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823" r:id="rId2"/>
  </p:sldMasterIdLst>
  <p:notesMasterIdLst>
    <p:notesMasterId r:id="rId10"/>
  </p:notesMasterIdLst>
  <p:handoutMasterIdLst>
    <p:handoutMasterId r:id="rId11"/>
  </p:handoutMasterIdLst>
  <p:sldIdLst>
    <p:sldId id="266" r:id="rId3"/>
    <p:sldId id="267" r:id="rId4"/>
    <p:sldId id="268" r:id="rId5"/>
    <p:sldId id="269" r:id="rId6"/>
    <p:sldId id="270" r:id="rId7"/>
    <p:sldId id="271" r:id="rId8"/>
    <p:sldId id="272" r:id="rId9"/>
  </p:sldIdLst>
  <p:sldSz cx="9601200" cy="12801600" type="A3"/>
  <p:notesSz cx="6858000" cy="9144000"/>
  <p:defaultTextStyle>
    <a:defPPr>
      <a:defRPr lang="en-U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6283" autoAdjust="0"/>
  </p:normalViewPr>
  <p:slideViewPr>
    <p:cSldViewPr snapToGrid="0" showGuides="1">
      <p:cViewPr varScale="1">
        <p:scale>
          <a:sx n="82" d="100"/>
          <a:sy n="82" d="100"/>
        </p:scale>
        <p:origin x="18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261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3FFB1A-3D03-4CAF-BD83-94BC0DD1D1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F78585ED-E09F-4544-9D28-61960CDC78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3BD75-AA93-4F77-AAFD-71EBF7C562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934DB-03B2-4448-883F-2281399F729B}" type="datetime1">
              <a:rPr lang="en-GB" smtClean="0"/>
              <a:t>04/09/2025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FA956-9989-4246-8A28-4D201CBFB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1E504-7D2F-4226-9493-8292EE5D077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F185A3-66D2-4D10-89A9-2033FCB223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C7B05EB1-0120-43C4-9E3F-C19C6476CD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5E5836E-8170-4804-9800-6AE5EBBE42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AB016-25EA-425F-9A59-14BC385A1D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F37E7-D82A-4BA3-AD69-23BE467ADCDA}" type="datetime1">
              <a:rPr lang="en-GB" smtClean="0"/>
              <a:t>04/09/2025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41D9AB7-224F-42A1-8469-C71F2146F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28F7B-22D6-4FFA-899B-97B397D45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A5A2F-ECD0-4A51-A9E7-D8DA645BD5C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
##-AccessibilityAssistant: Skip layout check-##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45F37E7-D82A-4BA3-AD69-23BE467ADCDA}" type="datetime1">
              <a:rPr lang="en-GB" smtClean="0"/>
              <a:t>04/09/2025</a:t>
            </a:fld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47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
##-AccessibilityAssistant: Skip layout check-##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45F37E7-D82A-4BA3-AD69-23BE467ADCDA}" type="datetime1">
              <a:rPr lang="en-GB" smtClean="0"/>
              <a:t>04/09/2025</a:t>
            </a:fld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57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
##-AccessibilityAssistant: Skip layout check-##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idehoved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dato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45F37E7-D82A-4BA3-AD69-23BE467ADCDA}" type="datetime1">
              <a:rPr lang="en-GB" smtClean="0"/>
              <a:t>04/09/2025</a:t>
            </a:fld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A5A2F-ECD0-4A51-A9E7-D8DA645BD5C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21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64A15D21-F5D6-3E47-CDB9-0912FEA66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986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7706"/>
            <a:ext cx="3704016" cy="222121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5973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3838"/>
            <a:ext cx="3704016" cy="336000"/>
          </a:xfrm>
        </p:spPr>
        <p:txBody>
          <a:bodyPr/>
          <a:lstStyle>
            <a:lvl1pPr>
              <a:defRPr sz="1867">
                <a:solidFill>
                  <a:schemeClr val="accent1"/>
                </a:solidFill>
              </a:defRPr>
            </a:lvl1pPr>
          </a:lstStyle>
          <a:p>
            <a:fld id="{3BA7D959-9C7C-4506-A4A8-52313FF7B34F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8C4D288-BF41-D871-ACA4-A53FE219D09D}"/>
              </a:ext>
            </a:extLst>
          </p:cNvPr>
          <p:cNvSpPr txBox="1"/>
          <p:nvPr userDrawn="1"/>
        </p:nvSpPr>
        <p:spPr>
          <a:xfrm>
            <a:off x="0" y="-477092"/>
            <a:ext cx="9601200" cy="1034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40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11" name="Logo" descr="#Decrorative">
            <a:extLst>
              <a:ext uri="{FF2B5EF4-FFF2-40B4-BE49-F238E27FC236}">
                <a16:creationId xmlns:a16="http://schemas.microsoft.com/office/drawing/2014/main" id="{34C3A5D3-360F-3732-7DD3-1AE8245BA5D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39" y="388283"/>
            <a:ext cx="1889094" cy="7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orient="horz" pos="7006" userDrawn="1">
          <p15:clr>
            <a:srgbClr val="A4A3A4"/>
          </p15:clr>
        </p15:guide>
        <p15:guide id="3" pos="5530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ID Erhverv 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Baggrund">
            <a:extLst>
              <a:ext uri="{FF2B5EF4-FFF2-40B4-BE49-F238E27FC236}">
                <a16:creationId xmlns:a16="http://schemas.microsoft.com/office/drawing/2014/main" id="{35254865-C2B4-A57D-5618-3B5A4D00F774}"/>
              </a:ext>
            </a:extLst>
          </p:cNvPr>
          <p:cNvSpPr/>
          <p:nvPr userDrawn="1"/>
        </p:nvSpPr>
        <p:spPr bwMode="white">
          <a:xfrm>
            <a:off x="1" y="0"/>
            <a:ext cx="960214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734" noProof="0" dirty="0" err="1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2998B1E1-EFAB-1012-D72B-1B664B52E0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986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5282"/>
            <a:ext cx="3704016" cy="2223644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5973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5040"/>
            <a:ext cx="3704016" cy="336000"/>
          </a:xfrm>
        </p:spPr>
        <p:txBody>
          <a:bodyPr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fld id="{111792F2-08D8-42AC-9B72-DC0B112AA1A9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5A8188C-11F0-CD4C-0611-D4AE140468F8}"/>
              </a:ext>
            </a:extLst>
          </p:cNvPr>
          <p:cNvSpPr txBox="1"/>
          <p:nvPr userDrawn="1"/>
        </p:nvSpPr>
        <p:spPr>
          <a:xfrm>
            <a:off x="0" y="-477092"/>
            <a:ext cx="9601200" cy="1034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40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C0FE2-C77D-F582-2D59-9DC1D8EBEC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250" y="517442"/>
            <a:ext cx="2257500" cy="7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25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orient="horz" pos="7006" userDrawn="1">
          <p15:clr>
            <a:srgbClr val="A4A3A4"/>
          </p15:clr>
        </p15:guide>
        <p15:guide id="3" pos="5530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mkonto cover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64A15D21-F5D6-3E47-CDB9-0912FEA66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986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7706"/>
            <a:ext cx="3704016" cy="222121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5973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3838"/>
            <a:ext cx="3704016" cy="336000"/>
          </a:xfrm>
        </p:spPr>
        <p:txBody>
          <a:bodyPr/>
          <a:lstStyle>
            <a:lvl1pPr>
              <a:defRPr sz="1867">
                <a:solidFill>
                  <a:schemeClr val="accent1"/>
                </a:solidFill>
              </a:defRPr>
            </a:lvl1pPr>
          </a:lstStyle>
          <a:p>
            <a:fld id="{3BA7D959-9C7C-4506-A4A8-52313FF7B34F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8C4D288-BF41-D871-ACA4-A53FE219D09D}"/>
              </a:ext>
            </a:extLst>
          </p:cNvPr>
          <p:cNvSpPr txBox="1"/>
          <p:nvPr userDrawn="1"/>
        </p:nvSpPr>
        <p:spPr>
          <a:xfrm>
            <a:off x="0" y="-477092"/>
            <a:ext cx="9601200" cy="1034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40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6" name="Picture 5" descr="A logo with a crown on it&#10;&#10;Description automatically generated">
            <a:extLst>
              <a:ext uri="{FF2B5EF4-FFF2-40B4-BE49-F238E27FC236}">
                <a16:creationId xmlns:a16="http://schemas.microsoft.com/office/drawing/2014/main" id="{07F3592A-DCDA-753F-F09D-906646F45A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50" y="517441"/>
            <a:ext cx="2257500" cy="76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08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orient="horz" pos="7006" userDrawn="1">
          <p15:clr>
            <a:srgbClr val="A4A3A4"/>
          </p15:clr>
        </p15:guide>
        <p15:guide id="3" pos="5530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mkonto 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Baggrund">
            <a:extLst>
              <a:ext uri="{FF2B5EF4-FFF2-40B4-BE49-F238E27FC236}">
                <a16:creationId xmlns:a16="http://schemas.microsoft.com/office/drawing/2014/main" id="{35254865-C2B4-A57D-5618-3B5A4D00F774}"/>
              </a:ext>
            </a:extLst>
          </p:cNvPr>
          <p:cNvSpPr/>
          <p:nvPr userDrawn="1"/>
        </p:nvSpPr>
        <p:spPr bwMode="white">
          <a:xfrm>
            <a:off x="1" y="0"/>
            <a:ext cx="960214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734" noProof="0" dirty="0" err="1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2998B1E1-EFAB-1012-D72B-1B664B52E0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986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5282"/>
            <a:ext cx="3704016" cy="2223644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5973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5040"/>
            <a:ext cx="3704016" cy="336000"/>
          </a:xfrm>
        </p:spPr>
        <p:txBody>
          <a:bodyPr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fld id="{111792F2-08D8-42AC-9B72-DC0B112AA1A9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5A8188C-11F0-CD4C-0611-D4AE140468F8}"/>
              </a:ext>
            </a:extLst>
          </p:cNvPr>
          <p:cNvSpPr txBox="1"/>
          <p:nvPr userDrawn="1"/>
        </p:nvSpPr>
        <p:spPr>
          <a:xfrm>
            <a:off x="0" y="-477092"/>
            <a:ext cx="9601200" cy="1034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40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F6D8C3-B0F2-FEC6-0E5A-31729F7629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250" y="517442"/>
            <a:ext cx="2257500" cy="7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24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orient="horz" pos="7006" userDrawn="1">
          <p15:clr>
            <a:srgbClr val="A4A3A4"/>
          </p15:clr>
        </p15:guide>
        <p15:guide id="3" pos="5530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mLog-in cover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64A15D21-F5D6-3E47-CDB9-0912FEA66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986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7706"/>
            <a:ext cx="3704016" cy="222121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5973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3838"/>
            <a:ext cx="3704016" cy="336000"/>
          </a:xfrm>
        </p:spPr>
        <p:txBody>
          <a:bodyPr/>
          <a:lstStyle>
            <a:lvl1pPr>
              <a:defRPr sz="1867">
                <a:solidFill>
                  <a:schemeClr val="accent1"/>
                </a:solidFill>
              </a:defRPr>
            </a:lvl1pPr>
          </a:lstStyle>
          <a:p>
            <a:fld id="{3BA7D959-9C7C-4506-A4A8-52313FF7B34F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8C4D288-BF41-D871-ACA4-A53FE219D09D}"/>
              </a:ext>
            </a:extLst>
          </p:cNvPr>
          <p:cNvSpPr txBox="1"/>
          <p:nvPr userDrawn="1"/>
        </p:nvSpPr>
        <p:spPr>
          <a:xfrm>
            <a:off x="0" y="-477092"/>
            <a:ext cx="9601200" cy="1034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40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7" name="Picture 6" descr="A black background with purple text&#10;&#10;Description automatically generated">
            <a:extLst>
              <a:ext uri="{FF2B5EF4-FFF2-40B4-BE49-F238E27FC236}">
                <a16:creationId xmlns:a16="http://schemas.microsoft.com/office/drawing/2014/main" id="{0A8DE3B7-0CD0-8E5E-6DC8-23A232134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0"/>
          <a:stretch/>
        </p:blipFill>
        <p:spPr>
          <a:xfrm>
            <a:off x="425250" y="517440"/>
            <a:ext cx="2257500" cy="7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15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orient="horz" pos="7006" userDrawn="1">
          <p15:clr>
            <a:srgbClr val="A4A3A4"/>
          </p15:clr>
        </p15:guide>
        <p15:guide id="3" pos="5530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mLog-in 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Baggrund">
            <a:extLst>
              <a:ext uri="{FF2B5EF4-FFF2-40B4-BE49-F238E27FC236}">
                <a16:creationId xmlns:a16="http://schemas.microsoft.com/office/drawing/2014/main" id="{35254865-C2B4-A57D-5618-3B5A4D00F774}"/>
              </a:ext>
            </a:extLst>
          </p:cNvPr>
          <p:cNvSpPr/>
          <p:nvPr userDrawn="1"/>
        </p:nvSpPr>
        <p:spPr bwMode="white">
          <a:xfrm>
            <a:off x="1" y="0"/>
            <a:ext cx="960214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734" noProof="0" dirty="0" err="1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2998B1E1-EFAB-1012-D72B-1B664B52E0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986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5282"/>
            <a:ext cx="3704016" cy="2223644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5973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5040"/>
            <a:ext cx="3704016" cy="336000"/>
          </a:xfrm>
        </p:spPr>
        <p:txBody>
          <a:bodyPr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fld id="{111792F2-08D8-42AC-9B72-DC0B112AA1A9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5A8188C-11F0-CD4C-0611-D4AE140468F8}"/>
              </a:ext>
            </a:extLst>
          </p:cNvPr>
          <p:cNvSpPr txBox="1"/>
          <p:nvPr userDrawn="1"/>
        </p:nvSpPr>
        <p:spPr>
          <a:xfrm>
            <a:off x="0" y="-477092"/>
            <a:ext cx="9601200" cy="1034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40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5B008-198D-4F8C-8187-8BB55A2A9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250" y="517442"/>
            <a:ext cx="2257500" cy="7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8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orient="horz" pos="7006" userDrawn="1">
          <p15:clr>
            <a:srgbClr val="A4A3A4"/>
          </p15:clr>
        </p15:guide>
        <p15:guide id="3" pos="5530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kkerdigital cover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64A15D21-F5D6-3E47-CDB9-0912FEA66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986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7706"/>
            <a:ext cx="3704016" cy="222121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5973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3838"/>
            <a:ext cx="3704016" cy="336000"/>
          </a:xfrm>
        </p:spPr>
        <p:txBody>
          <a:bodyPr/>
          <a:lstStyle>
            <a:lvl1pPr>
              <a:defRPr sz="1867">
                <a:solidFill>
                  <a:schemeClr val="accent1"/>
                </a:solidFill>
              </a:defRPr>
            </a:lvl1pPr>
          </a:lstStyle>
          <a:p>
            <a:fld id="{3BA7D959-9C7C-4506-A4A8-52313FF7B34F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8C4D288-BF41-D871-ACA4-A53FE219D09D}"/>
              </a:ext>
            </a:extLst>
          </p:cNvPr>
          <p:cNvSpPr txBox="1"/>
          <p:nvPr userDrawn="1"/>
        </p:nvSpPr>
        <p:spPr>
          <a:xfrm>
            <a:off x="0" y="-477092"/>
            <a:ext cx="9601200" cy="1034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40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6" name="Picture 5" descr="A logo with a crown on it&#10;&#10;Description automatically generated">
            <a:extLst>
              <a:ext uri="{FF2B5EF4-FFF2-40B4-BE49-F238E27FC236}">
                <a16:creationId xmlns:a16="http://schemas.microsoft.com/office/drawing/2014/main" id="{7BA48A51-F02A-F177-5069-52B92F604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50" y="517441"/>
            <a:ext cx="2257500" cy="76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89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orient="horz" pos="7006" userDrawn="1">
          <p15:clr>
            <a:srgbClr val="A4A3A4"/>
          </p15:clr>
        </p15:guide>
        <p15:guide id="3" pos="5530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kkerdigital 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Baggrund">
            <a:extLst>
              <a:ext uri="{FF2B5EF4-FFF2-40B4-BE49-F238E27FC236}">
                <a16:creationId xmlns:a16="http://schemas.microsoft.com/office/drawing/2014/main" id="{35254865-C2B4-A57D-5618-3B5A4D00F774}"/>
              </a:ext>
            </a:extLst>
          </p:cNvPr>
          <p:cNvSpPr/>
          <p:nvPr userDrawn="1"/>
        </p:nvSpPr>
        <p:spPr bwMode="white">
          <a:xfrm>
            <a:off x="1" y="0"/>
            <a:ext cx="960214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734" noProof="0" dirty="0" err="1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2998B1E1-EFAB-1012-D72B-1B664B52E0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986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5282"/>
            <a:ext cx="3704016" cy="2223644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5973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5040"/>
            <a:ext cx="3704016" cy="336000"/>
          </a:xfrm>
        </p:spPr>
        <p:txBody>
          <a:bodyPr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fld id="{111792F2-08D8-42AC-9B72-DC0B112AA1A9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5A8188C-11F0-CD4C-0611-D4AE140468F8}"/>
              </a:ext>
            </a:extLst>
          </p:cNvPr>
          <p:cNvSpPr txBox="1"/>
          <p:nvPr userDrawn="1"/>
        </p:nvSpPr>
        <p:spPr>
          <a:xfrm>
            <a:off x="0" y="-477092"/>
            <a:ext cx="9601200" cy="1034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40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5CF440-4268-2D3A-7B7C-350EFD4B94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250" y="517442"/>
            <a:ext cx="2257500" cy="7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34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orient="horz" pos="7006" userDrawn="1">
          <p15:clr>
            <a:srgbClr val="A4A3A4"/>
          </p15:clr>
        </p15:guide>
        <p15:guide id="3" pos="5530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CD22E9-9AE9-424B-A7A1-AFD0F990FC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51" y="1680000"/>
            <a:ext cx="4304091" cy="15456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agenda titel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25251" y="3561600"/>
            <a:ext cx="4304091" cy="7896000"/>
          </a:xfrm>
        </p:spPr>
        <p:txBody>
          <a:bodyPr/>
          <a:lstStyle>
            <a:lvl1pPr marL="336004" indent="-336004">
              <a:spcAft>
                <a:spcPts val="2240"/>
              </a:spcAft>
              <a:buFont typeface="Arial" panose="020B0604020202020204" pitchFamily="34" charset="0"/>
              <a:buChar char="•"/>
              <a:defRPr b="0">
                <a:latin typeface="+mn-lt"/>
              </a:defRPr>
            </a:lvl1pPr>
            <a:lvl2pPr marL="336004" indent="-336004">
              <a:spcBef>
                <a:spcPts val="0"/>
              </a:spcBef>
              <a:spcAft>
                <a:spcPts val="2240"/>
              </a:spcAft>
              <a:buFont typeface="Arial" panose="020B0604020202020204" pitchFamily="34" charset="0"/>
              <a:buChar char="•"/>
              <a:defRPr sz="2986" b="0">
                <a:latin typeface="+mn-lt"/>
              </a:defRPr>
            </a:lvl2pPr>
            <a:lvl3pPr marL="336004" indent="-336004">
              <a:spcBef>
                <a:spcPts val="0"/>
              </a:spcBef>
              <a:spcAft>
                <a:spcPts val="2240"/>
              </a:spcAft>
              <a:buFont typeface="Arial" panose="020B0604020202020204" pitchFamily="34" charset="0"/>
              <a:buChar char="•"/>
              <a:defRPr sz="2986" b="0">
                <a:latin typeface="+mn-lt"/>
              </a:defRPr>
            </a:lvl3pPr>
            <a:lvl4pPr marL="336004" indent="-336004">
              <a:spcBef>
                <a:spcPts val="0"/>
              </a:spcBef>
              <a:spcAft>
                <a:spcPts val="2240"/>
              </a:spcAft>
              <a:buFont typeface="Arial" panose="020B0604020202020204" pitchFamily="34" charset="0"/>
              <a:buChar char="•"/>
              <a:defRPr sz="2986" b="0">
                <a:latin typeface="+mn-lt"/>
              </a:defRPr>
            </a:lvl4pPr>
            <a:lvl5pPr marL="336004" indent="-336004">
              <a:spcBef>
                <a:spcPts val="0"/>
              </a:spcBef>
              <a:spcAft>
                <a:spcPts val="2240"/>
              </a:spcAft>
              <a:buFont typeface="Arial" panose="020B0604020202020204" pitchFamily="34" charset="0"/>
              <a:buChar char="•"/>
              <a:defRPr sz="2986" b="0">
                <a:latin typeface="+mn-lt"/>
              </a:defRPr>
            </a:lvl5pPr>
            <a:lvl6pPr marL="336004" indent="-336004">
              <a:spcBef>
                <a:spcPts val="0"/>
              </a:spcBef>
              <a:spcAft>
                <a:spcPts val="2240"/>
              </a:spcAft>
              <a:buFont typeface="Arial" panose="020B0604020202020204" pitchFamily="34" charset="0"/>
              <a:buChar char="•"/>
              <a:defRPr sz="2986" b="0">
                <a:latin typeface="+mn-lt"/>
              </a:defRPr>
            </a:lvl6pPr>
            <a:lvl7pPr marL="336004" indent="-336004">
              <a:spcBef>
                <a:spcPts val="0"/>
              </a:spcBef>
              <a:spcAft>
                <a:spcPts val="2240"/>
              </a:spcAft>
              <a:buFont typeface="Arial" panose="020B0604020202020204" pitchFamily="34" charset="0"/>
              <a:buChar char="•"/>
              <a:defRPr sz="2986" b="0">
                <a:latin typeface="+mn-lt"/>
              </a:defRPr>
            </a:lvl7pPr>
            <a:lvl8pPr marL="336004" indent="-336004">
              <a:spcBef>
                <a:spcPts val="0"/>
              </a:spcBef>
              <a:spcAft>
                <a:spcPts val="2240"/>
              </a:spcAft>
              <a:buFont typeface="Arial" panose="020B0604020202020204" pitchFamily="34" charset="0"/>
              <a:buChar char="•"/>
              <a:defRPr sz="2986" b="0">
                <a:latin typeface="+mn-lt"/>
              </a:defRPr>
            </a:lvl8pPr>
            <a:lvl9pPr marL="336004" indent="-336004">
              <a:spcBef>
                <a:spcPts val="0"/>
              </a:spcBef>
              <a:spcAft>
                <a:spcPts val="2240"/>
              </a:spcAft>
              <a:buFont typeface="Arial" panose="020B0604020202020204" pitchFamily="34" charset="0"/>
              <a:buChar char="•"/>
              <a:defRPr sz="2986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</p:txBody>
      </p:sp>
      <p:sp>
        <p:nvSpPr>
          <p:cNvPr id="15" name="Mikro grafik 1">
            <a:extLst>
              <a:ext uri="{FF2B5EF4-FFF2-40B4-BE49-F238E27FC236}">
                <a16:creationId xmlns:a16="http://schemas.microsoft.com/office/drawing/2014/main" id="{A58AE1EA-C36B-B73A-DB53-589C914428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6938" y="1431689"/>
            <a:ext cx="4330271" cy="8323788"/>
          </a:xfrm>
          <a:custGeom>
            <a:avLst/>
            <a:gdLst>
              <a:gd name="connsiteX0" fmla="*/ 3875521 w 5498758"/>
              <a:gd name="connsiteY0" fmla="*/ 4290095 h 4459172"/>
              <a:gd name="connsiteX1" fmla="*/ 4001824 w 5498758"/>
              <a:gd name="connsiteY1" fmla="*/ 4290095 h 4459172"/>
              <a:gd name="connsiteX2" fmla="*/ 4001824 w 5498758"/>
              <a:gd name="connsiteY2" fmla="*/ 4396023 h 4459172"/>
              <a:gd name="connsiteX3" fmla="*/ 3875521 w 5498758"/>
              <a:gd name="connsiteY3" fmla="*/ 4396023 h 4459172"/>
              <a:gd name="connsiteX4" fmla="*/ 2034141 w 5498758"/>
              <a:gd name="connsiteY4" fmla="*/ 4198427 h 4459172"/>
              <a:gd name="connsiteX5" fmla="*/ 2586194 w 5498758"/>
              <a:gd name="connsiteY5" fmla="*/ 4198427 h 4459172"/>
              <a:gd name="connsiteX6" fmla="*/ 2586194 w 5498758"/>
              <a:gd name="connsiteY6" fmla="*/ 4263614 h 4459172"/>
              <a:gd name="connsiteX7" fmla="*/ 2034141 w 5498758"/>
              <a:gd name="connsiteY7" fmla="*/ 4263614 h 4459172"/>
              <a:gd name="connsiteX8" fmla="*/ 2034141 w 5498758"/>
              <a:gd name="connsiteY8" fmla="*/ 3985552 h 4459172"/>
              <a:gd name="connsiteX9" fmla="*/ 2586194 w 5498758"/>
              <a:gd name="connsiteY9" fmla="*/ 3985552 h 4459172"/>
              <a:gd name="connsiteX10" fmla="*/ 2586194 w 5498758"/>
              <a:gd name="connsiteY10" fmla="*/ 4050739 h 4459172"/>
              <a:gd name="connsiteX11" fmla="*/ 2034141 w 5498758"/>
              <a:gd name="connsiteY11" fmla="*/ 4050739 h 4459172"/>
              <a:gd name="connsiteX12" fmla="*/ 3269090 w 5498758"/>
              <a:gd name="connsiteY12" fmla="*/ 3670481 h 4459172"/>
              <a:gd name="connsiteX13" fmla="*/ 3497245 w 5498758"/>
              <a:gd name="connsiteY13" fmla="*/ 3670481 h 4459172"/>
              <a:gd name="connsiteX14" fmla="*/ 3497245 w 5498758"/>
              <a:gd name="connsiteY14" fmla="*/ 3728711 h 4459172"/>
              <a:gd name="connsiteX15" fmla="*/ 3497245 w 5498758"/>
              <a:gd name="connsiteY15" fmla="*/ 4399124 h 4459172"/>
              <a:gd name="connsiteX16" fmla="*/ 3497245 w 5498758"/>
              <a:gd name="connsiteY16" fmla="*/ 4457355 h 4459172"/>
              <a:gd name="connsiteX17" fmla="*/ 3269090 w 5498758"/>
              <a:gd name="connsiteY17" fmla="*/ 4457355 h 4459172"/>
              <a:gd name="connsiteX18" fmla="*/ 3269090 w 5498758"/>
              <a:gd name="connsiteY18" fmla="*/ 4399124 h 4459172"/>
              <a:gd name="connsiteX19" fmla="*/ 3426962 w 5498758"/>
              <a:gd name="connsiteY19" fmla="*/ 4399124 h 4459172"/>
              <a:gd name="connsiteX20" fmla="*/ 3426962 w 5498758"/>
              <a:gd name="connsiteY20" fmla="*/ 3728711 h 4459172"/>
              <a:gd name="connsiteX21" fmla="*/ 3269090 w 5498758"/>
              <a:gd name="connsiteY21" fmla="*/ 3728711 h 4459172"/>
              <a:gd name="connsiteX22" fmla="*/ 2980062 w 5498758"/>
              <a:gd name="connsiteY22" fmla="*/ 3670481 h 4459172"/>
              <a:gd name="connsiteX23" fmla="*/ 3208209 w 5498758"/>
              <a:gd name="connsiteY23" fmla="*/ 3670481 h 4459172"/>
              <a:gd name="connsiteX24" fmla="*/ 3208209 w 5498758"/>
              <a:gd name="connsiteY24" fmla="*/ 3728711 h 4459172"/>
              <a:gd name="connsiteX25" fmla="*/ 3050336 w 5498758"/>
              <a:gd name="connsiteY25" fmla="*/ 3728711 h 4459172"/>
              <a:gd name="connsiteX26" fmla="*/ 3050336 w 5498758"/>
              <a:gd name="connsiteY26" fmla="*/ 4399124 h 4459172"/>
              <a:gd name="connsiteX27" fmla="*/ 3208209 w 5498758"/>
              <a:gd name="connsiteY27" fmla="*/ 4399124 h 4459172"/>
              <a:gd name="connsiteX28" fmla="*/ 3208209 w 5498758"/>
              <a:gd name="connsiteY28" fmla="*/ 4457355 h 4459172"/>
              <a:gd name="connsiteX29" fmla="*/ 2980062 w 5498758"/>
              <a:gd name="connsiteY29" fmla="*/ 4457355 h 4459172"/>
              <a:gd name="connsiteX30" fmla="*/ 2980062 w 5498758"/>
              <a:gd name="connsiteY30" fmla="*/ 4399124 h 4459172"/>
              <a:gd name="connsiteX31" fmla="*/ 2980062 w 5498758"/>
              <a:gd name="connsiteY31" fmla="*/ 3728711 h 4459172"/>
              <a:gd name="connsiteX32" fmla="*/ 5216619 w 5498758"/>
              <a:gd name="connsiteY32" fmla="*/ 3666747 h 4459172"/>
              <a:gd name="connsiteX33" fmla="*/ 5247512 w 5498758"/>
              <a:gd name="connsiteY33" fmla="*/ 3667786 h 4459172"/>
              <a:gd name="connsiteX34" fmla="*/ 5276218 w 5498758"/>
              <a:gd name="connsiteY34" fmla="*/ 3670875 h 4459172"/>
              <a:gd name="connsiteX35" fmla="*/ 5302804 w 5498758"/>
              <a:gd name="connsiteY35" fmla="*/ 3675971 h 4459172"/>
              <a:gd name="connsiteX36" fmla="*/ 5327340 w 5498758"/>
              <a:gd name="connsiteY36" fmla="*/ 3683030 h 4459172"/>
              <a:gd name="connsiteX37" fmla="*/ 5349898 w 5498758"/>
              <a:gd name="connsiteY37" fmla="*/ 3692010 h 4459172"/>
              <a:gd name="connsiteX38" fmla="*/ 5370546 w 5498758"/>
              <a:gd name="connsiteY38" fmla="*/ 3702868 h 4459172"/>
              <a:gd name="connsiteX39" fmla="*/ 5406397 w 5498758"/>
              <a:gd name="connsiteY39" fmla="*/ 3730047 h 4459172"/>
              <a:gd name="connsiteX40" fmla="*/ 5435450 w 5498758"/>
              <a:gd name="connsiteY40" fmla="*/ 3764224 h 4459172"/>
              <a:gd name="connsiteX41" fmla="*/ 5447604 w 5498758"/>
              <a:gd name="connsiteY41" fmla="*/ 3783829 h 4459172"/>
              <a:gd name="connsiteX42" fmla="*/ 5458267 w 5498758"/>
              <a:gd name="connsiteY42" fmla="*/ 3805055 h 4459172"/>
              <a:gd name="connsiteX43" fmla="*/ 5467511 w 5498758"/>
              <a:gd name="connsiteY43" fmla="*/ 3827858 h 4459172"/>
              <a:gd name="connsiteX44" fmla="*/ 5475406 w 5498758"/>
              <a:gd name="connsiteY44" fmla="*/ 3852197 h 4459172"/>
              <a:gd name="connsiteX45" fmla="*/ 5482020 w 5498758"/>
              <a:gd name="connsiteY45" fmla="*/ 3878028 h 4459172"/>
              <a:gd name="connsiteX46" fmla="*/ 5487426 w 5498758"/>
              <a:gd name="connsiteY46" fmla="*/ 3905307 h 4459172"/>
              <a:gd name="connsiteX47" fmla="*/ 5491692 w 5498758"/>
              <a:gd name="connsiteY47" fmla="*/ 3933993 h 4459172"/>
              <a:gd name="connsiteX48" fmla="*/ 5494888 w 5498758"/>
              <a:gd name="connsiteY48" fmla="*/ 3964042 h 4459172"/>
              <a:gd name="connsiteX49" fmla="*/ 5497084 w 5498758"/>
              <a:gd name="connsiteY49" fmla="*/ 3995412 h 4459172"/>
              <a:gd name="connsiteX50" fmla="*/ 5498352 w 5498758"/>
              <a:gd name="connsiteY50" fmla="*/ 4028059 h 4459172"/>
              <a:gd name="connsiteX51" fmla="*/ 5498758 w 5498758"/>
              <a:gd name="connsiteY51" fmla="*/ 4061941 h 4459172"/>
              <a:gd name="connsiteX52" fmla="*/ 5498370 w 5498758"/>
              <a:gd name="connsiteY52" fmla="*/ 4095968 h 4459172"/>
              <a:gd name="connsiteX53" fmla="*/ 5497160 w 5498758"/>
              <a:gd name="connsiteY53" fmla="*/ 4128760 h 4459172"/>
              <a:gd name="connsiteX54" fmla="*/ 5495049 w 5498758"/>
              <a:gd name="connsiteY54" fmla="*/ 4160274 h 4459172"/>
              <a:gd name="connsiteX55" fmla="*/ 5491962 w 5498758"/>
              <a:gd name="connsiteY55" fmla="*/ 4190464 h 4459172"/>
              <a:gd name="connsiteX56" fmla="*/ 5487822 w 5498758"/>
              <a:gd name="connsiteY56" fmla="*/ 4219289 h 4459172"/>
              <a:gd name="connsiteX57" fmla="*/ 5482556 w 5498758"/>
              <a:gd name="connsiteY57" fmla="*/ 4246704 h 4459172"/>
              <a:gd name="connsiteX58" fmla="*/ 5476085 w 5498758"/>
              <a:gd name="connsiteY58" fmla="*/ 4272666 h 4459172"/>
              <a:gd name="connsiteX59" fmla="*/ 5468335 w 5498758"/>
              <a:gd name="connsiteY59" fmla="*/ 4297132 h 4459172"/>
              <a:gd name="connsiteX60" fmla="*/ 5459230 w 5498758"/>
              <a:gd name="connsiteY60" fmla="*/ 4320057 h 4459172"/>
              <a:gd name="connsiteX61" fmla="*/ 5448693 w 5498758"/>
              <a:gd name="connsiteY61" fmla="*/ 4341398 h 4459172"/>
              <a:gd name="connsiteX62" fmla="*/ 5436648 w 5498758"/>
              <a:gd name="connsiteY62" fmla="*/ 4361113 h 4459172"/>
              <a:gd name="connsiteX63" fmla="*/ 5407736 w 5498758"/>
              <a:gd name="connsiteY63" fmla="*/ 4395485 h 4459172"/>
              <a:gd name="connsiteX64" fmla="*/ 5371884 w 5498758"/>
              <a:gd name="connsiteY64" fmla="*/ 4422825 h 4459172"/>
              <a:gd name="connsiteX65" fmla="*/ 5351165 w 5498758"/>
              <a:gd name="connsiteY65" fmla="*/ 4433750 h 4459172"/>
              <a:gd name="connsiteX66" fmla="*/ 5328485 w 5498758"/>
              <a:gd name="connsiteY66" fmla="*/ 4442786 h 4459172"/>
              <a:gd name="connsiteX67" fmla="*/ 5303766 w 5498758"/>
              <a:gd name="connsiteY67" fmla="*/ 4449890 h 4459172"/>
              <a:gd name="connsiteX68" fmla="*/ 5276932 w 5498758"/>
              <a:gd name="connsiteY68" fmla="*/ 4455018 h 4459172"/>
              <a:gd name="connsiteX69" fmla="*/ 5247908 w 5498758"/>
              <a:gd name="connsiteY69" fmla="*/ 4458127 h 4459172"/>
              <a:gd name="connsiteX70" fmla="*/ 5216619 w 5498758"/>
              <a:gd name="connsiteY70" fmla="*/ 4459172 h 4459172"/>
              <a:gd name="connsiteX71" fmla="*/ 5216619 w 5498758"/>
              <a:gd name="connsiteY71" fmla="*/ 4400097 h 4459172"/>
              <a:gd name="connsiteX72" fmla="*/ 5246934 w 5498758"/>
              <a:gd name="connsiteY72" fmla="*/ 4398734 h 4459172"/>
              <a:gd name="connsiteX73" fmla="*/ 5274342 w 5498758"/>
              <a:gd name="connsiteY73" fmla="*/ 4394695 h 4459172"/>
              <a:gd name="connsiteX74" fmla="*/ 5298981 w 5498758"/>
              <a:gd name="connsiteY74" fmla="*/ 4388051 h 4459172"/>
              <a:gd name="connsiteX75" fmla="*/ 5320990 w 5498758"/>
              <a:gd name="connsiteY75" fmla="*/ 4378874 h 4459172"/>
              <a:gd name="connsiteX76" fmla="*/ 5357666 w 5498758"/>
              <a:gd name="connsiteY76" fmla="*/ 4353212 h 4459172"/>
              <a:gd name="connsiteX77" fmla="*/ 5385476 w 5498758"/>
              <a:gd name="connsiteY77" fmla="*/ 4318285 h 4459172"/>
              <a:gd name="connsiteX78" fmla="*/ 5396402 w 5498758"/>
              <a:gd name="connsiteY78" fmla="*/ 4297528 h 4459172"/>
              <a:gd name="connsiteX79" fmla="*/ 5405524 w 5498758"/>
              <a:gd name="connsiteY79" fmla="*/ 4274671 h 4459172"/>
              <a:gd name="connsiteX80" fmla="*/ 5412982 w 5498758"/>
              <a:gd name="connsiteY80" fmla="*/ 4249786 h 4459172"/>
              <a:gd name="connsiteX81" fmla="*/ 5418916 w 5498758"/>
              <a:gd name="connsiteY81" fmla="*/ 4222947 h 4459172"/>
              <a:gd name="connsiteX82" fmla="*/ 5423460 w 5498758"/>
              <a:gd name="connsiteY82" fmla="*/ 4194223 h 4459172"/>
              <a:gd name="connsiteX83" fmla="*/ 5426754 w 5498758"/>
              <a:gd name="connsiteY83" fmla="*/ 4163689 h 4459172"/>
              <a:gd name="connsiteX84" fmla="*/ 5428935 w 5498758"/>
              <a:gd name="connsiteY84" fmla="*/ 4131416 h 4459172"/>
              <a:gd name="connsiteX85" fmla="*/ 5430142 w 5498758"/>
              <a:gd name="connsiteY85" fmla="*/ 4097476 h 4459172"/>
              <a:gd name="connsiteX86" fmla="*/ 5430514 w 5498758"/>
              <a:gd name="connsiteY86" fmla="*/ 4061941 h 4459172"/>
              <a:gd name="connsiteX87" fmla="*/ 5430122 w 5498758"/>
              <a:gd name="connsiteY87" fmla="*/ 4026755 h 4459172"/>
              <a:gd name="connsiteX88" fmla="*/ 5428860 w 5498758"/>
              <a:gd name="connsiteY88" fmla="*/ 3993143 h 4459172"/>
              <a:gd name="connsiteX89" fmla="*/ 5426596 w 5498758"/>
              <a:gd name="connsiteY89" fmla="*/ 3961177 h 4459172"/>
              <a:gd name="connsiteX90" fmla="*/ 5423200 w 5498758"/>
              <a:gd name="connsiteY90" fmla="*/ 3930927 h 4459172"/>
              <a:gd name="connsiteX91" fmla="*/ 5418542 w 5498758"/>
              <a:gd name="connsiteY91" fmla="*/ 3902469 h 4459172"/>
              <a:gd name="connsiteX92" fmla="*/ 5412490 w 5498758"/>
              <a:gd name="connsiteY92" fmla="*/ 3875872 h 4459172"/>
              <a:gd name="connsiteX93" fmla="*/ 5404915 w 5498758"/>
              <a:gd name="connsiteY93" fmla="*/ 3851210 h 4459172"/>
              <a:gd name="connsiteX94" fmla="*/ 5395686 w 5498758"/>
              <a:gd name="connsiteY94" fmla="*/ 3828553 h 4459172"/>
              <a:gd name="connsiteX95" fmla="*/ 5384671 w 5498758"/>
              <a:gd name="connsiteY95" fmla="*/ 3807976 h 4459172"/>
              <a:gd name="connsiteX96" fmla="*/ 5356765 w 5498758"/>
              <a:gd name="connsiteY96" fmla="*/ 3773345 h 4459172"/>
              <a:gd name="connsiteX97" fmla="*/ 5320150 w 5498758"/>
              <a:gd name="connsiteY97" fmla="*/ 3747894 h 4459172"/>
              <a:gd name="connsiteX98" fmla="*/ 5298251 w 5498758"/>
              <a:gd name="connsiteY98" fmla="*/ 3738792 h 4459172"/>
              <a:gd name="connsiteX99" fmla="*/ 5273782 w 5498758"/>
              <a:gd name="connsiteY99" fmla="*/ 3732201 h 4459172"/>
              <a:gd name="connsiteX100" fmla="*/ 5246616 w 5498758"/>
              <a:gd name="connsiteY100" fmla="*/ 3728193 h 4459172"/>
              <a:gd name="connsiteX101" fmla="*/ 5216619 w 5498758"/>
              <a:gd name="connsiteY101" fmla="*/ 3726841 h 4459172"/>
              <a:gd name="connsiteX102" fmla="*/ 5160582 w 5498758"/>
              <a:gd name="connsiteY102" fmla="*/ 3666747 h 4459172"/>
              <a:gd name="connsiteX103" fmla="*/ 5160582 w 5498758"/>
              <a:gd name="connsiteY103" fmla="*/ 3726841 h 4459172"/>
              <a:gd name="connsiteX104" fmla="*/ 5130753 w 5498758"/>
              <a:gd name="connsiteY104" fmla="*/ 3728193 h 4459172"/>
              <a:gd name="connsiteX105" fmla="*/ 5103735 w 5498758"/>
              <a:gd name="connsiteY105" fmla="*/ 3732201 h 4459172"/>
              <a:gd name="connsiteX106" fmla="*/ 5079398 w 5498758"/>
              <a:gd name="connsiteY106" fmla="*/ 3738792 h 4459172"/>
              <a:gd name="connsiteX107" fmla="*/ 5057612 w 5498758"/>
              <a:gd name="connsiteY107" fmla="*/ 3747894 h 4459172"/>
              <a:gd name="connsiteX108" fmla="*/ 5021178 w 5498758"/>
              <a:gd name="connsiteY108" fmla="*/ 3773345 h 4459172"/>
              <a:gd name="connsiteX109" fmla="*/ 4993394 w 5498758"/>
              <a:gd name="connsiteY109" fmla="*/ 3807976 h 4459172"/>
              <a:gd name="connsiteX110" fmla="*/ 4982426 w 5498758"/>
              <a:gd name="connsiteY110" fmla="*/ 3828553 h 4459172"/>
              <a:gd name="connsiteX111" fmla="*/ 4973230 w 5498758"/>
              <a:gd name="connsiteY111" fmla="*/ 3851210 h 4459172"/>
              <a:gd name="connsiteX112" fmla="*/ 4965682 w 5498758"/>
              <a:gd name="connsiteY112" fmla="*/ 3875872 h 4459172"/>
              <a:gd name="connsiteX113" fmla="*/ 4959648 w 5498758"/>
              <a:gd name="connsiteY113" fmla="*/ 3902469 h 4459172"/>
              <a:gd name="connsiteX114" fmla="*/ 4955003 w 5498758"/>
              <a:gd name="connsiteY114" fmla="*/ 3930927 h 4459172"/>
              <a:gd name="connsiteX115" fmla="*/ 4951615 w 5498758"/>
              <a:gd name="connsiteY115" fmla="*/ 3961177 h 4459172"/>
              <a:gd name="connsiteX116" fmla="*/ 4949355 w 5498758"/>
              <a:gd name="connsiteY116" fmla="*/ 3993143 h 4459172"/>
              <a:gd name="connsiteX117" fmla="*/ 4948094 w 5498758"/>
              <a:gd name="connsiteY117" fmla="*/ 4026755 h 4459172"/>
              <a:gd name="connsiteX118" fmla="*/ 4947702 w 5498758"/>
              <a:gd name="connsiteY118" fmla="*/ 4061941 h 4459172"/>
              <a:gd name="connsiteX119" fmla="*/ 4948084 w 5498758"/>
              <a:gd name="connsiteY119" fmla="*/ 4097476 h 4459172"/>
              <a:gd name="connsiteX120" fmla="*/ 4949318 w 5498758"/>
              <a:gd name="connsiteY120" fmla="*/ 4131416 h 4459172"/>
              <a:gd name="connsiteX121" fmla="*/ 4951536 w 5498758"/>
              <a:gd name="connsiteY121" fmla="*/ 4163689 h 4459172"/>
              <a:gd name="connsiteX122" fmla="*/ 4954874 w 5498758"/>
              <a:gd name="connsiteY122" fmla="*/ 4194223 h 4459172"/>
              <a:gd name="connsiteX123" fmla="*/ 4959462 w 5498758"/>
              <a:gd name="connsiteY123" fmla="*/ 4222947 h 4459172"/>
              <a:gd name="connsiteX124" fmla="*/ 4965436 w 5498758"/>
              <a:gd name="connsiteY124" fmla="*/ 4249786 h 4459172"/>
              <a:gd name="connsiteX125" fmla="*/ 4972926 w 5498758"/>
              <a:gd name="connsiteY125" fmla="*/ 4274671 h 4459172"/>
              <a:gd name="connsiteX126" fmla="*/ 4982067 w 5498758"/>
              <a:gd name="connsiteY126" fmla="*/ 4297528 h 4459172"/>
              <a:gd name="connsiteX127" fmla="*/ 4992992 w 5498758"/>
              <a:gd name="connsiteY127" fmla="*/ 4318285 h 4459172"/>
              <a:gd name="connsiteX128" fmla="*/ 5020726 w 5498758"/>
              <a:gd name="connsiteY128" fmla="*/ 4353212 h 4459172"/>
              <a:gd name="connsiteX129" fmla="*/ 5057192 w 5498758"/>
              <a:gd name="connsiteY129" fmla="*/ 4378874 h 4459172"/>
              <a:gd name="connsiteX130" fmla="*/ 5079032 w 5498758"/>
              <a:gd name="connsiteY130" fmla="*/ 4388051 h 4459172"/>
              <a:gd name="connsiteX131" fmla="*/ 5103455 w 5498758"/>
              <a:gd name="connsiteY131" fmla="*/ 4394695 h 4459172"/>
              <a:gd name="connsiteX132" fmla="*/ 5130594 w 5498758"/>
              <a:gd name="connsiteY132" fmla="*/ 4398734 h 4459172"/>
              <a:gd name="connsiteX133" fmla="*/ 5160582 w 5498758"/>
              <a:gd name="connsiteY133" fmla="*/ 4400097 h 4459172"/>
              <a:gd name="connsiteX134" fmla="*/ 5160582 w 5498758"/>
              <a:gd name="connsiteY134" fmla="*/ 4459172 h 4459172"/>
              <a:gd name="connsiteX135" fmla="*/ 5129424 w 5498758"/>
              <a:gd name="connsiteY135" fmla="*/ 4458127 h 4459172"/>
              <a:gd name="connsiteX136" fmla="*/ 5100505 w 5498758"/>
              <a:gd name="connsiteY136" fmla="*/ 4455018 h 4459172"/>
              <a:gd name="connsiteX137" fmla="*/ 5073755 w 5498758"/>
              <a:gd name="connsiteY137" fmla="*/ 4449890 h 4459172"/>
              <a:gd name="connsiteX138" fmla="*/ 5049096 w 5498758"/>
              <a:gd name="connsiteY138" fmla="*/ 4442786 h 4459172"/>
              <a:gd name="connsiteX139" fmla="*/ 5026456 w 5498758"/>
              <a:gd name="connsiteY139" fmla="*/ 4433750 h 4459172"/>
              <a:gd name="connsiteX140" fmla="*/ 5005761 w 5498758"/>
              <a:gd name="connsiteY140" fmla="*/ 4422825 h 4459172"/>
              <a:gd name="connsiteX141" fmla="*/ 4969910 w 5498758"/>
              <a:gd name="connsiteY141" fmla="*/ 4395485 h 4459172"/>
              <a:gd name="connsiteX142" fmla="*/ 4940950 w 5498758"/>
              <a:gd name="connsiteY142" fmla="*/ 4361113 h 4459172"/>
              <a:gd name="connsiteX143" fmla="*/ 4928870 w 5498758"/>
              <a:gd name="connsiteY143" fmla="*/ 4341398 h 4459172"/>
              <a:gd name="connsiteX144" fmla="*/ 4918290 w 5498758"/>
              <a:gd name="connsiteY144" fmla="*/ 4320057 h 4459172"/>
              <a:gd name="connsiteX145" fmla="*/ 4909140 w 5498758"/>
              <a:gd name="connsiteY145" fmla="*/ 4297132 h 4459172"/>
              <a:gd name="connsiteX146" fmla="*/ 4901341 w 5498758"/>
              <a:gd name="connsiteY146" fmla="*/ 4272666 h 4459172"/>
              <a:gd name="connsiteX147" fmla="*/ 4894822 w 5498758"/>
              <a:gd name="connsiteY147" fmla="*/ 4246704 h 4459172"/>
              <a:gd name="connsiteX148" fmla="*/ 4889509 w 5498758"/>
              <a:gd name="connsiteY148" fmla="*/ 4219289 h 4459172"/>
              <a:gd name="connsiteX149" fmla="*/ 4885328 w 5498758"/>
              <a:gd name="connsiteY149" fmla="*/ 4190464 h 4459172"/>
              <a:gd name="connsiteX150" fmla="*/ 4882204 w 5498758"/>
              <a:gd name="connsiteY150" fmla="*/ 4160274 h 4459172"/>
              <a:gd name="connsiteX151" fmla="*/ 4880065 w 5498758"/>
              <a:gd name="connsiteY151" fmla="*/ 4128760 h 4459172"/>
              <a:gd name="connsiteX152" fmla="*/ 4878836 w 5498758"/>
              <a:gd name="connsiteY152" fmla="*/ 4095968 h 4459172"/>
              <a:gd name="connsiteX153" fmla="*/ 4878442 w 5498758"/>
              <a:gd name="connsiteY153" fmla="*/ 4061941 h 4459172"/>
              <a:gd name="connsiteX154" fmla="*/ 4878849 w 5498758"/>
              <a:gd name="connsiteY154" fmla="*/ 4028059 h 4459172"/>
              <a:gd name="connsiteX155" fmla="*/ 4880116 w 5498758"/>
              <a:gd name="connsiteY155" fmla="*/ 3995412 h 4459172"/>
              <a:gd name="connsiteX156" fmla="*/ 4882312 w 5498758"/>
              <a:gd name="connsiteY156" fmla="*/ 3964042 h 4459172"/>
              <a:gd name="connsiteX157" fmla="*/ 4885508 w 5498758"/>
              <a:gd name="connsiteY157" fmla="*/ 3933993 h 4459172"/>
              <a:gd name="connsiteX158" fmla="*/ 4889774 w 5498758"/>
              <a:gd name="connsiteY158" fmla="*/ 3905307 h 4459172"/>
              <a:gd name="connsiteX159" fmla="*/ 4895179 w 5498758"/>
              <a:gd name="connsiteY159" fmla="*/ 3878028 h 4459172"/>
              <a:gd name="connsiteX160" fmla="*/ 4901794 w 5498758"/>
              <a:gd name="connsiteY160" fmla="*/ 3852197 h 4459172"/>
              <a:gd name="connsiteX161" fmla="*/ 4909688 w 5498758"/>
              <a:gd name="connsiteY161" fmla="*/ 3827858 h 4459172"/>
              <a:gd name="connsiteX162" fmla="*/ 4918933 w 5498758"/>
              <a:gd name="connsiteY162" fmla="*/ 3805055 h 4459172"/>
              <a:gd name="connsiteX163" fmla="*/ 4929596 w 5498758"/>
              <a:gd name="connsiteY163" fmla="*/ 3783829 h 4459172"/>
              <a:gd name="connsiteX164" fmla="*/ 4941748 w 5498758"/>
              <a:gd name="connsiteY164" fmla="*/ 3764224 h 4459172"/>
              <a:gd name="connsiteX165" fmla="*/ 4970802 w 5498758"/>
              <a:gd name="connsiteY165" fmla="*/ 3730047 h 4459172"/>
              <a:gd name="connsiteX166" fmla="*/ 5006652 w 5498758"/>
              <a:gd name="connsiteY166" fmla="*/ 3702868 h 4459172"/>
              <a:gd name="connsiteX167" fmla="*/ 5027302 w 5498758"/>
              <a:gd name="connsiteY167" fmla="*/ 3692010 h 4459172"/>
              <a:gd name="connsiteX168" fmla="*/ 5049860 w 5498758"/>
              <a:gd name="connsiteY168" fmla="*/ 3683030 h 4459172"/>
              <a:gd name="connsiteX169" fmla="*/ 5074396 w 5498758"/>
              <a:gd name="connsiteY169" fmla="*/ 3675971 h 4459172"/>
              <a:gd name="connsiteX170" fmla="*/ 5100983 w 5498758"/>
              <a:gd name="connsiteY170" fmla="*/ 3670875 h 4459172"/>
              <a:gd name="connsiteX171" fmla="*/ 5129688 w 5498758"/>
              <a:gd name="connsiteY171" fmla="*/ 3667786 h 4459172"/>
              <a:gd name="connsiteX172" fmla="*/ 859902 w 5498758"/>
              <a:gd name="connsiteY172" fmla="*/ 3666747 h 4459172"/>
              <a:gd name="connsiteX173" fmla="*/ 890796 w 5498758"/>
              <a:gd name="connsiteY173" fmla="*/ 3667786 h 4459172"/>
              <a:gd name="connsiteX174" fmla="*/ 919501 w 5498758"/>
              <a:gd name="connsiteY174" fmla="*/ 3670875 h 4459172"/>
              <a:gd name="connsiteX175" fmla="*/ 946088 w 5498758"/>
              <a:gd name="connsiteY175" fmla="*/ 3675971 h 4459172"/>
              <a:gd name="connsiteX176" fmla="*/ 970625 w 5498758"/>
              <a:gd name="connsiteY176" fmla="*/ 3683030 h 4459172"/>
              <a:gd name="connsiteX177" fmla="*/ 993183 w 5498758"/>
              <a:gd name="connsiteY177" fmla="*/ 3692010 h 4459172"/>
              <a:gd name="connsiteX178" fmla="*/ 1013832 w 5498758"/>
              <a:gd name="connsiteY178" fmla="*/ 3702868 h 4459172"/>
              <a:gd name="connsiteX179" fmla="*/ 1049682 w 5498758"/>
              <a:gd name="connsiteY179" fmla="*/ 3730047 h 4459172"/>
              <a:gd name="connsiteX180" fmla="*/ 1078736 w 5498758"/>
              <a:gd name="connsiteY180" fmla="*/ 3764224 h 4459172"/>
              <a:gd name="connsiteX181" fmla="*/ 1090888 w 5498758"/>
              <a:gd name="connsiteY181" fmla="*/ 3783829 h 4459172"/>
              <a:gd name="connsiteX182" fmla="*/ 1101552 w 5498758"/>
              <a:gd name="connsiteY182" fmla="*/ 3805055 h 4459172"/>
              <a:gd name="connsiteX183" fmla="*/ 1110795 w 5498758"/>
              <a:gd name="connsiteY183" fmla="*/ 3827858 h 4459172"/>
              <a:gd name="connsiteX184" fmla="*/ 1118690 w 5498758"/>
              <a:gd name="connsiteY184" fmla="*/ 3852197 h 4459172"/>
              <a:gd name="connsiteX185" fmla="*/ 1125304 w 5498758"/>
              <a:gd name="connsiteY185" fmla="*/ 3878028 h 4459172"/>
              <a:gd name="connsiteX186" fmla="*/ 1130710 w 5498758"/>
              <a:gd name="connsiteY186" fmla="*/ 3905307 h 4459172"/>
              <a:gd name="connsiteX187" fmla="*/ 1134975 w 5498758"/>
              <a:gd name="connsiteY187" fmla="*/ 3933993 h 4459172"/>
              <a:gd name="connsiteX188" fmla="*/ 1138171 w 5498758"/>
              <a:gd name="connsiteY188" fmla="*/ 3964042 h 4459172"/>
              <a:gd name="connsiteX189" fmla="*/ 1140367 w 5498758"/>
              <a:gd name="connsiteY189" fmla="*/ 3995412 h 4459172"/>
              <a:gd name="connsiteX190" fmla="*/ 1141633 w 5498758"/>
              <a:gd name="connsiteY190" fmla="*/ 4028059 h 4459172"/>
              <a:gd name="connsiteX191" fmla="*/ 1142040 w 5498758"/>
              <a:gd name="connsiteY191" fmla="*/ 4061941 h 4459172"/>
              <a:gd name="connsiteX192" fmla="*/ 1141653 w 5498758"/>
              <a:gd name="connsiteY192" fmla="*/ 4095968 h 4459172"/>
              <a:gd name="connsiteX193" fmla="*/ 1140442 w 5498758"/>
              <a:gd name="connsiteY193" fmla="*/ 4128760 h 4459172"/>
              <a:gd name="connsiteX194" fmla="*/ 1138331 w 5498758"/>
              <a:gd name="connsiteY194" fmla="*/ 4160274 h 4459172"/>
              <a:gd name="connsiteX195" fmla="*/ 1135244 w 5498758"/>
              <a:gd name="connsiteY195" fmla="*/ 4190464 h 4459172"/>
              <a:gd name="connsiteX196" fmla="*/ 1131105 w 5498758"/>
              <a:gd name="connsiteY196" fmla="*/ 4219289 h 4459172"/>
              <a:gd name="connsiteX197" fmla="*/ 1125838 w 5498758"/>
              <a:gd name="connsiteY197" fmla="*/ 4246704 h 4459172"/>
              <a:gd name="connsiteX198" fmla="*/ 1119368 w 5498758"/>
              <a:gd name="connsiteY198" fmla="*/ 4272666 h 4459172"/>
              <a:gd name="connsiteX199" fmla="*/ 1111618 w 5498758"/>
              <a:gd name="connsiteY199" fmla="*/ 4297132 h 4459172"/>
              <a:gd name="connsiteX200" fmla="*/ 1102512 w 5498758"/>
              <a:gd name="connsiteY200" fmla="*/ 4320057 h 4459172"/>
              <a:gd name="connsiteX201" fmla="*/ 1091976 w 5498758"/>
              <a:gd name="connsiteY201" fmla="*/ 4341398 h 4459172"/>
              <a:gd name="connsiteX202" fmla="*/ 1079931 w 5498758"/>
              <a:gd name="connsiteY202" fmla="*/ 4361113 h 4459172"/>
              <a:gd name="connsiteX203" fmla="*/ 1051018 w 5498758"/>
              <a:gd name="connsiteY203" fmla="*/ 4395485 h 4459172"/>
              <a:gd name="connsiteX204" fmla="*/ 1015166 w 5498758"/>
              <a:gd name="connsiteY204" fmla="*/ 4422825 h 4459172"/>
              <a:gd name="connsiteX205" fmla="*/ 994448 w 5498758"/>
              <a:gd name="connsiteY205" fmla="*/ 4433750 h 4459172"/>
              <a:gd name="connsiteX206" fmla="*/ 971768 w 5498758"/>
              <a:gd name="connsiteY206" fmla="*/ 4442786 h 4459172"/>
              <a:gd name="connsiteX207" fmla="*/ 947048 w 5498758"/>
              <a:gd name="connsiteY207" fmla="*/ 4449890 h 4459172"/>
              <a:gd name="connsiteX208" fmla="*/ 920215 w 5498758"/>
              <a:gd name="connsiteY208" fmla="*/ 4455018 h 4459172"/>
              <a:gd name="connsiteX209" fmla="*/ 891191 w 5498758"/>
              <a:gd name="connsiteY209" fmla="*/ 4458127 h 4459172"/>
              <a:gd name="connsiteX210" fmla="*/ 859902 w 5498758"/>
              <a:gd name="connsiteY210" fmla="*/ 4459172 h 4459172"/>
              <a:gd name="connsiteX211" fmla="*/ 859902 w 5498758"/>
              <a:gd name="connsiteY211" fmla="*/ 4400097 h 4459172"/>
              <a:gd name="connsiteX212" fmla="*/ 890216 w 5498758"/>
              <a:gd name="connsiteY212" fmla="*/ 4398734 h 4459172"/>
              <a:gd name="connsiteX213" fmla="*/ 917625 w 5498758"/>
              <a:gd name="connsiteY213" fmla="*/ 4394695 h 4459172"/>
              <a:gd name="connsiteX214" fmla="*/ 942264 w 5498758"/>
              <a:gd name="connsiteY214" fmla="*/ 4388051 h 4459172"/>
              <a:gd name="connsiteX215" fmla="*/ 964272 w 5498758"/>
              <a:gd name="connsiteY215" fmla="*/ 4378874 h 4459172"/>
              <a:gd name="connsiteX216" fmla="*/ 1000948 w 5498758"/>
              <a:gd name="connsiteY216" fmla="*/ 4353212 h 4459172"/>
              <a:gd name="connsiteX217" fmla="*/ 1028759 w 5498758"/>
              <a:gd name="connsiteY217" fmla="*/ 4318285 h 4459172"/>
              <a:gd name="connsiteX218" fmla="*/ 1039684 w 5498758"/>
              <a:gd name="connsiteY218" fmla="*/ 4297528 h 4459172"/>
              <a:gd name="connsiteX219" fmla="*/ 1048807 w 5498758"/>
              <a:gd name="connsiteY219" fmla="*/ 4274671 h 4459172"/>
              <a:gd name="connsiteX220" fmla="*/ 1056265 w 5498758"/>
              <a:gd name="connsiteY220" fmla="*/ 4249786 h 4459172"/>
              <a:gd name="connsiteX221" fmla="*/ 1062197 w 5498758"/>
              <a:gd name="connsiteY221" fmla="*/ 4222947 h 4459172"/>
              <a:gd name="connsiteX222" fmla="*/ 1066741 w 5498758"/>
              <a:gd name="connsiteY222" fmla="*/ 4194223 h 4459172"/>
              <a:gd name="connsiteX223" fmla="*/ 1070035 w 5498758"/>
              <a:gd name="connsiteY223" fmla="*/ 4163689 h 4459172"/>
              <a:gd name="connsiteX224" fmla="*/ 1072217 w 5498758"/>
              <a:gd name="connsiteY224" fmla="*/ 4131416 h 4459172"/>
              <a:gd name="connsiteX225" fmla="*/ 1073425 w 5498758"/>
              <a:gd name="connsiteY225" fmla="*/ 4097476 h 4459172"/>
              <a:gd name="connsiteX226" fmla="*/ 1073797 w 5498758"/>
              <a:gd name="connsiteY226" fmla="*/ 4061941 h 4459172"/>
              <a:gd name="connsiteX227" fmla="*/ 1073405 w 5498758"/>
              <a:gd name="connsiteY227" fmla="*/ 4026755 h 4459172"/>
              <a:gd name="connsiteX228" fmla="*/ 1072143 w 5498758"/>
              <a:gd name="connsiteY228" fmla="*/ 3993143 h 4459172"/>
              <a:gd name="connsiteX229" fmla="*/ 1069879 w 5498758"/>
              <a:gd name="connsiteY229" fmla="*/ 3961177 h 4459172"/>
              <a:gd name="connsiteX230" fmla="*/ 1066483 w 5498758"/>
              <a:gd name="connsiteY230" fmla="*/ 3930927 h 4459172"/>
              <a:gd name="connsiteX231" fmla="*/ 1061825 w 5498758"/>
              <a:gd name="connsiteY231" fmla="*/ 3902469 h 4459172"/>
              <a:gd name="connsiteX232" fmla="*/ 1055773 w 5498758"/>
              <a:gd name="connsiteY232" fmla="*/ 3875872 h 4459172"/>
              <a:gd name="connsiteX233" fmla="*/ 1048198 w 5498758"/>
              <a:gd name="connsiteY233" fmla="*/ 3851210 h 4459172"/>
              <a:gd name="connsiteX234" fmla="*/ 1038968 w 5498758"/>
              <a:gd name="connsiteY234" fmla="*/ 3828553 h 4459172"/>
              <a:gd name="connsiteX235" fmla="*/ 1027954 w 5498758"/>
              <a:gd name="connsiteY235" fmla="*/ 3807976 h 4459172"/>
              <a:gd name="connsiteX236" fmla="*/ 1000047 w 5498758"/>
              <a:gd name="connsiteY236" fmla="*/ 3773345 h 4459172"/>
              <a:gd name="connsiteX237" fmla="*/ 963432 w 5498758"/>
              <a:gd name="connsiteY237" fmla="*/ 3747894 h 4459172"/>
              <a:gd name="connsiteX238" fmla="*/ 941533 w 5498758"/>
              <a:gd name="connsiteY238" fmla="*/ 3738792 h 4459172"/>
              <a:gd name="connsiteX239" fmla="*/ 917065 w 5498758"/>
              <a:gd name="connsiteY239" fmla="*/ 3732201 h 4459172"/>
              <a:gd name="connsiteX240" fmla="*/ 889898 w 5498758"/>
              <a:gd name="connsiteY240" fmla="*/ 3728193 h 4459172"/>
              <a:gd name="connsiteX241" fmla="*/ 859902 w 5498758"/>
              <a:gd name="connsiteY241" fmla="*/ 3726841 h 4459172"/>
              <a:gd name="connsiteX242" fmla="*/ 803845 w 5498758"/>
              <a:gd name="connsiteY242" fmla="*/ 3666747 h 4459172"/>
              <a:gd name="connsiteX243" fmla="*/ 803845 w 5498758"/>
              <a:gd name="connsiteY243" fmla="*/ 3726841 h 4459172"/>
              <a:gd name="connsiteX244" fmla="*/ 774018 w 5498758"/>
              <a:gd name="connsiteY244" fmla="*/ 3728193 h 4459172"/>
              <a:gd name="connsiteX245" fmla="*/ 747000 w 5498758"/>
              <a:gd name="connsiteY245" fmla="*/ 3732201 h 4459172"/>
              <a:gd name="connsiteX246" fmla="*/ 722664 w 5498758"/>
              <a:gd name="connsiteY246" fmla="*/ 3738792 h 4459172"/>
              <a:gd name="connsiteX247" fmla="*/ 700878 w 5498758"/>
              <a:gd name="connsiteY247" fmla="*/ 3747894 h 4459172"/>
              <a:gd name="connsiteX248" fmla="*/ 664443 w 5498758"/>
              <a:gd name="connsiteY248" fmla="*/ 3773345 h 4459172"/>
              <a:gd name="connsiteX249" fmla="*/ 636661 w 5498758"/>
              <a:gd name="connsiteY249" fmla="*/ 3807976 h 4459172"/>
              <a:gd name="connsiteX250" fmla="*/ 625691 w 5498758"/>
              <a:gd name="connsiteY250" fmla="*/ 3828553 h 4459172"/>
              <a:gd name="connsiteX251" fmla="*/ 616496 w 5498758"/>
              <a:gd name="connsiteY251" fmla="*/ 3851210 h 4459172"/>
              <a:gd name="connsiteX252" fmla="*/ 608947 w 5498758"/>
              <a:gd name="connsiteY252" fmla="*/ 3875872 h 4459172"/>
              <a:gd name="connsiteX253" fmla="*/ 602914 w 5498758"/>
              <a:gd name="connsiteY253" fmla="*/ 3902469 h 4459172"/>
              <a:gd name="connsiteX254" fmla="*/ 598268 w 5498758"/>
              <a:gd name="connsiteY254" fmla="*/ 3930927 h 4459172"/>
              <a:gd name="connsiteX255" fmla="*/ 594879 w 5498758"/>
              <a:gd name="connsiteY255" fmla="*/ 3961177 h 4459172"/>
              <a:gd name="connsiteX256" fmla="*/ 592619 w 5498758"/>
              <a:gd name="connsiteY256" fmla="*/ 3993143 h 4459172"/>
              <a:gd name="connsiteX257" fmla="*/ 591358 w 5498758"/>
              <a:gd name="connsiteY257" fmla="*/ 4026755 h 4459172"/>
              <a:gd name="connsiteX258" fmla="*/ 590966 w 5498758"/>
              <a:gd name="connsiteY258" fmla="*/ 4061941 h 4459172"/>
              <a:gd name="connsiteX259" fmla="*/ 591348 w 5498758"/>
              <a:gd name="connsiteY259" fmla="*/ 4097476 h 4459172"/>
              <a:gd name="connsiteX260" fmla="*/ 592582 w 5498758"/>
              <a:gd name="connsiteY260" fmla="*/ 4131416 h 4459172"/>
              <a:gd name="connsiteX261" fmla="*/ 594801 w 5498758"/>
              <a:gd name="connsiteY261" fmla="*/ 4163689 h 4459172"/>
              <a:gd name="connsiteX262" fmla="*/ 598139 w 5498758"/>
              <a:gd name="connsiteY262" fmla="*/ 4194223 h 4459172"/>
              <a:gd name="connsiteX263" fmla="*/ 602727 w 5498758"/>
              <a:gd name="connsiteY263" fmla="*/ 4222947 h 4459172"/>
              <a:gd name="connsiteX264" fmla="*/ 608701 w 5498758"/>
              <a:gd name="connsiteY264" fmla="*/ 4249786 h 4459172"/>
              <a:gd name="connsiteX265" fmla="*/ 616192 w 5498758"/>
              <a:gd name="connsiteY265" fmla="*/ 4274671 h 4459172"/>
              <a:gd name="connsiteX266" fmla="*/ 625333 w 5498758"/>
              <a:gd name="connsiteY266" fmla="*/ 4297528 h 4459172"/>
              <a:gd name="connsiteX267" fmla="*/ 636259 w 5498758"/>
              <a:gd name="connsiteY267" fmla="*/ 4318285 h 4459172"/>
              <a:gd name="connsiteX268" fmla="*/ 663993 w 5498758"/>
              <a:gd name="connsiteY268" fmla="*/ 4353212 h 4459172"/>
              <a:gd name="connsiteX269" fmla="*/ 700458 w 5498758"/>
              <a:gd name="connsiteY269" fmla="*/ 4378874 h 4459172"/>
              <a:gd name="connsiteX270" fmla="*/ 722299 w 5498758"/>
              <a:gd name="connsiteY270" fmla="*/ 4388051 h 4459172"/>
              <a:gd name="connsiteX271" fmla="*/ 746721 w 5498758"/>
              <a:gd name="connsiteY271" fmla="*/ 4394695 h 4459172"/>
              <a:gd name="connsiteX272" fmla="*/ 773858 w 5498758"/>
              <a:gd name="connsiteY272" fmla="*/ 4398734 h 4459172"/>
              <a:gd name="connsiteX273" fmla="*/ 803845 w 5498758"/>
              <a:gd name="connsiteY273" fmla="*/ 4400097 h 4459172"/>
              <a:gd name="connsiteX274" fmla="*/ 803845 w 5498758"/>
              <a:gd name="connsiteY274" fmla="*/ 4459172 h 4459172"/>
              <a:gd name="connsiteX275" fmla="*/ 772687 w 5498758"/>
              <a:gd name="connsiteY275" fmla="*/ 4458127 h 4459172"/>
              <a:gd name="connsiteX276" fmla="*/ 743769 w 5498758"/>
              <a:gd name="connsiteY276" fmla="*/ 4455018 h 4459172"/>
              <a:gd name="connsiteX277" fmla="*/ 717018 w 5498758"/>
              <a:gd name="connsiteY277" fmla="*/ 4449890 h 4459172"/>
              <a:gd name="connsiteX278" fmla="*/ 692360 w 5498758"/>
              <a:gd name="connsiteY278" fmla="*/ 4442786 h 4459172"/>
              <a:gd name="connsiteX279" fmla="*/ 669720 w 5498758"/>
              <a:gd name="connsiteY279" fmla="*/ 4433750 h 4459172"/>
              <a:gd name="connsiteX280" fmla="*/ 649024 w 5498758"/>
              <a:gd name="connsiteY280" fmla="*/ 4422825 h 4459172"/>
              <a:gd name="connsiteX281" fmla="*/ 613173 w 5498758"/>
              <a:gd name="connsiteY281" fmla="*/ 4395485 h 4459172"/>
              <a:gd name="connsiteX282" fmla="*/ 584213 w 5498758"/>
              <a:gd name="connsiteY282" fmla="*/ 4361113 h 4459172"/>
              <a:gd name="connsiteX283" fmla="*/ 572133 w 5498758"/>
              <a:gd name="connsiteY283" fmla="*/ 4341398 h 4459172"/>
              <a:gd name="connsiteX284" fmla="*/ 561554 w 5498758"/>
              <a:gd name="connsiteY284" fmla="*/ 4320057 h 4459172"/>
              <a:gd name="connsiteX285" fmla="*/ 552403 w 5498758"/>
              <a:gd name="connsiteY285" fmla="*/ 4297132 h 4459172"/>
              <a:gd name="connsiteX286" fmla="*/ 544605 w 5498758"/>
              <a:gd name="connsiteY286" fmla="*/ 4272666 h 4459172"/>
              <a:gd name="connsiteX287" fmla="*/ 538086 w 5498758"/>
              <a:gd name="connsiteY287" fmla="*/ 4246704 h 4459172"/>
              <a:gd name="connsiteX288" fmla="*/ 532773 w 5498758"/>
              <a:gd name="connsiteY288" fmla="*/ 4219289 h 4459172"/>
              <a:gd name="connsiteX289" fmla="*/ 528592 w 5498758"/>
              <a:gd name="connsiteY289" fmla="*/ 4190464 h 4459172"/>
              <a:gd name="connsiteX290" fmla="*/ 525469 w 5498758"/>
              <a:gd name="connsiteY290" fmla="*/ 4160274 h 4459172"/>
              <a:gd name="connsiteX291" fmla="*/ 523329 w 5498758"/>
              <a:gd name="connsiteY291" fmla="*/ 4128760 h 4459172"/>
              <a:gd name="connsiteX292" fmla="*/ 522100 w 5498758"/>
              <a:gd name="connsiteY292" fmla="*/ 4095968 h 4459172"/>
              <a:gd name="connsiteX293" fmla="*/ 521706 w 5498758"/>
              <a:gd name="connsiteY293" fmla="*/ 4061941 h 4459172"/>
              <a:gd name="connsiteX294" fmla="*/ 522113 w 5498758"/>
              <a:gd name="connsiteY294" fmla="*/ 4028059 h 4459172"/>
              <a:gd name="connsiteX295" fmla="*/ 523379 w 5498758"/>
              <a:gd name="connsiteY295" fmla="*/ 3995412 h 4459172"/>
              <a:gd name="connsiteX296" fmla="*/ 525575 w 5498758"/>
              <a:gd name="connsiteY296" fmla="*/ 3964042 h 4459172"/>
              <a:gd name="connsiteX297" fmla="*/ 528772 w 5498758"/>
              <a:gd name="connsiteY297" fmla="*/ 3933993 h 4459172"/>
              <a:gd name="connsiteX298" fmla="*/ 533038 w 5498758"/>
              <a:gd name="connsiteY298" fmla="*/ 3905307 h 4459172"/>
              <a:gd name="connsiteX299" fmla="*/ 538443 w 5498758"/>
              <a:gd name="connsiteY299" fmla="*/ 3878028 h 4459172"/>
              <a:gd name="connsiteX300" fmla="*/ 545058 w 5498758"/>
              <a:gd name="connsiteY300" fmla="*/ 3852197 h 4459172"/>
              <a:gd name="connsiteX301" fmla="*/ 552952 w 5498758"/>
              <a:gd name="connsiteY301" fmla="*/ 3827858 h 4459172"/>
              <a:gd name="connsiteX302" fmla="*/ 562197 w 5498758"/>
              <a:gd name="connsiteY302" fmla="*/ 3805055 h 4459172"/>
              <a:gd name="connsiteX303" fmla="*/ 572860 w 5498758"/>
              <a:gd name="connsiteY303" fmla="*/ 3783829 h 4459172"/>
              <a:gd name="connsiteX304" fmla="*/ 585013 w 5498758"/>
              <a:gd name="connsiteY304" fmla="*/ 3764224 h 4459172"/>
              <a:gd name="connsiteX305" fmla="*/ 614066 w 5498758"/>
              <a:gd name="connsiteY305" fmla="*/ 3730047 h 4459172"/>
              <a:gd name="connsiteX306" fmla="*/ 649917 w 5498758"/>
              <a:gd name="connsiteY306" fmla="*/ 3702868 h 4459172"/>
              <a:gd name="connsiteX307" fmla="*/ 670566 w 5498758"/>
              <a:gd name="connsiteY307" fmla="*/ 3692010 h 4459172"/>
              <a:gd name="connsiteX308" fmla="*/ 693123 w 5498758"/>
              <a:gd name="connsiteY308" fmla="*/ 3683030 h 4459172"/>
              <a:gd name="connsiteX309" fmla="*/ 717661 w 5498758"/>
              <a:gd name="connsiteY309" fmla="*/ 3675971 h 4459172"/>
              <a:gd name="connsiteX310" fmla="*/ 744246 w 5498758"/>
              <a:gd name="connsiteY310" fmla="*/ 3670875 h 4459172"/>
              <a:gd name="connsiteX311" fmla="*/ 772951 w 5498758"/>
              <a:gd name="connsiteY311" fmla="*/ 3667786 h 4459172"/>
              <a:gd name="connsiteX312" fmla="*/ 308214 w 5498758"/>
              <a:gd name="connsiteY312" fmla="*/ 3373408 h 4459172"/>
              <a:gd name="connsiteX313" fmla="*/ 333981 w 5498758"/>
              <a:gd name="connsiteY313" fmla="*/ 3375652 h 4459172"/>
              <a:gd name="connsiteX314" fmla="*/ 353923 w 5498758"/>
              <a:gd name="connsiteY314" fmla="*/ 3383720 h 4459172"/>
              <a:gd name="connsiteX315" fmla="*/ 366798 w 5498758"/>
              <a:gd name="connsiteY315" fmla="*/ 3399619 h 4459172"/>
              <a:gd name="connsiteX316" fmla="*/ 371366 w 5498758"/>
              <a:gd name="connsiteY316" fmla="*/ 3425353 h 4459172"/>
              <a:gd name="connsiteX317" fmla="*/ 366798 w 5498758"/>
              <a:gd name="connsiteY317" fmla="*/ 3452265 h 4459172"/>
              <a:gd name="connsiteX318" fmla="*/ 353923 w 5498758"/>
              <a:gd name="connsiteY318" fmla="*/ 3468768 h 4459172"/>
              <a:gd name="connsiteX319" fmla="*/ 333981 w 5498758"/>
              <a:gd name="connsiteY319" fmla="*/ 3477060 h 4459172"/>
              <a:gd name="connsiteX320" fmla="*/ 308214 w 5498758"/>
              <a:gd name="connsiteY320" fmla="*/ 3479336 h 4459172"/>
              <a:gd name="connsiteX321" fmla="*/ 282447 w 5498758"/>
              <a:gd name="connsiteY321" fmla="*/ 3477060 h 4459172"/>
              <a:gd name="connsiteX322" fmla="*/ 262505 w 5498758"/>
              <a:gd name="connsiteY322" fmla="*/ 3468768 h 4459172"/>
              <a:gd name="connsiteX323" fmla="*/ 249631 w 5498758"/>
              <a:gd name="connsiteY323" fmla="*/ 3452265 h 4459172"/>
              <a:gd name="connsiteX324" fmla="*/ 245063 w 5498758"/>
              <a:gd name="connsiteY324" fmla="*/ 3425353 h 4459172"/>
              <a:gd name="connsiteX325" fmla="*/ 249774 w 5498758"/>
              <a:gd name="connsiteY325" fmla="*/ 3399619 h 4459172"/>
              <a:gd name="connsiteX326" fmla="*/ 262889 w 5498758"/>
              <a:gd name="connsiteY326" fmla="*/ 3383720 h 4459172"/>
              <a:gd name="connsiteX327" fmla="*/ 282879 w 5498758"/>
              <a:gd name="connsiteY327" fmla="*/ 3375652 h 4459172"/>
              <a:gd name="connsiteX328" fmla="*/ 1504247 w 5498758"/>
              <a:gd name="connsiteY328" fmla="*/ 3281741 h 4459172"/>
              <a:gd name="connsiteX329" fmla="*/ 2056300 w 5498758"/>
              <a:gd name="connsiteY329" fmla="*/ 3281741 h 4459172"/>
              <a:gd name="connsiteX330" fmla="*/ 2056300 w 5498758"/>
              <a:gd name="connsiteY330" fmla="*/ 3346928 h 4459172"/>
              <a:gd name="connsiteX331" fmla="*/ 1504247 w 5498758"/>
              <a:gd name="connsiteY331" fmla="*/ 3346928 h 4459172"/>
              <a:gd name="connsiteX332" fmla="*/ 1504247 w 5498758"/>
              <a:gd name="connsiteY332" fmla="*/ 3068866 h 4459172"/>
              <a:gd name="connsiteX333" fmla="*/ 2056300 w 5498758"/>
              <a:gd name="connsiteY333" fmla="*/ 3068866 h 4459172"/>
              <a:gd name="connsiteX334" fmla="*/ 2056300 w 5498758"/>
              <a:gd name="connsiteY334" fmla="*/ 3134053 h 4459172"/>
              <a:gd name="connsiteX335" fmla="*/ 1504247 w 5498758"/>
              <a:gd name="connsiteY335" fmla="*/ 3134053 h 4459172"/>
              <a:gd name="connsiteX336" fmla="*/ 308214 w 5498758"/>
              <a:gd name="connsiteY336" fmla="*/ 2945621 h 4459172"/>
              <a:gd name="connsiteX337" fmla="*/ 333981 w 5498758"/>
              <a:gd name="connsiteY337" fmla="*/ 2947737 h 4459172"/>
              <a:gd name="connsiteX338" fmla="*/ 353923 w 5498758"/>
              <a:gd name="connsiteY338" fmla="*/ 2955678 h 4459172"/>
              <a:gd name="connsiteX339" fmla="*/ 366798 w 5498758"/>
              <a:gd name="connsiteY339" fmla="*/ 2971832 h 4459172"/>
              <a:gd name="connsiteX340" fmla="*/ 371366 w 5498758"/>
              <a:gd name="connsiteY340" fmla="*/ 2998585 h 4459172"/>
              <a:gd name="connsiteX341" fmla="*/ 366798 w 5498758"/>
              <a:gd name="connsiteY341" fmla="*/ 3024478 h 4459172"/>
              <a:gd name="connsiteX342" fmla="*/ 353923 w 5498758"/>
              <a:gd name="connsiteY342" fmla="*/ 3040727 h 4459172"/>
              <a:gd name="connsiteX343" fmla="*/ 333981 w 5498758"/>
              <a:gd name="connsiteY343" fmla="*/ 3049145 h 4459172"/>
              <a:gd name="connsiteX344" fmla="*/ 308214 w 5498758"/>
              <a:gd name="connsiteY344" fmla="*/ 3051549 h 4459172"/>
              <a:gd name="connsiteX345" fmla="*/ 283039 w 5498758"/>
              <a:gd name="connsiteY345" fmla="*/ 3049145 h 4459172"/>
              <a:gd name="connsiteX346" fmla="*/ 263401 w 5498758"/>
              <a:gd name="connsiteY346" fmla="*/ 3040727 h 4459172"/>
              <a:gd name="connsiteX347" fmla="*/ 250637 w 5498758"/>
              <a:gd name="connsiteY347" fmla="*/ 3024478 h 4459172"/>
              <a:gd name="connsiteX348" fmla="*/ 246086 w 5498758"/>
              <a:gd name="connsiteY348" fmla="*/ 2998585 h 4459172"/>
              <a:gd name="connsiteX349" fmla="*/ 250637 w 5498758"/>
              <a:gd name="connsiteY349" fmla="*/ 2971832 h 4459172"/>
              <a:gd name="connsiteX350" fmla="*/ 263401 w 5498758"/>
              <a:gd name="connsiteY350" fmla="*/ 2955678 h 4459172"/>
              <a:gd name="connsiteX351" fmla="*/ 283039 w 5498758"/>
              <a:gd name="connsiteY351" fmla="*/ 2947737 h 4459172"/>
              <a:gd name="connsiteX352" fmla="*/ 2508665 w 5498758"/>
              <a:gd name="connsiteY352" fmla="*/ 2750062 h 4459172"/>
              <a:gd name="connsiteX353" fmla="*/ 2539559 w 5498758"/>
              <a:gd name="connsiteY353" fmla="*/ 2751100 h 4459172"/>
              <a:gd name="connsiteX354" fmla="*/ 2568264 w 5498758"/>
              <a:gd name="connsiteY354" fmla="*/ 2754189 h 4459172"/>
              <a:gd name="connsiteX355" fmla="*/ 2594850 w 5498758"/>
              <a:gd name="connsiteY355" fmla="*/ 2759285 h 4459172"/>
              <a:gd name="connsiteX356" fmla="*/ 2619388 w 5498758"/>
              <a:gd name="connsiteY356" fmla="*/ 2766344 h 4459172"/>
              <a:gd name="connsiteX357" fmla="*/ 2641946 w 5498758"/>
              <a:gd name="connsiteY357" fmla="*/ 2775324 h 4459172"/>
              <a:gd name="connsiteX358" fmla="*/ 2662596 w 5498758"/>
              <a:gd name="connsiteY358" fmla="*/ 2786182 h 4459172"/>
              <a:gd name="connsiteX359" fmla="*/ 2698446 w 5498758"/>
              <a:gd name="connsiteY359" fmla="*/ 2813361 h 4459172"/>
              <a:gd name="connsiteX360" fmla="*/ 2727499 w 5498758"/>
              <a:gd name="connsiteY360" fmla="*/ 2847538 h 4459172"/>
              <a:gd name="connsiteX361" fmla="*/ 2739652 w 5498758"/>
              <a:gd name="connsiteY361" fmla="*/ 2867143 h 4459172"/>
              <a:gd name="connsiteX362" fmla="*/ 2750315 w 5498758"/>
              <a:gd name="connsiteY362" fmla="*/ 2888369 h 4459172"/>
              <a:gd name="connsiteX363" fmla="*/ 2759559 w 5498758"/>
              <a:gd name="connsiteY363" fmla="*/ 2911173 h 4459172"/>
              <a:gd name="connsiteX364" fmla="*/ 2767453 w 5498758"/>
              <a:gd name="connsiteY364" fmla="*/ 2935511 h 4459172"/>
              <a:gd name="connsiteX365" fmla="*/ 2774068 w 5498758"/>
              <a:gd name="connsiteY365" fmla="*/ 2961342 h 4459172"/>
              <a:gd name="connsiteX366" fmla="*/ 2779473 w 5498758"/>
              <a:gd name="connsiteY366" fmla="*/ 2988621 h 4459172"/>
              <a:gd name="connsiteX367" fmla="*/ 2783738 w 5498758"/>
              <a:gd name="connsiteY367" fmla="*/ 3017307 h 4459172"/>
              <a:gd name="connsiteX368" fmla="*/ 2786934 w 5498758"/>
              <a:gd name="connsiteY368" fmla="*/ 3047357 h 4459172"/>
              <a:gd name="connsiteX369" fmla="*/ 2789131 w 5498758"/>
              <a:gd name="connsiteY369" fmla="*/ 3078726 h 4459172"/>
              <a:gd name="connsiteX370" fmla="*/ 2790397 w 5498758"/>
              <a:gd name="connsiteY370" fmla="*/ 3111374 h 4459172"/>
              <a:gd name="connsiteX371" fmla="*/ 2790804 w 5498758"/>
              <a:gd name="connsiteY371" fmla="*/ 3145255 h 4459172"/>
              <a:gd name="connsiteX372" fmla="*/ 2790416 w 5498758"/>
              <a:gd name="connsiteY372" fmla="*/ 3179282 h 4459172"/>
              <a:gd name="connsiteX373" fmla="*/ 2789206 w 5498758"/>
              <a:gd name="connsiteY373" fmla="*/ 3212075 h 4459172"/>
              <a:gd name="connsiteX374" fmla="*/ 2787095 w 5498758"/>
              <a:gd name="connsiteY374" fmla="*/ 3243587 h 4459172"/>
              <a:gd name="connsiteX375" fmla="*/ 2784008 w 5498758"/>
              <a:gd name="connsiteY375" fmla="*/ 3273778 h 4459172"/>
              <a:gd name="connsiteX376" fmla="*/ 2779868 w 5498758"/>
              <a:gd name="connsiteY376" fmla="*/ 3302603 h 4459172"/>
              <a:gd name="connsiteX377" fmla="*/ 2774602 w 5498758"/>
              <a:gd name="connsiteY377" fmla="*/ 3330018 h 4459172"/>
              <a:gd name="connsiteX378" fmla="*/ 2768131 w 5498758"/>
              <a:gd name="connsiteY378" fmla="*/ 3355980 h 4459172"/>
              <a:gd name="connsiteX379" fmla="*/ 2760381 w 5498758"/>
              <a:gd name="connsiteY379" fmla="*/ 3380445 h 4459172"/>
              <a:gd name="connsiteX380" fmla="*/ 2751276 w 5498758"/>
              <a:gd name="connsiteY380" fmla="*/ 3403370 h 4459172"/>
              <a:gd name="connsiteX381" fmla="*/ 2740739 w 5498758"/>
              <a:gd name="connsiteY381" fmla="*/ 3424712 h 4459172"/>
              <a:gd name="connsiteX382" fmla="*/ 2728695 w 5498758"/>
              <a:gd name="connsiteY382" fmla="*/ 3444427 h 4459172"/>
              <a:gd name="connsiteX383" fmla="*/ 2699782 w 5498758"/>
              <a:gd name="connsiteY383" fmla="*/ 3478799 h 4459172"/>
              <a:gd name="connsiteX384" fmla="*/ 2663930 w 5498758"/>
              <a:gd name="connsiteY384" fmla="*/ 3506139 h 4459172"/>
              <a:gd name="connsiteX385" fmla="*/ 2643211 w 5498758"/>
              <a:gd name="connsiteY385" fmla="*/ 3517063 h 4459172"/>
              <a:gd name="connsiteX386" fmla="*/ 2620530 w 5498758"/>
              <a:gd name="connsiteY386" fmla="*/ 3526100 h 4459172"/>
              <a:gd name="connsiteX387" fmla="*/ 2595811 w 5498758"/>
              <a:gd name="connsiteY387" fmla="*/ 3533203 h 4459172"/>
              <a:gd name="connsiteX388" fmla="*/ 2568978 w 5498758"/>
              <a:gd name="connsiteY388" fmla="*/ 3538331 h 4459172"/>
              <a:gd name="connsiteX389" fmla="*/ 2539954 w 5498758"/>
              <a:gd name="connsiteY389" fmla="*/ 3541440 h 4459172"/>
              <a:gd name="connsiteX390" fmla="*/ 2508665 w 5498758"/>
              <a:gd name="connsiteY390" fmla="*/ 3542486 h 4459172"/>
              <a:gd name="connsiteX391" fmla="*/ 2508665 w 5498758"/>
              <a:gd name="connsiteY391" fmla="*/ 3483411 h 4459172"/>
              <a:gd name="connsiteX392" fmla="*/ 2538979 w 5498758"/>
              <a:gd name="connsiteY392" fmla="*/ 3482048 h 4459172"/>
              <a:gd name="connsiteX393" fmla="*/ 2566388 w 5498758"/>
              <a:gd name="connsiteY393" fmla="*/ 3478009 h 4459172"/>
              <a:gd name="connsiteX394" fmla="*/ 2591027 w 5498758"/>
              <a:gd name="connsiteY394" fmla="*/ 3471365 h 4459172"/>
              <a:gd name="connsiteX395" fmla="*/ 2613035 w 5498758"/>
              <a:gd name="connsiteY395" fmla="*/ 3462188 h 4459172"/>
              <a:gd name="connsiteX396" fmla="*/ 2649712 w 5498758"/>
              <a:gd name="connsiteY396" fmla="*/ 3436526 h 4459172"/>
              <a:gd name="connsiteX397" fmla="*/ 2677522 w 5498758"/>
              <a:gd name="connsiteY397" fmla="*/ 3401599 h 4459172"/>
              <a:gd name="connsiteX398" fmla="*/ 2688447 w 5498758"/>
              <a:gd name="connsiteY398" fmla="*/ 3380842 h 4459172"/>
              <a:gd name="connsiteX399" fmla="*/ 2697570 w 5498758"/>
              <a:gd name="connsiteY399" fmla="*/ 3357985 h 4459172"/>
              <a:gd name="connsiteX400" fmla="*/ 2705029 w 5498758"/>
              <a:gd name="connsiteY400" fmla="*/ 3333100 h 4459172"/>
              <a:gd name="connsiteX401" fmla="*/ 2710961 w 5498758"/>
              <a:gd name="connsiteY401" fmla="*/ 3306261 h 4459172"/>
              <a:gd name="connsiteX402" fmla="*/ 2715505 w 5498758"/>
              <a:gd name="connsiteY402" fmla="*/ 3277537 h 4459172"/>
              <a:gd name="connsiteX403" fmla="*/ 2718799 w 5498758"/>
              <a:gd name="connsiteY403" fmla="*/ 3247003 h 4459172"/>
              <a:gd name="connsiteX404" fmla="*/ 2720980 w 5498758"/>
              <a:gd name="connsiteY404" fmla="*/ 3214730 h 4459172"/>
              <a:gd name="connsiteX405" fmla="*/ 2722188 w 5498758"/>
              <a:gd name="connsiteY405" fmla="*/ 3180790 h 4459172"/>
              <a:gd name="connsiteX406" fmla="*/ 2722561 w 5498758"/>
              <a:gd name="connsiteY406" fmla="*/ 3145255 h 4459172"/>
              <a:gd name="connsiteX407" fmla="*/ 2722168 w 5498758"/>
              <a:gd name="connsiteY407" fmla="*/ 3110069 h 4459172"/>
              <a:gd name="connsiteX408" fmla="*/ 2720906 w 5498758"/>
              <a:gd name="connsiteY408" fmla="*/ 3076457 h 4459172"/>
              <a:gd name="connsiteX409" fmla="*/ 2718642 w 5498758"/>
              <a:gd name="connsiteY409" fmla="*/ 3044490 h 4459172"/>
              <a:gd name="connsiteX410" fmla="*/ 2715246 w 5498758"/>
              <a:gd name="connsiteY410" fmla="*/ 3014242 h 4459172"/>
              <a:gd name="connsiteX411" fmla="*/ 2710588 w 5498758"/>
              <a:gd name="connsiteY411" fmla="*/ 2985783 h 4459172"/>
              <a:gd name="connsiteX412" fmla="*/ 2704536 w 5498758"/>
              <a:gd name="connsiteY412" fmla="*/ 2959186 h 4459172"/>
              <a:gd name="connsiteX413" fmla="*/ 2696962 w 5498758"/>
              <a:gd name="connsiteY413" fmla="*/ 2934524 h 4459172"/>
              <a:gd name="connsiteX414" fmla="*/ 2687732 w 5498758"/>
              <a:gd name="connsiteY414" fmla="*/ 2911868 h 4459172"/>
              <a:gd name="connsiteX415" fmla="*/ 2676717 w 5498758"/>
              <a:gd name="connsiteY415" fmla="*/ 2891290 h 4459172"/>
              <a:gd name="connsiteX416" fmla="*/ 2648810 w 5498758"/>
              <a:gd name="connsiteY416" fmla="*/ 2856659 h 4459172"/>
              <a:gd name="connsiteX417" fmla="*/ 2612196 w 5498758"/>
              <a:gd name="connsiteY417" fmla="*/ 2831208 h 4459172"/>
              <a:gd name="connsiteX418" fmla="*/ 2590296 w 5498758"/>
              <a:gd name="connsiteY418" fmla="*/ 2822106 h 4459172"/>
              <a:gd name="connsiteX419" fmla="*/ 2565828 w 5498758"/>
              <a:gd name="connsiteY419" fmla="*/ 2815514 h 4459172"/>
              <a:gd name="connsiteX420" fmla="*/ 2538661 w 5498758"/>
              <a:gd name="connsiteY420" fmla="*/ 2811507 h 4459172"/>
              <a:gd name="connsiteX421" fmla="*/ 2508665 w 5498758"/>
              <a:gd name="connsiteY421" fmla="*/ 2810155 h 4459172"/>
              <a:gd name="connsiteX422" fmla="*/ 2452608 w 5498758"/>
              <a:gd name="connsiteY422" fmla="*/ 2750062 h 4459172"/>
              <a:gd name="connsiteX423" fmla="*/ 2452608 w 5498758"/>
              <a:gd name="connsiteY423" fmla="*/ 2810155 h 4459172"/>
              <a:gd name="connsiteX424" fmla="*/ 2422781 w 5498758"/>
              <a:gd name="connsiteY424" fmla="*/ 2811507 h 4459172"/>
              <a:gd name="connsiteX425" fmla="*/ 2395763 w 5498758"/>
              <a:gd name="connsiteY425" fmla="*/ 2815514 h 4459172"/>
              <a:gd name="connsiteX426" fmla="*/ 2371427 w 5498758"/>
              <a:gd name="connsiteY426" fmla="*/ 2822106 h 4459172"/>
              <a:gd name="connsiteX427" fmla="*/ 2349641 w 5498758"/>
              <a:gd name="connsiteY427" fmla="*/ 2831208 h 4459172"/>
              <a:gd name="connsiteX428" fmla="*/ 2313206 w 5498758"/>
              <a:gd name="connsiteY428" fmla="*/ 2856659 h 4459172"/>
              <a:gd name="connsiteX429" fmla="*/ 2285424 w 5498758"/>
              <a:gd name="connsiteY429" fmla="*/ 2891290 h 4459172"/>
              <a:gd name="connsiteX430" fmla="*/ 2274454 w 5498758"/>
              <a:gd name="connsiteY430" fmla="*/ 2911868 h 4459172"/>
              <a:gd name="connsiteX431" fmla="*/ 2265258 w 5498758"/>
              <a:gd name="connsiteY431" fmla="*/ 2934524 h 4459172"/>
              <a:gd name="connsiteX432" fmla="*/ 2257709 w 5498758"/>
              <a:gd name="connsiteY432" fmla="*/ 2959186 h 4459172"/>
              <a:gd name="connsiteX433" fmla="*/ 2251676 w 5498758"/>
              <a:gd name="connsiteY433" fmla="*/ 2985783 h 4459172"/>
              <a:gd name="connsiteX434" fmla="*/ 2247030 w 5498758"/>
              <a:gd name="connsiteY434" fmla="*/ 3014242 h 4459172"/>
              <a:gd name="connsiteX435" fmla="*/ 2243642 w 5498758"/>
              <a:gd name="connsiteY435" fmla="*/ 3044490 h 4459172"/>
              <a:gd name="connsiteX436" fmla="*/ 2241382 w 5498758"/>
              <a:gd name="connsiteY436" fmla="*/ 3076457 h 4459172"/>
              <a:gd name="connsiteX437" fmla="*/ 2240120 w 5498758"/>
              <a:gd name="connsiteY437" fmla="*/ 3110069 h 4459172"/>
              <a:gd name="connsiteX438" fmla="*/ 2239728 w 5498758"/>
              <a:gd name="connsiteY438" fmla="*/ 3145255 h 4459172"/>
              <a:gd name="connsiteX439" fmla="*/ 2240110 w 5498758"/>
              <a:gd name="connsiteY439" fmla="*/ 3180790 h 4459172"/>
              <a:gd name="connsiteX440" fmla="*/ 2241344 w 5498758"/>
              <a:gd name="connsiteY440" fmla="*/ 3214730 h 4459172"/>
              <a:gd name="connsiteX441" fmla="*/ 2243564 w 5498758"/>
              <a:gd name="connsiteY441" fmla="*/ 3247003 h 4459172"/>
              <a:gd name="connsiteX442" fmla="*/ 2246901 w 5498758"/>
              <a:gd name="connsiteY442" fmla="*/ 3277537 h 4459172"/>
              <a:gd name="connsiteX443" fmla="*/ 2251490 w 5498758"/>
              <a:gd name="connsiteY443" fmla="*/ 3306261 h 4459172"/>
              <a:gd name="connsiteX444" fmla="*/ 2257463 w 5498758"/>
              <a:gd name="connsiteY444" fmla="*/ 3333100 h 4459172"/>
              <a:gd name="connsiteX445" fmla="*/ 2264954 w 5498758"/>
              <a:gd name="connsiteY445" fmla="*/ 3357985 h 4459172"/>
              <a:gd name="connsiteX446" fmla="*/ 2274096 w 5498758"/>
              <a:gd name="connsiteY446" fmla="*/ 3380842 h 4459172"/>
              <a:gd name="connsiteX447" fmla="*/ 2285021 w 5498758"/>
              <a:gd name="connsiteY447" fmla="*/ 3401599 h 4459172"/>
              <a:gd name="connsiteX448" fmla="*/ 2312756 w 5498758"/>
              <a:gd name="connsiteY448" fmla="*/ 3436526 h 4459172"/>
              <a:gd name="connsiteX449" fmla="*/ 2349222 w 5498758"/>
              <a:gd name="connsiteY449" fmla="*/ 3462188 h 4459172"/>
              <a:gd name="connsiteX450" fmla="*/ 2371062 w 5498758"/>
              <a:gd name="connsiteY450" fmla="*/ 3471365 h 4459172"/>
              <a:gd name="connsiteX451" fmla="*/ 2395484 w 5498758"/>
              <a:gd name="connsiteY451" fmla="*/ 3478009 h 4459172"/>
              <a:gd name="connsiteX452" fmla="*/ 2422622 w 5498758"/>
              <a:gd name="connsiteY452" fmla="*/ 3482048 h 4459172"/>
              <a:gd name="connsiteX453" fmla="*/ 2452608 w 5498758"/>
              <a:gd name="connsiteY453" fmla="*/ 3483411 h 4459172"/>
              <a:gd name="connsiteX454" fmla="*/ 2452608 w 5498758"/>
              <a:gd name="connsiteY454" fmla="*/ 3542486 h 4459172"/>
              <a:gd name="connsiteX455" fmla="*/ 2421450 w 5498758"/>
              <a:gd name="connsiteY455" fmla="*/ 3541440 h 4459172"/>
              <a:gd name="connsiteX456" fmla="*/ 2392532 w 5498758"/>
              <a:gd name="connsiteY456" fmla="*/ 3538331 h 4459172"/>
              <a:gd name="connsiteX457" fmla="*/ 2365781 w 5498758"/>
              <a:gd name="connsiteY457" fmla="*/ 3533203 h 4459172"/>
              <a:gd name="connsiteX458" fmla="*/ 2341123 w 5498758"/>
              <a:gd name="connsiteY458" fmla="*/ 3526100 h 4459172"/>
              <a:gd name="connsiteX459" fmla="*/ 2318483 w 5498758"/>
              <a:gd name="connsiteY459" fmla="*/ 3517063 h 4459172"/>
              <a:gd name="connsiteX460" fmla="*/ 2297787 w 5498758"/>
              <a:gd name="connsiteY460" fmla="*/ 3506139 h 4459172"/>
              <a:gd name="connsiteX461" fmla="*/ 2261935 w 5498758"/>
              <a:gd name="connsiteY461" fmla="*/ 3478799 h 4459172"/>
              <a:gd name="connsiteX462" fmla="*/ 2232976 w 5498758"/>
              <a:gd name="connsiteY462" fmla="*/ 3444427 h 4459172"/>
              <a:gd name="connsiteX463" fmla="*/ 2220895 w 5498758"/>
              <a:gd name="connsiteY463" fmla="*/ 3424712 h 4459172"/>
              <a:gd name="connsiteX464" fmla="*/ 2210316 w 5498758"/>
              <a:gd name="connsiteY464" fmla="*/ 3403370 h 4459172"/>
              <a:gd name="connsiteX465" fmla="*/ 2201165 w 5498758"/>
              <a:gd name="connsiteY465" fmla="*/ 3380445 h 4459172"/>
              <a:gd name="connsiteX466" fmla="*/ 2193367 w 5498758"/>
              <a:gd name="connsiteY466" fmla="*/ 3355980 h 4459172"/>
              <a:gd name="connsiteX467" fmla="*/ 2186848 w 5498758"/>
              <a:gd name="connsiteY467" fmla="*/ 3330018 h 4459172"/>
              <a:gd name="connsiteX468" fmla="*/ 2181536 w 5498758"/>
              <a:gd name="connsiteY468" fmla="*/ 3302603 h 4459172"/>
              <a:gd name="connsiteX469" fmla="*/ 2177354 w 5498758"/>
              <a:gd name="connsiteY469" fmla="*/ 3273778 h 4459172"/>
              <a:gd name="connsiteX470" fmla="*/ 2174231 w 5498758"/>
              <a:gd name="connsiteY470" fmla="*/ 3243587 h 4459172"/>
              <a:gd name="connsiteX471" fmla="*/ 2172092 w 5498758"/>
              <a:gd name="connsiteY471" fmla="*/ 3212075 h 4459172"/>
              <a:gd name="connsiteX472" fmla="*/ 2170862 w 5498758"/>
              <a:gd name="connsiteY472" fmla="*/ 3179282 h 4459172"/>
              <a:gd name="connsiteX473" fmla="*/ 2170469 w 5498758"/>
              <a:gd name="connsiteY473" fmla="*/ 3145255 h 4459172"/>
              <a:gd name="connsiteX474" fmla="*/ 2170876 w 5498758"/>
              <a:gd name="connsiteY474" fmla="*/ 3111374 h 4459172"/>
              <a:gd name="connsiteX475" fmla="*/ 2172142 w 5498758"/>
              <a:gd name="connsiteY475" fmla="*/ 3078726 h 4459172"/>
              <a:gd name="connsiteX476" fmla="*/ 2174338 w 5498758"/>
              <a:gd name="connsiteY476" fmla="*/ 3047357 h 4459172"/>
              <a:gd name="connsiteX477" fmla="*/ 2177534 w 5498758"/>
              <a:gd name="connsiteY477" fmla="*/ 3017307 h 4459172"/>
              <a:gd name="connsiteX478" fmla="*/ 2181800 w 5498758"/>
              <a:gd name="connsiteY478" fmla="*/ 2988621 h 4459172"/>
              <a:gd name="connsiteX479" fmla="*/ 2187206 w 5498758"/>
              <a:gd name="connsiteY479" fmla="*/ 2961342 h 4459172"/>
              <a:gd name="connsiteX480" fmla="*/ 2193820 w 5498758"/>
              <a:gd name="connsiteY480" fmla="*/ 2935511 h 4459172"/>
              <a:gd name="connsiteX481" fmla="*/ 2201715 w 5498758"/>
              <a:gd name="connsiteY481" fmla="*/ 2911173 h 4459172"/>
              <a:gd name="connsiteX482" fmla="*/ 2210959 w 5498758"/>
              <a:gd name="connsiteY482" fmla="*/ 2888369 h 4459172"/>
              <a:gd name="connsiteX483" fmla="*/ 2221622 w 5498758"/>
              <a:gd name="connsiteY483" fmla="*/ 2867143 h 4459172"/>
              <a:gd name="connsiteX484" fmla="*/ 2233775 w 5498758"/>
              <a:gd name="connsiteY484" fmla="*/ 2847538 h 4459172"/>
              <a:gd name="connsiteX485" fmla="*/ 2262829 w 5498758"/>
              <a:gd name="connsiteY485" fmla="*/ 2813361 h 4459172"/>
              <a:gd name="connsiteX486" fmla="*/ 2298679 w 5498758"/>
              <a:gd name="connsiteY486" fmla="*/ 2786182 h 4459172"/>
              <a:gd name="connsiteX487" fmla="*/ 2319329 w 5498758"/>
              <a:gd name="connsiteY487" fmla="*/ 2775324 h 4459172"/>
              <a:gd name="connsiteX488" fmla="*/ 2341886 w 5498758"/>
              <a:gd name="connsiteY488" fmla="*/ 2766344 h 4459172"/>
              <a:gd name="connsiteX489" fmla="*/ 2366424 w 5498758"/>
              <a:gd name="connsiteY489" fmla="*/ 2759285 h 4459172"/>
              <a:gd name="connsiteX490" fmla="*/ 2393009 w 5498758"/>
              <a:gd name="connsiteY490" fmla="*/ 2754189 h 4459172"/>
              <a:gd name="connsiteX491" fmla="*/ 2421714 w 5498758"/>
              <a:gd name="connsiteY491" fmla="*/ 2751100 h 4459172"/>
              <a:gd name="connsiteX492" fmla="*/ 0 w 5498758"/>
              <a:gd name="connsiteY492" fmla="*/ 2365053 h 4459172"/>
              <a:gd name="connsiteX493" fmla="*/ 552046 w 5498758"/>
              <a:gd name="connsiteY493" fmla="*/ 2365053 h 4459172"/>
              <a:gd name="connsiteX494" fmla="*/ 552046 w 5498758"/>
              <a:gd name="connsiteY494" fmla="*/ 2430239 h 4459172"/>
              <a:gd name="connsiteX495" fmla="*/ 0 w 5498758"/>
              <a:gd name="connsiteY495" fmla="*/ 2430239 h 4459172"/>
              <a:gd name="connsiteX496" fmla="*/ 0 w 5498758"/>
              <a:gd name="connsiteY496" fmla="*/ 2152178 h 4459172"/>
              <a:gd name="connsiteX497" fmla="*/ 552046 w 5498758"/>
              <a:gd name="connsiteY497" fmla="*/ 2152178 h 4459172"/>
              <a:gd name="connsiteX498" fmla="*/ 552046 w 5498758"/>
              <a:gd name="connsiteY498" fmla="*/ 2217364 h 4459172"/>
              <a:gd name="connsiteX499" fmla="*/ 0 w 5498758"/>
              <a:gd name="connsiteY499" fmla="*/ 2217364 h 4459172"/>
              <a:gd name="connsiteX500" fmla="*/ 975625 w 5498758"/>
              <a:gd name="connsiteY500" fmla="*/ 1837762 h 4459172"/>
              <a:gd name="connsiteX501" fmla="*/ 1203780 w 5498758"/>
              <a:gd name="connsiteY501" fmla="*/ 1837762 h 4459172"/>
              <a:gd name="connsiteX502" fmla="*/ 1203780 w 5498758"/>
              <a:gd name="connsiteY502" fmla="*/ 1895226 h 4459172"/>
              <a:gd name="connsiteX503" fmla="*/ 1203780 w 5498758"/>
              <a:gd name="connsiteY503" fmla="*/ 2565639 h 4459172"/>
              <a:gd name="connsiteX504" fmla="*/ 1203780 w 5498758"/>
              <a:gd name="connsiteY504" fmla="*/ 2623869 h 4459172"/>
              <a:gd name="connsiteX505" fmla="*/ 975625 w 5498758"/>
              <a:gd name="connsiteY505" fmla="*/ 2623869 h 4459172"/>
              <a:gd name="connsiteX506" fmla="*/ 975625 w 5498758"/>
              <a:gd name="connsiteY506" fmla="*/ 2565639 h 4459172"/>
              <a:gd name="connsiteX507" fmla="*/ 1133506 w 5498758"/>
              <a:gd name="connsiteY507" fmla="*/ 2565639 h 4459172"/>
              <a:gd name="connsiteX508" fmla="*/ 1133506 w 5498758"/>
              <a:gd name="connsiteY508" fmla="*/ 1895226 h 4459172"/>
              <a:gd name="connsiteX509" fmla="*/ 975625 w 5498758"/>
              <a:gd name="connsiteY509" fmla="*/ 1895226 h 4459172"/>
              <a:gd name="connsiteX510" fmla="*/ 686589 w 5498758"/>
              <a:gd name="connsiteY510" fmla="*/ 1837762 h 4459172"/>
              <a:gd name="connsiteX511" fmla="*/ 914744 w 5498758"/>
              <a:gd name="connsiteY511" fmla="*/ 1837762 h 4459172"/>
              <a:gd name="connsiteX512" fmla="*/ 914744 w 5498758"/>
              <a:gd name="connsiteY512" fmla="*/ 1895226 h 4459172"/>
              <a:gd name="connsiteX513" fmla="*/ 756871 w 5498758"/>
              <a:gd name="connsiteY513" fmla="*/ 1895226 h 4459172"/>
              <a:gd name="connsiteX514" fmla="*/ 756871 w 5498758"/>
              <a:gd name="connsiteY514" fmla="*/ 2565639 h 4459172"/>
              <a:gd name="connsiteX515" fmla="*/ 914744 w 5498758"/>
              <a:gd name="connsiteY515" fmla="*/ 2565639 h 4459172"/>
              <a:gd name="connsiteX516" fmla="*/ 914744 w 5498758"/>
              <a:gd name="connsiteY516" fmla="*/ 2623869 h 4459172"/>
              <a:gd name="connsiteX517" fmla="*/ 686589 w 5498758"/>
              <a:gd name="connsiteY517" fmla="*/ 2623869 h 4459172"/>
              <a:gd name="connsiteX518" fmla="*/ 686589 w 5498758"/>
              <a:gd name="connsiteY518" fmla="*/ 2565639 h 4459172"/>
              <a:gd name="connsiteX519" fmla="*/ 686589 w 5498758"/>
              <a:gd name="connsiteY519" fmla="*/ 1895226 h 4459172"/>
              <a:gd name="connsiteX520" fmla="*/ 2196892 w 5498758"/>
              <a:gd name="connsiteY520" fmla="*/ 1833374 h 4459172"/>
              <a:gd name="connsiteX521" fmla="*/ 2227786 w 5498758"/>
              <a:gd name="connsiteY521" fmla="*/ 1834413 h 4459172"/>
              <a:gd name="connsiteX522" fmla="*/ 2256490 w 5498758"/>
              <a:gd name="connsiteY522" fmla="*/ 1837502 h 4459172"/>
              <a:gd name="connsiteX523" fmla="*/ 2283076 w 5498758"/>
              <a:gd name="connsiteY523" fmla="*/ 1842597 h 4459172"/>
              <a:gd name="connsiteX524" fmla="*/ 2307613 w 5498758"/>
              <a:gd name="connsiteY524" fmla="*/ 1849656 h 4459172"/>
              <a:gd name="connsiteX525" fmla="*/ 2330171 w 5498758"/>
              <a:gd name="connsiteY525" fmla="*/ 1858637 h 4459172"/>
              <a:gd name="connsiteX526" fmla="*/ 2350821 w 5498758"/>
              <a:gd name="connsiteY526" fmla="*/ 1869495 h 4459172"/>
              <a:gd name="connsiteX527" fmla="*/ 2386671 w 5498758"/>
              <a:gd name="connsiteY527" fmla="*/ 1896674 h 4459172"/>
              <a:gd name="connsiteX528" fmla="*/ 2415724 w 5498758"/>
              <a:gd name="connsiteY528" fmla="*/ 1930851 h 4459172"/>
              <a:gd name="connsiteX529" fmla="*/ 2427878 w 5498758"/>
              <a:gd name="connsiteY529" fmla="*/ 1950456 h 4459172"/>
              <a:gd name="connsiteX530" fmla="*/ 2438541 w 5498758"/>
              <a:gd name="connsiteY530" fmla="*/ 1971682 h 4459172"/>
              <a:gd name="connsiteX531" fmla="*/ 2447785 w 5498758"/>
              <a:gd name="connsiteY531" fmla="*/ 1994485 h 4459172"/>
              <a:gd name="connsiteX532" fmla="*/ 2455680 w 5498758"/>
              <a:gd name="connsiteY532" fmla="*/ 2018824 h 4459172"/>
              <a:gd name="connsiteX533" fmla="*/ 2462294 w 5498758"/>
              <a:gd name="connsiteY533" fmla="*/ 2044655 h 4459172"/>
              <a:gd name="connsiteX534" fmla="*/ 2467700 w 5498758"/>
              <a:gd name="connsiteY534" fmla="*/ 2071935 h 4459172"/>
              <a:gd name="connsiteX535" fmla="*/ 2471966 w 5498758"/>
              <a:gd name="connsiteY535" fmla="*/ 2100621 h 4459172"/>
              <a:gd name="connsiteX536" fmla="*/ 2475162 w 5498758"/>
              <a:gd name="connsiteY536" fmla="*/ 2130670 h 4459172"/>
              <a:gd name="connsiteX537" fmla="*/ 2477358 w 5498758"/>
              <a:gd name="connsiteY537" fmla="*/ 2162039 h 4459172"/>
              <a:gd name="connsiteX538" fmla="*/ 2478625 w 5498758"/>
              <a:gd name="connsiteY538" fmla="*/ 2194687 h 4459172"/>
              <a:gd name="connsiteX539" fmla="*/ 2479032 w 5498758"/>
              <a:gd name="connsiteY539" fmla="*/ 2228568 h 4459172"/>
              <a:gd name="connsiteX540" fmla="*/ 2478644 w 5498758"/>
              <a:gd name="connsiteY540" fmla="*/ 2262596 h 4459172"/>
              <a:gd name="connsiteX541" fmla="*/ 2477434 w 5498758"/>
              <a:gd name="connsiteY541" fmla="*/ 2295388 h 4459172"/>
              <a:gd name="connsiteX542" fmla="*/ 2475322 w 5498758"/>
              <a:gd name="connsiteY542" fmla="*/ 2326901 h 4459172"/>
              <a:gd name="connsiteX543" fmla="*/ 2472236 w 5498758"/>
              <a:gd name="connsiteY543" fmla="*/ 2357092 h 4459172"/>
              <a:gd name="connsiteX544" fmla="*/ 2468096 w 5498758"/>
              <a:gd name="connsiteY544" fmla="*/ 2385916 h 4459172"/>
              <a:gd name="connsiteX545" fmla="*/ 2462830 w 5498758"/>
              <a:gd name="connsiteY545" fmla="*/ 2413332 h 4459172"/>
              <a:gd name="connsiteX546" fmla="*/ 2456359 w 5498758"/>
              <a:gd name="connsiteY546" fmla="*/ 2439293 h 4459172"/>
              <a:gd name="connsiteX547" fmla="*/ 2448609 w 5498758"/>
              <a:gd name="connsiteY547" fmla="*/ 2463759 h 4459172"/>
              <a:gd name="connsiteX548" fmla="*/ 2439504 w 5498758"/>
              <a:gd name="connsiteY548" fmla="*/ 2486684 h 4459172"/>
              <a:gd name="connsiteX549" fmla="*/ 2428967 w 5498758"/>
              <a:gd name="connsiteY549" fmla="*/ 2508026 h 4459172"/>
              <a:gd name="connsiteX550" fmla="*/ 2416923 w 5498758"/>
              <a:gd name="connsiteY550" fmla="*/ 2527740 h 4459172"/>
              <a:gd name="connsiteX551" fmla="*/ 2388010 w 5498758"/>
              <a:gd name="connsiteY551" fmla="*/ 2562112 h 4459172"/>
              <a:gd name="connsiteX552" fmla="*/ 2352158 w 5498758"/>
              <a:gd name="connsiteY552" fmla="*/ 2589453 h 4459172"/>
              <a:gd name="connsiteX553" fmla="*/ 2331438 w 5498758"/>
              <a:gd name="connsiteY553" fmla="*/ 2600377 h 4459172"/>
              <a:gd name="connsiteX554" fmla="*/ 2308758 w 5498758"/>
              <a:gd name="connsiteY554" fmla="*/ 2609413 h 4459172"/>
              <a:gd name="connsiteX555" fmla="*/ 2284039 w 5498758"/>
              <a:gd name="connsiteY555" fmla="*/ 2616517 h 4459172"/>
              <a:gd name="connsiteX556" fmla="*/ 2257206 w 5498758"/>
              <a:gd name="connsiteY556" fmla="*/ 2621645 h 4459172"/>
              <a:gd name="connsiteX557" fmla="*/ 2228182 w 5498758"/>
              <a:gd name="connsiteY557" fmla="*/ 2624754 h 4459172"/>
              <a:gd name="connsiteX558" fmla="*/ 2196892 w 5498758"/>
              <a:gd name="connsiteY558" fmla="*/ 2625799 h 4459172"/>
              <a:gd name="connsiteX559" fmla="*/ 2196892 w 5498758"/>
              <a:gd name="connsiteY559" fmla="*/ 2566725 h 4459172"/>
              <a:gd name="connsiteX560" fmla="*/ 2227207 w 5498758"/>
              <a:gd name="connsiteY560" fmla="*/ 2565362 h 4459172"/>
              <a:gd name="connsiteX561" fmla="*/ 2254616 w 5498758"/>
              <a:gd name="connsiteY561" fmla="*/ 2561323 h 4459172"/>
              <a:gd name="connsiteX562" fmla="*/ 2279255 w 5498758"/>
              <a:gd name="connsiteY562" fmla="*/ 2554679 h 4459172"/>
              <a:gd name="connsiteX563" fmla="*/ 2301263 w 5498758"/>
              <a:gd name="connsiteY563" fmla="*/ 2545502 h 4459172"/>
              <a:gd name="connsiteX564" fmla="*/ 2337940 w 5498758"/>
              <a:gd name="connsiteY564" fmla="*/ 2519839 h 4459172"/>
              <a:gd name="connsiteX565" fmla="*/ 2365750 w 5498758"/>
              <a:gd name="connsiteY565" fmla="*/ 2484913 h 4459172"/>
              <a:gd name="connsiteX566" fmla="*/ 2376675 w 5498758"/>
              <a:gd name="connsiteY566" fmla="*/ 2464156 h 4459172"/>
              <a:gd name="connsiteX567" fmla="*/ 2385798 w 5498758"/>
              <a:gd name="connsiteY567" fmla="*/ 2441299 h 4459172"/>
              <a:gd name="connsiteX568" fmla="*/ 2393256 w 5498758"/>
              <a:gd name="connsiteY568" fmla="*/ 2416414 h 4459172"/>
              <a:gd name="connsiteX569" fmla="*/ 2399189 w 5498758"/>
              <a:gd name="connsiteY569" fmla="*/ 2389574 h 4459172"/>
              <a:gd name="connsiteX570" fmla="*/ 2403733 w 5498758"/>
              <a:gd name="connsiteY570" fmla="*/ 2360851 h 4459172"/>
              <a:gd name="connsiteX571" fmla="*/ 2407027 w 5498758"/>
              <a:gd name="connsiteY571" fmla="*/ 2330317 h 4459172"/>
              <a:gd name="connsiteX572" fmla="*/ 2409208 w 5498758"/>
              <a:gd name="connsiteY572" fmla="*/ 2298043 h 4459172"/>
              <a:gd name="connsiteX573" fmla="*/ 2410416 w 5498758"/>
              <a:gd name="connsiteY573" fmla="*/ 2264103 h 4459172"/>
              <a:gd name="connsiteX574" fmla="*/ 2410788 w 5498758"/>
              <a:gd name="connsiteY574" fmla="*/ 2228568 h 4459172"/>
              <a:gd name="connsiteX575" fmla="*/ 2410396 w 5498758"/>
              <a:gd name="connsiteY575" fmla="*/ 2193383 h 4459172"/>
              <a:gd name="connsiteX576" fmla="*/ 2409134 w 5498758"/>
              <a:gd name="connsiteY576" fmla="*/ 2159770 h 4459172"/>
              <a:gd name="connsiteX577" fmla="*/ 2406870 w 5498758"/>
              <a:gd name="connsiteY577" fmla="*/ 2127804 h 4459172"/>
              <a:gd name="connsiteX578" fmla="*/ 2403474 w 5498758"/>
              <a:gd name="connsiteY578" fmla="*/ 2097555 h 4459172"/>
              <a:gd name="connsiteX579" fmla="*/ 2398815 w 5498758"/>
              <a:gd name="connsiteY579" fmla="*/ 2069097 h 4459172"/>
              <a:gd name="connsiteX580" fmla="*/ 2392763 w 5498758"/>
              <a:gd name="connsiteY580" fmla="*/ 2042499 h 4459172"/>
              <a:gd name="connsiteX581" fmla="*/ 2385188 w 5498758"/>
              <a:gd name="connsiteY581" fmla="*/ 2017837 h 4459172"/>
              <a:gd name="connsiteX582" fmla="*/ 2375958 w 5498758"/>
              <a:gd name="connsiteY582" fmla="*/ 1995181 h 4459172"/>
              <a:gd name="connsiteX583" fmla="*/ 2364943 w 5498758"/>
              <a:gd name="connsiteY583" fmla="*/ 1974603 h 4459172"/>
              <a:gd name="connsiteX584" fmla="*/ 2337035 w 5498758"/>
              <a:gd name="connsiteY584" fmla="*/ 1939972 h 4459172"/>
              <a:gd name="connsiteX585" fmla="*/ 2300421 w 5498758"/>
              <a:gd name="connsiteY585" fmla="*/ 1914521 h 4459172"/>
              <a:gd name="connsiteX586" fmla="*/ 2278522 w 5498758"/>
              <a:gd name="connsiteY586" fmla="*/ 1905419 h 4459172"/>
              <a:gd name="connsiteX587" fmla="*/ 2254055 w 5498758"/>
              <a:gd name="connsiteY587" fmla="*/ 1898828 h 4459172"/>
              <a:gd name="connsiteX588" fmla="*/ 2226888 w 5498758"/>
              <a:gd name="connsiteY588" fmla="*/ 1894820 h 4459172"/>
              <a:gd name="connsiteX589" fmla="*/ 2196892 w 5498758"/>
              <a:gd name="connsiteY589" fmla="*/ 1893468 h 4459172"/>
              <a:gd name="connsiteX590" fmla="*/ 2140849 w 5498758"/>
              <a:gd name="connsiteY590" fmla="*/ 1833374 h 4459172"/>
              <a:gd name="connsiteX591" fmla="*/ 2140849 w 5498758"/>
              <a:gd name="connsiteY591" fmla="*/ 1893468 h 4459172"/>
              <a:gd name="connsiteX592" fmla="*/ 2111022 w 5498758"/>
              <a:gd name="connsiteY592" fmla="*/ 1894820 h 4459172"/>
              <a:gd name="connsiteX593" fmla="*/ 2084005 w 5498758"/>
              <a:gd name="connsiteY593" fmla="*/ 1898828 h 4459172"/>
              <a:gd name="connsiteX594" fmla="*/ 2059669 w 5498758"/>
              <a:gd name="connsiteY594" fmla="*/ 1905419 h 4459172"/>
              <a:gd name="connsiteX595" fmla="*/ 2037884 w 5498758"/>
              <a:gd name="connsiteY595" fmla="*/ 1914521 h 4459172"/>
              <a:gd name="connsiteX596" fmla="*/ 2001450 w 5498758"/>
              <a:gd name="connsiteY596" fmla="*/ 1939972 h 4459172"/>
              <a:gd name="connsiteX597" fmla="*/ 1973667 w 5498758"/>
              <a:gd name="connsiteY597" fmla="*/ 1974603 h 4459172"/>
              <a:gd name="connsiteX598" fmla="*/ 1962698 w 5498758"/>
              <a:gd name="connsiteY598" fmla="*/ 1995181 h 4459172"/>
              <a:gd name="connsiteX599" fmla="*/ 1953504 w 5498758"/>
              <a:gd name="connsiteY599" fmla="*/ 2017837 h 4459172"/>
              <a:gd name="connsiteX600" fmla="*/ 1945955 w 5498758"/>
              <a:gd name="connsiteY600" fmla="*/ 2042499 h 4459172"/>
              <a:gd name="connsiteX601" fmla="*/ 1939923 w 5498758"/>
              <a:gd name="connsiteY601" fmla="*/ 2069097 h 4459172"/>
              <a:gd name="connsiteX602" fmla="*/ 1935277 w 5498758"/>
              <a:gd name="connsiteY602" fmla="*/ 2097555 h 4459172"/>
              <a:gd name="connsiteX603" fmla="*/ 1931889 w 5498758"/>
              <a:gd name="connsiteY603" fmla="*/ 2127804 h 4459172"/>
              <a:gd name="connsiteX604" fmla="*/ 1929629 w 5498758"/>
              <a:gd name="connsiteY604" fmla="*/ 2159770 h 4459172"/>
              <a:gd name="connsiteX605" fmla="*/ 1928368 w 5498758"/>
              <a:gd name="connsiteY605" fmla="*/ 2193383 h 4459172"/>
              <a:gd name="connsiteX606" fmla="*/ 1927976 w 5498758"/>
              <a:gd name="connsiteY606" fmla="*/ 2228568 h 4459172"/>
              <a:gd name="connsiteX607" fmla="*/ 1928358 w 5498758"/>
              <a:gd name="connsiteY607" fmla="*/ 2264103 h 4459172"/>
              <a:gd name="connsiteX608" fmla="*/ 1929592 w 5498758"/>
              <a:gd name="connsiteY608" fmla="*/ 2298043 h 4459172"/>
              <a:gd name="connsiteX609" fmla="*/ 1931811 w 5498758"/>
              <a:gd name="connsiteY609" fmla="*/ 2330317 h 4459172"/>
              <a:gd name="connsiteX610" fmla="*/ 1935148 w 5498758"/>
              <a:gd name="connsiteY610" fmla="*/ 2360851 h 4459172"/>
              <a:gd name="connsiteX611" fmla="*/ 1939736 w 5498758"/>
              <a:gd name="connsiteY611" fmla="*/ 2389574 h 4459172"/>
              <a:gd name="connsiteX612" fmla="*/ 1945709 w 5498758"/>
              <a:gd name="connsiteY612" fmla="*/ 2416414 h 4459172"/>
              <a:gd name="connsiteX613" fmla="*/ 1953200 w 5498758"/>
              <a:gd name="connsiteY613" fmla="*/ 2441299 h 4459172"/>
              <a:gd name="connsiteX614" fmla="*/ 1962341 w 5498758"/>
              <a:gd name="connsiteY614" fmla="*/ 2464156 h 4459172"/>
              <a:gd name="connsiteX615" fmla="*/ 1973265 w 5498758"/>
              <a:gd name="connsiteY615" fmla="*/ 2484913 h 4459172"/>
              <a:gd name="connsiteX616" fmla="*/ 2000999 w 5498758"/>
              <a:gd name="connsiteY616" fmla="*/ 2519839 h 4459172"/>
              <a:gd name="connsiteX617" fmla="*/ 2037464 w 5498758"/>
              <a:gd name="connsiteY617" fmla="*/ 2545502 h 4459172"/>
              <a:gd name="connsiteX618" fmla="*/ 2059304 w 5498758"/>
              <a:gd name="connsiteY618" fmla="*/ 2554679 h 4459172"/>
              <a:gd name="connsiteX619" fmla="*/ 2083726 w 5498758"/>
              <a:gd name="connsiteY619" fmla="*/ 2561323 h 4459172"/>
              <a:gd name="connsiteX620" fmla="*/ 2110863 w 5498758"/>
              <a:gd name="connsiteY620" fmla="*/ 2565362 h 4459172"/>
              <a:gd name="connsiteX621" fmla="*/ 2140849 w 5498758"/>
              <a:gd name="connsiteY621" fmla="*/ 2566725 h 4459172"/>
              <a:gd name="connsiteX622" fmla="*/ 2140849 w 5498758"/>
              <a:gd name="connsiteY622" fmla="*/ 2625799 h 4459172"/>
              <a:gd name="connsiteX623" fmla="*/ 2109692 w 5498758"/>
              <a:gd name="connsiteY623" fmla="*/ 2624754 h 4459172"/>
              <a:gd name="connsiteX624" fmla="*/ 2080775 w 5498758"/>
              <a:gd name="connsiteY624" fmla="*/ 2621645 h 4459172"/>
              <a:gd name="connsiteX625" fmla="*/ 2054025 w 5498758"/>
              <a:gd name="connsiteY625" fmla="*/ 2616517 h 4459172"/>
              <a:gd name="connsiteX626" fmla="*/ 2029367 w 5498758"/>
              <a:gd name="connsiteY626" fmla="*/ 2609413 h 4459172"/>
              <a:gd name="connsiteX627" fmla="*/ 2006728 w 5498758"/>
              <a:gd name="connsiteY627" fmla="*/ 2600377 h 4459172"/>
              <a:gd name="connsiteX628" fmla="*/ 1986033 w 5498758"/>
              <a:gd name="connsiteY628" fmla="*/ 2589453 h 4459172"/>
              <a:gd name="connsiteX629" fmla="*/ 1950182 w 5498758"/>
              <a:gd name="connsiteY629" fmla="*/ 2562112 h 4459172"/>
              <a:gd name="connsiteX630" fmla="*/ 1921222 w 5498758"/>
              <a:gd name="connsiteY630" fmla="*/ 2527740 h 4459172"/>
              <a:gd name="connsiteX631" fmla="*/ 1909143 w 5498758"/>
              <a:gd name="connsiteY631" fmla="*/ 2508026 h 4459172"/>
              <a:gd name="connsiteX632" fmla="*/ 1898564 w 5498758"/>
              <a:gd name="connsiteY632" fmla="*/ 2486684 h 4459172"/>
              <a:gd name="connsiteX633" fmla="*/ 1889412 w 5498758"/>
              <a:gd name="connsiteY633" fmla="*/ 2463759 h 4459172"/>
              <a:gd name="connsiteX634" fmla="*/ 1881615 w 5498758"/>
              <a:gd name="connsiteY634" fmla="*/ 2439293 h 4459172"/>
              <a:gd name="connsiteX635" fmla="*/ 1875096 w 5498758"/>
              <a:gd name="connsiteY635" fmla="*/ 2413332 h 4459172"/>
              <a:gd name="connsiteX636" fmla="*/ 1869783 w 5498758"/>
              <a:gd name="connsiteY636" fmla="*/ 2385916 h 4459172"/>
              <a:gd name="connsiteX637" fmla="*/ 1865602 w 5498758"/>
              <a:gd name="connsiteY637" fmla="*/ 2357092 h 4459172"/>
              <a:gd name="connsiteX638" fmla="*/ 1862479 w 5498758"/>
              <a:gd name="connsiteY638" fmla="*/ 2326901 h 4459172"/>
              <a:gd name="connsiteX639" fmla="*/ 1860340 w 5498758"/>
              <a:gd name="connsiteY639" fmla="*/ 2295388 h 4459172"/>
              <a:gd name="connsiteX640" fmla="*/ 1859110 w 5498758"/>
              <a:gd name="connsiteY640" fmla="*/ 2262596 h 4459172"/>
              <a:gd name="connsiteX641" fmla="*/ 1858717 w 5498758"/>
              <a:gd name="connsiteY641" fmla="*/ 2228568 h 4459172"/>
              <a:gd name="connsiteX642" fmla="*/ 1859123 w 5498758"/>
              <a:gd name="connsiteY642" fmla="*/ 2194687 h 4459172"/>
              <a:gd name="connsiteX643" fmla="*/ 1860390 w 5498758"/>
              <a:gd name="connsiteY643" fmla="*/ 2162039 h 4459172"/>
              <a:gd name="connsiteX644" fmla="*/ 1862586 w 5498758"/>
              <a:gd name="connsiteY644" fmla="*/ 2130670 h 4459172"/>
              <a:gd name="connsiteX645" fmla="*/ 1865781 w 5498758"/>
              <a:gd name="connsiteY645" fmla="*/ 2100621 h 4459172"/>
              <a:gd name="connsiteX646" fmla="*/ 1870047 w 5498758"/>
              <a:gd name="connsiteY646" fmla="*/ 2071935 h 4459172"/>
              <a:gd name="connsiteX647" fmla="*/ 1875452 w 5498758"/>
              <a:gd name="connsiteY647" fmla="*/ 2044655 h 4459172"/>
              <a:gd name="connsiteX648" fmla="*/ 1882067 w 5498758"/>
              <a:gd name="connsiteY648" fmla="*/ 2018824 h 4459172"/>
              <a:gd name="connsiteX649" fmla="*/ 1889961 w 5498758"/>
              <a:gd name="connsiteY649" fmla="*/ 1994485 h 4459172"/>
              <a:gd name="connsiteX650" fmla="*/ 1899205 w 5498758"/>
              <a:gd name="connsiteY650" fmla="*/ 1971682 h 4459172"/>
              <a:gd name="connsiteX651" fmla="*/ 1909867 w 5498758"/>
              <a:gd name="connsiteY651" fmla="*/ 1950456 h 4459172"/>
              <a:gd name="connsiteX652" fmla="*/ 1922020 w 5498758"/>
              <a:gd name="connsiteY652" fmla="*/ 1930851 h 4459172"/>
              <a:gd name="connsiteX653" fmla="*/ 1951072 w 5498758"/>
              <a:gd name="connsiteY653" fmla="*/ 1896674 h 4459172"/>
              <a:gd name="connsiteX654" fmla="*/ 1986922 w 5498758"/>
              <a:gd name="connsiteY654" fmla="*/ 1869495 h 4459172"/>
              <a:gd name="connsiteX655" fmla="*/ 2007571 w 5498758"/>
              <a:gd name="connsiteY655" fmla="*/ 1858637 h 4459172"/>
              <a:gd name="connsiteX656" fmla="*/ 2030129 w 5498758"/>
              <a:gd name="connsiteY656" fmla="*/ 1849656 h 4459172"/>
              <a:gd name="connsiteX657" fmla="*/ 2054665 w 5498758"/>
              <a:gd name="connsiteY657" fmla="*/ 1842597 h 4459172"/>
              <a:gd name="connsiteX658" fmla="*/ 2081251 w 5498758"/>
              <a:gd name="connsiteY658" fmla="*/ 1837502 h 4459172"/>
              <a:gd name="connsiteX659" fmla="*/ 2109955 w 5498758"/>
              <a:gd name="connsiteY659" fmla="*/ 1834413 h 4459172"/>
              <a:gd name="connsiteX660" fmla="*/ 2219148 w 5498758"/>
              <a:gd name="connsiteY660" fmla="*/ 1448369 h 4459172"/>
              <a:gd name="connsiteX661" fmla="*/ 2771201 w 5498758"/>
              <a:gd name="connsiteY661" fmla="*/ 1448369 h 4459172"/>
              <a:gd name="connsiteX662" fmla="*/ 2771201 w 5498758"/>
              <a:gd name="connsiteY662" fmla="*/ 1513555 h 4459172"/>
              <a:gd name="connsiteX663" fmla="*/ 2219148 w 5498758"/>
              <a:gd name="connsiteY663" fmla="*/ 1513555 h 4459172"/>
              <a:gd name="connsiteX664" fmla="*/ 1555972 w 5498758"/>
              <a:gd name="connsiteY664" fmla="*/ 1448366 h 4459172"/>
              <a:gd name="connsiteX665" fmla="*/ 2108018 w 5498758"/>
              <a:gd name="connsiteY665" fmla="*/ 1448366 h 4459172"/>
              <a:gd name="connsiteX666" fmla="*/ 2108018 w 5498758"/>
              <a:gd name="connsiteY666" fmla="*/ 1513553 h 4459172"/>
              <a:gd name="connsiteX667" fmla="*/ 1555972 w 5498758"/>
              <a:gd name="connsiteY667" fmla="*/ 1513553 h 4459172"/>
              <a:gd name="connsiteX668" fmla="*/ 2219148 w 5498758"/>
              <a:gd name="connsiteY668" fmla="*/ 1235493 h 4459172"/>
              <a:gd name="connsiteX669" fmla="*/ 2771201 w 5498758"/>
              <a:gd name="connsiteY669" fmla="*/ 1235493 h 4459172"/>
              <a:gd name="connsiteX670" fmla="*/ 2771201 w 5498758"/>
              <a:gd name="connsiteY670" fmla="*/ 1300680 h 4459172"/>
              <a:gd name="connsiteX671" fmla="*/ 2219148 w 5498758"/>
              <a:gd name="connsiteY671" fmla="*/ 1300680 h 4459172"/>
              <a:gd name="connsiteX672" fmla="*/ 1555972 w 5498758"/>
              <a:gd name="connsiteY672" fmla="*/ 1235491 h 4459172"/>
              <a:gd name="connsiteX673" fmla="*/ 2108018 w 5498758"/>
              <a:gd name="connsiteY673" fmla="*/ 1235491 h 4459172"/>
              <a:gd name="connsiteX674" fmla="*/ 2108018 w 5498758"/>
              <a:gd name="connsiteY674" fmla="*/ 1300678 h 4459172"/>
              <a:gd name="connsiteX675" fmla="*/ 1555972 w 5498758"/>
              <a:gd name="connsiteY675" fmla="*/ 1300678 h 4459172"/>
              <a:gd name="connsiteX676" fmla="*/ 3742214 w 5498758"/>
              <a:gd name="connsiteY676" fmla="*/ 916690 h 4459172"/>
              <a:gd name="connsiteX677" fmla="*/ 3773108 w 5498758"/>
              <a:gd name="connsiteY677" fmla="*/ 917728 h 4459172"/>
              <a:gd name="connsiteX678" fmla="*/ 3801812 w 5498758"/>
              <a:gd name="connsiteY678" fmla="*/ 920817 h 4459172"/>
              <a:gd name="connsiteX679" fmla="*/ 3828397 w 5498758"/>
              <a:gd name="connsiteY679" fmla="*/ 925913 h 4459172"/>
              <a:gd name="connsiteX680" fmla="*/ 3852935 w 5498758"/>
              <a:gd name="connsiteY680" fmla="*/ 932972 h 4459172"/>
              <a:gd name="connsiteX681" fmla="*/ 3875492 w 5498758"/>
              <a:gd name="connsiteY681" fmla="*/ 941952 h 4459172"/>
              <a:gd name="connsiteX682" fmla="*/ 3896140 w 5498758"/>
              <a:gd name="connsiteY682" fmla="*/ 952810 h 4459172"/>
              <a:gd name="connsiteX683" fmla="*/ 3931990 w 5498758"/>
              <a:gd name="connsiteY683" fmla="*/ 979989 h 4459172"/>
              <a:gd name="connsiteX684" fmla="*/ 3961043 w 5498758"/>
              <a:gd name="connsiteY684" fmla="*/ 1014166 h 4459172"/>
              <a:gd name="connsiteX685" fmla="*/ 3973194 w 5498758"/>
              <a:gd name="connsiteY685" fmla="*/ 1033771 h 4459172"/>
              <a:gd name="connsiteX686" fmla="*/ 3983858 w 5498758"/>
              <a:gd name="connsiteY686" fmla="*/ 1054997 h 4459172"/>
              <a:gd name="connsiteX687" fmla="*/ 3993102 w 5498758"/>
              <a:gd name="connsiteY687" fmla="*/ 1077801 h 4459172"/>
              <a:gd name="connsiteX688" fmla="*/ 4000996 w 5498758"/>
              <a:gd name="connsiteY688" fmla="*/ 1102139 h 4459172"/>
              <a:gd name="connsiteX689" fmla="*/ 4007610 w 5498758"/>
              <a:gd name="connsiteY689" fmla="*/ 1127971 h 4459172"/>
              <a:gd name="connsiteX690" fmla="*/ 4013016 w 5498758"/>
              <a:gd name="connsiteY690" fmla="*/ 1155250 h 4459172"/>
              <a:gd name="connsiteX691" fmla="*/ 4017281 w 5498758"/>
              <a:gd name="connsiteY691" fmla="*/ 1183936 h 4459172"/>
              <a:gd name="connsiteX692" fmla="*/ 4020477 w 5498758"/>
              <a:gd name="connsiteY692" fmla="*/ 1213985 h 4459172"/>
              <a:gd name="connsiteX693" fmla="*/ 4022673 w 5498758"/>
              <a:gd name="connsiteY693" fmla="*/ 1245354 h 4459172"/>
              <a:gd name="connsiteX694" fmla="*/ 4023939 w 5498758"/>
              <a:gd name="connsiteY694" fmla="*/ 1278002 h 4459172"/>
              <a:gd name="connsiteX695" fmla="*/ 4024347 w 5498758"/>
              <a:gd name="connsiteY695" fmla="*/ 1311883 h 4459172"/>
              <a:gd name="connsiteX696" fmla="*/ 4023960 w 5498758"/>
              <a:gd name="connsiteY696" fmla="*/ 1345910 h 4459172"/>
              <a:gd name="connsiteX697" fmla="*/ 4022749 w 5498758"/>
              <a:gd name="connsiteY697" fmla="*/ 1378703 h 4459172"/>
              <a:gd name="connsiteX698" fmla="*/ 4020638 w 5498758"/>
              <a:gd name="connsiteY698" fmla="*/ 1410216 h 4459172"/>
              <a:gd name="connsiteX699" fmla="*/ 4017550 w 5498758"/>
              <a:gd name="connsiteY699" fmla="*/ 1440407 h 4459172"/>
              <a:gd name="connsiteX700" fmla="*/ 4013412 w 5498758"/>
              <a:gd name="connsiteY700" fmla="*/ 1469231 h 4459172"/>
              <a:gd name="connsiteX701" fmla="*/ 4008146 w 5498758"/>
              <a:gd name="connsiteY701" fmla="*/ 1496647 h 4459172"/>
              <a:gd name="connsiteX702" fmla="*/ 4001675 w 5498758"/>
              <a:gd name="connsiteY702" fmla="*/ 1522609 h 4459172"/>
              <a:gd name="connsiteX703" fmla="*/ 3993926 w 5498758"/>
              <a:gd name="connsiteY703" fmla="*/ 1547074 h 4459172"/>
              <a:gd name="connsiteX704" fmla="*/ 3984821 w 5498758"/>
              <a:gd name="connsiteY704" fmla="*/ 1570000 h 4459172"/>
              <a:gd name="connsiteX705" fmla="*/ 3974284 w 5498758"/>
              <a:gd name="connsiteY705" fmla="*/ 1591341 h 4459172"/>
              <a:gd name="connsiteX706" fmla="*/ 3962241 w 5498758"/>
              <a:gd name="connsiteY706" fmla="*/ 1611056 h 4459172"/>
              <a:gd name="connsiteX707" fmla="*/ 3933329 w 5498758"/>
              <a:gd name="connsiteY707" fmla="*/ 1645428 h 4459172"/>
              <a:gd name="connsiteX708" fmla="*/ 3897477 w 5498758"/>
              <a:gd name="connsiteY708" fmla="*/ 1672768 h 4459172"/>
              <a:gd name="connsiteX709" fmla="*/ 3876760 w 5498758"/>
              <a:gd name="connsiteY709" fmla="*/ 1683693 h 4459172"/>
              <a:gd name="connsiteX710" fmla="*/ 3854080 w 5498758"/>
              <a:gd name="connsiteY710" fmla="*/ 1692729 h 4459172"/>
              <a:gd name="connsiteX711" fmla="*/ 3829360 w 5498758"/>
              <a:gd name="connsiteY711" fmla="*/ 1699833 h 4459172"/>
              <a:gd name="connsiteX712" fmla="*/ 3802527 w 5498758"/>
              <a:gd name="connsiteY712" fmla="*/ 1704961 h 4459172"/>
              <a:gd name="connsiteX713" fmla="*/ 3773504 w 5498758"/>
              <a:gd name="connsiteY713" fmla="*/ 1708069 h 4459172"/>
              <a:gd name="connsiteX714" fmla="*/ 3742214 w 5498758"/>
              <a:gd name="connsiteY714" fmla="*/ 1709115 h 4459172"/>
              <a:gd name="connsiteX715" fmla="*/ 3742214 w 5498758"/>
              <a:gd name="connsiteY715" fmla="*/ 1650040 h 4459172"/>
              <a:gd name="connsiteX716" fmla="*/ 3772528 w 5498758"/>
              <a:gd name="connsiteY716" fmla="*/ 1648677 h 4459172"/>
              <a:gd name="connsiteX717" fmla="*/ 3799938 w 5498758"/>
              <a:gd name="connsiteY717" fmla="*/ 1644638 h 4459172"/>
              <a:gd name="connsiteX718" fmla="*/ 3824576 w 5498758"/>
              <a:gd name="connsiteY718" fmla="*/ 1637994 h 4459172"/>
              <a:gd name="connsiteX719" fmla="*/ 3846584 w 5498758"/>
              <a:gd name="connsiteY719" fmla="*/ 1628817 h 4459172"/>
              <a:gd name="connsiteX720" fmla="*/ 3883261 w 5498758"/>
              <a:gd name="connsiteY720" fmla="*/ 1603155 h 4459172"/>
              <a:gd name="connsiteX721" fmla="*/ 3911071 w 5498758"/>
              <a:gd name="connsiteY721" fmla="*/ 1568228 h 4459172"/>
              <a:gd name="connsiteX722" fmla="*/ 3921996 w 5498758"/>
              <a:gd name="connsiteY722" fmla="*/ 1547471 h 4459172"/>
              <a:gd name="connsiteX723" fmla="*/ 3931120 w 5498758"/>
              <a:gd name="connsiteY723" fmla="*/ 1524614 h 4459172"/>
              <a:gd name="connsiteX724" fmla="*/ 3938578 w 5498758"/>
              <a:gd name="connsiteY724" fmla="*/ 1499729 h 4459172"/>
              <a:gd name="connsiteX725" fmla="*/ 3944510 w 5498758"/>
              <a:gd name="connsiteY725" fmla="*/ 1472889 h 4459172"/>
              <a:gd name="connsiteX726" fmla="*/ 3949054 w 5498758"/>
              <a:gd name="connsiteY726" fmla="*/ 1444166 h 4459172"/>
              <a:gd name="connsiteX727" fmla="*/ 3952348 w 5498758"/>
              <a:gd name="connsiteY727" fmla="*/ 1413632 h 4459172"/>
              <a:gd name="connsiteX728" fmla="*/ 3954530 w 5498758"/>
              <a:gd name="connsiteY728" fmla="*/ 1381358 h 4459172"/>
              <a:gd name="connsiteX729" fmla="*/ 3955738 w 5498758"/>
              <a:gd name="connsiteY729" fmla="*/ 1347418 h 4459172"/>
              <a:gd name="connsiteX730" fmla="*/ 3956109 w 5498758"/>
              <a:gd name="connsiteY730" fmla="*/ 1311883 h 4459172"/>
              <a:gd name="connsiteX731" fmla="*/ 3955717 w 5498758"/>
              <a:gd name="connsiteY731" fmla="*/ 1276698 h 4459172"/>
              <a:gd name="connsiteX732" fmla="*/ 3954455 w 5498758"/>
              <a:gd name="connsiteY732" fmla="*/ 1243085 h 4459172"/>
              <a:gd name="connsiteX733" fmla="*/ 3952190 w 5498758"/>
              <a:gd name="connsiteY733" fmla="*/ 1211119 h 4459172"/>
              <a:gd name="connsiteX734" fmla="*/ 3948795 w 5498758"/>
              <a:gd name="connsiteY734" fmla="*/ 1180870 h 4459172"/>
              <a:gd name="connsiteX735" fmla="*/ 3944136 w 5498758"/>
              <a:gd name="connsiteY735" fmla="*/ 1152411 h 4459172"/>
              <a:gd name="connsiteX736" fmla="*/ 3938084 w 5498758"/>
              <a:gd name="connsiteY736" fmla="*/ 1125814 h 4459172"/>
              <a:gd name="connsiteX737" fmla="*/ 3930509 w 5498758"/>
              <a:gd name="connsiteY737" fmla="*/ 1101153 h 4459172"/>
              <a:gd name="connsiteX738" fmla="*/ 3921278 w 5498758"/>
              <a:gd name="connsiteY738" fmla="*/ 1078496 h 4459172"/>
              <a:gd name="connsiteX739" fmla="*/ 3910264 w 5498758"/>
              <a:gd name="connsiteY739" fmla="*/ 1057918 h 4459172"/>
              <a:gd name="connsiteX740" fmla="*/ 3882356 w 5498758"/>
              <a:gd name="connsiteY740" fmla="*/ 1023288 h 4459172"/>
              <a:gd name="connsiteX741" fmla="*/ 3845742 w 5498758"/>
              <a:gd name="connsiteY741" fmla="*/ 997836 h 4459172"/>
              <a:gd name="connsiteX742" fmla="*/ 3823844 w 5498758"/>
              <a:gd name="connsiteY742" fmla="*/ 988734 h 4459172"/>
              <a:gd name="connsiteX743" fmla="*/ 3799376 w 5498758"/>
              <a:gd name="connsiteY743" fmla="*/ 982143 h 4459172"/>
              <a:gd name="connsiteX744" fmla="*/ 3772210 w 5498758"/>
              <a:gd name="connsiteY744" fmla="*/ 978135 h 4459172"/>
              <a:gd name="connsiteX745" fmla="*/ 3742214 w 5498758"/>
              <a:gd name="connsiteY745" fmla="*/ 976783 h 4459172"/>
              <a:gd name="connsiteX746" fmla="*/ 3686156 w 5498758"/>
              <a:gd name="connsiteY746" fmla="*/ 916690 h 4459172"/>
              <a:gd name="connsiteX747" fmla="*/ 3686156 w 5498758"/>
              <a:gd name="connsiteY747" fmla="*/ 976783 h 4459172"/>
              <a:gd name="connsiteX748" fmla="*/ 3656329 w 5498758"/>
              <a:gd name="connsiteY748" fmla="*/ 978135 h 4459172"/>
              <a:gd name="connsiteX749" fmla="*/ 3629312 w 5498758"/>
              <a:gd name="connsiteY749" fmla="*/ 982143 h 4459172"/>
              <a:gd name="connsiteX750" fmla="*/ 3604976 w 5498758"/>
              <a:gd name="connsiteY750" fmla="*/ 988734 h 4459172"/>
              <a:gd name="connsiteX751" fmla="*/ 3583191 w 5498758"/>
              <a:gd name="connsiteY751" fmla="*/ 997836 h 4459172"/>
              <a:gd name="connsiteX752" fmla="*/ 3546757 w 5498758"/>
              <a:gd name="connsiteY752" fmla="*/ 1023288 h 4459172"/>
              <a:gd name="connsiteX753" fmla="*/ 3518975 w 5498758"/>
              <a:gd name="connsiteY753" fmla="*/ 1057918 h 4459172"/>
              <a:gd name="connsiteX754" fmla="*/ 3508006 w 5498758"/>
              <a:gd name="connsiteY754" fmla="*/ 1078496 h 4459172"/>
              <a:gd name="connsiteX755" fmla="*/ 3498812 w 5498758"/>
              <a:gd name="connsiteY755" fmla="*/ 1101153 h 4459172"/>
              <a:gd name="connsiteX756" fmla="*/ 3491262 w 5498758"/>
              <a:gd name="connsiteY756" fmla="*/ 1125814 h 4459172"/>
              <a:gd name="connsiteX757" fmla="*/ 3485230 w 5498758"/>
              <a:gd name="connsiteY757" fmla="*/ 1152411 h 4459172"/>
              <a:gd name="connsiteX758" fmla="*/ 3480584 w 5498758"/>
              <a:gd name="connsiteY758" fmla="*/ 1180870 h 4459172"/>
              <a:gd name="connsiteX759" fmla="*/ 3477197 w 5498758"/>
              <a:gd name="connsiteY759" fmla="*/ 1211119 h 4459172"/>
              <a:gd name="connsiteX760" fmla="*/ 3474937 w 5498758"/>
              <a:gd name="connsiteY760" fmla="*/ 1243085 h 4459172"/>
              <a:gd name="connsiteX761" fmla="*/ 3473675 w 5498758"/>
              <a:gd name="connsiteY761" fmla="*/ 1276698 h 4459172"/>
              <a:gd name="connsiteX762" fmla="*/ 3473284 w 5498758"/>
              <a:gd name="connsiteY762" fmla="*/ 1311883 h 4459172"/>
              <a:gd name="connsiteX763" fmla="*/ 3473666 w 5498758"/>
              <a:gd name="connsiteY763" fmla="*/ 1347418 h 4459172"/>
              <a:gd name="connsiteX764" fmla="*/ 3474899 w 5498758"/>
              <a:gd name="connsiteY764" fmla="*/ 1381358 h 4459172"/>
              <a:gd name="connsiteX765" fmla="*/ 3477118 w 5498758"/>
              <a:gd name="connsiteY765" fmla="*/ 1413632 h 4459172"/>
              <a:gd name="connsiteX766" fmla="*/ 3480455 w 5498758"/>
              <a:gd name="connsiteY766" fmla="*/ 1444166 h 4459172"/>
              <a:gd name="connsiteX767" fmla="*/ 3485044 w 5498758"/>
              <a:gd name="connsiteY767" fmla="*/ 1472889 h 4459172"/>
              <a:gd name="connsiteX768" fmla="*/ 3491016 w 5498758"/>
              <a:gd name="connsiteY768" fmla="*/ 1499729 h 4459172"/>
              <a:gd name="connsiteX769" fmla="*/ 3498507 w 5498758"/>
              <a:gd name="connsiteY769" fmla="*/ 1524614 h 4459172"/>
              <a:gd name="connsiteX770" fmla="*/ 3507648 w 5498758"/>
              <a:gd name="connsiteY770" fmla="*/ 1547471 h 4459172"/>
              <a:gd name="connsiteX771" fmla="*/ 3518572 w 5498758"/>
              <a:gd name="connsiteY771" fmla="*/ 1568228 h 4459172"/>
              <a:gd name="connsiteX772" fmla="*/ 3546307 w 5498758"/>
              <a:gd name="connsiteY772" fmla="*/ 1603155 h 4459172"/>
              <a:gd name="connsiteX773" fmla="*/ 3582771 w 5498758"/>
              <a:gd name="connsiteY773" fmla="*/ 1628817 h 4459172"/>
              <a:gd name="connsiteX774" fmla="*/ 3604611 w 5498758"/>
              <a:gd name="connsiteY774" fmla="*/ 1637994 h 4459172"/>
              <a:gd name="connsiteX775" fmla="*/ 3629033 w 5498758"/>
              <a:gd name="connsiteY775" fmla="*/ 1644638 h 4459172"/>
              <a:gd name="connsiteX776" fmla="*/ 3656171 w 5498758"/>
              <a:gd name="connsiteY776" fmla="*/ 1648677 h 4459172"/>
              <a:gd name="connsiteX777" fmla="*/ 3686156 w 5498758"/>
              <a:gd name="connsiteY777" fmla="*/ 1650040 h 4459172"/>
              <a:gd name="connsiteX778" fmla="*/ 3686156 w 5498758"/>
              <a:gd name="connsiteY778" fmla="*/ 1709115 h 4459172"/>
              <a:gd name="connsiteX779" fmla="*/ 3655000 w 5498758"/>
              <a:gd name="connsiteY779" fmla="*/ 1708069 h 4459172"/>
              <a:gd name="connsiteX780" fmla="*/ 3626082 w 5498758"/>
              <a:gd name="connsiteY780" fmla="*/ 1704961 h 4459172"/>
              <a:gd name="connsiteX781" fmla="*/ 3599332 w 5498758"/>
              <a:gd name="connsiteY781" fmla="*/ 1699833 h 4459172"/>
              <a:gd name="connsiteX782" fmla="*/ 3574674 w 5498758"/>
              <a:gd name="connsiteY782" fmla="*/ 1692729 h 4459172"/>
              <a:gd name="connsiteX783" fmla="*/ 3552035 w 5498758"/>
              <a:gd name="connsiteY783" fmla="*/ 1683693 h 4459172"/>
              <a:gd name="connsiteX784" fmla="*/ 3531340 w 5498758"/>
              <a:gd name="connsiteY784" fmla="*/ 1672768 h 4459172"/>
              <a:gd name="connsiteX785" fmla="*/ 3495489 w 5498758"/>
              <a:gd name="connsiteY785" fmla="*/ 1645428 h 4459172"/>
              <a:gd name="connsiteX786" fmla="*/ 3466530 w 5498758"/>
              <a:gd name="connsiteY786" fmla="*/ 1611056 h 4459172"/>
              <a:gd name="connsiteX787" fmla="*/ 3454450 w 5498758"/>
              <a:gd name="connsiteY787" fmla="*/ 1591341 h 4459172"/>
              <a:gd name="connsiteX788" fmla="*/ 3443871 w 5498758"/>
              <a:gd name="connsiteY788" fmla="*/ 1570000 h 4459172"/>
              <a:gd name="connsiteX789" fmla="*/ 3434720 w 5498758"/>
              <a:gd name="connsiteY789" fmla="*/ 1547074 h 4459172"/>
              <a:gd name="connsiteX790" fmla="*/ 3426922 w 5498758"/>
              <a:gd name="connsiteY790" fmla="*/ 1522609 h 4459172"/>
              <a:gd name="connsiteX791" fmla="*/ 3420404 w 5498758"/>
              <a:gd name="connsiteY791" fmla="*/ 1496647 h 4459172"/>
              <a:gd name="connsiteX792" fmla="*/ 3415090 w 5498758"/>
              <a:gd name="connsiteY792" fmla="*/ 1469231 h 4459172"/>
              <a:gd name="connsiteX793" fmla="*/ 3410910 w 5498758"/>
              <a:gd name="connsiteY793" fmla="*/ 1440407 h 4459172"/>
              <a:gd name="connsiteX794" fmla="*/ 3407786 w 5498758"/>
              <a:gd name="connsiteY794" fmla="*/ 1410216 h 4459172"/>
              <a:gd name="connsiteX795" fmla="*/ 3405647 w 5498758"/>
              <a:gd name="connsiteY795" fmla="*/ 1378703 h 4459172"/>
              <a:gd name="connsiteX796" fmla="*/ 3404417 w 5498758"/>
              <a:gd name="connsiteY796" fmla="*/ 1345910 h 4459172"/>
              <a:gd name="connsiteX797" fmla="*/ 3404024 w 5498758"/>
              <a:gd name="connsiteY797" fmla="*/ 1311883 h 4459172"/>
              <a:gd name="connsiteX798" fmla="*/ 3404430 w 5498758"/>
              <a:gd name="connsiteY798" fmla="*/ 1278002 h 4459172"/>
              <a:gd name="connsiteX799" fmla="*/ 3405697 w 5498758"/>
              <a:gd name="connsiteY799" fmla="*/ 1245354 h 4459172"/>
              <a:gd name="connsiteX800" fmla="*/ 3407893 w 5498758"/>
              <a:gd name="connsiteY800" fmla="*/ 1213985 h 4459172"/>
              <a:gd name="connsiteX801" fmla="*/ 3411088 w 5498758"/>
              <a:gd name="connsiteY801" fmla="*/ 1183936 h 4459172"/>
              <a:gd name="connsiteX802" fmla="*/ 3415354 w 5498758"/>
              <a:gd name="connsiteY802" fmla="*/ 1155250 h 4459172"/>
              <a:gd name="connsiteX803" fmla="*/ 3420760 w 5498758"/>
              <a:gd name="connsiteY803" fmla="*/ 1127971 h 4459172"/>
              <a:gd name="connsiteX804" fmla="*/ 3427374 w 5498758"/>
              <a:gd name="connsiteY804" fmla="*/ 1102139 h 4459172"/>
              <a:gd name="connsiteX805" fmla="*/ 3435268 w 5498758"/>
              <a:gd name="connsiteY805" fmla="*/ 1077801 h 4459172"/>
              <a:gd name="connsiteX806" fmla="*/ 3444512 w 5498758"/>
              <a:gd name="connsiteY806" fmla="*/ 1054997 h 4459172"/>
              <a:gd name="connsiteX807" fmla="*/ 3455174 w 5498758"/>
              <a:gd name="connsiteY807" fmla="*/ 1033771 h 4459172"/>
              <a:gd name="connsiteX808" fmla="*/ 3467327 w 5498758"/>
              <a:gd name="connsiteY808" fmla="*/ 1014166 h 4459172"/>
              <a:gd name="connsiteX809" fmla="*/ 3496380 w 5498758"/>
              <a:gd name="connsiteY809" fmla="*/ 979989 h 4459172"/>
              <a:gd name="connsiteX810" fmla="*/ 3532230 w 5498758"/>
              <a:gd name="connsiteY810" fmla="*/ 952810 h 4459172"/>
              <a:gd name="connsiteX811" fmla="*/ 3552878 w 5498758"/>
              <a:gd name="connsiteY811" fmla="*/ 941952 h 4459172"/>
              <a:gd name="connsiteX812" fmla="*/ 3575436 w 5498758"/>
              <a:gd name="connsiteY812" fmla="*/ 932972 h 4459172"/>
              <a:gd name="connsiteX813" fmla="*/ 3599973 w 5498758"/>
              <a:gd name="connsiteY813" fmla="*/ 925913 h 4459172"/>
              <a:gd name="connsiteX814" fmla="*/ 3626558 w 5498758"/>
              <a:gd name="connsiteY814" fmla="*/ 920817 h 4459172"/>
              <a:gd name="connsiteX815" fmla="*/ 3655263 w 5498758"/>
              <a:gd name="connsiteY815" fmla="*/ 917728 h 4459172"/>
              <a:gd name="connsiteX816" fmla="*/ 2538537 w 5498758"/>
              <a:gd name="connsiteY816" fmla="*/ 623346 h 4459172"/>
              <a:gd name="connsiteX817" fmla="*/ 2664834 w 5498758"/>
              <a:gd name="connsiteY817" fmla="*/ 623346 h 4459172"/>
              <a:gd name="connsiteX818" fmla="*/ 2664834 w 5498758"/>
              <a:gd name="connsiteY818" fmla="*/ 729274 h 4459172"/>
              <a:gd name="connsiteX819" fmla="*/ 2538537 w 5498758"/>
              <a:gd name="connsiteY819" fmla="*/ 729274 h 4459172"/>
              <a:gd name="connsiteX820" fmla="*/ 3538388 w 5498758"/>
              <a:gd name="connsiteY820" fmla="*/ 531682 h 4459172"/>
              <a:gd name="connsiteX821" fmla="*/ 4090442 w 5498758"/>
              <a:gd name="connsiteY821" fmla="*/ 531682 h 4459172"/>
              <a:gd name="connsiteX822" fmla="*/ 4090442 w 5498758"/>
              <a:gd name="connsiteY822" fmla="*/ 596869 h 4459172"/>
              <a:gd name="connsiteX823" fmla="*/ 3538388 w 5498758"/>
              <a:gd name="connsiteY823" fmla="*/ 596869 h 4459172"/>
              <a:gd name="connsiteX824" fmla="*/ 3538388 w 5498758"/>
              <a:gd name="connsiteY824" fmla="*/ 318807 h 4459172"/>
              <a:gd name="connsiteX825" fmla="*/ 4090442 w 5498758"/>
              <a:gd name="connsiteY825" fmla="*/ 318807 h 4459172"/>
              <a:gd name="connsiteX826" fmla="*/ 4090442 w 5498758"/>
              <a:gd name="connsiteY826" fmla="*/ 383994 h 4459172"/>
              <a:gd name="connsiteX827" fmla="*/ 3538388 w 5498758"/>
              <a:gd name="connsiteY827" fmla="*/ 383994 h 4459172"/>
              <a:gd name="connsiteX828" fmla="*/ 4743648 w 5498758"/>
              <a:gd name="connsiteY828" fmla="*/ 4277 h 4459172"/>
              <a:gd name="connsiteX829" fmla="*/ 4971802 w 5498758"/>
              <a:gd name="connsiteY829" fmla="*/ 4277 h 4459172"/>
              <a:gd name="connsiteX830" fmla="*/ 4971802 w 5498758"/>
              <a:gd name="connsiteY830" fmla="*/ 62507 h 4459172"/>
              <a:gd name="connsiteX831" fmla="*/ 4813930 w 5498758"/>
              <a:gd name="connsiteY831" fmla="*/ 62507 h 4459172"/>
              <a:gd name="connsiteX832" fmla="*/ 4813930 w 5498758"/>
              <a:gd name="connsiteY832" fmla="*/ 732154 h 4459172"/>
              <a:gd name="connsiteX833" fmla="*/ 4971802 w 5498758"/>
              <a:gd name="connsiteY833" fmla="*/ 732154 h 4459172"/>
              <a:gd name="connsiteX834" fmla="*/ 4971802 w 5498758"/>
              <a:gd name="connsiteY834" fmla="*/ 790385 h 4459172"/>
              <a:gd name="connsiteX835" fmla="*/ 4743648 w 5498758"/>
              <a:gd name="connsiteY835" fmla="*/ 790385 h 4459172"/>
              <a:gd name="connsiteX836" fmla="*/ 4743648 w 5498758"/>
              <a:gd name="connsiteY836" fmla="*/ 732154 h 4459172"/>
              <a:gd name="connsiteX837" fmla="*/ 4743648 w 5498758"/>
              <a:gd name="connsiteY837" fmla="*/ 62507 h 4459172"/>
              <a:gd name="connsiteX838" fmla="*/ 1841161 w 5498758"/>
              <a:gd name="connsiteY838" fmla="*/ 1 h 4459172"/>
              <a:gd name="connsiteX839" fmla="*/ 1841161 w 5498758"/>
              <a:gd name="connsiteY839" fmla="*/ 60096 h 4459172"/>
              <a:gd name="connsiteX840" fmla="*/ 1811334 w 5498758"/>
              <a:gd name="connsiteY840" fmla="*/ 61447 h 4459172"/>
              <a:gd name="connsiteX841" fmla="*/ 1784317 w 5498758"/>
              <a:gd name="connsiteY841" fmla="*/ 65456 h 4459172"/>
              <a:gd name="connsiteX842" fmla="*/ 1759981 w 5498758"/>
              <a:gd name="connsiteY842" fmla="*/ 72046 h 4459172"/>
              <a:gd name="connsiteX843" fmla="*/ 1738195 w 5498758"/>
              <a:gd name="connsiteY843" fmla="*/ 81149 h 4459172"/>
              <a:gd name="connsiteX844" fmla="*/ 1701760 w 5498758"/>
              <a:gd name="connsiteY844" fmla="*/ 106599 h 4459172"/>
              <a:gd name="connsiteX845" fmla="*/ 1673977 w 5498758"/>
              <a:gd name="connsiteY845" fmla="*/ 141231 h 4459172"/>
              <a:gd name="connsiteX846" fmla="*/ 1663007 w 5498758"/>
              <a:gd name="connsiteY846" fmla="*/ 161808 h 4459172"/>
              <a:gd name="connsiteX847" fmla="*/ 1653812 w 5498758"/>
              <a:gd name="connsiteY847" fmla="*/ 184464 h 4459172"/>
              <a:gd name="connsiteX848" fmla="*/ 1646263 w 5498758"/>
              <a:gd name="connsiteY848" fmla="*/ 209127 h 4459172"/>
              <a:gd name="connsiteX849" fmla="*/ 1640230 w 5498758"/>
              <a:gd name="connsiteY849" fmla="*/ 235723 h 4459172"/>
              <a:gd name="connsiteX850" fmla="*/ 1635584 w 5498758"/>
              <a:gd name="connsiteY850" fmla="*/ 264182 h 4459172"/>
              <a:gd name="connsiteX851" fmla="*/ 1632195 w 5498758"/>
              <a:gd name="connsiteY851" fmla="*/ 294431 h 4459172"/>
              <a:gd name="connsiteX852" fmla="*/ 1629935 w 5498758"/>
              <a:gd name="connsiteY852" fmla="*/ 326398 h 4459172"/>
              <a:gd name="connsiteX853" fmla="*/ 1628674 w 5498758"/>
              <a:gd name="connsiteY853" fmla="*/ 360010 h 4459172"/>
              <a:gd name="connsiteX854" fmla="*/ 1628282 w 5498758"/>
              <a:gd name="connsiteY854" fmla="*/ 395196 h 4459172"/>
              <a:gd name="connsiteX855" fmla="*/ 1628664 w 5498758"/>
              <a:gd name="connsiteY855" fmla="*/ 430731 h 4459172"/>
              <a:gd name="connsiteX856" fmla="*/ 1629898 w 5498758"/>
              <a:gd name="connsiteY856" fmla="*/ 464671 h 4459172"/>
              <a:gd name="connsiteX857" fmla="*/ 1632117 w 5498758"/>
              <a:gd name="connsiteY857" fmla="*/ 496943 h 4459172"/>
              <a:gd name="connsiteX858" fmla="*/ 1635455 w 5498758"/>
              <a:gd name="connsiteY858" fmla="*/ 527477 h 4459172"/>
              <a:gd name="connsiteX859" fmla="*/ 1640043 w 5498758"/>
              <a:gd name="connsiteY859" fmla="*/ 556201 h 4459172"/>
              <a:gd name="connsiteX860" fmla="*/ 1646017 w 5498758"/>
              <a:gd name="connsiteY860" fmla="*/ 583040 h 4459172"/>
              <a:gd name="connsiteX861" fmla="*/ 1653508 w 5498758"/>
              <a:gd name="connsiteY861" fmla="*/ 607925 h 4459172"/>
              <a:gd name="connsiteX862" fmla="*/ 1662650 w 5498758"/>
              <a:gd name="connsiteY862" fmla="*/ 630782 h 4459172"/>
              <a:gd name="connsiteX863" fmla="*/ 1673575 w 5498758"/>
              <a:gd name="connsiteY863" fmla="*/ 651540 h 4459172"/>
              <a:gd name="connsiteX864" fmla="*/ 1701309 w 5498758"/>
              <a:gd name="connsiteY864" fmla="*/ 686466 h 4459172"/>
              <a:gd name="connsiteX865" fmla="*/ 1737775 w 5498758"/>
              <a:gd name="connsiteY865" fmla="*/ 712128 h 4459172"/>
              <a:gd name="connsiteX866" fmla="*/ 1759616 w 5498758"/>
              <a:gd name="connsiteY866" fmla="*/ 721306 h 4459172"/>
              <a:gd name="connsiteX867" fmla="*/ 1784038 w 5498758"/>
              <a:gd name="connsiteY867" fmla="*/ 727950 h 4459172"/>
              <a:gd name="connsiteX868" fmla="*/ 1811175 w 5498758"/>
              <a:gd name="connsiteY868" fmla="*/ 731988 h 4459172"/>
              <a:gd name="connsiteX869" fmla="*/ 1841161 w 5498758"/>
              <a:gd name="connsiteY869" fmla="*/ 733351 h 4459172"/>
              <a:gd name="connsiteX870" fmla="*/ 1841161 w 5498758"/>
              <a:gd name="connsiteY870" fmla="*/ 792427 h 4459172"/>
              <a:gd name="connsiteX871" fmla="*/ 1810003 w 5498758"/>
              <a:gd name="connsiteY871" fmla="*/ 791381 h 4459172"/>
              <a:gd name="connsiteX872" fmla="*/ 1781086 w 5498758"/>
              <a:gd name="connsiteY872" fmla="*/ 788273 h 4459172"/>
              <a:gd name="connsiteX873" fmla="*/ 1754335 w 5498758"/>
              <a:gd name="connsiteY873" fmla="*/ 783144 h 4459172"/>
              <a:gd name="connsiteX874" fmla="*/ 1729676 w 5498758"/>
              <a:gd name="connsiteY874" fmla="*/ 776041 h 4459172"/>
              <a:gd name="connsiteX875" fmla="*/ 1707036 w 5498758"/>
              <a:gd name="connsiteY875" fmla="*/ 767004 h 4459172"/>
              <a:gd name="connsiteX876" fmla="*/ 1686340 w 5498758"/>
              <a:gd name="connsiteY876" fmla="*/ 756080 h 4459172"/>
              <a:gd name="connsiteX877" fmla="*/ 1650489 w 5498758"/>
              <a:gd name="connsiteY877" fmla="*/ 728740 h 4459172"/>
              <a:gd name="connsiteX878" fmla="*/ 1621529 w 5498758"/>
              <a:gd name="connsiteY878" fmla="*/ 694367 h 4459172"/>
              <a:gd name="connsiteX879" fmla="*/ 1609449 w 5498758"/>
              <a:gd name="connsiteY879" fmla="*/ 674653 h 4459172"/>
              <a:gd name="connsiteX880" fmla="*/ 1598870 w 5498758"/>
              <a:gd name="connsiteY880" fmla="*/ 653311 h 4459172"/>
              <a:gd name="connsiteX881" fmla="*/ 1589719 w 5498758"/>
              <a:gd name="connsiteY881" fmla="*/ 630386 h 4459172"/>
              <a:gd name="connsiteX882" fmla="*/ 1581921 w 5498758"/>
              <a:gd name="connsiteY882" fmla="*/ 605921 h 4459172"/>
              <a:gd name="connsiteX883" fmla="*/ 1575402 w 5498758"/>
              <a:gd name="connsiteY883" fmla="*/ 579959 h 4459172"/>
              <a:gd name="connsiteX884" fmla="*/ 1570089 w 5498758"/>
              <a:gd name="connsiteY884" fmla="*/ 552543 h 4459172"/>
              <a:gd name="connsiteX885" fmla="*/ 1565908 w 5498758"/>
              <a:gd name="connsiteY885" fmla="*/ 523719 h 4459172"/>
              <a:gd name="connsiteX886" fmla="*/ 1562785 w 5498758"/>
              <a:gd name="connsiteY886" fmla="*/ 493528 h 4459172"/>
              <a:gd name="connsiteX887" fmla="*/ 1560645 w 5498758"/>
              <a:gd name="connsiteY887" fmla="*/ 462016 h 4459172"/>
              <a:gd name="connsiteX888" fmla="*/ 1559416 w 5498758"/>
              <a:gd name="connsiteY888" fmla="*/ 429223 h 4459172"/>
              <a:gd name="connsiteX889" fmla="*/ 1559022 w 5498758"/>
              <a:gd name="connsiteY889" fmla="*/ 395196 h 4459172"/>
              <a:gd name="connsiteX890" fmla="*/ 1559429 w 5498758"/>
              <a:gd name="connsiteY890" fmla="*/ 361314 h 4459172"/>
              <a:gd name="connsiteX891" fmla="*/ 1560695 w 5498758"/>
              <a:gd name="connsiteY891" fmla="*/ 328666 h 4459172"/>
              <a:gd name="connsiteX892" fmla="*/ 1562891 w 5498758"/>
              <a:gd name="connsiteY892" fmla="*/ 297298 h 4459172"/>
              <a:gd name="connsiteX893" fmla="*/ 1566088 w 5498758"/>
              <a:gd name="connsiteY893" fmla="*/ 267248 h 4459172"/>
              <a:gd name="connsiteX894" fmla="*/ 1570354 w 5498758"/>
              <a:gd name="connsiteY894" fmla="*/ 238562 h 4459172"/>
              <a:gd name="connsiteX895" fmla="*/ 1575759 w 5498758"/>
              <a:gd name="connsiteY895" fmla="*/ 211282 h 4459172"/>
              <a:gd name="connsiteX896" fmla="*/ 1582374 w 5498758"/>
              <a:gd name="connsiteY896" fmla="*/ 185452 h 4459172"/>
              <a:gd name="connsiteX897" fmla="*/ 1590268 w 5498758"/>
              <a:gd name="connsiteY897" fmla="*/ 161113 h 4459172"/>
              <a:gd name="connsiteX898" fmla="*/ 1599513 w 5498758"/>
              <a:gd name="connsiteY898" fmla="*/ 138310 h 4459172"/>
              <a:gd name="connsiteX899" fmla="*/ 1610176 w 5498758"/>
              <a:gd name="connsiteY899" fmla="*/ 117084 h 4459172"/>
              <a:gd name="connsiteX900" fmla="*/ 1622329 w 5498758"/>
              <a:gd name="connsiteY900" fmla="*/ 97478 h 4459172"/>
              <a:gd name="connsiteX901" fmla="*/ 1651382 w 5498758"/>
              <a:gd name="connsiteY901" fmla="*/ 63301 h 4459172"/>
              <a:gd name="connsiteX902" fmla="*/ 1687233 w 5498758"/>
              <a:gd name="connsiteY902" fmla="*/ 36123 h 4459172"/>
              <a:gd name="connsiteX903" fmla="*/ 1707882 w 5498758"/>
              <a:gd name="connsiteY903" fmla="*/ 25265 h 4459172"/>
              <a:gd name="connsiteX904" fmla="*/ 1730440 w 5498758"/>
              <a:gd name="connsiteY904" fmla="*/ 16284 h 4459172"/>
              <a:gd name="connsiteX905" fmla="*/ 1754977 w 5498758"/>
              <a:gd name="connsiteY905" fmla="*/ 9224 h 4459172"/>
              <a:gd name="connsiteX906" fmla="*/ 1781563 w 5498758"/>
              <a:gd name="connsiteY906" fmla="*/ 4130 h 4459172"/>
              <a:gd name="connsiteX907" fmla="*/ 1810268 w 5498758"/>
              <a:gd name="connsiteY907" fmla="*/ 1040 h 4459172"/>
              <a:gd name="connsiteX908" fmla="*/ 5029634 w 5498758"/>
              <a:gd name="connsiteY908" fmla="*/ 1 h 4459172"/>
              <a:gd name="connsiteX909" fmla="*/ 5060528 w 5498758"/>
              <a:gd name="connsiteY909" fmla="*/ 1040 h 4459172"/>
              <a:gd name="connsiteX910" fmla="*/ 5089233 w 5498758"/>
              <a:gd name="connsiteY910" fmla="*/ 4128 h 4459172"/>
              <a:gd name="connsiteX911" fmla="*/ 5115819 w 5498758"/>
              <a:gd name="connsiteY911" fmla="*/ 9224 h 4459172"/>
              <a:gd name="connsiteX912" fmla="*/ 5140355 w 5498758"/>
              <a:gd name="connsiteY912" fmla="*/ 16283 h 4459172"/>
              <a:gd name="connsiteX913" fmla="*/ 5162912 w 5498758"/>
              <a:gd name="connsiteY913" fmla="*/ 25263 h 4459172"/>
              <a:gd name="connsiteX914" fmla="*/ 5183562 w 5498758"/>
              <a:gd name="connsiteY914" fmla="*/ 36121 h 4459172"/>
              <a:gd name="connsiteX915" fmla="*/ 5219411 w 5498758"/>
              <a:gd name="connsiteY915" fmla="*/ 63300 h 4459172"/>
              <a:gd name="connsiteX916" fmla="*/ 5248464 w 5498758"/>
              <a:gd name="connsiteY916" fmla="*/ 97477 h 4459172"/>
              <a:gd name="connsiteX917" fmla="*/ 5260616 w 5498758"/>
              <a:gd name="connsiteY917" fmla="*/ 117083 h 4459172"/>
              <a:gd name="connsiteX918" fmla="*/ 5271279 w 5498758"/>
              <a:gd name="connsiteY918" fmla="*/ 138308 h 4459172"/>
              <a:gd name="connsiteX919" fmla="*/ 5280522 w 5498758"/>
              <a:gd name="connsiteY919" fmla="*/ 161112 h 4459172"/>
              <a:gd name="connsiteX920" fmla="*/ 5288418 w 5498758"/>
              <a:gd name="connsiteY920" fmla="*/ 185450 h 4459172"/>
              <a:gd name="connsiteX921" fmla="*/ 5295032 w 5498758"/>
              <a:gd name="connsiteY921" fmla="*/ 211281 h 4459172"/>
              <a:gd name="connsiteX922" fmla="*/ 5300436 w 5498758"/>
              <a:gd name="connsiteY922" fmla="*/ 238560 h 4459172"/>
              <a:gd name="connsiteX923" fmla="*/ 5304703 w 5498758"/>
              <a:gd name="connsiteY923" fmla="*/ 267247 h 4459172"/>
              <a:gd name="connsiteX924" fmla="*/ 5307899 w 5498758"/>
              <a:gd name="connsiteY924" fmla="*/ 297296 h 4459172"/>
              <a:gd name="connsiteX925" fmla="*/ 5310095 w 5498758"/>
              <a:gd name="connsiteY925" fmla="*/ 328665 h 4459172"/>
              <a:gd name="connsiteX926" fmla="*/ 5311361 w 5498758"/>
              <a:gd name="connsiteY926" fmla="*/ 361313 h 4459172"/>
              <a:gd name="connsiteX927" fmla="*/ 5311768 w 5498758"/>
              <a:gd name="connsiteY927" fmla="*/ 395194 h 4459172"/>
              <a:gd name="connsiteX928" fmla="*/ 5311382 w 5498758"/>
              <a:gd name="connsiteY928" fmla="*/ 429222 h 4459172"/>
              <a:gd name="connsiteX929" fmla="*/ 5310170 w 5498758"/>
              <a:gd name="connsiteY929" fmla="*/ 462014 h 4459172"/>
              <a:gd name="connsiteX930" fmla="*/ 5308058 w 5498758"/>
              <a:gd name="connsiteY930" fmla="*/ 493527 h 4459172"/>
              <a:gd name="connsiteX931" fmla="*/ 5304972 w 5498758"/>
              <a:gd name="connsiteY931" fmla="*/ 523718 h 4459172"/>
              <a:gd name="connsiteX932" fmla="*/ 5300834 w 5498758"/>
              <a:gd name="connsiteY932" fmla="*/ 552543 h 4459172"/>
              <a:gd name="connsiteX933" fmla="*/ 5295566 w 5498758"/>
              <a:gd name="connsiteY933" fmla="*/ 579958 h 4459172"/>
              <a:gd name="connsiteX934" fmla="*/ 5289096 w 5498758"/>
              <a:gd name="connsiteY934" fmla="*/ 605920 h 4459172"/>
              <a:gd name="connsiteX935" fmla="*/ 5281347 w 5498758"/>
              <a:gd name="connsiteY935" fmla="*/ 630385 h 4459172"/>
              <a:gd name="connsiteX936" fmla="*/ 5272242 w 5498758"/>
              <a:gd name="connsiteY936" fmla="*/ 653311 h 4459172"/>
              <a:gd name="connsiteX937" fmla="*/ 5261706 w 5498758"/>
              <a:gd name="connsiteY937" fmla="*/ 674652 h 4459172"/>
              <a:gd name="connsiteX938" fmla="*/ 5249663 w 5498758"/>
              <a:gd name="connsiteY938" fmla="*/ 694367 h 4459172"/>
              <a:gd name="connsiteX939" fmla="*/ 5220750 w 5498758"/>
              <a:gd name="connsiteY939" fmla="*/ 728739 h 4459172"/>
              <a:gd name="connsiteX940" fmla="*/ 5184899 w 5498758"/>
              <a:gd name="connsiteY940" fmla="*/ 756079 h 4459172"/>
              <a:gd name="connsiteX941" fmla="*/ 5164180 w 5498758"/>
              <a:gd name="connsiteY941" fmla="*/ 767004 h 4459172"/>
              <a:gd name="connsiteX942" fmla="*/ 5141500 w 5498758"/>
              <a:gd name="connsiteY942" fmla="*/ 776040 h 4459172"/>
              <a:gd name="connsiteX943" fmla="*/ 5116782 w 5498758"/>
              <a:gd name="connsiteY943" fmla="*/ 783144 h 4459172"/>
              <a:gd name="connsiteX944" fmla="*/ 5089948 w 5498758"/>
              <a:gd name="connsiteY944" fmla="*/ 788272 h 4459172"/>
              <a:gd name="connsiteX945" fmla="*/ 5060925 w 5498758"/>
              <a:gd name="connsiteY945" fmla="*/ 791381 h 4459172"/>
              <a:gd name="connsiteX946" fmla="*/ 5029634 w 5498758"/>
              <a:gd name="connsiteY946" fmla="*/ 792426 h 4459172"/>
              <a:gd name="connsiteX947" fmla="*/ 5029634 w 5498758"/>
              <a:gd name="connsiteY947" fmla="*/ 733351 h 4459172"/>
              <a:gd name="connsiteX948" fmla="*/ 5059950 w 5498758"/>
              <a:gd name="connsiteY948" fmla="*/ 731988 h 4459172"/>
              <a:gd name="connsiteX949" fmla="*/ 5087358 w 5498758"/>
              <a:gd name="connsiteY949" fmla="*/ 727949 h 4459172"/>
              <a:gd name="connsiteX950" fmla="*/ 5111996 w 5498758"/>
              <a:gd name="connsiteY950" fmla="*/ 721305 h 4459172"/>
              <a:gd name="connsiteX951" fmla="*/ 5134005 w 5498758"/>
              <a:gd name="connsiteY951" fmla="*/ 712128 h 4459172"/>
              <a:gd name="connsiteX952" fmla="*/ 5170680 w 5498758"/>
              <a:gd name="connsiteY952" fmla="*/ 686465 h 4459172"/>
              <a:gd name="connsiteX953" fmla="*/ 5198489 w 5498758"/>
              <a:gd name="connsiteY953" fmla="*/ 651539 h 4459172"/>
              <a:gd name="connsiteX954" fmla="*/ 5209414 w 5498758"/>
              <a:gd name="connsiteY954" fmla="*/ 630782 h 4459172"/>
              <a:gd name="connsiteX955" fmla="*/ 5218536 w 5498758"/>
              <a:gd name="connsiteY955" fmla="*/ 607925 h 4459172"/>
              <a:gd name="connsiteX956" fmla="*/ 5225994 w 5498758"/>
              <a:gd name="connsiteY956" fmla="*/ 583040 h 4459172"/>
              <a:gd name="connsiteX957" fmla="*/ 5231926 w 5498758"/>
              <a:gd name="connsiteY957" fmla="*/ 556200 h 4459172"/>
              <a:gd name="connsiteX958" fmla="*/ 5236470 w 5498758"/>
              <a:gd name="connsiteY958" fmla="*/ 527476 h 4459172"/>
              <a:gd name="connsiteX959" fmla="*/ 5239763 w 5498758"/>
              <a:gd name="connsiteY959" fmla="*/ 496942 h 4459172"/>
              <a:gd name="connsiteX960" fmla="*/ 5241944 w 5498758"/>
              <a:gd name="connsiteY960" fmla="*/ 464669 h 4459172"/>
              <a:gd name="connsiteX961" fmla="*/ 5243152 w 5498758"/>
              <a:gd name="connsiteY961" fmla="*/ 430729 h 4459172"/>
              <a:gd name="connsiteX962" fmla="*/ 5243524 w 5498758"/>
              <a:gd name="connsiteY962" fmla="*/ 395194 h 4459172"/>
              <a:gd name="connsiteX963" fmla="*/ 5243133 w 5498758"/>
              <a:gd name="connsiteY963" fmla="*/ 360008 h 4459172"/>
              <a:gd name="connsiteX964" fmla="*/ 5241870 w 5498758"/>
              <a:gd name="connsiteY964" fmla="*/ 326396 h 4459172"/>
              <a:gd name="connsiteX965" fmla="*/ 5239606 w 5498758"/>
              <a:gd name="connsiteY965" fmla="*/ 294430 h 4459172"/>
              <a:gd name="connsiteX966" fmla="*/ 5236210 w 5498758"/>
              <a:gd name="connsiteY966" fmla="*/ 264181 h 4459172"/>
              <a:gd name="connsiteX967" fmla="*/ 5231552 w 5498758"/>
              <a:gd name="connsiteY967" fmla="*/ 235722 h 4459172"/>
              <a:gd name="connsiteX968" fmla="*/ 5225501 w 5498758"/>
              <a:gd name="connsiteY968" fmla="*/ 209126 h 4459172"/>
              <a:gd name="connsiteX969" fmla="*/ 5217926 w 5498758"/>
              <a:gd name="connsiteY969" fmla="*/ 184463 h 4459172"/>
              <a:gd name="connsiteX970" fmla="*/ 5208696 w 5498758"/>
              <a:gd name="connsiteY970" fmla="*/ 161807 h 4459172"/>
              <a:gd name="connsiteX971" fmla="*/ 5197682 w 5498758"/>
              <a:gd name="connsiteY971" fmla="*/ 141229 h 4459172"/>
              <a:gd name="connsiteX972" fmla="*/ 5169776 w 5498758"/>
              <a:gd name="connsiteY972" fmla="*/ 106598 h 4459172"/>
              <a:gd name="connsiteX973" fmla="*/ 5133162 w 5498758"/>
              <a:gd name="connsiteY973" fmla="*/ 81148 h 4459172"/>
              <a:gd name="connsiteX974" fmla="*/ 5111264 w 5498758"/>
              <a:gd name="connsiteY974" fmla="*/ 72045 h 4459172"/>
              <a:gd name="connsiteX975" fmla="*/ 5086797 w 5498758"/>
              <a:gd name="connsiteY975" fmla="*/ 65454 h 4459172"/>
              <a:gd name="connsiteX976" fmla="*/ 5059632 w 5498758"/>
              <a:gd name="connsiteY976" fmla="*/ 61446 h 4459172"/>
              <a:gd name="connsiteX977" fmla="*/ 5029634 w 5498758"/>
              <a:gd name="connsiteY977" fmla="*/ 60095 h 4459172"/>
              <a:gd name="connsiteX978" fmla="*/ 1897218 w 5498758"/>
              <a:gd name="connsiteY978" fmla="*/ 0 h 4459172"/>
              <a:gd name="connsiteX979" fmla="*/ 1928111 w 5498758"/>
              <a:gd name="connsiteY979" fmla="*/ 1039 h 4459172"/>
              <a:gd name="connsiteX980" fmla="*/ 1956816 w 5498758"/>
              <a:gd name="connsiteY980" fmla="*/ 4128 h 4459172"/>
              <a:gd name="connsiteX981" fmla="*/ 1983402 w 5498758"/>
              <a:gd name="connsiteY981" fmla="*/ 9223 h 4459172"/>
              <a:gd name="connsiteX982" fmla="*/ 2007938 w 5498758"/>
              <a:gd name="connsiteY982" fmla="*/ 16282 h 4459172"/>
              <a:gd name="connsiteX983" fmla="*/ 2030496 w 5498758"/>
              <a:gd name="connsiteY983" fmla="*/ 25263 h 4459172"/>
              <a:gd name="connsiteX984" fmla="*/ 2051145 w 5498758"/>
              <a:gd name="connsiteY984" fmla="*/ 36121 h 4459172"/>
              <a:gd name="connsiteX985" fmla="*/ 2086994 w 5498758"/>
              <a:gd name="connsiteY985" fmla="*/ 63300 h 4459172"/>
              <a:gd name="connsiteX986" fmla="*/ 2116047 w 5498758"/>
              <a:gd name="connsiteY986" fmla="*/ 97477 h 4459172"/>
              <a:gd name="connsiteX987" fmla="*/ 2128200 w 5498758"/>
              <a:gd name="connsiteY987" fmla="*/ 117082 h 4459172"/>
              <a:gd name="connsiteX988" fmla="*/ 2138863 w 5498758"/>
              <a:gd name="connsiteY988" fmla="*/ 138308 h 4459172"/>
              <a:gd name="connsiteX989" fmla="*/ 2148106 w 5498758"/>
              <a:gd name="connsiteY989" fmla="*/ 161111 h 4459172"/>
              <a:gd name="connsiteX990" fmla="*/ 2156000 w 5498758"/>
              <a:gd name="connsiteY990" fmla="*/ 185450 h 4459172"/>
              <a:gd name="connsiteX991" fmla="*/ 2162615 w 5498758"/>
              <a:gd name="connsiteY991" fmla="*/ 211281 h 4459172"/>
              <a:gd name="connsiteX992" fmla="*/ 2168020 w 5498758"/>
              <a:gd name="connsiteY992" fmla="*/ 238560 h 4459172"/>
              <a:gd name="connsiteX993" fmla="*/ 2172286 w 5498758"/>
              <a:gd name="connsiteY993" fmla="*/ 267247 h 4459172"/>
              <a:gd name="connsiteX994" fmla="*/ 2175482 w 5498758"/>
              <a:gd name="connsiteY994" fmla="*/ 297296 h 4459172"/>
              <a:gd name="connsiteX995" fmla="*/ 2177678 w 5498758"/>
              <a:gd name="connsiteY995" fmla="*/ 328665 h 4459172"/>
              <a:gd name="connsiteX996" fmla="*/ 2178944 w 5498758"/>
              <a:gd name="connsiteY996" fmla="*/ 361313 h 4459172"/>
              <a:gd name="connsiteX997" fmla="*/ 2179350 w 5498758"/>
              <a:gd name="connsiteY997" fmla="*/ 395194 h 4459172"/>
              <a:gd name="connsiteX998" fmla="*/ 2178964 w 5498758"/>
              <a:gd name="connsiteY998" fmla="*/ 429222 h 4459172"/>
              <a:gd name="connsiteX999" fmla="*/ 2177753 w 5498758"/>
              <a:gd name="connsiteY999" fmla="*/ 462014 h 4459172"/>
              <a:gd name="connsiteX1000" fmla="*/ 2175642 w 5498758"/>
              <a:gd name="connsiteY1000" fmla="*/ 493527 h 4459172"/>
              <a:gd name="connsiteX1001" fmla="*/ 2172554 w 5498758"/>
              <a:gd name="connsiteY1001" fmla="*/ 523718 h 4459172"/>
              <a:gd name="connsiteX1002" fmla="*/ 2168416 w 5498758"/>
              <a:gd name="connsiteY1002" fmla="*/ 552542 h 4459172"/>
              <a:gd name="connsiteX1003" fmla="*/ 2163149 w 5498758"/>
              <a:gd name="connsiteY1003" fmla="*/ 579958 h 4459172"/>
              <a:gd name="connsiteX1004" fmla="*/ 2156679 w 5498758"/>
              <a:gd name="connsiteY1004" fmla="*/ 605919 h 4459172"/>
              <a:gd name="connsiteX1005" fmla="*/ 2148929 w 5498758"/>
              <a:gd name="connsiteY1005" fmla="*/ 630385 h 4459172"/>
              <a:gd name="connsiteX1006" fmla="*/ 2139823 w 5498758"/>
              <a:gd name="connsiteY1006" fmla="*/ 653310 h 4459172"/>
              <a:gd name="connsiteX1007" fmla="*/ 2129287 w 5498758"/>
              <a:gd name="connsiteY1007" fmla="*/ 674652 h 4459172"/>
              <a:gd name="connsiteX1008" fmla="*/ 2117243 w 5498758"/>
              <a:gd name="connsiteY1008" fmla="*/ 694366 h 4459172"/>
              <a:gd name="connsiteX1009" fmla="*/ 2088331 w 5498758"/>
              <a:gd name="connsiteY1009" fmla="*/ 728738 h 4459172"/>
              <a:gd name="connsiteX1010" fmla="*/ 2052479 w 5498758"/>
              <a:gd name="connsiteY1010" fmla="*/ 756079 h 4459172"/>
              <a:gd name="connsiteX1011" fmla="*/ 2031761 w 5498758"/>
              <a:gd name="connsiteY1011" fmla="*/ 767003 h 4459172"/>
              <a:gd name="connsiteX1012" fmla="*/ 2009081 w 5498758"/>
              <a:gd name="connsiteY1012" fmla="*/ 776039 h 4459172"/>
              <a:gd name="connsiteX1013" fmla="*/ 1984362 w 5498758"/>
              <a:gd name="connsiteY1013" fmla="*/ 783143 h 4459172"/>
              <a:gd name="connsiteX1014" fmla="*/ 1957530 w 5498758"/>
              <a:gd name="connsiteY1014" fmla="*/ 788271 h 4459172"/>
              <a:gd name="connsiteX1015" fmla="*/ 1928507 w 5498758"/>
              <a:gd name="connsiteY1015" fmla="*/ 791380 h 4459172"/>
              <a:gd name="connsiteX1016" fmla="*/ 1897218 w 5498758"/>
              <a:gd name="connsiteY1016" fmla="*/ 792425 h 4459172"/>
              <a:gd name="connsiteX1017" fmla="*/ 1897218 w 5498758"/>
              <a:gd name="connsiteY1017" fmla="*/ 733350 h 4459172"/>
              <a:gd name="connsiteX1018" fmla="*/ 1927532 w 5498758"/>
              <a:gd name="connsiteY1018" fmla="*/ 731987 h 4459172"/>
              <a:gd name="connsiteX1019" fmla="*/ 1954939 w 5498758"/>
              <a:gd name="connsiteY1019" fmla="*/ 727948 h 4459172"/>
              <a:gd name="connsiteX1020" fmla="*/ 1979577 w 5498758"/>
              <a:gd name="connsiteY1020" fmla="*/ 721304 h 4459172"/>
              <a:gd name="connsiteX1021" fmla="*/ 2001585 w 5498758"/>
              <a:gd name="connsiteY1021" fmla="*/ 712127 h 4459172"/>
              <a:gd name="connsiteX1022" fmla="*/ 2038261 w 5498758"/>
              <a:gd name="connsiteY1022" fmla="*/ 686465 h 4459172"/>
              <a:gd name="connsiteX1023" fmla="*/ 2066070 w 5498758"/>
              <a:gd name="connsiteY1023" fmla="*/ 651538 h 4459172"/>
              <a:gd name="connsiteX1024" fmla="*/ 2076995 w 5498758"/>
              <a:gd name="connsiteY1024" fmla="*/ 630781 h 4459172"/>
              <a:gd name="connsiteX1025" fmla="*/ 2086118 w 5498758"/>
              <a:gd name="connsiteY1025" fmla="*/ 607924 h 4459172"/>
              <a:gd name="connsiteX1026" fmla="*/ 2093576 w 5498758"/>
              <a:gd name="connsiteY1026" fmla="*/ 583039 h 4459172"/>
              <a:gd name="connsiteX1027" fmla="*/ 2099508 w 5498758"/>
              <a:gd name="connsiteY1027" fmla="*/ 556200 h 4459172"/>
              <a:gd name="connsiteX1028" fmla="*/ 2104052 w 5498758"/>
              <a:gd name="connsiteY1028" fmla="*/ 527476 h 4459172"/>
              <a:gd name="connsiteX1029" fmla="*/ 2107346 w 5498758"/>
              <a:gd name="connsiteY1029" fmla="*/ 496942 h 4459172"/>
              <a:gd name="connsiteX1030" fmla="*/ 2109528 w 5498758"/>
              <a:gd name="connsiteY1030" fmla="*/ 464669 h 4459172"/>
              <a:gd name="connsiteX1031" fmla="*/ 2110736 w 5498758"/>
              <a:gd name="connsiteY1031" fmla="*/ 430729 h 4459172"/>
              <a:gd name="connsiteX1032" fmla="*/ 2111108 w 5498758"/>
              <a:gd name="connsiteY1032" fmla="*/ 395194 h 4459172"/>
              <a:gd name="connsiteX1033" fmla="*/ 2110716 w 5498758"/>
              <a:gd name="connsiteY1033" fmla="*/ 360008 h 4459172"/>
              <a:gd name="connsiteX1034" fmla="*/ 2109453 w 5498758"/>
              <a:gd name="connsiteY1034" fmla="*/ 326396 h 4459172"/>
              <a:gd name="connsiteX1035" fmla="*/ 2107190 w 5498758"/>
              <a:gd name="connsiteY1035" fmla="*/ 294429 h 4459172"/>
              <a:gd name="connsiteX1036" fmla="*/ 2103794 w 5498758"/>
              <a:gd name="connsiteY1036" fmla="*/ 264181 h 4459172"/>
              <a:gd name="connsiteX1037" fmla="*/ 2099136 w 5498758"/>
              <a:gd name="connsiteY1037" fmla="*/ 235721 h 4459172"/>
              <a:gd name="connsiteX1038" fmla="*/ 2093084 w 5498758"/>
              <a:gd name="connsiteY1038" fmla="*/ 209125 h 4459172"/>
              <a:gd name="connsiteX1039" fmla="*/ 2085509 w 5498758"/>
              <a:gd name="connsiteY1039" fmla="*/ 184462 h 4459172"/>
              <a:gd name="connsiteX1040" fmla="*/ 2076280 w 5498758"/>
              <a:gd name="connsiteY1040" fmla="*/ 161806 h 4459172"/>
              <a:gd name="connsiteX1041" fmla="*/ 2065265 w 5498758"/>
              <a:gd name="connsiteY1041" fmla="*/ 141229 h 4459172"/>
              <a:gd name="connsiteX1042" fmla="*/ 2037359 w 5498758"/>
              <a:gd name="connsiteY1042" fmla="*/ 106598 h 4459172"/>
              <a:gd name="connsiteX1043" fmla="*/ 2000745 w 5498758"/>
              <a:gd name="connsiteY1043" fmla="*/ 81147 h 4459172"/>
              <a:gd name="connsiteX1044" fmla="*/ 1978847 w 5498758"/>
              <a:gd name="connsiteY1044" fmla="*/ 72045 h 4459172"/>
              <a:gd name="connsiteX1045" fmla="*/ 1954380 w 5498758"/>
              <a:gd name="connsiteY1045" fmla="*/ 65454 h 4459172"/>
              <a:gd name="connsiteX1046" fmla="*/ 1927214 w 5498758"/>
              <a:gd name="connsiteY1046" fmla="*/ 61446 h 4459172"/>
              <a:gd name="connsiteX1047" fmla="*/ 1897218 w 5498758"/>
              <a:gd name="connsiteY1047" fmla="*/ 60094 h 445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</a:cxnLst>
            <a:rect l="l" t="t" r="r" b="b"/>
            <a:pathLst>
              <a:path w="5498758" h="4459172">
                <a:moveTo>
                  <a:pt x="3875521" y="4290095"/>
                </a:moveTo>
                <a:lnTo>
                  <a:pt x="4001824" y="4290095"/>
                </a:lnTo>
                <a:lnTo>
                  <a:pt x="4001824" y="4396023"/>
                </a:lnTo>
                <a:lnTo>
                  <a:pt x="3875521" y="4396023"/>
                </a:lnTo>
                <a:close/>
                <a:moveTo>
                  <a:pt x="2034141" y="4198427"/>
                </a:moveTo>
                <a:lnTo>
                  <a:pt x="2586194" y="4198427"/>
                </a:lnTo>
                <a:lnTo>
                  <a:pt x="2586194" y="4263614"/>
                </a:lnTo>
                <a:lnTo>
                  <a:pt x="2034141" y="4263614"/>
                </a:lnTo>
                <a:close/>
                <a:moveTo>
                  <a:pt x="2034141" y="3985552"/>
                </a:moveTo>
                <a:lnTo>
                  <a:pt x="2586194" y="3985552"/>
                </a:lnTo>
                <a:lnTo>
                  <a:pt x="2586194" y="4050739"/>
                </a:lnTo>
                <a:lnTo>
                  <a:pt x="2034141" y="4050739"/>
                </a:lnTo>
                <a:close/>
                <a:moveTo>
                  <a:pt x="3269090" y="3670481"/>
                </a:moveTo>
                <a:lnTo>
                  <a:pt x="3497245" y="3670481"/>
                </a:lnTo>
                <a:lnTo>
                  <a:pt x="3497245" y="3728711"/>
                </a:lnTo>
                <a:lnTo>
                  <a:pt x="3497245" y="4399124"/>
                </a:lnTo>
                <a:lnTo>
                  <a:pt x="3497245" y="4457355"/>
                </a:lnTo>
                <a:lnTo>
                  <a:pt x="3269090" y="4457355"/>
                </a:lnTo>
                <a:lnTo>
                  <a:pt x="3269090" y="4399124"/>
                </a:lnTo>
                <a:lnTo>
                  <a:pt x="3426962" y="4399124"/>
                </a:lnTo>
                <a:lnTo>
                  <a:pt x="3426962" y="3728711"/>
                </a:lnTo>
                <a:lnTo>
                  <a:pt x="3269090" y="3728711"/>
                </a:lnTo>
                <a:close/>
                <a:moveTo>
                  <a:pt x="2980062" y="3670481"/>
                </a:moveTo>
                <a:lnTo>
                  <a:pt x="3208209" y="3670481"/>
                </a:lnTo>
                <a:lnTo>
                  <a:pt x="3208209" y="3728711"/>
                </a:lnTo>
                <a:lnTo>
                  <a:pt x="3050336" y="3728711"/>
                </a:lnTo>
                <a:lnTo>
                  <a:pt x="3050336" y="4399124"/>
                </a:lnTo>
                <a:lnTo>
                  <a:pt x="3208209" y="4399124"/>
                </a:lnTo>
                <a:lnTo>
                  <a:pt x="3208209" y="4457355"/>
                </a:lnTo>
                <a:lnTo>
                  <a:pt x="2980062" y="4457355"/>
                </a:lnTo>
                <a:lnTo>
                  <a:pt x="2980062" y="4399124"/>
                </a:lnTo>
                <a:lnTo>
                  <a:pt x="2980062" y="3728711"/>
                </a:lnTo>
                <a:close/>
                <a:moveTo>
                  <a:pt x="5216619" y="3666747"/>
                </a:moveTo>
                <a:lnTo>
                  <a:pt x="5247512" y="3667786"/>
                </a:lnTo>
                <a:lnTo>
                  <a:pt x="5276218" y="3670875"/>
                </a:lnTo>
                <a:lnTo>
                  <a:pt x="5302804" y="3675971"/>
                </a:lnTo>
                <a:lnTo>
                  <a:pt x="5327340" y="3683030"/>
                </a:lnTo>
                <a:lnTo>
                  <a:pt x="5349898" y="3692010"/>
                </a:lnTo>
                <a:lnTo>
                  <a:pt x="5370546" y="3702868"/>
                </a:lnTo>
                <a:lnTo>
                  <a:pt x="5406397" y="3730047"/>
                </a:lnTo>
                <a:lnTo>
                  <a:pt x="5435450" y="3764224"/>
                </a:lnTo>
                <a:lnTo>
                  <a:pt x="5447604" y="3783829"/>
                </a:lnTo>
                <a:lnTo>
                  <a:pt x="5458267" y="3805055"/>
                </a:lnTo>
                <a:lnTo>
                  <a:pt x="5467511" y="3827858"/>
                </a:lnTo>
                <a:lnTo>
                  <a:pt x="5475406" y="3852197"/>
                </a:lnTo>
                <a:lnTo>
                  <a:pt x="5482020" y="3878028"/>
                </a:lnTo>
                <a:lnTo>
                  <a:pt x="5487426" y="3905307"/>
                </a:lnTo>
                <a:lnTo>
                  <a:pt x="5491692" y="3933993"/>
                </a:lnTo>
                <a:lnTo>
                  <a:pt x="5494888" y="3964042"/>
                </a:lnTo>
                <a:lnTo>
                  <a:pt x="5497084" y="3995412"/>
                </a:lnTo>
                <a:lnTo>
                  <a:pt x="5498352" y="4028059"/>
                </a:lnTo>
                <a:lnTo>
                  <a:pt x="5498758" y="4061941"/>
                </a:lnTo>
                <a:lnTo>
                  <a:pt x="5498370" y="4095968"/>
                </a:lnTo>
                <a:lnTo>
                  <a:pt x="5497160" y="4128760"/>
                </a:lnTo>
                <a:lnTo>
                  <a:pt x="5495049" y="4160274"/>
                </a:lnTo>
                <a:lnTo>
                  <a:pt x="5491962" y="4190464"/>
                </a:lnTo>
                <a:lnTo>
                  <a:pt x="5487822" y="4219289"/>
                </a:lnTo>
                <a:lnTo>
                  <a:pt x="5482556" y="4246704"/>
                </a:lnTo>
                <a:lnTo>
                  <a:pt x="5476085" y="4272666"/>
                </a:lnTo>
                <a:lnTo>
                  <a:pt x="5468335" y="4297132"/>
                </a:lnTo>
                <a:lnTo>
                  <a:pt x="5459230" y="4320057"/>
                </a:lnTo>
                <a:lnTo>
                  <a:pt x="5448693" y="4341398"/>
                </a:lnTo>
                <a:lnTo>
                  <a:pt x="5436648" y="4361113"/>
                </a:lnTo>
                <a:lnTo>
                  <a:pt x="5407736" y="4395485"/>
                </a:lnTo>
                <a:lnTo>
                  <a:pt x="5371884" y="4422825"/>
                </a:lnTo>
                <a:lnTo>
                  <a:pt x="5351165" y="4433750"/>
                </a:lnTo>
                <a:lnTo>
                  <a:pt x="5328485" y="4442786"/>
                </a:lnTo>
                <a:lnTo>
                  <a:pt x="5303766" y="4449890"/>
                </a:lnTo>
                <a:lnTo>
                  <a:pt x="5276932" y="4455018"/>
                </a:lnTo>
                <a:lnTo>
                  <a:pt x="5247908" y="4458127"/>
                </a:lnTo>
                <a:lnTo>
                  <a:pt x="5216619" y="4459172"/>
                </a:lnTo>
                <a:lnTo>
                  <a:pt x="5216619" y="4400097"/>
                </a:lnTo>
                <a:lnTo>
                  <a:pt x="5246934" y="4398734"/>
                </a:lnTo>
                <a:lnTo>
                  <a:pt x="5274342" y="4394695"/>
                </a:lnTo>
                <a:lnTo>
                  <a:pt x="5298981" y="4388051"/>
                </a:lnTo>
                <a:lnTo>
                  <a:pt x="5320990" y="4378874"/>
                </a:lnTo>
                <a:lnTo>
                  <a:pt x="5357666" y="4353212"/>
                </a:lnTo>
                <a:lnTo>
                  <a:pt x="5385476" y="4318285"/>
                </a:lnTo>
                <a:lnTo>
                  <a:pt x="5396402" y="4297528"/>
                </a:lnTo>
                <a:lnTo>
                  <a:pt x="5405524" y="4274671"/>
                </a:lnTo>
                <a:lnTo>
                  <a:pt x="5412982" y="4249786"/>
                </a:lnTo>
                <a:lnTo>
                  <a:pt x="5418916" y="4222947"/>
                </a:lnTo>
                <a:lnTo>
                  <a:pt x="5423460" y="4194223"/>
                </a:lnTo>
                <a:lnTo>
                  <a:pt x="5426754" y="4163689"/>
                </a:lnTo>
                <a:lnTo>
                  <a:pt x="5428935" y="4131416"/>
                </a:lnTo>
                <a:lnTo>
                  <a:pt x="5430142" y="4097476"/>
                </a:lnTo>
                <a:lnTo>
                  <a:pt x="5430514" y="4061941"/>
                </a:lnTo>
                <a:lnTo>
                  <a:pt x="5430122" y="4026755"/>
                </a:lnTo>
                <a:lnTo>
                  <a:pt x="5428860" y="3993143"/>
                </a:lnTo>
                <a:lnTo>
                  <a:pt x="5426596" y="3961177"/>
                </a:lnTo>
                <a:lnTo>
                  <a:pt x="5423200" y="3930927"/>
                </a:lnTo>
                <a:lnTo>
                  <a:pt x="5418542" y="3902469"/>
                </a:lnTo>
                <a:lnTo>
                  <a:pt x="5412490" y="3875872"/>
                </a:lnTo>
                <a:lnTo>
                  <a:pt x="5404915" y="3851210"/>
                </a:lnTo>
                <a:lnTo>
                  <a:pt x="5395686" y="3828553"/>
                </a:lnTo>
                <a:lnTo>
                  <a:pt x="5384671" y="3807976"/>
                </a:lnTo>
                <a:lnTo>
                  <a:pt x="5356765" y="3773345"/>
                </a:lnTo>
                <a:lnTo>
                  <a:pt x="5320150" y="3747894"/>
                </a:lnTo>
                <a:lnTo>
                  <a:pt x="5298251" y="3738792"/>
                </a:lnTo>
                <a:lnTo>
                  <a:pt x="5273782" y="3732201"/>
                </a:lnTo>
                <a:lnTo>
                  <a:pt x="5246616" y="3728193"/>
                </a:lnTo>
                <a:lnTo>
                  <a:pt x="5216619" y="3726841"/>
                </a:lnTo>
                <a:close/>
                <a:moveTo>
                  <a:pt x="5160582" y="3666747"/>
                </a:moveTo>
                <a:lnTo>
                  <a:pt x="5160582" y="3726841"/>
                </a:lnTo>
                <a:lnTo>
                  <a:pt x="5130753" y="3728193"/>
                </a:lnTo>
                <a:lnTo>
                  <a:pt x="5103735" y="3732201"/>
                </a:lnTo>
                <a:lnTo>
                  <a:pt x="5079398" y="3738792"/>
                </a:lnTo>
                <a:lnTo>
                  <a:pt x="5057612" y="3747894"/>
                </a:lnTo>
                <a:lnTo>
                  <a:pt x="5021178" y="3773345"/>
                </a:lnTo>
                <a:lnTo>
                  <a:pt x="4993394" y="3807976"/>
                </a:lnTo>
                <a:lnTo>
                  <a:pt x="4982426" y="3828553"/>
                </a:lnTo>
                <a:lnTo>
                  <a:pt x="4973230" y="3851210"/>
                </a:lnTo>
                <a:lnTo>
                  <a:pt x="4965682" y="3875872"/>
                </a:lnTo>
                <a:lnTo>
                  <a:pt x="4959648" y="3902469"/>
                </a:lnTo>
                <a:lnTo>
                  <a:pt x="4955003" y="3930927"/>
                </a:lnTo>
                <a:lnTo>
                  <a:pt x="4951615" y="3961177"/>
                </a:lnTo>
                <a:lnTo>
                  <a:pt x="4949355" y="3993143"/>
                </a:lnTo>
                <a:lnTo>
                  <a:pt x="4948094" y="4026755"/>
                </a:lnTo>
                <a:lnTo>
                  <a:pt x="4947702" y="4061941"/>
                </a:lnTo>
                <a:lnTo>
                  <a:pt x="4948084" y="4097476"/>
                </a:lnTo>
                <a:lnTo>
                  <a:pt x="4949318" y="4131416"/>
                </a:lnTo>
                <a:lnTo>
                  <a:pt x="4951536" y="4163689"/>
                </a:lnTo>
                <a:lnTo>
                  <a:pt x="4954874" y="4194223"/>
                </a:lnTo>
                <a:lnTo>
                  <a:pt x="4959462" y="4222947"/>
                </a:lnTo>
                <a:lnTo>
                  <a:pt x="4965436" y="4249786"/>
                </a:lnTo>
                <a:lnTo>
                  <a:pt x="4972926" y="4274671"/>
                </a:lnTo>
                <a:lnTo>
                  <a:pt x="4982067" y="4297528"/>
                </a:lnTo>
                <a:lnTo>
                  <a:pt x="4992992" y="4318285"/>
                </a:lnTo>
                <a:lnTo>
                  <a:pt x="5020726" y="4353212"/>
                </a:lnTo>
                <a:lnTo>
                  <a:pt x="5057192" y="4378874"/>
                </a:lnTo>
                <a:lnTo>
                  <a:pt x="5079032" y="4388051"/>
                </a:lnTo>
                <a:lnTo>
                  <a:pt x="5103455" y="4394695"/>
                </a:lnTo>
                <a:lnTo>
                  <a:pt x="5130594" y="4398734"/>
                </a:lnTo>
                <a:lnTo>
                  <a:pt x="5160582" y="4400097"/>
                </a:lnTo>
                <a:lnTo>
                  <a:pt x="5160582" y="4459172"/>
                </a:lnTo>
                <a:lnTo>
                  <a:pt x="5129424" y="4458127"/>
                </a:lnTo>
                <a:lnTo>
                  <a:pt x="5100505" y="4455018"/>
                </a:lnTo>
                <a:lnTo>
                  <a:pt x="5073755" y="4449890"/>
                </a:lnTo>
                <a:lnTo>
                  <a:pt x="5049096" y="4442786"/>
                </a:lnTo>
                <a:lnTo>
                  <a:pt x="5026456" y="4433750"/>
                </a:lnTo>
                <a:lnTo>
                  <a:pt x="5005761" y="4422825"/>
                </a:lnTo>
                <a:lnTo>
                  <a:pt x="4969910" y="4395485"/>
                </a:lnTo>
                <a:lnTo>
                  <a:pt x="4940950" y="4361113"/>
                </a:lnTo>
                <a:lnTo>
                  <a:pt x="4928870" y="4341398"/>
                </a:lnTo>
                <a:lnTo>
                  <a:pt x="4918290" y="4320057"/>
                </a:lnTo>
                <a:lnTo>
                  <a:pt x="4909140" y="4297132"/>
                </a:lnTo>
                <a:lnTo>
                  <a:pt x="4901341" y="4272666"/>
                </a:lnTo>
                <a:lnTo>
                  <a:pt x="4894822" y="4246704"/>
                </a:lnTo>
                <a:lnTo>
                  <a:pt x="4889509" y="4219289"/>
                </a:lnTo>
                <a:lnTo>
                  <a:pt x="4885328" y="4190464"/>
                </a:lnTo>
                <a:lnTo>
                  <a:pt x="4882204" y="4160274"/>
                </a:lnTo>
                <a:lnTo>
                  <a:pt x="4880065" y="4128760"/>
                </a:lnTo>
                <a:lnTo>
                  <a:pt x="4878836" y="4095968"/>
                </a:lnTo>
                <a:lnTo>
                  <a:pt x="4878442" y="4061941"/>
                </a:lnTo>
                <a:lnTo>
                  <a:pt x="4878849" y="4028059"/>
                </a:lnTo>
                <a:lnTo>
                  <a:pt x="4880116" y="3995412"/>
                </a:lnTo>
                <a:lnTo>
                  <a:pt x="4882312" y="3964042"/>
                </a:lnTo>
                <a:lnTo>
                  <a:pt x="4885508" y="3933993"/>
                </a:lnTo>
                <a:lnTo>
                  <a:pt x="4889774" y="3905307"/>
                </a:lnTo>
                <a:lnTo>
                  <a:pt x="4895179" y="3878028"/>
                </a:lnTo>
                <a:lnTo>
                  <a:pt x="4901794" y="3852197"/>
                </a:lnTo>
                <a:lnTo>
                  <a:pt x="4909688" y="3827858"/>
                </a:lnTo>
                <a:lnTo>
                  <a:pt x="4918933" y="3805055"/>
                </a:lnTo>
                <a:lnTo>
                  <a:pt x="4929596" y="3783829"/>
                </a:lnTo>
                <a:lnTo>
                  <a:pt x="4941748" y="3764224"/>
                </a:lnTo>
                <a:lnTo>
                  <a:pt x="4970802" y="3730047"/>
                </a:lnTo>
                <a:lnTo>
                  <a:pt x="5006652" y="3702868"/>
                </a:lnTo>
                <a:lnTo>
                  <a:pt x="5027302" y="3692010"/>
                </a:lnTo>
                <a:lnTo>
                  <a:pt x="5049860" y="3683030"/>
                </a:lnTo>
                <a:lnTo>
                  <a:pt x="5074396" y="3675971"/>
                </a:lnTo>
                <a:lnTo>
                  <a:pt x="5100983" y="3670875"/>
                </a:lnTo>
                <a:lnTo>
                  <a:pt x="5129688" y="3667786"/>
                </a:lnTo>
                <a:close/>
                <a:moveTo>
                  <a:pt x="859902" y="3666747"/>
                </a:moveTo>
                <a:lnTo>
                  <a:pt x="890796" y="3667786"/>
                </a:lnTo>
                <a:lnTo>
                  <a:pt x="919501" y="3670875"/>
                </a:lnTo>
                <a:lnTo>
                  <a:pt x="946088" y="3675971"/>
                </a:lnTo>
                <a:lnTo>
                  <a:pt x="970625" y="3683030"/>
                </a:lnTo>
                <a:lnTo>
                  <a:pt x="993183" y="3692010"/>
                </a:lnTo>
                <a:lnTo>
                  <a:pt x="1013832" y="3702868"/>
                </a:lnTo>
                <a:lnTo>
                  <a:pt x="1049682" y="3730047"/>
                </a:lnTo>
                <a:lnTo>
                  <a:pt x="1078736" y="3764224"/>
                </a:lnTo>
                <a:lnTo>
                  <a:pt x="1090888" y="3783829"/>
                </a:lnTo>
                <a:lnTo>
                  <a:pt x="1101552" y="3805055"/>
                </a:lnTo>
                <a:lnTo>
                  <a:pt x="1110795" y="3827858"/>
                </a:lnTo>
                <a:lnTo>
                  <a:pt x="1118690" y="3852197"/>
                </a:lnTo>
                <a:lnTo>
                  <a:pt x="1125304" y="3878028"/>
                </a:lnTo>
                <a:lnTo>
                  <a:pt x="1130710" y="3905307"/>
                </a:lnTo>
                <a:lnTo>
                  <a:pt x="1134975" y="3933993"/>
                </a:lnTo>
                <a:lnTo>
                  <a:pt x="1138171" y="3964042"/>
                </a:lnTo>
                <a:lnTo>
                  <a:pt x="1140367" y="3995412"/>
                </a:lnTo>
                <a:lnTo>
                  <a:pt x="1141633" y="4028059"/>
                </a:lnTo>
                <a:lnTo>
                  <a:pt x="1142040" y="4061941"/>
                </a:lnTo>
                <a:lnTo>
                  <a:pt x="1141653" y="4095968"/>
                </a:lnTo>
                <a:lnTo>
                  <a:pt x="1140442" y="4128760"/>
                </a:lnTo>
                <a:lnTo>
                  <a:pt x="1138331" y="4160274"/>
                </a:lnTo>
                <a:lnTo>
                  <a:pt x="1135244" y="4190464"/>
                </a:lnTo>
                <a:lnTo>
                  <a:pt x="1131105" y="4219289"/>
                </a:lnTo>
                <a:lnTo>
                  <a:pt x="1125838" y="4246704"/>
                </a:lnTo>
                <a:lnTo>
                  <a:pt x="1119368" y="4272666"/>
                </a:lnTo>
                <a:lnTo>
                  <a:pt x="1111618" y="4297132"/>
                </a:lnTo>
                <a:lnTo>
                  <a:pt x="1102512" y="4320057"/>
                </a:lnTo>
                <a:lnTo>
                  <a:pt x="1091976" y="4341398"/>
                </a:lnTo>
                <a:lnTo>
                  <a:pt x="1079931" y="4361113"/>
                </a:lnTo>
                <a:lnTo>
                  <a:pt x="1051018" y="4395485"/>
                </a:lnTo>
                <a:lnTo>
                  <a:pt x="1015166" y="4422825"/>
                </a:lnTo>
                <a:lnTo>
                  <a:pt x="994448" y="4433750"/>
                </a:lnTo>
                <a:lnTo>
                  <a:pt x="971768" y="4442786"/>
                </a:lnTo>
                <a:lnTo>
                  <a:pt x="947048" y="4449890"/>
                </a:lnTo>
                <a:lnTo>
                  <a:pt x="920215" y="4455018"/>
                </a:lnTo>
                <a:lnTo>
                  <a:pt x="891191" y="4458127"/>
                </a:lnTo>
                <a:lnTo>
                  <a:pt x="859902" y="4459172"/>
                </a:lnTo>
                <a:lnTo>
                  <a:pt x="859902" y="4400097"/>
                </a:lnTo>
                <a:lnTo>
                  <a:pt x="890216" y="4398734"/>
                </a:lnTo>
                <a:lnTo>
                  <a:pt x="917625" y="4394695"/>
                </a:lnTo>
                <a:lnTo>
                  <a:pt x="942264" y="4388051"/>
                </a:lnTo>
                <a:lnTo>
                  <a:pt x="964272" y="4378874"/>
                </a:lnTo>
                <a:lnTo>
                  <a:pt x="1000948" y="4353212"/>
                </a:lnTo>
                <a:lnTo>
                  <a:pt x="1028759" y="4318285"/>
                </a:lnTo>
                <a:lnTo>
                  <a:pt x="1039684" y="4297528"/>
                </a:lnTo>
                <a:lnTo>
                  <a:pt x="1048807" y="4274671"/>
                </a:lnTo>
                <a:lnTo>
                  <a:pt x="1056265" y="4249786"/>
                </a:lnTo>
                <a:lnTo>
                  <a:pt x="1062197" y="4222947"/>
                </a:lnTo>
                <a:lnTo>
                  <a:pt x="1066741" y="4194223"/>
                </a:lnTo>
                <a:lnTo>
                  <a:pt x="1070035" y="4163689"/>
                </a:lnTo>
                <a:lnTo>
                  <a:pt x="1072217" y="4131416"/>
                </a:lnTo>
                <a:lnTo>
                  <a:pt x="1073425" y="4097476"/>
                </a:lnTo>
                <a:lnTo>
                  <a:pt x="1073797" y="4061941"/>
                </a:lnTo>
                <a:lnTo>
                  <a:pt x="1073405" y="4026755"/>
                </a:lnTo>
                <a:lnTo>
                  <a:pt x="1072143" y="3993143"/>
                </a:lnTo>
                <a:lnTo>
                  <a:pt x="1069879" y="3961177"/>
                </a:lnTo>
                <a:lnTo>
                  <a:pt x="1066483" y="3930927"/>
                </a:lnTo>
                <a:lnTo>
                  <a:pt x="1061825" y="3902469"/>
                </a:lnTo>
                <a:lnTo>
                  <a:pt x="1055773" y="3875872"/>
                </a:lnTo>
                <a:lnTo>
                  <a:pt x="1048198" y="3851210"/>
                </a:lnTo>
                <a:lnTo>
                  <a:pt x="1038968" y="3828553"/>
                </a:lnTo>
                <a:lnTo>
                  <a:pt x="1027954" y="3807976"/>
                </a:lnTo>
                <a:lnTo>
                  <a:pt x="1000047" y="3773345"/>
                </a:lnTo>
                <a:lnTo>
                  <a:pt x="963432" y="3747894"/>
                </a:lnTo>
                <a:lnTo>
                  <a:pt x="941533" y="3738792"/>
                </a:lnTo>
                <a:lnTo>
                  <a:pt x="917065" y="3732201"/>
                </a:lnTo>
                <a:lnTo>
                  <a:pt x="889898" y="3728193"/>
                </a:lnTo>
                <a:lnTo>
                  <a:pt x="859902" y="3726841"/>
                </a:lnTo>
                <a:close/>
                <a:moveTo>
                  <a:pt x="803845" y="3666747"/>
                </a:moveTo>
                <a:lnTo>
                  <a:pt x="803845" y="3726841"/>
                </a:lnTo>
                <a:lnTo>
                  <a:pt x="774018" y="3728193"/>
                </a:lnTo>
                <a:lnTo>
                  <a:pt x="747000" y="3732201"/>
                </a:lnTo>
                <a:lnTo>
                  <a:pt x="722664" y="3738792"/>
                </a:lnTo>
                <a:lnTo>
                  <a:pt x="700878" y="3747894"/>
                </a:lnTo>
                <a:lnTo>
                  <a:pt x="664443" y="3773345"/>
                </a:lnTo>
                <a:lnTo>
                  <a:pt x="636661" y="3807976"/>
                </a:lnTo>
                <a:lnTo>
                  <a:pt x="625691" y="3828553"/>
                </a:lnTo>
                <a:lnTo>
                  <a:pt x="616496" y="3851210"/>
                </a:lnTo>
                <a:lnTo>
                  <a:pt x="608947" y="3875872"/>
                </a:lnTo>
                <a:lnTo>
                  <a:pt x="602914" y="3902469"/>
                </a:lnTo>
                <a:lnTo>
                  <a:pt x="598268" y="3930927"/>
                </a:lnTo>
                <a:lnTo>
                  <a:pt x="594879" y="3961177"/>
                </a:lnTo>
                <a:lnTo>
                  <a:pt x="592619" y="3993143"/>
                </a:lnTo>
                <a:lnTo>
                  <a:pt x="591358" y="4026755"/>
                </a:lnTo>
                <a:lnTo>
                  <a:pt x="590966" y="4061941"/>
                </a:lnTo>
                <a:lnTo>
                  <a:pt x="591348" y="4097476"/>
                </a:lnTo>
                <a:lnTo>
                  <a:pt x="592582" y="4131416"/>
                </a:lnTo>
                <a:lnTo>
                  <a:pt x="594801" y="4163689"/>
                </a:lnTo>
                <a:lnTo>
                  <a:pt x="598139" y="4194223"/>
                </a:lnTo>
                <a:lnTo>
                  <a:pt x="602727" y="4222947"/>
                </a:lnTo>
                <a:lnTo>
                  <a:pt x="608701" y="4249786"/>
                </a:lnTo>
                <a:lnTo>
                  <a:pt x="616192" y="4274671"/>
                </a:lnTo>
                <a:lnTo>
                  <a:pt x="625333" y="4297528"/>
                </a:lnTo>
                <a:lnTo>
                  <a:pt x="636259" y="4318285"/>
                </a:lnTo>
                <a:lnTo>
                  <a:pt x="663993" y="4353212"/>
                </a:lnTo>
                <a:lnTo>
                  <a:pt x="700458" y="4378874"/>
                </a:lnTo>
                <a:lnTo>
                  <a:pt x="722299" y="4388051"/>
                </a:lnTo>
                <a:lnTo>
                  <a:pt x="746721" y="4394695"/>
                </a:lnTo>
                <a:lnTo>
                  <a:pt x="773858" y="4398734"/>
                </a:lnTo>
                <a:lnTo>
                  <a:pt x="803845" y="4400097"/>
                </a:lnTo>
                <a:lnTo>
                  <a:pt x="803845" y="4459172"/>
                </a:lnTo>
                <a:lnTo>
                  <a:pt x="772687" y="4458127"/>
                </a:lnTo>
                <a:lnTo>
                  <a:pt x="743769" y="4455018"/>
                </a:lnTo>
                <a:lnTo>
                  <a:pt x="717018" y="4449890"/>
                </a:lnTo>
                <a:lnTo>
                  <a:pt x="692360" y="4442786"/>
                </a:lnTo>
                <a:lnTo>
                  <a:pt x="669720" y="4433750"/>
                </a:lnTo>
                <a:lnTo>
                  <a:pt x="649024" y="4422825"/>
                </a:lnTo>
                <a:lnTo>
                  <a:pt x="613173" y="4395485"/>
                </a:lnTo>
                <a:lnTo>
                  <a:pt x="584213" y="4361113"/>
                </a:lnTo>
                <a:lnTo>
                  <a:pt x="572133" y="4341398"/>
                </a:lnTo>
                <a:lnTo>
                  <a:pt x="561554" y="4320057"/>
                </a:lnTo>
                <a:lnTo>
                  <a:pt x="552403" y="4297132"/>
                </a:lnTo>
                <a:lnTo>
                  <a:pt x="544605" y="4272666"/>
                </a:lnTo>
                <a:lnTo>
                  <a:pt x="538086" y="4246704"/>
                </a:lnTo>
                <a:lnTo>
                  <a:pt x="532773" y="4219289"/>
                </a:lnTo>
                <a:lnTo>
                  <a:pt x="528592" y="4190464"/>
                </a:lnTo>
                <a:lnTo>
                  <a:pt x="525469" y="4160274"/>
                </a:lnTo>
                <a:lnTo>
                  <a:pt x="523329" y="4128760"/>
                </a:lnTo>
                <a:lnTo>
                  <a:pt x="522100" y="4095968"/>
                </a:lnTo>
                <a:lnTo>
                  <a:pt x="521706" y="4061941"/>
                </a:lnTo>
                <a:lnTo>
                  <a:pt x="522113" y="4028059"/>
                </a:lnTo>
                <a:lnTo>
                  <a:pt x="523379" y="3995412"/>
                </a:lnTo>
                <a:lnTo>
                  <a:pt x="525575" y="3964042"/>
                </a:lnTo>
                <a:lnTo>
                  <a:pt x="528772" y="3933993"/>
                </a:lnTo>
                <a:lnTo>
                  <a:pt x="533038" y="3905307"/>
                </a:lnTo>
                <a:lnTo>
                  <a:pt x="538443" y="3878028"/>
                </a:lnTo>
                <a:lnTo>
                  <a:pt x="545058" y="3852197"/>
                </a:lnTo>
                <a:lnTo>
                  <a:pt x="552952" y="3827858"/>
                </a:lnTo>
                <a:lnTo>
                  <a:pt x="562197" y="3805055"/>
                </a:lnTo>
                <a:lnTo>
                  <a:pt x="572860" y="3783829"/>
                </a:lnTo>
                <a:lnTo>
                  <a:pt x="585013" y="3764224"/>
                </a:lnTo>
                <a:lnTo>
                  <a:pt x="614066" y="3730047"/>
                </a:lnTo>
                <a:lnTo>
                  <a:pt x="649917" y="3702868"/>
                </a:lnTo>
                <a:lnTo>
                  <a:pt x="670566" y="3692010"/>
                </a:lnTo>
                <a:lnTo>
                  <a:pt x="693123" y="3683030"/>
                </a:lnTo>
                <a:lnTo>
                  <a:pt x="717661" y="3675971"/>
                </a:lnTo>
                <a:lnTo>
                  <a:pt x="744246" y="3670875"/>
                </a:lnTo>
                <a:lnTo>
                  <a:pt x="772951" y="3667786"/>
                </a:lnTo>
                <a:close/>
                <a:moveTo>
                  <a:pt x="308214" y="3373408"/>
                </a:moveTo>
                <a:lnTo>
                  <a:pt x="333981" y="3375652"/>
                </a:lnTo>
                <a:lnTo>
                  <a:pt x="353923" y="3383720"/>
                </a:lnTo>
                <a:lnTo>
                  <a:pt x="366798" y="3399619"/>
                </a:lnTo>
                <a:lnTo>
                  <a:pt x="371366" y="3425353"/>
                </a:lnTo>
                <a:lnTo>
                  <a:pt x="366798" y="3452265"/>
                </a:lnTo>
                <a:lnTo>
                  <a:pt x="353923" y="3468768"/>
                </a:lnTo>
                <a:lnTo>
                  <a:pt x="333981" y="3477060"/>
                </a:lnTo>
                <a:lnTo>
                  <a:pt x="308214" y="3479336"/>
                </a:lnTo>
                <a:lnTo>
                  <a:pt x="282447" y="3477060"/>
                </a:lnTo>
                <a:lnTo>
                  <a:pt x="262505" y="3468768"/>
                </a:lnTo>
                <a:lnTo>
                  <a:pt x="249631" y="3452265"/>
                </a:lnTo>
                <a:lnTo>
                  <a:pt x="245063" y="3425353"/>
                </a:lnTo>
                <a:lnTo>
                  <a:pt x="249774" y="3399619"/>
                </a:lnTo>
                <a:lnTo>
                  <a:pt x="262889" y="3383720"/>
                </a:lnTo>
                <a:lnTo>
                  <a:pt x="282879" y="3375652"/>
                </a:lnTo>
                <a:close/>
                <a:moveTo>
                  <a:pt x="1504247" y="3281741"/>
                </a:moveTo>
                <a:lnTo>
                  <a:pt x="2056300" y="3281741"/>
                </a:lnTo>
                <a:lnTo>
                  <a:pt x="2056300" y="3346928"/>
                </a:lnTo>
                <a:lnTo>
                  <a:pt x="1504247" y="3346928"/>
                </a:lnTo>
                <a:close/>
                <a:moveTo>
                  <a:pt x="1504247" y="3068866"/>
                </a:moveTo>
                <a:lnTo>
                  <a:pt x="2056300" y="3068866"/>
                </a:lnTo>
                <a:lnTo>
                  <a:pt x="2056300" y="3134053"/>
                </a:lnTo>
                <a:lnTo>
                  <a:pt x="1504247" y="3134053"/>
                </a:lnTo>
                <a:close/>
                <a:moveTo>
                  <a:pt x="308214" y="2945621"/>
                </a:moveTo>
                <a:lnTo>
                  <a:pt x="333981" y="2947737"/>
                </a:lnTo>
                <a:lnTo>
                  <a:pt x="353923" y="2955678"/>
                </a:lnTo>
                <a:lnTo>
                  <a:pt x="366798" y="2971832"/>
                </a:lnTo>
                <a:lnTo>
                  <a:pt x="371366" y="2998585"/>
                </a:lnTo>
                <a:lnTo>
                  <a:pt x="366798" y="3024478"/>
                </a:lnTo>
                <a:lnTo>
                  <a:pt x="353923" y="3040727"/>
                </a:lnTo>
                <a:lnTo>
                  <a:pt x="333981" y="3049145"/>
                </a:lnTo>
                <a:lnTo>
                  <a:pt x="308214" y="3051549"/>
                </a:lnTo>
                <a:lnTo>
                  <a:pt x="283039" y="3049145"/>
                </a:lnTo>
                <a:lnTo>
                  <a:pt x="263401" y="3040727"/>
                </a:lnTo>
                <a:lnTo>
                  <a:pt x="250637" y="3024478"/>
                </a:lnTo>
                <a:lnTo>
                  <a:pt x="246086" y="2998585"/>
                </a:lnTo>
                <a:lnTo>
                  <a:pt x="250637" y="2971832"/>
                </a:lnTo>
                <a:lnTo>
                  <a:pt x="263401" y="2955678"/>
                </a:lnTo>
                <a:lnTo>
                  <a:pt x="283039" y="2947737"/>
                </a:lnTo>
                <a:close/>
                <a:moveTo>
                  <a:pt x="2508665" y="2750062"/>
                </a:moveTo>
                <a:lnTo>
                  <a:pt x="2539559" y="2751100"/>
                </a:lnTo>
                <a:lnTo>
                  <a:pt x="2568264" y="2754189"/>
                </a:lnTo>
                <a:lnTo>
                  <a:pt x="2594850" y="2759285"/>
                </a:lnTo>
                <a:lnTo>
                  <a:pt x="2619388" y="2766344"/>
                </a:lnTo>
                <a:lnTo>
                  <a:pt x="2641946" y="2775324"/>
                </a:lnTo>
                <a:lnTo>
                  <a:pt x="2662596" y="2786182"/>
                </a:lnTo>
                <a:lnTo>
                  <a:pt x="2698446" y="2813361"/>
                </a:lnTo>
                <a:lnTo>
                  <a:pt x="2727499" y="2847538"/>
                </a:lnTo>
                <a:lnTo>
                  <a:pt x="2739652" y="2867143"/>
                </a:lnTo>
                <a:lnTo>
                  <a:pt x="2750315" y="2888369"/>
                </a:lnTo>
                <a:lnTo>
                  <a:pt x="2759559" y="2911173"/>
                </a:lnTo>
                <a:lnTo>
                  <a:pt x="2767453" y="2935511"/>
                </a:lnTo>
                <a:lnTo>
                  <a:pt x="2774068" y="2961342"/>
                </a:lnTo>
                <a:lnTo>
                  <a:pt x="2779473" y="2988621"/>
                </a:lnTo>
                <a:lnTo>
                  <a:pt x="2783738" y="3017307"/>
                </a:lnTo>
                <a:lnTo>
                  <a:pt x="2786934" y="3047357"/>
                </a:lnTo>
                <a:lnTo>
                  <a:pt x="2789131" y="3078726"/>
                </a:lnTo>
                <a:lnTo>
                  <a:pt x="2790397" y="3111374"/>
                </a:lnTo>
                <a:lnTo>
                  <a:pt x="2790804" y="3145255"/>
                </a:lnTo>
                <a:lnTo>
                  <a:pt x="2790416" y="3179282"/>
                </a:lnTo>
                <a:lnTo>
                  <a:pt x="2789206" y="3212075"/>
                </a:lnTo>
                <a:lnTo>
                  <a:pt x="2787095" y="3243587"/>
                </a:lnTo>
                <a:lnTo>
                  <a:pt x="2784008" y="3273778"/>
                </a:lnTo>
                <a:lnTo>
                  <a:pt x="2779868" y="3302603"/>
                </a:lnTo>
                <a:lnTo>
                  <a:pt x="2774602" y="3330018"/>
                </a:lnTo>
                <a:lnTo>
                  <a:pt x="2768131" y="3355980"/>
                </a:lnTo>
                <a:lnTo>
                  <a:pt x="2760381" y="3380445"/>
                </a:lnTo>
                <a:lnTo>
                  <a:pt x="2751276" y="3403370"/>
                </a:lnTo>
                <a:lnTo>
                  <a:pt x="2740739" y="3424712"/>
                </a:lnTo>
                <a:lnTo>
                  <a:pt x="2728695" y="3444427"/>
                </a:lnTo>
                <a:lnTo>
                  <a:pt x="2699782" y="3478799"/>
                </a:lnTo>
                <a:lnTo>
                  <a:pt x="2663930" y="3506139"/>
                </a:lnTo>
                <a:lnTo>
                  <a:pt x="2643211" y="3517063"/>
                </a:lnTo>
                <a:lnTo>
                  <a:pt x="2620530" y="3526100"/>
                </a:lnTo>
                <a:lnTo>
                  <a:pt x="2595811" y="3533203"/>
                </a:lnTo>
                <a:lnTo>
                  <a:pt x="2568978" y="3538331"/>
                </a:lnTo>
                <a:lnTo>
                  <a:pt x="2539954" y="3541440"/>
                </a:lnTo>
                <a:lnTo>
                  <a:pt x="2508665" y="3542486"/>
                </a:lnTo>
                <a:lnTo>
                  <a:pt x="2508665" y="3483411"/>
                </a:lnTo>
                <a:lnTo>
                  <a:pt x="2538979" y="3482048"/>
                </a:lnTo>
                <a:lnTo>
                  <a:pt x="2566388" y="3478009"/>
                </a:lnTo>
                <a:lnTo>
                  <a:pt x="2591027" y="3471365"/>
                </a:lnTo>
                <a:lnTo>
                  <a:pt x="2613035" y="3462188"/>
                </a:lnTo>
                <a:lnTo>
                  <a:pt x="2649712" y="3436526"/>
                </a:lnTo>
                <a:lnTo>
                  <a:pt x="2677522" y="3401599"/>
                </a:lnTo>
                <a:lnTo>
                  <a:pt x="2688447" y="3380842"/>
                </a:lnTo>
                <a:lnTo>
                  <a:pt x="2697570" y="3357985"/>
                </a:lnTo>
                <a:lnTo>
                  <a:pt x="2705029" y="3333100"/>
                </a:lnTo>
                <a:lnTo>
                  <a:pt x="2710961" y="3306261"/>
                </a:lnTo>
                <a:lnTo>
                  <a:pt x="2715505" y="3277537"/>
                </a:lnTo>
                <a:lnTo>
                  <a:pt x="2718799" y="3247003"/>
                </a:lnTo>
                <a:lnTo>
                  <a:pt x="2720980" y="3214730"/>
                </a:lnTo>
                <a:lnTo>
                  <a:pt x="2722188" y="3180790"/>
                </a:lnTo>
                <a:lnTo>
                  <a:pt x="2722561" y="3145255"/>
                </a:lnTo>
                <a:lnTo>
                  <a:pt x="2722168" y="3110069"/>
                </a:lnTo>
                <a:lnTo>
                  <a:pt x="2720906" y="3076457"/>
                </a:lnTo>
                <a:lnTo>
                  <a:pt x="2718642" y="3044490"/>
                </a:lnTo>
                <a:lnTo>
                  <a:pt x="2715246" y="3014242"/>
                </a:lnTo>
                <a:lnTo>
                  <a:pt x="2710588" y="2985783"/>
                </a:lnTo>
                <a:lnTo>
                  <a:pt x="2704536" y="2959186"/>
                </a:lnTo>
                <a:lnTo>
                  <a:pt x="2696962" y="2934524"/>
                </a:lnTo>
                <a:lnTo>
                  <a:pt x="2687732" y="2911868"/>
                </a:lnTo>
                <a:lnTo>
                  <a:pt x="2676717" y="2891290"/>
                </a:lnTo>
                <a:lnTo>
                  <a:pt x="2648810" y="2856659"/>
                </a:lnTo>
                <a:lnTo>
                  <a:pt x="2612196" y="2831208"/>
                </a:lnTo>
                <a:lnTo>
                  <a:pt x="2590296" y="2822106"/>
                </a:lnTo>
                <a:lnTo>
                  <a:pt x="2565828" y="2815514"/>
                </a:lnTo>
                <a:lnTo>
                  <a:pt x="2538661" y="2811507"/>
                </a:lnTo>
                <a:lnTo>
                  <a:pt x="2508665" y="2810155"/>
                </a:lnTo>
                <a:close/>
                <a:moveTo>
                  <a:pt x="2452608" y="2750062"/>
                </a:moveTo>
                <a:lnTo>
                  <a:pt x="2452608" y="2810155"/>
                </a:lnTo>
                <a:lnTo>
                  <a:pt x="2422781" y="2811507"/>
                </a:lnTo>
                <a:lnTo>
                  <a:pt x="2395763" y="2815514"/>
                </a:lnTo>
                <a:lnTo>
                  <a:pt x="2371427" y="2822106"/>
                </a:lnTo>
                <a:lnTo>
                  <a:pt x="2349641" y="2831208"/>
                </a:lnTo>
                <a:lnTo>
                  <a:pt x="2313206" y="2856659"/>
                </a:lnTo>
                <a:lnTo>
                  <a:pt x="2285424" y="2891290"/>
                </a:lnTo>
                <a:lnTo>
                  <a:pt x="2274454" y="2911868"/>
                </a:lnTo>
                <a:lnTo>
                  <a:pt x="2265258" y="2934524"/>
                </a:lnTo>
                <a:lnTo>
                  <a:pt x="2257709" y="2959186"/>
                </a:lnTo>
                <a:lnTo>
                  <a:pt x="2251676" y="2985783"/>
                </a:lnTo>
                <a:lnTo>
                  <a:pt x="2247030" y="3014242"/>
                </a:lnTo>
                <a:lnTo>
                  <a:pt x="2243642" y="3044490"/>
                </a:lnTo>
                <a:lnTo>
                  <a:pt x="2241382" y="3076457"/>
                </a:lnTo>
                <a:lnTo>
                  <a:pt x="2240120" y="3110069"/>
                </a:lnTo>
                <a:lnTo>
                  <a:pt x="2239728" y="3145255"/>
                </a:lnTo>
                <a:lnTo>
                  <a:pt x="2240110" y="3180790"/>
                </a:lnTo>
                <a:lnTo>
                  <a:pt x="2241344" y="3214730"/>
                </a:lnTo>
                <a:lnTo>
                  <a:pt x="2243564" y="3247003"/>
                </a:lnTo>
                <a:lnTo>
                  <a:pt x="2246901" y="3277537"/>
                </a:lnTo>
                <a:lnTo>
                  <a:pt x="2251490" y="3306261"/>
                </a:lnTo>
                <a:lnTo>
                  <a:pt x="2257463" y="3333100"/>
                </a:lnTo>
                <a:lnTo>
                  <a:pt x="2264954" y="3357985"/>
                </a:lnTo>
                <a:lnTo>
                  <a:pt x="2274096" y="3380842"/>
                </a:lnTo>
                <a:lnTo>
                  <a:pt x="2285021" y="3401599"/>
                </a:lnTo>
                <a:lnTo>
                  <a:pt x="2312756" y="3436526"/>
                </a:lnTo>
                <a:lnTo>
                  <a:pt x="2349222" y="3462188"/>
                </a:lnTo>
                <a:lnTo>
                  <a:pt x="2371062" y="3471365"/>
                </a:lnTo>
                <a:lnTo>
                  <a:pt x="2395484" y="3478009"/>
                </a:lnTo>
                <a:lnTo>
                  <a:pt x="2422622" y="3482048"/>
                </a:lnTo>
                <a:lnTo>
                  <a:pt x="2452608" y="3483411"/>
                </a:lnTo>
                <a:lnTo>
                  <a:pt x="2452608" y="3542486"/>
                </a:lnTo>
                <a:lnTo>
                  <a:pt x="2421450" y="3541440"/>
                </a:lnTo>
                <a:lnTo>
                  <a:pt x="2392532" y="3538331"/>
                </a:lnTo>
                <a:lnTo>
                  <a:pt x="2365781" y="3533203"/>
                </a:lnTo>
                <a:lnTo>
                  <a:pt x="2341123" y="3526100"/>
                </a:lnTo>
                <a:lnTo>
                  <a:pt x="2318483" y="3517063"/>
                </a:lnTo>
                <a:lnTo>
                  <a:pt x="2297787" y="3506139"/>
                </a:lnTo>
                <a:lnTo>
                  <a:pt x="2261935" y="3478799"/>
                </a:lnTo>
                <a:lnTo>
                  <a:pt x="2232976" y="3444427"/>
                </a:lnTo>
                <a:lnTo>
                  <a:pt x="2220895" y="3424712"/>
                </a:lnTo>
                <a:lnTo>
                  <a:pt x="2210316" y="3403370"/>
                </a:lnTo>
                <a:lnTo>
                  <a:pt x="2201165" y="3380445"/>
                </a:lnTo>
                <a:lnTo>
                  <a:pt x="2193367" y="3355980"/>
                </a:lnTo>
                <a:lnTo>
                  <a:pt x="2186848" y="3330018"/>
                </a:lnTo>
                <a:lnTo>
                  <a:pt x="2181536" y="3302603"/>
                </a:lnTo>
                <a:lnTo>
                  <a:pt x="2177354" y="3273778"/>
                </a:lnTo>
                <a:lnTo>
                  <a:pt x="2174231" y="3243587"/>
                </a:lnTo>
                <a:lnTo>
                  <a:pt x="2172092" y="3212075"/>
                </a:lnTo>
                <a:lnTo>
                  <a:pt x="2170862" y="3179282"/>
                </a:lnTo>
                <a:lnTo>
                  <a:pt x="2170469" y="3145255"/>
                </a:lnTo>
                <a:lnTo>
                  <a:pt x="2170876" y="3111374"/>
                </a:lnTo>
                <a:lnTo>
                  <a:pt x="2172142" y="3078726"/>
                </a:lnTo>
                <a:lnTo>
                  <a:pt x="2174338" y="3047357"/>
                </a:lnTo>
                <a:lnTo>
                  <a:pt x="2177534" y="3017307"/>
                </a:lnTo>
                <a:lnTo>
                  <a:pt x="2181800" y="2988621"/>
                </a:lnTo>
                <a:lnTo>
                  <a:pt x="2187206" y="2961342"/>
                </a:lnTo>
                <a:lnTo>
                  <a:pt x="2193820" y="2935511"/>
                </a:lnTo>
                <a:lnTo>
                  <a:pt x="2201715" y="2911173"/>
                </a:lnTo>
                <a:lnTo>
                  <a:pt x="2210959" y="2888369"/>
                </a:lnTo>
                <a:lnTo>
                  <a:pt x="2221622" y="2867143"/>
                </a:lnTo>
                <a:lnTo>
                  <a:pt x="2233775" y="2847538"/>
                </a:lnTo>
                <a:lnTo>
                  <a:pt x="2262829" y="2813361"/>
                </a:lnTo>
                <a:lnTo>
                  <a:pt x="2298679" y="2786182"/>
                </a:lnTo>
                <a:lnTo>
                  <a:pt x="2319329" y="2775324"/>
                </a:lnTo>
                <a:lnTo>
                  <a:pt x="2341886" y="2766344"/>
                </a:lnTo>
                <a:lnTo>
                  <a:pt x="2366424" y="2759285"/>
                </a:lnTo>
                <a:lnTo>
                  <a:pt x="2393009" y="2754189"/>
                </a:lnTo>
                <a:lnTo>
                  <a:pt x="2421714" y="2751100"/>
                </a:lnTo>
                <a:close/>
                <a:moveTo>
                  <a:pt x="0" y="2365053"/>
                </a:moveTo>
                <a:lnTo>
                  <a:pt x="552046" y="2365053"/>
                </a:lnTo>
                <a:lnTo>
                  <a:pt x="552046" y="2430239"/>
                </a:lnTo>
                <a:lnTo>
                  <a:pt x="0" y="2430239"/>
                </a:lnTo>
                <a:close/>
                <a:moveTo>
                  <a:pt x="0" y="2152178"/>
                </a:moveTo>
                <a:lnTo>
                  <a:pt x="552046" y="2152178"/>
                </a:lnTo>
                <a:lnTo>
                  <a:pt x="552046" y="2217364"/>
                </a:lnTo>
                <a:lnTo>
                  <a:pt x="0" y="2217364"/>
                </a:lnTo>
                <a:close/>
                <a:moveTo>
                  <a:pt x="975625" y="1837762"/>
                </a:moveTo>
                <a:lnTo>
                  <a:pt x="1203780" y="1837762"/>
                </a:lnTo>
                <a:lnTo>
                  <a:pt x="1203780" y="1895226"/>
                </a:lnTo>
                <a:lnTo>
                  <a:pt x="1203780" y="2565639"/>
                </a:lnTo>
                <a:lnTo>
                  <a:pt x="1203780" y="2623869"/>
                </a:lnTo>
                <a:lnTo>
                  <a:pt x="975625" y="2623869"/>
                </a:lnTo>
                <a:lnTo>
                  <a:pt x="975625" y="2565639"/>
                </a:lnTo>
                <a:lnTo>
                  <a:pt x="1133506" y="2565639"/>
                </a:lnTo>
                <a:lnTo>
                  <a:pt x="1133506" y="1895226"/>
                </a:lnTo>
                <a:lnTo>
                  <a:pt x="975625" y="1895226"/>
                </a:lnTo>
                <a:close/>
                <a:moveTo>
                  <a:pt x="686589" y="1837762"/>
                </a:moveTo>
                <a:lnTo>
                  <a:pt x="914744" y="1837762"/>
                </a:lnTo>
                <a:lnTo>
                  <a:pt x="914744" y="1895226"/>
                </a:lnTo>
                <a:lnTo>
                  <a:pt x="756871" y="1895226"/>
                </a:lnTo>
                <a:lnTo>
                  <a:pt x="756871" y="2565639"/>
                </a:lnTo>
                <a:lnTo>
                  <a:pt x="914744" y="2565639"/>
                </a:lnTo>
                <a:lnTo>
                  <a:pt x="914744" y="2623869"/>
                </a:lnTo>
                <a:lnTo>
                  <a:pt x="686589" y="2623869"/>
                </a:lnTo>
                <a:lnTo>
                  <a:pt x="686589" y="2565639"/>
                </a:lnTo>
                <a:lnTo>
                  <a:pt x="686589" y="1895226"/>
                </a:lnTo>
                <a:close/>
                <a:moveTo>
                  <a:pt x="2196892" y="1833374"/>
                </a:moveTo>
                <a:lnTo>
                  <a:pt x="2227786" y="1834413"/>
                </a:lnTo>
                <a:lnTo>
                  <a:pt x="2256490" y="1837502"/>
                </a:lnTo>
                <a:lnTo>
                  <a:pt x="2283076" y="1842597"/>
                </a:lnTo>
                <a:lnTo>
                  <a:pt x="2307613" y="1849656"/>
                </a:lnTo>
                <a:lnTo>
                  <a:pt x="2330171" y="1858637"/>
                </a:lnTo>
                <a:lnTo>
                  <a:pt x="2350821" y="1869495"/>
                </a:lnTo>
                <a:lnTo>
                  <a:pt x="2386671" y="1896674"/>
                </a:lnTo>
                <a:lnTo>
                  <a:pt x="2415724" y="1930851"/>
                </a:lnTo>
                <a:lnTo>
                  <a:pt x="2427878" y="1950456"/>
                </a:lnTo>
                <a:lnTo>
                  <a:pt x="2438541" y="1971682"/>
                </a:lnTo>
                <a:lnTo>
                  <a:pt x="2447785" y="1994485"/>
                </a:lnTo>
                <a:lnTo>
                  <a:pt x="2455680" y="2018824"/>
                </a:lnTo>
                <a:lnTo>
                  <a:pt x="2462294" y="2044655"/>
                </a:lnTo>
                <a:lnTo>
                  <a:pt x="2467700" y="2071935"/>
                </a:lnTo>
                <a:lnTo>
                  <a:pt x="2471966" y="2100621"/>
                </a:lnTo>
                <a:lnTo>
                  <a:pt x="2475162" y="2130670"/>
                </a:lnTo>
                <a:lnTo>
                  <a:pt x="2477358" y="2162039"/>
                </a:lnTo>
                <a:lnTo>
                  <a:pt x="2478625" y="2194687"/>
                </a:lnTo>
                <a:lnTo>
                  <a:pt x="2479032" y="2228568"/>
                </a:lnTo>
                <a:lnTo>
                  <a:pt x="2478644" y="2262596"/>
                </a:lnTo>
                <a:lnTo>
                  <a:pt x="2477434" y="2295388"/>
                </a:lnTo>
                <a:lnTo>
                  <a:pt x="2475322" y="2326901"/>
                </a:lnTo>
                <a:lnTo>
                  <a:pt x="2472236" y="2357092"/>
                </a:lnTo>
                <a:lnTo>
                  <a:pt x="2468096" y="2385916"/>
                </a:lnTo>
                <a:lnTo>
                  <a:pt x="2462830" y="2413332"/>
                </a:lnTo>
                <a:lnTo>
                  <a:pt x="2456359" y="2439293"/>
                </a:lnTo>
                <a:lnTo>
                  <a:pt x="2448609" y="2463759"/>
                </a:lnTo>
                <a:lnTo>
                  <a:pt x="2439504" y="2486684"/>
                </a:lnTo>
                <a:lnTo>
                  <a:pt x="2428967" y="2508026"/>
                </a:lnTo>
                <a:lnTo>
                  <a:pt x="2416923" y="2527740"/>
                </a:lnTo>
                <a:lnTo>
                  <a:pt x="2388010" y="2562112"/>
                </a:lnTo>
                <a:lnTo>
                  <a:pt x="2352158" y="2589453"/>
                </a:lnTo>
                <a:lnTo>
                  <a:pt x="2331438" y="2600377"/>
                </a:lnTo>
                <a:lnTo>
                  <a:pt x="2308758" y="2609413"/>
                </a:lnTo>
                <a:lnTo>
                  <a:pt x="2284039" y="2616517"/>
                </a:lnTo>
                <a:lnTo>
                  <a:pt x="2257206" y="2621645"/>
                </a:lnTo>
                <a:lnTo>
                  <a:pt x="2228182" y="2624754"/>
                </a:lnTo>
                <a:lnTo>
                  <a:pt x="2196892" y="2625799"/>
                </a:lnTo>
                <a:lnTo>
                  <a:pt x="2196892" y="2566725"/>
                </a:lnTo>
                <a:lnTo>
                  <a:pt x="2227207" y="2565362"/>
                </a:lnTo>
                <a:lnTo>
                  <a:pt x="2254616" y="2561323"/>
                </a:lnTo>
                <a:lnTo>
                  <a:pt x="2279255" y="2554679"/>
                </a:lnTo>
                <a:lnTo>
                  <a:pt x="2301263" y="2545502"/>
                </a:lnTo>
                <a:lnTo>
                  <a:pt x="2337940" y="2519839"/>
                </a:lnTo>
                <a:lnTo>
                  <a:pt x="2365750" y="2484913"/>
                </a:lnTo>
                <a:lnTo>
                  <a:pt x="2376675" y="2464156"/>
                </a:lnTo>
                <a:lnTo>
                  <a:pt x="2385798" y="2441299"/>
                </a:lnTo>
                <a:lnTo>
                  <a:pt x="2393256" y="2416414"/>
                </a:lnTo>
                <a:lnTo>
                  <a:pt x="2399189" y="2389574"/>
                </a:lnTo>
                <a:lnTo>
                  <a:pt x="2403733" y="2360851"/>
                </a:lnTo>
                <a:lnTo>
                  <a:pt x="2407027" y="2330317"/>
                </a:lnTo>
                <a:lnTo>
                  <a:pt x="2409208" y="2298043"/>
                </a:lnTo>
                <a:lnTo>
                  <a:pt x="2410416" y="2264103"/>
                </a:lnTo>
                <a:lnTo>
                  <a:pt x="2410788" y="2228568"/>
                </a:lnTo>
                <a:lnTo>
                  <a:pt x="2410396" y="2193383"/>
                </a:lnTo>
                <a:lnTo>
                  <a:pt x="2409134" y="2159770"/>
                </a:lnTo>
                <a:lnTo>
                  <a:pt x="2406870" y="2127804"/>
                </a:lnTo>
                <a:lnTo>
                  <a:pt x="2403474" y="2097555"/>
                </a:lnTo>
                <a:lnTo>
                  <a:pt x="2398815" y="2069097"/>
                </a:lnTo>
                <a:lnTo>
                  <a:pt x="2392763" y="2042499"/>
                </a:lnTo>
                <a:lnTo>
                  <a:pt x="2385188" y="2017837"/>
                </a:lnTo>
                <a:lnTo>
                  <a:pt x="2375958" y="1995181"/>
                </a:lnTo>
                <a:lnTo>
                  <a:pt x="2364943" y="1974603"/>
                </a:lnTo>
                <a:lnTo>
                  <a:pt x="2337035" y="1939972"/>
                </a:lnTo>
                <a:lnTo>
                  <a:pt x="2300421" y="1914521"/>
                </a:lnTo>
                <a:lnTo>
                  <a:pt x="2278522" y="1905419"/>
                </a:lnTo>
                <a:lnTo>
                  <a:pt x="2254055" y="1898828"/>
                </a:lnTo>
                <a:lnTo>
                  <a:pt x="2226888" y="1894820"/>
                </a:lnTo>
                <a:lnTo>
                  <a:pt x="2196892" y="1893468"/>
                </a:lnTo>
                <a:close/>
                <a:moveTo>
                  <a:pt x="2140849" y="1833374"/>
                </a:moveTo>
                <a:lnTo>
                  <a:pt x="2140849" y="1893468"/>
                </a:lnTo>
                <a:lnTo>
                  <a:pt x="2111022" y="1894820"/>
                </a:lnTo>
                <a:lnTo>
                  <a:pt x="2084005" y="1898828"/>
                </a:lnTo>
                <a:lnTo>
                  <a:pt x="2059669" y="1905419"/>
                </a:lnTo>
                <a:lnTo>
                  <a:pt x="2037884" y="1914521"/>
                </a:lnTo>
                <a:lnTo>
                  <a:pt x="2001450" y="1939972"/>
                </a:lnTo>
                <a:lnTo>
                  <a:pt x="1973667" y="1974603"/>
                </a:lnTo>
                <a:lnTo>
                  <a:pt x="1962698" y="1995181"/>
                </a:lnTo>
                <a:lnTo>
                  <a:pt x="1953504" y="2017837"/>
                </a:lnTo>
                <a:lnTo>
                  <a:pt x="1945955" y="2042499"/>
                </a:lnTo>
                <a:lnTo>
                  <a:pt x="1939923" y="2069097"/>
                </a:lnTo>
                <a:lnTo>
                  <a:pt x="1935277" y="2097555"/>
                </a:lnTo>
                <a:lnTo>
                  <a:pt x="1931889" y="2127804"/>
                </a:lnTo>
                <a:lnTo>
                  <a:pt x="1929629" y="2159770"/>
                </a:lnTo>
                <a:lnTo>
                  <a:pt x="1928368" y="2193383"/>
                </a:lnTo>
                <a:lnTo>
                  <a:pt x="1927976" y="2228568"/>
                </a:lnTo>
                <a:lnTo>
                  <a:pt x="1928358" y="2264103"/>
                </a:lnTo>
                <a:lnTo>
                  <a:pt x="1929592" y="2298043"/>
                </a:lnTo>
                <a:lnTo>
                  <a:pt x="1931811" y="2330317"/>
                </a:lnTo>
                <a:lnTo>
                  <a:pt x="1935148" y="2360851"/>
                </a:lnTo>
                <a:lnTo>
                  <a:pt x="1939736" y="2389574"/>
                </a:lnTo>
                <a:lnTo>
                  <a:pt x="1945709" y="2416414"/>
                </a:lnTo>
                <a:lnTo>
                  <a:pt x="1953200" y="2441299"/>
                </a:lnTo>
                <a:lnTo>
                  <a:pt x="1962341" y="2464156"/>
                </a:lnTo>
                <a:lnTo>
                  <a:pt x="1973265" y="2484913"/>
                </a:lnTo>
                <a:lnTo>
                  <a:pt x="2000999" y="2519839"/>
                </a:lnTo>
                <a:lnTo>
                  <a:pt x="2037464" y="2545502"/>
                </a:lnTo>
                <a:lnTo>
                  <a:pt x="2059304" y="2554679"/>
                </a:lnTo>
                <a:lnTo>
                  <a:pt x="2083726" y="2561323"/>
                </a:lnTo>
                <a:lnTo>
                  <a:pt x="2110863" y="2565362"/>
                </a:lnTo>
                <a:lnTo>
                  <a:pt x="2140849" y="2566725"/>
                </a:lnTo>
                <a:lnTo>
                  <a:pt x="2140849" y="2625799"/>
                </a:lnTo>
                <a:lnTo>
                  <a:pt x="2109692" y="2624754"/>
                </a:lnTo>
                <a:lnTo>
                  <a:pt x="2080775" y="2621645"/>
                </a:lnTo>
                <a:lnTo>
                  <a:pt x="2054025" y="2616517"/>
                </a:lnTo>
                <a:lnTo>
                  <a:pt x="2029367" y="2609413"/>
                </a:lnTo>
                <a:lnTo>
                  <a:pt x="2006728" y="2600377"/>
                </a:lnTo>
                <a:lnTo>
                  <a:pt x="1986033" y="2589453"/>
                </a:lnTo>
                <a:lnTo>
                  <a:pt x="1950182" y="2562112"/>
                </a:lnTo>
                <a:lnTo>
                  <a:pt x="1921222" y="2527740"/>
                </a:lnTo>
                <a:lnTo>
                  <a:pt x="1909143" y="2508026"/>
                </a:lnTo>
                <a:lnTo>
                  <a:pt x="1898564" y="2486684"/>
                </a:lnTo>
                <a:lnTo>
                  <a:pt x="1889412" y="2463759"/>
                </a:lnTo>
                <a:lnTo>
                  <a:pt x="1881615" y="2439293"/>
                </a:lnTo>
                <a:lnTo>
                  <a:pt x="1875096" y="2413332"/>
                </a:lnTo>
                <a:lnTo>
                  <a:pt x="1869783" y="2385916"/>
                </a:lnTo>
                <a:lnTo>
                  <a:pt x="1865602" y="2357092"/>
                </a:lnTo>
                <a:lnTo>
                  <a:pt x="1862479" y="2326901"/>
                </a:lnTo>
                <a:lnTo>
                  <a:pt x="1860340" y="2295388"/>
                </a:lnTo>
                <a:lnTo>
                  <a:pt x="1859110" y="2262596"/>
                </a:lnTo>
                <a:lnTo>
                  <a:pt x="1858717" y="2228568"/>
                </a:lnTo>
                <a:lnTo>
                  <a:pt x="1859123" y="2194687"/>
                </a:lnTo>
                <a:lnTo>
                  <a:pt x="1860390" y="2162039"/>
                </a:lnTo>
                <a:lnTo>
                  <a:pt x="1862586" y="2130670"/>
                </a:lnTo>
                <a:lnTo>
                  <a:pt x="1865781" y="2100621"/>
                </a:lnTo>
                <a:lnTo>
                  <a:pt x="1870047" y="2071935"/>
                </a:lnTo>
                <a:lnTo>
                  <a:pt x="1875452" y="2044655"/>
                </a:lnTo>
                <a:lnTo>
                  <a:pt x="1882067" y="2018824"/>
                </a:lnTo>
                <a:lnTo>
                  <a:pt x="1889961" y="1994485"/>
                </a:lnTo>
                <a:lnTo>
                  <a:pt x="1899205" y="1971682"/>
                </a:lnTo>
                <a:lnTo>
                  <a:pt x="1909867" y="1950456"/>
                </a:lnTo>
                <a:lnTo>
                  <a:pt x="1922020" y="1930851"/>
                </a:lnTo>
                <a:lnTo>
                  <a:pt x="1951072" y="1896674"/>
                </a:lnTo>
                <a:lnTo>
                  <a:pt x="1986922" y="1869495"/>
                </a:lnTo>
                <a:lnTo>
                  <a:pt x="2007571" y="1858637"/>
                </a:lnTo>
                <a:lnTo>
                  <a:pt x="2030129" y="1849656"/>
                </a:lnTo>
                <a:lnTo>
                  <a:pt x="2054665" y="1842597"/>
                </a:lnTo>
                <a:lnTo>
                  <a:pt x="2081251" y="1837502"/>
                </a:lnTo>
                <a:lnTo>
                  <a:pt x="2109955" y="1834413"/>
                </a:lnTo>
                <a:close/>
                <a:moveTo>
                  <a:pt x="2219148" y="1448369"/>
                </a:moveTo>
                <a:lnTo>
                  <a:pt x="2771201" y="1448369"/>
                </a:lnTo>
                <a:lnTo>
                  <a:pt x="2771201" y="1513555"/>
                </a:lnTo>
                <a:lnTo>
                  <a:pt x="2219148" y="1513555"/>
                </a:lnTo>
                <a:close/>
                <a:moveTo>
                  <a:pt x="1555972" y="1448366"/>
                </a:moveTo>
                <a:lnTo>
                  <a:pt x="2108018" y="1448366"/>
                </a:lnTo>
                <a:lnTo>
                  <a:pt x="2108018" y="1513553"/>
                </a:lnTo>
                <a:lnTo>
                  <a:pt x="1555972" y="1513553"/>
                </a:lnTo>
                <a:close/>
                <a:moveTo>
                  <a:pt x="2219148" y="1235493"/>
                </a:moveTo>
                <a:lnTo>
                  <a:pt x="2771201" y="1235493"/>
                </a:lnTo>
                <a:lnTo>
                  <a:pt x="2771201" y="1300680"/>
                </a:lnTo>
                <a:lnTo>
                  <a:pt x="2219148" y="1300680"/>
                </a:lnTo>
                <a:close/>
                <a:moveTo>
                  <a:pt x="1555972" y="1235491"/>
                </a:moveTo>
                <a:lnTo>
                  <a:pt x="2108018" y="1235491"/>
                </a:lnTo>
                <a:lnTo>
                  <a:pt x="2108018" y="1300678"/>
                </a:lnTo>
                <a:lnTo>
                  <a:pt x="1555972" y="1300678"/>
                </a:lnTo>
                <a:close/>
                <a:moveTo>
                  <a:pt x="3742214" y="916690"/>
                </a:moveTo>
                <a:lnTo>
                  <a:pt x="3773108" y="917728"/>
                </a:lnTo>
                <a:lnTo>
                  <a:pt x="3801812" y="920817"/>
                </a:lnTo>
                <a:lnTo>
                  <a:pt x="3828397" y="925913"/>
                </a:lnTo>
                <a:lnTo>
                  <a:pt x="3852935" y="932972"/>
                </a:lnTo>
                <a:lnTo>
                  <a:pt x="3875492" y="941952"/>
                </a:lnTo>
                <a:lnTo>
                  <a:pt x="3896140" y="952810"/>
                </a:lnTo>
                <a:lnTo>
                  <a:pt x="3931990" y="979989"/>
                </a:lnTo>
                <a:lnTo>
                  <a:pt x="3961043" y="1014166"/>
                </a:lnTo>
                <a:lnTo>
                  <a:pt x="3973194" y="1033771"/>
                </a:lnTo>
                <a:lnTo>
                  <a:pt x="3983858" y="1054997"/>
                </a:lnTo>
                <a:lnTo>
                  <a:pt x="3993102" y="1077801"/>
                </a:lnTo>
                <a:lnTo>
                  <a:pt x="4000996" y="1102139"/>
                </a:lnTo>
                <a:lnTo>
                  <a:pt x="4007610" y="1127971"/>
                </a:lnTo>
                <a:lnTo>
                  <a:pt x="4013016" y="1155250"/>
                </a:lnTo>
                <a:lnTo>
                  <a:pt x="4017281" y="1183936"/>
                </a:lnTo>
                <a:lnTo>
                  <a:pt x="4020477" y="1213985"/>
                </a:lnTo>
                <a:lnTo>
                  <a:pt x="4022673" y="1245354"/>
                </a:lnTo>
                <a:lnTo>
                  <a:pt x="4023939" y="1278002"/>
                </a:lnTo>
                <a:lnTo>
                  <a:pt x="4024347" y="1311883"/>
                </a:lnTo>
                <a:lnTo>
                  <a:pt x="4023960" y="1345910"/>
                </a:lnTo>
                <a:lnTo>
                  <a:pt x="4022749" y="1378703"/>
                </a:lnTo>
                <a:lnTo>
                  <a:pt x="4020638" y="1410216"/>
                </a:lnTo>
                <a:lnTo>
                  <a:pt x="4017550" y="1440407"/>
                </a:lnTo>
                <a:lnTo>
                  <a:pt x="4013412" y="1469231"/>
                </a:lnTo>
                <a:lnTo>
                  <a:pt x="4008146" y="1496647"/>
                </a:lnTo>
                <a:lnTo>
                  <a:pt x="4001675" y="1522609"/>
                </a:lnTo>
                <a:lnTo>
                  <a:pt x="3993926" y="1547074"/>
                </a:lnTo>
                <a:lnTo>
                  <a:pt x="3984821" y="1570000"/>
                </a:lnTo>
                <a:lnTo>
                  <a:pt x="3974284" y="1591341"/>
                </a:lnTo>
                <a:lnTo>
                  <a:pt x="3962241" y="1611056"/>
                </a:lnTo>
                <a:lnTo>
                  <a:pt x="3933329" y="1645428"/>
                </a:lnTo>
                <a:lnTo>
                  <a:pt x="3897477" y="1672768"/>
                </a:lnTo>
                <a:lnTo>
                  <a:pt x="3876760" y="1683693"/>
                </a:lnTo>
                <a:lnTo>
                  <a:pt x="3854080" y="1692729"/>
                </a:lnTo>
                <a:lnTo>
                  <a:pt x="3829360" y="1699833"/>
                </a:lnTo>
                <a:lnTo>
                  <a:pt x="3802527" y="1704961"/>
                </a:lnTo>
                <a:lnTo>
                  <a:pt x="3773504" y="1708069"/>
                </a:lnTo>
                <a:lnTo>
                  <a:pt x="3742214" y="1709115"/>
                </a:lnTo>
                <a:lnTo>
                  <a:pt x="3742214" y="1650040"/>
                </a:lnTo>
                <a:lnTo>
                  <a:pt x="3772528" y="1648677"/>
                </a:lnTo>
                <a:lnTo>
                  <a:pt x="3799938" y="1644638"/>
                </a:lnTo>
                <a:lnTo>
                  <a:pt x="3824576" y="1637994"/>
                </a:lnTo>
                <a:lnTo>
                  <a:pt x="3846584" y="1628817"/>
                </a:lnTo>
                <a:lnTo>
                  <a:pt x="3883261" y="1603155"/>
                </a:lnTo>
                <a:lnTo>
                  <a:pt x="3911071" y="1568228"/>
                </a:lnTo>
                <a:lnTo>
                  <a:pt x="3921996" y="1547471"/>
                </a:lnTo>
                <a:lnTo>
                  <a:pt x="3931120" y="1524614"/>
                </a:lnTo>
                <a:lnTo>
                  <a:pt x="3938578" y="1499729"/>
                </a:lnTo>
                <a:lnTo>
                  <a:pt x="3944510" y="1472889"/>
                </a:lnTo>
                <a:lnTo>
                  <a:pt x="3949054" y="1444166"/>
                </a:lnTo>
                <a:lnTo>
                  <a:pt x="3952348" y="1413632"/>
                </a:lnTo>
                <a:lnTo>
                  <a:pt x="3954530" y="1381358"/>
                </a:lnTo>
                <a:lnTo>
                  <a:pt x="3955738" y="1347418"/>
                </a:lnTo>
                <a:lnTo>
                  <a:pt x="3956109" y="1311883"/>
                </a:lnTo>
                <a:lnTo>
                  <a:pt x="3955717" y="1276698"/>
                </a:lnTo>
                <a:lnTo>
                  <a:pt x="3954455" y="1243085"/>
                </a:lnTo>
                <a:lnTo>
                  <a:pt x="3952190" y="1211119"/>
                </a:lnTo>
                <a:lnTo>
                  <a:pt x="3948795" y="1180870"/>
                </a:lnTo>
                <a:lnTo>
                  <a:pt x="3944136" y="1152411"/>
                </a:lnTo>
                <a:lnTo>
                  <a:pt x="3938084" y="1125814"/>
                </a:lnTo>
                <a:lnTo>
                  <a:pt x="3930509" y="1101153"/>
                </a:lnTo>
                <a:lnTo>
                  <a:pt x="3921278" y="1078496"/>
                </a:lnTo>
                <a:lnTo>
                  <a:pt x="3910264" y="1057918"/>
                </a:lnTo>
                <a:lnTo>
                  <a:pt x="3882356" y="1023288"/>
                </a:lnTo>
                <a:lnTo>
                  <a:pt x="3845742" y="997836"/>
                </a:lnTo>
                <a:lnTo>
                  <a:pt x="3823844" y="988734"/>
                </a:lnTo>
                <a:lnTo>
                  <a:pt x="3799376" y="982143"/>
                </a:lnTo>
                <a:lnTo>
                  <a:pt x="3772210" y="978135"/>
                </a:lnTo>
                <a:lnTo>
                  <a:pt x="3742214" y="976783"/>
                </a:lnTo>
                <a:close/>
                <a:moveTo>
                  <a:pt x="3686156" y="916690"/>
                </a:moveTo>
                <a:lnTo>
                  <a:pt x="3686156" y="976783"/>
                </a:lnTo>
                <a:lnTo>
                  <a:pt x="3656329" y="978135"/>
                </a:lnTo>
                <a:lnTo>
                  <a:pt x="3629312" y="982143"/>
                </a:lnTo>
                <a:lnTo>
                  <a:pt x="3604976" y="988734"/>
                </a:lnTo>
                <a:lnTo>
                  <a:pt x="3583191" y="997836"/>
                </a:lnTo>
                <a:lnTo>
                  <a:pt x="3546757" y="1023288"/>
                </a:lnTo>
                <a:lnTo>
                  <a:pt x="3518975" y="1057918"/>
                </a:lnTo>
                <a:lnTo>
                  <a:pt x="3508006" y="1078496"/>
                </a:lnTo>
                <a:lnTo>
                  <a:pt x="3498812" y="1101153"/>
                </a:lnTo>
                <a:lnTo>
                  <a:pt x="3491262" y="1125814"/>
                </a:lnTo>
                <a:lnTo>
                  <a:pt x="3485230" y="1152411"/>
                </a:lnTo>
                <a:lnTo>
                  <a:pt x="3480584" y="1180870"/>
                </a:lnTo>
                <a:lnTo>
                  <a:pt x="3477197" y="1211119"/>
                </a:lnTo>
                <a:lnTo>
                  <a:pt x="3474937" y="1243085"/>
                </a:lnTo>
                <a:lnTo>
                  <a:pt x="3473675" y="1276698"/>
                </a:lnTo>
                <a:lnTo>
                  <a:pt x="3473284" y="1311883"/>
                </a:lnTo>
                <a:lnTo>
                  <a:pt x="3473666" y="1347418"/>
                </a:lnTo>
                <a:lnTo>
                  <a:pt x="3474899" y="1381358"/>
                </a:lnTo>
                <a:lnTo>
                  <a:pt x="3477118" y="1413632"/>
                </a:lnTo>
                <a:lnTo>
                  <a:pt x="3480455" y="1444166"/>
                </a:lnTo>
                <a:lnTo>
                  <a:pt x="3485044" y="1472889"/>
                </a:lnTo>
                <a:lnTo>
                  <a:pt x="3491016" y="1499729"/>
                </a:lnTo>
                <a:lnTo>
                  <a:pt x="3498507" y="1524614"/>
                </a:lnTo>
                <a:lnTo>
                  <a:pt x="3507648" y="1547471"/>
                </a:lnTo>
                <a:lnTo>
                  <a:pt x="3518572" y="1568228"/>
                </a:lnTo>
                <a:lnTo>
                  <a:pt x="3546307" y="1603155"/>
                </a:lnTo>
                <a:lnTo>
                  <a:pt x="3582771" y="1628817"/>
                </a:lnTo>
                <a:lnTo>
                  <a:pt x="3604611" y="1637994"/>
                </a:lnTo>
                <a:lnTo>
                  <a:pt x="3629033" y="1644638"/>
                </a:lnTo>
                <a:lnTo>
                  <a:pt x="3656171" y="1648677"/>
                </a:lnTo>
                <a:lnTo>
                  <a:pt x="3686156" y="1650040"/>
                </a:lnTo>
                <a:lnTo>
                  <a:pt x="3686156" y="1709115"/>
                </a:lnTo>
                <a:lnTo>
                  <a:pt x="3655000" y="1708069"/>
                </a:lnTo>
                <a:lnTo>
                  <a:pt x="3626082" y="1704961"/>
                </a:lnTo>
                <a:lnTo>
                  <a:pt x="3599332" y="1699833"/>
                </a:lnTo>
                <a:lnTo>
                  <a:pt x="3574674" y="1692729"/>
                </a:lnTo>
                <a:lnTo>
                  <a:pt x="3552035" y="1683693"/>
                </a:lnTo>
                <a:lnTo>
                  <a:pt x="3531340" y="1672768"/>
                </a:lnTo>
                <a:lnTo>
                  <a:pt x="3495489" y="1645428"/>
                </a:lnTo>
                <a:lnTo>
                  <a:pt x="3466530" y="1611056"/>
                </a:lnTo>
                <a:lnTo>
                  <a:pt x="3454450" y="1591341"/>
                </a:lnTo>
                <a:lnTo>
                  <a:pt x="3443871" y="1570000"/>
                </a:lnTo>
                <a:lnTo>
                  <a:pt x="3434720" y="1547074"/>
                </a:lnTo>
                <a:lnTo>
                  <a:pt x="3426922" y="1522609"/>
                </a:lnTo>
                <a:lnTo>
                  <a:pt x="3420404" y="1496647"/>
                </a:lnTo>
                <a:lnTo>
                  <a:pt x="3415090" y="1469231"/>
                </a:lnTo>
                <a:lnTo>
                  <a:pt x="3410910" y="1440407"/>
                </a:lnTo>
                <a:lnTo>
                  <a:pt x="3407786" y="1410216"/>
                </a:lnTo>
                <a:lnTo>
                  <a:pt x="3405647" y="1378703"/>
                </a:lnTo>
                <a:lnTo>
                  <a:pt x="3404417" y="1345910"/>
                </a:lnTo>
                <a:lnTo>
                  <a:pt x="3404024" y="1311883"/>
                </a:lnTo>
                <a:lnTo>
                  <a:pt x="3404430" y="1278002"/>
                </a:lnTo>
                <a:lnTo>
                  <a:pt x="3405697" y="1245354"/>
                </a:lnTo>
                <a:lnTo>
                  <a:pt x="3407893" y="1213985"/>
                </a:lnTo>
                <a:lnTo>
                  <a:pt x="3411088" y="1183936"/>
                </a:lnTo>
                <a:lnTo>
                  <a:pt x="3415354" y="1155250"/>
                </a:lnTo>
                <a:lnTo>
                  <a:pt x="3420760" y="1127971"/>
                </a:lnTo>
                <a:lnTo>
                  <a:pt x="3427374" y="1102139"/>
                </a:lnTo>
                <a:lnTo>
                  <a:pt x="3435268" y="1077801"/>
                </a:lnTo>
                <a:lnTo>
                  <a:pt x="3444512" y="1054997"/>
                </a:lnTo>
                <a:lnTo>
                  <a:pt x="3455174" y="1033771"/>
                </a:lnTo>
                <a:lnTo>
                  <a:pt x="3467327" y="1014166"/>
                </a:lnTo>
                <a:lnTo>
                  <a:pt x="3496380" y="979989"/>
                </a:lnTo>
                <a:lnTo>
                  <a:pt x="3532230" y="952810"/>
                </a:lnTo>
                <a:lnTo>
                  <a:pt x="3552878" y="941952"/>
                </a:lnTo>
                <a:lnTo>
                  <a:pt x="3575436" y="932972"/>
                </a:lnTo>
                <a:lnTo>
                  <a:pt x="3599973" y="925913"/>
                </a:lnTo>
                <a:lnTo>
                  <a:pt x="3626558" y="920817"/>
                </a:lnTo>
                <a:lnTo>
                  <a:pt x="3655263" y="917728"/>
                </a:lnTo>
                <a:close/>
                <a:moveTo>
                  <a:pt x="2538537" y="623346"/>
                </a:moveTo>
                <a:lnTo>
                  <a:pt x="2664834" y="623346"/>
                </a:lnTo>
                <a:lnTo>
                  <a:pt x="2664834" y="729274"/>
                </a:lnTo>
                <a:lnTo>
                  <a:pt x="2538537" y="729274"/>
                </a:lnTo>
                <a:close/>
                <a:moveTo>
                  <a:pt x="3538388" y="531682"/>
                </a:moveTo>
                <a:lnTo>
                  <a:pt x="4090442" y="531682"/>
                </a:lnTo>
                <a:lnTo>
                  <a:pt x="4090442" y="596869"/>
                </a:lnTo>
                <a:lnTo>
                  <a:pt x="3538388" y="596869"/>
                </a:lnTo>
                <a:close/>
                <a:moveTo>
                  <a:pt x="3538388" y="318807"/>
                </a:moveTo>
                <a:lnTo>
                  <a:pt x="4090442" y="318807"/>
                </a:lnTo>
                <a:lnTo>
                  <a:pt x="4090442" y="383994"/>
                </a:lnTo>
                <a:lnTo>
                  <a:pt x="3538388" y="383994"/>
                </a:lnTo>
                <a:close/>
                <a:moveTo>
                  <a:pt x="4743648" y="4277"/>
                </a:moveTo>
                <a:lnTo>
                  <a:pt x="4971802" y="4277"/>
                </a:lnTo>
                <a:lnTo>
                  <a:pt x="4971802" y="62507"/>
                </a:lnTo>
                <a:lnTo>
                  <a:pt x="4813930" y="62507"/>
                </a:lnTo>
                <a:lnTo>
                  <a:pt x="4813930" y="732154"/>
                </a:lnTo>
                <a:lnTo>
                  <a:pt x="4971802" y="732154"/>
                </a:lnTo>
                <a:lnTo>
                  <a:pt x="4971802" y="790385"/>
                </a:lnTo>
                <a:lnTo>
                  <a:pt x="4743648" y="790385"/>
                </a:lnTo>
                <a:lnTo>
                  <a:pt x="4743648" y="732154"/>
                </a:lnTo>
                <a:lnTo>
                  <a:pt x="4743648" y="62507"/>
                </a:lnTo>
                <a:close/>
                <a:moveTo>
                  <a:pt x="1841161" y="1"/>
                </a:moveTo>
                <a:lnTo>
                  <a:pt x="1841161" y="60096"/>
                </a:lnTo>
                <a:lnTo>
                  <a:pt x="1811334" y="61447"/>
                </a:lnTo>
                <a:lnTo>
                  <a:pt x="1784317" y="65456"/>
                </a:lnTo>
                <a:lnTo>
                  <a:pt x="1759981" y="72046"/>
                </a:lnTo>
                <a:lnTo>
                  <a:pt x="1738195" y="81149"/>
                </a:lnTo>
                <a:lnTo>
                  <a:pt x="1701760" y="106599"/>
                </a:lnTo>
                <a:lnTo>
                  <a:pt x="1673977" y="141231"/>
                </a:lnTo>
                <a:lnTo>
                  <a:pt x="1663007" y="161808"/>
                </a:lnTo>
                <a:lnTo>
                  <a:pt x="1653812" y="184464"/>
                </a:lnTo>
                <a:lnTo>
                  <a:pt x="1646263" y="209127"/>
                </a:lnTo>
                <a:lnTo>
                  <a:pt x="1640230" y="235723"/>
                </a:lnTo>
                <a:lnTo>
                  <a:pt x="1635584" y="264182"/>
                </a:lnTo>
                <a:lnTo>
                  <a:pt x="1632195" y="294431"/>
                </a:lnTo>
                <a:lnTo>
                  <a:pt x="1629935" y="326398"/>
                </a:lnTo>
                <a:lnTo>
                  <a:pt x="1628674" y="360010"/>
                </a:lnTo>
                <a:lnTo>
                  <a:pt x="1628282" y="395196"/>
                </a:lnTo>
                <a:lnTo>
                  <a:pt x="1628664" y="430731"/>
                </a:lnTo>
                <a:lnTo>
                  <a:pt x="1629898" y="464671"/>
                </a:lnTo>
                <a:lnTo>
                  <a:pt x="1632117" y="496943"/>
                </a:lnTo>
                <a:lnTo>
                  <a:pt x="1635455" y="527477"/>
                </a:lnTo>
                <a:lnTo>
                  <a:pt x="1640043" y="556201"/>
                </a:lnTo>
                <a:lnTo>
                  <a:pt x="1646017" y="583040"/>
                </a:lnTo>
                <a:lnTo>
                  <a:pt x="1653508" y="607925"/>
                </a:lnTo>
                <a:lnTo>
                  <a:pt x="1662650" y="630782"/>
                </a:lnTo>
                <a:lnTo>
                  <a:pt x="1673575" y="651540"/>
                </a:lnTo>
                <a:lnTo>
                  <a:pt x="1701309" y="686466"/>
                </a:lnTo>
                <a:lnTo>
                  <a:pt x="1737775" y="712128"/>
                </a:lnTo>
                <a:lnTo>
                  <a:pt x="1759616" y="721306"/>
                </a:lnTo>
                <a:lnTo>
                  <a:pt x="1784038" y="727950"/>
                </a:lnTo>
                <a:lnTo>
                  <a:pt x="1811175" y="731988"/>
                </a:lnTo>
                <a:lnTo>
                  <a:pt x="1841161" y="733351"/>
                </a:lnTo>
                <a:lnTo>
                  <a:pt x="1841161" y="792427"/>
                </a:lnTo>
                <a:lnTo>
                  <a:pt x="1810003" y="791381"/>
                </a:lnTo>
                <a:lnTo>
                  <a:pt x="1781086" y="788273"/>
                </a:lnTo>
                <a:lnTo>
                  <a:pt x="1754335" y="783144"/>
                </a:lnTo>
                <a:lnTo>
                  <a:pt x="1729676" y="776041"/>
                </a:lnTo>
                <a:lnTo>
                  <a:pt x="1707036" y="767004"/>
                </a:lnTo>
                <a:lnTo>
                  <a:pt x="1686340" y="756080"/>
                </a:lnTo>
                <a:lnTo>
                  <a:pt x="1650489" y="728740"/>
                </a:lnTo>
                <a:lnTo>
                  <a:pt x="1621529" y="694367"/>
                </a:lnTo>
                <a:lnTo>
                  <a:pt x="1609449" y="674653"/>
                </a:lnTo>
                <a:lnTo>
                  <a:pt x="1598870" y="653311"/>
                </a:lnTo>
                <a:lnTo>
                  <a:pt x="1589719" y="630386"/>
                </a:lnTo>
                <a:lnTo>
                  <a:pt x="1581921" y="605921"/>
                </a:lnTo>
                <a:lnTo>
                  <a:pt x="1575402" y="579959"/>
                </a:lnTo>
                <a:lnTo>
                  <a:pt x="1570089" y="552543"/>
                </a:lnTo>
                <a:lnTo>
                  <a:pt x="1565908" y="523719"/>
                </a:lnTo>
                <a:lnTo>
                  <a:pt x="1562785" y="493528"/>
                </a:lnTo>
                <a:lnTo>
                  <a:pt x="1560645" y="462016"/>
                </a:lnTo>
                <a:lnTo>
                  <a:pt x="1559416" y="429223"/>
                </a:lnTo>
                <a:lnTo>
                  <a:pt x="1559022" y="395196"/>
                </a:lnTo>
                <a:lnTo>
                  <a:pt x="1559429" y="361314"/>
                </a:lnTo>
                <a:lnTo>
                  <a:pt x="1560695" y="328666"/>
                </a:lnTo>
                <a:lnTo>
                  <a:pt x="1562891" y="297298"/>
                </a:lnTo>
                <a:lnTo>
                  <a:pt x="1566088" y="267248"/>
                </a:lnTo>
                <a:lnTo>
                  <a:pt x="1570354" y="238562"/>
                </a:lnTo>
                <a:lnTo>
                  <a:pt x="1575759" y="211282"/>
                </a:lnTo>
                <a:lnTo>
                  <a:pt x="1582374" y="185452"/>
                </a:lnTo>
                <a:lnTo>
                  <a:pt x="1590268" y="161113"/>
                </a:lnTo>
                <a:lnTo>
                  <a:pt x="1599513" y="138310"/>
                </a:lnTo>
                <a:lnTo>
                  <a:pt x="1610176" y="117084"/>
                </a:lnTo>
                <a:lnTo>
                  <a:pt x="1622329" y="97478"/>
                </a:lnTo>
                <a:lnTo>
                  <a:pt x="1651382" y="63301"/>
                </a:lnTo>
                <a:lnTo>
                  <a:pt x="1687233" y="36123"/>
                </a:lnTo>
                <a:lnTo>
                  <a:pt x="1707882" y="25265"/>
                </a:lnTo>
                <a:lnTo>
                  <a:pt x="1730440" y="16284"/>
                </a:lnTo>
                <a:lnTo>
                  <a:pt x="1754977" y="9224"/>
                </a:lnTo>
                <a:lnTo>
                  <a:pt x="1781563" y="4130"/>
                </a:lnTo>
                <a:lnTo>
                  <a:pt x="1810268" y="1040"/>
                </a:lnTo>
                <a:close/>
                <a:moveTo>
                  <a:pt x="5029634" y="1"/>
                </a:moveTo>
                <a:lnTo>
                  <a:pt x="5060528" y="1040"/>
                </a:lnTo>
                <a:lnTo>
                  <a:pt x="5089233" y="4128"/>
                </a:lnTo>
                <a:lnTo>
                  <a:pt x="5115819" y="9224"/>
                </a:lnTo>
                <a:lnTo>
                  <a:pt x="5140355" y="16283"/>
                </a:lnTo>
                <a:lnTo>
                  <a:pt x="5162912" y="25263"/>
                </a:lnTo>
                <a:lnTo>
                  <a:pt x="5183562" y="36121"/>
                </a:lnTo>
                <a:lnTo>
                  <a:pt x="5219411" y="63300"/>
                </a:lnTo>
                <a:lnTo>
                  <a:pt x="5248464" y="97477"/>
                </a:lnTo>
                <a:lnTo>
                  <a:pt x="5260616" y="117083"/>
                </a:lnTo>
                <a:lnTo>
                  <a:pt x="5271279" y="138308"/>
                </a:lnTo>
                <a:lnTo>
                  <a:pt x="5280522" y="161112"/>
                </a:lnTo>
                <a:lnTo>
                  <a:pt x="5288418" y="185450"/>
                </a:lnTo>
                <a:lnTo>
                  <a:pt x="5295032" y="211281"/>
                </a:lnTo>
                <a:lnTo>
                  <a:pt x="5300436" y="238560"/>
                </a:lnTo>
                <a:lnTo>
                  <a:pt x="5304703" y="267247"/>
                </a:lnTo>
                <a:lnTo>
                  <a:pt x="5307899" y="297296"/>
                </a:lnTo>
                <a:lnTo>
                  <a:pt x="5310095" y="328665"/>
                </a:lnTo>
                <a:lnTo>
                  <a:pt x="5311361" y="361313"/>
                </a:lnTo>
                <a:lnTo>
                  <a:pt x="5311768" y="395194"/>
                </a:lnTo>
                <a:lnTo>
                  <a:pt x="5311382" y="429222"/>
                </a:lnTo>
                <a:lnTo>
                  <a:pt x="5310170" y="462014"/>
                </a:lnTo>
                <a:lnTo>
                  <a:pt x="5308058" y="493527"/>
                </a:lnTo>
                <a:lnTo>
                  <a:pt x="5304972" y="523718"/>
                </a:lnTo>
                <a:lnTo>
                  <a:pt x="5300834" y="552543"/>
                </a:lnTo>
                <a:lnTo>
                  <a:pt x="5295566" y="579958"/>
                </a:lnTo>
                <a:lnTo>
                  <a:pt x="5289096" y="605920"/>
                </a:lnTo>
                <a:lnTo>
                  <a:pt x="5281347" y="630385"/>
                </a:lnTo>
                <a:lnTo>
                  <a:pt x="5272242" y="653311"/>
                </a:lnTo>
                <a:lnTo>
                  <a:pt x="5261706" y="674652"/>
                </a:lnTo>
                <a:lnTo>
                  <a:pt x="5249663" y="694367"/>
                </a:lnTo>
                <a:lnTo>
                  <a:pt x="5220750" y="728739"/>
                </a:lnTo>
                <a:lnTo>
                  <a:pt x="5184899" y="756079"/>
                </a:lnTo>
                <a:lnTo>
                  <a:pt x="5164180" y="767004"/>
                </a:lnTo>
                <a:lnTo>
                  <a:pt x="5141500" y="776040"/>
                </a:lnTo>
                <a:lnTo>
                  <a:pt x="5116782" y="783144"/>
                </a:lnTo>
                <a:lnTo>
                  <a:pt x="5089948" y="788272"/>
                </a:lnTo>
                <a:lnTo>
                  <a:pt x="5060925" y="791381"/>
                </a:lnTo>
                <a:lnTo>
                  <a:pt x="5029634" y="792426"/>
                </a:lnTo>
                <a:lnTo>
                  <a:pt x="5029634" y="733351"/>
                </a:lnTo>
                <a:lnTo>
                  <a:pt x="5059950" y="731988"/>
                </a:lnTo>
                <a:lnTo>
                  <a:pt x="5087358" y="727949"/>
                </a:lnTo>
                <a:lnTo>
                  <a:pt x="5111996" y="721305"/>
                </a:lnTo>
                <a:lnTo>
                  <a:pt x="5134005" y="712128"/>
                </a:lnTo>
                <a:lnTo>
                  <a:pt x="5170680" y="686465"/>
                </a:lnTo>
                <a:lnTo>
                  <a:pt x="5198489" y="651539"/>
                </a:lnTo>
                <a:lnTo>
                  <a:pt x="5209414" y="630782"/>
                </a:lnTo>
                <a:lnTo>
                  <a:pt x="5218536" y="607925"/>
                </a:lnTo>
                <a:lnTo>
                  <a:pt x="5225994" y="583040"/>
                </a:lnTo>
                <a:lnTo>
                  <a:pt x="5231926" y="556200"/>
                </a:lnTo>
                <a:lnTo>
                  <a:pt x="5236470" y="527476"/>
                </a:lnTo>
                <a:lnTo>
                  <a:pt x="5239763" y="496942"/>
                </a:lnTo>
                <a:lnTo>
                  <a:pt x="5241944" y="464669"/>
                </a:lnTo>
                <a:lnTo>
                  <a:pt x="5243152" y="430729"/>
                </a:lnTo>
                <a:lnTo>
                  <a:pt x="5243524" y="395194"/>
                </a:lnTo>
                <a:lnTo>
                  <a:pt x="5243133" y="360008"/>
                </a:lnTo>
                <a:lnTo>
                  <a:pt x="5241870" y="326396"/>
                </a:lnTo>
                <a:lnTo>
                  <a:pt x="5239606" y="294430"/>
                </a:lnTo>
                <a:lnTo>
                  <a:pt x="5236210" y="264181"/>
                </a:lnTo>
                <a:lnTo>
                  <a:pt x="5231552" y="235722"/>
                </a:lnTo>
                <a:lnTo>
                  <a:pt x="5225501" y="209126"/>
                </a:lnTo>
                <a:lnTo>
                  <a:pt x="5217926" y="184463"/>
                </a:lnTo>
                <a:lnTo>
                  <a:pt x="5208696" y="161807"/>
                </a:lnTo>
                <a:lnTo>
                  <a:pt x="5197682" y="141229"/>
                </a:lnTo>
                <a:lnTo>
                  <a:pt x="5169776" y="106598"/>
                </a:lnTo>
                <a:lnTo>
                  <a:pt x="5133162" y="81148"/>
                </a:lnTo>
                <a:lnTo>
                  <a:pt x="5111264" y="72045"/>
                </a:lnTo>
                <a:lnTo>
                  <a:pt x="5086797" y="65454"/>
                </a:lnTo>
                <a:lnTo>
                  <a:pt x="5059632" y="61446"/>
                </a:lnTo>
                <a:lnTo>
                  <a:pt x="5029634" y="60095"/>
                </a:lnTo>
                <a:close/>
                <a:moveTo>
                  <a:pt x="1897218" y="0"/>
                </a:moveTo>
                <a:lnTo>
                  <a:pt x="1928111" y="1039"/>
                </a:lnTo>
                <a:lnTo>
                  <a:pt x="1956816" y="4128"/>
                </a:lnTo>
                <a:lnTo>
                  <a:pt x="1983402" y="9223"/>
                </a:lnTo>
                <a:lnTo>
                  <a:pt x="2007938" y="16282"/>
                </a:lnTo>
                <a:lnTo>
                  <a:pt x="2030496" y="25263"/>
                </a:lnTo>
                <a:lnTo>
                  <a:pt x="2051145" y="36121"/>
                </a:lnTo>
                <a:lnTo>
                  <a:pt x="2086994" y="63300"/>
                </a:lnTo>
                <a:lnTo>
                  <a:pt x="2116047" y="97477"/>
                </a:lnTo>
                <a:lnTo>
                  <a:pt x="2128200" y="117082"/>
                </a:lnTo>
                <a:lnTo>
                  <a:pt x="2138863" y="138308"/>
                </a:lnTo>
                <a:lnTo>
                  <a:pt x="2148106" y="161111"/>
                </a:lnTo>
                <a:lnTo>
                  <a:pt x="2156000" y="185450"/>
                </a:lnTo>
                <a:lnTo>
                  <a:pt x="2162615" y="211281"/>
                </a:lnTo>
                <a:lnTo>
                  <a:pt x="2168020" y="238560"/>
                </a:lnTo>
                <a:lnTo>
                  <a:pt x="2172286" y="267247"/>
                </a:lnTo>
                <a:lnTo>
                  <a:pt x="2175482" y="297296"/>
                </a:lnTo>
                <a:lnTo>
                  <a:pt x="2177678" y="328665"/>
                </a:lnTo>
                <a:lnTo>
                  <a:pt x="2178944" y="361313"/>
                </a:lnTo>
                <a:lnTo>
                  <a:pt x="2179350" y="395194"/>
                </a:lnTo>
                <a:lnTo>
                  <a:pt x="2178964" y="429222"/>
                </a:lnTo>
                <a:lnTo>
                  <a:pt x="2177753" y="462014"/>
                </a:lnTo>
                <a:lnTo>
                  <a:pt x="2175642" y="493527"/>
                </a:lnTo>
                <a:lnTo>
                  <a:pt x="2172554" y="523718"/>
                </a:lnTo>
                <a:lnTo>
                  <a:pt x="2168416" y="552542"/>
                </a:lnTo>
                <a:lnTo>
                  <a:pt x="2163149" y="579958"/>
                </a:lnTo>
                <a:lnTo>
                  <a:pt x="2156679" y="605919"/>
                </a:lnTo>
                <a:lnTo>
                  <a:pt x="2148929" y="630385"/>
                </a:lnTo>
                <a:lnTo>
                  <a:pt x="2139823" y="653310"/>
                </a:lnTo>
                <a:lnTo>
                  <a:pt x="2129287" y="674652"/>
                </a:lnTo>
                <a:lnTo>
                  <a:pt x="2117243" y="694366"/>
                </a:lnTo>
                <a:lnTo>
                  <a:pt x="2088331" y="728738"/>
                </a:lnTo>
                <a:lnTo>
                  <a:pt x="2052479" y="756079"/>
                </a:lnTo>
                <a:lnTo>
                  <a:pt x="2031761" y="767003"/>
                </a:lnTo>
                <a:lnTo>
                  <a:pt x="2009081" y="776039"/>
                </a:lnTo>
                <a:lnTo>
                  <a:pt x="1984362" y="783143"/>
                </a:lnTo>
                <a:lnTo>
                  <a:pt x="1957530" y="788271"/>
                </a:lnTo>
                <a:lnTo>
                  <a:pt x="1928507" y="791380"/>
                </a:lnTo>
                <a:lnTo>
                  <a:pt x="1897218" y="792425"/>
                </a:lnTo>
                <a:lnTo>
                  <a:pt x="1897218" y="733350"/>
                </a:lnTo>
                <a:lnTo>
                  <a:pt x="1927532" y="731987"/>
                </a:lnTo>
                <a:lnTo>
                  <a:pt x="1954939" y="727948"/>
                </a:lnTo>
                <a:lnTo>
                  <a:pt x="1979577" y="721304"/>
                </a:lnTo>
                <a:lnTo>
                  <a:pt x="2001585" y="712127"/>
                </a:lnTo>
                <a:lnTo>
                  <a:pt x="2038261" y="686465"/>
                </a:lnTo>
                <a:lnTo>
                  <a:pt x="2066070" y="651538"/>
                </a:lnTo>
                <a:lnTo>
                  <a:pt x="2076995" y="630781"/>
                </a:lnTo>
                <a:lnTo>
                  <a:pt x="2086118" y="607924"/>
                </a:lnTo>
                <a:lnTo>
                  <a:pt x="2093576" y="583039"/>
                </a:lnTo>
                <a:lnTo>
                  <a:pt x="2099508" y="556200"/>
                </a:lnTo>
                <a:lnTo>
                  <a:pt x="2104052" y="527476"/>
                </a:lnTo>
                <a:lnTo>
                  <a:pt x="2107346" y="496942"/>
                </a:lnTo>
                <a:lnTo>
                  <a:pt x="2109528" y="464669"/>
                </a:lnTo>
                <a:lnTo>
                  <a:pt x="2110736" y="430729"/>
                </a:lnTo>
                <a:lnTo>
                  <a:pt x="2111108" y="395194"/>
                </a:lnTo>
                <a:lnTo>
                  <a:pt x="2110716" y="360008"/>
                </a:lnTo>
                <a:lnTo>
                  <a:pt x="2109453" y="326396"/>
                </a:lnTo>
                <a:lnTo>
                  <a:pt x="2107190" y="294429"/>
                </a:lnTo>
                <a:lnTo>
                  <a:pt x="2103794" y="264181"/>
                </a:lnTo>
                <a:lnTo>
                  <a:pt x="2099136" y="235721"/>
                </a:lnTo>
                <a:lnTo>
                  <a:pt x="2093084" y="209125"/>
                </a:lnTo>
                <a:lnTo>
                  <a:pt x="2085509" y="184462"/>
                </a:lnTo>
                <a:lnTo>
                  <a:pt x="2076280" y="161806"/>
                </a:lnTo>
                <a:lnTo>
                  <a:pt x="2065265" y="141229"/>
                </a:lnTo>
                <a:lnTo>
                  <a:pt x="2037359" y="106598"/>
                </a:lnTo>
                <a:lnTo>
                  <a:pt x="2000745" y="81147"/>
                </a:lnTo>
                <a:lnTo>
                  <a:pt x="1978847" y="72045"/>
                </a:lnTo>
                <a:lnTo>
                  <a:pt x="1954380" y="65454"/>
                </a:lnTo>
                <a:lnTo>
                  <a:pt x="1927214" y="61446"/>
                </a:lnTo>
                <a:lnTo>
                  <a:pt x="1897218" y="60094"/>
                </a:lnTo>
                <a:close/>
              </a:path>
            </a:pathLst>
          </a:custGeom>
          <a:solidFill>
            <a:srgbClr val="4D7836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6" name="Pladsholder til dato 15">
            <a:extLst>
              <a:ext uri="{FF2B5EF4-FFF2-40B4-BE49-F238E27FC236}">
                <a16:creationId xmlns:a16="http://schemas.microsoft.com/office/drawing/2014/main" id="{07B7D8D3-77D2-E785-81E3-AB119F5B3A7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1BEDC24-6319-4BBB-9782-63587D1632F0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19E82096-1CE6-E092-C8ED-9A675CC7FFC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 dirty="0"/>
              <a:t>Digitaliseringsstyrelsen</a:t>
            </a:r>
          </a:p>
        </p:txBody>
      </p:sp>
      <p:sp>
        <p:nvSpPr>
          <p:cNvPr id="18" name="Pladsholder til slidenummer 17">
            <a:extLst>
              <a:ext uri="{FF2B5EF4-FFF2-40B4-BE49-F238E27FC236}">
                <a16:creationId xmlns:a16="http://schemas.microsoft.com/office/drawing/2014/main" id="{385BC0ED-51CA-C2C1-3A79-5B97AB7EB5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75C0C89F-44CF-E42F-F961-9DAAD8BE3B8C}"/>
              </a:ext>
            </a:extLst>
          </p:cNvPr>
          <p:cNvSpPr txBox="1"/>
          <p:nvPr userDrawn="1"/>
        </p:nvSpPr>
        <p:spPr>
          <a:xfrm>
            <a:off x="0" y="-477092"/>
            <a:ext cx="9601200" cy="689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40" noProof="0" dirty="0"/>
              <a:t>Skift farve på Mikro grafikken: Klik på Mikro grafikken, klik på Fyldfarve til figur, vælg farve fra Brugerdefinerede farvers anden række. </a:t>
            </a:r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242" userDrawn="1">
          <p15:clr>
            <a:srgbClr val="A4A3A4"/>
          </p15:clr>
        </p15:guide>
        <p15:guide id="3" orient="horz" pos="1056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65F358-3D0B-4C30-94C6-9BC8E1B3E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51" y="1680000"/>
            <a:ext cx="5785527" cy="15456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titel, Dagens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85AA6-92EE-46D3-8826-CF357E1A45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251" y="3561600"/>
            <a:ext cx="1013232" cy="470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 b="0">
                <a:latin typeface="Franklin Gothic Medium" panose="020B0603020102020204" pitchFamily="34" charset="0"/>
              </a:defRPr>
            </a:lvl1pPr>
            <a:lvl2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2pPr>
            <a:lvl3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3pPr>
            <a:lvl4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4pPr>
            <a:lvl5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5pPr>
            <a:lvl6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6pPr>
            <a:lvl7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7pPr>
            <a:lvl8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8pPr>
            <a:lvl9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9pPr>
          </a:lstStyle>
          <a:p>
            <a:pPr lvl="0"/>
            <a:r>
              <a:rPr lang="da-DK" dirty="0"/>
              <a:t>00.00 - 00.00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79553" y="3561600"/>
            <a:ext cx="4631224" cy="4704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986" b="0">
                <a:latin typeface="+mn-lt"/>
              </a:defRPr>
            </a:lvl1pPr>
            <a:lvl2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2pPr>
            <a:lvl3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3pPr>
            <a:lvl4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4pPr>
            <a:lvl5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5pPr>
            <a:lvl6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6pPr>
            <a:lvl7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7pPr>
            <a:lvl8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8pPr>
            <a:lvl9pPr marL="0" indent="0">
              <a:lnSpc>
                <a:spcPts val="3584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986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214F878-3737-6140-EC73-0B36DD1184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5251" y="4159608"/>
            <a:ext cx="1013232" cy="470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 b="0">
                <a:latin typeface="Franklin Gothic Medium" panose="020B0603020102020204" pitchFamily="34" charset="0"/>
              </a:defRPr>
            </a:lvl1pPr>
            <a:lvl2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2pPr>
            <a:lvl3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3pPr>
            <a:lvl4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4pPr>
            <a:lvl5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5pPr>
            <a:lvl6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6pPr>
            <a:lvl7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7pPr>
            <a:lvl8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8pPr>
            <a:lvl9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9pPr>
          </a:lstStyle>
          <a:p>
            <a:pPr lvl="0"/>
            <a:r>
              <a:rPr lang="da-DK" dirty="0"/>
              <a:t>00.00 - 00.00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6890554-B489-5169-8564-A61A4921966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9553" y="4159608"/>
            <a:ext cx="4631224" cy="4704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986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 b="0">
                <a:latin typeface="+mn-lt"/>
              </a:defRPr>
            </a:lvl2pPr>
            <a:lvl3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3pPr>
            <a:lvl4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4pPr>
            <a:lvl5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5pPr>
            <a:lvl6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6pPr>
            <a:lvl7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7pPr>
            <a:lvl8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8pPr>
            <a:lvl9pPr marL="0" indent="0">
              <a:lnSpc>
                <a:spcPts val="3584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986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endParaRPr lang="da-DK" noProof="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817B3F1-7DA8-33A9-CD0E-25AB269AD9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5251" y="4757614"/>
            <a:ext cx="1013232" cy="470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 b="0">
                <a:latin typeface="Franklin Gothic Medium" panose="020B0603020102020204" pitchFamily="34" charset="0"/>
              </a:defRPr>
            </a:lvl1pPr>
            <a:lvl2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2pPr>
            <a:lvl3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3pPr>
            <a:lvl4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4pPr>
            <a:lvl5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5pPr>
            <a:lvl6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6pPr>
            <a:lvl7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7pPr>
            <a:lvl8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8pPr>
            <a:lvl9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9pPr>
          </a:lstStyle>
          <a:p>
            <a:pPr lvl="0"/>
            <a:r>
              <a:rPr lang="da-DK" dirty="0"/>
              <a:t>00.00 - 00.00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445D577-4930-FAD9-5D1C-C668D6BE55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79553" y="4757614"/>
            <a:ext cx="4631224" cy="4704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986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 b="0">
                <a:latin typeface="+mn-lt"/>
              </a:defRPr>
            </a:lvl2pPr>
            <a:lvl3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3pPr>
            <a:lvl4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4pPr>
            <a:lvl5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5pPr>
            <a:lvl6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6pPr>
            <a:lvl7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7pPr>
            <a:lvl8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8pPr>
            <a:lvl9pPr marL="0" indent="0">
              <a:lnSpc>
                <a:spcPts val="3584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986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endParaRPr lang="da-DK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9353C9A-2D89-27D9-9DE4-8D6C896134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5251" y="5360208"/>
            <a:ext cx="1013232" cy="470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 b="0">
                <a:latin typeface="Franklin Gothic Medium" panose="020B0603020102020204" pitchFamily="34" charset="0"/>
              </a:defRPr>
            </a:lvl1pPr>
            <a:lvl2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2pPr>
            <a:lvl3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3pPr>
            <a:lvl4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4pPr>
            <a:lvl5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5pPr>
            <a:lvl6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6pPr>
            <a:lvl7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7pPr>
            <a:lvl8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8pPr>
            <a:lvl9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9pPr>
          </a:lstStyle>
          <a:p>
            <a:pPr lvl="0"/>
            <a:r>
              <a:rPr lang="da-DK" dirty="0"/>
              <a:t>00.00 - 00.00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EB294D1-A973-DED1-0227-2625F8AC24D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79553" y="5360208"/>
            <a:ext cx="4631224" cy="4704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986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 b="0">
                <a:latin typeface="+mn-lt"/>
              </a:defRPr>
            </a:lvl2pPr>
            <a:lvl3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3pPr>
            <a:lvl4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4pPr>
            <a:lvl5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5pPr>
            <a:lvl6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6pPr>
            <a:lvl7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7pPr>
            <a:lvl8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8pPr>
            <a:lvl9pPr marL="0" indent="0">
              <a:lnSpc>
                <a:spcPts val="3584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986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endParaRPr lang="da-DK" noProof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2AA6DEA-CE35-2BD1-EBBA-95962FE616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5251" y="5962803"/>
            <a:ext cx="1013232" cy="470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 b="0">
                <a:latin typeface="Franklin Gothic Medium" panose="020B0603020102020204" pitchFamily="34" charset="0"/>
              </a:defRPr>
            </a:lvl1pPr>
            <a:lvl2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2pPr>
            <a:lvl3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3pPr>
            <a:lvl4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4pPr>
            <a:lvl5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5pPr>
            <a:lvl6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6pPr>
            <a:lvl7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7pPr>
            <a:lvl8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8pPr>
            <a:lvl9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9pPr>
          </a:lstStyle>
          <a:p>
            <a:pPr lvl="0"/>
            <a:r>
              <a:rPr lang="da-DK" dirty="0"/>
              <a:t>00.00 - 00.00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247C7B2-61E4-2C86-72F7-FF78FBAA842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79553" y="5962803"/>
            <a:ext cx="4631224" cy="4704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986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 b="0">
                <a:latin typeface="+mn-lt"/>
              </a:defRPr>
            </a:lvl2pPr>
            <a:lvl3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3pPr>
            <a:lvl4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4pPr>
            <a:lvl5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5pPr>
            <a:lvl6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6pPr>
            <a:lvl7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7pPr>
            <a:lvl8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8pPr>
            <a:lvl9pPr marL="0" indent="0">
              <a:lnSpc>
                <a:spcPts val="3584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986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endParaRPr lang="da-DK" noProof="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72E9A45-77BF-F658-3C6F-80E135F39A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5251" y="6565399"/>
            <a:ext cx="1013232" cy="470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 b="0">
                <a:latin typeface="Franklin Gothic Medium" panose="020B0603020102020204" pitchFamily="34" charset="0"/>
              </a:defRPr>
            </a:lvl1pPr>
            <a:lvl2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2pPr>
            <a:lvl3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3pPr>
            <a:lvl4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4pPr>
            <a:lvl5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5pPr>
            <a:lvl6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6pPr>
            <a:lvl7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7pPr>
            <a:lvl8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8pPr>
            <a:lvl9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9pPr>
          </a:lstStyle>
          <a:p>
            <a:pPr lvl="0"/>
            <a:r>
              <a:rPr lang="da-DK" dirty="0"/>
              <a:t>00.00 - 00.00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A370F86-C541-2615-969D-1113F8E0FAE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79553" y="6565399"/>
            <a:ext cx="4631224" cy="4704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986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 b="0">
                <a:latin typeface="+mn-lt"/>
              </a:defRPr>
            </a:lvl2pPr>
            <a:lvl3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3pPr>
            <a:lvl4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4pPr>
            <a:lvl5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5pPr>
            <a:lvl6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6pPr>
            <a:lvl7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7pPr>
            <a:lvl8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8pPr>
            <a:lvl9pPr marL="0" indent="0">
              <a:lnSpc>
                <a:spcPts val="3584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986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endParaRPr lang="da-DK" noProof="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330035C-3D92-C58B-EE33-2C8F820E3C3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25251" y="7167994"/>
            <a:ext cx="1013232" cy="470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 b="0">
                <a:latin typeface="Franklin Gothic Medium" panose="020B0603020102020204" pitchFamily="34" charset="0"/>
              </a:defRPr>
            </a:lvl1pPr>
            <a:lvl2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2pPr>
            <a:lvl3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3pPr>
            <a:lvl4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4pPr>
            <a:lvl5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5pPr>
            <a:lvl6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6pPr>
            <a:lvl7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7pPr>
            <a:lvl8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8pPr>
            <a:lvl9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9pPr>
          </a:lstStyle>
          <a:p>
            <a:pPr lvl="0"/>
            <a:r>
              <a:rPr lang="da-DK" dirty="0"/>
              <a:t>00.00 - 00.00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BE2CAA5-81DC-1BFD-15AD-FBB73CE63B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79553" y="7167994"/>
            <a:ext cx="4631224" cy="4704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986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 b="0">
                <a:latin typeface="+mn-lt"/>
              </a:defRPr>
            </a:lvl2pPr>
            <a:lvl3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3pPr>
            <a:lvl4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4pPr>
            <a:lvl5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5pPr>
            <a:lvl6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6pPr>
            <a:lvl7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7pPr>
            <a:lvl8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8pPr>
            <a:lvl9pPr marL="0" indent="0">
              <a:lnSpc>
                <a:spcPts val="3584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986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endParaRPr lang="da-DK" noProof="0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B362A37-46ED-1B0D-BC9B-3B0EC9DFFE4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5251" y="7770590"/>
            <a:ext cx="1013232" cy="470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 b="0">
                <a:latin typeface="Franklin Gothic Medium" panose="020B0603020102020204" pitchFamily="34" charset="0"/>
              </a:defRPr>
            </a:lvl1pPr>
            <a:lvl2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2pPr>
            <a:lvl3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3pPr>
            <a:lvl4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4pPr>
            <a:lvl5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5pPr>
            <a:lvl6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6pPr>
            <a:lvl7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7pPr>
            <a:lvl8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8pPr>
            <a:lvl9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9pPr>
          </a:lstStyle>
          <a:p>
            <a:pPr lvl="0"/>
            <a:r>
              <a:rPr lang="da-DK" dirty="0"/>
              <a:t>00.00 - 00.00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5647980-A93E-1AC6-840C-368550CB53C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79553" y="7770590"/>
            <a:ext cx="4631224" cy="4704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986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 b="0">
                <a:latin typeface="+mn-lt"/>
              </a:defRPr>
            </a:lvl2pPr>
            <a:lvl3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3pPr>
            <a:lvl4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4pPr>
            <a:lvl5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5pPr>
            <a:lvl6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6pPr>
            <a:lvl7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7pPr>
            <a:lvl8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8pPr>
            <a:lvl9pPr marL="0" indent="0">
              <a:lnSpc>
                <a:spcPts val="3584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986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endParaRPr lang="da-DK" noProof="0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AE8C977-1FD8-034D-E650-852D3E2FE05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5251" y="8373185"/>
            <a:ext cx="1013232" cy="470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 b="0">
                <a:latin typeface="Franklin Gothic Medium" panose="020B0603020102020204" pitchFamily="34" charset="0"/>
              </a:defRPr>
            </a:lvl1pPr>
            <a:lvl2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2pPr>
            <a:lvl3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3pPr>
            <a:lvl4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4pPr>
            <a:lvl5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5pPr>
            <a:lvl6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6pPr>
            <a:lvl7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7pPr>
            <a:lvl8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8pPr>
            <a:lvl9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9pPr>
          </a:lstStyle>
          <a:p>
            <a:pPr lvl="0"/>
            <a:r>
              <a:rPr lang="da-DK" dirty="0"/>
              <a:t>00.00 - 00.00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F85F41F-AA32-02A8-0380-14BB99877E3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579553" y="8373185"/>
            <a:ext cx="4631224" cy="4704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986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 b="0">
                <a:latin typeface="+mn-lt"/>
              </a:defRPr>
            </a:lvl2pPr>
            <a:lvl3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3pPr>
            <a:lvl4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4pPr>
            <a:lvl5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5pPr>
            <a:lvl6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6pPr>
            <a:lvl7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7pPr>
            <a:lvl8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8pPr>
            <a:lvl9pPr marL="0" indent="0">
              <a:lnSpc>
                <a:spcPts val="3584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986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endParaRPr lang="da-DK" noProof="0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F7579E1-E1D2-2C92-B973-02C8367ADF0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5055" y="8975781"/>
            <a:ext cx="1013232" cy="470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 b="0">
                <a:latin typeface="Franklin Gothic Medium" panose="020B0603020102020204" pitchFamily="34" charset="0"/>
              </a:defRPr>
            </a:lvl1pPr>
            <a:lvl2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2pPr>
            <a:lvl3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3pPr>
            <a:lvl4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4pPr>
            <a:lvl5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5pPr>
            <a:lvl6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6pPr>
            <a:lvl7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7pPr>
            <a:lvl8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8pPr>
            <a:lvl9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9pPr>
          </a:lstStyle>
          <a:p>
            <a:pPr lvl="0"/>
            <a:r>
              <a:rPr lang="da-DK" dirty="0"/>
              <a:t>00.00 - 00.00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BFCA0F8-4D43-B885-5CCF-6D8DE9BB85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79356" y="8975781"/>
            <a:ext cx="4631224" cy="4704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986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 b="0">
                <a:latin typeface="+mn-lt"/>
              </a:defRPr>
            </a:lvl2pPr>
            <a:lvl3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3pPr>
            <a:lvl4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4pPr>
            <a:lvl5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5pPr>
            <a:lvl6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6pPr>
            <a:lvl7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7pPr>
            <a:lvl8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8pPr>
            <a:lvl9pPr marL="0" indent="0">
              <a:lnSpc>
                <a:spcPts val="3584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986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endParaRPr lang="da-DK" noProof="0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3445456-3D5F-029B-66C6-A4A1B1BFF2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25055" y="9573788"/>
            <a:ext cx="1013232" cy="470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 b="0">
                <a:latin typeface="Franklin Gothic Medium" panose="020B0603020102020204" pitchFamily="34" charset="0"/>
              </a:defRPr>
            </a:lvl1pPr>
            <a:lvl2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2pPr>
            <a:lvl3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3pPr>
            <a:lvl4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4pPr>
            <a:lvl5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5pPr>
            <a:lvl6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6pPr>
            <a:lvl7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7pPr>
            <a:lvl8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8pPr>
            <a:lvl9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9pPr>
          </a:lstStyle>
          <a:p>
            <a:pPr lvl="0"/>
            <a:r>
              <a:rPr lang="da-DK" dirty="0"/>
              <a:t>00.00 - 00.00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D9F227C-D535-16DC-B072-6C593218EEF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79356" y="9573788"/>
            <a:ext cx="4631224" cy="4704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986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 b="0">
                <a:latin typeface="+mn-lt"/>
              </a:defRPr>
            </a:lvl2pPr>
            <a:lvl3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3pPr>
            <a:lvl4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4pPr>
            <a:lvl5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5pPr>
            <a:lvl6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6pPr>
            <a:lvl7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7pPr>
            <a:lvl8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8pPr>
            <a:lvl9pPr marL="0" indent="0">
              <a:lnSpc>
                <a:spcPts val="3584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986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endParaRPr lang="da-DK" noProof="0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FFFDFB50-EA28-356B-1836-AB82D0EF1DA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25251" y="10171795"/>
            <a:ext cx="1013232" cy="470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 b="0">
                <a:latin typeface="Franklin Gothic Medium" panose="020B0603020102020204" pitchFamily="34" charset="0"/>
              </a:defRPr>
            </a:lvl1pPr>
            <a:lvl2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2pPr>
            <a:lvl3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3pPr>
            <a:lvl4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4pPr>
            <a:lvl5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5pPr>
            <a:lvl6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6pPr>
            <a:lvl7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7pPr>
            <a:lvl8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8pPr>
            <a:lvl9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9pPr>
          </a:lstStyle>
          <a:p>
            <a:pPr lvl="0"/>
            <a:r>
              <a:rPr lang="da-DK" dirty="0"/>
              <a:t>00.00 - 00.00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107735D-BBBC-268A-222C-3D2AAB40DD4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79553" y="10171795"/>
            <a:ext cx="4631224" cy="4704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986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 b="0">
                <a:latin typeface="+mn-lt"/>
              </a:defRPr>
            </a:lvl2pPr>
            <a:lvl3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3pPr>
            <a:lvl4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4pPr>
            <a:lvl5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5pPr>
            <a:lvl6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6pPr>
            <a:lvl7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7pPr>
            <a:lvl8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8pPr>
            <a:lvl9pPr marL="0" indent="0">
              <a:lnSpc>
                <a:spcPts val="3584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986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endParaRPr lang="da-DK" noProof="0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F7043270-8723-1AAE-8870-F4F44748F23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25251" y="10769803"/>
            <a:ext cx="1013232" cy="470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 b="0">
                <a:latin typeface="Franklin Gothic Medium" panose="020B0603020102020204" pitchFamily="34" charset="0"/>
              </a:defRPr>
            </a:lvl1pPr>
            <a:lvl2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2pPr>
            <a:lvl3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3pPr>
            <a:lvl4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4pPr>
            <a:lvl5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5pPr>
            <a:lvl6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Franklin Gothic Medium" panose="020B0603020102020204" pitchFamily="34" charset="0"/>
              </a:defRPr>
            </a:lvl6pPr>
            <a:lvl7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7pPr>
            <a:lvl8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8pPr>
            <a:lvl9pPr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defRPr sz="2986" b="0">
                <a:latin typeface="Franklin Gothic Medium" panose="020B0603020102020204" pitchFamily="34" charset="0"/>
              </a:defRPr>
            </a:lvl9pPr>
          </a:lstStyle>
          <a:p>
            <a:pPr lvl="0"/>
            <a:r>
              <a:rPr lang="da-DK" dirty="0"/>
              <a:t>00.00 - 00.00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A577FDEF-4EBE-2020-3985-73E776177D5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79553" y="10769803"/>
            <a:ext cx="4631224" cy="4704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986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 b="0">
                <a:latin typeface="+mn-lt"/>
              </a:defRPr>
            </a:lvl2pPr>
            <a:lvl3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3pPr>
            <a:lvl4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4pPr>
            <a:lvl5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5pPr>
            <a:lvl6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6pPr>
            <a:lvl7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7pPr>
            <a:lvl8pPr marL="0" indent="0">
              <a:lnSpc>
                <a:spcPts val="358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8pPr>
            <a:lvl9pPr marL="0" indent="0">
              <a:lnSpc>
                <a:spcPts val="3584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986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endParaRPr lang="da-DK" noProof="0" dirty="0"/>
          </a:p>
        </p:txBody>
      </p:sp>
      <p:sp>
        <p:nvSpPr>
          <p:cNvPr id="34" name="Makro grafik 1">
            <a:extLst>
              <a:ext uri="{FF2B5EF4-FFF2-40B4-BE49-F238E27FC236}">
                <a16:creationId xmlns:a16="http://schemas.microsoft.com/office/drawing/2014/main" id="{E9B99943-DF38-DC92-F8E1-DD5EE41779FC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6877882" y="1646621"/>
            <a:ext cx="2312635" cy="7874030"/>
          </a:xfrm>
          <a:custGeom>
            <a:avLst/>
            <a:gdLst>
              <a:gd name="connsiteX0" fmla="*/ 2328828 w 2936679"/>
              <a:gd name="connsiteY0" fmla="*/ 3048117 h 4218230"/>
              <a:gd name="connsiteX1" fmla="*/ 2444319 w 2936679"/>
              <a:gd name="connsiteY1" fmla="*/ 3048117 h 4218230"/>
              <a:gd name="connsiteX2" fmla="*/ 2441280 w 2936679"/>
              <a:gd name="connsiteY2" fmla="*/ 3561751 h 4218230"/>
              <a:gd name="connsiteX3" fmla="*/ 2878933 w 2936679"/>
              <a:gd name="connsiteY3" fmla="*/ 3303414 h 4218230"/>
              <a:gd name="connsiteX4" fmla="*/ 2936679 w 2936679"/>
              <a:gd name="connsiteY4" fmla="*/ 3397630 h 4218230"/>
              <a:gd name="connsiteX5" fmla="*/ 2495987 w 2936679"/>
              <a:gd name="connsiteY5" fmla="*/ 3649889 h 4218230"/>
              <a:gd name="connsiteX6" fmla="*/ 2936679 w 2936679"/>
              <a:gd name="connsiteY6" fmla="*/ 3896069 h 4218230"/>
              <a:gd name="connsiteX7" fmla="*/ 2878933 w 2936679"/>
              <a:gd name="connsiteY7" fmla="*/ 3990286 h 4218230"/>
              <a:gd name="connsiteX8" fmla="*/ 2441280 w 2936679"/>
              <a:gd name="connsiteY8" fmla="*/ 3731949 h 4218230"/>
              <a:gd name="connsiteX9" fmla="*/ 2444319 w 2936679"/>
              <a:gd name="connsiteY9" fmla="*/ 4218230 h 4218230"/>
              <a:gd name="connsiteX10" fmla="*/ 2328828 w 2936679"/>
              <a:gd name="connsiteY10" fmla="*/ 4218230 h 4218230"/>
              <a:gd name="connsiteX11" fmla="*/ 2334907 w 2936679"/>
              <a:gd name="connsiteY11" fmla="*/ 3731949 h 4218230"/>
              <a:gd name="connsiteX12" fmla="*/ 1897254 w 2936679"/>
              <a:gd name="connsiteY12" fmla="*/ 3990286 h 4218230"/>
              <a:gd name="connsiteX13" fmla="*/ 1836469 w 2936679"/>
              <a:gd name="connsiteY13" fmla="*/ 3896069 h 4218230"/>
              <a:gd name="connsiteX14" fmla="*/ 2283239 w 2936679"/>
              <a:gd name="connsiteY14" fmla="*/ 3649889 h 4218230"/>
              <a:gd name="connsiteX15" fmla="*/ 1836469 w 2936679"/>
              <a:gd name="connsiteY15" fmla="*/ 3397630 h 4218230"/>
              <a:gd name="connsiteX16" fmla="*/ 1897254 w 2936679"/>
              <a:gd name="connsiteY16" fmla="*/ 3303414 h 4218230"/>
              <a:gd name="connsiteX17" fmla="*/ 2334907 w 2936679"/>
              <a:gd name="connsiteY17" fmla="*/ 3561751 h 4218230"/>
              <a:gd name="connsiteX18" fmla="*/ 1134304 w 2936679"/>
              <a:gd name="connsiteY18" fmla="*/ 15545 h 4218230"/>
              <a:gd name="connsiteX19" fmla="*/ 1802941 w 2936679"/>
              <a:gd name="connsiteY19" fmla="*/ 15545 h 4218230"/>
              <a:gd name="connsiteX20" fmla="*/ 1802941 w 2936679"/>
              <a:gd name="connsiteY20" fmla="*/ 121525 h 4218230"/>
              <a:gd name="connsiteX21" fmla="*/ 1258915 w 2936679"/>
              <a:gd name="connsiteY21" fmla="*/ 121525 h 4218230"/>
              <a:gd name="connsiteX22" fmla="*/ 1258915 w 2936679"/>
              <a:gd name="connsiteY22" fmla="*/ 2254955 h 4218230"/>
              <a:gd name="connsiteX23" fmla="*/ 1802941 w 2936679"/>
              <a:gd name="connsiteY23" fmla="*/ 2254955 h 4218230"/>
              <a:gd name="connsiteX24" fmla="*/ 1802941 w 2936679"/>
              <a:gd name="connsiteY24" fmla="*/ 2361703 h 4218230"/>
              <a:gd name="connsiteX25" fmla="*/ 1134304 w 2936679"/>
              <a:gd name="connsiteY25" fmla="*/ 2361703 h 4218230"/>
              <a:gd name="connsiteX26" fmla="*/ 1134304 w 2936679"/>
              <a:gd name="connsiteY26" fmla="*/ 2254955 h 4218230"/>
              <a:gd name="connsiteX27" fmla="*/ 1134304 w 2936679"/>
              <a:gd name="connsiteY27" fmla="*/ 121525 h 4218230"/>
              <a:gd name="connsiteX28" fmla="*/ 823637 w 2936679"/>
              <a:gd name="connsiteY28" fmla="*/ 0 h 4218230"/>
              <a:gd name="connsiteX29" fmla="*/ 823637 w 2936679"/>
              <a:gd name="connsiteY29" fmla="*/ 106373 h 4218230"/>
              <a:gd name="connsiteX30" fmla="*/ 792508 w 2936679"/>
              <a:gd name="connsiteY30" fmla="*/ 106798 h 4218230"/>
              <a:gd name="connsiteX31" fmla="*/ 762262 w 2936679"/>
              <a:gd name="connsiteY31" fmla="*/ 108067 h 4218230"/>
              <a:gd name="connsiteX32" fmla="*/ 732886 w 2936679"/>
              <a:gd name="connsiteY32" fmla="*/ 110173 h 4218230"/>
              <a:gd name="connsiteX33" fmla="*/ 704371 w 2936679"/>
              <a:gd name="connsiteY33" fmla="*/ 113111 h 4218230"/>
              <a:gd name="connsiteX34" fmla="*/ 676705 w 2936679"/>
              <a:gd name="connsiteY34" fmla="*/ 116875 h 4218230"/>
              <a:gd name="connsiteX35" fmla="*/ 649874 w 2936679"/>
              <a:gd name="connsiteY35" fmla="*/ 121457 h 4218230"/>
              <a:gd name="connsiteX36" fmla="*/ 623870 w 2936679"/>
              <a:gd name="connsiteY36" fmla="*/ 126853 h 4218230"/>
              <a:gd name="connsiteX37" fmla="*/ 598680 w 2936679"/>
              <a:gd name="connsiteY37" fmla="*/ 133056 h 4218230"/>
              <a:gd name="connsiteX38" fmla="*/ 574292 w 2936679"/>
              <a:gd name="connsiteY38" fmla="*/ 140058 h 4218230"/>
              <a:gd name="connsiteX39" fmla="*/ 550695 w 2936679"/>
              <a:gd name="connsiteY39" fmla="*/ 147856 h 4218230"/>
              <a:gd name="connsiteX40" fmla="*/ 527878 w 2936679"/>
              <a:gd name="connsiteY40" fmla="*/ 156441 h 4218230"/>
              <a:gd name="connsiteX41" fmla="*/ 505829 w 2936679"/>
              <a:gd name="connsiteY41" fmla="*/ 165808 h 4218230"/>
              <a:gd name="connsiteX42" fmla="*/ 484537 w 2936679"/>
              <a:gd name="connsiteY42" fmla="*/ 175950 h 4218230"/>
              <a:gd name="connsiteX43" fmla="*/ 463989 w 2936679"/>
              <a:gd name="connsiteY43" fmla="*/ 186862 h 4218230"/>
              <a:gd name="connsiteX44" fmla="*/ 425085 w 2936679"/>
              <a:gd name="connsiteY44" fmla="*/ 210967 h 4218230"/>
              <a:gd name="connsiteX45" fmla="*/ 389024 w 2936679"/>
              <a:gd name="connsiteY45" fmla="*/ 238075 h 4218230"/>
              <a:gd name="connsiteX46" fmla="*/ 355715 w 2936679"/>
              <a:gd name="connsiteY46" fmla="*/ 268133 h 4218230"/>
              <a:gd name="connsiteX47" fmla="*/ 325065 w 2936679"/>
              <a:gd name="connsiteY47" fmla="*/ 301094 h 4218230"/>
              <a:gd name="connsiteX48" fmla="*/ 296984 w 2936679"/>
              <a:gd name="connsiteY48" fmla="*/ 336907 h 4218230"/>
              <a:gd name="connsiteX49" fmla="*/ 283877 w 2936679"/>
              <a:gd name="connsiteY49" fmla="*/ 355867 h 4218230"/>
              <a:gd name="connsiteX50" fmla="*/ 271379 w 2936679"/>
              <a:gd name="connsiteY50" fmla="*/ 375521 h 4218230"/>
              <a:gd name="connsiteX51" fmla="*/ 259476 w 2936679"/>
              <a:gd name="connsiteY51" fmla="*/ 395862 h 4218230"/>
              <a:gd name="connsiteX52" fmla="*/ 248158 w 2936679"/>
              <a:gd name="connsiteY52" fmla="*/ 416886 h 4218230"/>
              <a:gd name="connsiteX53" fmla="*/ 237414 w 2936679"/>
              <a:gd name="connsiteY53" fmla="*/ 438585 h 4218230"/>
              <a:gd name="connsiteX54" fmla="*/ 227231 w 2936679"/>
              <a:gd name="connsiteY54" fmla="*/ 460953 h 4218230"/>
              <a:gd name="connsiteX55" fmla="*/ 217598 w 2936679"/>
              <a:gd name="connsiteY55" fmla="*/ 483984 h 4218230"/>
              <a:gd name="connsiteX56" fmla="*/ 208505 w 2936679"/>
              <a:gd name="connsiteY56" fmla="*/ 507672 h 4218230"/>
              <a:gd name="connsiteX57" fmla="*/ 199938 w 2936679"/>
              <a:gd name="connsiteY57" fmla="*/ 532010 h 4218230"/>
              <a:gd name="connsiteX58" fmla="*/ 191888 w 2936679"/>
              <a:gd name="connsiteY58" fmla="*/ 556992 h 4218230"/>
              <a:gd name="connsiteX59" fmla="*/ 184343 w 2936679"/>
              <a:gd name="connsiteY59" fmla="*/ 582612 h 4218230"/>
              <a:gd name="connsiteX60" fmla="*/ 177289 w 2936679"/>
              <a:gd name="connsiteY60" fmla="*/ 608864 h 4218230"/>
              <a:gd name="connsiteX61" fmla="*/ 170718 w 2936679"/>
              <a:gd name="connsiteY61" fmla="*/ 635740 h 4218230"/>
              <a:gd name="connsiteX62" fmla="*/ 164617 w 2936679"/>
              <a:gd name="connsiteY62" fmla="*/ 663237 h 4218230"/>
              <a:gd name="connsiteX63" fmla="*/ 158974 w 2936679"/>
              <a:gd name="connsiteY63" fmla="*/ 691346 h 4218230"/>
              <a:gd name="connsiteX64" fmla="*/ 153778 w 2936679"/>
              <a:gd name="connsiteY64" fmla="*/ 720061 h 4218230"/>
              <a:gd name="connsiteX65" fmla="*/ 149019 w 2936679"/>
              <a:gd name="connsiteY65" fmla="*/ 749377 h 4218230"/>
              <a:gd name="connsiteX66" fmla="*/ 144683 w 2936679"/>
              <a:gd name="connsiteY66" fmla="*/ 779287 h 4218230"/>
              <a:gd name="connsiteX67" fmla="*/ 140760 w 2936679"/>
              <a:gd name="connsiteY67" fmla="*/ 809785 h 4218230"/>
              <a:gd name="connsiteX68" fmla="*/ 137239 w 2936679"/>
              <a:gd name="connsiteY68" fmla="*/ 840864 h 4218230"/>
              <a:gd name="connsiteX69" fmla="*/ 134107 w 2936679"/>
              <a:gd name="connsiteY69" fmla="*/ 872519 h 4218230"/>
              <a:gd name="connsiteX70" fmla="*/ 131353 w 2936679"/>
              <a:gd name="connsiteY70" fmla="*/ 904742 h 4218230"/>
              <a:gd name="connsiteX71" fmla="*/ 128967 w 2936679"/>
              <a:gd name="connsiteY71" fmla="*/ 937529 h 4218230"/>
              <a:gd name="connsiteX72" fmla="*/ 126936 w 2936679"/>
              <a:gd name="connsiteY72" fmla="*/ 970872 h 4218230"/>
              <a:gd name="connsiteX73" fmla="*/ 125248 w 2936679"/>
              <a:gd name="connsiteY73" fmla="*/ 1004766 h 4218230"/>
              <a:gd name="connsiteX74" fmla="*/ 123893 w 2936679"/>
              <a:gd name="connsiteY74" fmla="*/ 1039204 h 4218230"/>
              <a:gd name="connsiteX75" fmla="*/ 122859 w 2936679"/>
              <a:gd name="connsiteY75" fmla="*/ 1074179 h 4218230"/>
              <a:gd name="connsiteX76" fmla="*/ 122136 w 2936679"/>
              <a:gd name="connsiteY76" fmla="*/ 1109686 h 4218230"/>
              <a:gd name="connsiteX77" fmla="*/ 121709 w 2936679"/>
              <a:gd name="connsiteY77" fmla="*/ 1145718 h 4218230"/>
              <a:gd name="connsiteX78" fmla="*/ 121570 w 2936679"/>
              <a:gd name="connsiteY78" fmla="*/ 1182269 h 4218230"/>
              <a:gd name="connsiteX79" fmla="*/ 121698 w 2936679"/>
              <a:gd name="connsiteY79" fmla="*/ 1218646 h 4218230"/>
              <a:gd name="connsiteX80" fmla="*/ 122091 w 2936679"/>
              <a:gd name="connsiteY80" fmla="*/ 1254499 h 4218230"/>
              <a:gd name="connsiteX81" fmla="*/ 122761 w 2936679"/>
              <a:gd name="connsiteY81" fmla="*/ 1289823 h 4218230"/>
              <a:gd name="connsiteX82" fmla="*/ 123718 w 2936679"/>
              <a:gd name="connsiteY82" fmla="*/ 1324612 h 4218230"/>
              <a:gd name="connsiteX83" fmla="*/ 124975 w 2936679"/>
              <a:gd name="connsiteY83" fmla="*/ 1358861 h 4218230"/>
              <a:gd name="connsiteX84" fmla="*/ 126541 w 2936679"/>
              <a:gd name="connsiteY84" fmla="*/ 1392565 h 4218230"/>
              <a:gd name="connsiteX85" fmla="*/ 128431 w 2936679"/>
              <a:gd name="connsiteY85" fmla="*/ 1425718 h 4218230"/>
              <a:gd name="connsiteX86" fmla="*/ 130654 w 2936679"/>
              <a:gd name="connsiteY86" fmla="*/ 1458315 h 4218230"/>
              <a:gd name="connsiteX87" fmla="*/ 133222 w 2936679"/>
              <a:gd name="connsiteY87" fmla="*/ 1490351 h 4218230"/>
              <a:gd name="connsiteX88" fmla="*/ 136147 w 2936679"/>
              <a:gd name="connsiteY88" fmla="*/ 1521821 h 4218230"/>
              <a:gd name="connsiteX89" fmla="*/ 139441 w 2936679"/>
              <a:gd name="connsiteY89" fmla="*/ 1552717 h 4218230"/>
              <a:gd name="connsiteX90" fmla="*/ 143114 w 2936679"/>
              <a:gd name="connsiteY90" fmla="*/ 1583037 h 4218230"/>
              <a:gd name="connsiteX91" fmla="*/ 147178 w 2936679"/>
              <a:gd name="connsiteY91" fmla="*/ 1612774 h 4218230"/>
              <a:gd name="connsiteX92" fmla="*/ 151646 w 2936679"/>
              <a:gd name="connsiteY92" fmla="*/ 1641922 h 4218230"/>
              <a:gd name="connsiteX93" fmla="*/ 156527 w 2936679"/>
              <a:gd name="connsiteY93" fmla="*/ 1670477 h 4218230"/>
              <a:gd name="connsiteX94" fmla="*/ 161834 w 2936679"/>
              <a:gd name="connsiteY94" fmla="*/ 1698433 h 4218230"/>
              <a:gd name="connsiteX95" fmla="*/ 167579 w 2936679"/>
              <a:gd name="connsiteY95" fmla="*/ 1725784 h 4218230"/>
              <a:gd name="connsiteX96" fmla="*/ 173772 w 2936679"/>
              <a:gd name="connsiteY96" fmla="*/ 1752526 h 4218230"/>
              <a:gd name="connsiteX97" fmla="*/ 180426 w 2936679"/>
              <a:gd name="connsiteY97" fmla="*/ 1778652 h 4218230"/>
              <a:gd name="connsiteX98" fmla="*/ 187552 w 2936679"/>
              <a:gd name="connsiteY98" fmla="*/ 1804159 h 4218230"/>
              <a:gd name="connsiteX99" fmla="*/ 195161 w 2936679"/>
              <a:gd name="connsiteY99" fmla="*/ 1829038 h 4218230"/>
              <a:gd name="connsiteX100" fmla="*/ 203265 w 2936679"/>
              <a:gd name="connsiteY100" fmla="*/ 1853288 h 4218230"/>
              <a:gd name="connsiteX101" fmla="*/ 211875 w 2936679"/>
              <a:gd name="connsiteY101" fmla="*/ 1876900 h 4218230"/>
              <a:gd name="connsiteX102" fmla="*/ 221003 w 2936679"/>
              <a:gd name="connsiteY102" fmla="*/ 1899870 h 4218230"/>
              <a:gd name="connsiteX103" fmla="*/ 230661 w 2936679"/>
              <a:gd name="connsiteY103" fmla="*/ 1922194 h 4218230"/>
              <a:gd name="connsiteX104" fmla="*/ 240859 w 2936679"/>
              <a:gd name="connsiteY104" fmla="*/ 1943864 h 4218230"/>
              <a:gd name="connsiteX105" fmla="*/ 251610 w 2936679"/>
              <a:gd name="connsiteY105" fmla="*/ 1964877 h 4218230"/>
              <a:gd name="connsiteX106" fmla="*/ 262925 w 2936679"/>
              <a:gd name="connsiteY106" fmla="*/ 1985225 h 4218230"/>
              <a:gd name="connsiteX107" fmla="*/ 287293 w 2936679"/>
              <a:gd name="connsiteY107" fmla="*/ 2023912 h 4218230"/>
              <a:gd name="connsiteX108" fmla="*/ 314054 w 2936679"/>
              <a:gd name="connsiteY108" fmla="*/ 2059880 h 4218230"/>
              <a:gd name="connsiteX109" fmla="*/ 343301 w 2936679"/>
              <a:gd name="connsiteY109" fmla="*/ 2093086 h 4218230"/>
              <a:gd name="connsiteX110" fmla="*/ 375125 w 2936679"/>
              <a:gd name="connsiteY110" fmla="*/ 2123489 h 4218230"/>
              <a:gd name="connsiteX111" fmla="*/ 409620 w 2936679"/>
              <a:gd name="connsiteY111" fmla="*/ 2151045 h 4218230"/>
              <a:gd name="connsiteX112" fmla="*/ 446877 w 2936679"/>
              <a:gd name="connsiteY112" fmla="*/ 2175710 h 4218230"/>
              <a:gd name="connsiteX113" fmla="*/ 486988 w 2936679"/>
              <a:gd name="connsiteY113" fmla="*/ 2197442 h 4218230"/>
              <a:gd name="connsiteX114" fmla="*/ 508143 w 2936679"/>
              <a:gd name="connsiteY114" fmla="*/ 2207196 h 4218230"/>
              <a:gd name="connsiteX115" fmla="*/ 530045 w 2936679"/>
              <a:gd name="connsiteY115" fmla="*/ 2216199 h 4218230"/>
              <a:gd name="connsiteX116" fmla="*/ 552708 w 2936679"/>
              <a:gd name="connsiteY116" fmla="*/ 2224448 h 4218230"/>
              <a:gd name="connsiteX117" fmla="*/ 576141 w 2936679"/>
              <a:gd name="connsiteY117" fmla="*/ 2231937 h 4218230"/>
              <a:gd name="connsiteX118" fmla="*/ 600357 w 2936679"/>
              <a:gd name="connsiteY118" fmla="*/ 2238660 h 4218230"/>
              <a:gd name="connsiteX119" fmla="*/ 625366 w 2936679"/>
              <a:gd name="connsiteY119" fmla="*/ 2244612 h 4218230"/>
              <a:gd name="connsiteX120" fmla="*/ 651182 w 2936679"/>
              <a:gd name="connsiteY120" fmla="*/ 2249788 h 4218230"/>
              <a:gd name="connsiteX121" fmla="*/ 677815 w 2936679"/>
              <a:gd name="connsiteY121" fmla="*/ 2254182 h 4218230"/>
              <a:gd name="connsiteX122" fmla="*/ 705276 w 2936679"/>
              <a:gd name="connsiteY122" fmla="*/ 2257790 h 4218230"/>
              <a:gd name="connsiteX123" fmla="*/ 733577 w 2936679"/>
              <a:gd name="connsiteY123" fmla="*/ 2260606 h 4218230"/>
              <a:gd name="connsiteX124" fmla="*/ 762730 w 2936679"/>
              <a:gd name="connsiteY124" fmla="*/ 2262623 h 4218230"/>
              <a:gd name="connsiteX125" fmla="*/ 792746 w 2936679"/>
              <a:gd name="connsiteY125" fmla="*/ 2263838 h 4218230"/>
              <a:gd name="connsiteX126" fmla="*/ 823637 w 2936679"/>
              <a:gd name="connsiteY126" fmla="*/ 2264243 h 4218230"/>
              <a:gd name="connsiteX127" fmla="*/ 823637 w 2936679"/>
              <a:gd name="connsiteY127" fmla="*/ 2370617 h 4218230"/>
              <a:gd name="connsiteX128" fmla="*/ 791600 w 2936679"/>
              <a:gd name="connsiteY128" fmla="*/ 2370244 h 4218230"/>
              <a:gd name="connsiteX129" fmla="*/ 760353 w 2936679"/>
              <a:gd name="connsiteY129" fmla="*/ 2369125 h 4218230"/>
              <a:gd name="connsiteX130" fmla="*/ 729886 w 2936679"/>
              <a:gd name="connsiteY130" fmla="*/ 2367268 h 4218230"/>
              <a:gd name="connsiteX131" fmla="*/ 700193 w 2936679"/>
              <a:gd name="connsiteY131" fmla="*/ 2364677 h 4218230"/>
              <a:gd name="connsiteX132" fmla="*/ 671263 w 2936679"/>
              <a:gd name="connsiteY132" fmla="*/ 2361359 h 4218230"/>
              <a:gd name="connsiteX133" fmla="*/ 643089 w 2936679"/>
              <a:gd name="connsiteY133" fmla="*/ 2357318 h 4218230"/>
              <a:gd name="connsiteX134" fmla="*/ 615660 w 2936679"/>
              <a:gd name="connsiteY134" fmla="*/ 2352559 h 4218230"/>
              <a:gd name="connsiteX135" fmla="*/ 588969 w 2936679"/>
              <a:gd name="connsiteY135" fmla="*/ 2347090 h 4218230"/>
              <a:gd name="connsiteX136" fmla="*/ 563008 w 2936679"/>
              <a:gd name="connsiteY136" fmla="*/ 2340914 h 4218230"/>
              <a:gd name="connsiteX137" fmla="*/ 537765 w 2936679"/>
              <a:gd name="connsiteY137" fmla="*/ 2334038 h 4218230"/>
              <a:gd name="connsiteX138" fmla="*/ 513235 w 2936679"/>
              <a:gd name="connsiteY138" fmla="*/ 2326466 h 4218230"/>
              <a:gd name="connsiteX139" fmla="*/ 489406 w 2936679"/>
              <a:gd name="connsiteY139" fmla="*/ 2318205 h 4218230"/>
              <a:gd name="connsiteX140" fmla="*/ 466271 w 2936679"/>
              <a:gd name="connsiteY140" fmla="*/ 2309259 h 4218230"/>
              <a:gd name="connsiteX141" fmla="*/ 443822 w 2936679"/>
              <a:gd name="connsiteY141" fmla="*/ 2299635 h 4218230"/>
              <a:gd name="connsiteX142" fmla="*/ 422048 w 2936679"/>
              <a:gd name="connsiteY142" fmla="*/ 2289337 h 4218230"/>
              <a:gd name="connsiteX143" fmla="*/ 400942 w 2936679"/>
              <a:gd name="connsiteY143" fmla="*/ 2278372 h 4218230"/>
              <a:gd name="connsiteX144" fmla="*/ 380496 w 2936679"/>
              <a:gd name="connsiteY144" fmla="*/ 2266743 h 4218230"/>
              <a:gd name="connsiteX145" fmla="*/ 360698 w 2936679"/>
              <a:gd name="connsiteY145" fmla="*/ 2254459 h 4218230"/>
              <a:gd name="connsiteX146" fmla="*/ 341542 w 2936679"/>
              <a:gd name="connsiteY146" fmla="*/ 2241522 h 4218230"/>
              <a:gd name="connsiteX147" fmla="*/ 305118 w 2936679"/>
              <a:gd name="connsiteY147" fmla="*/ 2213717 h 4218230"/>
              <a:gd name="connsiteX148" fmla="*/ 271154 w 2936679"/>
              <a:gd name="connsiteY148" fmla="*/ 2183372 h 4218230"/>
              <a:gd name="connsiteX149" fmla="*/ 239580 w 2936679"/>
              <a:gd name="connsiteY149" fmla="*/ 2150529 h 4218230"/>
              <a:gd name="connsiteX150" fmla="*/ 210325 w 2936679"/>
              <a:gd name="connsiteY150" fmla="*/ 2115234 h 4218230"/>
              <a:gd name="connsiteX151" fmla="*/ 196545 w 2936679"/>
              <a:gd name="connsiteY151" fmla="*/ 2096680 h 4218230"/>
              <a:gd name="connsiteX152" fmla="*/ 183319 w 2936679"/>
              <a:gd name="connsiteY152" fmla="*/ 2077530 h 4218230"/>
              <a:gd name="connsiteX153" fmla="*/ 170638 w 2936679"/>
              <a:gd name="connsiteY153" fmla="*/ 2057787 h 4218230"/>
              <a:gd name="connsiteX154" fmla="*/ 158493 w 2936679"/>
              <a:gd name="connsiteY154" fmla="*/ 2037460 h 4218230"/>
              <a:gd name="connsiteX155" fmla="*/ 146876 w 2936679"/>
              <a:gd name="connsiteY155" fmla="*/ 2016551 h 4218230"/>
              <a:gd name="connsiteX156" fmla="*/ 135777 w 2936679"/>
              <a:gd name="connsiteY156" fmla="*/ 1995068 h 4218230"/>
              <a:gd name="connsiteX157" fmla="*/ 125187 w 2936679"/>
              <a:gd name="connsiteY157" fmla="*/ 1973015 h 4218230"/>
              <a:gd name="connsiteX158" fmla="*/ 115100 w 2936679"/>
              <a:gd name="connsiteY158" fmla="*/ 1950398 h 4218230"/>
              <a:gd name="connsiteX159" fmla="*/ 105504 w 2936679"/>
              <a:gd name="connsiteY159" fmla="*/ 1927223 h 4218230"/>
              <a:gd name="connsiteX160" fmla="*/ 96391 w 2936679"/>
              <a:gd name="connsiteY160" fmla="*/ 1903494 h 4218230"/>
              <a:gd name="connsiteX161" fmla="*/ 87754 w 2936679"/>
              <a:gd name="connsiteY161" fmla="*/ 1879218 h 4218230"/>
              <a:gd name="connsiteX162" fmla="*/ 79583 w 2936679"/>
              <a:gd name="connsiteY162" fmla="*/ 1854399 h 4218230"/>
              <a:gd name="connsiteX163" fmla="*/ 71869 w 2936679"/>
              <a:gd name="connsiteY163" fmla="*/ 1829044 h 4218230"/>
              <a:gd name="connsiteX164" fmla="*/ 64603 w 2936679"/>
              <a:gd name="connsiteY164" fmla="*/ 1803157 h 4218230"/>
              <a:gd name="connsiteX165" fmla="*/ 57778 w 2936679"/>
              <a:gd name="connsiteY165" fmla="*/ 1776745 h 4218230"/>
              <a:gd name="connsiteX166" fmla="*/ 51383 w 2936679"/>
              <a:gd name="connsiteY166" fmla="*/ 1749812 h 4218230"/>
              <a:gd name="connsiteX167" fmla="*/ 45410 w 2936679"/>
              <a:gd name="connsiteY167" fmla="*/ 1722365 h 4218230"/>
              <a:gd name="connsiteX168" fmla="*/ 39852 w 2936679"/>
              <a:gd name="connsiteY168" fmla="*/ 1694407 h 4218230"/>
              <a:gd name="connsiteX169" fmla="*/ 34697 w 2936679"/>
              <a:gd name="connsiteY169" fmla="*/ 1665946 h 4218230"/>
              <a:gd name="connsiteX170" fmla="*/ 29939 w 2936679"/>
              <a:gd name="connsiteY170" fmla="*/ 1636987 h 4218230"/>
              <a:gd name="connsiteX171" fmla="*/ 25568 w 2936679"/>
              <a:gd name="connsiteY171" fmla="*/ 1607534 h 4218230"/>
              <a:gd name="connsiteX172" fmla="*/ 21576 w 2936679"/>
              <a:gd name="connsiteY172" fmla="*/ 1577594 h 4218230"/>
              <a:gd name="connsiteX173" fmla="*/ 17953 w 2936679"/>
              <a:gd name="connsiteY173" fmla="*/ 1547172 h 4218230"/>
              <a:gd name="connsiteX174" fmla="*/ 14691 w 2936679"/>
              <a:gd name="connsiteY174" fmla="*/ 1516273 h 4218230"/>
              <a:gd name="connsiteX175" fmla="*/ 11781 w 2936679"/>
              <a:gd name="connsiteY175" fmla="*/ 1484902 h 4218230"/>
              <a:gd name="connsiteX176" fmla="*/ 9216 w 2936679"/>
              <a:gd name="connsiteY176" fmla="*/ 1453067 h 4218230"/>
              <a:gd name="connsiteX177" fmla="*/ 6984 w 2936679"/>
              <a:gd name="connsiteY177" fmla="*/ 1420771 h 4218230"/>
              <a:gd name="connsiteX178" fmla="*/ 5078 w 2936679"/>
              <a:gd name="connsiteY178" fmla="*/ 1388020 h 4218230"/>
              <a:gd name="connsiteX179" fmla="*/ 3490 w 2936679"/>
              <a:gd name="connsiteY179" fmla="*/ 1354819 h 4218230"/>
              <a:gd name="connsiteX180" fmla="*/ 2210 w 2936679"/>
              <a:gd name="connsiteY180" fmla="*/ 1321175 h 4218230"/>
              <a:gd name="connsiteX181" fmla="*/ 1230 w 2936679"/>
              <a:gd name="connsiteY181" fmla="*/ 1287093 h 4218230"/>
              <a:gd name="connsiteX182" fmla="*/ 541 w 2936679"/>
              <a:gd name="connsiteY182" fmla="*/ 1252577 h 4218230"/>
              <a:gd name="connsiteX183" fmla="*/ 134 w 2936679"/>
              <a:gd name="connsiteY183" fmla="*/ 1217634 h 4218230"/>
              <a:gd name="connsiteX184" fmla="*/ 0 w 2936679"/>
              <a:gd name="connsiteY184" fmla="*/ 1182269 h 4218230"/>
              <a:gd name="connsiteX185" fmla="*/ 136 w 2936679"/>
              <a:gd name="connsiteY185" fmla="*/ 1147054 h 4218230"/>
              <a:gd name="connsiteX186" fmla="*/ 550 w 2936679"/>
              <a:gd name="connsiteY186" fmla="*/ 1112260 h 4218230"/>
              <a:gd name="connsiteX187" fmla="*/ 1251 w 2936679"/>
              <a:gd name="connsiteY187" fmla="*/ 1077894 h 4218230"/>
              <a:gd name="connsiteX188" fmla="*/ 2247 w 2936679"/>
              <a:gd name="connsiteY188" fmla="*/ 1043960 h 4218230"/>
              <a:gd name="connsiteX189" fmla="*/ 3547 w 2936679"/>
              <a:gd name="connsiteY189" fmla="*/ 1010465 h 4218230"/>
              <a:gd name="connsiteX190" fmla="*/ 5158 w 2936679"/>
              <a:gd name="connsiteY190" fmla="*/ 977413 h 4218230"/>
              <a:gd name="connsiteX191" fmla="*/ 7090 w 2936679"/>
              <a:gd name="connsiteY191" fmla="*/ 944809 h 4218230"/>
              <a:gd name="connsiteX192" fmla="*/ 9352 w 2936679"/>
              <a:gd name="connsiteY192" fmla="*/ 912661 h 4218230"/>
              <a:gd name="connsiteX193" fmla="*/ 11951 w 2936679"/>
              <a:gd name="connsiteY193" fmla="*/ 880972 h 4218230"/>
              <a:gd name="connsiteX194" fmla="*/ 14896 w 2936679"/>
              <a:gd name="connsiteY194" fmla="*/ 849747 h 4218230"/>
              <a:gd name="connsiteX195" fmla="*/ 18196 w 2936679"/>
              <a:gd name="connsiteY195" fmla="*/ 818993 h 4218230"/>
              <a:gd name="connsiteX196" fmla="*/ 21859 w 2936679"/>
              <a:gd name="connsiteY196" fmla="*/ 788715 h 4218230"/>
              <a:gd name="connsiteX197" fmla="*/ 25894 w 2936679"/>
              <a:gd name="connsiteY197" fmla="*/ 758918 h 4218230"/>
              <a:gd name="connsiteX198" fmla="*/ 30309 w 2936679"/>
              <a:gd name="connsiteY198" fmla="*/ 729608 h 4218230"/>
              <a:gd name="connsiteX199" fmla="*/ 35113 w 2936679"/>
              <a:gd name="connsiteY199" fmla="*/ 700789 h 4218230"/>
              <a:gd name="connsiteX200" fmla="*/ 40314 w 2936679"/>
              <a:gd name="connsiteY200" fmla="*/ 672468 h 4218230"/>
              <a:gd name="connsiteX201" fmla="*/ 45921 w 2936679"/>
              <a:gd name="connsiteY201" fmla="*/ 644649 h 4218230"/>
              <a:gd name="connsiteX202" fmla="*/ 51943 w 2936679"/>
              <a:gd name="connsiteY202" fmla="*/ 617338 h 4218230"/>
              <a:gd name="connsiteX203" fmla="*/ 58387 w 2936679"/>
              <a:gd name="connsiteY203" fmla="*/ 590542 h 4218230"/>
              <a:gd name="connsiteX204" fmla="*/ 65262 w 2936679"/>
              <a:gd name="connsiteY204" fmla="*/ 564264 h 4218230"/>
              <a:gd name="connsiteX205" fmla="*/ 72578 w 2936679"/>
              <a:gd name="connsiteY205" fmla="*/ 538509 h 4218230"/>
              <a:gd name="connsiteX206" fmla="*/ 80341 w 2936679"/>
              <a:gd name="connsiteY206" fmla="*/ 513285 h 4218230"/>
              <a:gd name="connsiteX207" fmla="*/ 88562 w 2936679"/>
              <a:gd name="connsiteY207" fmla="*/ 488595 h 4218230"/>
              <a:gd name="connsiteX208" fmla="*/ 97248 w 2936679"/>
              <a:gd name="connsiteY208" fmla="*/ 464446 h 4218230"/>
              <a:gd name="connsiteX209" fmla="*/ 106408 w 2936679"/>
              <a:gd name="connsiteY209" fmla="*/ 440843 h 4218230"/>
              <a:gd name="connsiteX210" fmla="*/ 116050 w 2936679"/>
              <a:gd name="connsiteY210" fmla="*/ 417791 h 4218230"/>
              <a:gd name="connsiteX211" fmla="*/ 126183 w 2936679"/>
              <a:gd name="connsiteY211" fmla="*/ 395296 h 4218230"/>
              <a:gd name="connsiteX212" fmla="*/ 136816 w 2936679"/>
              <a:gd name="connsiteY212" fmla="*/ 373362 h 4218230"/>
              <a:gd name="connsiteX213" fmla="*/ 147957 w 2936679"/>
              <a:gd name="connsiteY213" fmla="*/ 351995 h 4218230"/>
              <a:gd name="connsiteX214" fmla="*/ 159614 w 2936679"/>
              <a:gd name="connsiteY214" fmla="*/ 331201 h 4218230"/>
              <a:gd name="connsiteX215" fmla="*/ 171796 w 2936679"/>
              <a:gd name="connsiteY215" fmla="*/ 310985 h 4218230"/>
              <a:gd name="connsiteX216" fmla="*/ 184512 w 2936679"/>
              <a:gd name="connsiteY216" fmla="*/ 291353 h 4218230"/>
              <a:gd name="connsiteX217" fmla="*/ 197770 w 2936679"/>
              <a:gd name="connsiteY217" fmla="*/ 272309 h 4218230"/>
              <a:gd name="connsiteX218" fmla="*/ 211578 w 2936679"/>
              <a:gd name="connsiteY218" fmla="*/ 253861 h 4218230"/>
              <a:gd name="connsiteX219" fmla="*/ 240881 w 2936679"/>
              <a:gd name="connsiteY219" fmla="*/ 218766 h 4218230"/>
              <a:gd name="connsiteX220" fmla="*/ 272488 w 2936679"/>
              <a:gd name="connsiteY220" fmla="*/ 186113 h 4218230"/>
              <a:gd name="connsiteX221" fmla="*/ 306468 w 2936679"/>
              <a:gd name="connsiteY221" fmla="*/ 155943 h 4218230"/>
              <a:gd name="connsiteX222" fmla="*/ 342888 w 2936679"/>
              <a:gd name="connsiteY222" fmla="*/ 128302 h 4218230"/>
              <a:gd name="connsiteX223" fmla="*/ 362035 w 2936679"/>
              <a:gd name="connsiteY223" fmla="*/ 115443 h 4218230"/>
              <a:gd name="connsiteX224" fmla="*/ 381817 w 2936679"/>
              <a:gd name="connsiteY224" fmla="*/ 103231 h 4218230"/>
              <a:gd name="connsiteX225" fmla="*/ 402244 w 2936679"/>
              <a:gd name="connsiteY225" fmla="*/ 91673 h 4218230"/>
              <a:gd name="connsiteX226" fmla="*/ 423324 w 2936679"/>
              <a:gd name="connsiteY226" fmla="*/ 80774 h 4218230"/>
              <a:gd name="connsiteX227" fmla="*/ 445065 w 2936679"/>
              <a:gd name="connsiteY227" fmla="*/ 70539 h 4218230"/>
              <a:gd name="connsiteX228" fmla="*/ 467475 w 2936679"/>
              <a:gd name="connsiteY228" fmla="*/ 60973 h 4218230"/>
              <a:gd name="connsiteX229" fmla="*/ 490564 w 2936679"/>
              <a:gd name="connsiteY229" fmla="*/ 52083 h 4218230"/>
              <a:gd name="connsiteX230" fmla="*/ 514339 w 2936679"/>
              <a:gd name="connsiteY230" fmla="*/ 43872 h 4218230"/>
              <a:gd name="connsiteX231" fmla="*/ 538810 w 2936679"/>
              <a:gd name="connsiteY231" fmla="*/ 36348 h 4218230"/>
              <a:gd name="connsiteX232" fmla="*/ 563985 w 2936679"/>
              <a:gd name="connsiteY232" fmla="*/ 29514 h 4218230"/>
              <a:gd name="connsiteX233" fmla="*/ 589872 w 2936679"/>
              <a:gd name="connsiteY233" fmla="*/ 23377 h 4218230"/>
              <a:gd name="connsiteX234" fmla="*/ 616480 w 2936679"/>
              <a:gd name="connsiteY234" fmla="*/ 17942 h 4218230"/>
              <a:gd name="connsiteX235" fmla="*/ 643818 w 2936679"/>
              <a:gd name="connsiteY235" fmla="*/ 13214 h 4218230"/>
              <a:gd name="connsiteX236" fmla="*/ 671893 w 2936679"/>
              <a:gd name="connsiteY236" fmla="*/ 9199 h 4218230"/>
              <a:gd name="connsiteX237" fmla="*/ 700715 w 2936679"/>
              <a:gd name="connsiteY237" fmla="*/ 5901 h 4218230"/>
              <a:gd name="connsiteX238" fmla="*/ 730292 w 2936679"/>
              <a:gd name="connsiteY238" fmla="*/ 3328 h 4218230"/>
              <a:gd name="connsiteX239" fmla="*/ 760633 w 2936679"/>
              <a:gd name="connsiteY239" fmla="*/ 1482 h 4218230"/>
              <a:gd name="connsiteX240" fmla="*/ 791744 w 2936679"/>
              <a:gd name="connsiteY240" fmla="*/ 371 h 421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2936679" h="4218230">
                <a:moveTo>
                  <a:pt x="2328828" y="3048117"/>
                </a:moveTo>
                <a:lnTo>
                  <a:pt x="2444319" y="3048117"/>
                </a:lnTo>
                <a:lnTo>
                  <a:pt x="2441280" y="3561751"/>
                </a:lnTo>
                <a:lnTo>
                  <a:pt x="2878933" y="3303414"/>
                </a:lnTo>
                <a:lnTo>
                  <a:pt x="2936679" y="3397630"/>
                </a:lnTo>
                <a:lnTo>
                  <a:pt x="2495987" y="3649889"/>
                </a:lnTo>
                <a:lnTo>
                  <a:pt x="2936679" y="3896069"/>
                </a:lnTo>
                <a:lnTo>
                  <a:pt x="2878933" y="3990286"/>
                </a:lnTo>
                <a:lnTo>
                  <a:pt x="2441280" y="3731949"/>
                </a:lnTo>
                <a:lnTo>
                  <a:pt x="2444319" y="4218230"/>
                </a:lnTo>
                <a:lnTo>
                  <a:pt x="2328828" y="4218230"/>
                </a:lnTo>
                <a:lnTo>
                  <a:pt x="2334907" y="3731949"/>
                </a:lnTo>
                <a:lnTo>
                  <a:pt x="1897254" y="3990286"/>
                </a:lnTo>
                <a:lnTo>
                  <a:pt x="1836469" y="3896069"/>
                </a:lnTo>
                <a:lnTo>
                  <a:pt x="2283239" y="3649889"/>
                </a:lnTo>
                <a:lnTo>
                  <a:pt x="1836469" y="3397630"/>
                </a:lnTo>
                <a:lnTo>
                  <a:pt x="1897254" y="3303414"/>
                </a:lnTo>
                <a:lnTo>
                  <a:pt x="2334907" y="3561751"/>
                </a:lnTo>
                <a:close/>
                <a:moveTo>
                  <a:pt x="1134304" y="15545"/>
                </a:moveTo>
                <a:lnTo>
                  <a:pt x="1802941" y="15545"/>
                </a:lnTo>
                <a:lnTo>
                  <a:pt x="1802941" y="121525"/>
                </a:lnTo>
                <a:lnTo>
                  <a:pt x="1258915" y="121525"/>
                </a:lnTo>
                <a:lnTo>
                  <a:pt x="1258915" y="2254955"/>
                </a:lnTo>
                <a:lnTo>
                  <a:pt x="1802941" y="2254955"/>
                </a:lnTo>
                <a:lnTo>
                  <a:pt x="1802941" y="2361703"/>
                </a:lnTo>
                <a:lnTo>
                  <a:pt x="1134304" y="2361703"/>
                </a:lnTo>
                <a:lnTo>
                  <a:pt x="1134304" y="2254955"/>
                </a:lnTo>
                <a:lnTo>
                  <a:pt x="1134304" y="121525"/>
                </a:lnTo>
                <a:close/>
                <a:moveTo>
                  <a:pt x="823637" y="0"/>
                </a:moveTo>
                <a:lnTo>
                  <a:pt x="823637" y="106373"/>
                </a:lnTo>
                <a:lnTo>
                  <a:pt x="792508" y="106798"/>
                </a:lnTo>
                <a:lnTo>
                  <a:pt x="762262" y="108067"/>
                </a:lnTo>
                <a:lnTo>
                  <a:pt x="732886" y="110173"/>
                </a:lnTo>
                <a:lnTo>
                  <a:pt x="704371" y="113111"/>
                </a:lnTo>
                <a:lnTo>
                  <a:pt x="676705" y="116875"/>
                </a:lnTo>
                <a:lnTo>
                  <a:pt x="649874" y="121457"/>
                </a:lnTo>
                <a:lnTo>
                  <a:pt x="623870" y="126853"/>
                </a:lnTo>
                <a:lnTo>
                  <a:pt x="598680" y="133056"/>
                </a:lnTo>
                <a:lnTo>
                  <a:pt x="574292" y="140058"/>
                </a:lnTo>
                <a:lnTo>
                  <a:pt x="550695" y="147856"/>
                </a:lnTo>
                <a:lnTo>
                  <a:pt x="527878" y="156441"/>
                </a:lnTo>
                <a:lnTo>
                  <a:pt x="505829" y="165808"/>
                </a:lnTo>
                <a:lnTo>
                  <a:pt x="484537" y="175950"/>
                </a:lnTo>
                <a:lnTo>
                  <a:pt x="463989" y="186862"/>
                </a:lnTo>
                <a:lnTo>
                  <a:pt x="425085" y="210967"/>
                </a:lnTo>
                <a:lnTo>
                  <a:pt x="389024" y="238075"/>
                </a:lnTo>
                <a:lnTo>
                  <a:pt x="355715" y="268133"/>
                </a:lnTo>
                <a:lnTo>
                  <a:pt x="325065" y="301094"/>
                </a:lnTo>
                <a:lnTo>
                  <a:pt x="296984" y="336907"/>
                </a:lnTo>
                <a:lnTo>
                  <a:pt x="283877" y="355867"/>
                </a:lnTo>
                <a:lnTo>
                  <a:pt x="271379" y="375521"/>
                </a:lnTo>
                <a:lnTo>
                  <a:pt x="259476" y="395862"/>
                </a:lnTo>
                <a:lnTo>
                  <a:pt x="248158" y="416886"/>
                </a:lnTo>
                <a:lnTo>
                  <a:pt x="237414" y="438585"/>
                </a:lnTo>
                <a:lnTo>
                  <a:pt x="227231" y="460953"/>
                </a:lnTo>
                <a:lnTo>
                  <a:pt x="217598" y="483984"/>
                </a:lnTo>
                <a:lnTo>
                  <a:pt x="208505" y="507672"/>
                </a:lnTo>
                <a:lnTo>
                  <a:pt x="199938" y="532010"/>
                </a:lnTo>
                <a:lnTo>
                  <a:pt x="191888" y="556992"/>
                </a:lnTo>
                <a:lnTo>
                  <a:pt x="184343" y="582612"/>
                </a:lnTo>
                <a:lnTo>
                  <a:pt x="177289" y="608864"/>
                </a:lnTo>
                <a:lnTo>
                  <a:pt x="170718" y="635740"/>
                </a:lnTo>
                <a:lnTo>
                  <a:pt x="164617" y="663237"/>
                </a:lnTo>
                <a:lnTo>
                  <a:pt x="158974" y="691346"/>
                </a:lnTo>
                <a:lnTo>
                  <a:pt x="153778" y="720061"/>
                </a:lnTo>
                <a:lnTo>
                  <a:pt x="149019" y="749377"/>
                </a:lnTo>
                <a:lnTo>
                  <a:pt x="144683" y="779287"/>
                </a:lnTo>
                <a:lnTo>
                  <a:pt x="140760" y="809785"/>
                </a:lnTo>
                <a:lnTo>
                  <a:pt x="137239" y="840864"/>
                </a:lnTo>
                <a:lnTo>
                  <a:pt x="134107" y="872519"/>
                </a:lnTo>
                <a:lnTo>
                  <a:pt x="131353" y="904742"/>
                </a:lnTo>
                <a:lnTo>
                  <a:pt x="128967" y="937529"/>
                </a:lnTo>
                <a:lnTo>
                  <a:pt x="126936" y="970872"/>
                </a:lnTo>
                <a:lnTo>
                  <a:pt x="125248" y="1004766"/>
                </a:lnTo>
                <a:lnTo>
                  <a:pt x="123893" y="1039204"/>
                </a:lnTo>
                <a:lnTo>
                  <a:pt x="122859" y="1074179"/>
                </a:lnTo>
                <a:lnTo>
                  <a:pt x="122136" y="1109686"/>
                </a:lnTo>
                <a:lnTo>
                  <a:pt x="121709" y="1145718"/>
                </a:lnTo>
                <a:lnTo>
                  <a:pt x="121570" y="1182269"/>
                </a:lnTo>
                <a:lnTo>
                  <a:pt x="121698" y="1218646"/>
                </a:lnTo>
                <a:lnTo>
                  <a:pt x="122091" y="1254499"/>
                </a:lnTo>
                <a:lnTo>
                  <a:pt x="122761" y="1289823"/>
                </a:lnTo>
                <a:lnTo>
                  <a:pt x="123718" y="1324612"/>
                </a:lnTo>
                <a:lnTo>
                  <a:pt x="124975" y="1358861"/>
                </a:lnTo>
                <a:lnTo>
                  <a:pt x="126541" y="1392565"/>
                </a:lnTo>
                <a:lnTo>
                  <a:pt x="128431" y="1425718"/>
                </a:lnTo>
                <a:lnTo>
                  <a:pt x="130654" y="1458315"/>
                </a:lnTo>
                <a:lnTo>
                  <a:pt x="133222" y="1490351"/>
                </a:lnTo>
                <a:lnTo>
                  <a:pt x="136147" y="1521821"/>
                </a:lnTo>
                <a:lnTo>
                  <a:pt x="139441" y="1552717"/>
                </a:lnTo>
                <a:lnTo>
                  <a:pt x="143114" y="1583037"/>
                </a:lnTo>
                <a:lnTo>
                  <a:pt x="147178" y="1612774"/>
                </a:lnTo>
                <a:lnTo>
                  <a:pt x="151646" y="1641922"/>
                </a:lnTo>
                <a:lnTo>
                  <a:pt x="156527" y="1670477"/>
                </a:lnTo>
                <a:lnTo>
                  <a:pt x="161834" y="1698433"/>
                </a:lnTo>
                <a:lnTo>
                  <a:pt x="167579" y="1725784"/>
                </a:lnTo>
                <a:lnTo>
                  <a:pt x="173772" y="1752526"/>
                </a:lnTo>
                <a:lnTo>
                  <a:pt x="180426" y="1778652"/>
                </a:lnTo>
                <a:lnTo>
                  <a:pt x="187552" y="1804159"/>
                </a:lnTo>
                <a:lnTo>
                  <a:pt x="195161" y="1829038"/>
                </a:lnTo>
                <a:lnTo>
                  <a:pt x="203265" y="1853288"/>
                </a:lnTo>
                <a:lnTo>
                  <a:pt x="211875" y="1876900"/>
                </a:lnTo>
                <a:lnTo>
                  <a:pt x="221003" y="1899870"/>
                </a:lnTo>
                <a:lnTo>
                  <a:pt x="230661" y="1922194"/>
                </a:lnTo>
                <a:lnTo>
                  <a:pt x="240859" y="1943864"/>
                </a:lnTo>
                <a:lnTo>
                  <a:pt x="251610" y="1964877"/>
                </a:lnTo>
                <a:lnTo>
                  <a:pt x="262925" y="1985225"/>
                </a:lnTo>
                <a:lnTo>
                  <a:pt x="287293" y="2023912"/>
                </a:lnTo>
                <a:lnTo>
                  <a:pt x="314054" y="2059880"/>
                </a:lnTo>
                <a:lnTo>
                  <a:pt x="343301" y="2093086"/>
                </a:lnTo>
                <a:lnTo>
                  <a:pt x="375125" y="2123489"/>
                </a:lnTo>
                <a:lnTo>
                  <a:pt x="409620" y="2151045"/>
                </a:lnTo>
                <a:lnTo>
                  <a:pt x="446877" y="2175710"/>
                </a:lnTo>
                <a:lnTo>
                  <a:pt x="486988" y="2197442"/>
                </a:lnTo>
                <a:lnTo>
                  <a:pt x="508143" y="2207196"/>
                </a:lnTo>
                <a:lnTo>
                  <a:pt x="530045" y="2216199"/>
                </a:lnTo>
                <a:lnTo>
                  <a:pt x="552708" y="2224448"/>
                </a:lnTo>
                <a:lnTo>
                  <a:pt x="576141" y="2231937"/>
                </a:lnTo>
                <a:lnTo>
                  <a:pt x="600357" y="2238660"/>
                </a:lnTo>
                <a:lnTo>
                  <a:pt x="625366" y="2244612"/>
                </a:lnTo>
                <a:lnTo>
                  <a:pt x="651182" y="2249788"/>
                </a:lnTo>
                <a:lnTo>
                  <a:pt x="677815" y="2254182"/>
                </a:lnTo>
                <a:lnTo>
                  <a:pt x="705276" y="2257790"/>
                </a:lnTo>
                <a:lnTo>
                  <a:pt x="733577" y="2260606"/>
                </a:lnTo>
                <a:lnTo>
                  <a:pt x="762730" y="2262623"/>
                </a:lnTo>
                <a:lnTo>
                  <a:pt x="792746" y="2263838"/>
                </a:lnTo>
                <a:lnTo>
                  <a:pt x="823637" y="2264243"/>
                </a:lnTo>
                <a:lnTo>
                  <a:pt x="823637" y="2370617"/>
                </a:lnTo>
                <a:lnTo>
                  <a:pt x="791600" y="2370244"/>
                </a:lnTo>
                <a:lnTo>
                  <a:pt x="760353" y="2369125"/>
                </a:lnTo>
                <a:lnTo>
                  <a:pt x="729886" y="2367268"/>
                </a:lnTo>
                <a:lnTo>
                  <a:pt x="700193" y="2364677"/>
                </a:lnTo>
                <a:lnTo>
                  <a:pt x="671263" y="2361359"/>
                </a:lnTo>
                <a:lnTo>
                  <a:pt x="643089" y="2357318"/>
                </a:lnTo>
                <a:lnTo>
                  <a:pt x="615660" y="2352559"/>
                </a:lnTo>
                <a:lnTo>
                  <a:pt x="588969" y="2347090"/>
                </a:lnTo>
                <a:lnTo>
                  <a:pt x="563008" y="2340914"/>
                </a:lnTo>
                <a:lnTo>
                  <a:pt x="537765" y="2334038"/>
                </a:lnTo>
                <a:lnTo>
                  <a:pt x="513235" y="2326466"/>
                </a:lnTo>
                <a:lnTo>
                  <a:pt x="489406" y="2318205"/>
                </a:lnTo>
                <a:lnTo>
                  <a:pt x="466271" y="2309259"/>
                </a:lnTo>
                <a:lnTo>
                  <a:pt x="443822" y="2299635"/>
                </a:lnTo>
                <a:lnTo>
                  <a:pt x="422048" y="2289337"/>
                </a:lnTo>
                <a:lnTo>
                  <a:pt x="400942" y="2278372"/>
                </a:lnTo>
                <a:lnTo>
                  <a:pt x="380496" y="2266743"/>
                </a:lnTo>
                <a:lnTo>
                  <a:pt x="360698" y="2254459"/>
                </a:lnTo>
                <a:lnTo>
                  <a:pt x="341542" y="2241522"/>
                </a:lnTo>
                <a:lnTo>
                  <a:pt x="305118" y="2213717"/>
                </a:lnTo>
                <a:lnTo>
                  <a:pt x="271154" y="2183372"/>
                </a:lnTo>
                <a:lnTo>
                  <a:pt x="239580" y="2150529"/>
                </a:lnTo>
                <a:lnTo>
                  <a:pt x="210325" y="2115234"/>
                </a:lnTo>
                <a:lnTo>
                  <a:pt x="196545" y="2096680"/>
                </a:lnTo>
                <a:lnTo>
                  <a:pt x="183319" y="2077530"/>
                </a:lnTo>
                <a:lnTo>
                  <a:pt x="170638" y="2057787"/>
                </a:lnTo>
                <a:lnTo>
                  <a:pt x="158493" y="2037460"/>
                </a:lnTo>
                <a:lnTo>
                  <a:pt x="146876" y="2016551"/>
                </a:lnTo>
                <a:lnTo>
                  <a:pt x="135777" y="1995068"/>
                </a:lnTo>
                <a:lnTo>
                  <a:pt x="125187" y="1973015"/>
                </a:lnTo>
                <a:lnTo>
                  <a:pt x="115100" y="1950398"/>
                </a:lnTo>
                <a:lnTo>
                  <a:pt x="105504" y="1927223"/>
                </a:lnTo>
                <a:lnTo>
                  <a:pt x="96391" y="1903494"/>
                </a:lnTo>
                <a:lnTo>
                  <a:pt x="87754" y="1879218"/>
                </a:lnTo>
                <a:lnTo>
                  <a:pt x="79583" y="1854399"/>
                </a:lnTo>
                <a:lnTo>
                  <a:pt x="71869" y="1829044"/>
                </a:lnTo>
                <a:lnTo>
                  <a:pt x="64603" y="1803157"/>
                </a:lnTo>
                <a:lnTo>
                  <a:pt x="57778" y="1776745"/>
                </a:lnTo>
                <a:lnTo>
                  <a:pt x="51383" y="1749812"/>
                </a:lnTo>
                <a:lnTo>
                  <a:pt x="45410" y="1722365"/>
                </a:lnTo>
                <a:lnTo>
                  <a:pt x="39852" y="1694407"/>
                </a:lnTo>
                <a:lnTo>
                  <a:pt x="34697" y="1665946"/>
                </a:lnTo>
                <a:lnTo>
                  <a:pt x="29939" y="1636987"/>
                </a:lnTo>
                <a:lnTo>
                  <a:pt x="25568" y="1607534"/>
                </a:lnTo>
                <a:lnTo>
                  <a:pt x="21576" y="1577594"/>
                </a:lnTo>
                <a:lnTo>
                  <a:pt x="17953" y="1547172"/>
                </a:lnTo>
                <a:lnTo>
                  <a:pt x="14691" y="1516273"/>
                </a:lnTo>
                <a:lnTo>
                  <a:pt x="11781" y="1484902"/>
                </a:lnTo>
                <a:lnTo>
                  <a:pt x="9216" y="1453067"/>
                </a:lnTo>
                <a:lnTo>
                  <a:pt x="6984" y="1420771"/>
                </a:lnTo>
                <a:lnTo>
                  <a:pt x="5078" y="1388020"/>
                </a:lnTo>
                <a:lnTo>
                  <a:pt x="3490" y="1354819"/>
                </a:lnTo>
                <a:lnTo>
                  <a:pt x="2210" y="1321175"/>
                </a:lnTo>
                <a:lnTo>
                  <a:pt x="1230" y="1287093"/>
                </a:lnTo>
                <a:lnTo>
                  <a:pt x="541" y="1252577"/>
                </a:lnTo>
                <a:lnTo>
                  <a:pt x="134" y="1217634"/>
                </a:lnTo>
                <a:lnTo>
                  <a:pt x="0" y="1182269"/>
                </a:lnTo>
                <a:lnTo>
                  <a:pt x="136" y="1147054"/>
                </a:lnTo>
                <a:lnTo>
                  <a:pt x="550" y="1112260"/>
                </a:lnTo>
                <a:lnTo>
                  <a:pt x="1251" y="1077894"/>
                </a:lnTo>
                <a:lnTo>
                  <a:pt x="2247" y="1043960"/>
                </a:lnTo>
                <a:lnTo>
                  <a:pt x="3547" y="1010465"/>
                </a:lnTo>
                <a:lnTo>
                  <a:pt x="5158" y="977413"/>
                </a:lnTo>
                <a:lnTo>
                  <a:pt x="7090" y="944809"/>
                </a:lnTo>
                <a:lnTo>
                  <a:pt x="9352" y="912661"/>
                </a:lnTo>
                <a:lnTo>
                  <a:pt x="11951" y="880972"/>
                </a:lnTo>
                <a:lnTo>
                  <a:pt x="14896" y="849747"/>
                </a:lnTo>
                <a:lnTo>
                  <a:pt x="18196" y="818993"/>
                </a:lnTo>
                <a:lnTo>
                  <a:pt x="21859" y="788715"/>
                </a:lnTo>
                <a:lnTo>
                  <a:pt x="25894" y="758918"/>
                </a:lnTo>
                <a:lnTo>
                  <a:pt x="30309" y="729608"/>
                </a:lnTo>
                <a:lnTo>
                  <a:pt x="35113" y="700789"/>
                </a:lnTo>
                <a:lnTo>
                  <a:pt x="40314" y="672468"/>
                </a:lnTo>
                <a:lnTo>
                  <a:pt x="45921" y="644649"/>
                </a:lnTo>
                <a:lnTo>
                  <a:pt x="51943" y="617338"/>
                </a:lnTo>
                <a:lnTo>
                  <a:pt x="58387" y="590542"/>
                </a:lnTo>
                <a:lnTo>
                  <a:pt x="65262" y="564264"/>
                </a:lnTo>
                <a:lnTo>
                  <a:pt x="72578" y="538509"/>
                </a:lnTo>
                <a:lnTo>
                  <a:pt x="80341" y="513285"/>
                </a:lnTo>
                <a:lnTo>
                  <a:pt x="88562" y="488595"/>
                </a:lnTo>
                <a:lnTo>
                  <a:pt x="97248" y="464446"/>
                </a:lnTo>
                <a:lnTo>
                  <a:pt x="106408" y="440843"/>
                </a:lnTo>
                <a:lnTo>
                  <a:pt x="116050" y="417791"/>
                </a:lnTo>
                <a:lnTo>
                  <a:pt x="126183" y="395296"/>
                </a:lnTo>
                <a:lnTo>
                  <a:pt x="136816" y="373362"/>
                </a:lnTo>
                <a:lnTo>
                  <a:pt x="147957" y="351995"/>
                </a:lnTo>
                <a:lnTo>
                  <a:pt x="159614" y="331201"/>
                </a:lnTo>
                <a:lnTo>
                  <a:pt x="171796" y="310985"/>
                </a:lnTo>
                <a:lnTo>
                  <a:pt x="184512" y="291353"/>
                </a:lnTo>
                <a:lnTo>
                  <a:pt x="197770" y="272309"/>
                </a:lnTo>
                <a:lnTo>
                  <a:pt x="211578" y="253861"/>
                </a:lnTo>
                <a:lnTo>
                  <a:pt x="240881" y="218766"/>
                </a:lnTo>
                <a:lnTo>
                  <a:pt x="272488" y="186113"/>
                </a:lnTo>
                <a:lnTo>
                  <a:pt x="306468" y="155943"/>
                </a:lnTo>
                <a:lnTo>
                  <a:pt x="342888" y="128302"/>
                </a:lnTo>
                <a:lnTo>
                  <a:pt x="362035" y="115443"/>
                </a:lnTo>
                <a:lnTo>
                  <a:pt x="381817" y="103231"/>
                </a:lnTo>
                <a:lnTo>
                  <a:pt x="402244" y="91673"/>
                </a:lnTo>
                <a:lnTo>
                  <a:pt x="423324" y="80774"/>
                </a:lnTo>
                <a:lnTo>
                  <a:pt x="445065" y="70539"/>
                </a:lnTo>
                <a:lnTo>
                  <a:pt x="467475" y="60973"/>
                </a:lnTo>
                <a:lnTo>
                  <a:pt x="490564" y="52083"/>
                </a:lnTo>
                <a:lnTo>
                  <a:pt x="514339" y="43872"/>
                </a:lnTo>
                <a:lnTo>
                  <a:pt x="538810" y="36348"/>
                </a:lnTo>
                <a:lnTo>
                  <a:pt x="563985" y="29514"/>
                </a:lnTo>
                <a:lnTo>
                  <a:pt x="589872" y="23377"/>
                </a:lnTo>
                <a:lnTo>
                  <a:pt x="616480" y="17942"/>
                </a:lnTo>
                <a:lnTo>
                  <a:pt x="643818" y="13214"/>
                </a:lnTo>
                <a:lnTo>
                  <a:pt x="671893" y="9199"/>
                </a:lnTo>
                <a:lnTo>
                  <a:pt x="700715" y="5901"/>
                </a:lnTo>
                <a:lnTo>
                  <a:pt x="730292" y="3328"/>
                </a:lnTo>
                <a:lnTo>
                  <a:pt x="760633" y="1482"/>
                </a:lnTo>
                <a:lnTo>
                  <a:pt x="791744" y="371"/>
                </a:lnTo>
                <a:close/>
              </a:path>
            </a:pathLst>
          </a:custGeom>
          <a:solidFill>
            <a:srgbClr val="4C61D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8" name="Pladsholder til dato 17">
            <a:extLst>
              <a:ext uri="{FF2B5EF4-FFF2-40B4-BE49-F238E27FC236}">
                <a16:creationId xmlns:a16="http://schemas.microsoft.com/office/drawing/2014/main" id="{CD90634D-8101-F6C4-83E7-B23E6890439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A9E7E65-270D-4F3F-848C-98E95A93B5E1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19" name="Pladsholder til sidefod 18">
            <a:extLst>
              <a:ext uri="{FF2B5EF4-FFF2-40B4-BE49-F238E27FC236}">
                <a16:creationId xmlns:a16="http://schemas.microsoft.com/office/drawing/2014/main" id="{FAD3D5B6-58B2-9664-F0BC-1DEF32B0772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a-DK" dirty="0"/>
              <a:t>Digitaliseringsstyrelsen</a:t>
            </a:r>
          </a:p>
        </p:txBody>
      </p:sp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DFAA6004-F3B1-3667-5F85-60651A0B74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EFF3B7-EA0F-478E-89B8-57AF807C2C3D}"/>
              </a:ext>
            </a:extLst>
          </p:cNvPr>
          <p:cNvSpPr txBox="1"/>
          <p:nvPr userDrawn="1"/>
        </p:nvSpPr>
        <p:spPr>
          <a:xfrm>
            <a:off x="0" y="-477092"/>
            <a:ext cx="9601200" cy="689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40" noProof="0" dirty="0"/>
              <a:t>Skift farve på Makro grafikker: Klik på Makro grafikken, klik på Fyldfarve til figur, vælg farve fra Brugerdefinerede farvers anden række. </a:t>
            </a:r>
          </a:p>
        </p:txBody>
      </p:sp>
    </p:spTree>
    <p:extLst>
      <p:ext uri="{BB962C8B-B14F-4D97-AF65-F5344CB8AC3E}">
        <p14:creationId xmlns:p14="http://schemas.microsoft.com/office/powerpoint/2010/main" val="3663030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orient="horz" pos="2242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et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235BF3A8-2E3F-512B-39C1-DE92E2EDD9A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25251" y="672000"/>
            <a:ext cx="8751645" cy="84012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986"/>
            </a:lvl1pPr>
            <a:lvl2pPr marL="1493539" indent="-640088" algn="l">
              <a:buFont typeface="Arial" panose="020B0604020202020204" pitchFamily="34" charset="0"/>
              <a:buChar char="•"/>
              <a:defRPr sz="3734"/>
            </a:lvl2pPr>
            <a:lvl3pPr marL="2240308" indent="-533406" algn="l">
              <a:buFont typeface="Arial" panose="020B0604020202020204" pitchFamily="34" charset="0"/>
              <a:buChar char="•"/>
              <a:defRPr sz="3734"/>
            </a:lvl3pPr>
            <a:lvl4pPr marL="3093759" indent="-533406" algn="l">
              <a:buFont typeface="Arial" panose="020B0604020202020204" pitchFamily="34" charset="0"/>
              <a:buChar char="•"/>
              <a:defRPr sz="3734"/>
            </a:lvl4pPr>
            <a:lvl5pPr marL="3947209" indent="-533406" algn="l">
              <a:buFont typeface="Arial" panose="020B0604020202020204" pitchFamily="34" charset="0"/>
              <a:buChar char="•"/>
              <a:defRPr sz="3734"/>
            </a:lvl5pPr>
            <a:lvl6pPr marL="4800660" indent="-533406" algn="l">
              <a:buFont typeface="Arial" panose="020B0604020202020204" pitchFamily="34" charset="0"/>
              <a:buChar char="•"/>
              <a:defRPr sz="3734"/>
            </a:lvl6pPr>
            <a:lvl7pPr marL="5654110" indent="-533406" algn="l">
              <a:buFont typeface="Arial" panose="020B0604020202020204" pitchFamily="34" charset="0"/>
              <a:buChar char="•"/>
              <a:defRPr sz="3734"/>
            </a:lvl7pPr>
            <a:lvl8pPr marL="6507561" indent="-533406" algn="l">
              <a:buFont typeface="Arial" panose="020B0604020202020204" pitchFamily="34" charset="0"/>
              <a:buChar char="•"/>
              <a:defRPr sz="3734"/>
            </a:lvl8pPr>
            <a:lvl9pPr marL="7361012" indent="-533406" algn="l">
              <a:buFont typeface="Arial" panose="020B0604020202020204" pitchFamily="34" charset="0"/>
              <a:buChar char="•"/>
              <a:defRPr sz="3734"/>
            </a:lvl9pPr>
          </a:lstStyle>
          <a:p>
            <a:r>
              <a:rPr lang="da-DK" dirty="0"/>
              <a:t>Klik for at tilføje sektionstitel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5DF590C-C7E0-D865-71EC-36FFE2181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5251" y="3561600"/>
            <a:ext cx="8751645" cy="7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Klik ENTER og derefter TAB for at se næste tekstformat                                                                                                                     Klik SHIFT+TAB for at se foregående tekstformat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  <a:p>
            <a:pPr lvl="8"/>
            <a:r>
              <a:rPr lang="da-DK" noProof="0" dirty="0"/>
              <a:t>9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t" anchorCtr="0"/>
          <a:lstStyle/>
          <a:p>
            <a:fld id="{41969349-67F1-41F8-83EC-133BBA9F9E3B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 anchorCtr="0"/>
          <a:lstStyle/>
          <a:p>
            <a:r>
              <a:rPr lang="da-DK" dirty="0"/>
              <a:t>Digitaliseringsstyrelsen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t" anchorCtr="0"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2" userDrawn="1">
          <p15:clr>
            <a:srgbClr val="A4A3A4"/>
          </p15:clr>
        </p15:guide>
        <p15:guide id="2" orient="horz" pos="1056" userDrawn="1">
          <p15:clr>
            <a:srgbClr val="A4A3A4"/>
          </p15:clr>
        </p15:guide>
        <p15:guide id="3" orient="horz" pos="2242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Baggrund">
            <a:extLst>
              <a:ext uri="{FF2B5EF4-FFF2-40B4-BE49-F238E27FC236}">
                <a16:creationId xmlns:a16="http://schemas.microsoft.com/office/drawing/2014/main" id="{35254865-C2B4-A57D-5618-3B5A4D00F774}"/>
              </a:ext>
            </a:extLst>
          </p:cNvPr>
          <p:cNvSpPr/>
          <p:nvPr userDrawn="1"/>
        </p:nvSpPr>
        <p:spPr bwMode="white">
          <a:xfrm>
            <a:off x="1" y="0"/>
            <a:ext cx="960214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734" noProof="0" dirty="0" err="1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2998B1E1-EFAB-1012-D72B-1B664B52E0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986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5282"/>
            <a:ext cx="3704016" cy="2223644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5973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5040"/>
            <a:ext cx="3704016" cy="336000"/>
          </a:xfrm>
        </p:spPr>
        <p:txBody>
          <a:bodyPr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fld id="{111792F2-08D8-42AC-9B72-DC0B112AA1A9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5A8188C-11F0-CD4C-0611-D4AE140468F8}"/>
              </a:ext>
            </a:extLst>
          </p:cNvPr>
          <p:cNvSpPr txBox="1"/>
          <p:nvPr userDrawn="1"/>
        </p:nvSpPr>
        <p:spPr>
          <a:xfrm>
            <a:off x="0" y="-477092"/>
            <a:ext cx="9601200" cy="1034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40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4" name="Logo" descr="#Decrorative">
            <a:extLst>
              <a:ext uri="{FF2B5EF4-FFF2-40B4-BE49-F238E27FC236}">
                <a16:creationId xmlns:a16="http://schemas.microsoft.com/office/drawing/2014/main" id="{BBD24E9C-F13A-7E45-FBDE-18DBA8925663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41" y="388283"/>
            <a:ext cx="1889091" cy="7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67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orient="horz" pos="7006" userDrawn="1">
          <p15:clr>
            <a:srgbClr val="A4A3A4"/>
          </p15:clr>
        </p15:guide>
        <p15:guide id="3" pos="5530" userDrawn="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235BF3A8-2E3F-512B-39C1-DE92E2EDD9A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25251" y="672000"/>
            <a:ext cx="8751645" cy="84012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986"/>
            </a:lvl1pPr>
            <a:lvl2pPr marL="1493539" indent="-640088" algn="l">
              <a:buFont typeface="Arial" panose="020B0604020202020204" pitchFamily="34" charset="0"/>
              <a:buChar char="•"/>
              <a:defRPr sz="3734"/>
            </a:lvl2pPr>
            <a:lvl3pPr marL="2240308" indent="-533406" algn="l">
              <a:buFont typeface="Arial" panose="020B0604020202020204" pitchFamily="34" charset="0"/>
              <a:buChar char="•"/>
              <a:defRPr sz="3734"/>
            </a:lvl3pPr>
            <a:lvl4pPr marL="3093759" indent="-533406" algn="l">
              <a:buFont typeface="Arial" panose="020B0604020202020204" pitchFamily="34" charset="0"/>
              <a:buChar char="•"/>
              <a:defRPr sz="3734"/>
            </a:lvl4pPr>
            <a:lvl5pPr marL="3947209" indent="-533406" algn="l">
              <a:buFont typeface="Arial" panose="020B0604020202020204" pitchFamily="34" charset="0"/>
              <a:buChar char="•"/>
              <a:defRPr sz="3734"/>
            </a:lvl5pPr>
            <a:lvl6pPr marL="4800660" indent="-533406" algn="l">
              <a:buFont typeface="Arial" panose="020B0604020202020204" pitchFamily="34" charset="0"/>
              <a:buChar char="•"/>
              <a:defRPr sz="3734"/>
            </a:lvl6pPr>
            <a:lvl7pPr marL="5654110" indent="-533406" algn="l">
              <a:buFont typeface="Arial" panose="020B0604020202020204" pitchFamily="34" charset="0"/>
              <a:buChar char="•"/>
              <a:defRPr sz="3734"/>
            </a:lvl7pPr>
            <a:lvl8pPr marL="6507561" indent="-533406" algn="l">
              <a:buFont typeface="Arial" panose="020B0604020202020204" pitchFamily="34" charset="0"/>
              <a:buChar char="•"/>
              <a:defRPr sz="3734"/>
            </a:lvl8pPr>
            <a:lvl9pPr marL="7361012" indent="-533406" algn="l">
              <a:buFont typeface="Arial" panose="020B0604020202020204" pitchFamily="34" charset="0"/>
              <a:buChar char="•"/>
              <a:defRPr sz="3734"/>
            </a:lvl9pPr>
          </a:lstStyle>
          <a:p>
            <a:r>
              <a:rPr lang="da-DK" dirty="0"/>
              <a:t>Klik for at tilføje sektionstitel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5DF590C-C7E0-D865-71EC-36FFE2181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5251" y="3561600"/>
            <a:ext cx="4302171" cy="7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Klik ENTER og derefter TAB for at se næste tekstformat       Klik SHIFT+TAB for at se foregående tekstformat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  <a:p>
            <a:pPr lvl="8"/>
            <a:r>
              <a:rPr lang="da-DK" noProof="0" dirty="0"/>
              <a:t>9 Niveau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40077F1-D271-DC8F-912A-2105F80A10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71476" y="3561600"/>
            <a:ext cx="4302171" cy="789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Klik ENTER og derefter TAB for at se næste tekstformat         Klik SHIFT+TAB for at se foregående tekstformat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  <a:p>
            <a:pPr lvl="8"/>
            <a:r>
              <a:rPr lang="da-DK" noProof="0" dirty="0"/>
              <a:t>9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t" anchorCtr="0"/>
          <a:lstStyle/>
          <a:p>
            <a:fld id="{49E4CC4B-14E8-420D-9FEA-FB5E3520C699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 anchorCtr="0"/>
          <a:lstStyle/>
          <a:p>
            <a:r>
              <a:rPr lang="da-DK" dirty="0"/>
              <a:t>Digitaliseringsstyrelsen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t" anchorCtr="0"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9712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2" userDrawn="1">
          <p15:clr>
            <a:srgbClr val="A4A3A4"/>
          </p15:clr>
        </p15:guide>
        <p15:guide id="2" orient="horz" pos="1056" userDrawn="1">
          <p15:clr>
            <a:srgbClr val="A4A3A4"/>
          </p15:clr>
        </p15:guide>
        <p15:guide id="3" orient="horz" pos="2242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235BF3A8-2E3F-512B-39C1-DE92E2EDD9A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25251" y="672000"/>
            <a:ext cx="8751645" cy="84012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986"/>
            </a:lvl1pPr>
            <a:lvl2pPr marL="1493539" indent="-640088" algn="l">
              <a:buFont typeface="Arial" panose="020B0604020202020204" pitchFamily="34" charset="0"/>
              <a:buChar char="•"/>
              <a:defRPr sz="3734"/>
            </a:lvl2pPr>
            <a:lvl3pPr marL="2240308" indent="-533406" algn="l">
              <a:buFont typeface="Arial" panose="020B0604020202020204" pitchFamily="34" charset="0"/>
              <a:buChar char="•"/>
              <a:defRPr sz="3734"/>
            </a:lvl3pPr>
            <a:lvl4pPr marL="3093759" indent="-533406" algn="l">
              <a:buFont typeface="Arial" panose="020B0604020202020204" pitchFamily="34" charset="0"/>
              <a:buChar char="•"/>
              <a:defRPr sz="3734"/>
            </a:lvl4pPr>
            <a:lvl5pPr marL="3947209" indent="-533406" algn="l">
              <a:buFont typeface="Arial" panose="020B0604020202020204" pitchFamily="34" charset="0"/>
              <a:buChar char="•"/>
              <a:defRPr sz="3734"/>
            </a:lvl5pPr>
            <a:lvl6pPr marL="4800660" indent="-533406" algn="l">
              <a:buFont typeface="Arial" panose="020B0604020202020204" pitchFamily="34" charset="0"/>
              <a:buChar char="•"/>
              <a:defRPr sz="3734"/>
            </a:lvl6pPr>
            <a:lvl7pPr marL="5654110" indent="-533406" algn="l">
              <a:buFont typeface="Arial" panose="020B0604020202020204" pitchFamily="34" charset="0"/>
              <a:buChar char="•"/>
              <a:defRPr sz="3734"/>
            </a:lvl7pPr>
            <a:lvl8pPr marL="6507561" indent="-533406" algn="l">
              <a:buFont typeface="Arial" panose="020B0604020202020204" pitchFamily="34" charset="0"/>
              <a:buChar char="•"/>
              <a:defRPr sz="3734"/>
            </a:lvl8pPr>
            <a:lvl9pPr marL="7361012" indent="-533406" algn="l">
              <a:buFont typeface="Arial" panose="020B0604020202020204" pitchFamily="34" charset="0"/>
              <a:buChar char="•"/>
              <a:defRPr sz="3734"/>
            </a:lvl9pPr>
          </a:lstStyle>
          <a:p>
            <a:r>
              <a:rPr lang="da-DK" dirty="0"/>
              <a:t>Klik for at tilføje sektionstitel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5DF590C-C7E0-D865-71EC-36FFE2181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5251" y="3561600"/>
            <a:ext cx="2820825" cy="7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a-DK" noProof="0" dirty="0"/>
              <a:t>Klik for at tilføje tekst                            Klik ENTER og derefter TAB for at se næste tekstformat                              Klik SHIFT+TAB for at se foregående tekstformat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40077F1-D271-DC8F-912A-2105F80A10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89175" y="3561600"/>
            <a:ext cx="2820825" cy="789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Klik ENTER og derefter TAB for at se næste tekstformat                              Klik SHIFT+TAB for at se foregående tekstformat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13F396F-50A0-F9A2-43DA-C2F0171D12A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353295" y="3561600"/>
            <a:ext cx="2820825" cy="7896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Klik ENTER og derefter TAB for at se næste tekstformat                              Klik SHIFT+TAB for at se foregående tekstformat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t" anchorCtr="0"/>
          <a:lstStyle/>
          <a:p>
            <a:fld id="{1F1698FC-AA98-48BA-82F3-6D983747A4E6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 anchorCtr="0"/>
          <a:lstStyle/>
          <a:p>
            <a:r>
              <a:rPr lang="da-DK" dirty="0"/>
              <a:t>Digitaliseringsstyrelsen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t" anchorCtr="0"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4968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2" userDrawn="1">
          <p15:clr>
            <a:srgbClr val="A4A3A4"/>
          </p15:clr>
        </p15:guide>
        <p15:guide id="2" orient="horz" pos="1056" userDrawn="1">
          <p15:clr>
            <a:srgbClr val="A4A3A4"/>
          </p15:clr>
        </p15:guide>
        <p15:guide id="3" orient="horz" pos="2242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235BF3A8-2E3F-512B-39C1-DE92E2EDD9A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25250" y="672000"/>
            <a:ext cx="4303530" cy="84012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2986"/>
            </a:lvl1pPr>
            <a:lvl2pPr marL="1493539" indent="-640088" algn="l">
              <a:buFont typeface="Arial" panose="020B0604020202020204" pitchFamily="34" charset="0"/>
              <a:buChar char="•"/>
              <a:defRPr sz="3734"/>
            </a:lvl2pPr>
            <a:lvl3pPr marL="2240308" indent="-533406" algn="l">
              <a:buFont typeface="Arial" panose="020B0604020202020204" pitchFamily="34" charset="0"/>
              <a:buChar char="•"/>
              <a:defRPr sz="3734"/>
            </a:lvl3pPr>
            <a:lvl4pPr marL="3093759" indent="-533406" algn="l">
              <a:buFont typeface="Arial" panose="020B0604020202020204" pitchFamily="34" charset="0"/>
              <a:buChar char="•"/>
              <a:defRPr sz="3734"/>
            </a:lvl4pPr>
            <a:lvl5pPr marL="3947209" indent="-533406" algn="l">
              <a:buFont typeface="Arial" panose="020B0604020202020204" pitchFamily="34" charset="0"/>
              <a:buChar char="•"/>
              <a:defRPr sz="3734"/>
            </a:lvl5pPr>
            <a:lvl6pPr marL="4800660" indent="-533406" algn="l">
              <a:buFont typeface="Arial" panose="020B0604020202020204" pitchFamily="34" charset="0"/>
              <a:buChar char="•"/>
              <a:defRPr sz="3734"/>
            </a:lvl6pPr>
            <a:lvl7pPr marL="5654110" indent="-533406" algn="l">
              <a:buFont typeface="Arial" panose="020B0604020202020204" pitchFamily="34" charset="0"/>
              <a:buChar char="•"/>
              <a:defRPr sz="3734"/>
            </a:lvl7pPr>
            <a:lvl8pPr marL="6507561" indent="-533406" algn="l">
              <a:buFont typeface="Arial" panose="020B0604020202020204" pitchFamily="34" charset="0"/>
              <a:buChar char="•"/>
              <a:defRPr sz="3734"/>
            </a:lvl8pPr>
            <a:lvl9pPr marL="7361012" indent="-533406" algn="l">
              <a:buFont typeface="Arial" panose="020B0604020202020204" pitchFamily="34" charset="0"/>
              <a:buChar char="•"/>
              <a:defRPr sz="3734"/>
            </a:lvl9pPr>
          </a:lstStyle>
          <a:p>
            <a:r>
              <a:rPr lang="da-DK" dirty="0"/>
              <a:t>Klik for at tilføje sektionstitel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5DF590C-C7E0-D865-71EC-36FFE2181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50" y="1680000"/>
            <a:ext cx="4303530" cy="1545600"/>
          </a:xfrm>
        </p:spPr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5250" y="3561600"/>
            <a:ext cx="4303530" cy="7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Klik ENTER og derefter TAB for at se næste tekstformat       Klik SHIFT+TAB for at se foregående tekstformat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  <a:p>
            <a:pPr lvl="8"/>
            <a:r>
              <a:rPr lang="da-DK" noProof="0" dirty="0"/>
              <a:t>9 Niveau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7AEED892-4D6B-5AD6-3AEE-884EC0332F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29800" y="0"/>
            <a:ext cx="3845097" cy="10099040"/>
          </a:xfrm>
          <a:solidFill>
            <a:schemeClr val="bg1"/>
          </a:solidFill>
        </p:spPr>
        <p:txBody>
          <a:bodyPr tIns="648000" anchor="ctr" anchorCtr="0"/>
          <a:lstStyle>
            <a:lvl1pPr marL="0" indent="0" algn="ctr">
              <a:buNone/>
              <a:defRPr sz="2986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23" name="Makro grafik 1">
            <a:extLst>
              <a:ext uri="{FF2B5EF4-FFF2-40B4-BE49-F238E27FC236}">
                <a16:creationId xmlns:a16="http://schemas.microsoft.com/office/drawing/2014/main" id="{EBA2552F-EC8F-624C-5264-AC2B088E31EF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013225" y="500022"/>
            <a:ext cx="850626" cy="662004"/>
          </a:xfrm>
          <a:custGeom>
            <a:avLst/>
            <a:gdLst>
              <a:gd name="connsiteX0" fmla="*/ 538722 w 1080160"/>
              <a:gd name="connsiteY0" fmla="*/ 0 h 354645"/>
              <a:gd name="connsiteX1" fmla="*/ 1080160 w 1080160"/>
              <a:gd name="connsiteY1" fmla="*/ 249062 h 354645"/>
              <a:gd name="connsiteX2" fmla="*/ 1080160 w 1080160"/>
              <a:gd name="connsiteY2" fmla="*/ 354645 h 354645"/>
              <a:gd name="connsiteX3" fmla="*/ 538722 w 1080160"/>
              <a:gd name="connsiteY3" fmla="*/ 102874 h 354645"/>
              <a:gd name="connsiteX4" fmla="*/ 0 w 1080160"/>
              <a:gd name="connsiteY4" fmla="*/ 354645 h 354645"/>
              <a:gd name="connsiteX5" fmla="*/ 0 w 1080160"/>
              <a:gd name="connsiteY5" fmla="*/ 249062 h 35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160" h="354645">
                <a:moveTo>
                  <a:pt x="538722" y="0"/>
                </a:moveTo>
                <a:lnTo>
                  <a:pt x="1080160" y="249062"/>
                </a:lnTo>
                <a:lnTo>
                  <a:pt x="1080160" y="354645"/>
                </a:lnTo>
                <a:lnTo>
                  <a:pt x="538722" y="102874"/>
                </a:lnTo>
                <a:lnTo>
                  <a:pt x="0" y="354645"/>
                </a:lnTo>
                <a:lnTo>
                  <a:pt x="0" y="249062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5" name="Makro grafik 2">
            <a:extLst>
              <a:ext uri="{FF2B5EF4-FFF2-40B4-BE49-F238E27FC236}">
                <a16:creationId xmlns:a16="http://schemas.microsoft.com/office/drawing/2014/main" id="{719BADAE-19E7-74F8-5098-F36C7712747B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8323724" y="7727977"/>
            <a:ext cx="1060394" cy="3268216"/>
          </a:xfrm>
          <a:custGeom>
            <a:avLst/>
            <a:gdLst>
              <a:gd name="connsiteX0" fmla="*/ 1226161 w 1346531"/>
              <a:gd name="connsiteY0" fmla="*/ 0 h 1750830"/>
              <a:gd name="connsiteX1" fmla="*/ 1346531 w 1346531"/>
              <a:gd name="connsiteY1" fmla="*/ 0 h 1750830"/>
              <a:gd name="connsiteX2" fmla="*/ 782979 w 1346531"/>
              <a:gd name="connsiteY2" fmla="*/ 1750830 h 1750830"/>
              <a:gd name="connsiteX3" fmla="*/ 659872 w 1346531"/>
              <a:gd name="connsiteY3" fmla="*/ 1750830 h 1750830"/>
              <a:gd name="connsiteX4" fmla="*/ 566289 w 1346531"/>
              <a:gd name="connsiteY4" fmla="*/ 0 h 1750830"/>
              <a:gd name="connsiteX5" fmla="*/ 686658 w 1346531"/>
              <a:gd name="connsiteY5" fmla="*/ 0 h 1750830"/>
              <a:gd name="connsiteX6" fmla="*/ 123108 w 1346531"/>
              <a:gd name="connsiteY6" fmla="*/ 1750830 h 1750830"/>
              <a:gd name="connsiteX7" fmla="*/ 0 w 1346531"/>
              <a:gd name="connsiteY7" fmla="*/ 1750830 h 175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6531" h="1750830">
                <a:moveTo>
                  <a:pt x="1226161" y="0"/>
                </a:moveTo>
                <a:lnTo>
                  <a:pt x="1346531" y="0"/>
                </a:lnTo>
                <a:lnTo>
                  <a:pt x="782979" y="1750830"/>
                </a:lnTo>
                <a:lnTo>
                  <a:pt x="659872" y="1750830"/>
                </a:lnTo>
                <a:close/>
                <a:moveTo>
                  <a:pt x="566289" y="0"/>
                </a:moveTo>
                <a:lnTo>
                  <a:pt x="686658" y="0"/>
                </a:lnTo>
                <a:lnTo>
                  <a:pt x="123108" y="1750830"/>
                </a:lnTo>
                <a:lnTo>
                  <a:pt x="0" y="175083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t" anchorCtr="0"/>
          <a:lstStyle/>
          <a:p>
            <a:fld id="{B8DC7334-5B00-458F-ACE6-F27E5084DF10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 anchorCtr="0"/>
          <a:lstStyle/>
          <a:p>
            <a:r>
              <a:rPr lang="da-DK" dirty="0"/>
              <a:t>Digitaliseringsstyrelsen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t" anchorCtr="0"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76C4F0-108A-36A6-2867-5F0CE0FBF488}"/>
              </a:ext>
            </a:extLst>
          </p:cNvPr>
          <p:cNvSpPr txBox="1"/>
          <p:nvPr userDrawn="1"/>
        </p:nvSpPr>
        <p:spPr>
          <a:xfrm>
            <a:off x="0" y="-477092"/>
            <a:ext cx="9601200" cy="1034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40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</p:spTree>
    <p:extLst>
      <p:ext uri="{BB962C8B-B14F-4D97-AF65-F5344CB8AC3E}">
        <p14:creationId xmlns:p14="http://schemas.microsoft.com/office/powerpoint/2010/main" val="61158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2" userDrawn="1">
          <p15:clr>
            <a:srgbClr val="A4A3A4"/>
          </p15:clr>
        </p15:guide>
        <p15:guide id="2" orient="horz" pos="1056" userDrawn="1">
          <p15:clr>
            <a:srgbClr val="A4A3A4"/>
          </p15:clr>
        </p15:guide>
        <p15:guide id="3" orient="horz" pos="2242" userDrawn="1">
          <p15:clr>
            <a:srgbClr val="A4A3A4"/>
          </p15:clr>
        </p15:guide>
        <p15:guide id="5" pos="3357" userDrawn="1">
          <p15:clr>
            <a:srgbClr val="A4A3A4"/>
          </p15:clr>
        </p15:guide>
        <p15:guide id="6" orient="horz" pos="6362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le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7AEED892-4D6B-5AD6-3AEE-884EC0332F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5249" y="0"/>
            <a:ext cx="3563595" cy="7882560"/>
          </a:xfrm>
          <a:solidFill>
            <a:schemeClr val="bg1"/>
          </a:solidFill>
        </p:spPr>
        <p:txBody>
          <a:bodyPr tIns="648000" anchor="ctr" anchorCtr="0"/>
          <a:lstStyle>
            <a:lvl1pPr marL="0" indent="0" algn="ctr">
              <a:buNone/>
              <a:defRPr sz="2986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0C5AC296-1E96-EE8B-9C85-121FADCDAEE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135723" y="0"/>
            <a:ext cx="3562748" cy="7882560"/>
          </a:xfrm>
          <a:solidFill>
            <a:schemeClr val="bg1"/>
          </a:solidFill>
        </p:spPr>
        <p:txBody>
          <a:bodyPr tIns="648000" anchor="ctr" anchorCtr="0"/>
          <a:lstStyle>
            <a:lvl1pPr marL="0" indent="0" algn="ctr">
              <a:buNone/>
              <a:defRPr sz="2986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7A036220-52A4-5423-2E3D-CA9465DCF3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5249" y="8218561"/>
            <a:ext cx="3563595" cy="32376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Klik ENTER og derefter TAB for at se næste tekstformat                                                            Klik SHIFT+TAB for at se foregående tekstformat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B8BFA8BA-84C0-F72E-A750-BA569C419D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6266" y="8218561"/>
            <a:ext cx="3563595" cy="32376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Klik ENTER og derefter TAB for at se næste tekstformat                                                             Klik SHIFT+TAB for at se foregående tekstformat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sp>
        <p:nvSpPr>
          <p:cNvPr id="35" name="Makro grafik 1">
            <a:extLst>
              <a:ext uri="{FF2B5EF4-FFF2-40B4-BE49-F238E27FC236}">
                <a16:creationId xmlns:a16="http://schemas.microsoft.com/office/drawing/2014/main" id="{7C623DFE-050D-8EBF-2AB6-73D6BB690D9E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3212920" y="1266602"/>
            <a:ext cx="865592" cy="2182133"/>
          </a:xfrm>
          <a:custGeom>
            <a:avLst/>
            <a:gdLst>
              <a:gd name="connsiteX0" fmla="*/ 491891 w 1099164"/>
              <a:gd name="connsiteY0" fmla="*/ 0 h 1169000"/>
              <a:gd name="connsiteX1" fmla="*/ 607273 w 1099164"/>
              <a:gd name="connsiteY1" fmla="*/ 0 h 1169000"/>
              <a:gd name="connsiteX2" fmla="*/ 604236 w 1099164"/>
              <a:gd name="connsiteY2" fmla="*/ 513145 h 1169000"/>
              <a:gd name="connsiteX3" fmla="*/ 1041473 w 1099164"/>
              <a:gd name="connsiteY3" fmla="*/ 255054 h 1169000"/>
              <a:gd name="connsiteX4" fmla="*/ 1099164 w 1099164"/>
              <a:gd name="connsiteY4" fmla="*/ 349181 h 1169000"/>
              <a:gd name="connsiteX5" fmla="*/ 658891 w 1099164"/>
              <a:gd name="connsiteY5" fmla="*/ 601199 h 1169000"/>
              <a:gd name="connsiteX6" fmla="*/ 1099164 w 1099164"/>
              <a:gd name="connsiteY6" fmla="*/ 847145 h 1169000"/>
              <a:gd name="connsiteX7" fmla="*/ 1041473 w 1099164"/>
              <a:gd name="connsiteY7" fmla="*/ 941272 h 1169000"/>
              <a:gd name="connsiteX8" fmla="*/ 604236 w 1099164"/>
              <a:gd name="connsiteY8" fmla="*/ 683181 h 1169000"/>
              <a:gd name="connsiteX9" fmla="*/ 607273 w 1099164"/>
              <a:gd name="connsiteY9" fmla="*/ 1169000 h 1169000"/>
              <a:gd name="connsiteX10" fmla="*/ 491891 w 1099164"/>
              <a:gd name="connsiteY10" fmla="*/ 1169000 h 1169000"/>
              <a:gd name="connsiteX11" fmla="*/ 497964 w 1099164"/>
              <a:gd name="connsiteY11" fmla="*/ 683181 h 1169000"/>
              <a:gd name="connsiteX12" fmla="*/ 60727 w 1099164"/>
              <a:gd name="connsiteY12" fmla="*/ 941272 h 1169000"/>
              <a:gd name="connsiteX13" fmla="*/ 0 w 1099164"/>
              <a:gd name="connsiteY13" fmla="*/ 847145 h 1169000"/>
              <a:gd name="connsiteX14" fmla="*/ 446346 w 1099164"/>
              <a:gd name="connsiteY14" fmla="*/ 601199 h 1169000"/>
              <a:gd name="connsiteX15" fmla="*/ 0 w 1099164"/>
              <a:gd name="connsiteY15" fmla="*/ 349181 h 1169000"/>
              <a:gd name="connsiteX16" fmla="*/ 60727 w 1099164"/>
              <a:gd name="connsiteY16" fmla="*/ 255054 h 1169000"/>
              <a:gd name="connsiteX17" fmla="*/ 497964 w 1099164"/>
              <a:gd name="connsiteY17" fmla="*/ 513145 h 11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99164" h="1169000">
                <a:moveTo>
                  <a:pt x="491891" y="0"/>
                </a:moveTo>
                <a:lnTo>
                  <a:pt x="607273" y="0"/>
                </a:lnTo>
                <a:lnTo>
                  <a:pt x="604236" y="513145"/>
                </a:lnTo>
                <a:lnTo>
                  <a:pt x="1041473" y="255054"/>
                </a:lnTo>
                <a:lnTo>
                  <a:pt x="1099164" y="349181"/>
                </a:lnTo>
                <a:lnTo>
                  <a:pt x="658891" y="601199"/>
                </a:lnTo>
                <a:lnTo>
                  <a:pt x="1099164" y="847145"/>
                </a:lnTo>
                <a:lnTo>
                  <a:pt x="1041473" y="941272"/>
                </a:lnTo>
                <a:lnTo>
                  <a:pt x="604236" y="683181"/>
                </a:lnTo>
                <a:lnTo>
                  <a:pt x="607273" y="1169000"/>
                </a:lnTo>
                <a:lnTo>
                  <a:pt x="491891" y="1169000"/>
                </a:lnTo>
                <a:lnTo>
                  <a:pt x="497964" y="683181"/>
                </a:lnTo>
                <a:lnTo>
                  <a:pt x="60727" y="941272"/>
                </a:lnTo>
                <a:lnTo>
                  <a:pt x="0" y="847145"/>
                </a:lnTo>
                <a:lnTo>
                  <a:pt x="446346" y="601199"/>
                </a:lnTo>
                <a:lnTo>
                  <a:pt x="0" y="349181"/>
                </a:lnTo>
                <a:lnTo>
                  <a:pt x="60727" y="255054"/>
                </a:lnTo>
                <a:lnTo>
                  <a:pt x="497964" y="513145"/>
                </a:lnTo>
                <a:close/>
              </a:path>
            </a:pathLst>
          </a:custGeom>
          <a:solidFill>
            <a:srgbClr val="B44280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7" name="Makro grafik 2">
            <a:extLst>
              <a:ext uri="{FF2B5EF4-FFF2-40B4-BE49-F238E27FC236}">
                <a16:creationId xmlns:a16="http://schemas.microsoft.com/office/drawing/2014/main" id="{B01E448D-548C-DEA9-6590-C279C5C3F197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6958832" y="2891397"/>
            <a:ext cx="1301300" cy="4420944"/>
          </a:xfrm>
          <a:custGeom>
            <a:avLst/>
            <a:gdLst>
              <a:gd name="connsiteX0" fmla="*/ 984444 w 1652444"/>
              <a:gd name="connsiteY0" fmla="*/ 15381 h 2368363"/>
              <a:gd name="connsiteX1" fmla="*/ 1652444 w 1652444"/>
              <a:gd name="connsiteY1" fmla="*/ 15381 h 2368363"/>
              <a:gd name="connsiteX2" fmla="*/ 1652444 w 1652444"/>
              <a:gd name="connsiteY2" fmla="*/ 121261 h 2368363"/>
              <a:gd name="connsiteX3" fmla="*/ 1652444 w 1652444"/>
              <a:gd name="connsiteY3" fmla="*/ 2252660 h 2368363"/>
              <a:gd name="connsiteX4" fmla="*/ 1652444 w 1652444"/>
              <a:gd name="connsiteY4" fmla="*/ 2359307 h 2368363"/>
              <a:gd name="connsiteX5" fmla="*/ 984444 w 1652444"/>
              <a:gd name="connsiteY5" fmla="*/ 2359307 h 2368363"/>
              <a:gd name="connsiteX6" fmla="*/ 984444 w 1652444"/>
              <a:gd name="connsiteY6" fmla="*/ 2252660 h 2368363"/>
              <a:gd name="connsiteX7" fmla="*/ 1530989 w 1652444"/>
              <a:gd name="connsiteY7" fmla="*/ 2252660 h 2368363"/>
              <a:gd name="connsiteX8" fmla="*/ 1530989 w 1652444"/>
              <a:gd name="connsiteY8" fmla="*/ 121261 h 2368363"/>
              <a:gd name="connsiteX9" fmla="*/ 984444 w 1652444"/>
              <a:gd name="connsiteY9" fmla="*/ 121261 h 2368363"/>
              <a:gd name="connsiteX10" fmla="*/ 0 w 1652444"/>
              <a:gd name="connsiteY10" fmla="*/ 0 h 2368363"/>
              <a:gd name="connsiteX11" fmla="*/ 32009 w 1652444"/>
              <a:gd name="connsiteY11" fmla="*/ 371 h 2368363"/>
              <a:gd name="connsiteX12" fmla="*/ 63234 w 1652444"/>
              <a:gd name="connsiteY12" fmla="*/ 1481 h 2368363"/>
              <a:gd name="connsiteX13" fmla="*/ 93683 w 1652444"/>
              <a:gd name="connsiteY13" fmla="*/ 3325 h 2368363"/>
              <a:gd name="connsiteX14" fmla="*/ 123364 w 1652444"/>
              <a:gd name="connsiteY14" fmla="*/ 5896 h 2368363"/>
              <a:gd name="connsiteX15" fmla="*/ 152286 w 1652444"/>
              <a:gd name="connsiteY15" fmla="*/ 9190 h 2368363"/>
              <a:gd name="connsiteX16" fmla="*/ 180459 w 1652444"/>
              <a:gd name="connsiteY16" fmla="*/ 13201 h 2368363"/>
              <a:gd name="connsiteX17" fmla="*/ 207890 w 1652444"/>
              <a:gd name="connsiteY17" fmla="*/ 17925 h 2368363"/>
              <a:gd name="connsiteX18" fmla="*/ 234587 w 1652444"/>
              <a:gd name="connsiteY18" fmla="*/ 23355 h 2368363"/>
              <a:gd name="connsiteX19" fmla="*/ 260561 w 1652444"/>
              <a:gd name="connsiteY19" fmla="*/ 29486 h 2368363"/>
              <a:gd name="connsiteX20" fmla="*/ 285818 w 1652444"/>
              <a:gd name="connsiteY20" fmla="*/ 36314 h 2368363"/>
              <a:gd name="connsiteX21" fmla="*/ 310368 w 1652444"/>
              <a:gd name="connsiteY21" fmla="*/ 43831 h 2368363"/>
              <a:gd name="connsiteX22" fmla="*/ 334219 w 1652444"/>
              <a:gd name="connsiteY22" fmla="*/ 52033 h 2368363"/>
              <a:gd name="connsiteX23" fmla="*/ 357381 w 1652444"/>
              <a:gd name="connsiteY23" fmla="*/ 60916 h 2368363"/>
              <a:gd name="connsiteX24" fmla="*/ 379860 w 1652444"/>
              <a:gd name="connsiteY24" fmla="*/ 70472 h 2368363"/>
              <a:gd name="connsiteX25" fmla="*/ 401667 w 1652444"/>
              <a:gd name="connsiteY25" fmla="*/ 80697 h 2368363"/>
              <a:gd name="connsiteX26" fmla="*/ 422809 w 1652444"/>
              <a:gd name="connsiteY26" fmla="*/ 91586 h 2368363"/>
              <a:gd name="connsiteX27" fmla="*/ 443297 w 1652444"/>
              <a:gd name="connsiteY27" fmla="*/ 103133 h 2368363"/>
              <a:gd name="connsiteX28" fmla="*/ 463136 w 1652444"/>
              <a:gd name="connsiteY28" fmla="*/ 115333 h 2368363"/>
              <a:gd name="connsiteX29" fmla="*/ 482337 w 1652444"/>
              <a:gd name="connsiteY29" fmla="*/ 128180 h 2368363"/>
              <a:gd name="connsiteX30" fmla="*/ 518858 w 1652444"/>
              <a:gd name="connsiteY30" fmla="*/ 155795 h 2368363"/>
              <a:gd name="connsiteX31" fmla="*/ 552927 w 1652444"/>
              <a:gd name="connsiteY31" fmla="*/ 185936 h 2368363"/>
              <a:gd name="connsiteX32" fmla="*/ 584614 w 1652444"/>
              <a:gd name="connsiteY32" fmla="*/ 218558 h 2368363"/>
              <a:gd name="connsiteX33" fmla="*/ 613987 w 1652444"/>
              <a:gd name="connsiteY33" fmla="*/ 253619 h 2368363"/>
              <a:gd name="connsiteX34" fmla="*/ 627828 w 1652444"/>
              <a:gd name="connsiteY34" fmla="*/ 272050 h 2368363"/>
              <a:gd name="connsiteX35" fmla="*/ 641115 w 1652444"/>
              <a:gd name="connsiteY35" fmla="*/ 291076 h 2368363"/>
              <a:gd name="connsiteX36" fmla="*/ 653859 w 1652444"/>
              <a:gd name="connsiteY36" fmla="*/ 310690 h 2368363"/>
              <a:gd name="connsiteX37" fmla="*/ 666067 w 1652444"/>
              <a:gd name="connsiteY37" fmla="*/ 330886 h 2368363"/>
              <a:gd name="connsiteX38" fmla="*/ 677748 w 1652444"/>
              <a:gd name="connsiteY38" fmla="*/ 351661 h 2368363"/>
              <a:gd name="connsiteX39" fmla="*/ 688911 w 1652444"/>
              <a:gd name="connsiteY39" fmla="*/ 373007 h 2368363"/>
              <a:gd name="connsiteX40" fmla="*/ 699564 w 1652444"/>
              <a:gd name="connsiteY40" fmla="*/ 394920 h 2368363"/>
              <a:gd name="connsiteX41" fmla="*/ 709715 w 1652444"/>
              <a:gd name="connsiteY41" fmla="*/ 417394 h 2368363"/>
              <a:gd name="connsiteX42" fmla="*/ 719375 w 1652444"/>
              <a:gd name="connsiteY42" fmla="*/ 440424 h 2368363"/>
              <a:gd name="connsiteX43" fmla="*/ 728550 w 1652444"/>
              <a:gd name="connsiteY43" fmla="*/ 464005 h 2368363"/>
              <a:gd name="connsiteX44" fmla="*/ 737250 w 1652444"/>
              <a:gd name="connsiteY44" fmla="*/ 488131 h 2368363"/>
              <a:gd name="connsiteX45" fmla="*/ 745483 w 1652444"/>
              <a:gd name="connsiteY45" fmla="*/ 512797 h 2368363"/>
              <a:gd name="connsiteX46" fmla="*/ 753258 w 1652444"/>
              <a:gd name="connsiteY46" fmla="*/ 537997 h 2368363"/>
              <a:gd name="connsiteX47" fmla="*/ 760583 w 1652444"/>
              <a:gd name="connsiteY47" fmla="*/ 563727 h 2368363"/>
              <a:gd name="connsiteX48" fmla="*/ 767468 w 1652444"/>
              <a:gd name="connsiteY48" fmla="*/ 589980 h 2368363"/>
              <a:gd name="connsiteX49" fmla="*/ 773919 w 1652444"/>
              <a:gd name="connsiteY49" fmla="*/ 616751 h 2368363"/>
              <a:gd name="connsiteX50" fmla="*/ 779947 w 1652444"/>
              <a:gd name="connsiteY50" fmla="*/ 644036 h 2368363"/>
              <a:gd name="connsiteX51" fmla="*/ 785559 w 1652444"/>
              <a:gd name="connsiteY51" fmla="*/ 671828 h 2368363"/>
              <a:gd name="connsiteX52" fmla="*/ 790765 w 1652444"/>
              <a:gd name="connsiteY52" fmla="*/ 700122 h 2368363"/>
              <a:gd name="connsiteX53" fmla="*/ 795573 w 1652444"/>
              <a:gd name="connsiteY53" fmla="*/ 728914 h 2368363"/>
              <a:gd name="connsiteX54" fmla="*/ 799991 w 1652444"/>
              <a:gd name="connsiteY54" fmla="*/ 758196 h 2368363"/>
              <a:gd name="connsiteX55" fmla="*/ 804029 w 1652444"/>
              <a:gd name="connsiteY55" fmla="*/ 787965 h 2368363"/>
              <a:gd name="connsiteX56" fmla="*/ 807694 w 1652444"/>
              <a:gd name="connsiteY56" fmla="*/ 818214 h 2368363"/>
              <a:gd name="connsiteX57" fmla="*/ 810995 w 1652444"/>
              <a:gd name="connsiteY57" fmla="*/ 848939 h 2368363"/>
              <a:gd name="connsiteX58" fmla="*/ 813941 w 1652444"/>
              <a:gd name="connsiteY58" fmla="*/ 880134 h 2368363"/>
              <a:gd name="connsiteX59" fmla="*/ 816541 w 1652444"/>
              <a:gd name="connsiteY59" fmla="*/ 911793 h 2368363"/>
              <a:gd name="connsiteX60" fmla="*/ 818802 w 1652444"/>
              <a:gd name="connsiteY60" fmla="*/ 943911 h 2368363"/>
              <a:gd name="connsiteX61" fmla="*/ 820734 w 1652444"/>
              <a:gd name="connsiteY61" fmla="*/ 976483 h 2368363"/>
              <a:gd name="connsiteX62" fmla="*/ 822345 w 1652444"/>
              <a:gd name="connsiteY62" fmla="*/ 1009504 h 2368363"/>
              <a:gd name="connsiteX63" fmla="*/ 823645 w 1652444"/>
              <a:gd name="connsiteY63" fmla="*/ 1042967 h 2368363"/>
              <a:gd name="connsiteX64" fmla="*/ 824641 w 1652444"/>
              <a:gd name="connsiteY64" fmla="*/ 1076869 h 2368363"/>
              <a:gd name="connsiteX65" fmla="*/ 825341 w 1652444"/>
              <a:gd name="connsiteY65" fmla="*/ 1111203 h 2368363"/>
              <a:gd name="connsiteX66" fmla="*/ 825755 w 1652444"/>
              <a:gd name="connsiteY66" fmla="*/ 1145963 h 2368363"/>
              <a:gd name="connsiteX67" fmla="*/ 825891 w 1652444"/>
              <a:gd name="connsiteY67" fmla="*/ 1181145 h 2368363"/>
              <a:gd name="connsiteX68" fmla="*/ 825757 w 1652444"/>
              <a:gd name="connsiteY68" fmla="*/ 1216476 h 2368363"/>
              <a:gd name="connsiteX69" fmla="*/ 825350 w 1652444"/>
              <a:gd name="connsiteY69" fmla="*/ 1251386 h 2368363"/>
              <a:gd name="connsiteX70" fmla="*/ 824661 w 1652444"/>
              <a:gd name="connsiteY70" fmla="*/ 1285869 h 2368363"/>
              <a:gd name="connsiteX71" fmla="*/ 823681 w 1652444"/>
              <a:gd name="connsiteY71" fmla="*/ 1319919 h 2368363"/>
              <a:gd name="connsiteX72" fmla="*/ 822402 w 1652444"/>
              <a:gd name="connsiteY72" fmla="*/ 1353531 h 2368363"/>
              <a:gd name="connsiteX73" fmla="*/ 820814 w 1652444"/>
              <a:gd name="connsiteY73" fmla="*/ 1386700 h 2368363"/>
              <a:gd name="connsiteX74" fmla="*/ 818909 w 1652444"/>
              <a:gd name="connsiteY74" fmla="*/ 1419420 h 2368363"/>
              <a:gd name="connsiteX75" fmla="*/ 816677 w 1652444"/>
              <a:gd name="connsiteY75" fmla="*/ 1451685 h 2368363"/>
              <a:gd name="connsiteX76" fmla="*/ 814111 w 1652444"/>
              <a:gd name="connsiteY76" fmla="*/ 1483490 h 2368363"/>
              <a:gd name="connsiteX77" fmla="*/ 811200 w 1652444"/>
              <a:gd name="connsiteY77" fmla="*/ 1514831 h 2368363"/>
              <a:gd name="connsiteX78" fmla="*/ 807937 w 1652444"/>
              <a:gd name="connsiteY78" fmla="*/ 1545700 h 2368363"/>
              <a:gd name="connsiteX79" fmla="*/ 804312 w 1652444"/>
              <a:gd name="connsiteY79" fmla="*/ 1576094 h 2368363"/>
              <a:gd name="connsiteX80" fmla="*/ 800317 w 1652444"/>
              <a:gd name="connsiteY80" fmla="*/ 1606006 h 2368363"/>
              <a:gd name="connsiteX81" fmla="*/ 795943 w 1652444"/>
              <a:gd name="connsiteY81" fmla="*/ 1635430 h 2368363"/>
              <a:gd name="connsiteX82" fmla="*/ 791181 w 1652444"/>
              <a:gd name="connsiteY82" fmla="*/ 1664362 h 2368363"/>
              <a:gd name="connsiteX83" fmla="*/ 786022 w 1652444"/>
              <a:gd name="connsiteY83" fmla="*/ 1692796 h 2368363"/>
              <a:gd name="connsiteX84" fmla="*/ 780458 w 1652444"/>
              <a:gd name="connsiteY84" fmla="*/ 1720727 h 2368363"/>
              <a:gd name="connsiteX85" fmla="*/ 774479 w 1652444"/>
              <a:gd name="connsiteY85" fmla="*/ 1748148 h 2368363"/>
              <a:gd name="connsiteX86" fmla="*/ 768076 w 1652444"/>
              <a:gd name="connsiteY86" fmla="*/ 1775055 h 2368363"/>
              <a:gd name="connsiteX87" fmla="*/ 761241 w 1652444"/>
              <a:gd name="connsiteY87" fmla="*/ 1801442 h 2368363"/>
              <a:gd name="connsiteX88" fmla="*/ 753966 w 1652444"/>
              <a:gd name="connsiteY88" fmla="*/ 1827305 h 2368363"/>
              <a:gd name="connsiteX89" fmla="*/ 746241 w 1652444"/>
              <a:gd name="connsiteY89" fmla="*/ 1852636 h 2368363"/>
              <a:gd name="connsiteX90" fmla="*/ 738057 w 1652444"/>
              <a:gd name="connsiteY90" fmla="*/ 1877431 h 2368363"/>
              <a:gd name="connsiteX91" fmla="*/ 729406 w 1652444"/>
              <a:gd name="connsiteY91" fmla="*/ 1901684 h 2368363"/>
              <a:gd name="connsiteX92" fmla="*/ 720278 w 1652444"/>
              <a:gd name="connsiteY92" fmla="*/ 1925390 h 2368363"/>
              <a:gd name="connsiteX93" fmla="*/ 710665 w 1652444"/>
              <a:gd name="connsiteY93" fmla="*/ 1948543 h 2368363"/>
              <a:gd name="connsiteX94" fmla="*/ 700559 w 1652444"/>
              <a:gd name="connsiteY94" fmla="*/ 1971139 h 2368363"/>
              <a:gd name="connsiteX95" fmla="*/ 689949 w 1652444"/>
              <a:gd name="connsiteY95" fmla="*/ 1993171 h 2368363"/>
              <a:gd name="connsiteX96" fmla="*/ 678828 w 1652444"/>
              <a:gd name="connsiteY96" fmla="*/ 2014634 h 2368363"/>
              <a:gd name="connsiteX97" fmla="*/ 667187 w 1652444"/>
              <a:gd name="connsiteY97" fmla="*/ 2035522 h 2368363"/>
              <a:gd name="connsiteX98" fmla="*/ 655016 w 1652444"/>
              <a:gd name="connsiteY98" fmla="*/ 2055830 h 2368363"/>
              <a:gd name="connsiteX99" fmla="*/ 642307 w 1652444"/>
              <a:gd name="connsiteY99" fmla="*/ 2075554 h 2368363"/>
              <a:gd name="connsiteX100" fmla="*/ 629052 w 1652444"/>
              <a:gd name="connsiteY100" fmla="*/ 2094686 h 2368363"/>
              <a:gd name="connsiteX101" fmla="*/ 615240 w 1652444"/>
              <a:gd name="connsiteY101" fmla="*/ 2113223 h 2368363"/>
              <a:gd name="connsiteX102" fmla="*/ 585914 w 1652444"/>
              <a:gd name="connsiteY102" fmla="*/ 2148484 h 2368363"/>
              <a:gd name="connsiteX103" fmla="*/ 554260 w 1652444"/>
              <a:gd name="connsiteY103" fmla="*/ 2181295 h 2368363"/>
              <a:gd name="connsiteX104" fmla="*/ 520206 w 1652444"/>
              <a:gd name="connsiteY104" fmla="*/ 2211611 h 2368363"/>
              <a:gd name="connsiteX105" fmla="*/ 483682 w 1652444"/>
              <a:gd name="connsiteY105" fmla="*/ 2239390 h 2368363"/>
              <a:gd name="connsiteX106" fmla="*/ 464472 w 1652444"/>
              <a:gd name="connsiteY106" fmla="*/ 2252315 h 2368363"/>
              <a:gd name="connsiteX107" fmla="*/ 444617 w 1652444"/>
              <a:gd name="connsiteY107" fmla="*/ 2264587 h 2368363"/>
              <a:gd name="connsiteX108" fmla="*/ 424110 w 1652444"/>
              <a:gd name="connsiteY108" fmla="*/ 2276205 h 2368363"/>
              <a:gd name="connsiteX109" fmla="*/ 402941 w 1652444"/>
              <a:gd name="connsiteY109" fmla="*/ 2287159 h 2368363"/>
              <a:gd name="connsiteX110" fmla="*/ 381102 w 1652444"/>
              <a:gd name="connsiteY110" fmla="*/ 2297448 h 2368363"/>
              <a:gd name="connsiteX111" fmla="*/ 358583 w 1652444"/>
              <a:gd name="connsiteY111" fmla="*/ 2307062 h 2368363"/>
              <a:gd name="connsiteX112" fmla="*/ 335376 w 1652444"/>
              <a:gd name="connsiteY112" fmla="*/ 2316000 h 2368363"/>
              <a:gd name="connsiteX113" fmla="*/ 311472 w 1652444"/>
              <a:gd name="connsiteY113" fmla="*/ 2324254 h 2368363"/>
              <a:gd name="connsiteX114" fmla="*/ 286862 w 1652444"/>
              <a:gd name="connsiteY114" fmla="*/ 2331818 h 2368363"/>
              <a:gd name="connsiteX115" fmla="*/ 261537 w 1652444"/>
              <a:gd name="connsiteY115" fmla="*/ 2338687 h 2368363"/>
              <a:gd name="connsiteX116" fmla="*/ 235489 w 1652444"/>
              <a:gd name="connsiteY116" fmla="*/ 2344857 h 2368363"/>
              <a:gd name="connsiteX117" fmla="*/ 208709 w 1652444"/>
              <a:gd name="connsiteY117" fmla="*/ 2350322 h 2368363"/>
              <a:gd name="connsiteX118" fmla="*/ 181187 w 1652444"/>
              <a:gd name="connsiteY118" fmla="*/ 2355076 h 2368363"/>
              <a:gd name="connsiteX119" fmla="*/ 152916 w 1652444"/>
              <a:gd name="connsiteY119" fmla="*/ 2359113 h 2368363"/>
              <a:gd name="connsiteX120" fmla="*/ 123886 w 1652444"/>
              <a:gd name="connsiteY120" fmla="*/ 2362428 h 2368363"/>
              <a:gd name="connsiteX121" fmla="*/ 94088 w 1652444"/>
              <a:gd name="connsiteY121" fmla="*/ 2365016 h 2368363"/>
              <a:gd name="connsiteX122" fmla="*/ 63513 w 1652444"/>
              <a:gd name="connsiteY122" fmla="*/ 2366872 h 2368363"/>
              <a:gd name="connsiteX123" fmla="*/ 32154 w 1652444"/>
              <a:gd name="connsiteY123" fmla="*/ 2367989 h 2368363"/>
              <a:gd name="connsiteX124" fmla="*/ 0 w 1652444"/>
              <a:gd name="connsiteY124" fmla="*/ 2368363 h 2368363"/>
              <a:gd name="connsiteX125" fmla="*/ 0 w 1652444"/>
              <a:gd name="connsiteY125" fmla="*/ 2262090 h 2368363"/>
              <a:gd name="connsiteX126" fmla="*/ 30867 w 1652444"/>
              <a:gd name="connsiteY126" fmla="*/ 2261685 h 2368363"/>
              <a:gd name="connsiteX127" fmla="*/ 60872 w 1652444"/>
              <a:gd name="connsiteY127" fmla="*/ 2260471 h 2368363"/>
              <a:gd name="connsiteX128" fmla="*/ 90026 w 1652444"/>
              <a:gd name="connsiteY128" fmla="*/ 2258456 h 2368363"/>
              <a:gd name="connsiteX129" fmla="*/ 118340 w 1652444"/>
              <a:gd name="connsiteY129" fmla="*/ 2255643 h 2368363"/>
              <a:gd name="connsiteX130" fmla="*/ 145825 w 1652444"/>
              <a:gd name="connsiteY130" fmla="*/ 2252038 h 2368363"/>
              <a:gd name="connsiteX131" fmla="*/ 172492 w 1652444"/>
              <a:gd name="connsiteY131" fmla="*/ 2247648 h 2368363"/>
              <a:gd name="connsiteX132" fmla="*/ 198352 w 1652444"/>
              <a:gd name="connsiteY132" fmla="*/ 2242477 h 2368363"/>
              <a:gd name="connsiteX133" fmla="*/ 223416 w 1652444"/>
              <a:gd name="connsiteY133" fmla="*/ 2236531 h 2368363"/>
              <a:gd name="connsiteX134" fmla="*/ 247696 w 1652444"/>
              <a:gd name="connsiteY134" fmla="*/ 2229814 h 2368363"/>
              <a:gd name="connsiteX135" fmla="*/ 271201 w 1652444"/>
              <a:gd name="connsiteY135" fmla="*/ 2222332 h 2368363"/>
              <a:gd name="connsiteX136" fmla="*/ 293944 w 1652444"/>
              <a:gd name="connsiteY136" fmla="*/ 2214091 h 2368363"/>
              <a:gd name="connsiteX137" fmla="*/ 315936 w 1652444"/>
              <a:gd name="connsiteY137" fmla="*/ 2205097 h 2368363"/>
              <a:gd name="connsiteX138" fmla="*/ 337186 w 1652444"/>
              <a:gd name="connsiteY138" fmla="*/ 2195353 h 2368363"/>
              <a:gd name="connsiteX139" fmla="*/ 357707 w 1652444"/>
              <a:gd name="connsiteY139" fmla="*/ 2184865 h 2368363"/>
              <a:gd name="connsiteX140" fmla="*/ 396606 w 1652444"/>
              <a:gd name="connsiteY140" fmla="*/ 2161683 h 2368363"/>
              <a:gd name="connsiteX141" fmla="*/ 432719 w 1652444"/>
              <a:gd name="connsiteY141" fmla="*/ 2135592 h 2368363"/>
              <a:gd name="connsiteX142" fmla="*/ 466135 w 1652444"/>
              <a:gd name="connsiteY142" fmla="*/ 2106636 h 2368363"/>
              <a:gd name="connsiteX143" fmla="*/ 496943 w 1652444"/>
              <a:gd name="connsiteY143" fmla="*/ 2074856 h 2368363"/>
              <a:gd name="connsiteX144" fmla="*/ 525232 w 1652444"/>
              <a:gd name="connsiteY144" fmla="*/ 2040296 h 2368363"/>
              <a:gd name="connsiteX145" fmla="*/ 551088 w 1652444"/>
              <a:gd name="connsiteY145" fmla="*/ 2002999 h 2368363"/>
              <a:gd name="connsiteX146" fmla="*/ 563132 w 1652444"/>
              <a:gd name="connsiteY146" fmla="*/ 1983337 h 2368363"/>
              <a:gd name="connsiteX147" fmla="*/ 574602 w 1652444"/>
              <a:gd name="connsiteY147" fmla="*/ 1963008 h 2368363"/>
              <a:gd name="connsiteX148" fmla="*/ 585508 w 1652444"/>
              <a:gd name="connsiteY148" fmla="*/ 1942016 h 2368363"/>
              <a:gd name="connsiteX149" fmla="*/ 595861 w 1652444"/>
              <a:gd name="connsiteY149" fmla="*/ 1920366 h 2368363"/>
              <a:gd name="connsiteX150" fmla="*/ 605674 w 1652444"/>
              <a:gd name="connsiteY150" fmla="*/ 1898064 h 2368363"/>
              <a:gd name="connsiteX151" fmla="*/ 614955 w 1652444"/>
              <a:gd name="connsiteY151" fmla="*/ 1875115 h 2368363"/>
              <a:gd name="connsiteX152" fmla="*/ 623717 w 1652444"/>
              <a:gd name="connsiteY152" fmla="*/ 1851525 h 2368363"/>
              <a:gd name="connsiteX153" fmla="*/ 631971 w 1652444"/>
              <a:gd name="connsiteY153" fmla="*/ 1827299 h 2368363"/>
              <a:gd name="connsiteX154" fmla="*/ 639728 w 1652444"/>
              <a:gd name="connsiteY154" fmla="*/ 1802443 h 2368363"/>
              <a:gd name="connsiteX155" fmla="*/ 646998 w 1652444"/>
              <a:gd name="connsiteY155" fmla="*/ 1776961 h 2368363"/>
              <a:gd name="connsiteX156" fmla="*/ 653794 w 1652444"/>
              <a:gd name="connsiteY156" fmla="*/ 1750859 h 2368363"/>
              <a:gd name="connsiteX157" fmla="*/ 660125 w 1652444"/>
              <a:gd name="connsiteY157" fmla="*/ 1724143 h 2368363"/>
              <a:gd name="connsiteX158" fmla="*/ 666004 w 1652444"/>
              <a:gd name="connsiteY158" fmla="*/ 1696818 h 2368363"/>
              <a:gd name="connsiteX159" fmla="*/ 671440 w 1652444"/>
              <a:gd name="connsiteY159" fmla="*/ 1668888 h 2368363"/>
              <a:gd name="connsiteX160" fmla="*/ 676445 w 1652444"/>
              <a:gd name="connsiteY160" fmla="*/ 1640361 h 2368363"/>
              <a:gd name="connsiteX161" fmla="*/ 681031 w 1652444"/>
              <a:gd name="connsiteY161" fmla="*/ 1611240 h 2368363"/>
              <a:gd name="connsiteX162" fmla="*/ 685208 w 1652444"/>
              <a:gd name="connsiteY162" fmla="*/ 1581532 h 2368363"/>
              <a:gd name="connsiteX163" fmla="*/ 688987 w 1652444"/>
              <a:gd name="connsiteY163" fmla="*/ 1551241 h 2368363"/>
              <a:gd name="connsiteX164" fmla="*/ 692379 w 1652444"/>
              <a:gd name="connsiteY164" fmla="*/ 1520374 h 2368363"/>
              <a:gd name="connsiteX165" fmla="*/ 695396 w 1652444"/>
              <a:gd name="connsiteY165" fmla="*/ 1488934 h 2368363"/>
              <a:gd name="connsiteX166" fmla="*/ 698049 w 1652444"/>
              <a:gd name="connsiteY166" fmla="*/ 1456929 h 2368363"/>
              <a:gd name="connsiteX167" fmla="*/ 700348 w 1652444"/>
              <a:gd name="connsiteY167" fmla="*/ 1424363 h 2368363"/>
              <a:gd name="connsiteX168" fmla="*/ 702305 w 1652444"/>
              <a:gd name="connsiteY168" fmla="*/ 1391241 h 2368363"/>
              <a:gd name="connsiteX169" fmla="*/ 703930 w 1652444"/>
              <a:gd name="connsiteY169" fmla="*/ 1357569 h 2368363"/>
              <a:gd name="connsiteX170" fmla="*/ 705235 w 1652444"/>
              <a:gd name="connsiteY170" fmla="*/ 1323352 h 2368363"/>
              <a:gd name="connsiteX171" fmla="*/ 706230 w 1652444"/>
              <a:gd name="connsiteY171" fmla="*/ 1288596 h 2368363"/>
              <a:gd name="connsiteX172" fmla="*/ 706928 w 1652444"/>
              <a:gd name="connsiteY172" fmla="*/ 1253306 h 2368363"/>
              <a:gd name="connsiteX173" fmla="*/ 707338 w 1652444"/>
              <a:gd name="connsiteY173" fmla="*/ 1217487 h 2368363"/>
              <a:gd name="connsiteX174" fmla="*/ 707472 w 1652444"/>
              <a:gd name="connsiteY174" fmla="*/ 1181145 h 2368363"/>
              <a:gd name="connsiteX175" fmla="*/ 707330 w 1652444"/>
              <a:gd name="connsiteY175" fmla="*/ 1144628 h 2368363"/>
              <a:gd name="connsiteX176" fmla="*/ 706895 w 1652444"/>
              <a:gd name="connsiteY176" fmla="*/ 1108631 h 2368363"/>
              <a:gd name="connsiteX177" fmla="*/ 706157 w 1652444"/>
              <a:gd name="connsiteY177" fmla="*/ 1073158 h 2368363"/>
              <a:gd name="connsiteX178" fmla="*/ 705102 w 1652444"/>
              <a:gd name="connsiteY178" fmla="*/ 1038215 h 2368363"/>
              <a:gd name="connsiteX179" fmla="*/ 703722 w 1652444"/>
              <a:gd name="connsiteY179" fmla="*/ 1003810 h 2368363"/>
              <a:gd name="connsiteX180" fmla="*/ 702004 w 1652444"/>
              <a:gd name="connsiteY180" fmla="*/ 969949 h 2368363"/>
              <a:gd name="connsiteX181" fmla="*/ 699936 w 1652444"/>
              <a:gd name="connsiteY181" fmla="*/ 936637 h 2368363"/>
              <a:gd name="connsiteX182" fmla="*/ 697508 w 1652444"/>
              <a:gd name="connsiteY182" fmla="*/ 903882 h 2368363"/>
              <a:gd name="connsiteX183" fmla="*/ 694708 w 1652444"/>
              <a:gd name="connsiteY183" fmla="*/ 871689 h 2368363"/>
              <a:gd name="connsiteX184" fmla="*/ 691526 w 1652444"/>
              <a:gd name="connsiteY184" fmla="*/ 840064 h 2368363"/>
              <a:gd name="connsiteX185" fmla="*/ 687948 w 1652444"/>
              <a:gd name="connsiteY185" fmla="*/ 809015 h 2368363"/>
              <a:gd name="connsiteX186" fmla="*/ 683964 w 1652444"/>
              <a:gd name="connsiteY186" fmla="*/ 778546 h 2368363"/>
              <a:gd name="connsiteX187" fmla="*/ 679564 w 1652444"/>
              <a:gd name="connsiteY187" fmla="*/ 748664 h 2368363"/>
              <a:gd name="connsiteX188" fmla="*/ 674735 w 1652444"/>
              <a:gd name="connsiteY188" fmla="*/ 719377 h 2368363"/>
              <a:gd name="connsiteX189" fmla="*/ 669466 w 1652444"/>
              <a:gd name="connsiteY189" fmla="*/ 690688 h 2368363"/>
              <a:gd name="connsiteX190" fmla="*/ 663745 w 1652444"/>
              <a:gd name="connsiteY190" fmla="*/ 662606 h 2368363"/>
              <a:gd name="connsiteX191" fmla="*/ 657563 w 1652444"/>
              <a:gd name="connsiteY191" fmla="*/ 635136 h 2368363"/>
              <a:gd name="connsiteX192" fmla="*/ 650906 w 1652444"/>
              <a:gd name="connsiteY192" fmla="*/ 608285 h 2368363"/>
              <a:gd name="connsiteX193" fmla="*/ 643764 w 1652444"/>
              <a:gd name="connsiteY193" fmla="*/ 582058 h 2368363"/>
              <a:gd name="connsiteX194" fmla="*/ 636126 w 1652444"/>
              <a:gd name="connsiteY194" fmla="*/ 556463 h 2368363"/>
              <a:gd name="connsiteX195" fmla="*/ 627979 w 1652444"/>
              <a:gd name="connsiteY195" fmla="*/ 531504 h 2368363"/>
              <a:gd name="connsiteX196" fmla="*/ 619314 w 1652444"/>
              <a:gd name="connsiteY196" fmla="*/ 507189 h 2368363"/>
              <a:gd name="connsiteX197" fmla="*/ 610118 w 1652444"/>
              <a:gd name="connsiteY197" fmla="*/ 483524 h 2368363"/>
              <a:gd name="connsiteX198" fmla="*/ 600379 w 1652444"/>
              <a:gd name="connsiteY198" fmla="*/ 460515 h 2368363"/>
              <a:gd name="connsiteX199" fmla="*/ 590088 w 1652444"/>
              <a:gd name="connsiteY199" fmla="*/ 438168 h 2368363"/>
              <a:gd name="connsiteX200" fmla="*/ 579232 w 1652444"/>
              <a:gd name="connsiteY200" fmla="*/ 416490 h 2368363"/>
              <a:gd name="connsiteX201" fmla="*/ 567800 w 1652444"/>
              <a:gd name="connsiteY201" fmla="*/ 395486 h 2368363"/>
              <a:gd name="connsiteX202" fmla="*/ 555781 w 1652444"/>
              <a:gd name="connsiteY202" fmla="*/ 375164 h 2368363"/>
              <a:gd name="connsiteX203" fmla="*/ 543163 w 1652444"/>
              <a:gd name="connsiteY203" fmla="*/ 355528 h 2368363"/>
              <a:gd name="connsiteX204" fmla="*/ 516086 w 1652444"/>
              <a:gd name="connsiteY204" fmla="*/ 318344 h 2368363"/>
              <a:gd name="connsiteX205" fmla="*/ 486478 w 1652444"/>
              <a:gd name="connsiteY205" fmla="*/ 283984 h 2368363"/>
              <a:gd name="connsiteX206" fmla="*/ 454249 w 1652444"/>
              <a:gd name="connsiteY206" fmla="*/ 252498 h 2368363"/>
              <a:gd name="connsiteX207" fmla="*/ 419309 w 1652444"/>
              <a:gd name="connsiteY207" fmla="*/ 223936 h 2368363"/>
              <a:gd name="connsiteX208" fmla="*/ 381565 w 1652444"/>
              <a:gd name="connsiteY208" fmla="*/ 198347 h 2368363"/>
              <a:gd name="connsiteX209" fmla="*/ 361614 w 1652444"/>
              <a:gd name="connsiteY209" fmla="*/ 186684 h 2368363"/>
              <a:gd name="connsiteX210" fmla="*/ 340928 w 1652444"/>
              <a:gd name="connsiteY210" fmla="*/ 175783 h 2368363"/>
              <a:gd name="connsiteX211" fmla="*/ 319497 w 1652444"/>
              <a:gd name="connsiteY211" fmla="*/ 165650 h 2368363"/>
              <a:gd name="connsiteX212" fmla="*/ 297308 w 1652444"/>
              <a:gd name="connsiteY212" fmla="*/ 156292 h 2368363"/>
              <a:gd name="connsiteX213" fmla="*/ 274350 w 1652444"/>
              <a:gd name="connsiteY213" fmla="*/ 147715 h 2368363"/>
              <a:gd name="connsiteX214" fmla="*/ 250612 w 1652444"/>
              <a:gd name="connsiteY214" fmla="*/ 139925 h 2368363"/>
              <a:gd name="connsiteX215" fmla="*/ 226083 w 1652444"/>
              <a:gd name="connsiteY215" fmla="*/ 132929 h 2368363"/>
              <a:gd name="connsiteX216" fmla="*/ 200751 w 1652444"/>
              <a:gd name="connsiteY216" fmla="*/ 126732 h 2368363"/>
              <a:gd name="connsiteX217" fmla="*/ 174605 w 1652444"/>
              <a:gd name="connsiteY217" fmla="*/ 121342 h 2368363"/>
              <a:gd name="connsiteX218" fmla="*/ 147634 w 1652444"/>
              <a:gd name="connsiteY218" fmla="*/ 116764 h 2368363"/>
              <a:gd name="connsiteX219" fmla="*/ 119826 w 1652444"/>
              <a:gd name="connsiteY219" fmla="*/ 113003 h 2368363"/>
              <a:gd name="connsiteX220" fmla="*/ 91170 w 1652444"/>
              <a:gd name="connsiteY220" fmla="*/ 110068 h 2368363"/>
              <a:gd name="connsiteX221" fmla="*/ 61654 w 1652444"/>
              <a:gd name="connsiteY221" fmla="*/ 107964 h 2368363"/>
              <a:gd name="connsiteX222" fmla="*/ 31268 w 1652444"/>
              <a:gd name="connsiteY222" fmla="*/ 106696 h 2368363"/>
              <a:gd name="connsiteX223" fmla="*/ 0 w 1652444"/>
              <a:gd name="connsiteY223" fmla="*/ 106272 h 236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1652444" h="2368363">
                <a:moveTo>
                  <a:pt x="984444" y="15381"/>
                </a:moveTo>
                <a:lnTo>
                  <a:pt x="1652444" y="15381"/>
                </a:lnTo>
                <a:lnTo>
                  <a:pt x="1652444" y="121261"/>
                </a:lnTo>
                <a:lnTo>
                  <a:pt x="1652444" y="2252660"/>
                </a:lnTo>
                <a:lnTo>
                  <a:pt x="1652444" y="2359307"/>
                </a:lnTo>
                <a:lnTo>
                  <a:pt x="984444" y="2359307"/>
                </a:lnTo>
                <a:lnTo>
                  <a:pt x="984444" y="2252660"/>
                </a:lnTo>
                <a:lnTo>
                  <a:pt x="1530989" y="2252660"/>
                </a:lnTo>
                <a:lnTo>
                  <a:pt x="1530989" y="121261"/>
                </a:lnTo>
                <a:lnTo>
                  <a:pt x="984444" y="121261"/>
                </a:lnTo>
                <a:close/>
                <a:moveTo>
                  <a:pt x="0" y="0"/>
                </a:moveTo>
                <a:lnTo>
                  <a:pt x="32009" y="371"/>
                </a:lnTo>
                <a:lnTo>
                  <a:pt x="63234" y="1481"/>
                </a:lnTo>
                <a:lnTo>
                  <a:pt x="93683" y="3325"/>
                </a:lnTo>
                <a:lnTo>
                  <a:pt x="123364" y="5896"/>
                </a:lnTo>
                <a:lnTo>
                  <a:pt x="152286" y="9190"/>
                </a:lnTo>
                <a:lnTo>
                  <a:pt x="180459" y="13201"/>
                </a:lnTo>
                <a:lnTo>
                  <a:pt x="207890" y="17925"/>
                </a:lnTo>
                <a:lnTo>
                  <a:pt x="234587" y="23355"/>
                </a:lnTo>
                <a:lnTo>
                  <a:pt x="260561" y="29486"/>
                </a:lnTo>
                <a:lnTo>
                  <a:pt x="285818" y="36314"/>
                </a:lnTo>
                <a:lnTo>
                  <a:pt x="310368" y="43831"/>
                </a:lnTo>
                <a:lnTo>
                  <a:pt x="334219" y="52033"/>
                </a:lnTo>
                <a:lnTo>
                  <a:pt x="357381" y="60916"/>
                </a:lnTo>
                <a:lnTo>
                  <a:pt x="379860" y="70472"/>
                </a:lnTo>
                <a:lnTo>
                  <a:pt x="401667" y="80697"/>
                </a:lnTo>
                <a:lnTo>
                  <a:pt x="422809" y="91586"/>
                </a:lnTo>
                <a:lnTo>
                  <a:pt x="443297" y="103133"/>
                </a:lnTo>
                <a:lnTo>
                  <a:pt x="463136" y="115333"/>
                </a:lnTo>
                <a:lnTo>
                  <a:pt x="482337" y="128180"/>
                </a:lnTo>
                <a:lnTo>
                  <a:pt x="518858" y="155795"/>
                </a:lnTo>
                <a:lnTo>
                  <a:pt x="552927" y="185936"/>
                </a:lnTo>
                <a:lnTo>
                  <a:pt x="584614" y="218558"/>
                </a:lnTo>
                <a:lnTo>
                  <a:pt x="613987" y="253619"/>
                </a:lnTo>
                <a:lnTo>
                  <a:pt x="627828" y="272050"/>
                </a:lnTo>
                <a:lnTo>
                  <a:pt x="641115" y="291076"/>
                </a:lnTo>
                <a:lnTo>
                  <a:pt x="653859" y="310690"/>
                </a:lnTo>
                <a:lnTo>
                  <a:pt x="666067" y="330886"/>
                </a:lnTo>
                <a:lnTo>
                  <a:pt x="677748" y="351661"/>
                </a:lnTo>
                <a:lnTo>
                  <a:pt x="688911" y="373007"/>
                </a:lnTo>
                <a:lnTo>
                  <a:pt x="699564" y="394920"/>
                </a:lnTo>
                <a:lnTo>
                  <a:pt x="709715" y="417394"/>
                </a:lnTo>
                <a:lnTo>
                  <a:pt x="719375" y="440424"/>
                </a:lnTo>
                <a:lnTo>
                  <a:pt x="728550" y="464005"/>
                </a:lnTo>
                <a:lnTo>
                  <a:pt x="737250" y="488131"/>
                </a:lnTo>
                <a:lnTo>
                  <a:pt x="745483" y="512797"/>
                </a:lnTo>
                <a:lnTo>
                  <a:pt x="753258" y="537997"/>
                </a:lnTo>
                <a:lnTo>
                  <a:pt x="760583" y="563727"/>
                </a:lnTo>
                <a:lnTo>
                  <a:pt x="767468" y="589980"/>
                </a:lnTo>
                <a:lnTo>
                  <a:pt x="773919" y="616751"/>
                </a:lnTo>
                <a:lnTo>
                  <a:pt x="779947" y="644036"/>
                </a:lnTo>
                <a:lnTo>
                  <a:pt x="785559" y="671828"/>
                </a:lnTo>
                <a:lnTo>
                  <a:pt x="790765" y="700122"/>
                </a:lnTo>
                <a:lnTo>
                  <a:pt x="795573" y="728914"/>
                </a:lnTo>
                <a:lnTo>
                  <a:pt x="799991" y="758196"/>
                </a:lnTo>
                <a:lnTo>
                  <a:pt x="804029" y="787965"/>
                </a:lnTo>
                <a:lnTo>
                  <a:pt x="807694" y="818214"/>
                </a:lnTo>
                <a:lnTo>
                  <a:pt x="810995" y="848939"/>
                </a:lnTo>
                <a:lnTo>
                  <a:pt x="813941" y="880134"/>
                </a:lnTo>
                <a:lnTo>
                  <a:pt x="816541" y="911793"/>
                </a:lnTo>
                <a:lnTo>
                  <a:pt x="818802" y="943911"/>
                </a:lnTo>
                <a:lnTo>
                  <a:pt x="820734" y="976483"/>
                </a:lnTo>
                <a:lnTo>
                  <a:pt x="822345" y="1009504"/>
                </a:lnTo>
                <a:lnTo>
                  <a:pt x="823645" y="1042967"/>
                </a:lnTo>
                <a:lnTo>
                  <a:pt x="824641" y="1076869"/>
                </a:lnTo>
                <a:lnTo>
                  <a:pt x="825341" y="1111203"/>
                </a:lnTo>
                <a:lnTo>
                  <a:pt x="825755" y="1145963"/>
                </a:lnTo>
                <a:lnTo>
                  <a:pt x="825891" y="1181145"/>
                </a:lnTo>
                <a:lnTo>
                  <a:pt x="825757" y="1216476"/>
                </a:lnTo>
                <a:lnTo>
                  <a:pt x="825350" y="1251386"/>
                </a:lnTo>
                <a:lnTo>
                  <a:pt x="824661" y="1285869"/>
                </a:lnTo>
                <a:lnTo>
                  <a:pt x="823681" y="1319919"/>
                </a:lnTo>
                <a:lnTo>
                  <a:pt x="822402" y="1353531"/>
                </a:lnTo>
                <a:lnTo>
                  <a:pt x="820814" y="1386700"/>
                </a:lnTo>
                <a:lnTo>
                  <a:pt x="818909" y="1419420"/>
                </a:lnTo>
                <a:lnTo>
                  <a:pt x="816677" y="1451685"/>
                </a:lnTo>
                <a:lnTo>
                  <a:pt x="814111" y="1483490"/>
                </a:lnTo>
                <a:lnTo>
                  <a:pt x="811200" y="1514831"/>
                </a:lnTo>
                <a:lnTo>
                  <a:pt x="807937" y="1545700"/>
                </a:lnTo>
                <a:lnTo>
                  <a:pt x="804312" y="1576094"/>
                </a:lnTo>
                <a:lnTo>
                  <a:pt x="800317" y="1606006"/>
                </a:lnTo>
                <a:lnTo>
                  <a:pt x="795943" y="1635430"/>
                </a:lnTo>
                <a:lnTo>
                  <a:pt x="791181" y="1664362"/>
                </a:lnTo>
                <a:lnTo>
                  <a:pt x="786022" y="1692796"/>
                </a:lnTo>
                <a:lnTo>
                  <a:pt x="780458" y="1720727"/>
                </a:lnTo>
                <a:lnTo>
                  <a:pt x="774479" y="1748148"/>
                </a:lnTo>
                <a:lnTo>
                  <a:pt x="768076" y="1775055"/>
                </a:lnTo>
                <a:lnTo>
                  <a:pt x="761241" y="1801442"/>
                </a:lnTo>
                <a:lnTo>
                  <a:pt x="753966" y="1827305"/>
                </a:lnTo>
                <a:lnTo>
                  <a:pt x="746241" y="1852636"/>
                </a:lnTo>
                <a:lnTo>
                  <a:pt x="738057" y="1877431"/>
                </a:lnTo>
                <a:lnTo>
                  <a:pt x="729406" y="1901684"/>
                </a:lnTo>
                <a:lnTo>
                  <a:pt x="720278" y="1925390"/>
                </a:lnTo>
                <a:lnTo>
                  <a:pt x="710665" y="1948543"/>
                </a:lnTo>
                <a:lnTo>
                  <a:pt x="700559" y="1971139"/>
                </a:lnTo>
                <a:lnTo>
                  <a:pt x="689949" y="1993171"/>
                </a:lnTo>
                <a:lnTo>
                  <a:pt x="678828" y="2014634"/>
                </a:lnTo>
                <a:lnTo>
                  <a:pt x="667187" y="2035522"/>
                </a:lnTo>
                <a:lnTo>
                  <a:pt x="655016" y="2055830"/>
                </a:lnTo>
                <a:lnTo>
                  <a:pt x="642307" y="2075554"/>
                </a:lnTo>
                <a:lnTo>
                  <a:pt x="629052" y="2094686"/>
                </a:lnTo>
                <a:lnTo>
                  <a:pt x="615240" y="2113223"/>
                </a:lnTo>
                <a:lnTo>
                  <a:pt x="585914" y="2148484"/>
                </a:lnTo>
                <a:lnTo>
                  <a:pt x="554260" y="2181295"/>
                </a:lnTo>
                <a:lnTo>
                  <a:pt x="520206" y="2211611"/>
                </a:lnTo>
                <a:lnTo>
                  <a:pt x="483682" y="2239390"/>
                </a:lnTo>
                <a:lnTo>
                  <a:pt x="464472" y="2252315"/>
                </a:lnTo>
                <a:lnTo>
                  <a:pt x="444617" y="2264587"/>
                </a:lnTo>
                <a:lnTo>
                  <a:pt x="424110" y="2276205"/>
                </a:lnTo>
                <a:lnTo>
                  <a:pt x="402941" y="2287159"/>
                </a:lnTo>
                <a:lnTo>
                  <a:pt x="381102" y="2297448"/>
                </a:lnTo>
                <a:lnTo>
                  <a:pt x="358583" y="2307062"/>
                </a:lnTo>
                <a:lnTo>
                  <a:pt x="335376" y="2316000"/>
                </a:lnTo>
                <a:lnTo>
                  <a:pt x="311472" y="2324254"/>
                </a:lnTo>
                <a:lnTo>
                  <a:pt x="286862" y="2331818"/>
                </a:lnTo>
                <a:lnTo>
                  <a:pt x="261537" y="2338687"/>
                </a:lnTo>
                <a:lnTo>
                  <a:pt x="235489" y="2344857"/>
                </a:lnTo>
                <a:lnTo>
                  <a:pt x="208709" y="2350322"/>
                </a:lnTo>
                <a:lnTo>
                  <a:pt x="181187" y="2355076"/>
                </a:lnTo>
                <a:lnTo>
                  <a:pt x="152916" y="2359113"/>
                </a:lnTo>
                <a:lnTo>
                  <a:pt x="123886" y="2362428"/>
                </a:lnTo>
                <a:lnTo>
                  <a:pt x="94088" y="2365016"/>
                </a:lnTo>
                <a:lnTo>
                  <a:pt x="63513" y="2366872"/>
                </a:lnTo>
                <a:lnTo>
                  <a:pt x="32154" y="2367989"/>
                </a:lnTo>
                <a:lnTo>
                  <a:pt x="0" y="2368363"/>
                </a:lnTo>
                <a:lnTo>
                  <a:pt x="0" y="2262090"/>
                </a:lnTo>
                <a:lnTo>
                  <a:pt x="30867" y="2261685"/>
                </a:lnTo>
                <a:lnTo>
                  <a:pt x="60872" y="2260471"/>
                </a:lnTo>
                <a:lnTo>
                  <a:pt x="90026" y="2258456"/>
                </a:lnTo>
                <a:lnTo>
                  <a:pt x="118340" y="2255643"/>
                </a:lnTo>
                <a:lnTo>
                  <a:pt x="145825" y="2252038"/>
                </a:lnTo>
                <a:lnTo>
                  <a:pt x="172492" y="2247648"/>
                </a:lnTo>
                <a:lnTo>
                  <a:pt x="198352" y="2242477"/>
                </a:lnTo>
                <a:lnTo>
                  <a:pt x="223416" y="2236531"/>
                </a:lnTo>
                <a:lnTo>
                  <a:pt x="247696" y="2229814"/>
                </a:lnTo>
                <a:lnTo>
                  <a:pt x="271201" y="2222332"/>
                </a:lnTo>
                <a:lnTo>
                  <a:pt x="293944" y="2214091"/>
                </a:lnTo>
                <a:lnTo>
                  <a:pt x="315936" y="2205097"/>
                </a:lnTo>
                <a:lnTo>
                  <a:pt x="337186" y="2195353"/>
                </a:lnTo>
                <a:lnTo>
                  <a:pt x="357707" y="2184865"/>
                </a:lnTo>
                <a:lnTo>
                  <a:pt x="396606" y="2161683"/>
                </a:lnTo>
                <a:lnTo>
                  <a:pt x="432719" y="2135592"/>
                </a:lnTo>
                <a:lnTo>
                  <a:pt x="466135" y="2106636"/>
                </a:lnTo>
                <a:lnTo>
                  <a:pt x="496943" y="2074856"/>
                </a:lnTo>
                <a:lnTo>
                  <a:pt x="525232" y="2040296"/>
                </a:lnTo>
                <a:lnTo>
                  <a:pt x="551088" y="2002999"/>
                </a:lnTo>
                <a:lnTo>
                  <a:pt x="563132" y="1983337"/>
                </a:lnTo>
                <a:lnTo>
                  <a:pt x="574602" y="1963008"/>
                </a:lnTo>
                <a:lnTo>
                  <a:pt x="585508" y="1942016"/>
                </a:lnTo>
                <a:lnTo>
                  <a:pt x="595861" y="1920366"/>
                </a:lnTo>
                <a:lnTo>
                  <a:pt x="605674" y="1898064"/>
                </a:lnTo>
                <a:lnTo>
                  <a:pt x="614955" y="1875115"/>
                </a:lnTo>
                <a:lnTo>
                  <a:pt x="623717" y="1851525"/>
                </a:lnTo>
                <a:lnTo>
                  <a:pt x="631971" y="1827299"/>
                </a:lnTo>
                <a:lnTo>
                  <a:pt x="639728" y="1802443"/>
                </a:lnTo>
                <a:lnTo>
                  <a:pt x="646998" y="1776961"/>
                </a:lnTo>
                <a:lnTo>
                  <a:pt x="653794" y="1750859"/>
                </a:lnTo>
                <a:lnTo>
                  <a:pt x="660125" y="1724143"/>
                </a:lnTo>
                <a:lnTo>
                  <a:pt x="666004" y="1696818"/>
                </a:lnTo>
                <a:lnTo>
                  <a:pt x="671440" y="1668888"/>
                </a:lnTo>
                <a:lnTo>
                  <a:pt x="676445" y="1640361"/>
                </a:lnTo>
                <a:lnTo>
                  <a:pt x="681031" y="1611240"/>
                </a:lnTo>
                <a:lnTo>
                  <a:pt x="685208" y="1581532"/>
                </a:lnTo>
                <a:lnTo>
                  <a:pt x="688987" y="1551241"/>
                </a:lnTo>
                <a:lnTo>
                  <a:pt x="692379" y="1520374"/>
                </a:lnTo>
                <a:lnTo>
                  <a:pt x="695396" y="1488934"/>
                </a:lnTo>
                <a:lnTo>
                  <a:pt x="698049" y="1456929"/>
                </a:lnTo>
                <a:lnTo>
                  <a:pt x="700348" y="1424363"/>
                </a:lnTo>
                <a:lnTo>
                  <a:pt x="702305" y="1391241"/>
                </a:lnTo>
                <a:lnTo>
                  <a:pt x="703930" y="1357569"/>
                </a:lnTo>
                <a:lnTo>
                  <a:pt x="705235" y="1323352"/>
                </a:lnTo>
                <a:lnTo>
                  <a:pt x="706230" y="1288596"/>
                </a:lnTo>
                <a:lnTo>
                  <a:pt x="706928" y="1253306"/>
                </a:lnTo>
                <a:lnTo>
                  <a:pt x="707338" y="1217487"/>
                </a:lnTo>
                <a:lnTo>
                  <a:pt x="707472" y="1181145"/>
                </a:lnTo>
                <a:lnTo>
                  <a:pt x="707330" y="1144628"/>
                </a:lnTo>
                <a:lnTo>
                  <a:pt x="706895" y="1108631"/>
                </a:lnTo>
                <a:lnTo>
                  <a:pt x="706157" y="1073158"/>
                </a:lnTo>
                <a:lnTo>
                  <a:pt x="705102" y="1038215"/>
                </a:lnTo>
                <a:lnTo>
                  <a:pt x="703722" y="1003810"/>
                </a:lnTo>
                <a:lnTo>
                  <a:pt x="702004" y="969949"/>
                </a:lnTo>
                <a:lnTo>
                  <a:pt x="699936" y="936637"/>
                </a:lnTo>
                <a:lnTo>
                  <a:pt x="697508" y="903882"/>
                </a:lnTo>
                <a:lnTo>
                  <a:pt x="694708" y="871689"/>
                </a:lnTo>
                <a:lnTo>
                  <a:pt x="691526" y="840064"/>
                </a:lnTo>
                <a:lnTo>
                  <a:pt x="687948" y="809015"/>
                </a:lnTo>
                <a:lnTo>
                  <a:pt x="683964" y="778546"/>
                </a:lnTo>
                <a:lnTo>
                  <a:pt x="679564" y="748664"/>
                </a:lnTo>
                <a:lnTo>
                  <a:pt x="674735" y="719377"/>
                </a:lnTo>
                <a:lnTo>
                  <a:pt x="669466" y="690688"/>
                </a:lnTo>
                <a:lnTo>
                  <a:pt x="663745" y="662606"/>
                </a:lnTo>
                <a:lnTo>
                  <a:pt x="657563" y="635136"/>
                </a:lnTo>
                <a:lnTo>
                  <a:pt x="650906" y="608285"/>
                </a:lnTo>
                <a:lnTo>
                  <a:pt x="643764" y="582058"/>
                </a:lnTo>
                <a:lnTo>
                  <a:pt x="636126" y="556463"/>
                </a:lnTo>
                <a:lnTo>
                  <a:pt x="627979" y="531504"/>
                </a:lnTo>
                <a:lnTo>
                  <a:pt x="619314" y="507189"/>
                </a:lnTo>
                <a:lnTo>
                  <a:pt x="610118" y="483524"/>
                </a:lnTo>
                <a:lnTo>
                  <a:pt x="600379" y="460515"/>
                </a:lnTo>
                <a:lnTo>
                  <a:pt x="590088" y="438168"/>
                </a:lnTo>
                <a:lnTo>
                  <a:pt x="579232" y="416490"/>
                </a:lnTo>
                <a:lnTo>
                  <a:pt x="567800" y="395486"/>
                </a:lnTo>
                <a:lnTo>
                  <a:pt x="555781" y="375164"/>
                </a:lnTo>
                <a:lnTo>
                  <a:pt x="543163" y="355528"/>
                </a:lnTo>
                <a:lnTo>
                  <a:pt x="516086" y="318344"/>
                </a:lnTo>
                <a:lnTo>
                  <a:pt x="486478" y="283984"/>
                </a:lnTo>
                <a:lnTo>
                  <a:pt x="454249" y="252498"/>
                </a:lnTo>
                <a:lnTo>
                  <a:pt x="419309" y="223936"/>
                </a:lnTo>
                <a:lnTo>
                  <a:pt x="381565" y="198347"/>
                </a:lnTo>
                <a:lnTo>
                  <a:pt x="361614" y="186684"/>
                </a:lnTo>
                <a:lnTo>
                  <a:pt x="340928" y="175783"/>
                </a:lnTo>
                <a:lnTo>
                  <a:pt x="319497" y="165650"/>
                </a:lnTo>
                <a:lnTo>
                  <a:pt x="297308" y="156292"/>
                </a:lnTo>
                <a:lnTo>
                  <a:pt x="274350" y="147715"/>
                </a:lnTo>
                <a:lnTo>
                  <a:pt x="250612" y="139925"/>
                </a:lnTo>
                <a:lnTo>
                  <a:pt x="226083" y="132929"/>
                </a:lnTo>
                <a:lnTo>
                  <a:pt x="200751" y="126732"/>
                </a:lnTo>
                <a:lnTo>
                  <a:pt x="174605" y="121342"/>
                </a:lnTo>
                <a:lnTo>
                  <a:pt x="147634" y="116764"/>
                </a:lnTo>
                <a:lnTo>
                  <a:pt x="119826" y="113003"/>
                </a:lnTo>
                <a:lnTo>
                  <a:pt x="91170" y="110068"/>
                </a:lnTo>
                <a:lnTo>
                  <a:pt x="61654" y="107964"/>
                </a:lnTo>
                <a:lnTo>
                  <a:pt x="31268" y="106696"/>
                </a:lnTo>
                <a:lnTo>
                  <a:pt x="0" y="106272"/>
                </a:lnTo>
                <a:close/>
              </a:path>
            </a:pathLst>
          </a:custGeom>
          <a:solidFill>
            <a:srgbClr val="B44280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t" anchorCtr="0"/>
          <a:lstStyle/>
          <a:p>
            <a:fld id="{6EE1813C-833F-4B00-8AC7-CD62351492B7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 anchorCtr="0"/>
          <a:lstStyle/>
          <a:p>
            <a:r>
              <a:rPr lang="da-DK" dirty="0"/>
              <a:t>Digitaliseringsstyrelsen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t" anchorCtr="0"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0C2035-2239-2E22-ADCE-03BC89FA205F}"/>
              </a:ext>
            </a:extLst>
          </p:cNvPr>
          <p:cNvSpPr txBox="1"/>
          <p:nvPr userDrawn="1"/>
        </p:nvSpPr>
        <p:spPr>
          <a:xfrm>
            <a:off x="0" y="-477092"/>
            <a:ext cx="9601200" cy="1034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40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</p:spTree>
    <p:extLst>
      <p:ext uri="{BB962C8B-B14F-4D97-AF65-F5344CB8AC3E}">
        <p14:creationId xmlns:p14="http://schemas.microsoft.com/office/powerpoint/2010/main" val="319671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4965" userDrawn="1">
          <p15:clr>
            <a:srgbClr val="A4A3A4"/>
          </p15:clr>
        </p15:guide>
        <p15:guide id="7" orient="horz" pos="5177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7AEED892-4D6B-5AD6-3AEE-884EC0332F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5252" y="0"/>
            <a:ext cx="2820825" cy="7882560"/>
          </a:xfrm>
          <a:solidFill>
            <a:schemeClr val="bg1"/>
          </a:solidFill>
        </p:spPr>
        <p:txBody>
          <a:bodyPr tIns="648000" anchor="ctr" anchorCtr="0"/>
          <a:lstStyle>
            <a:lvl1pPr marL="0" indent="0" algn="ctr">
              <a:buNone/>
              <a:defRPr sz="2986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0C5AC296-1E96-EE8B-9C85-121FADCDAEE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390661" y="0"/>
            <a:ext cx="2820825" cy="7882560"/>
          </a:xfrm>
          <a:solidFill>
            <a:schemeClr val="bg1"/>
          </a:solidFill>
        </p:spPr>
        <p:txBody>
          <a:bodyPr tIns="648000" anchor="ctr" anchorCtr="0"/>
          <a:lstStyle>
            <a:lvl1pPr marL="0" indent="0" algn="ctr">
              <a:buNone/>
              <a:defRPr sz="2986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F2C9F80-9D2C-1AE1-46B6-2D3A7D8A697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53100" y="0"/>
            <a:ext cx="2820825" cy="7882560"/>
          </a:xfrm>
          <a:solidFill>
            <a:schemeClr val="bg1"/>
          </a:solidFill>
        </p:spPr>
        <p:txBody>
          <a:bodyPr tIns="648000" anchor="ctr" anchorCtr="0"/>
          <a:lstStyle>
            <a:lvl1pPr marL="0" indent="0" algn="ctr">
              <a:buNone/>
              <a:defRPr sz="2986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7A036220-52A4-5423-2E3D-CA9465DCF3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5252" y="8218560"/>
            <a:ext cx="2820825" cy="32390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Klik ENTER og derefter TAB for at se næste tekstformat                              Klik SHIFT+TAB for at se foregående tekstformat</a:t>
            </a:r>
          </a:p>
          <a:p>
            <a:pPr lvl="1"/>
            <a:r>
              <a:rPr lang="da-DK" noProof="0" dirty="0"/>
              <a:t>Andet Niveau</a:t>
            </a:r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B8BFA8BA-84C0-F72E-A750-BA569C419D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90661" y="8218560"/>
            <a:ext cx="2820825" cy="32390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Klik ENTER og derefter TAB for at se næste tekstformat                                Klik SHIFT+TAB for at se foregående tekstformat</a:t>
            </a:r>
          </a:p>
          <a:p>
            <a:pPr lvl="1"/>
            <a:r>
              <a:rPr lang="da-DK" noProof="0" dirty="0"/>
              <a:t>Andet Niveau</a:t>
            </a:r>
          </a:p>
        </p:txBody>
      </p:sp>
      <p:sp>
        <p:nvSpPr>
          <p:cNvPr id="2" name="Pladsholder til tekst 21">
            <a:extLst>
              <a:ext uri="{FF2B5EF4-FFF2-40B4-BE49-F238E27FC236}">
                <a16:creationId xmlns:a16="http://schemas.microsoft.com/office/drawing/2014/main" id="{B9E2D20B-4753-F312-1E3D-2FCF85F1B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53100" y="8218560"/>
            <a:ext cx="2820825" cy="3239040"/>
          </a:xfrm>
        </p:spPr>
        <p:txBody>
          <a:bodyPr/>
          <a:lstStyle/>
          <a:p>
            <a:pPr lvl="0"/>
            <a:r>
              <a:rPr lang="da-DK" noProof="0" dirty="0"/>
              <a:t>Klik for at tilføje tekst                         Klik ENTER og derefter TAB for at se næste tekstformat                                Klik SHIFT+TAB for at se foregående tekstformat</a:t>
            </a:r>
          </a:p>
          <a:p>
            <a:pPr lvl="1"/>
            <a:r>
              <a:rPr lang="da-DK" noProof="0" dirty="0"/>
              <a:t>Andet Niveau</a:t>
            </a:r>
          </a:p>
        </p:txBody>
      </p:sp>
      <p:sp>
        <p:nvSpPr>
          <p:cNvPr id="35" name="Makro grafik 1">
            <a:extLst>
              <a:ext uri="{FF2B5EF4-FFF2-40B4-BE49-F238E27FC236}">
                <a16:creationId xmlns:a16="http://schemas.microsoft.com/office/drawing/2014/main" id="{7C623DFE-050D-8EBF-2AB6-73D6BB690D9E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515330" y="1261919"/>
            <a:ext cx="865592" cy="2182133"/>
          </a:xfrm>
          <a:custGeom>
            <a:avLst/>
            <a:gdLst>
              <a:gd name="connsiteX0" fmla="*/ 491891 w 1099164"/>
              <a:gd name="connsiteY0" fmla="*/ 0 h 1169000"/>
              <a:gd name="connsiteX1" fmla="*/ 607273 w 1099164"/>
              <a:gd name="connsiteY1" fmla="*/ 0 h 1169000"/>
              <a:gd name="connsiteX2" fmla="*/ 604236 w 1099164"/>
              <a:gd name="connsiteY2" fmla="*/ 513145 h 1169000"/>
              <a:gd name="connsiteX3" fmla="*/ 1041473 w 1099164"/>
              <a:gd name="connsiteY3" fmla="*/ 255054 h 1169000"/>
              <a:gd name="connsiteX4" fmla="*/ 1099164 w 1099164"/>
              <a:gd name="connsiteY4" fmla="*/ 349181 h 1169000"/>
              <a:gd name="connsiteX5" fmla="*/ 658891 w 1099164"/>
              <a:gd name="connsiteY5" fmla="*/ 601199 h 1169000"/>
              <a:gd name="connsiteX6" fmla="*/ 1099164 w 1099164"/>
              <a:gd name="connsiteY6" fmla="*/ 847145 h 1169000"/>
              <a:gd name="connsiteX7" fmla="*/ 1041473 w 1099164"/>
              <a:gd name="connsiteY7" fmla="*/ 941272 h 1169000"/>
              <a:gd name="connsiteX8" fmla="*/ 604236 w 1099164"/>
              <a:gd name="connsiteY8" fmla="*/ 683181 h 1169000"/>
              <a:gd name="connsiteX9" fmla="*/ 607273 w 1099164"/>
              <a:gd name="connsiteY9" fmla="*/ 1169000 h 1169000"/>
              <a:gd name="connsiteX10" fmla="*/ 491891 w 1099164"/>
              <a:gd name="connsiteY10" fmla="*/ 1169000 h 1169000"/>
              <a:gd name="connsiteX11" fmla="*/ 497964 w 1099164"/>
              <a:gd name="connsiteY11" fmla="*/ 683181 h 1169000"/>
              <a:gd name="connsiteX12" fmla="*/ 60727 w 1099164"/>
              <a:gd name="connsiteY12" fmla="*/ 941272 h 1169000"/>
              <a:gd name="connsiteX13" fmla="*/ 0 w 1099164"/>
              <a:gd name="connsiteY13" fmla="*/ 847145 h 1169000"/>
              <a:gd name="connsiteX14" fmla="*/ 446346 w 1099164"/>
              <a:gd name="connsiteY14" fmla="*/ 601199 h 1169000"/>
              <a:gd name="connsiteX15" fmla="*/ 0 w 1099164"/>
              <a:gd name="connsiteY15" fmla="*/ 349181 h 1169000"/>
              <a:gd name="connsiteX16" fmla="*/ 60727 w 1099164"/>
              <a:gd name="connsiteY16" fmla="*/ 255054 h 1169000"/>
              <a:gd name="connsiteX17" fmla="*/ 497964 w 1099164"/>
              <a:gd name="connsiteY17" fmla="*/ 513145 h 11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99164" h="1169000">
                <a:moveTo>
                  <a:pt x="491891" y="0"/>
                </a:moveTo>
                <a:lnTo>
                  <a:pt x="607273" y="0"/>
                </a:lnTo>
                <a:lnTo>
                  <a:pt x="604236" y="513145"/>
                </a:lnTo>
                <a:lnTo>
                  <a:pt x="1041473" y="255054"/>
                </a:lnTo>
                <a:lnTo>
                  <a:pt x="1099164" y="349181"/>
                </a:lnTo>
                <a:lnTo>
                  <a:pt x="658891" y="601199"/>
                </a:lnTo>
                <a:lnTo>
                  <a:pt x="1099164" y="847145"/>
                </a:lnTo>
                <a:lnTo>
                  <a:pt x="1041473" y="941272"/>
                </a:lnTo>
                <a:lnTo>
                  <a:pt x="604236" y="683181"/>
                </a:lnTo>
                <a:lnTo>
                  <a:pt x="607273" y="1169000"/>
                </a:lnTo>
                <a:lnTo>
                  <a:pt x="491891" y="1169000"/>
                </a:lnTo>
                <a:lnTo>
                  <a:pt x="497964" y="683181"/>
                </a:lnTo>
                <a:lnTo>
                  <a:pt x="60727" y="941272"/>
                </a:lnTo>
                <a:lnTo>
                  <a:pt x="0" y="847145"/>
                </a:lnTo>
                <a:lnTo>
                  <a:pt x="446346" y="601199"/>
                </a:lnTo>
                <a:lnTo>
                  <a:pt x="0" y="349181"/>
                </a:lnTo>
                <a:lnTo>
                  <a:pt x="60727" y="255054"/>
                </a:lnTo>
                <a:lnTo>
                  <a:pt x="497964" y="513145"/>
                </a:lnTo>
                <a:close/>
              </a:path>
            </a:pathLst>
          </a:custGeom>
          <a:solidFill>
            <a:srgbClr val="88C66D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7" name="Makro grafik 2">
            <a:extLst>
              <a:ext uri="{FF2B5EF4-FFF2-40B4-BE49-F238E27FC236}">
                <a16:creationId xmlns:a16="http://schemas.microsoft.com/office/drawing/2014/main" id="{B01E448D-548C-DEA9-6590-C279C5C3F197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5962408" y="2891397"/>
            <a:ext cx="1301300" cy="4420944"/>
          </a:xfrm>
          <a:custGeom>
            <a:avLst/>
            <a:gdLst>
              <a:gd name="connsiteX0" fmla="*/ 984444 w 1652444"/>
              <a:gd name="connsiteY0" fmla="*/ 15381 h 2368363"/>
              <a:gd name="connsiteX1" fmla="*/ 1652444 w 1652444"/>
              <a:gd name="connsiteY1" fmla="*/ 15381 h 2368363"/>
              <a:gd name="connsiteX2" fmla="*/ 1652444 w 1652444"/>
              <a:gd name="connsiteY2" fmla="*/ 121261 h 2368363"/>
              <a:gd name="connsiteX3" fmla="*/ 1652444 w 1652444"/>
              <a:gd name="connsiteY3" fmla="*/ 2252660 h 2368363"/>
              <a:gd name="connsiteX4" fmla="*/ 1652444 w 1652444"/>
              <a:gd name="connsiteY4" fmla="*/ 2359307 h 2368363"/>
              <a:gd name="connsiteX5" fmla="*/ 984444 w 1652444"/>
              <a:gd name="connsiteY5" fmla="*/ 2359307 h 2368363"/>
              <a:gd name="connsiteX6" fmla="*/ 984444 w 1652444"/>
              <a:gd name="connsiteY6" fmla="*/ 2252660 h 2368363"/>
              <a:gd name="connsiteX7" fmla="*/ 1530989 w 1652444"/>
              <a:gd name="connsiteY7" fmla="*/ 2252660 h 2368363"/>
              <a:gd name="connsiteX8" fmla="*/ 1530989 w 1652444"/>
              <a:gd name="connsiteY8" fmla="*/ 121261 h 2368363"/>
              <a:gd name="connsiteX9" fmla="*/ 984444 w 1652444"/>
              <a:gd name="connsiteY9" fmla="*/ 121261 h 2368363"/>
              <a:gd name="connsiteX10" fmla="*/ 0 w 1652444"/>
              <a:gd name="connsiteY10" fmla="*/ 0 h 2368363"/>
              <a:gd name="connsiteX11" fmla="*/ 32009 w 1652444"/>
              <a:gd name="connsiteY11" fmla="*/ 371 h 2368363"/>
              <a:gd name="connsiteX12" fmla="*/ 63234 w 1652444"/>
              <a:gd name="connsiteY12" fmla="*/ 1481 h 2368363"/>
              <a:gd name="connsiteX13" fmla="*/ 93683 w 1652444"/>
              <a:gd name="connsiteY13" fmla="*/ 3325 h 2368363"/>
              <a:gd name="connsiteX14" fmla="*/ 123364 w 1652444"/>
              <a:gd name="connsiteY14" fmla="*/ 5896 h 2368363"/>
              <a:gd name="connsiteX15" fmla="*/ 152286 w 1652444"/>
              <a:gd name="connsiteY15" fmla="*/ 9190 h 2368363"/>
              <a:gd name="connsiteX16" fmla="*/ 180459 w 1652444"/>
              <a:gd name="connsiteY16" fmla="*/ 13201 h 2368363"/>
              <a:gd name="connsiteX17" fmla="*/ 207890 w 1652444"/>
              <a:gd name="connsiteY17" fmla="*/ 17925 h 2368363"/>
              <a:gd name="connsiteX18" fmla="*/ 234587 w 1652444"/>
              <a:gd name="connsiteY18" fmla="*/ 23355 h 2368363"/>
              <a:gd name="connsiteX19" fmla="*/ 260561 w 1652444"/>
              <a:gd name="connsiteY19" fmla="*/ 29486 h 2368363"/>
              <a:gd name="connsiteX20" fmla="*/ 285818 w 1652444"/>
              <a:gd name="connsiteY20" fmla="*/ 36314 h 2368363"/>
              <a:gd name="connsiteX21" fmla="*/ 310368 w 1652444"/>
              <a:gd name="connsiteY21" fmla="*/ 43831 h 2368363"/>
              <a:gd name="connsiteX22" fmla="*/ 334219 w 1652444"/>
              <a:gd name="connsiteY22" fmla="*/ 52033 h 2368363"/>
              <a:gd name="connsiteX23" fmla="*/ 357381 w 1652444"/>
              <a:gd name="connsiteY23" fmla="*/ 60916 h 2368363"/>
              <a:gd name="connsiteX24" fmla="*/ 379860 w 1652444"/>
              <a:gd name="connsiteY24" fmla="*/ 70472 h 2368363"/>
              <a:gd name="connsiteX25" fmla="*/ 401667 w 1652444"/>
              <a:gd name="connsiteY25" fmla="*/ 80697 h 2368363"/>
              <a:gd name="connsiteX26" fmla="*/ 422809 w 1652444"/>
              <a:gd name="connsiteY26" fmla="*/ 91586 h 2368363"/>
              <a:gd name="connsiteX27" fmla="*/ 443297 w 1652444"/>
              <a:gd name="connsiteY27" fmla="*/ 103133 h 2368363"/>
              <a:gd name="connsiteX28" fmla="*/ 463136 w 1652444"/>
              <a:gd name="connsiteY28" fmla="*/ 115333 h 2368363"/>
              <a:gd name="connsiteX29" fmla="*/ 482337 w 1652444"/>
              <a:gd name="connsiteY29" fmla="*/ 128180 h 2368363"/>
              <a:gd name="connsiteX30" fmla="*/ 518858 w 1652444"/>
              <a:gd name="connsiteY30" fmla="*/ 155795 h 2368363"/>
              <a:gd name="connsiteX31" fmla="*/ 552927 w 1652444"/>
              <a:gd name="connsiteY31" fmla="*/ 185936 h 2368363"/>
              <a:gd name="connsiteX32" fmla="*/ 584614 w 1652444"/>
              <a:gd name="connsiteY32" fmla="*/ 218558 h 2368363"/>
              <a:gd name="connsiteX33" fmla="*/ 613987 w 1652444"/>
              <a:gd name="connsiteY33" fmla="*/ 253619 h 2368363"/>
              <a:gd name="connsiteX34" fmla="*/ 627828 w 1652444"/>
              <a:gd name="connsiteY34" fmla="*/ 272050 h 2368363"/>
              <a:gd name="connsiteX35" fmla="*/ 641115 w 1652444"/>
              <a:gd name="connsiteY35" fmla="*/ 291076 h 2368363"/>
              <a:gd name="connsiteX36" fmla="*/ 653859 w 1652444"/>
              <a:gd name="connsiteY36" fmla="*/ 310690 h 2368363"/>
              <a:gd name="connsiteX37" fmla="*/ 666067 w 1652444"/>
              <a:gd name="connsiteY37" fmla="*/ 330886 h 2368363"/>
              <a:gd name="connsiteX38" fmla="*/ 677748 w 1652444"/>
              <a:gd name="connsiteY38" fmla="*/ 351661 h 2368363"/>
              <a:gd name="connsiteX39" fmla="*/ 688911 w 1652444"/>
              <a:gd name="connsiteY39" fmla="*/ 373007 h 2368363"/>
              <a:gd name="connsiteX40" fmla="*/ 699564 w 1652444"/>
              <a:gd name="connsiteY40" fmla="*/ 394920 h 2368363"/>
              <a:gd name="connsiteX41" fmla="*/ 709715 w 1652444"/>
              <a:gd name="connsiteY41" fmla="*/ 417394 h 2368363"/>
              <a:gd name="connsiteX42" fmla="*/ 719375 w 1652444"/>
              <a:gd name="connsiteY42" fmla="*/ 440424 h 2368363"/>
              <a:gd name="connsiteX43" fmla="*/ 728550 w 1652444"/>
              <a:gd name="connsiteY43" fmla="*/ 464005 h 2368363"/>
              <a:gd name="connsiteX44" fmla="*/ 737250 w 1652444"/>
              <a:gd name="connsiteY44" fmla="*/ 488131 h 2368363"/>
              <a:gd name="connsiteX45" fmla="*/ 745483 w 1652444"/>
              <a:gd name="connsiteY45" fmla="*/ 512797 h 2368363"/>
              <a:gd name="connsiteX46" fmla="*/ 753258 w 1652444"/>
              <a:gd name="connsiteY46" fmla="*/ 537997 h 2368363"/>
              <a:gd name="connsiteX47" fmla="*/ 760583 w 1652444"/>
              <a:gd name="connsiteY47" fmla="*/ 563727 h 2368363"/>
              <a:gd name="connsiteX48" fmla="*/ 767468 w 1652444"/>
              <a:gd name="connsiteY48" fmla="*/ 589980 h 2368363"/>
              <a:gd name="connsiteX49" fmla="*/ 773919 w 1652444"/>
              <a:gd name="connsiteY49" fmla="*/ 616751 h 2368363"/>
              <a:gd name="connsiteX50" fmla="*/ 779947 w 1652444"/>
              <a:gd name="connsiteY50" fmla="*/ 644036 h 2368363"/>
              <a:gd name="connsiteX51" fmla="*/ 785559 w 1652444"/>
              <a:gd name="connsiteY51" fmla="*/ 671828 h 2368363"/>
              <a:gd name="connsiteX52" fmla="*/ 790765 w 1652444"/>
              <a:gd name="connsiteY52" fmla="*/ 700122 h 2368363"/>
              <a:gd name="connsiteX53" fmla="*/ 795573 w 1652444"/>
              <a:gd name="connsiteY53" fmla="*/ 728914 h 2368363"/>
              <a:gd name="connsiteX54" fmla="*/ 799991 w 1652444"/>
              <a:gd name="connsiteY54" fmla="*/ 758196 h 2368363"/>
              <a:gd name="connsiteX55" fmla="*/ 804029 w 1652444"/>
              <a:gd name="connsiteY55" fmla="*/ 787965 h 2368363"/>
              <a:gd name="connsiteX56" fmla="*/ 807694 w 1652444"/>
              <a:gd name="connsiteY56" fmla="*/ 818214 h 2368363"/>
              <a:gd name="connsiteX57" fmla="*/ 810995 w 1652444"/>
              <a:gd name="connsiteY57" fmla="*/ 848939 h 2368363"/>
              <a:gd name="connsiteX58" fmla="*/ 813941 w 1652444"/>
              <a:gd name="connsiteY58" fmla="*/ 880134 h 2368363"/>
              <a:gd name="connsiteX59" fmla="*/ 816541 w 1652444"/>
              <a:gd name="connsiteY59" fmla="*/ 911793 h 2368363"/>
              <a:gd name="connsiteX60" fmla="*/ 818802 w 1652444"/>
              <a:gd name="connsiteY60" fmla="*/ 943911 h 2368363"/>
              <a:gd name="connsiteX61" fmla="*/ 820734 w 1652444"/>
              <a:gd name="connsiteY61" fmla="*/ 976483 h 2368363"/>
              <a:gd name="connsiteX62" fmla="*/ 822345 w 1652444"/>
              <a:gd name="connsiteY62" fmla="*/ 1009504 h 2368363"/>
              <a:gd name="connsiteX63" fmla="*/ 823645 w 1652444"/>
              <a:gd name="connsiteY63" fmla="*/ 1042967 h 2368363"/>
              <a:gd name="connsiteX64" fmla="*/ 824641 w 1652444"/>
              <a:gd name="connsiteY64" fmla="*/ 1076869 h 2368363"/>
              <a:gd name="connsiteX65" fmla="*/ 825341 w 1652444"/>
              <a:gd name="connsiteY65" fmla="*/ 1111203 h 2368363"/>
              <a:gd name="connsiteX66" fmla="*/ 825755 w 1652444"/>
              <a:gd name="connsiteY66" fmla="*/ 1145963 h 2368363"/>
              <a:gd name="connsiteX67" fmla="*/ 825891 w 1652444"/>
              <a:gd name="connsiteY67" fmla="*/ 1181145 h 2368363"/>
              <a:gd name="connsiteX68" fmla="*/ 825757 w 1652444"/>
              <a:gd name="connsiteY68" fmla="*/ 1216476 h 2368363"/>
              <a:gd name="connsiteX69" fmla="*/ 825350 w 1652444"/>
              <a:gd name="connsiteY69" fmla="*/ 1251386 h 2368363"/>
              <a:gd name="connsiteX70" fmla="*/ 824661 w 1652444"/>
              <a:gd name="connsiteY70" fmla="*/ 1285869 h 2368363"/>
              <a:gd name="connsiteX71" fmla="*/ 823681 w 1652444"/>
              <a:gd name="connsiteY71" fmla="*/ 1319919 h 2368363"/>
              <a:gd name="connsiteX72" fmla="*/ 822402 w 1652444"/>
              <a:gd name="connsiteY72" fmla="*/ 1353531 h 2368363"/>
              <a:gd name="connsiteX73" fmla="*/ 820814 w 1652444"/>
              <a:gd name="connsiteY73" fmla="*/ 1386700 h 2368363"/>
              <a:gd name="connsiteX74" fmla="*/ 818909 w 1652444"/>
              <a:gd name="connsiteY74" fmla="*/ 1419420 h 2368363"/>
              <a:gd name="connsiteX75" fmla="*/ 816677 w 1652444"/>
              <a:gd name="connsiteY75" fmla="*/ 1451685 h 2368363"/>
              <a:gd name="connsiteX76" fmla="*/ 814111 w 1652444"/>
              <a:gd name="connsiteY76" fmla="*/ 1483490 h 2368363"/>
              <a:gd name="connsiteX77" fmla="*/ 811200 w 1652444"/>
              <a:gd name="connsiteY77" fmla="*/ 1514831 h 2368363"/>
              <a:gd name="connsiteX78" fmla="*/ 807937 w 1652444"/>
              <a:gd name="connsiteY78" fmla="*/ 1545700 h 2368363"/>
              <a:gd name="connsiteX79" fmla="*/ 804312 w 1652444"/>
              <a:gd name="connsiteY79" fmla="*/ 1576094 h 2368363"/>
              <a:gd name="connsiteX80" fmla="*/ 800317 w 1652444"/>
              <a:gd name="connsiteY80" fmla="*/ 1606006 h 2368363"/>
              <a:gd name="connsiteX81" fmla="*/ 795943 w 1652444"/>
              <a:gd name="connsiteY81" fmla="*/ 1635430 h 2368363"/>
              <a:gd name="connsiteX82" fmla="*/ 791181 w 1652444"/>
              <a:gd name="connsiteY82" fmla="*/ 1664362 h 2368363"/>
              <a:gd name="connsiteX83" fmla="*/ 786022 w 1652444"/>
              <a:gd name="connsiteY83" fmla="*/ 1692796 h 2368363"/>
              <a:gd name="connsiteX84" fmla="*/ 780458 w 1652444"/>
              <a:gd name="connsiteY84" fmla="*/ 1720727 h 2368363"/>
              <a:gd name="connsiteX85" fmla="*/ 774479 w 1652444"/>
              <a:gd name="connsiteY85" fmla="*/ 1748148 h 2368363"/>
              <a:gd name="connsiteX86" fmla="*/ 768076 w 1652444"/>
              <a:gd name="connsiteY86" fmla="*/ 1775055 h 2368363"/>
              <a:gd name="connsiteX87" fmla="*/ 761241 w 1652444"/>
              <a:gd name="connsiteY87" fmla="*/ 1801442 h 2368363"/>
              <a:gd name="connsiteX88" fmla="*/ 753966 w 1652444"/>
              <a:gd name="connsiteY88" fmla="*/ 1827305 h 2368363"/>
              <a:gd name="connsiteX89" fmla="*/ 746241 w 1652444"/>
              <a:gd name="connsiteY89" fmla="*/ 1852636 h 2368363"/>
              <a:gd name="connsiteX90" fmla="*/ 738057 w 1652444"/>
              <a:gd name="connsiteY90" fmla="*/ 1877431 h 2368363"/>
              <a:gd name="connsiteX91" fmla="*/ 729406 w 1652444"/>
              <a:gd name="connsiteY91" fmla="*/ 1901684 h 2368363"/>
              <a:gd name="connsiteX92" fmla="*/ 720278 w 1652444"/>
              <a:gd name="connsiteY92" fmla="*/ 1925390 h 2368363"/>
              <a:gd name="connsiteX93" fmla="*/ 710665 w 1652444"/>
              <a:gd name="connsiteY93" fmla="*/ 1948543 h 2368363"/>
              <a:gd name="connsiteX94" fmla="*/ 700559 w 1652444"/>
              <a:gd name="connsiteY94" fmla="*/ 1971139 h 2368363"/>
              <a:gd name="connsiteX95" fmla="*/ 689949 w 1652444"/>
              <a:gd name="connsiteY95" fmla="*/ 1993171 h 2368363"/>
              <a:gd name="connsiteX96" fmla="*/ 678828 w 1652444"/>
              <a:gd name="connsiteY96" fmla="*/ 2014634 h 2368363"/>
              <a:gd name="connsiteX97" fmla="*/ 667187 w 1652444"/>
              <a:gd name="connsiteY97" fmla="*/ 2035522 h 2368363"/>
              <a:gd name="connsiteX98" fmla="*/ 655016 w 1652444"/>
              <a:gd name="connsiteY98" fmla="*/ 2055830 h 2368363"/>
              <a:gd name="connsiteX99" fmla="*/ 642307 w 1652444"/>
              <a:gd name="connsiteY99" fmla="*/ 2075554 h 2368363"/>
              <a:gd name="connsiteX100" fmla="*/ 629052 w 1652444"/>
              <a:gd name="connsiteY100" fmla="*/ 2094686 h 2368363"/>
              <a:gd name="connsiteX101" fmla="*/ 615240 w 1652444"/>
              <a:gd name="connsiteY101" fmla="*/ 2113223 h 2368363"/>
              <a:gd name="connsiteX102" fmla="*/ 585914 w 1652444"/>
              <a:gd name="connsiteY102" fmla="*/ 2148484 h 2368363"/>
              <a:gd name="connsiteX103" fmla="*/ 554260 w 1652444"/>
              <a:gd name="connsiteY103" fmla="*/ 2181295 h 2368363"/>
              <a:gd name="connsiteX104" fmla="*/ 520206 w 1652444"/>
              <a:gd name="connsiteY104" fmla="*/ 2211611 h 2368363"/>
              <a:gd name="connsiteX105" fmla="*/ 483682 w 1652444"/>
              <a:gd name="connsiteY105" fmla="*/ 2239390 h 2368363"/>
              <a:gd name="connsiteX106" fmla="*/ 464472 w 1652444"/>
              <a:gd name="connsiteY106" fmla="*/ 2252315 h 2368363"/>
              <a:gd name="connsiteX107" fmla="*/ 444617 w 1652444"/>
              <a:gd name="connsiteY107" fmla="*/ 2264587 h 2368363"/>
              <a:gd name="connsiteX108" fmla="*/ 424110 w 1652444"/>
              <a:gd name="connsiteY108" fmla="*/ 2276205 h 2368363"/>
              <a:gd name="connsiteX109" fmla="*/ 402941 w 1652444"/>
              <a:gd name="connsiteY109" fmla="*/ 2287159 h 2368363"/>
              <a:gd name="connsiteX110" fmla="*/ 381102 w 1652444"/>
              <a:gd name="connsiteY110" fmla="*/ 2297448 h 2368363"/>
              <a:gd name="connsiteX111" fmla="*/ 358583 w 1652444"/>
              <a:gd name="connsiteY111" fmla="*/ 2307062 h 2368363"/>
              <a:gd name="connsiteX112" fmla="*/ 335376 w 1652444"/>
              <a:gd name="connsiteY112" fmla="*/ 2316000 h 2368363"/>
              <a:gd name="connsiteX113" fmla="*/ 311472 w 1652444"/>
              <a:gd name="connsiteY113" fmla="*/ 2324254 h 2368363"/>
              <a:gd name="connsiteX114" fmla="*/ 286862 w 1652444"/>
              <a:gd name="connsiteY114" fmla="*/ 2331818 h 2368363"/>
              <a:gd name="connsiteX115" fmla="*/ 261537 w 1652444"/>
              <a:gd name="connsiteY115" fmla="*/ 2338687 h 2368363"/>
              <a:gd name="connsiteX116" fmla="*/ 235489 w 1652444"/>
              <a:gd name="connsiteY116" fmla="*/ 2344857 h 2368363"/>
              <a:gd name="connsiteX117" fmla="*/ 208709 w 1652444"/>
              <a:gd name="connsiteY117" fmla="*/ 2350322 h 2368363"/>
              <a:gd name="connsiteX118" fmla="*/ 181187 w 1652444"/>
              <a:gd name="connsiteY118" fmla="*/ 2355076 h 2368363"/>
              <a:gd name="connsiteX119" fmla="*/ 152916 w 1652444"/>
              <a:gd name="connsiteY119" fmla="*/ 2359113 h 2368363"/>
              <a:gd name="connsiteX120" fmla="*/ 123886 w 1652444"/>
              <a:gd name="connsiteY120" fmla="*/ 2362428 h 2368363"/>
              <a:gd name="connsiteX121" fmla="*/ 94088 w 1652444"/>
              <a:gd name="connsiteY121" fmla="*/ 2365016 h 2368363"/>
              <a:gd name="connsiteX122" fmla="*/ 63513 w 1652444"/>
              <a:gd name="connsiteY122" fmla="*/ 2366872 h 2368363"/>
              <a:gd name="connsiteX123" fmla="*/ 32154 w 1652444"/>
              <a:gd name="connsiteY123" fmla="*/ 2367989 h 2368363"/>
              <a:gd name="connsiteX124" fmla="*/ 0 w 1652444"/>
              <a:gd name="connsiteY124" fmla="*/ 2368363 h 2368363"/>
              <a:gd name="connsiteX125" fmla="*/ 0 w 1652444"/>
              <a:gd name="connsiteY125" fmla="*/ 2262090 h 2368363"/>
              <a:gd name="connsiteX126" fmla="*/ 30867 w 1652444"/>
              <a:gd name="connsiteY126" fmla="*/ 2261685 h 2368363"/>
              <a:gd name="connsiteX127" fmla="*/ 60872 w 1652444"/>
              <a:gd name="connsiteY127" fmla="*/ 2260471 h 2368363"/>
              <a:gd name="connsiteX128" fmla="*/ 90026 w 1652444"/>
              <a:gd name="connsiteY128" fmla="*/ 2258456 h 2368363"/>
              <a:gd name="connsiteX129" fmla="*/ 118340 w 1652444"/>
              <a:gd name="connsiteY129" fmla="*/ 2255643 h 2368363"/>
              <a:gd name="connsiteX130" fmla="*/ 145825 w 1652444"/>
              <a:gd name="connsiteY130" fmla="*/ 2252038 h 2368363"/>
              <a:gd name="connsiteX131" fmla="*/ 172492 w 1652444"/>
              <a:gd name="connsiteY131" fmla="*/ 2247648 h 2368363"/>
              <a:gd name="connsiteX132" fmla="*/ 198352 w 1652444"/>
              <a:gd name="connsiteY132" fmla="*/ 2242477 h 2368363"/>
              <a:gd name="connsiteX133" fmla="*/ 223416 w 1652444"/>
              <a:gd name="connsiteY133" fmla="*/ 2236531 h 2368363"/>
              <a:gd name="connsiteX134" fmla="*/ 247696 w 1652444"/>
              <a:gd name="connsiteY134" fmla="*/ 2229814 h 2368363"/>
              <a:gd name="connsiteX135" fmla="*/ 271201 w 1652444"/>
              <a:gd name="connsiteY135" fmla="*/ 2222332 h 2368363"/>
              <a:gd name="connsiteX136" fmla="*/ 293944 w 1652444"/>
              <a:gd name="connsiteY136" fmla="*/ 2214091 h 2368363"/>
              <a:gd name="connsiteX137" fmla="*/ 315936 w 1652444"/>
              <a:gd name="connsiteY137" fmla="*/ 2205097 h 2368363"/>
              <a:gd name="connsiteX138" fmla="*/ 337186 w 1652444"/>
              <a:gd name="connsiteY138" fmla="*/ 2195353 h 2368363"/>
              <a:gd name="connsiteX139" fmla="*/ 357707 w 1652444"/>
              <a:gd name="connsiteY139" fmla="*/ 2184865 h 2368363"/>
              <a:gd name="connsiteX140" fmla="*/ 396606 w 1652444"/>
              <a:gd name="connsiteY140" fmla="*/ 2161683 h 2368363"/>
              <a:gd name="connsiteX141" fmla="*/ 432719 w 1652444"/>
              <a:gd name="connsiteY141" fmla="*/ 2135592 h 2368363"/>
              <a:gd name="connsiteX142" fmla="*/ 466135 w 1652444"/>
              <a:gd name="connsiteY142" fmla="*/ 2106636 h 2368363"/>
              <a:gd name="connsiteX143" fmla="*/ 496943 w 1652444"/>
              <a:gd name="connsiteY143" fmla="*/ 2074856 h 2368363"/>
              <a:gd name="connsiteX144" fmla="*/ 525232 w 1652444"/>
              <a:gd name="connsiteY144" fmla="*/ 2040296 h 2368363"/>
              <a:gd name="connsiteX145" fmla="*/ 551088 w 1652444"/>
              <a:gd name="connsiteY145" fmla="*/ 2002999 h 2368363"/>
              <a:gd name="connsiteX146" fmla="*/ 563132 w 1652444"/>
              <a:gd name="connsiteY146" fmla="*/ 1983337 h 2368363"/>
              <a:gd name="connsiteX147" fmla="*/ 574602 w 1652444"/>
              <a:gd name="connsiteY147" fmla="*/ 1963008 h 2368363"/>
              <a:gd name="connsiteX148" fmla="*/ 585508 w 1652444"/>
              <a:gd name="connsiteY148" fmla="*/ 1942016 h 2368363"/>
              <a:gd name="connsiteX149" fmla="*/ 595861 w 1652444"/>
              <a:gd name="connsiteY149" fmla="*/ 1920366 h 2368363"/>
              <a:gd name="connsiteX150" fmla="*/ 605674 w 1652444"/>
              <a:gd name="connsiteY150" fmla="*/ 1898064 h 2368363"/>
              <a:gd name="connsiteX151" fmla="*/ 614955 w 1652444"/>
              <a:gd name="connsiteY151" fmla="*/ 1875115 h 2368363"/>
              <a:gd name="connsiteX152" fmla="*/ 623717 w 1652444"/>
              <a:gd name="connsiteY152" fmla="*/ 1851525 h 2368363"/>
              <a:gd name="connsiteX153" fmla="*/ 631971 w 1652444"/>
              <a:gd name="connsiteY153" fmla="*/ 1827299 h 2368363"/>
              <a:gd name="connsiteX154" fmla="*/ 639728 w 1652444"/>
              <a:gd name="connsiteY154" fmla="*/ 1802443 h 2368363"/>
              <a:gd name="connsiteX155" fmla="*/ 646998 w 1652444"/>
              <a:gd name="connsiteY155" fmla="*/ 1776961 h 2368363"/>
              <a:gd name="connsiteX156" fmla="*/ 653794 w 1652444"/>
              <a:gd name="connsiteY156" fmla="*/ 1750859 h 2368363"/>
              <a:gd name="connsiteX157" fmla="*/ 660125 w 1652444"/>
              <a:gd name="connsiteY157" fmla="*/ 1724143 h 2368363"/>
              <a:gd name="connsiteX158" fmla="*/ 666004 w 1652444"/>
              <a:gd name="connsiteY158" fmla="*/ 1696818 h 2368363"/>
              <a:gd name="connsiteX159" fmla="*/ 671440 w 1652444"/>
              <a:gd name="connsiteY159" fmla="*/ 1668888 h 2368363"/>
              <a:gd name="connsiteX160" fmla="*/ 676445 w 1652444"/>
              <a:gd name="connsiteY160" fmla="*/ 1640361 h 2368363"/>
              <a:gd name="connsiteX161" fmla="*/ 681031 w 1652444"/>
              <a:gd name="connsiteY161" fmla="*/ 1611240 h 2368363"/>
              <a:gd name="connsiteX162" fmla="*/ 685208 w 1652444"/>
              <a:gd name="connsiteY162" fmla="*/ 1581532 h 2368363"/>
              <a:gd name="connsiteX163" fmla="*/ 688987 w 1652444"/>
              <a:gd name="connsiteY163" fmla="*/ 1551241 h 2368363"/>
              <a:gd name="connsiteX164" fmla="*/ 692379 w 1652444"/>
              <a:gd name="connsiteY164" fmla="*/ 1520374 h 2368363"/>
              <a:gd name="connsiteX165" fmla="*/ 695396 w 1652444"/>
              <a:gd name="connsiteY165" fmla="*/ 1488934 h 2368363"/>
              <a:gd name="connsiteX166" fmla="*/ 698049 w 1652444"/>
              <a:gd name="connsiteY166" fmla="*/ 1456929 h 2368363"/>
              <a:gd name="connsiteX167" fmla="*/ 700348 w 1652444"/>
              <a:gd name="connsiteY167" fmla="*/ 1424363 h 2368363"/>
              <a:gd name="connsiteX168" fmla="*/ 702305 w 1652444"/>
              <a:gd name="connsiteY168" fmla="*/ 1391241 h 2368363"/>
              <a:gd name="connsiteX169" fmla="*/ 703930 w 1652444"/>
              <a:gd name="connsiteY169" fmla="*/ 1357569 h 2368363"/>
              <a:gd name="connsiteX170" fmla="*/ 705235 w 1652444"/>
              <a:gd name="connsiteY170" fmla="*/ 1323352 h 2368363"/>
              <a:gd name="connsiteX171" fmla="*/ 706230 w 1652444"/>
              <a:gd name="connsiteY171" fmla="*/ 1288596 h 2368363"/>
              <a:gd name="connsiteX172" fmla="*/ 706928 w 1652444"/>
              <a:gd name="connsiteY172" fmla="*/ 1253306 h 2368363"/>
              <a:gd name="connsiteX173" fmla="*/ 707338 w 1652444"/>
              <a:gd name="connsiteY173" fmla="*/ 1217487 h 2368363"/>
              <a:gd name="connsiteX174" fmla="*/ 707472 w 1652444"/>
              <a:gd name="connsiteY174" fmla="*/ 1181145 h 2368363"/>
              <a:gd name="connsiteX175" fmla="*/ 707330 w 1652444"/>
              <a:gd name="connsiteY175" fmla="*/ 1144628 h 2368363"/>
              <a:gd name="connsiteX176" fmla="*/ 706895 w 1652444"/>
              <a:gd name="connsiteY176" fmla="*/ 1108631 h 2368363"/>
              <a:gd name="connsiteX177" fmla="*/ 706157 w 1652444"/>
              <a:gd name="connsiteY177" fmla="*/ 1073158 h 2368363"/>
              <a:gd name="connsiteX178" fmla="*/ 705102 w 1652444"/>
              <a:gd name="connsiteY178" fmla="*/ 1038215 h 2368363"/>
              <a:gd name="connsiteX179" fmla="*/ 703722 w 1652444"/>
              <a:gd name="connsiteY179" fmla="*/ 1003810 h 2368363"/>
              <a:gd name="connsiteX180" fmla="*/ 702004 w 1652444"/>
              <a:gd name="connsiteY180" fmla="*/ 969949 h 2368363"/>
              <a:gd name="connsiteX181" fmla="*/ 699936 w 1652444"/>
              <a:gd name="connsiteY181" fmla="*/ 936637 h 2368363"/>
              <a:gd name="connsiteX182" fmla="*/ 697508 w 1652444"/>
              <a:gd name="connsiteY182" fmla="*/ 903882 h 2368363"/>
              <a:gd name="connsiteX183" fmla="*/ 694708 w 1652444"/>
              <a:gd name="connsiteY183" fmla="*/ 871689 h 2368363"/>
              <a:gd name="connsiteX184" fmla="*/ 691526 w 1652444"/>
              <a:gd name="connsiteY184" fmla="*/ 840064 h 2368363"/>
              <a:gd name="connsiteX185" fmla="*/ 687948 w 1652444"/>
              <a:gd name="connsiteY185" fmla="*/ 809015 h 2368363"/>
              <a:gd name="connsiteX186" fmla="*/ 683964 w 1652444"/>
              <a:gd name="connsiteY186" fmla="*/ 778546 h 2368363"/>
              <a:gd name="connsiteX187" fmla="*/ 679564 w 1652444"/>
              <a:gd name="connsiteY187" fmla="*/ 748664 h 2368363"/>
              <a:gd name="connsiteX188" fmla="*/ 674735 w 1652444"/>
              <a:gd name="connsiteY188" fmla="*/ 719377 h 2368363"/>
              <a:gd name="connsiteX189" fmla="*/ 669466 w 1652444"/>
              <a:gd name="connsiteY189" fmla="*/ 690688 h 2368363"/>
              <a:gd name="connsiteX190" fmla="*/ 663745 w 1652444"/>
              <a:gd name="connsiteY190" fmla="*/ 662606 h 2368363"/>
              <a:gd name="connsiteX191" fmla="*/ 657563 w 1652444"/>
              <a:gd name="connsiteY191" fmla="*/ 635136 h 2368363"/>
              <a:gd name="connsiteX192" fmla="*/ 650906 w 1652444"/>
              <a:gd name="connsiteY192" fmla="*/ 608285 h 2368363"/>
              <a:gd name="connsiteX193" fmla="*/ 643764 w 1652444"/>
              <a:gd name="connsiteY193" fmla="*/ 582058 h 2368363"/>
              <a:gd name="connsiteX194" fmla="*/ 636126 w 1652444"/>
              <a:gd name="connsiteY194" fmla="*/ 556463 h 2368363"/>
              <a:gd name="connsiteX195" fmla="*/ 627979 w 1652444"/>
              <a:gd name="connsiteY195" fmla="*/ 531504 h 2368363"/>
              <a:gd name="connsiteX196" fmla="*/ 619314 w 1652444"/>
              <a:gd name="connsiteY196" fmla="*/ 507189 h 2368363"/>
              <a:gd name="connsiteX197" fmla="*/ 610118 w 1652444"/>
              <a:gd name="connsiteY197" fmla="*/ 483524 h 2368363"/>
              <a:gd name="connsiteX198" fmla="*/ 600379 w 1652444"/>
              <a:gd name="connsiteY198" fmla="*/ 460515 h 2368363"/>
              <a:gd name="connsiteX199" fmla="*/ 590088 w 1652444"/>
              <a:gd name="connsiteY199" fmla="*/ 438168 h 2368363"/>
              <a:gd name="connsiteX200" fmla="*/ 579232 w 1652444"/>
              <a:gd name="connsiteY200" fmla="*/ 416490 h 2368363"/>
              <a:gd name="connsiteX201" fmla="*/ 567800 w 1652444"/>
              <a:gd name="connsiteY201" fmla="*/ 395486 h 2368363"/>
              <a:gd name="connsiteX202" fmla="*/ 555781 w 1652444"/>
              <a:gd name="connsiteY202" fmla="*/ 375164 h 2368363"/>
              <a:gd name="connsiteX203" fmla="*/ 543163 w 1652444"/>
              <a:gd name="connsiteY203" fmla="*/ 355528 h 2368363"/>
              <a:gd name="connsiteX204" fmla="*/ 516086 w 1652444"/>
              <a:gd name="connsiteY204" fmla="*/ 318344 h 2368363"/>
              <a:gd name="connsiteX205" fmla="*/ 486478 w 1652444"/>
              <a:gd name="connsiteY205" fmla="*/ 283984 h 2368363"/>
              <a:gd name="connsiteX206" fmla="*/ 454249 w 1652444"/>
              <a:gd name="connsiteY206" fmla="*/ 252498 h 2368363"/>
              <a:gd name="connsiteX207" fmla="*/ 419309 w 1652444"/>
              <a:gd name="connsiteY207" fmla="*/ 223936 h 2368363"/>
              <a:gd name="connsiteX208" fmla="*/ 381565 w 1652444"/>
              <a:gd name="connsiteY208" fmla="*/ 198347 h 2368363"/>
              <a:gd name="connsiteX209" fmla="*/ 361614 w 1652444"/>
              <a:gd name="connsiteY209" fmla="*/ 186684 h 2368363"/>
              <a:gd name="connsiteX210" fmla="*/ 340928 w 1652444"/>
              <a:gd name="connsiteY210" fmla="*/ 175783 h 2368363"/>
              <a:gd name="connsiteX211" fmla="*/ 319497 w 1652444"/>
              <a:gd name="connsiteY211" fmla="*/ 165650 h 2368363"/>
              <a:gd name="connsiteX212" fmla="*/ 297308 w 1652444"/>
              <a:gd name="connsiteY212" fmla="*/ 156292 h 2368363"/>
              <a:gd name="connsiteX213" fmla="*/ 274350 w 1652444"/>
              <a:gd name="connsiteY213" fmla="*/ 147715 h 2368363"/>
              <a:gd name="connsiteX214" fmla="*/ 250612 w 1652444"/>
              <a:gd name="connsiteY214" fmla="*/ 139925 h 2368363"/>
              <a:gd name="connsiteX215" fmla="*/ 226083 w 1652444"/>
              <a:gd name="connsiteY215" fmla="*/ 132929 h 2368363"/>
              <a:gd name="connsiteX216" fmla="*/ 200751 w 1652444"/>
              <a:gd name="connsiteY216" fmla="*/ 126732 h 2368363"/>
              <a:gd name="connsiteX217" fmla="*/ 174605 w 1652444"/>
              <a:gd name="connsiteY217" fmla="*/ 121342 h 2368363"/>
              <a:gd name="connsiteX218" fmla="*/ 147634 w 1652444"/>
              <a:gd name="connsiteY218" fmla="*/ 116764 h 2368363"/>
              <a:gd name="connsiteX219" fmla="*/ 119826 w 1652444"/>
              <a:gd name="connsiteY219" fmla="*/ 113003 h 2368363"/>
              <a:gd name="connsiteX220" fmla="*/ 91170 w 1652444"/>
              <a:gd name="connsiteY220" fmla="*/ 110068 h 2368363"/>
              <a:gd name="connsiteX221" fmla="*/ 61654 w 1652444"/>
              <a:gd name="connsiteY221" fmla="*/ 107964 h 2368363"/>
              <a:gd name="connsiteX222" fmla="*/ 31268 w 1652444"/>
              <a:gd name="connsiteY222" fmla="*/ 106696 h 2368363"/>
              <a:gd name="connsiteX223" fmla="*/ 0 w 1652444"/>
              <a:gd name="connsiteY223" fmla="*/ 106272 h 236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1652444" h="2368363">
                <a:moveTo>
                  <a:pt x="984444" y="15381"/>
                </a:moveTo>
                <a:lnTo>
                  <a:pt x="1652444" y="15381"/>
                </a:lnTo>
                <a:lnTo>
                  <a:pt x="1652444" y="121261"/>
                </a:lnTo>
                <a:lnTo>
                  <a:pt x="1652444" y="2252660"/>
                </a:lnTo>
                <a:lnTo>
                  <a:pt x="1652444" y="2359307"/>
                </a:lnTo>
                <a:lnTo>
                  <a:pt x="984444" y="2359307"/>
                </a:lnTo>
                <a:lnTo>
                  <a:pt x="984444" y="2252660"/>
                </a:lnTo>
                <a:lnTo>
                  <a:pt x="1530989" y="2252660"/>
                </a:lnTo>
                <a:lnTo>
                  <a:pt x="1530989" y="121261"/>
                </a:lnTo>
                <a:lnTo>
                  <a:pt x="984444" y="121261"/>
                </a:lnTo>
                <a:close/>
                <a:moveTo>
                  <a:pt x="0" y="0"/>
                </a:moveTo>
                <a:lnTo>
                  <a:pt x="32009" y="371"/>
                </a:lnTo>
                <a:lnTo>
                  <a:pt x="63234" y="1481"/>
                </a:lnTo>
                <a:lnTo>
                  <a:pt x="93683" y="3325"/>
                </a:lnTo>
                <a:lnTo>
                  <a:pt x="123364" y="5896"/>
                </a:lnTo>
                <a:lnTo>
                  <a:pt x="152286" y="9190"/>
                </a:lnTo>
                <a:lnTo>
                  <a:pt x="180459" y="13201"/>
                </a:lnTo>
                <a:lnTo>
                  <a:pt x="207890" y="17925"/>
                </a:lnTo>
                <a:lnTo>
                  <a:pt x="234587" y="23355"/>
                </a:lnTo>
                <a:lnTo>
                  <a:pt x="260561" y="29486"/>
                </a:lnTo>
                <a:lnTo>
                  <a:pt x="285818" y="36314"/>
                </a:lnTo>
                <a:lnTo>
                  <a:pt x="310368" y="43831"/>
                </a:lnTo>
                <a:lnTo>
                  <a:pt x="334219" y="52033"/>
                </a:lnTo>
                <a:lnTo>
                  <a:pt x="357381" y="60916"/>
                </a:lnTo>
                <a:lnTo>
                  <a:pt x="379860" y="70472"/>
                </a:lnTo>
                <a:lnTo>
                  <a:pt x="401667" y="80697"/>
                </a:lnTo>
                <a:lnTo>
                  <a:pt x="422809" y="91586"/>
                </a:lnTo>
                <a:lnTo>
                  <a:pt x="443297" y="103133"/>
                </a:lnTo>
                <a:lnTo>
                  <a:pt x="463136" y="115333"/>
                </a:lnTo>
                <a:lnTo>
                  <a:pt x="482337" y="128180"/>
                </a:lnTo>
                <a:lnTo>
                  <a:pt x="518858" y="155795"/>
                </a:lnTo>
                <a:lnTo>
                  <a:pt x="552927" y="185936"/>
                </a:lnTo>
                <a:lnTo>
                  <a:pt x="584614" y="218558"/>
                </a:lnTo>
                <a:lnTo>
                  <a:pt x="613987" y="253619"/>
                </a:lnTo>
                <a:lnTo>
                  <a:pt x="627828" y="272050"/>
                </a:lnTo>
                <a:lnTo>
                  <a:pt x="641115" y="291076"/>
                </a:lnTo>
                <a:lnTo>
                  <a:pt x="653859" y="310690"/>
                </a:lnTo>
                <a:lnTo>
                  <a:pt x="666067" y="330886"/>
                </a:lnTo>
                <a:lnTo>
                  <a:pt x="677748" y="351661"/>
                </a:lnTo>
                <a:lnTo>
                  <a:pt x="688911" y="373007"/>
                </a:lnTo>
                <a:lnTo>
                  <a:pt x="699564" y="394920"/>
                </a:lnTo>
                <a:lnTo>
                  <a:pt x="709715" y="417394"/>
                </a:lnTo>
                <a:lnTo>
                  <a:pt x="719375" y="440424"/>
                </a:lnTo>
                <a:lnTo>
                  <a:pt x="728550" y="464005"/>
                </a:lnTo>
                <a:lnTo>
                  <a:pt x="737250" y="488131"/>
                </a:lnTo>
                <a:lnTo>
                  <a:pt x="745483" y="512797"/>
                </a:lnTo>
                <a:lnTo>
                  <a:pt x="753258" y="537997"/>
                </a:lnTo>
                <a:lnTo>
                  <a:pt x="760583" y="563727"/>
                </a:lnTo>
                <a:lnTo>
                  <a:pt x="767468" y="589980"/>
                </a:lnTo>
                <a:lnTo>
                  <a:pt x="773919" y="616751"/>
                </a:lnTo>
                <a:lnTo>
                  <a:pt x="779947" y="644036"/>
                </a:lnTo>
                <a:lnTo>
                  <a:pt x="785559" y="671828"/>
                </a:lnTo>
                <a:lnTo>
                  <a:pt x="790765" y="700122"/>
                </a:lnTo>
                <a:lnTo>
                  <a:pt x="795573" y="728914"/>
                </a:lnTo>
                <a:lnTo>
                  <a:pt x="799991" y="758196"/>
                </a:lnTo>
                <a:lnTo>
                  <a:pt x="804029" y="787965"/>
                </a:lnTo>
                <a:lnTo>
                  <a:pt x="807694" y="818214"/>
                </a:lnTo>
                <a:lnTo>
                  <a:pt x="810995" y="848939"/>
                </a:lnTo>
                <a:lnTo>
                  <a:pt x="813941" y="880134"/>
                </a:lnTo>
                <a:lnTo>
                  <a:pt x="816541" y="911793"/>
                </a:lnTo>
                <a:lnTo>
                  <a:pt x="818802" y="943911"/>
                </a:lnTo>
                <a:lnTo>
                  <a:pt x="820734" y="976483"/>
                </a:lnTo>
                <a:lnTo>
                  <a:pt x="822345" y="1009504"/>
                </a:lnTo>
                <a:lnTo>
                  <a:pt x="823645" y="1042967"/>
                </a:lnTo>
                <a:lnTo>
                  <a:pt x="824641" y="1076869"/>
                </a:lnTo>
                <a:lnTo>
                  <a:pt x="825341" y="1111203"/>
                </a:lnTo>
                <a:lnTo>
                  <a:pt x="825755" y="1145963"/>
                </a:lnTo>
                <a:lnTo>
                  <a:pt x="825891" y="1181145"/>
                </a:lnTo>
                <a:lnTo>
                  <a:pt x="825757" y="1216476"/>
                </a:lnTo>
                <a:lnTo>
                  <a:pt x="825350" y="1251386"/>
                </a:lnTo>
                <a:lnTo>
                  <a:pt x="824661" y="1285869"/>
                </a:lnTo>
                <a:lnTo>
                  <a:pt x="823681" y="1319919"/>
                </a:lnTo>
                <a:lnTo>
                  <a:pt x="822402" y="1353531"/>
                </a:lnTo>
                <a:lnTo>
                  <a:pt x="820814" y="1386700"/>
                </a:lnTo>
                <a:lnTo>
                  <a:pt x="818909" y="1419420"/>
                </a:lnTo>
                <a:lnTo>
                  <a:pt x="816677" y="1451685"/>
                </a:lnTo>
                <a:lnTo>
                  <a:pt x="814111" y="1483490"/>
                </a:lnTo>
                <a:lnTo>
                  <a:pt x="811200" y="1514831"/>
                </a:lnTo>
                <a:lnTo>
                  <a:pt x="807937" y="1545700"/>
                </a:lnTo>
                <a:lnTo>
                  <a:pt x="804312" y="1576094"/>
                </a:lnTo>
                <a:lnTo>
                  <a:pt x="800317" y="1606006"/>
                </a:lnTo>
                <a:lnTo>
                  <a:pt x="795943" y="1635430"/>
                </a:lnTo>
                <a:lnTo>
                  <a:pt x="791181" y="1664362"/>
                </a:lnTo>
                <a:lnTo>
                  <a:pt x="786022" y="1692796"/>
                </a:lnTo>
                <a:lnTo>
                  <a:pt x="780458" y="1720727"/>
                </a:lnTo>
                <a:lnTo>
                  <a:pt x="774479" y="1748148"/>
                </a:lnTo>
                <a:lnTo>
                  <a:pt x="768076" y="1775055"/>
                </a:lnTo>
                <a:lnTo>
                  <a:pt x="761241" y="1801442"/>
                </a:lnTo>
                <a:lnTo>
                  <a:pt x="753966" y="1827305"/>
                </a:lnTo>
                <a:lnTo>
                  <a:pt x="746241" y="1852636"/>
                </a:lnTo>
                <a:lnTo>
                  <a:pt x="738057" y="1877431"/>
                </a:lnTo>
                <a:lnTo>
                  <a:pt x="729406" y="1901684"/>
                </a:lnTo>
                <a:lnTo>
                  <a:pt x="720278" y="1925390"/>
                </a:lnTo>
                <a:lnTo>
                  <a:pt x="710665" y="1948543"/>
                </a:lnTo>
                <a:lnTo>
                  <a:pt x="700559" y="1971139"/>
                </a:lnTo>
                <a:lnTo>
                  <a:pt x="689949" y="1993171"/>
                </a:lnTo>
                <a:lnTo>
                  <a:pt x="678828" y="2014634"/>
                </a:lnTo>
                <a:lnTo>
                  <a:pt x="667187" y="2035522"/>
                </a:lnTo>
                <a:lnTo>
                  <a:pt x="655016" y="2055830"/>
                </a:lnTo>
                <a:lnTo>
                  <a:pt x="642307" y="2075554"/>
                </a:lnTo>
                <a:lnTo>
                  <a:pt x="629052" y="2094686"/>
                </a:lnTo>
                <a:lnTo>
                  <a:pt x="615240" y="2113223"/>
                </a:lnTo>
                <a:lnTo>
                  <a:pt x="585914" y="2148484"/>
                </a:lnTo>
                <a:lnTo>
                  <a:pt x="554260" y="2181295"/>
                </a:lnTo>
                <a:lnTo>
                  <a:pt x="520206" y="2211611"/>
                </a:lnTo>
                <a:lnTo>
                  <a:pt x="483682" y="2239390"/>
                </a:lnTo>
                <a:lnTo>
                  <a:pt x="464472" y="2252315"/>
                </a:lnTo>
                <a:lnTo>
                  <a:pt x="444617" y="2264587"/>
                </a:lnTo>
                <a:lnTo>
                  <a:pt x="424110" y="2276205"/>
                </a:lnTo>
                <a:lnTo>
                  <a:pt x="402941" y="2287159"/>
                </a:lnTo>
                <a:lnTo>
                  <a:pt x="381102" y="2297448"/>
                </a:lnTo>
                <a:lnTo>
                  <a:pt x="358583" y="2307062"/>
                </a:lnTo>
                <a:lnTo>
                  <a:pt x="335376" y="2316000"/>
                </a:lnTo>
                <a:lnTo>
                  <a:pt x="311472" y="2324254"/>
                </a:lnTo>
                <a:lnTo>
                  <a:pt x="286862" y="2331818"/>
                </a:lnTo>
                <a:lnTo>
                  <a:pt x="261537" y="2338687"/>
                </a:lnTo>
                <a:lnTo>
                  <a:pt x="235489" y="2344857"/>
                </a:lnTo>
                <a:lnTo>
                  <a:pt x="208709" y="2350322"/>
                </a:lnTo>
                <a:lnTo>
                  <a:pt x="181187" y="2355076"/>
                </a:lnTo>
                <a:lnTo>
                  <a:pt x="152916" y="2359113"/>
                </a:lnTo>
                <a:lnTo>
                  <a:pt x="123886" y="2362428"/>
                </a:lnTo>
                <a:lnTo>
                  <a:pt x="94088" y="2365016"/>
                </a:lnTo>
                <a:lnTo>
                  <a:pt x="63513" y="2366872"/>
                </a:lnTo>
                <a:lnTo>
                  <a:pt x="32154" y="2367989"/>
                </a:lnTo>
                <a:lnTo>
                  <a:pt x="0" y="2368363"/>
                </a:lnTo>
                <a:lnTo>
                  <a:pt x="0" y="2262090"/>
                </a:lnTo>
                <a:lnTo>
                  <a:pt x="30867" y="2261685"/>
                </a:lnTo>
                <a:lnTo>
                  <a:pt x="60872" y="2260471"/>
                </a:lnTo>
                <a:lnTo>
                  <a:pt x="90026" y="2258456"/>
                </a:lnTo>
                <a:lnTo>
                  <a:pt x="118340" y="2255643"/>
                </a:lnTo>
                <a:lnTo>
                  <a:pt x="145825" y="2252038"/>
                </a:lnTo>
                <a:lnTo>
                  <a:pt x="172492" y="2247648"/>
                </a:lnTo>
                <a:lnTo>
                  <a:pt x="198352" y="2242477"/>
                </a:lnTo>
                <a:lnTo>
                  <a:pt x="223416" y="2236531"/>
                </a:lnTo>
                <a:lnTo>
                  <a:pt x="247696" y="2229814"/>
                </a:lnTo>
                <a:lnTo>
                  <a:pt x="271201" y="2222332"/>
                </a:lnTo>
                <a:lnTo>
                  <a:pt x="293944" y="2214091"/>
                </a:lnTo>
                <a:lnTo>
                  <a:pt x="315936" y="2205097"/>
                </a:lnTo>
                <a:lnTo>
                  <a:pt x="337186" y="2195353"/>
                </a:lnTo>
                <a:lnTo>
                  <a:pt x="357707" y="2184865"/>
                </a:lnTo>
                <a:lnTo>
                  <a:pt x="396606" y="2161683"/>
                </a:lnTo>
                <a:lnTo>
                  <a:pt x="432719" y="2135592"/>
                </a:lnTo>
                <a:lnTo>
                  <a:pt x="466135" y="2106636"/>
                </a:lnTo>
                <a:lnTo>
                  <a:pt x="496943" y="2074856"/>
                </a:lnTo>
                <a:lnTo>
                  <a:pt x="525232" y="2040296"/>
                </a:lnTo>
                <a:lnTo>
                  <a:pt x="551088" y="2002999"/>
                </a:lnTo>
                <a:lnTo>
                  <a:pt x="563132" y="1983337"/>
                </a:lnTo>
                <a:lnTo>
                  <a:pt x="574602" y="1963008"/>
                </a:lnTo>
                <a:lnTo>
                  <a:pt x="585508" y="1942016"/>
                </a:lnTo>
                <a:lnTo>
                  <a:pt x="595861" y="1920366"/>
                </a:lnTo>
                <a:lnTo>
                  <a:pt x="605674" y="1898064"/>
                </a:lnTo>
                <a:lnTo>
                  <a:pt x="614955" y="1875115"/>
                </a:lnTo>
                <a:lnTo>
                  <a:pt x="623717" y="1851525"/>
                </a:lnTo>
                <a:lnTo>
                  <a:pt x="631971" y="1827299"/>
                </a:lnTo>
                <a:lnTo>
                  <a:pt x="639728" y="1802443"/>
                </a:lnTo>
                <a:lnTo>
                  <a:pt x="646998" y="1776961"/>
                </a:lnTo>
                <a:lnTo>
                  <a:pt x="653794" y="1750859"/>
                </a:lnTo>
                <a:lnTo>
                  <a:pt x="660125" y="1724143"/>
                </a:lnTo>
                <a:lnTo>
                  <a:pt x="666004" y="1696818"/>
                </a:lnTo>
                <a:lnTo>
                  <a:pt x="671440" y="1668888"/>
                </a:lnTo>
                <a:lnTo>
                  <a:pt x="676445" y="1640361"/>
                </a:lnTo>
                <a:lnTo>
                  <a:pt x="681031" y="1611240"/>
                </a:lnTo>
                <a:lnTo>
                  <a:pt x="685208" y="1581532"/>
                </a:lnTo>
                <a:lnTo>
                  <a:pt x="688987" y="1551241"/>
                </a:lnTo>
                <a:lnTo>
                  <a:pt x="692379" y="1520374"/>
                </a:lnTo>
                <a:lnTo>
                  <a:pt x="695396" y="1488934"/>
                </a:lnTo>
                <a:lnTo>
                  <a:pt x="698049" y="1456929"/>
                </a:lnTo>
                <a:lnTo>
                  <a:pt x="700348" y="1424363"/>
                </a:lnTo>
                <a:lnTo>
                  <a:pt x="702305" y="1391241"/>
                </a:lnTo>
                <a:lnTo>
                  <a:pt x="703930" y="1357569"/>
                </a:lnTo>
                <a:lnTo>
                  <a:pt x="705235" y="1323352"/>
                </a:lnTo>
                <a:lnTo>
                  <a:pt x="706230" y="1288596"/>
                </a:lnTo>
                <a:lnTo>
                  <a:pt x="706928" y="1253306"/>
                </a:lnTo>
                <a:lnTo>
                  <a:pt x="707338" y="1217487"/>
                </a:lnTo>
                <a:lnTo>
                  <a:pt x="707472" y="1181145"/>
                </a:lnTo>
                <a:lnTo>
                  <a:pt x="707330" y="1144628"/>
                </a:lnTo>
                <a:lnTo>
                  <a:pt x="706895" y="1108631"/>
                </a:lnTo>
                <a:lnTo>
                  <a:pt x="706157" y="1073158"/>
                </a:lnTo>
                <a:lnTo>
                  <a:pt x="705102" y="1038215"/>
                </a:lnTo>
                <a:lnTo>
                  <a:pt x="703722" y="1003810"/>
                </a:lnTo>
                <a:lnTo>
                  <a:pt x="702004" y="969949"/>
                </a:lnTo>
                <a:lnTo>
                  <a:pt x="699936" y="936637"/>
                </a:lnTo>
                <a:lnTo>
                  <a:pt x="697508" y="903882"/>
                </a:lnTo>
                <a:lnTo>
                  <a:pt x="694708" y="871689"/>
                </a:lnTo>
                <a:lnTo>
                  <a:pt x="691526" y="840064"/>
                </a:lnTo>
                <a:lnTo>
                  <a:pt x="687948" y="809015"/>
                </a:lnTo>
                <a:lnTo>
                  <a:pt x="683964" y="778546"/>
                </a:lnTo>
                <a:lnTo>
                  <a:pt x="679564" y="748664"/>
                </a:lnTo>
                <a:lnTo>
                  <a:pt x="674735" y="719377"/>
                </a:lnTo>
                <a:lnTo>
                  <a:pt x="669466" y="690688"/>
                </a:lnTo>
                <a:lnTo>
                  <a:pt x="663745" y="662606"/>
                </a:lnTo>
                <a:lnTo>
                  <a:pt x="657563" y="635136"/>
                </a:lnTo>
                <a:lnTo>
                  <a:pt x="650906" y="608285"/>
                </a:lnTo>
                <a:lnTo>
                  <a:pt x="643764" y="582058"/>
                </a:lnTo>
                <a:lnTo>
                  <a:pt x="636126" y="556463"/>
                </a:lnTo>
                <a:lnTo>
                  <a:pt x="627979" y="531504"/>
                </a:lnTo>
                <a:lnTo>
                  <a:pt x="619314" y="507189"/>
                </a:lnTo>
                <a:lnTo>
                  <a:pt x="610118" y="483524"/>
                </a:lnTo>
                <a:lnTo>
                  <a:pt x="600379" y="460515"/>
                </a:lnTo>
                <a:lnTo>
                  <a:pt x="590088" y="438168"/>
                </a:lnTo>
                <a:lnTo>
                  <a:pt x="579232" y="416490"/>
                </a:lnTo>
                <a:lnTo>
                  <a:pt x="567800" y="395486"/>
                </a:lnTo>
                <a:lnTo>
                  <a:pt x="555781" y="375164"/>
                </a:lnTo>
                <a:lnTo>
                  <a:pt x="543163" y="355528"/>
                </a:lnTo>
                <a:lnTo>
                  <a:pt x="516086" y="318344"/>
                </a:lnTo>
                <a:lnTo>
                  <a:pt x="486478" y="283984"/>
                </a:lnTo>
                <a:lnTo>
                  <a:pt x="454249" y="252498"/>
                </a:lnTo>
                <a:lnTo>
                  <a:pt x="419309" y="223936"/>
                </a:lnTo>
                <a:lnTo>
                  <a:pt x="381565" y="198347"/>
                </a:lnTo>
                <a:lnTo>
                  <a:pt x="361614" y="186684"/>
                </a:lnTo>
                <a:lnTo>
                  <a:pt x="340928" y="175783"/>
                </a:lnTo>
                <a:lnTo>
                  <a:pt x="319497" y="165650"/>
                </a:lnTo>
                <a:lnTo>
                  <a:pt x="297308" y="156292"/>
                </a:lnTo>
                <a:lnTo>
                  <a:pt x="274350" y="147715"/>
                </a:lnTo>
                <a:lnTo>
                  <a:pt x="250612" y="139925"/>
                </a:lnTo>
                <a:lnTo>
                  <a:pt x="226083" y="132929"/>
                </a:lnTo>
                <a:lnTo>
                  <a:pt x="200751" y="126732"/>
                </a:lnTo>
                <a:lnTo>
                  <a:pt x="174605" y="121342"/>
                </a:lnTo>
                <a:lnTo>
                  <a:pt x="147634" y="116764"/>
                </a:lnTo>
                <a:lnTo>
                  <a:pt x="119826" y="113003"/>
                </a:lnTo>
                <a:lnTo>
                  <a:pt x="91170" y="110068"/>
                </a:lnTo>
                <a:lnTo>
                  <a:pt x="61654" y="107964"/>
                </a:lnTo>
                <a:lnTo>
                  <a:pt x="31268" y="106696"/>
                </a:lnTo>
                <a:lnTo>
                  <a:pt x="0" y="106272"/>
                </a:lnTo>
                <a:close/>
              </a:path>
            </a:pathLst>
          </a:custGeom>
          <a:solidFill>
            <a:srgbClr val="88C66D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t" anchorCtr="0"/>
          <a:lstStyle/>
          <a:p>
            <a:fld id="{97661291-5352-4918-9316-2BC4EAD39735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 anchorCtr="0"/>
          <a:lstStyle/>
          <a:p>
            <a:r>
              <a:rPr lang="da-DK" dirty="0"/>
              <a:t>Digitaliseringsstyrelsen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t" anchorCtr="0"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75C7E5B-0D47-B921-DDF7-AA7BE4343971}"/>
              </a:ext>
            </a:extLst>
          </p:cNvPr>
          <p:cNvSpPr txBox="1"/>
          <p:nvPr userDrawn="1"/>
        </p:nvSpPr>
        <p:spPr>
          <a:xfrm>
            <a:off x="0" y="-477092"/>
            <a:ext cx="9601200" cy="1034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40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</p:spTree>
    <p:extLst>
      <p:ext uri="{BB962C8B-B14F-4D97-AF65-F5344CB8AC3E}">
        <p14:creationId xmlns:p14="http://schemas.microsoft.com/office/powerpoint/2010/main" val="1584129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4965" userDrawn="1">
          <p15:clr>
            <a:srgbClr val="A4A3A4"/>
          </p15:clr>
        </p15:guide>
        <p15:guide id="7" orient="horz" pos="5177" userDrawn="1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 bwMode="white">
          <a:xfrm>
            <a:off x="1" y="0"/>
            <a:ext cx="960214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734" noProof="0" dirty="0" err="1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DCF4DF5-C986-E697-27B9-49E982F362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729341" cy="12801600"/>
          </a:xfrm>
          <a:solidFill>
            <a:schemeClr val="bg1"/>
          </a:solidFill>
        </p:spPr>
        <p:txBody>
          <a:bodyPr tIns="648000" anchor="ctr" anchorCtr="0"/>
          <a:lstStyle>
            <a:lvl1pPr marL="0" indent="0" algn="ctr">
              <a:buNone/>
              <a:defRPr sz="2986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11950" y="5050364"/>
            <a:ext cx="3566430" cy="6720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2986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a-DK" dirty="0"/>
              <a:t>Klik for at tilføje sektionstitel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11952" y="5908531"/>
            <a:ext cx="3566430" cy="2318400"/>
          </a:xfrm>
        </p:spPr>
        <p:txBody>
          <a:bodyPr anchor="t" anchorCtr="0"/>
          <a:lstStyle>
            <a:lvl1pPr algn="l">
              <a:defRPr sz="5973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ECF1C836-21A0-0331-A849-E61A908965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EE03DE-7CB9-4829-AA4A-B448C54E8591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F8D5FDD7-8020-3589-F424-24D4FE9B56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94C0154D-C90A-C45E-44EB-A9BE528AF3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7" name="Makro grafik 1">
            <a:extLst>
              <a:ext uri="{FF2B5EF4-FFF2-40B4-BE49-F238E27FC236}">
                <a16:creationId xmlns:a16="http://schemas.microsoft.com/office/drawing/2014/main" id="{BCB3F802-0640-FE07-D164-6E14C9C290DB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365005" y="9718171"/>
            <a:ext cx="1267930" cy="1417353"/>
          </a:xfrm>
          <a:custGeom>
            <a:avLst/>
            <a:gdLst>
              <a:gd name="connsiteX0" fmla="*/ 0 w 1610070"/>
              <a:gd name="connsiteY0" fmla="*/ 646468 h 759296"/>
              <a:gd name="connsiteX1" fmla="*/ 1610070 w 1610070"/>
              <a:gd name="connsiteY1" fmla="*/ 646468 h 759296"/>
              <a:gd name="connsiteX2" fmla="*/ 1610070 w 1610070"/>
              <a:gd name="connsiteY2" fmla="*/ 759296 h 759296"/>
              <a:gd name="connsiteX3" fmla="*/ 0 w 1610070"/>
              <a:gd name="connsiteY3" fmla="*/ 759296 h 759296"/>
              <a:gd name="connsiteX4" fmla="*/ 0 w 1610070"/>
              <a:gd name="connsiteY4" fmla="*/ 0 h 759296"/>
              <a:gd name="connsiteX5" fmla="*/ 1610070 w 1610070"/>
              <a:gd name="connsiteY5" fmla="*/ 0 h 759296"/>
              <a:gd name="connsiteX6" fmla="*/ 1610070 w 1610070"/>
              <a:gd name="connsiteY6" fmla="*/ 112829 h 759296"/>
              <a:gd name="connsiteX7" fmla="*/ 0 w 1610070"/>
              <a:gd name="connsiteY7" fmla="*/ 112829 h 75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0070" h="759296">
                <a:moveTo>
                  <a:pt x="0" y="646468"/>
                </a:moveTo>
                <a:lnTo>
                  <a:pt x="1610070" y="646468"/>
                </a:lnTo>
                <a:lnTo>
                  <a:pt x="1610070" y="759296"/>
                </a:lnTo>
                <a:lnTo>
                  <a:pt x="0" y="759296"/>
                </a:lnTo>
                <a:close/>
                <a:moveTo>
                  <a:pt x="0" y="0"/>
                </a:moveTo>
                <a:lnTo>
                  <a:pt x="1610070" y="0"/>
                </a:lnTo>
                <a:lnTo>
                  <a:pt x="1610070" y="112829"/>
                </a:lnTo>
                <a:lnTo>
                  <a:pt x="0" y="112829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2" name="Makro grafik 2">
            <a:extLst>
              <a:ext uri="{FF2B5EF4-FFF2-40B4-BE49-F238E27FC236}">
                <a16:creationId xmlns:a16="http://schemas.microsoft.com/office/drawing/2014/main" id="{6989E875-2685-8530-428A-CEC55B52321F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3458986" y="745896"/>
            <a:ext cx="1536927" cy="3642987"/>
          </a:xfrm>
          <a:custGeom>
            <a:avLst/>
            <a:gdLst>
              <a:gd name="connsiteX0" fmla="*/ 1823575 w 1951653"/>
              <a:gd name="connsiteY0" fmla="*/ 0 h 1951600"/>
              <a:gd name="connsiteX1" fmla="*/ 1951653 w 1951653"/>
              <a:gd name="connsiteY1" fmla="*/ 0 h 1951600"/>
              <a:gd name="connsiteX2" fmla="*/ 1320427 w 1951653"/>
              <a:gd name="connsiteY2" fmla="*/ 1951600 h 1951600"/>
              <a:gd name="connsiteX3" fmla="*/ 1186254 w 1951653"/>
              <a:gd name="connsiteY3" fmla="*/ 1951600 h 1951600"/>
              <a:gd name="connsiteX4" fmla="*/ 494002 w 1951653"/>
              <a:gd name="connsiteY4" fmla="*/ 0 h 1951600"/>
              <a:gd name="connsiteX5" fmla="*/ 609875 w 1951653"/>
              <a:gd name="connsiteY5" fmla="*/ 0 h 1951600"/>
              <a:gd name="connsiteX6" fmla="*/ 603780 w 1951653"/>
              <a:gd name="connsiteY6" fmla="*/ 515346 h 1951600"/>
              <a:gd name="connsiteX7" fmla="*/ 1042889 w 1951653"/>
              <a:gd name="connsiteY7" fmla="*/ 256148 h 1951600"/>
              <a:gd name="connsiteX8" fmla="*/ 1103877 w 1951653"/>
              <a:gd name="connsiteY8" fmla="*/ 350676 h 1951600"/>
              <a:gd name="connsiteX9" fmla="*/ 655620 w 1951653"/>
              <a:gd name="connsiteY9" fmla="*/ 603772 h 1951600"/>
              <a:gd name="connsiteX10" fmla="*/ 1103877 w 1951653"/>
              <a:gd name="connsiteY10" fmla="*/ 850773 h 1951600"/>
              <a:gd name="connsiteX11" fmla="*/ 1042889 w 1951653"/>
              <a:gd name="connsiteY11" fmla="*/ 945302 h 1951600"/>
              <a:gd name="connsiteX12" fmla="*/ 603780 w 1951653"/>
              <a:gd name="connsiteY12" fmla="*/ 686111 h 1951600"/>
              <a:gd name="connsiteX13" fmla="*/ 609875 w 1951653"/>
              <a:gd name="connsiteY13" fmla="*/ 1174011 h 1951600"/>
              <a:gd name="connsiteX14" fmla="*/ 494002 w 1951653"/>
              <a:gd name="connsiteY14" fmla="*/ 1174011 h 1951600"/>
              <a:gd name="connsiteX15" fmla="*/ 497053 w 1951653"/>
              <a:gd name="connsiteY15" fmla="*/ 686111 h 1951600"/>
              <a:gd name="connsiteX16" fmla="*/ 57944 w 1951653"/>
              <a:gd name="connsiteY16" fmla="*/ 945302 h 1951600"/>
              <a:gd name="connsiteX17" fmla="*/ 0 w 1951653"/>
              <a:gd name="connsiteY17" fmla="*/ 850773 h 1951600"/>
              <a:gd name="connsiteX18" fmla="*/ 442161 w 1951653"/>
              <a:gd name="connsiteY18" fmla="*/ 603772 h 1951600"/>
              <a:gd name="connsiteX19" fmla="*/ 0 w 1951653"/>
              <a:gd name="connsiteY19" fmla="*/ 350676 h 1951600"/>
              <a:gd name="connsiteX20" fmla="*/ 57944 w 1951653"/>
              <a:gd name="connsiteY20" fmla="*/ 256148 h 1951600"/>
              <a:gd name="connsiteX21" fmla="*/ 497053 w 1951653"/>
              <a:gd name="connsiteY21" fmla="*/ 515346 h 195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51653" h="1951600">
                <a:moveTo>
                  <a:pt x="1823575" y="0"/>
                </a:moveTo>
                <a:lnTo>
                  <a:pt x="1951653" y="0"/>
                </a:lnTo>
                <a:lnTo>
                  <a:pt x="1320427" y="1951600"/>
                </a:lnTo>
                <a:lnTo>
                  <a:pt x="1186254" y="1951600"/>
                </a:lnTo>
                <a:close/>
                <a:moveTo>
                  <a:pt x="494002" y="0"/>
                </a:moveTo>
                <a:lnTo>
                  <a:pt x="609875" y="0"/>
                </a:lnTo>
                <a:lnTo>
                  <a:pt x="603780" y="515346"/>
                </a:lnTo>
                <a:lnTo>
                  <a:pt x="1042889" y="256148"/>
                </a:lnTo>
                <a:lnTo>
                  <a:pt x="1103877" y="350676"/>
                </a:lnTo>
                <a:lnTo>
                  <a:pt x="655620" y="603772"/>
                </a:lnTo>
                <a:lnTo>
                  <a:pt x="1103877" y="850773"/>
                </a:lnTo>
                <a:lnTo>
                  <a:pt x="1042889" y="945302"/>
                </a:lnTo>
                <a:lnTo>
                  <a:pt x="603780" y="686111"/>
                </a:lnTo>
                <a:lnTo>
                  <a:pt x="609875" y="1174011"/>
                </a:lnTo>
                <a:lnTo>
                  <a:pt x="494002" y="1174011"/>
                </a:lnTo>
                <a:lnTo>
                  <a:pt x="497053" y="686111"/>
                </a:lnTo>
                <a:lnTo>
                  <a:pt x="57944" y="945302"/>
                </a:lnTo>
                <a:lnTo>
                  <a:pt x="0" y="850773"/>
                </a:lnTo>
                <a:lnTo>
                  <a:pt x="442161" y="603772"/>
                </a:lnTo>
                <a:lnTo>
                  <a:pt x="0" y="350676"/>
                </a:lnTo>
                <a:lnTo>
                  <a:pt x="57944" y="256148"/>
                </a:lnTo>
                <a:lnTo>
                  <a:pt x="497053" y="515346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E003BBB7-D4D4-3560-0120-C84A7CDC3DF5}"/>
              </a:ext>
            </a:extLst>
          </p:cNvPr>
          <p:cNvSpPr txBox="1"/>
          <p:nvPr userDrawn="1"/>
        </p:nvSpPr>
        <p:spPr>
          <a:xfrm>
            <a:off x="0" y="-477092"/>
            <a:ext cx="9601200" cy="1034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40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720" userDrawn="1">
          <p15:clr>
            <a:srgbClr val="A4A3A4"/>
          </p15:clr>
        </p15:guide>
        <p15:guide id="2" orient="horz" pos="3183" userDrawn="1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 bwMode="white">
          <a:xfrm>
            <a:off x="1" y="0"/>
            <a:ext cx="960214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734" noProof="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11950" y="5050364"/>
            <a:ext cx="3566430" cy="6720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2986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a-DK" dirty="0"/>
              <a:t>Klik for at tilføje sektionstitel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11952" y="5908531"/>
            <a:ext cx="3566430" cy="2318400"/>
          </a:xfrm>
        </p:spPr>
        <p:txBody>
          <a:bodyPr anchor="t" anchorCtr="0"/>
          <a:lstStyle>
            <a:lvl1pPr algn="l">
              <a:defRPr sz="5973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ECF1C836-21A0-0331-A849-E61A908965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B9AE99-772C-4228-AF46-BF964994F324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F8D5FDD7-8020-3589-F424-24D4FE9B56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94C0154D-C90A-C45E-44EB-A9BE528AF3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Mikro grafik 1">
            <a:extLst>
              <a:ext uri="{FF2B5EF4-FFF2-40B4-BE49-F238E27FC236}">
                <a16:creationId xmlns:a16="http://schemas.microsoft.com/office/drawing/2014/main" id="{1B983BE9-C3EE-2A5C-EF3B-FAFB9F9058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036" y="2315471"/>
            <a:ext cx="4269105" cy="8206212"/>
          </a:xfrm>
          <a:custGeom>
            <a:avLst/>
            <a:gdLst>
              <a:gd name="connsiteX0" fmla="*/ 3875521 w 5498758"/>
              <a:gd name="connsiteY0" fmla="*/ 4290095 h 4459172"/>
              <a:gd name="connsiteX1" fmla="*/ 4001824 w 5498758"/>
              <a:gd name="connsiteY1" fmla="*/ 4290095 h 4459172"/>
              <a:gd name="connsiteX2" fmla="*/ 4001824 w 5498758"/>
              <a:gd name="connsiteY2" fmla="*/ 4396023 h 4459172"/>
              <a:gd name="connsiteX3" fmla="*/ 3875521 w 5498758"/>
              <a:gd name="connsiteY3" fmla="*/ 4396023 h 4459172"/>
              <a:gd name="connsiteX4" fmla="*/ 2034141 w 5498758"/>
              <a:gd name="connsiteY4" fmla="*/ 4198427 h 4459172"/>
              <a:gd name="connsiteX5" fmla="*/ 2586194 w 5498758"/>
              <a:gd name="connsiteY5" fmla="*/ 4198427 h 4459172"/>
              <a:gd name="connsiteX6" fmla="*/ 2586194 w 5498758"/>
              <a:gd name="connsiteY6" fmla="*/ 4263614 h 4459172"/>
              <a:gd name="connsiteX7" fmla="*/ 2034141 w 5498758"/>
              <a:gd name="connsiteY7" fmla="*/ 4263614 h 4459172"/>
              <a:gd name="connsiteX8" fmla="*/ 2034141 w 5498758"/>
              <a:gd name="connsiteY8" fmla="*/ 3985552 h 4459172"/>
              <a:gd name="connsiteX9" fmla="*/ 2586194 w 5498758"/>
              <a:gd name="connsiteY9" fmla="*/ 3985552 h 4459172"/>
              <a:gd name="connsiteX10" fmla="*/ 2586194 w 5498758"/>
              <a:gd name="connsiteY10" fmla="*/ 4050739 h 4459172"/>
              <a:gd name="connsiteX11" fmla="*/ 2034141 w 5498758"/>
              <a:gd name="connsiteY11" fmla="*/ 4050739 h 4459172"/>
              <a:gd name="connsiteX12" fmla="*/ 3269090 w 5498758"/>
              <a:gd name="connsiteY12" fmla="*/ 3670481 h 4459172"/>
              <a:gd name="connsiteX13" fmla="*/ 3497245 w 5498758"/>
              <a:gd name="connsiteY13" fmla="*/ 3670481 h 4459172"/>
              <a:gd name="connsiteX14" fmla="*/ 3497245 w 5498758"/>
              <a:gd name="connsiteY14" fmla="*/ 3728711 h 4459172"/>
              <a:gd name="connsiteX15" fmla="*/ 3497245 w 5498758"/>
              <a:gd name="connsiteY15" fmla="*/ 4399124 h 4459172"/>
              <a:gd name="connsiteX16" fmla="*/ 3497245 w 5498758"/>
              <a:gd name="connsiteY16" fmla="*/ 4457355 h 4459172"/>
              <a:gd name="connsiteX17" fmla="*/ 3269090 w 5498758"/>
              <a:gd name="connsiteY17" fmla="*/ 4457355 h 4459172"/>
              <a:gd name="connsiteX18" fmla="*/ 3269090 w 5498758"/>
              <a:gd name="connsiteY18" fmla="*/ 4399124 h 4459172"/>
              <a:gd name="connsiteX19" fmla="*/ 3426962 w 5498758"/>
              <a:gd name="connsiteY19" fmla="*/ 4399124 h 4459172"/>
              <a:gd name="connsiteX20" fmla="*/ 3426962 w 5498758"/>
              <a:gd name="connsiteY20" fmla="*/ 3728711 h 4459172"/>
              <a:gd name="connsiteX21" fmla="*/ 3269090 w 5498758"/>
              <a:gd name="connsiteY21" fmla="*/ 3728711 h 4459172"/>
              <a:gd name="connsiteX22" fmla="*/ 2980062 w 5498758"/>
              <a:gd name="connsiteY22" fmla="*/ 3670481 h 4459172"/>
              <a:gd name="connsiteX23" fmla="*/ 3208209 w 5498758"/>
              <a:gd name="connsiteY23" fmla="*/ 3670481 h 4459172"/>
              <a:gd name="connsiteX24" fmla="*/ 3208209 w 5498758"/>
              <a:gd name="connsiteY24" fmla="*/ 3728711 h 4459172"/>
              <a:gd name="connsiteX25" fmla="*/ 3050336 w 5498758"/>
              <a:gd name="connsiteY25" fmla="*/ 3728711 h 4459172"/>
              <a:gd name="connsiteX26" fmla="*/ 3050336 w 5498758"/>
              <a:gd name="connsiteY26" fmla="*/ 4399124 h 4459172"/>
              <a:gd name="connsiteX27" fmla="*/ 3208209 w 5498758"/>
              <a:gd name="connsiteY27" fmla="*/ 4399124 h 4459172"/>
              <a:gd name="connsiteX28" fmla="*/ 3208209 w 5498758"/>
              <a:gd name="connsiteY28" fmla="*/ 4457355 h 4459172"/>
              <a:gd name="connsiteX29" fmla="*/ 2980062 w 5498758"/>
              <a:gd name="connsiteY29" fmla="*/ 4457355 h 4459172"/>
              <a:gd name="connsiteX30" fmla="*/ 2980062 w 5498758"/>
              <a:gd name="connsiteY30" fmla="*/ 4399124 h 4459172"/>
              <a:gd name="connsiteX31" fmla="*/ 2980062 w 5498758"/>
              <a:gd name="connsiteY31" fmla="*/ 3728711 h 4459172"/>
              <a:gd name="connsiteX32" fmla="*/ 5216619 w 5498758"/>
              <a:gd name="connsiteY32" fmla="*/ 3666747 h 4459172"/>
              <a:gd name="connsiteX33" fmla="*/ 5247512 w 5498758"/>
              <a:gd name="connsiteY33" fmla="*/ 3667786 h 4459172"/>
              <a:gd name="connsiteX34" fmla="*/ 5276218 w 5498758"/>
              <a:gd name="connsiteY34" fmla="*/ 3670875 h 4459172"/>
              <a:gd name="connsiteX35" fmla="*/ 5302804 w 5498758"/>
              <a:gd name="connsiteY35" fmla="*/ 3675971 h 4459172"/>
              <a:gd name="connsiteX36" fmla="*/ 5327340 w 5498758"/>
              <a:gd name="connsiteY36" fmla="*/ 3683030 h 4459172"/>
              <a:gd name="connsiteX37" fmla="*/ 5349898 w 5498758"/>
              <a:gd name="connsiteY37" fmla="*/ 3692010 h 4459172"/>
              <a:gd name="connsiteX38" fmla="*/ 5370546 w 5498758"/>
              <a:gd name="connsiteY38" fmla="*/ 3702868 h 4459172"/>
              <a:gd name="connsiteX39" fmla="*/ 5406397 w 5498758"/>
              <a:gd name="connsiteY39" fmla="*/ 3730047 h 4459172"/>
              <a:gd name="connsiteX40" fmla="*/ 5435450 w 5498758"/>
              <a:gd name="connsiteY40" fmla="*/ 3764224 h 4459172"/>
              <a:gd name="connsiteX41" fmla="*/ 5447604 w 5498758"/>
              <a:gd name="connsiteY41" fmla="*/ 3783829 h 4459172"/>
              <a:gd name="connsiteX42" fmla="*/ 5458267 w 5498758"/>
              <a:gd name="connsiteY42" fmla="*/ 3805055 h 4459172"/>
              <a:gd name="connsiteX43" fmla="*/ 5467511 w 5498758"/>
              <a:gd name="connsiteY43" fmla="*/ 3827858 h 4459172"/>
              <a:gd name="connsiteX44" fmla="*/ 5475406 w 5498758"/>
              <a:gd name="connsiteY44" fmla="*/ 3852197 h 4459172"/>
              <a:gd name="connsiteX45" fmla="*/ 5482020 w 5498758"/>
              <a:gd name="connsiteY45" fmla="*/ 3878028 h 4459172"/>
              <a:gd name="connsiteX46" fmla="*/ 5487426 w 5498758"/>
              <a:gd name="connsiteY46" fmla="*/ 3905307 h 4459172"/>
              <a:gd name="connsiteX47" fmla="*/ 5491692 w 5498758"/>
              <a:gd name="connsiteY47" fmla="*/ 3933993 h 4459172"/>
              <a:gd name="connsiteX48" fmla="*/ 5494888 w 5498758"/>
              <a:gd name="connsiteY48" fmla="*/ 3964042 h 4459172"/>
              <a:gd name="connsiteX49" fmla="*/ 5497084 w 5498758"/>
              <a:gd name="connsiteY49" fmla="*/ 3995412 h 4459172"/>
              <a:gd name="connsiteX50" fmla="*/ 5498352 w 5498758"/>
              <a:gd name="connsiteY50" fmla="*/ 4028059 h 4459172"/>
              <a:gd name="connsiteX51" fmla="*/ 5498758 w 5498758"/>
              <a:gd name="connsiteY51" fmla="*/ 4061941 h 4459172"/>
              <a:gd name="connsiteX52" fmla="*/ 5498370 w 5498758"/>
              <a:gd name="connsiteY52" fmla="*/ 4095968 h 4459172"/>
              <a:gd name="connsiteX53" fmla="*/ 5497160 w 5498758"/>
              <a:gd name="connsiteY53" fmla="*/ 4128760 h 4459172"/>
              <a:gd name="connsiteX54" fmla="*/ 5495049 w 5498758"/>
              <a:gd name="connsiteY54" fmla="*/ 4160274 h 4459172"/>
              <a:gd name="connsiteX55" fmla="*/ 5491962 w 5498758"/>
              <a:gd name="connsiteY55" fmla="*/ 4190464 h 4459172"/>
              <a:gd name="connsiteX56" fmla="*/ 5487822 w 5498758"/>
              <a:gd name="connsiteY56" fmla="*/ 4219289 h 4459172"/>
              <a:gd name="connsiteX57" fmla="*/ 5482556 w 5498758"/>
              <a:gd name="connsiteY57" fmla="*/ 4246704 h 4459172"/>
              <a:gd name="connsiteX58" fmla="*/ 5476085 w 5498758"/>
              <a:gd name="connsiteY58" fmla="*/ 4272666 h 4459172"/>
              <a:gd name="connsiteX59" fmla="*/ 5468335 w 5498758"/>
              <a:gd name="connsiteY59" fmla="*/ 4297132 h 4459172"/>
              <a:gd name="connsiteX60" fmla="*/ 5459230 w 5498758"/>
              <a:gd name="connsiteY60" fmla="*/ 4320057 h 4459172"/>
              <a:gd name="connsiteX61" fmla="*/ 5448693 w 5498758"/>
              <a:gd name="connsiteY61" fmla="*/ 4341398 h 4459172"/>
              <a:gd name="connsiteX62" fmla="*/ 5436648 w 5498758"/>
              <a:gd name="connsiteY62" fmla="*/ 4361113 h 4459172"/>
              <a:gd name="connsiteX63" fmla="*/ 5407736 w 5498758"/>
              <a:gd name="connsiteY63" fmla="*/ 4395485 h 4459172"/>
              <a:gd name="connsiteX64" fmla="*/ 5371884 w 5498758"/>
              <a:gd name="connsiteY64" fmla="*/ 4422825 h 4459172"/>
              <a:gd name="connsiteX65" fmla="*/ 5351165 w 5498758"/>
              <a:gd name="connsiteY65" fmla="*/ 4433750 h 4459172"/>
              <a:gd name="connsiteX66" fmla="*/ 5328485 w 5498758"/>
              <a:gd name="connsiteY66" fmla="*/ 4442786 h 4459172"/>
              <a:gd name="connsiteX67" fmla="*/ 5303766 w 5498758"/>
              <a:gd name="connsiteY67" fmla="*/ 4449890 h 4459172"/>
              <a:gd name="connsiteX68" fmla="*/ 5276932 w 5498758"/>
              <a:gd name="connsiteY68" fmla="*/ 4455018 h 4459172"/>
              <a:gd name="connsiteX69" fmla="*/ 5247908 w 5498758"/>
              <a:gd name="connsiteY69" fmla="*/ 4458127 h 4459172"/>
              <a:gd name="connsiteX70" fmla="*/ 5216619 w 5498758"/>
              <a:gd name="connsiteY70" fmla="*/ 4459172 h 4459172"/>
              <a:gd name="connsiteX71" fmla="*/ 5216619 w 5498758"/>
              <a:gd name="connsiteY71" fmla="*/ 4400097 h 4459172"/>
              <a:gd name="connsiteX72" fmla="*/ 5246934 w 5498758"/>
              <a:gd name="connsiteY72" fmla="*/ 4398734 h 4459172"/>
              <a:gd name="connsiteX73" fmla="*/ 5274342 w 5498758"/>
              <a:gd name="connsiteY73" fmla="*/ 4394695 h 4459172"/>
              <a:gd name="connsiteX74" fmla="*/ 5298981 w 5498758"/>
              <a:gd name="connsiteY74" fmla="*/ 4388051 h 4459172"/>
              <a:gd name="connsiteX75" fmla="*/ 5320990 w 5498758"/>
              <a:gd name="connsiteY75" fmla="*/ 4378874 h 4459172"/>
              <a:gd name="connsiteX76" fmla="*/ 5357666 w 5498758"/>
              <a:gd name="connsiteY76" fmla="*/ 4353212 h 4459172"/>
              <a:gd name="connsiteX77" fmla="*/ 5385476 w 5498758"/>
              <a:gd name="connsiteY77" fmla="*/ 4318285 h 4459172"/>
              <a:gd name="connsiteX78" fmla="*/ 5396402 w 5498758"/>
              <a:gd name="connsiteY78" fmla="*/ 4297528 h 4459172"/>
              <a:gd name="connsiteX79" fmla="*/ 5405524 w 5498758"/>
              <a:gd name="connsiteY79" fmla="*/ 4274671 h 4459172"/>
              <a:gd name="connsiteX80" fmla="*/ 5412982 w 5498758"/>
              <a:gd name="connsiteY80" fmla="*/ 4249786 h 4459172"/>
              <a:gd name="connsiteX81" fmla="*/ 5418916 w 5498758"/>
              <a:gd name="connsiteY81" fmla="*/ 4222947 h 4459172"/>
              <a:gd name="connsiteX82" fmla="*/ 5423460 w 5498758"/>
              <a:gd name="connsiteY82" fmla="*/ 4194223 h 4459172"/>
              <a:gd name="connsiteX83" fmla="*/ 5426754 w 5498758"/>
              <a:gd name="connsiteY83" fmla="*/ 4163689 h 4459172"/>
              <a:gd name="connsiteX84" fmla="*/ 5428935 w 5498758"/>
              <a:gd name="connsiteY84" fmla="*/ 4131416 h 4459172"/>
              <a:gd name="connsiteX85" fmla="*/ 5430142 w 5498758"/>
              <a:gd name="connsiteY85" fmla="*/ 4097476 h 4459172"/>
              <a:gd name="connsiteX86" fmla="*/ 5430514 w 5498758"/>
              <a:gd name="connsiteY86" fmla="*/ 4061941 h 4459172"/>
              <a:gd name="connsiteX87" fmla="*/ 5430122 w 5498758"/>
              <a:gd name="connsiteY87" fmla="*/ 4026755 h 4459172"/>
              <a:gd name="connsiteX88" fmla="*/ 5428860 w 5498758"/>
              <a:gd name="connsiteY88" fmla="*/ 3993143 h 4459172"/>
              <a:gd name="connsiteX89" fmla="*/ 5426596 w 5498758"/>
              <a:gd name="connsiteY89" fmla="*/ 3961177 h 4459172"/>
              <a:gd name="connsiteX90" fmla="*/ 5423200 w 5498758"/>
              <a:gd name="connsiteY90" fmla="*/ 3930927 h 4459172"/>
              <a:gd name="connsiteX91" fmla="*/ 5418542 w 5498758"/>
              <a:gd name="connsiteY91" fmla="*/ 3902469 h 4459172"/>
              <a:gd name="connsiteX92" fmla="*/ 5412490 w 5498758"/>
              <a:gd name="connsiteY92" fmla="*/ 3875872 h 4459172"/>
              <a:gd name="connsiteX93" fmla="*/ 5404915 w 5498758"/>
              <a:gd name="connsiteY93" fmla="*/ 3851210 h 4459172"/>
              <a:gd name="connsiteX94" fmla="*/ 5395686 w 5498758"/>
              <a:gd name="connsiteY94" fmla="*/ 3828553 h 4459172"/>
              <a:gd name="connsiteX95" fmla="*/ 5384671 w 5498758"/>
              <a:gd name="connsiteY95" fmla="*/ 3807976 h 4459172"/>
              <a:gd name="connsiteX96" fmla="*/ 5356765 w 5498758"/>
              <a:gd name="connsiteY96" fmla="*/ 3773345 h 4459172"/>
              <a:gd name="connsiteX97" fmla="*/ 5320150 w 5498758"/>
              <a:gd name="connsiteY97" fmla="*/ 3747894 h 4459172"/>
              <a:gd name="connsiteX98" fmla="*/ 5298251 w 5498758"/>
              <a:gd name="connsiteY98" fmla="*/ 3738792 h 4459172"/>
              <a:gd name="connsiteX99" fmla="*/ 5273782 w 5498758"/>
              <a:gd name="connsiteY99" fmla="*/ 3732201 h 4459172"/>
              <a:gd name="connsiteX100" fmla="*/ 5246616 w 5498758"/>
              <a:gd name="connsiteY100" fmla="*/ 3728193 h 4459172"/>
              <a:gd name="connsiteX101" fmla="*/ 5216619 w 5498758"/>
              <a:gd name="connsiteY101" fmla="*/ 3726841 h 4459172"/>
              <a:gd name="connsiteX102" fmla="*/ 5160582 w 5498758"/>
              <a:gd name="connsiteY102" fmla="*/ 3666747 h 4459172"/>
              <a:gd name="connsiteX103" fmla="*/ 5160582 w 5498758"/>
              <a:gd name="connsiteY103" fmla="*/ 3726841 h 4459172"/>
              <a:gd name="connsiteX104" fmla="*/ 5130753 w 5498758"/>
              <a:gd name="connsiteY104" fmla="*/ 3728193 h 4459172"/>
              <a:gd name="connsiteX105" fmla="*/ 5103735 w 5498758"/>
              <a:gd name="connsiteY105" fmla="*/ 3732201 h 4459172"/>
              <a:gd name="connsiteX106" fmla="*/ 5079398 w 5498758"/>
              <a:gd name="connsiteY106" fmla="*/ 3738792 h 4459172"/>
              <a:gd name="connsiteX107" fmla="*/ 5057612 w 5498758"/>
              <a:gd name="connsiteY107" fmla="*/ 3747894 h 4459172"/>
              <a:gd name="connsiteX108" fmla="*/ 5021178 w 5498758"/>
              <a:gd name="connsiteY108" fmla="*/ 3773345 h 4459172"/>
              <a:gd name="connsiteX109" fmla="*/ 4993394 w 5498758"/>
              <a:gd name="connsiteY109" fmla="*/ 3807976 h 4459172"/>
              <a:gd name="connsiteX110" fmla="*/ 4982426 w 5498758"/>
              <a:gd name="connsiteY110" fmla="*/ 3828553 h 4459172"/>
              <a:gd name="connsiteX111" fmla="*/ 4973230 w 5498758"/>
              <a:gd name="connsiteY111" fmla="*/ 3851210 h 4459172"/>
              <a:gd name="connsiteX112" fmla="*/ 4965682 w 5498758"/>
              <a:gd name="connsiteY112" fmla="*/ 3875872 h 4459172"/>
              <a:gd name="connsiteX113" fmla="*/ 4959648 w 5498758"/>
              <a:gd name="connsiteY113" fmla="*/ 3902469 h 4459172"/>
              <a:gd name="connsiteX114" fmla="*/ 4955003 w 5498758"/>
              <a:gd name="connsiteY114" fmla="*/ 3930927 h 4459172"/>
              <a:gd name="connsiteX115" fmla="*/ 4951615 w 5498758"/>
              <a:gd name="connsiteY115" fmla="*/ 3961177 h 4459172"/>
              <a:gd name="connsiteX116" fmla="*/ 4949355 w 5498758"/>
              <a:gd name="connsiteY116" fmla="*/ 3993143 h 4459172"/>
              <a:gd name="connsiteX117" fmla="*/ 4948094 w 5498758"/>
              <a:gd name="connsiteY117" fmla="*/ 4026755 h 4459172"/>
              <a:gd name="connsiteX118" fmla="*/ 4947702 w 5498758"/>
              <a:gd name="connsiteY118" fmla="*/ 4061941 h 4459172"/>
              <a:gd name="connsiteX119" fmla="*/ 4948084 w 5498758"/>
              <a:gd name="connsiteY119" fmla="*/ 4097476 h 4459172"/>
              <a:gd name="connsiteX120" fmla="*/ 4949318 w 5498758"/>
              <a:gd name="connsiteY120" fmla="*/ 4131416 h 4459172"/>
              <a:gd name="connsiteX121" fmla="*/ 4951536 w 5498758"/>
              <a:gd name="connsiteY121" fmla="*/ 4163689 h 4459172"/>
              <a:gd name="connsiteX122" fmla="*/ 4954874 w 5498758"/>
              <a:gd name="connsiteY122" fmla="*/ 4194223 h 4459172"/>
              <a:gd name="connsiteX123" fmla="*/ 4959462 w 5498758"/>
              <a:gd name="connsiteY123" fmla="*/ 4222947 h 4459172"/>
              <a:gd name="connsiteX124" fmla="*/ 4965436 w 5498758"/>
              <a:gd name="connsiteY124" fmla="*/ 4249786 h 4459172"/>
              <a:gd name="connsiteX125" fmla="*/ 4972926 w 5498758"/>
              <a:gd name="connsiteY125" fmla="*/ 4274671 h 4459172"/>
              <a:gd name="connsiteX126" fmla="*/ 4982067 w 5498758"/>
              <a:gd name="connsiteY126" fmla="*/ 4297528 h 4459172"/>
              <a:gd name="connsiteX127" fmla="*/ 4992992 w 5498758"/>
              <a:gd name="connsiteY127" fmla="*/ 4318285 h 4459172"/>
              <a:gd name="connsiteX128" fmla="*/ 5020726 w 5498758"/>
              <a:gd name="connsiteY128" fmla="*/ 4353212 h 4459172"/>
              <a:gd name="connsiteX129" fmla="*/ 5057192 w 5498758"/>
              <a:gd name="connsiteY129" fmla="*/ 4378874 h 4459172"/>
              <a:gd name="connsiteX130" fmla="*/ 5079032 w 5498758"/>
              <a:gd name="connsiteY130" fmla="*/ 4388051 h 4459172"/>
              <a:gd name="connsiteX131" fmla="*/ 5103455 w 5498758"/>
              <a:gd name="connsiteY131" fmla="*/ 4394695 h 4459172"/>
              <a:gd name="connsiteX132" fmla="*/ 5130594 w 5498758"/>
              <a:gd name="connsiteY132" fmla="*/ 4398734 h 4459172"/>
              <a:gd name="connsiteX133" fmla="*/ 5160582 w 5498758"/>
              <a:gd name="connsiteY133" fmla="*/ 4400097 h 4459172"/>
              <a:gd name="connsiteX134" fmla="*/ 5160582 w 5498758"/>
              <a:gd name="connsiteY134" fmla="*/ 4459172 h 4459172"/>
              <a:gd name="connsiteX135" fmla="*/ 5129424 w 5498758"/>
              <a:gd name="connsiteY135" fmla="*/ 4458127 h 4459172"/>
              <a:gd name="connsiteX136" fmla="*/ 5100505 w 5498758"/>
              <a:gd name="connsiteY136" fmla="*/ 4455018 h 4459172"/>
              <a:gd name="connsiteX137" fmla="*/ 5073755 w 5498758"/>
              <a:gd name="connsiteY137" fmla="*/ 4449890 h 4459172"/>
              <a:gd name="connsiteX138" fmla="*/ 5049096 w 5498758"/>
              <a:gd name="connsiteY138" fmla="*/ 4442786 h 4459172"/>
              <a:gd name="connsiteX139" fmla="*/ 5026456 w 5498758"/>
              <a:gd name="connsiteY139" fmla="*/ 4433750 h 4459172"/>
              <a:gd name="connsiteX140" fmla="*/ 5005761 w 5498758"/>
              <a:gd name="connsiteY140" fmla="*/ 4422825 h 4459172"/>
              <a:gd name="connsiteX141" fmla="*/ 4969910 w 5498758"/>
              <a:gd name="connsiteY141" fmla="*/ 4395485 h 4459172"/>
              <a:gd name="connsiteX142" fmla="*/ 4940950 w 5498758"/>
              <a:gd name="connsiteY142" fmla="*/ 4361113 h 4459172"/>
              <a:gd name="connsiteX143" fmla="*/ 4928870 w 5498758"/>
              <a:gd name="connsiteY143" fmla="*/ 4341398 h 4459172"/>
              <a:gd name="connsiteX144" fmla="*/ 4918290 w 5498758"/>
              <a:gd name="connsiteY144" fmla="*/ 4320057 h 4459172"/>
              <a:gd name="connsiteX145" fmla="*/ 4909140 w 5498758"/>
              <a:gd name="connsiteY145" fmla="*/ 4297132 h 4459172"/>
              <a:gd name="connsiteX146" fmla="*/ 4901341 w 5498758"/>
              <a:gd name="connsiteY146" fmla="*/ 4272666 h 4459172"/>
              <a:gd name="connsiteX147" fmla="*/ 4894822 w 5498758"/>
              <a:gd name="connsiteY147" fmla="*/ 4246704 h 4459172"/>
              <a:gd name="connsiteX148" fmla="*/ 4889509 w 5498758"/>
              <a:gd name="connsiteY148" fmla="*/ 4219289 h 4459172"/>
              <a:gd name="connsiteX149" fmla="*/ 4885328 w 5498758"/>
              <a:gd name="connsiteY149" fmla="*/ 4190464 h 4459172"/>
              <a:gd name="connsiteX150" fmla="*/ 4882204 w 5498758"/>
              <a:gd name="connsiteY150" fmla="*/ 4160274 h 4459172"/>
              <a:gd name="connsiteX151" fmla="*/ 4880065 w 5498758"/>
              <a:gd name="connsiteY151" fmla="*/ 4128760 h 4459172"/>
              <a:gd name="connsiteX152" fmla="*/ 4878836 w 5498758"/>
              <a:gd name="connsiteY152" fmla="*/ 4095968 h 4459172"/>
              <a:gd name="connsiteX153" fmla="*/ 4878442 w 5498758"/>
              <a:gd name="connsiteY153" fmla="*/ 4061941 h 4459172"/>
              <a:gd name="connsiteX154" fmla="*/ 4878849 w 5498758"/>
              <a:gd name="connsiteY154" fmla="*/ 4028059 h 4459172"/>
              <a:gd name="connsiteX155" fmla="*/ 4880116 w 5498758"/>
              <a:gd name="connsiteY155" fmla="*/ 3995412 h 4459172"/>
              <a:gd name="connsiteX156" fmla="*/ 4882312 w 5498758"/>
              <a:gd name="connsiteY156" fmla="*/ 3964042 h 4459172"/>
              <a:gd name="connsiteX157" fmla="*/ 4885508 w 5498758"/>
              <a:gd name="connsiteY157" fmla="*/ 3933993 h 4459172"/>
              <a:gd name="connsiteX158" fmla="*/ 4889774 w 5498758"/>
              <a:gd name="connsiteY158" fmla="*/ 3905307 h 4459172"/>
              <a:gd name="connsiteX159" fmla="*/ 4895179 w 5498758"/>
              <a:gd name="connsiteY159" fmla="*/ 3878028 h 4459172"/>
              <a:gd name="connsiteX160" fmla="*/ 4901794 w 5498758"/>
              <a:gd name="connsiteY160" fmla="*/ 3852197 h 4459172"/>
              <a:gd name="connsiteX161" fmla="*/ 4909688 w 5498758"/>
              <a:gd name="connsiteY161" fmla="*/ 3827858 h 4459172"/>
              <a:gd name="connsiteX162" fmla="*/ 4918933 w 5498758"/>
              <a:gd name="connsiteY162" fmla="*/ 3805055 h 4459172"/>
              <a:gd name="connsiteX163" fmla="*/ 4929596 w 5498758"/>
              <a:gd name="connsiteY163" fmla="*/ 3783829 h 4459172"/>
              <a:gd name="connsiteX164" fmla="*/ 4941748 w 5498758"/>
              <a:gd name="connsiteY164" fmla="*/ 3764224 h 4459172"/>
              <a:gd name="connsiteX165" fmla="*/ 4970802 w 5498758"/>
              <a:gd name="connsiteY165" fmla="*/ 3730047 h 4459172"/>
              <a:gd name="connsiteX166" fmla="*/ 5006652 w 5498758"/>
              <a:gd name="connsiteY166" fmla="*/ 3702868 h 4459172"/>
              <a:gd name="connsiteX167" fmla="*/ 5027302 w 5498758"/>
              <a:gd name="connsiteY167" fmla="*/ 3692010 h 4459172"/>
              <a:gd name="connsiteX168" fmla="*/ 5049860 w 5498758"/>
              <a:gd name="connsiteY168" fmla="*/ 3683030 h 4459172"/>
              <a:gd name="connsiteX169" fmla="*/ 5074396 w 5498758"/>
              <a:gd name="connsiteY169" fmla="*/ 3675971 h 4459172"/>
              <a:gd name="connsiteX170" fmla="*/ 5100983 w 5498758"/>
              <a:gd name="connsiteY170" fmla="*/ 3670875 h 4459172"/>
              <a:gd name="connsiteX171" fmla="*/ 5129688 w 5498758"/>
              <a:gd name="connsiteY171" fmla="*/ 3667786 h 4459172"/>
              <a:gd name="connsiteX172" fmla="*/ 859902 w 5498758"/>
              <a:gd name="connsiteY172" fmla="*/ 3666747 h 4459172"/>
              <a:gd name="connsiteX173" fmla="*/ 890796 w 5498758"/>
              <a:gd name="connsiteY173" fmla="*/ 3667786 h 4459172"/>
              <a:gd name="connsiteX174" fmla="*/ 919501 w 5498758"/>
              <a:gd name="connsiteY174" fmla="*/ 3670875 h 4459172"/>
              <a:gd name="connsiteX175" fmla="*/ 946088 w 5498758"/>
              <a:gd name="connsiteY175" fmla="*/ 3675971 h 4459172"/>
              <a:gd name="connsiteX176" fmla="*/ 970625 w 5498758"/>
              <a:gd name="connsiteY176" fmla="*/ 3683030 h 4459172"/>
              <a:gd name="connsiteX177" fmla="*/ 993183 w 5498758"/>
              <a:gd name="connsiteY177" fmla="*/ 3692010 h 4459172"/>
              <a:gd name="connsiteX178" fmla="*/ 1013832 w 5498758"/>
              <a:gd name="connsiteY178" fmla="*/ 3702868 h 4459172"/>
              <a:gd name="connsiteX179" fmla="*/ 1049682 w 5498758"/>
              <a:gd name="connsiteY179" fmla="*/ 3730047 h 4459172"/>
              <a:gd name="connsiteX180" fmla="*/ 1078736 w 5498758"/>
              <a:gd name="connsiteY180" fmla="*/ 3764224 h 4459172"/>
              <a:gd name="connsiteX181" fmla="*/ 1090888 w 5498758"/>
              <a:gd name="connsiteY181" fmla="*/ 3783829 h 4459172"/>
              <a:gd name="connsiteX182" fmla="*/ 1101552 w 5498758"/>
              <a:gd name="connsiteY182" fmla="*/ 3805055 h 4459172"/>
              <a:gd name="connsiteX183" fmla="*/ 1110795 w 5498758"/>
              <a:gd name="connsiteY183" fmla="*/ 3827858 h 4459172"/>
              <a:gd name="connsiteX184" fmla="*/ 1118690 w 5498758"/>
              <a:gd name="connsiteY184" fmla="*/ 3852197 h 4459172"/>
              <a:gd name="connsiteX185" fmla="*/ 1125304 w 5498758"/>
              <a:gd name="connsiteY185" fmla="*/ 3878028 h 4459172"/>
              <a:gd name="connsiteX186" fmla="*/ 1130710 w 5498758"/>
              <a:gd name="connsiteY186" fmla="*/ 3905307 h 4459172"/>
              <a:gd name="connsiteX187" fmla="*/ 1134975 w 5498758"/>
              <a:gd name="connsiteY187" fmla="*/ 3933993 h 4459172"/>
              <a:gd name="connsiteX188" fmla="*/ 1138171 w 5498758"/>
              <a:gd name="connsiteY188" fmla="*/ 3964042 h 4459172"/>
              <a:gd name="connsiteX189" fmla="*/ 1140367 w 5498758"/>
              <a:gd name="connsiteY189" fmla="*/ 3995412 h 4459172"/>
              <a:gd name="connsiteX190" fmla="*/ 1141633 w 5498758"/>
              <a:gd name="connsiteY190" fmla="*/ 4028059 h 4459172"/>
              <a:gd name="connsiteX191" fmla="*/ 1142040 w 5498758"/>
              <a:gd name="connsiteY191" fmla="*/ 4061941 h 4459172"/>
              <a:gd name="connsiteX192" fmla="*/ 1141653 w 5498758"/>
              <a:gd name="connsiteY192" fmla="*/ 4095968 h 4459172"/>
              <a:gd name="connsiteX193" fmla="*/ 1140442 w 5498758"/>
              <a:gd name="connsiteY193" fmla="*/ 4128760 h 4459172"/>
              <a:gd name="connsiteX194" fmla="*/ 1138331 w 5498758"/>
              <a:gd name="connsiteY194" fmla="*/ 4160274 h 4459172"/>
              <a:gd name="connsiteX195" fmla="*/ 1135244 w 5498758"/>
              <a:gd name="connsiteY195" fmla="*/ 4190464 h 4459172"/>
              <a:gd name="connsiteX196" fmla="*/ 1131105 w 5498758"/>
              <a:gd name="connsiteY196" fmla="*/ 4219289 h 4459172"/>
              <a:gd name="connsiteX197" fmla="*/ 1125838 w 5498758"/>
              <a:gd name="connsiteY197" fmla="*/ 4246704 h 4459172"/>
              <a:gd name="connsiteX198" fmla="*/ 1119368 w 5498758"/>
              <a:gd name="connsiteY198" fmla="*/ 4272666 h 4459172"/>
              <a:gd name="connsiteX199" fmla="*/ 1111618 w 5498758"/>
              <a:gd name="connsiteY199" fmla="*/ 4297132 h 4459172"/>
              <a:gd name="connsiteX200" fmla="*/ 1102512 w 5498758"/>
              <a:gd name="connsiteY200" fmla="*/ 4320057 h 4459172"/>
              <a:gd name="connsiteX201" fmla="*/ 1091976 w 5498758"/>
              <a:gd name="connsiteY201" fmla="*/ 4341398 h 4459172"/>
              <a:gd name="connsiteX202" fmla="*/ 1079931 w 5498758"/>
              <a:gd name="connsiteY202" fmla="*/ 4361113 h 4459172"/>
              <a:gd name="connsiteX203" fmla="*/ 1051018 w 5498758"/>
              <a:gd name="connsiteY203" fmla="*/ 4395485 h 4459172"/>
              <a:gd name="connsiteX204" fmla="*/ 1015166 w 5498758"/>
              <a:gd name="connsiteY204" fmla="*/ 4422825 h 4459172"/>
              <a:gd name="connsiteX205" fmla="*/ 994448 w 5498758"/>
              <a:gd name="connsiteY205" fmla="*/ 4433750 h 4459172"/>
              <a:gd name="connsiteX206" fmla="*/ 971768 w 5498758"/>
              <a:gd name="connsiteY206" fmla="*/ 4442786 h 4459172"/>
              <a:gd name="connsiteX207" fmla="*/ 947048 w 5498758"/>
              <a:gd name="connsiteY207" fmla="*/ 4449890 h 4459172"/>
              <a:gd name="connsiteX208" fmla="*/ 920215 w 5498758"/>
              <a:gd name="connsiteY208" fmla="*/ 4455018 h 4459172"/>
              <a:gd name="connsiteX209" fmla="*/ 891191 w 5498758"/>
              <a:gd name="connsiteY209" fmla="*/ 4458127 h 4459172"/>
              <a:gd name="connsiteX210" fmla="*/ 859902 w 5498758"/>
              <a:gd name="connsiteY210" fmla="*/ 4459172 h 4459172"/>
              <a:gd name="connsiteX211" fmla="*/ 859902 w 5498758"/>
              <a:gd name="connsiteY211" fmla="*/ 4400097 h 4459172"/>
              <a:gd name="connsiteX212" fmla="*/ 890216 w 5498758"/>
              <a:gd name="connsiteY212" fmla="*/ 4398734 h 4459172"/>
              <a:gd name="connsiteX213" fmla="*/ 917625 w 5498758"/>
              <a:gd name="connsiteY213" fmla="*/ 4394695 h 4459172"/>
              <a:gd name="connsiteX214" fmla="*/ 942264 w 5498758"/>
              <a:gd name="connsiteY214" fmla="*/ 4388051 h 4459172"/>
              <a:gd name="connsiteX215" fmla="*/ 964272 w 5498758"/>
              <a:gd name="connsiteY215" fmla="*/ 4378874 h 4459172"/>
              <a:gd name="connsiteX216" fmla="*/ 1000948 w 5498758"/>
              <a:gd name="connsiteY216" fmla="*/ 4353212 h 4459172"/>
              <a:gd name="connsiteX217" fmla="*/ 1028759 w 5498758"/>
              <a:gd name="connsiteY217" fmla="*/ 4318285 h 4459172"/>
              <a:gd name="connsiteX218" fmla="*/ 1039684 w 5498758"/>
              <a:gd name="connsiteY218" fmla="*/ 4297528 h 4459172"/>
              <a:gd name="connsiteX219" fmla="*/ 1048807 w 5498758"/>
              <a:gd name="connsiteY219" fmla="*/ 4274671 h 4459172"/>
              <a:gd name="connsiteX220" fmla="*/ 1056265 w 5498758"/>
              <a:gd name="connsiteY220" fmla="*/ 4249786 h 4459172"/>
              <a:gd name="connsiteX221" fmla="*/ 1062197 w 5498758"/>
              <a:gd name="connsiteY221" fmla="*/ 4222947 h 4459172"/>
              <a:gd name="connsiteX222" fmla="*/ 1066741 w 5498758"/>
              <a:gd name="connsiteY222" fmla="*/ 4194223 h 4459172"/>
              <a:gd name="connsiteX223" fmla="*/ 1070035 w 5498758"/>
              <a:gd name="connsiteY223" fmla="*/ 4163689 h 4459172"/>
              <a:gd name="connsiteX224" fmla="*/ 1072217 w 5498758"/>
              <a:gd name="connsiteY224" fmla="*/ 4131416 h 4459172"/>
              <a:gd name="connsiteX225" fmla="*/ 1073425 w 5498758"/>
              <a:gd name="connsiteY225" fmla="*/ 4097476 h 4459172"/>
              <a:gd name="connsiteX226" fmla="*/ 1073797 w 5498758"/>
              <a:gd name="connsiteY226" fmla="*/ 4061941 h 4459172"/>
              <a:gd name="connsiteX227" fmla="*/ 1073405 w 5498758"/>
              <a:gd name="connsiteY227" fmla="*/ 4026755 h 4459172"/>
              <a:gd name="connsiteX228" fmla="*/ 1072143 w 5498758"/>
              <a:gd name="connsiteY228" fmla="*/ 3993143 h 4459172"/>
              <a:gd name="connsiteX229" fmla="*/ 1069879 w 5498758"/>
              <a:gd name="connsiteY229" fmla="*/ 3961177 h 4459172"/>
              <a:gd name="connsiteX230" fmla="*/ 1066483 w 5498758"/>
              <a:gd name="connsiteY230" fmla="*/ 3930927 h 4459172"/>
              <a:gd name="connsiteX231" fmla="*/ 1061825 w 5498758"/>
              <a:gd name="connsiteY231" fmla="*/ 3902469 h 4459172"/>
              <a:gd name="connsiteX232" fmla="*/ 1055773 w 5498758"/>
              <a:gd name="connsiteY232" fmla="*/ 3875872 h 4459172"/>
              <a:gd name="connsiteX233" fmla="*/ 1048198 w 5498758"/>
              <a:gd name="connsiteY233" fmla="*/ 3851210 h 4459172"/>
              <a:gd name="connsiteX234" fmla="*/ 1038968 w 5498758"/>
              <a:gd name="connsiteY234" fmla="*/ 3828553 h 4459172"/>
              <a:gd name="connsiteX235" fmla="*/ 1027954 w 5498758"/>
              <a:gd name="connsiteY235" fmla="*/ 3807976 h 4459172"/>
              <a:gd name="connsiteX236" fmla="*/ 1000047 w 5498758"/>
              <a:gd name="connsiteY236" fmla="*/ 3773345 h 4459172"/>
              <a:gd name="connsiteX237" fmla="*/ 963432 w 5498758"/>
              <a:gd name="connsiteY237" fmla="*/ 3747894 h 4459172"/>
              <a:gd name="connsiteX238" fmla="*/ 941533 w 5498758"/>
              <a:gd name="connsiteY238" fmla="*/ 3738792 h 4459172"/>
              <a:gd name="connsiteX239" fmla="*/ 917065 w 5498758"/>
              <a:gd name="connsiteY239" fmla="*/ 3732201 h 4459172"/>
              <a:gd name="connsiteX240" fmla="*/ 889898 w 5498758"/>
              <a:gd name="connsiteY240" fmla="*/ 3728193 h 4459172"/>
              <a:gd name="connsiteX241" fmla="*/ 859902 w 5498758"/>
              <a:gd name="connsiteY241" fmla="*/ 3726841 h 4459172"/>
              <a:gd name="connsiteX242" fmla="*/ 803845 w 5498758"/>
              <a:gd name="connsiteY242" fmla="*/ 3666747 h 4459172"/>
              <a:gd name="connsiteX243" fmla="*/ 803845 w 5498758"/>
              <a:gd name="connsiteY243" fmla="*/ 3726841 h 4459172"/>
              <a:gd name="connsiteX244" fmla="*/ 774018 w 5498758"/>
              <a:gd name="connsiteY244" fmla="*/ 3728193 h 4459172"/>
              <a:gd name="connsiteX245" fmla="*/ 747000 w 5498758"/>
              <a:gd name="connsiteY245" fmla="*/ 3732201 h 4459172"/>
              <a:gd name="connsiteX246" fmla="*/ 722664 w 5498758"/>
              <a:gd name="connsiteY246" fmla="*/ 3738792 h 4459172"/>
              <a:gd name="connsiteX247" fmla="*/ 700878 w 5498758"/>
              <a:gd name="connsiteY247" fmla="*/ 3747894 h 4459172"/>
              <a:gd name="connsiteX248" fmla="*/ 664443 w 5498758"/>
              <a:gd name="connsiteY248" fmla="*/ 3773345 h 4459172"/>
              <a:gd name="connsiteX249" fmla="*/ 636661 w 5498758"/>
              <a:gd name="connsiteY249" fmla="*/ 3807976 h 4459172"/>
              <a:gd name="connsiteX250" fmla="*/ 625691 w 5498758"/>
              <a:gd name="connsiteY250" fmla="*/ 3828553 h 4459172"/>
              <a:gd name="connsiteX251" fmla="*/ 616496 w 5498758"/>
              <a:gd name="connsiteY251" fmla="*/ 3851210 h 4459172"/>
              <a:gd name="connsiteX252" fmla="*/ 608947 w 5498758"/>
              <a:gd name="connsiteY252" fmla="*/ 3875872 h 4459172"/>
              <a:gd name="connsiteX253" fmla="*/ 602914 w 5498758"/>
              <a:gd name="connsiteY253" fmla="*/ 3902469 h 4459172"/>
              <a:gd name="connsiteX254" fmla="*/ 598268 w 5498758"/>
              <a:gd name="connsiteY254" fmla="*/ 3930927 h 4459172"/>
              <a:gd name="connsiteX255" fmla="*/ 594879 w 5498758"/>
              <a:gd name="connsiteY255" fmla="*/ 3961177 h 4459172"/>
              <a:gd name="connsiteX256" fmla="*/ 592619 w 5498758"/>
              <a:gd name="connsiteY256" fmla="*/ 3993143 h 4459172"/>
              <a:gd name="connsiteX257" fmla="*/ 591358 w 5498758"/>
              <a:gd name="connsiteY257" fmla="*/ 4026755 h 4459172"/>
              <a:gd name="connsiteX258" fmla="*/ 590966 w 5498758"/>
              <a:gd name="connsiteY258" fmla="*/ 4061941 h 4459172"/>
              <a:gd name="connsiteX259" fmla="*/ 591348 w 5498758"/>
              <a:gd name="connsiteY259" fmla="*/ 4097476 h 4459172"/>
              <a:gd name="connsiteX260" fmla="*/ 592582 w 5498758"/>
              <a:gd name="connsiteY260" fmla="*/ 4131416 h 4459172"/>
              <a:gd name="connsiteX261" fmla="*/ 594801 w 5498758"/>
              <a:gd name="connsiteY261" fmla="*/ 4163689 h 4459172"/>
              <a:gd name="connsiteX262" fmla="*/ 598139 w 5498758"/>
              <a:gd name="connsiteY262" fmla="*/ 4194223 h 4459172"/>
              <a:gd name="connsiteX263" fmla="*/ 602727 w 5498758"/>
              <a:gd name="connsiteY263" fmla="*/ 4222947 h 4459172"/>
              <a:gd name="connsiteX264" fmla="*/ 608701 w 5498758"/>
              <a:gd name="connsiteY264" fmla="*/ 4249786 h 4459172"/>
              <a:gd name="connsiteX265" fmla="*/ 616192 w 5498758"/>
              <a:gd name="connsiteY265" fmla="*/ 4274671 h 4459172"/>
              <a:gd name="connsiteX266" fmla="*/ 625333 w 5498758"/>
              <a:gd name="connsiteY266" fmla="*/ 4297528 h 4459172"/>
              <a:gd name="connsiteX267" fmla="*/ 636259 w 5498758"/>
              <a:gd name="connsiteY267" fmla="*/ 4318285 h 4459172"/>
              <a:gd name="connsiteX268" fmla="*/ 663993 w 5498758"/>
              <a:gd name="connsiteY268" fmla="*/ 4353212 h 4459172"/>
              <a:gd name="connsiteX269" fmla="*/ 700458 w 5498758"/>
              <a:gd name="connsiteY269" fmla="*/ 4378874 h 4459172"/>
              <a:gd name="connsiteX270" fmla="*/ 722299 w 5498758"/>
              <a:gd name="connsiteY270" fmla="*/ 4388051 h 4459172"/>
              <a:gd name="connsiteX271" fmla="*/ 746721 w 5498758"/>
              <a:gd name="connsiteY271" fmla="*/ 4394695 h 4459172"/>
              <a:gd name="connsiteX272" fmla="*/ 773858 w 5498758"/>
              <a:gd name="connsiteY272" fmla="*/ 4398734 h 4459172"/>
              <a:gd name="connsiteX273" fmla="*/ 803845 w 5498758"/>
              <a:gd name="connsiteY273" fmla="*/ 4400097 h 4459172"/>
              <a:gd name="connsiteX274" fmla="*/ 803845 w 5498758"/>
              <a:gd name="connsiteY274" fmla="*/ 4459172 h 4459172"/>
              <a:gd name="connsiteX275" fmla="*/ 772687 w 5498758"/>
              <a:gd name="connsiteY275" fmla="*/ 4458127 h 4459172"/>
              <a:gd name="connsiteX276" fmla="*/ 743769 w 5498758"/>
              <a:gd name="connsiteY276" fmla="*/ 4455018 h 4459172"/>
              <a:gd name="connsiteX277" fmla="*/ 717018 w 5498758"/>
              <a:gd name="connsiteY277" fmla="*/ 4449890 h 4459172"/>
              <a:gd name="connsiteX278" fmla="*/ 692360 w 5498758"/>
              <a:gd name="connsiteY278" fmla="*/ 4442786 h 4459172"/>
              <a:gd name="connsiteX279" fmla="*/ 669720 w 5498758"/>
              <a:gd name="connsiteY279" fmla="*/ 4433750 h 4459172"/>
              <a:gd name="connsiteX280" fmla="*/ 649024 w 5498758"/>
              <a:gd name="connsiteY280" fmla="*/ 4422825 h 4459172"/>
              <a:gd name="connsiteX281" fmla="*/ 613173 w 5498758"/>
              <a:gd name="connsiteY281" fmla="*/ 4395485 h 4459172"/>
              <a:gd name="connsiteX282" fmla="*/ 584213 w 5498758"/>
              <a:gd name="connsiteY282" fmla="*/ 4361113 h 4459172"/>
              <a:gd name="connsiteX283" fmla="*/ 572133 w 5498758"/>
              <a:gd name="connsiteY283" fmla="*/ 4341398 h 4459172"/>
              <a:gd name="connsiteX284" fmla="*/ 561554 w 5498758"/>
              <a:gd name="connsiteY284" fmla="*/ 4320057 h 4459172"/>
              <a:gd name="connsiteX285" fmla="*/ 552403 w 5498758"/>
              <a:gd name="connsiteY285" fmla="*/ 4297132 h 4459172"/>
              <a:gd name="connsiteX286" fmla="*/ 544605 w 5498758"/>
              <a:gd name="connsiteY286" fmla="*/ 4272666 h 4459172"/>
              <a:gd name="connsiteX287" fmla="*/ 538086 w 5498758"/>
              <a:gd name="connsiteY287" fmla="*/ 4246704 h 4459172"/>
              <a:gd name="connsiteX288" fmla="*/ 532773 w 5498758"/>
              <a:gd name="connsiteY288" fmla="*/ 4219289 h 4459172"/>
              <a:gd name="connsiteX289" fmla="*/ 528592 w 5498758"/>
              <a:gd name="connsiteY289" fmla="*/ 4190464 h 4459172"/>
              <a:gd name="connsiteX290" fmla="*/ 525469 w 5498758"/>
              <a:gd name="connsiteY290" fmla="*/ 4160274 h 4459172"/>
              <a:gd name="connsiteX291" fmla="*/ 523329 w 5498758"/>
              <a:gd name="connsiteY291" fmla="*/ 4128760 h 4459172"/>
              <a:gd name="connsiteX292" fmla="*/ 522100 w 5498758"/>
              <a:gd name="connsiteY292" fmla="*/ 4095968 h 4459172"/>
              <a:gd name="connsiteX293" fmla="*/ 521706 w 5498758"/>
              <a:gd name="connsiteY293" fmla="*/ 4061941 h 4459172"/>
              <a:gd name="connsiteX294" fmla="*/ 522113 w 5498758"/>
              <a:gd name="connsiteY294" fmla="*/ 4028059 h 4459172"/>
              <a:gd name="connsiteX295" fmla="*/ 523379 w 5498758"/>
              <a:gd name="connsiteY295" fmla="*/ 3995412 h 4459172"/>
              <a:gd name="connsiteX296" fmla="*/ 525575 w 5498758"/>
              <a:gd name="connsiteY296" fmla="*/ 3964042 h 4459172"/>
              <a:gd name="connsiteX297" fmla="*/ 528772 w 5498758"/>
              <a:gd name="connsiteY297" fmla="*/ 3933993 h 4459172"/>
              <a:gd name="connsiteX298" fmla="*/ 533038 w 5498758"/>
              <a:gd name="connsiteY298" fmla="*/ 3905307 h 4459172"/>
              <a:gd name="connsiteX299" fmla="*/ 538443 w 5498758"/>
              <a:gd name="connsiteY299" fmla="*/ 3878028 h 4459172"/>
              <a:gd name="connsiteX300" fmla="*/ 545058 w 5498758"/>
              <a:gd name="connsiteY300" fmla="*/ 3852197 h 4459172"/>
              <a:gd name="connsiteX301" fmla="*/ 552952 w 5498758"/>
              <a:gd name="connsiteY301" fmla="*/ 3827858 h 4459172"/>
              <a:gd name="connsiteX302" fmla="*/ 562197 w 5498758"/>
              <a:gd name="connsiteY302" fmla="*/ 3805055 h 4459172"/>
              <a:gd name="connsiteX303" fmla="*/ 572860 w 5498758"/>
              <a:gd name="connsiteY303" fmla="*/ 3783829 h 4459172"/>
              <a:gd name="connsiteX304" fmla="*/ 585013 w 5498758"/>
              <a:gd name="connsiteY304" fmla="*/ 3764224 h 4459172"/>
              <a:gd name="connsiteX305" fmla="*/ 614066 w 5498758"/>
              <a:gd name="connsiteY305" fmla="*/ 3730047 h 4459172"/>
              <a:gd name="connsiteX306" fmla="*/ 649917 w 5498758"/>
              <a:gd name="connsiteY306" fmla="*/ 3702868 h 4459172"/>
              <a:gd name="connsiteX307" fmla="*/ 670566 w 5498758"/>
              <a:gd name="connsiteY307" fmla="*/ 3692010 h 4459172"/>
              <a:gd name="connsiteX308" fmla="*/ 693123 w 5498758"/>
              <a:gd name="connsiteY308" fmla="*/ 3683030 h 4459172"/>
              <a:gd name="connsiteX309" fmla="*/ 717661 w 5498758"/>
              <a:gd name="connsiteY309" fmla="*/ 3675971 h 4459172"/>
              <a:gd name="connsiteX310" fmla="*/ 744246 w 5498758"/>
              <a:gd name="connsiteY310" fmla="*/ 3670875 h 4459172"/>
              <a:gd name="connsiteX311" fmla="*/ 772951 w 5498758"/>
              <a:gd name="connsiteY311" fmla="*/ 3667786 h 4459172"/>
              <a:gd name="connsiteX312" fmla="*/ 308214 w 5498758"/>
              <a:gd name="connsiteY312" fmla="*/ 3373408 h 4459172"/>
              <a:gd name="connsiteX313" fmla="*/ 333981 w 5498758"/>
              <a:gd name="connsiteY313" fmla="*/ 3375652 h 4459172"/>
              <a:gd name="connsiteX314" fmla="*/ 353923 w 5498758"/>
              <a:gd name="connsiteY314" fmla="*/ 3383720 h 4459172"/>
              <a:gd name="connsiteX315" fmla="*/ 366798 w 5498758"/>
              <a:gd name="connsiteY315" fmla="*/ 3399619 h 4459172"/>
              <a:gd name="connsiteX316" fmla="*/ 371366 w 5498758"/>
              <a:gd name="connsiteY316" fmla="*/ 3425353 h 4459172"/>
              <a:gd name="connsiteX317" fmla="*/ 366798 w 5498758"/>
              <a:gd name="connsiteY317" fmla="*/ 3452265 h 4459172"/>
              <a:gd name="connsiteX318" fmla="*/ 353923 w 5498758"/>
              <a:gd name="connsiteY318" fmla="*/ 3468768 h 4459172"/>
              <a:gd name="connsiteX319" fmla="*/ 333981 w 5498758"/>
              <a:gd name="connsiteY319" fmla="*/ 3477060 h 4459172"/>
              <a:gd name="connsiteX320" fmla="*/ 308214 w 5498758"/>
              <a:gd name="connsiteY320" fmla="*/ 3479336 h 4459172"/>
              <a:gd name="connsiteX321" fmla="*/ 282447 w 5498758"/>
              <a:gd name="connsiteY321" fmla="*/ 3477060 h 4459172"/>
              <a:gd name="connsiteX322" fmla="*/ 262505 w 5498758"/>
              <a:gd name="connsiteY322" fmla="*/ 3468768 h 4459172"/>
              <a:gd name="connsiteX323" fmla="*/ 249631 w 5498758"/>
              <a:gd name="connsiteY323" fmla="*/ 3452265 h 4459172"/>
              <a:gd name="connsiteX324" fmla="*/ 245063 w 5498758"/>
              <a:gd name="connsiteY324" fmla="*/ 3425353 h 4459172"/>
              <a:gd name="connsiteX325" fmla="*/ 249774 w 5498758"/>
              <a:gd name="connsiteY325" fmla="*/ 3399619 h 4459172"/>
              <a:gd name="connsiteX326" fmla="*/ 262889 w 5498758"/>
              <a:gd name="connsiteY326" fmla="*/ 3383720 h 4459172"/>
              <a:gd name="connsiteX327" fmla="*/ 282879 w 5498758"/>
              <a:gd name="connsiteY327" fmla="*/ 3375652 h 4459172"/>
              <a:gd name="connsiteX328" fmla="*/ 1504247 w 5498758"/>
              <a:gd name="connsiteY328" fmla="*/ 3281741 h 4459172"/>
              <a:gd name="connsiteX329" fmla="*/ 2056300 w 5498758"/>
              <a:gd name="connsiteY329" fmla="*/ 3281741 h 4459172"/>
              <a:gd name="connsiteX330" fmla="*/ 2056300 w 5498758"/>
              <a:gd name="connsiteY330" fmla="*/ 3346928 h 4459172"/>
              <a:gd name="connsiteX331" fmla="*/ 1504247 w 5498758"/>
              <a:gd name="connsiteY331" fmla="*/ 3346928 h 4459172"/>
              <a:gd name="connsiteX332" fmla="*/ 1504247 w 5498758"/>
              <a:gd name="connsiteY332" fmla="*/ 3068866 h 4459172"/>
              <a:gd name="connsiteX333" fmla="*/ 2056300 w 5498758"/>
              <a:gd name="connsiteY333" fmla="*/ 3068866 h 4459172"/>
              <a:gd name="connsiteX334" fmla="*/ 2056300 w 5498758"/>
              <a:gd name="connsiteY334" fmla="*/ 3134053 h 4459172"/>
              <a:gd name="connsiteX335" fmla="*/ 1504247 w 5498758"/>
              <a:gd name="connsiteY335" fmla="*/ 3134053 h 4459172"/>
              <a:gd name="connsiteX336" fmla="*/ 308214 w 5498758"/>
              <a:gd name="connsiteY336" fmla="*/ 2945621 h 4459172"/>
              <a:gd name="connsiteX337" fmla="*/ 333981 w 5498758"/>
              <a:gd name="connsiteY337" fmla="*/ 2947737 h 4459172"/>
              <a:gd name="connsiteX338" fmla="*/ 353923 w 5498758"/>
              <a:gd name="connsiteY338" fmla="*/ 2955678 h 4459172"/>
              <a:gd name="connsiteX339" fmla="*/ 366798 w 5498758"/>
              <a:gd name="connsiteY339" fmla="*/ 2971832 h 4459172"/>
              <a:gd name="connsiteX340" fmla="*/ 371366 w 5498758"/>
              <a:gd name="connsiteY340" fmla="*/ 2998585 h 4459172"/>
              <a:gd name="connsiteX341" fmla="*/ 366798 w 5498758"/>
              <a:gd name="connsiteY341" fmla="*/ 3024478 h 4459172"/>
              <a:gd name="connsiteX342" fmla="*/ 353923 w 5498758"/>
              <a:gd name="connsiteY342" fmla="*/ 3040727 h 4459172"/>
              <a:gd name="connsiteX343" fmla="*/ 333981 w 5498758"/>
              <a:gd name="connsiteY343" fmla="*/ 3049145 h 4459172"/>
              <a:gd name="connsiteX344" fmla="*/ 308214 w 5498758"/>
              <a:gd name="connsiteY344" fmla="*/ 3051549 h 4459172"/>
              <a:gd name="connsiteX345" fmla="*/ 283039 w 5498758"/>
              <a:gd name="connsiteY345" fmla="*/ 3049145 h 4459172"/>
              <a:gd name="connsiteX346" fmla="*/ 263401 w 5498758"/>
              <a:gd name="connsiteY346" fmla="*/ 3040727 h 4459172"/>
              <a:gd name="connsiteX347" fmla="*/ 250637 w 5498758"/>
              <a:gd name="connsiteY347" fmla="*/ 3024478 h 4459172"/>
              <a:gd name="connsiteX348" fmla="*/ 246086 w 5498758"/>
              <a:gd name="connsiteY348" fmla="*/ 2998585 h 4459172"/>
              <a:gd name="connsiteX349" fmla="*/ 250637 w 5498758"/>
              <a:gd name="connsiteY349" fmla="*/ 2971832 h 4459172"/>
              <a:gd name="connsiteX350" fmla="*/ 263401 w 5498758"/>
              <a:gd name="connsiteY350" fmla="*/ 2955678 h 4459172"/>
              <a:gd name="connsiteX351" fmla="*/ 283039 w 5498758"/>
              <a:gd name="connsiteY351" fmla="*/ 2947737 h 4459172"/>
              <a:gd name="connsiteX352" fmla="*/ 2508665 w 5498758"/>
              <a:gd name="connsiteY352" fmla="*/ 2750062 h 4459172"/>
              <a:gd name="connsiteX353" fmla="*/ 2539559 w 5498758"/>
              <a:gd name="connsiteY353" fmla="*/ 2751100 h 4459172"/>
              <a:gd name="connsiteX354" fmla="*/ 2568264 w 5498758"/>
              <a:gd name="connsiteY354" fmla="*/ 2754189 h 4459172"/>
              <a:gd name="connsiteX355" fmla="*/ 2594850 w 5498758"/>
              <a:gd name="connsiteY355" fmla="*/ 2759285 h 4459172"/>
              <a:gd name="connsiteX356" fmla="*/ 2619388 w 5498758"/>
              <a:gd name="connsiteY356" fmla="*/ 2766344 h 4459172"/>
              <a:gd name="connsiteX357" fmla="*/ 2641946 w 5498758"/>
              <a:gd name="connsiteY357" fmla="*/ 2775324 h 4459172"/>
              <a:gd name="connsiteX358" fmla="*/ 2662596 w 5498758"/>
              <a:gd name="connsiteY358" fmla="*/ 2786182 h 4459172"/>
              <a:gd name="connsiteX359" fmla="*/ 2698446 w 5498758"/>
              <a:gd name="connsiteY359" fmla="*/ 2813361 h 4459172"/>
              <a:gd name="connsiteX360" fmla="*/ 2727499 w 5498758"/>
              <a:gd name="connsiteY360" fmla="*/ 2847538 h 4459172"/>
              <a:gd name="connsiteX361" fmla="*/ 2739652 w 5498758"/>
              <a:gd name="connsiteY361" fmla="*/ 2867143 h 4459172"/>
              <a:gd name="connsiteX362" fmla="*/ 2750315 w 5498758"/>
              <a:gd name="connsiteY362" fmla="*/ 2888369 h 4459172"/>
              <a:gd name="connsiteX363" fmla="*/ 2759559 w 5498758"/>
              <a:gd name="connsiteY363" fmla="*/ 2911173 h 4459172"/>
              <a:gd name="connsiteX364" fmla="*/ 2767453 w 5498758"/>
              <a:gd name="connsiteY364" fmla="*/ 2935511 h 4459172"/>
              <a:gd name="connsiteX365" fmla="*/ 2774068 w 5498758"/>
              <a:gd name="connsiteY365" fmla="*/ 2961342 h 4459172"/>
              <a:gd name="connsiteX366" fmla="*/ 2779473 w 5498758"/>
              <a:gd name="connsiteY366" fmla="*/ 2988621 h 4459172"/>
              <a:gd name="connsiteX367" fmla="*/ 2783738 w 5498758"/>
              <a:gd name="connsiteY367" fmla="*/ 3017307 h 4459172"/>
              <a:gd name="connsiteX368" fmla="*/ 2786934 w 5498758"/>
              <a:gd name="connsiteY368" fmla="*/ 3047357 h 4459172"/>
              <a:gd name="connsiteX369" fmla="*/ 2789131 w 5498758"/>
              <a:gd name="connsiteY369" fmla="*/ 3078726 h 4459172"/>
              <a:gd name="connsiteX370" fmla="*/ 2790397 w 5498758"/>
              <a:gd name="connsiteY370" fmla="*/ 3111374 h 4459172"/>
              <a:gd name="connsiteX371" fmla="*/ 2790804 w 5498758"/>
              <a:gd name="connsiteY371" fmla="*/ 3145255 h 4459172"/>
              <a:gd name="connsiteX372" fmla="*/ 2790416 w 5498758"/>
              <a:gd name="connsiteY372" fmla="*/ 3179282 h 4459172"/>
              <a:gd name="connsiteX373" fmla="*/ 2789206 w 5498758"/>
              <a:gd name="connsiteY373" fmla="*/ 3212075 h 4459172"/>
              <a:gd name="connsiteX374" fmla="*/ 2787095 w 5498758"/>
              <a:gd name="connsiteY374" fmla="*/ 3243587 h 4459172"/>
              <a:gd name="connsiteX375" fmla="*/ 2784008 w 5498758"/>
              <a:gd name="connsiteY375" fmla="*/ 3273778 h 4459172"/>
              <a:gd name="connsiteX376" fmla="*/ 2779868 w 5498758"/>
              <a:gd name="connsiteY376" fmla="*/ 3302603 h 4459172"/>
              <a:gd name="connsiteX377" fmla="*/ 2774602 w 5498758"/>
              <a:gd name="connsiteY377" fmla="*/ 3330018 h 4459172"/>
              <a:gd name="connsiteX378" fmla="*/ 2768131 w 5498758"/>
              <a:gd name="connsiteY378" fmla="*/ 3355980 h 4459172"/>
              <a:gd name="connsiteX379" fmla="*/ 2760381 w 5498758"/>
              <a:gd name="connsiteY379" fmla="*/ 3380445 h 4459172"/>
              <a:gd name="connsiteX380" fmla="*/ 2751276 w 5498758"/>
              <a:gd name="connsiteY380" fmla="*/ 3403370 h 4459172"/>
              <a:gd name="connsiteX381" fmla="*/ 2740739 w 5498758"/>
              <a:gd name="connsiteY381" fmla="*/ 3424712 h 4459172"/>
              <a:gd name="connsiteX382" fmla="*/ 2728695 w 5498758"/>
              <a:gd name="connsiteY382" fmla="*/ 3444427 h 4459172"/>
              <a:gd name="connsiteX383" fmla="*/ 2699782 w 5498758"/>
              <a:gd name="connsiteY383" fmla="*/ 3478799 h 4459172"/>
              <a:gd name="connsiteX384" fmla="*/ 2663930 w 5498758"/>
              <a:gd name="connsiteY384" fmla="*/ 3506139 h 4459172"/>
              <a:gd name="connsiteX385" fmla="*/ 2643211 w 5498758"/>
              <a:gd name="connsiteY385" fmla="*/ 3517063 h 4459172"/>
              <a:gd name="connsiteX386" fmla="*/ 2620530 w 5498758"/>
              <a:gd name="connsiteY386" fmla="*/ 3526100 h 4459172"/>
              <a:gd name="connsiteX387" fmla="*/ 2595811 w 5498758"/>
              <a:gd name="connsiteY387" fmla="*/ 3533203 h 4459172"/>
              <a:gd name="connsiteX388" fmla="*/ 2568978 w 5498758"/>
              <a:gd name="connsiteY388" fmla="*/ 3538331 h 4459172"/>
              <a:gd name="connsiteX389" fmla="*/ 2539954 w 5498758"/>
              <a:gd name="connsiteY389" fmla="*/ 3541440 h 4459172"/>
              <a:gd name="connsiteX390" fmla="*/ 2508665 w 5498758"/>
              <a:gd name="connsiteY390" fmla="*/ 3542486 h 4459172"/>
              <a:gd name="connsiteX391" fmla="*/ 2508665 w 5498758"/>
              <a:gd name="connsiteY391" fmla="*/ 3483411 h 4459172"/>
              <a:gd name="connsiteX392" fmla="*/ 2538979 w 5498758"/>
              <a:gd name="connsiteY392" fmla="*/ 3482048 h 4459172"/>
              <a:gd name="connsiteX393" fmla="*/ 2566388 w 5498758"/>
              <a:gd name="connsiteY393" fmla="*/ 3478009 h 4459172"/>
              <a:gd name="connsiteX394" fmla="*/ 2591027 w 5498758"/>
              <a:gd name="connsiteY394" fmla="*/ 3471365 h 4459172"/>
              <a:gd name="connsiteX395" fmla="*/ 2613035 w 5498758"/>
              <a:gd name="connsiteY395" fmla="*/ 3462188 h 4459172"/>
              <a:gd name="connsiteX396" fmla="*/ 2649712 w 5498758"/>
              <a:gd name="connsiteY396" fmla="*/ 3436526 h 4459172"/>
              <a:gd name="connsiteX397" fmla="*/ 2677522 w 5498758"/>
              <a:gd name="connsiteY397" fmla="*/ 3401599 h 4459172"/>
              <a:gd name="connsiteX398" fmla="*/ 2688447 w 5498758"/>
              <a:gd name="connsiteY398" fmla="*/ 3380842 h 4459172"/>
              <a:gd name="connsiteX399" fmla="*/ 2697570 w 5498758"/>
              <a:gd name="connsiteY399" fmla="*/ 3357985 h 4459172"/>
              <a:gd name="connsiteX400" fmla="*/ 2705029 w 5498758"/>
              <a:gd name="connsiteY400" fmla="*/ 3333100 h 4459172"/>
              <a:gd name="connsiteX401" fmla="*/ 2710961 w 5498758"/>
              <a:gd name="connsiteY401" fmla="*/ 3306261 h 4459172"/>
              <a:gd name="connsiteX402" fmla="*/ 2715505 w 5498758"/>
              <a:gd name="connsiteY402" fmla="*/ 3277537 h 4459172"/>
              <a:gd name="connsiteX403" fmla="*/ 2718799 w 5498758"/>
              <a:gd name="connsiteY403" fmla="*/ 3247003 h 4459172"/>
              <a:gd name="connsiteX404" fmla="*/ 2720980 w 5498758"/>
              <a:gd name="connsiteY404" fmla="*/ 3214730 h 4459172"/>
              <a:gd name="connsiteX405" fmla="*/ 2722188 w 5498758"/>
              <a:gd name="connsiteY405" fmla="*/ 3180790 h 4459172"/>
              <a:gd name="connsiteX406" fmla="*/ 2722561 w 5498758"/>
              <a:gd name="connsiteY406" fmla="*/ 3145255 h 4459172"/>
              <a:gd name="connsiteX407" fmla="*/ 2722168 w 5498758"/>
              <a:gd name="connsiteY407" fmla="*/ 3110069 h 4459172"/>
              <a:gd name="connsiteX408" fmla="*/ 2720906 w 5498758"/>
              <a:gd name="connsiteY408" fmla="*/ 3076457 h 4459172"/>
              <a:gd name="connsiteX409" fmla="*/ 2718642 w 5498758"/>
              <a:gd name="connsiteY409" fmla="*/ 3044490 h 4459172"/>
              <a:gd name="connsiteX410" fmla="*/ 2715246 w 5498758"/>
              <a:gd name="connsiteY410" fmla="*/ 3014242 h 4459172"/>
              <a:gd name="connsiteX411" fmla="*/ 2710588 w 5498758"/>
              <a:gd name="connsiteY411" fmla="*/ 2985783 h 4459172"/>
              <a:gd name="connsiteX412" fmla="*/ 2704536 w 5498758"/>
              <a:gd name="connsiteY412" fmla="*/ 2959186 h 4459172"/>
              <a:gd name="connsiteX413" fmla="*/ 2696962 w 5498758"/>
              <a:gd name="connsiteY413" fmla="*/ 2934524 h 4459172"/>
              <a:gd name="connsiteX414" fmla="*/ 2687732 w 5498758"/>
              <a:gd name="connsiteY414" fmla="*/ 2911868 h 4459172"/>
              <a:gd name="connsiteX415" fmla="*/ 2676717 w 5498758"/>
              <a:gd name="connsiteY415" fmla="*/ 2891290 h 4459172"/>
              <a:gd name="connsiteX416" fmla="*/ 2648810 w 5498758"/>
              <a:gd name="connsiteY416" fmla="*/ 2856659 h 4459172"/>
              <a:gd name="connsiteX417" fmla="*/ 2612196 w 5498758"/>
              <a:gd name="connsiteY417" fmla="*/ 2831208 h 4459172"/>
              <a:gd name="connsiteX418" fmla="*/ 2590296 w 5498758"/>
              <a:gd name="connsiteY418" fmla="*/ 2822106 h 4459172"/>
              <a:gd name="connsiteX419" fmla="*/ 2565828 w 5498758"/>
              <a:gd name="connsiteY419" fmla="*/ 2815514 h 4459172"/>
              <a:gd name="connsiteX420" fmla="*/ 2538661 w 5498758"/>
              <a:gd name="connsiteY420" fmla="*/ 2811507 h 4459172"/>
              <a:gd name="connsiteX421" fmla="*/ 2508665 w 5498758"/>
              <a:gd name="connsiteY421" fmla="*/ 2810155 h 4459172"/>
              <a:gd name="connsiteX422" fmla="*/ 2452608 w 5498758"/>
              <a:gd name="connsiteY422" fmla="*/ 2750062 h 4459172"/>
              <a:gd name="connsiteX423" fmla="*/ 2452608 w 5498758"/>
              <a:gd name="connsiteY423" fmla="*/ 2810155 h 4459172"/>
              <a:gd name="connsiteX424" fmla="*/ 2422781 w 5498758"/>
              <a:gd name="connsiteY424" fmla="*/ 2811507 h 4459172"/>
              <a:gd name="connsiteX425" fmla="*/ 2395763 w 5498758"/>
              <a:gd name="connsiteY425" fmla="*/ 2815514 h 4459172"/>
              <a:gd name="connsiteX426" fmla="*/ 2371427 w 5498758"/>
              <a:gd name="connsiteY426" fmla="*/ 2822106 h 4459172"/>
              <a:gd name="connsiteX427" fmla="*/ 2349641 w 5498758"/>
              <a:gd name="connsiteY427" fmla="*/ 2831208 h 4459172"/>
              <a:gd name="connsiteX428" fmla="*/ 2313206 w 5498758"/>
              <a:gd name="connsiteY428" fmla="*/ 2856659 h 4459172"/>
              <a:gd name="connsiteX429" fmla="*/ 2285424 w 5498758"/>
              <a:gd name="connsiteY429" fmla="*/ 2891290 h 4459172"/>
              <a:gd name="connsiteX430" fmla="*/ 2274454 w 5498758"/>
              <a:gd name="connsiteY430" fmla="*/ 2911868 h 4459172"/>
              <a:gd name="connsiteX431" fmla="*/ 2265258 w 5498758"/>
              <a:gd name="connsiteY431" fmla="*/ 2934524 h 4459172"/>
              <a:gd name="connsiteX432" fmla="*/ 2257709 w 5498758"/>
              <a:gd name="connsiteY432" fmla="*/ 2959186 h 4459172"/>
              <a:gd name="connsiteX433" fmla="*/ 2251676 w 5498758"/>
              <a:gd name="connsiteY433" fmla="*/ 2985783 h 4459172"/>
              <a:gd name="connsiteX434" fmla="*/ 2247030 w 5498758"/>
              <a:gd name="connsiteY434" fmla="*/ 3014242 h 4459172"/>
              <a:gd name="connsiteX435" fmla="*/ 2243642 w 5498758"/>
              <a:gd name="connsiteY435" fmla="*/ 3044490 h 4459172"/>
              <a:gd name="connsiteX436" fmla="*/ 2241382 w 5498758"/>
              <a:gd name="connsiteY436" fmla="*/ 3076457 h 4459172"/>
              <a:gd name="connsiteX437" fmla="*/ 2240120 w 5498758"/>
              <a:gd name="connsiteY437" fmla="*/ 3110069 h 4459172"/>
              <a:gd name="connsiteX438" fmla="*/ 2239728 w 5498758"/>
              <a:gd name="connsiteY438" fmla="*/ 3145255 h 4459172"/>
              <a:gd name="connsiteX439" fmla="*/ 2240110 w 5498758"/>
              <a:gd name="connsiteY439" fmla="*/ 3180790 h 4459172"/>
              <a:gd name="connsiteX440" fmla="*/ 2241344 w 5498758"/>
              <a:gd name="connsiteY440" fmla="*/ 3214730 h 4459172"/>
              <a:gd name="connsiteX441" fmla="*/ 2243564 w 5498758"/>
              <a:gd name="connsiteY441" fmla="*/ 3247003 h 4459172"/>
              <a:gd name="connsiteX442" fmla="*/ 2246901 w 5498758"/>
              <a:gd name="connsiteY442" fmla="*/ 3277537 h 4459172"/>
              <a:gd name="connsiteX443" fmla="*/ 2251490 w 5498758"/>
              <a:gd name="connsiteY443" fmla="*/ 3306261 h 4459172"/>
              <a:gd name="connsiteX444" fmla="*/ 2257463 w 5498758"/>
              <a:gd name="connsiteY444" fmla="*/ 3333100 h 4459172"/>
              <a:gd name="connsiteX445" fmla="*/ 2264954 w 5498758"/>
              <a:gd name="connsiteY445" fmla="*/ 3357985 h 4459172"/>
              <a:gd name="connsiteX446" fmla="*/ 2274096 w 5498758"/>
              <a:gd name="connsiteY446" fmla="*/ 3380842 h 4459172"/>
              <a:gd name="connsiteX447" fmla="*/ 2285021 w 5498758"/>
              <a:gd name="connsiteY447" fmla="*/ 3401599 h 4459172"/>
              <a:gd name="connsiteX448" fmla="*/ 2312756 w 5498758"/>
              <a:gd name="connsiteY448" fmla="*/ 3436526 h 4459172"/>
              <a:gd name="connsiteX449" fmla="*/ 2349222 w 5498758"/>
              <a:gd name="connsiteY449" fmla="*/ 3462188 h 4459172"/>
              <a:gd name="connsiteX450" fmla="*/ 2371062 w 5498758"/>
              <a:gd name="connsiteY450" fmla="*/ 3471365 h 4459172"/>
              <a:gd name="connsiteX451" fmla="*/ 2395484 w 5498758"/>
              <a:gd name="connsiteY451" fmla="*/ 3478009 h 4459172"/>
              <a:gd name="connsiteX452" fmla="*/ 2422622 w 5498758"/>
              <a:gd name="connsiteY452" fmla="*/ 3482048 h 4459172"/>
              <a:gd name="connsiteX453" fmla="*/ 2452608 w 5498758"/>
              <a:gd name="connsiteY453" fmla="*/ 3483411 h 4459172"/>
              <a:gd name="connsiteX454" fmla="*/ 2452608 w 5498758"/>
              <a:gd name="connsiteY454" fmla="*/ 3542486 h 4459172"/>
              <a:gd name="connsiteX455" fmla="*/ 2421450 w 5498758"/>
              <a:gd name="connsiteY455" fmla="*/ 3541440 h 4459172"/>
              <a:gd name="connsiteX456" fmla="*/ 2392532 w 5498758"/>
              <a:gd name="connsiteY456" fmla="*/ 3538331 h 4459172"/>
              <a:gd name="connsiteX457" fmla="*/ 2365781 w 5498758"/>
              <a:gd name="connsiteY457" fmla="*/ 3533203 h 4459172"/>
              <a:gd name="connsiteX458" fmla="*/ 2341123 w 5498758"/>
              <a:gd name="connsiteY458" fmla="*/ 3526100 h 4459172"/>
              <a:gd name="connsiteX459" fmla="*/ 2318483 w 5498758"/>
              <a:gd name="connsiteY459" fmla="*/ 3517063 h 4459172"/>
              <a:gd name="connsiteX460" fmla="*/ 2297787 w 5498758"/>
              <a:gd name="connsiteY460" fmla="*/ 3506139 h 4459172"/>
              <a:gd name="connsiteX461" fmla="*/ 2261935 w 5498758"/>
              <a:gd name="connsiteY461" fmla="*/ 3478799 h 4459172"/>
              <a:gd name="connsiteX462" fmla="*/ 2232976 w 5498758"/>
              <a:gd name="connsiteY462" fmla="*/ 3444427 h 4459172"/>
              <a:gd name="connsiteX463" fmla="*/ 2220895 w 5498758"/>
              <a:gd name="connsiteY463" fmla="*/ 3424712 h 4459172"/>
              <a:gd name="connsiteX464" fmla="*/ 2210316 w 5498758"/>
              <a:gd name="connsiteY464" fmla="*/ 3403370 h 4459172"/>
              <a:gd name="connsiteX465" fmla="*/ 2201165 w 5498758"/>
              <a:gd name="connsiteY465" fmla="*/ 3380445 h 4459172"/>
              <a:gd name="connsiteX466" fmla="*/ 2193367 w 5498758"/>
              <a:gd name="connsiteY466" fmla="*/ 3355980 h 4459172"/>
              <a:gd name="connsiteX467" fmla="*/ 2186848 w 5498758"/>
              <a:gd name="connsiteY467" fmla="*/ 3330018 h 4459172"/>
              <a:gd name="connsiteX468" fmla="*/ 2181536 w 5498758"/>
              <a:gd name="connsiteY468" fmla="*/ 3302603 h 4459172"/>
              <a:gd name="connsiteX469" fmla="*/ 2177354 w 5498758"/>
              <a:gd name="connsiteY469" fmla="*/ 3273778 h 4459172"/>
              <a:gd name="connsiteX470" fmla="*/ 2174231 w 5498758"/>
              <a:gd name="connsiteY470" fmla="*/ 3243587 h 4459172"/>
              <a:gd name="connsiteX471" fmla="*/ 2172092 w 5498758"/>
              <a:gd name="connsiteY471" fmla="*/ 3212075 h 4459172"/>
              <a:gd name="connsiteX472" fmla="*/ 2170862 w 5498758"/>
              <a:gd name="connsiteY472" fmla="*/ 3179282 h 4459172"/>
              <a:gd name="connsiteX473" fmla="*/ 2170469 w 5498758"/>
              <a:gd name="connsiteY473" fmla="*/ 3145255 h 4459172"/>
              <a:gd name="connsiteX474" fmla="*/ 2170876 w 5498758"/>
              <a:gd name="connsiteY474" fmla="*/ 3111374 h 4459172"/>
              <a:gd name="connsiteX475" fmla="*/ 2172142 w 5498758"/>
              <a:gd name="connsiteY475" fmla="*/ 3078726 h 4459172"/>
              <a:gd name="connsiteX476" fmla="*/ 2174338 w 5498758"/>
              <a:gd name="connsiteY476" fmla="*/ 3047357 h 4459172"/>
              <a:gd name="connsiteX477" fmla="*/ 2177534 w 5498758"/>
              <a:gd name="connsiteY477" fmla="*/ 3017307 h 4459172"/>
              <a:gd name="connsiteX478" fmla="*/ 2181800 w 5498758"/>
              <a:gd name="connsiteY478" fmla="*/ 2988621 h 4459172"/>
              <a:gd name="connsiteX479" fmla="*/ 2187206 w 5498758"/>
              <a:gd name="connsiteY479" fmla="*/ 2961342 h 4459172"/>
              <a:gd name="connsiteX480" fmla="*/ 2193820 w 5498758"/>
              <a:gd name="connsiteY480" fmla="*/ 2935511 h 4459172"/>
              <a:gd name="connsiteX481" fmla="*/ 2201715 w 5498758"/>
              <a:gd name="connsiteY481" fmla="*/ 2911173 h 4459172"/>
              <a:gd name="connsiteX482" fmla="*/ 2210959 w 5498758"/>
              <a:gd name="connsiteY482" fmla="*/ 2888369 h 4459172"/>
              <a:gd name="connsiteX483" fmla="*/ 2221622 w 5498758"/>
              <a:gd name="connsiteY483" fmla="*/ 2867143 h 4459172"/>
              <a:gd name="connsiteX484" fmla="*/ 2233775 w 5498758"/>
              <a:gd name="connsiteY484" fmla="*/ 2847538 h 4459172"/>
              <a:gd name="connsiteX485" fmla="*/ 2262829 w 5498758"/>
              <a:gd name="connsiteY485" fmla="*/ 2813361 h 4459172"/>
              <a:gd name="connsiteX486" fmla="*/ 2298679 w 5498758"/>
              <a:gd name="connsiteY486" fmla="*/ 2786182 h 4459172"/>
              <a:gd name="connsiteX487" fmla="*/ 2319329 w 5498758"/>
              <a:gd name="connsiteY487" fmla="*/ 2775324 h 4459172"/>
              <a:gd name="connsiteX488" fmla="*/ 2341886 w 5498758"/>
              <a:gd name="connsiteY488" fmla="*/ 2766344 h 4459172"/>
              <a:gd name="connsiteX489" fmla="*/ 2366424 w 5498758"/>
              <a:gd name="connsiteY489" fmla="*/ 2759285 h 4459172"/>
              <a:gd name="connsiteX490" fmla="*/ 2393009 w 5498758"/>
              <a:gd name="connsiteY490" fmla="*/ 2754189 h 4459172"/>
              <a:gd name="connsiteX491" fmla="*/ 2421714 w 5498758"/>
              <a:gd name="connsiteY491" fmla="*/ 2751100 h 4459172"/>
              <a:gd name="connsiteX492" fmla="*/ 0 w 5498758"/>
              <a:gd name="connsiteY492" fmla="*/ 2365053 h 4459172"/>
              <a:gd name="connsiteX493" fmla="*/ 552046 w 5498758"/>
              <a:gd name="connsiteY493" fmla="*/ 2365053 h 4459172"/>
              <a:gd name="connsiteX494" fmla="*/ 552046 w 5498758"/>
              <a:gd name="connsiteY494" fmla="*/ 2430239 h 4459172"/>
              <a:gd name="connsiteX495" fmla="*/ 0 w 5498758"/>
              <a:gd name="connsiteY495" fmla="*/ 2430239 h 4459172"/>
              <a:gd name="connsiteX496" fmla="*/ 0 w 5498758"/>
              <a:gd name="connsiteY496" fmla="*/ 2152178 h 4459172"/>
              <a:gd name="connsiteX497" fmla="*/ 552046 w 5498758"/>
              <a:gd name="connsiteY497" fmla="*/ 2152178 h 4459172"/>
              <a:gd name="connsiteX498" fmla="*/ 552046 w 5498758"/>
              <a:gd name="connsiteY498" fmla="*/ 2217364 h 4459172"/>
              <a:gd name="connsiteX499" fmla="*/ 0 w 5498758"/>
              <a:gd name="connsiteY499" fmla="*/ 2217364 h 4459172"/>
              <a:gd name="connsiteX500" fmla="*/ 975625 w 5498758"/>
              <a:gd name="connsiteY500" fmla="*/ 1837762 h 4459172"/>
              <a:gd name="connsiteX501" fmla="*/ 1203780 w 5498758"/>
              <a:gd name="connsiteY501" fmla="*/ 1837762 h 4459172"/>
              <a:gd name="connsiteX502" fmla="*/ 1203780 w 5498758"/>
              <a:gd name="connsiteY502" fmla="*/ 1895226 h 4459172"/>
              <a:gd name="connsiteX503" fmla="*/ 1203780 w 5498758"/>
              <a:gd name="connsiteY503" fmla="*/ 2565639 h 4459172"/>
              <a:gd name="connsiteX504" fmla="*/ 1203780 w 5498758"/>
              <a:gd name="connsiteY504" fmla="*/ 2623869 h 4459172"/>
              <a:gd name="connsiteX505" fmla="*/ 975625 w 5498758"/>
              <a:gd name="connsiteY505" fmla="*/ 2623869 h 4459172"/>
              <a:gd name="connsiteX506" fmla="*/ 975625 w 5498758"/>
              <a:gd name="connsiteY506" fmla="*/ 2565639 h 4459172"/>
              <a:gd name="connsiteX507" fmla="*/ 1133506 w 5498758"/>
              <a:gd name="connsiteY507" fmla="*/ 2565639 h 4459172"/>
              <a:gd name="connsiteX508" fmla="*/ 1133506 w 5498758"/>
              <a:gd name="connsiteY508" fmla="*/ 1895226 h 4459172"/>
              <a:gd name="connsiteX509" fmla="*/ 975625 w 5498758"/>
              <a:gd name="connsiteY509" fmla="*/ 1895226 h 4459172"/>
              <a:gd name="connsiteX510" fmla="*/ 686589 w 5498758"/>
              <a:gd name="connsiteY510" fmla="*/ 1837762 h 4459172"/>
              <a:gd name="connsiteX511" fmla="*/ 914744 w 5498758"/>
              <a:gd name="connsiteY511" fmla="*/ 1837762 h 4459172"/>
              <a:gd name="connsiteX512" fmla="*/ 914744 w 5498758"/>
              <a:gd name="connsiteY512" fmla="*/ 1895226 h 4459172"/>
              <a:gd name="connsiteX513" fmla="*/ 756871 w 5498758"/>
              <a:gd name="connsiteY513" fmla="*/ 1895226 h 4459172"/>
              <a:gd name="connsiteX514" fmla="*/ 756871 w 5498758"/>
              <a:gd name="connsiteY514" fmla="*/ 2565639 h 4459172"/>
              <a:gd name="connsiteX515" fmla="*/ 914744 w 5498758"/>
              <a:gd name="connsiteY515" fmla="*/ 2565639 h 4459172"/>
              <a:gd name="connsiteX516" fmla="*/ 914744 w 5498758"/>
              <a:gd name="connsiteY516" fmla="*/ 2623869 h 4459172"/>
              <a:gd name="connsiteX517" fmla="*/ 686589 w 5498758"/>
              <a:gd name="connsiteY517" fmla="*/ 2623869 h 4459172"/>
              <a:gd name="connsiteX518" fmla="*/ 686589 w 5498758"/>
              <a:gd name="connsiteY518" fmla="*/ 2565639 h 4459172"/>
              <a:gd name="connsiteX519" fmla="*/ 686589 w 5498758"/>
              <a:gd name="connsiteY519" fmla="*/ 1895226 h 4459172"/>
              <a:gd name="connsiteX520" fmla="*/ 2196892 w 5498758"/>
              <a:gd name="connsiteY520" fmla="*/ 1833374 h 4459172"/>
              <a:gd name="connsiteX521" fmla="*/ 2227786 w 5498758"/>
              <a:gd name="connsiteY521" fmla="*/ 1834413 h 4459172"/>
              <a:gd name="connsiteX522" fmla="*/ 2256490 w 5498758"/>
              <a:gd name="connsiteY522" fmla="*/ 1837502 h 4459172"/>
              <a:gd name="connsiteX523" fmla="*/ 2283076 w 5498758"/>
              <a:gd name="connsiteY523" fmla="*/ 1842597 h 4459172"/>
              <a:gd name="connsiteX524" fmla="*/ 2307613 w 5498758"/>
              <a:gd name="connsiteY524" fmla="*/ 1849656 h 4459172"/>
              <a:gd name="connsiteX525" fmla="*/ 2330171 w 5498758"/>
              <a:gd name="connsiteY525" fmla="*/ 1858637 h 4459172"/>
              <a:gd name="connsiteX526" fmla="*/ 2350821 w 5498758"/>
              <a:gd name="connsiteY526" fmla="*/ 1869495 h 4459172"/>
              <a:gd name="connsiteX527" fmla="*/ 2386671 w 5498758"/>
              <a:gd name="connsiteY527" fmla="*/ 1896674 h 4459172"/>
              <a:gd name="connsiteX528" fmla="*/ 2415724 w 5498758"/>
              <a:gd name="connsiteY528" fmla="*/ 1930851 h 4459172"/>
              <a:gd name="connsiteX529" fmla="*/ 2427878 w 5498758"/>
              <a:gd name="connsiteY529" fmla="*/ 1950456 h 4459172"/>
              <a:gd name="connsiteX530" fmla="*/ 2438541 w 5498758"/>
              <a:gd name="connsiteY530" fmla="*/ 1971682 h 4459172"/>
              <a:gd name="connsiteX531" fmla="*/ 2447785 w 5498758"/>
              <a:gd name="connsiteY531" fmla="*/ 1994485 h 4459172"/>
              <a:gd name="connsiteX532" fmla="*/ 2455680 w 5498758"/>
              <a:gd name="connsiteY532" fmla="*/ 2018824 h 4459172"/>
              <a:gd name="connsiteX533" fmla="*/ 2462294 w 5498758"/>
              <a:gd name="connsiteY533" fmla="*/ 2044655 h 4459172"/>
              <a:gd name="connsiteX534" fmla="*/ 2467700 w 5498758"/>
              <a:gd name="connsiteY534" fmla="*/ 2071935 h 4459172"/>
              <a:gd name="connsiteX535" fmla="*/ 2471966 w 5498758"/>
              <a:gd name="connsiteY535" fmla="*/ 2100621 h 4459172"/>
              <a:gd name="connsiteX536" fmla="*/ 2475162 w 5498758"/>
              <a:gd name="connsiteY536" fmla="*/ 2130670 h 4459172"/>
              <a:gd name="connsiteX537" fmla="*/ 2477358 w 5498758"/>
              <a:gd name="connsiteY537" fmla="*/ 2162039 h 4459172"/>
              <a:gd name="connsiteX538" fmla="*/ 2478625 w 5498758"/>
              <a:gd name="connsiteY538" fmla="*/ 2194687 h 4459172"/>
              <a:gd name="connsiteX539" fmla="*/ 2479032 w 5498758"/>
              <a:gd name="connsiteY539" fmla="*/ 2228568 h 4459172"/>
              <a:gd name="connsiteX540" fmla="*/ 2478644 w 5498758"/>
              <a:gd name="connsiteY540" fmla="*/ 2262596 h 4459172"/>
              <a:gd name="connsiteX541" fmla="*/ 2477434 w 5498758"/>
              <a:gd name="connsiteY541" fmla="*/ 2295388 h 4459172"/>
              <a:gd name="connsiteX542" fmla="*/ 2475322 w 5498758"/>
              <a:gd name="connsiteY542" fmla="*/ 2326901 h 4459172"/>
              <a:gd name="connsiteX543" fmla="*/ 2472236 w 5498758"/>
              <a:gd name="connsiteY543" fmla="*/ 2357092 h 4459172"/>
              <a:gd name="connsiteX544" fmla="*/ 2468096 w 5498758"/>
              <a:gd name="connsiteY544" fmla="*/ 2385916 h 4459172"/>
              <a:gd name="connsiteX545" fmla="*/ 2462830 w 5498758"/>
              <a:gd name="connsiteY545" fmla="*/ 2413332 h 4459172"/>
              <a:gd name="connsiteX546" fmla="*/ 2456359 w 5498758"/>
              <a:gd name="connsiteY546" fmla="*/ 2439293 h 4459172"/>
              <a:gd name="connsiteX547" fmla="*/ 2448609 w 5498758"/>
              <a:gd name="connsiteY547" fmla="*/ 2463759 h 4459172"/>
              <a:gd name="connsiteX548" fmla="*/ 2439504 w 5498758"/>
              <a:gd name="connsiteY548" fmla="*/ 2486684 h 4459172"/>
              <a:gd name="connsiteX549" fmla="*/ 2428967 w 5498758"/>
              <a:gd name="connsiteY549" fmla="*/ 2508026 h 4459172"/>
              <a:gd name="connsiteX550" fmla="*/ 2416923 w 5498758"/>
              <a:gd name="connsiteY550" fmla="*/ 2527740 h 4459172"/>
              <a:gd name="connsiteX551" fmla="*/ 2388010 w 5498758"/>
              <a:gd name="connsiteY551" fmla="*/ 2562112 h 4459172"/>
              <a:gd name="connsiteX552" fmla="*/ 2352158 w 5498758"/>
              <a:gd name="connsiteY552" fmla="*/ 2589453 h 4459172"/>
              <a:gd name="connsiteX553" fmla="*/ 2331438 w 5498758"/>
              <a:gd name="connsiteY553" fmla="*/ 2600377 h 4459172"/>
              <a:gd name="connsiteX554" fmla="*/ 2308758 w 5498758"/>
              <a:gd name="connsiteY554" fmla="*/ 2609413 h 4459172"/>
              <a:gd name="connsiteX555" fmla="*/ 2284039 w 5498758"/>
              <a:gd name="connsiteY555" fmla="*/ 2616517 h 4459172"/>
              <a:gd name="connsiteX556" fmla="*/ 2257206 w 5498758"/>
              <a:gd name="connsiteY556" fmla="*/ 2621645 h 4459172"/>
              <a:gd name="connsiteX557" fmla="*/ 2228182 w 5498758"/>
              <a:gd name="connsiteY557" fmla="*/ 2624754 h 4459172"/>
              <a:gd name="connsiteX558" fmla="*/ 2196892 w 5498758"/>
              <a:gd name="connsiteY558" fmla="*/ 2625799 h 4459172"/>
              <a:gd name="connsiteX559" fmla="*/ 2196892 w 5498758"/>
              <a:gd name="connsiteY559" fmla="*/ 2566725 h 4459172"/>
              <a:gd name="connsiteX560" fmla="*/ 2227207 w 5498758"/>
              <a:gd name="connsiteY560" fmla="*/ 2565362 h 4459172"/>
              <a:gd name="connsiteX561" fmla="*/ 2254616 w 5498758"/>
              <a:gd name="connsiteY561" fmla="*/ 2561323 h 4459172"/>
              <a:gd name="connsiteX562" fmla="*/ 2279255 w 5498758"/>
              <a:gd name="connsiteY562" fmla="*/ 2554679 h 4459172"/>
              <a:gd name="connsiteX563" fmla="*/ 2301263 w 5498758"/>
              <a:gd name="connsiteY563" fmla="*/ 2545502 h 4459172"/>
              <a:gd name="connsiteX564" fmla="*/ 2337940 w 5498758"/>
              <a:gd name="connsiteY564" fmla="*/ 2519839 h 4459172"/>
              <a:gd name="connsiteX565" fmla="*/ 2365750 w 5498758"/>
              <a:gd name="connsiteY565" fmla="*/ 2484913 h 4459172"/>
              <a:gd name="connsiteX566" fmla="*/ 2376675 w 5498758"/>
              <a:gd name="connsiteY566" fmla="*/ 2464156 h 4459172"/>
              <a:gd name="connsiteX567" fmla="*/ 2385798 w 5498758"/>
              <a:gd name="connsiteY567" fmla="*/ 2441299 h 4459172"/>
              <a:gd name="connsiteX568" fmla="*/ 2393256 w 5498758"/>
              <a:gd name="connsiteY568" fmla="*/ 2416414 h 4459172"/>
              <a:gd name="connsiteX569" fmla="*/ 2399189 w 5498758"/>
              <a:gd name="connsiteY569" fmla="*/ 2389574 h 4459172"/>
              <a:gd name="connsiteX570" fmla="*/ 2403733 w 5498758"/>
              <a:gd name="connsiteY570" fmla="*/ 2360851 h 4459172"/>
              <a:gd name="connsiteX571" fmla="*/ 2407027 w 5498758"/>
              <a:gd name="connsiteY571" fmla="*/ 2330317 h 4459172"/>
              <a:gd name="connsiteX572" fmla="*/ 2409208 w 5498758"/>
              <a:gd name="connsiteY572" fmla="*/ 2298043 h 4459172"/>
              <a:gd name="connsiteX573" fmla="*/ 2410416 w 5498758"/>
              <a:gd name="connsiteY573" fmla="*/ 2264103 h 4459172"/>
              <a:gd name="connsiteX574" fmla="*/ 2410788 w 5498758"/>
              <a:gd name="connsiteY574" fmla="*/ 2228568 h 4459172"/>
              <a:gd name="connsiteX575" fmla="*/ 2410396 w 5498758"/>
              <a:gd name="connsiteY575" fmla="*/ 2193383 h 4459172"/>
              <a:gd name="connsiteX576" fmla="*/ 2409134 w 5498758"/>
              <a:gd name="connsiteY576" fmla="*/ 2159770 h 4459172"/>
              <a:gd name="connsiteX577" fmla="*/ 2406870 w 5498758"/>
              <a:gd name="connsiteY577" fmla="*/ 2127804 h 4459172"/>
              <a:gd name="connsiteX578" fmla="*/ 2403474 w 5498758"/>
              <a:gd name="connsiteY578" fmla="*/ 2097555 h 4459172"/>
              <a:gd name="connsiteX579" fmla="*/ 2398815 w 5498758"/>
              <a:gd name="connsiteY579" fmla="*/ 2069097 h 4459172"/>
              <a:gd name="connsiteX580" fmla="*/ 2392763 w 5498758"/>
              <a:gd name="connsiteY580" fmla="*/ 2042499 h 4459172"/>
              <a:gd name="connsiteX581" fmla="*/ 2385188 w 5498758"/>
              <a:gd name="connsiteY581" fmla="*/ 2017837 h 4459172"/>
              <a:gd name="connsiteX582" fmla="*/ 2375958 w 5498758"/>
              <a:gd name="connsiteY582" fmla="*/ 1995181 h 4459172"/>
              <a:gd name="connsiteX583" fmla="*/ 2364943 w 5498758"/>
              <a:gd name="connsiteY583" fmla="*/ 1974603 h 4459172"/>
              <a:gd name="connsiteX584" fmla="*/ 2337035 w 5498758"/>
              <a:gd name="connsiteY584" fmla="*/ 1939972 h 4459172"/>
              <a:gd name="connsiteX585" fmla="*/ 2300421 w 5498758"/>
              <a:gd name="connsiteY585" fmla="*/ 1914521 h 4459172"/>
              <a:gd name="connsiteX586" fmla="*/ 2278522 w 5498758"/>
              <a:gd name="connsiteY586" fmla="*/ 1905419 h 4459172"/>
              <a:gd name="connsiteX587" fmla="*/ 2254055 w 5498758"/>
              <a:gd name="connsiteY587" fmla="*/ 1898828 h 4459172"/>
              <a:gd name="connsiteX588" fmla="*/ 2226888 w 5498758"/>
              <a:gd name="connsiteY588" fmla="*/ 1894820 h 4459172"/>
              <a:gd name="connsiteX589" fmla="*/ 2196892 w 5498758"/>
              <a:gd name="connsiteY589" fmla="*/ 1893468 h 4459172"/>
              <a:gd name="connsiteX590" fmla="*/ 2140849 w 5498758"/>
              <a:gd name="connsiteY590" fmla="*/ 1833374 h 4459172"/>
              <a:gd name="connsiteX591" fmla="*/ 2140849 w 5498758"/>
              <a:gd name="connsiteY591" fmla="*/ 1893468 h 4459172"/>
              <a:gd name="connsiteX592" fmla="*/ 2111022 w 5498758"/>
              <a:gd name="connsiteY592" fmla="*/ 1894820 h 4459172"/>
              <a:gd name="connsiteX593" fmla="*/ 2084005 w 5498758"/>
              <a:gd name="connsiteY593" fmla="*/ 1898828 h 4459172"/>
              <a:gd name="connsiteX594" fmla="*/ 2059669 w 5498758"/>
              <a:gd name="connsiteY594" fmla="*/ 1905419 h 4459172"/>
              <a:gd name="connsiteX595" fmla="*/ 2037884 w 5498758"/>
              <a:gd name="connsiteY595" fmla="*/ 1914521 h 4459172"/>
              <a:gd name="connsiteX596" fmla="*/ 2001450 w 5498758"/>
              <a:gd name="connsiteY596" fmla="*/ 1939972 h 4459172"/>
              <a:gd name="connsiteX597" fmla="*/ 1973667 w 5498758"/>
              <a:gd name="connsiteY597" fmla="*/ 1974603 h 4459172"/>
              <a:gd name="connsiteX598" fmla="*/ 1962698 w 5498758"/>
              <a:gd name="connsiteY598" fmla="*/ 1995181 h 4459172"/>
              <a:gd name="connsiteX599" fmla="*/ 1953504 w 5498758"/>
              <a:gd name="connsiteY599" fmla="*/ 2017837 h 4459172"/>
              <a:gd name="connsiteX600" fmla="*/ 1945955 w 5498758"/>
              <a:gd name="connsiteY600" fmla="*/ 2042499 h 4459172"/>
              <a:gd name="connsiteX601" fmla="*/ 1939923 w 5498758"/>
              <a:gd name="connsiteY601" fmla="*/ 2069097 h 4459172"/>
              <a:gd name="connsiteX602" fmla="*/ 1935277 w 5498758"/>
              <a:gd name="connsiteY602" fmla="*/ 2097555 h 4459172"/>
              <a:gd name="connsiteX603" fmla="*/ 1931889 w 5498758"/>
              <a:gd name="connsiteY603" fmla="*/ 2127804 h 4459172"/>
              <a:gd name="connsiteX604" fmla="*/ 1929629 w 5498758"/>
              <a:gd name="connsiteY604" fmla="*/ 2159770 h 4459172"/>
              <a:gd name="connsiteX605" fmla="*/ 1928368 w 5498758"/>
              <a:gd name="connsiteY605" fmla="*/ 2193383 h 4459172"/>
              <a:gd name="connsiteX606" fmla="*/ 1927976 w 5498758"/>
              <a:gd name="connsiteY606" fmla="*/ 2228568 h 4459172"/>
              <a:gd name="connsiteX607" fmla="*/ 1928358 w 5498758"/>
              <a:gd name="connsiteY607" fmla="*/ 2264103 h 4459172"/>
              <a:gd name="connsiteX608" fmla="*/ 1929592 w 5498758"/>
              <a:gd name="connsiteY608" fmla="*/ 2298043 h 4459172"/>
              <a:gd name="connsiteX609" fmla="*/ 1931811 w 5498758"/>
              <a:gd name="connsiteY609" fmla="*/ 2330317 h 4459172"/>
              <a:gd name="connsiteX610" fmla="*/ 1935148 w 5498758"/>
              <a:gd name="connsiteY610" fmla="*/ 2360851 h 4459172"/>
              <a:gd name="connsiteX611" fmla="*/ 1939736 w 5498758"/>
              <a:gd name="connsiteY611" fmla="*/ 2389574 h 4459172"/>
              <a:gd name="connsiteX612" fmla="*/ 1945709 w 5498758"/>
              <a:gd name="connsiteY612" fmla="*/ 2416414 h 4459172"/>
              <a:gd name="connsiteX613" fmla="*/ 1953200 w 5498758"/>
              <a:gd name="connsiteY613" fmla="*/ 2441299 h 4459172"/>
              <a:gd name="connsiteX614" fmla="*/ 1962341 w 5498758"/>
              <a:gd name="connsiteY614" fmla="*/ 2464156 h 4459172"/>
              <a:gd name="connsiteX615" fmla="*/ 1973265 w 5498758"/>
              <a:gd name="connsiteY615" fmla="*/ 2484913 h 4459172"/>
              <a:gd name="connsiteX616" fmla="*/ 2000999 w 5498758"/>
              <a:gd name="connsiteY616" fmla="*/ 2519839 h 4459172"/>
              <a:gd name="connsiteX617" fmla="*/ 2037464 w 5498758"/>
              <a:gd name="connsiteY617" fmla="*/ 2545502 h 4459172"/>
              <a:gd name="connsiteX618" fmla="*/ 2059304 w 5498758"/>
              <a:gd name="connsiteY618" fmla="*/ 2554679 h 4459172"/>
              <a:gd name="connsiteX619" fmla="*/ 2083726 w 5498758"/>
              <a:gd name="connsiteY619" fmla="*/ 2561323 h 4459172"/>
              <a:gd name="connsiteX620" fmla="*/ 2110863 w 5498758"/>
              <a:gd name="connsiteY620" fmla="*/ 2565362 h 4459172"/>
              <a:gd name="connsiteX621" fmla="*/ 2140849 w 5498758"/>
              <a:gd name="connsiteY621" fmla="*/ 2566725 h 4459172"/>
              <a:gd name="connsiteX622" fmla="*/ 2140849 w 5498758"/>
              <a:gd name="connsiteY622" fmla="*/ 2625799 h 4459172"/>
              <a:gd name="connsiteX623" fmla="*/ 2109692 w 5498758"/>
              <a:gd name="connsiteY623" fmla="*/ 2624754 h 4459172"/>
              <a:gd name="connsiteX624" fmla="*/ 2080775 w 5498758"/>
              <a:gd name="connsiteY624" fmla="*/ 2621645 h 4459172"/>
              <a:gd name="connsiteX625" fmla="*/ 2054025 w 5498758"/>
              <a:gd name="connsiteY625" fmla="*/ 2616517 h 4459172"/>
              <a:gd name="connsiteX626" fmla="*/ 2029367 w 5498758"/>
              <a:gd name="connsiteY626" fmla="*/ 2609413 h 4459172"/>
              <a:gd name="connsiteX627" fmla="*/ 2006728 w 5498758"/>
              <a:gd name="connsiteY627" fmla="*/ 2600377 h 4459172"/>
              <a:gd name="connsiteX628" fmla="*/ 1986033 w 5498758"/>
              <a:gd name="connsiteY628" fmla="*/ 2589453 h 4459172"/>
              <a:gd name="connsiteX629" fmla="*/ 1950182 w 5498758"/>
              <a:gd name="connsiteY629" fmla="*/ 2562112 h 4459172"/>
              <a:gd name="connsiteX630" fmla="*/ 1921222 w 5498758"/>
              <a:gd name="connsiteY630" fmla="*/ 2527740 h 4459172"/>
              <a:gd name="connsiteX631" fmla="*/ 1909143 w 5498758"/>
              <a:gd name="connsiteY631" fmla="*/ 2508026 h 4459172"/>
              <a:gd name="connsiteX632" fmla="*/ 1898564 w 5498758"/>
              <a:gd name="connsiteY632" fmla="*/ 2486684 h 4459172"/>
              <a:gd name="connsiteX633" fmla="*/ 1889412 w 5498758"/>
              <a:gd name="connsiteY633" fmla="*/ 2463759 h 4459172"/>
              <a:gd name="connsiteX634" fmla="*/ 1881615 w 5498758"/>
              <a:gd name="connsiteY634" fmla="*/ 2439293 h 4459172"/>
              <a:gd name="connsiteX635" fmla="*/ 1875096 w 5498758"/>
              <a:gd name="connsiteY635" fmla="*/ 2413332 h 4459172"/>
              <a:gd name="connsiteX636" fmla="*/ 1869783 w 5498758"/>
              <a:gd name="connsiteY636" fmla="*/ 2385916 h 4459172"/>
              <a:gd name="connsiteX637" fmla="*/ 1865602 w 5498758"/>
              <a:gd name="connsiteY637" fmla="*/ 2357092 h 4459172"/>
              <a:gd name="connsiteX638" fmla="*/ 1862479 w 5498758"/>
              <a:gd name="connsiteY638" fmla="*/ 2326901 h 4459172"/>
              <a:gd name="connsiteX639" fmla="*/ 1860340 w 5498758"/>
              <a:gd name="connsiteY639" fmla="*/ 2295388 h 4459172"/>
              <a:gd name="connsiteX640" fmla="*/ 1859110 w 5498758"/>
              <a:gd name="connsiteY640" fmla="*/ 2262596 h 4459172"/>
              <a:gd name="connsiteX641" fmla="*/ 1858717 w 5498758"/>
              <a:gd name="connsiteY641" fmla="*/ 2228568 h 4459172"/>
              <a:gd name="connsiteX642" fmla="*/ 1859123 w 5498758"/>
              <a:gd name="connsiteY642" fmla="*/ 2194687 h 4459172"/>
              <a:gd name="connsiteX643" fmla="*/ 1860390 w 5498758"/>
              <a:gd name="connsiteY643" fmla="*/ 2162039 h 4459172"/>
              <a:gd name="connsiteX644" fmla="*/ 1862586 w 5498758"/>
              <a:gd name="connsiteY644" fmla="*/ 2130670 h 4459172"/>
              <a:gd name="connsiteX645" fmla="*/ 1865781 w 5498758"/>
              <a:gd name="connsiteY645" fmla="*/ 2100621 h 4459172"/>
              <a:gd name="connsiteX646" fmla="*/ 1870047 w 5498758"/>
              <a:gd name="connsiteY646" fmla="*/ 2071935 h 4459172"/>
              <a:gd name="connsiteX647" fmla="*/ 1875452 w 5498758"/>
              <a:gd name="connsiteY647" fmla="*/ 2044655 h 4459172"/>
              <a:gd name="connsiteX648" fmla="*/ 1882067 w 5498758"/>
              <a:gd name="connsiteY648" fmla="*/ 2018824 h 4459172"/>
              <a:gd name="connsiteX649" fmla="*/ 1889961 w 5498758"/>
              <a:gd name="connsiteY649" fmla="*/ 1994485 h 4459172"/>
              <a:gd name="connsiteX650" fmla="*/ 1899205 w 5498758"/>
              <a:gd name="connsiteY650" fmla="*/ 1971682 h 4459172"/>
              <a:gd name="connsiteX651" fmla="*/ 1909867 w 5498758"/>
              <a:gd name="connsiteY651" fmla="*/ 1950456 h 4459172"/>
              <a:gd name="connsiteX652" fmla="*/ 1922020 w 5498758"/>
              <a:gd name="connsiteY652" fmla="*/ 1930851 h 4459172"/>
              <a:gd name="connsiteX653" fmla="*/ 1951072 w 5498758"/>
              <a:gd name="connsiteY653" fmla="*/ 1896674 h 4459172"/>
              <a:gd name="connsiteX654" fmla="*/ 1986922 w 5498758"/>
              <a:gd name="connsiteY654" fmla="*/ 1869495 h 4459172"/>
              <a:gd name="connsiteX655" fmla="*/ 2007571 w 5498758"/>
              <a:gd name="connsiteY655" fmla="*/ 1858637 h 4459172"/>
              <a:gd name="connsiteX656" fmla="*/ 2030129 w 5498758"/>
              <a:gd name="connsiteY656" fmla="*/ 1849656 h 4459172"/>
              <a:gd name="connsiteX657" fmla="*/ 2054665 w 5498758"/>
              <a:gd name="connsiteY657" fmla="*/ 1842597 h 4459172"/>
              <a:gd name="connsiteX658" fmla="*/ 2081251 w 5498758"/>
              <a:gd name="connsiteY658" fmla="*/ 1837502 h 4459172"/>
              <a:gd name="connsiteX659" fmla="*/ 2109955 w 5498758"/>
              <a:gd name="connsiteY659" fmla="*/ 1834413 h 4459172"/>
              <a:gd name="connsiteX660" fmla="*/ 2219148 w 5498758"/>
              <a:gd name="connsiteY660" fmla="*/ 1448369 h 4459172"/>
              <a:gd name="connsiteX661" fmla="*/ 2771201 w 5498758"/>
              <a:gd name="connsiteY661" fmla="*/ 1448369 h 4459172"/>
              <a:gd name="connsiteX662" fmla="*/ 2771201 w 5498758"/>
              <a:gd name="connsiteY662" fmla="*/ 1513555 h 4459172"/>
              <a:gd name="connsiteX663" fmla="*/ 2219148 w 5498758"/>
              <a:gd name="connsiteY663" fmla="*/ 1513555 h 4459172"/>
              <a:gd name="connsiteX664" fmla="*/ 1555972 w 5498758"/>
              <a:gd name="connsiteY664" fmla="*/ 1448366 h 4459172"/>
              <a:gd name="connsiteX665" fmla="*/ 2108018 w 5498758"/>
              <a:gd name="connsiteY665" fmla="*/ 1448366 h 4459172"/>
              <a:gd name="connsiteX666" fmla="*/ 2108018 w 5498758"/>
              <a:gd name="connsiteY666" fmla="*/ 1513553 h 4459172"/>
              <a:gd name="connsiteX667" fmla="*/ 1555972 w 5498758"/>
              <a:gd name="connsiteY667" fmla="*/ 1513553 h 4459172"/>
              <a:gd name="connsiteX668" fmla="*/ 2219148 w 5498758"/>
              <a:gd name="connsiteY668" fmla="*/ 1235493 h 4459172"/>
              <a:gd name="connsiteX669" fmla="*/ 2771201 w 5498758"/>
              <a:gd name="connsiteY669" fmla="*/ 1235493 h 4459172"/>
              <a:gd name="connsiteX670" fmla="*/ 2771201 w 5498758"/>
              <a:gd name="connsiteY670" fmla="*/ 1300680 h 4459172"/>
              <a:gd name="connsiteX671" fmla="*/ 2219148 w 5498758"/>
              <a:gd name="connsiteY671" fmla="*/ 1300680 h 4459172"/>
              <a:gd name="connsiteX672" fmla="*/ 1555972 w 5498758"/>
              <a:gd name="connsiteY672" fmla="*/ 1235491 h 4459172"/>
              <a:gd name="connsiteX673" fmla="*/ 2108018 w 5498758"/>
              <a:gd name="connsiteY673" fmla="*/ 1235491 h 4459172"/>
              <a:gd name="connsiteX674" fmla="*/ 2108018 w 5498758"/>
              <a:gd name="connsiteY674" fmla="*/ 1300678 h 4459172"/>
              <a:gd name="connsiteX675" fmla="*/ 1555972 w 5498758"/>
              <a:gd name="connsiteY675" fmla="*/ 1300678 h 4459172"/>
              <a:gd name="connsiteX676" fmla="*/ 3742214 w 5498758"/>
              <a:gd name="connsiteY676" fmla="*/ 916690 h 4459172"/>
              <a:gd name="connsiteX677" fmla="*/ 3773108 w 5498758"/>
              <a:gd name="connsiteY677" fmla="*/ 917728 h 4459172"/>
              <a:gd name="connsiteX678" fmla="*/ 3801812 w 5498758"/>
              <a:gd name="connsiteY678" fmla="*/ 920817 h 4459172"/>
              <a:gd name="connsiteX679" fmla="*/ 3828397 w 5498758"/>
              <a:gd name="connsiteY679" fmla="*/ 925913 h 4459172"/>
              <a:gd name="connsiteX680" fmla="*/ 3852935 w 5498758"/>
              <a:gd name="connsiteY680" fmla="*/ 932972 h 4459172"/>
              <a:gd name="connsiteX681" fmla="*/ 3875492 w 5498758"/>
              <a:gd name="connsiteY681" fmla="*/ 941952 h 4459172"/>
              <a:gd name="connsiteX682" fmla="*/ 3896140 w 5498758"/>
              <a:gd name="connsiteY682" fmla="*/ 952810 h 4459172"/>
              <a:gd name="connsiteX683" fmla="*/ 3931990 w 5498758"/>
              <a:gd name="connsiteY683" fmla="*/ 979989 h 4459172"/>
              <a:gd name="connsiteX684" fmla="*/ 3961043 w 5498758"/>
              <a:gd name="connsiteY684" fmla="*/ 1014166 h 4459172"/>
              <a:gd name="connsiteX685" fmla="*/ 3973194 w 5498758"/>
              <a:gd name="connsiteY685" fmla="*/ 1033771 h 4459172"/>
              <a:gd name="connsiteX686" fmla="*/ 3983858 w 5498758"/>
              <a:gd name="connsiteY686" fmla="*/ 1054997 h 4459172"/>
              <a:gd name="connsiteX687" fmla="*/ 3993102 w 5498758"/>
              <a:gd name="connsiteY687" fmla="*/ 1077801 h 4459172"/>
              <a:gd name="connsiteX688" fmla="*/ 4000996 w 5498758"/>
              <a:gd name="connsiteY688" fmla="*/ 1102139 h 4459172"/>
              <a:gd name="connsiteX689" fmla="*/ 4007610 w 5498758"/>
              <a:gd name="connsiteY689" fmla="*/ 1127971 h 4459172"/>
              <a:gd name="connsiteX690" fmla="*/ 4013016 w 5498758"/>
              <a:gd name="connsiteY690" fmla="*/ 1155250 h 4459172"/>
              <a:gd name="connsiteX691" fmla="*/ 4017281 w 5498758"/>
              <a:gd name="connsiteY691" fmla="*/ 1183936 h 4459172"/>
              <a:gd name="connsiteX692" fmla="*/ 4020477 w 5498758"/>
              <a:gd name="connsiteY692" fmla="*/ 1213985 h 4459172"/>
              <a:gd name="connsiteX693" fmla="*/ 4022673 w 5498758"/>
              <a:gd name="connsiteY693" fmla="*/ 1245354 h 4459172"/>
              <a:gd name="connsiteX694" fmla="*/ 4023939 w 5498758"/>
              <a:gd name="connsiteY694" fmla="*/ 1278002 h 4459172"/>
              <a:gd name="connsiteX695" fmla="*/ 4024347 w 5498758"/>
              <a:gd name="connsiteY695" fmla="*/ 1311883 h 4459172"/>
              <a:gd name="connsiteX696" fmla="*/ 4023960 w 5498758"/>
              <a:gd name="connsiteY696" fmla="*/ 1345910 h 4459172"/>
              <a:gd name="connsiteX697" fmla="*/ 4022749 w 5498758"/>
              <a:gd name="connsiteY697" fmla="*/ 1378703 h 4459172"/>
              <a:gd name="connsiteX698" fmla="*/ 4020638 w 5498758"/>
              <a:gd name="connsiteY698" fmla="*/ 1410216 h 4459172"/>
              <a:gd name="connsiteX699" fmla="*/ 4017550 w 5498758"/>
              <a:gd name="connsiteY699" fmla="*/ 1440407 h 4459172"/>
              <a:gd name="connsiteX700" fmla="*/ 4013412 w 5498758"/>
              <a:gd name="connsiteY700" fmla="*/ 1469231 h 4459172"/>
              <a:gd name="connsiteX701" fmla="*/ 4008146 w 5498758"/>
              <a:gd name="connsiteY701" fmla="*/ 1496647 h 4459172"/>
              <a:gd name="connsiteX702" fmla="*/ 4001675 w 5498758"/>
              <a:gd name="connsiteY702" fmla="*/ 1522609 h 4459172"/>
              <a:gd name="connsiteX703" fmla="*/ 3993926 w 5498758"/>
              <a:gd name="connsiteY703" fmla="*/ 1547074 h 4459172"/>
              <a:gd name="connsiteX704" fmla="*/ 3984821 w 5498758"/>
              <a:gd name="connsiteY704" fmla="*/ 1570000 h 4459172"/>
              <a:gd name="connsiteX705" fmla="*/ 3974284 w 5498758"/>
              <a:gd name="connsiteY705" fmla="*/ 1591341 h 4459172"/>
              <a:gd name="connsiteX706" fmla="*/ 3962241 w 5498758"/>
              <a:gd name="connsiteY706" fmla="*/ 1611056 h 4459172"/>
              <a:gd name="connsiteX707" fmla="*/ 3933329 w 5498758"/>
              <a:gd name="connsiteY707" fmla="*/ 1645428 h 4459172"/>
              <a:gd name="connsiteX708" fmla="*/ 3897477 w 5498758"/>
              <a:gd name="connsiteY708" fmla="*/ 1672768 h 4459172"/>
              <a:gd name="connsiteX709" fmla="*/ 3876760 w 5498758"/>
              <a:gd name="connsiteY709" fmla="*/ 1683693 h 4459172"/>
              <a:gd name="connsiteX710" fmla="*/ 3854080 w 5498758"/>
              <a:gd name="connsiteY710" fmla="*/ 1692729 h 4459172"/>
              <a:gd name="connsiteX711" fmla="*/ 3829360 w 5498758"/>
              <a:gd name="connsiteY711" fmla="*/ 1699833 h 4459172"/>
              <a:gd name="connsiteX712" fmla="*/ 3802527 w 5498758"/>
              <a:gd name="connsiteY712" fmla="*/ 1704961 h 4459172"/>
              <a:gd name="connsiteX713" fmla="*/ 3773504 w 5498758"/>
              <a:gd name="connsiteY713" fmla="*/ 1708069 h 4459172"/>
              <a:gd name="connsiteX714" fmla="*/ 3742214 w 5498758"/>
              <a:gd name="connsiteY714" fmla="*/ 1709115 h 4459172"/>
              <a:gd name="connsiteX715" fmla="*/ 3742214 w 5498758"/>
              <a:gd name="connsiteY715" fmla="*/ 1650040 h 4459172"/>
              <a:gd name="connsiteX716" fmla="*/ 3772528 w 5498758"/>
              <a:gd name="connsiteY716" fmla="*/ 1648677 h 4459172"/>
              <a:gd name="connsiteX717" fmla="*/ 3799938 w 5498758"/>
              <a:gd name="connsiteY717" fmla="*/ 1644638 h 4459172"/>
              <a:gd name="connsiteX718" fmla="*/ 3824576 w 5498758"/>
              <a:gd name="connsiteY718" fmla="*/ 1637994 h 4459172"/>
              <a:gd name="connsiteX719" fmla="*/ 3846584 w 5498758"/>
              <a:gd name="connsiteY719" fmla="*/ 1628817 h 4459172"/>
              <a:gd name="connsiteX720" fmla="*/ 3883261 w 5498758"/>
              <a:gd name="connsiteY720" fmla="*/ 1603155 h 4459172"/>
              <a:gd name="connsiteX721" fmla="*/ 3911071 w 5498758"/>
              <a:gd name="connsiteY721" fmla="*/ 1568228 h 4459172"/>
              <a:gd name="connsiteX722" fmla="*/ 3921996 w 5498758"/>
              <a:gd name="connsiteY722" fmla="*/ 1547471 h 4459172"/>
              <a:gd name="connsiteX723" fmla="*/ 3931120 w 5498758"/>
              <a:gd name="connsiteY723" fmla="*/ 1524614 h 4459172"/>
              <a:gd name="connsiteX724" fmla="*/ 3938578 w 5498758"/>
              <a:gd name="connsiteY724" fmla="*/ 1499729 h 4459172"/>
              <a:gd name="connsiteX725" fmla="*/ 3944510 w 5498758"/>
              <a:gd name="connsiteY725" fmla="*/ 1472889 h 4459172"/>
              <a:gd name="connsiteX726" fmla="*/ 3949054 w 5498758"/>
              <a:gd name="connsiteY726" fmla="*/ 1444166 h 4459172"/>
              <a:gd name="connsiteX727" fmla="*/ 3952348 w 5498758"/>
              <a:gd name="connsiteY727" fmla="*/ 1413632 h 4459172"/>
              <a:gd name="connsiteX728" fmla="*/ 3954530 w 5498758"/>
              <a:gd name="connsiteY728" fmla="*/ 1381358 h 4459172"/>
              <a:gd name="connsiteX729" fmla="*/ 3955738 w 5498758"/>
              <a:gd name="connsiteY729" fmla="*/ 1347418 h 4459172"/>
              <a:gd name="connsiteX730" fmla="*/ 3956109 w 5498758"/>
              <a:gd name="connsiteY730" fmla="*/ 1311883 h 4459172"/>
              <a:gd name="connsiteX731" fmla="*/ 3955717 w 5498758"/>
              <a:gd name="connsiteY731" fmla="*/ 1276698 h 4459172"/>
              <a:gd name="connsiteX732" fmla="*/ 3954455 w 5498758"/>
              <a:gd name="connsiteY732" fmla="*/ 1243085 h 4459172"/>
              <a:gd name="connsiteX733" fmla="*/ 3952190 w 5498758"/>
              <a:gd name="connsiteY733" fmla="*/ 1211119 h 4459172"/>
              <a:gd name="connsiteX734" fmla="*/ 3948795 w 5498758"/>
              <a:gd name="connsiteY734" fmla="*/ 1180870 h 4459172"/>
              <a:gd name="connsiteX735" fmla="*/ 3944136 w 5498758"/>
              <a:gd name="connsiteY735" fmla="*/ 1152411 h 4459172"/>
              <a:gd name="connsiteX736" fmla="*/ 3938084 w 5498758"/>
              <a:gd name="connsiteY736" fmla="*/ 1125814 h 4459172"/>
              <a:gd name="connsiteX737" fmla="*/ 3930509 w 5498758"/>
              <a:gd name="connsiteY737" fmla="*/ 1101153 h 4459172"/>
              <a:gd name="connsiteX738" fmla="*/ 3921278 w 5498758"/>
              <a:gd name="connsiteY738" fmla="*/ 1078496 h 4459172"/>
              <a:gd name="connsiteX739" fmla="*/ 3910264 w 5498758"/>
              <a:gd name="connsiteY739" fmla="*/ 1057918 h 4459172"/>
              <a:gd name="connsiteX740" fmla="*/ 3882356 w 5498758"/>
              <a:gd name="connsiteY740" fmla="*/ 1023288 h 4459172"/>
              <a:gd name="connsiteX741" fmla="*/ 3845742 w 5498758"/>
              <a:gd name="connsiteY741" fmla="*/ 997836 h 4459172"/>
              <a:gd name="connsiteX742" fmla="*/ 3823844 w 5498758"/>
              <a:gd name="connsiteY742" fmla="*/ 988734 h 4459172"/>
              <a:gd name="connsiteX743" fmla="*/ 3799376 w 5498758"/>
              <a:gd name="connsiteY743" fmla="*/ 982143 h 4459172"/>
              <a:gd name="connsiteX744" fmla="*/ 3772210 w 5498758"/>
              <a:gd name="connsiteY744" fmla="*/ 978135 h 4459172"/>
              <a:gd name="connsiteX745" fmla="*/ 3742214 w 5498758"/>
              <a:gd name="connsiteY745" fmla="*/ 976783 h 4459172"/>
              <a:gd name="connsiteX746" fmla="*/ 3686156 w 5498758"/>
              <a:gd name="connsiteY746" fmla="*/ 916690 h 4459172"/>
              <a:gd name="connsiteX747" fmla="*/ 3686156 w 5498758"/>
              <a:gd name="connsiteY747" fmla="*/ 976783 h 4459172"/>
              <a:gd name="connsiteX748" fmla="*/ 3656329 w 5498758"/>
              <a:gd name="connsiteY748" fmla="*/ 978135 h 4459172"/>
              <a:gd name="connsiteX749" fmla="*/ 3629312 w 5498758"/>
              <a:gd name="connsiteY749" fmla="*/ 982143 h 4459172"/>
              <a:gd name="connsiteX750" fmla="*/ 3604976 w 5498758"/>
              <a:gd name="connsiteY750" fmla="*/ 988734 h 4459172"/>
              <a:gd name="connsiteX751" fmla="*/ 3583191 w 5498758"/>
              <a:gd name="connsiteY751" fmla="*/ 997836 h 4459172"/>
              <a:gd name="connsiteX752" fmla="*/ 3546757 w 5498758"/>
              <a:gd name="connsiteY752" fmla="*/ 1023288 h 4459172"/>
              <a:gd name="connsiteX753" fmla="*/ 3518975 w 5498758"/>
              <a:gd name="connsiteY753" fmla="*/ 1057918 h 4459172"/>
              <a:gd name="connsiteX754" fmla="*/ 3508006 w 5498758"/>
              <a:gd name="connsiteY754" fmla="*/ 1078496 h 4459172"/>
              <a:gd name="connsiteX755" fmla="*/ 3498812 w 5498758"/>
              <a:gd name="connsiteY755" fmla="*/ 1101153 h 4459172"/>
              <a:gd name="connsiteX756" fmla="*/ 3491262 w 5498758"/>
              <a:gd name="connsiteY756" fmla="*/ 1125814 h 4459172"/>
              <a:gd name="connsiteX757" fmla="*/ 3485230 w 5498758"/>
              <a:gd name="connsiteY757" fmla="*/ 1152411 h 4459172"/>
              <a:gd name="connsiteX758" fmla="*/ 3480584 w 5498758"/>
              <a:gd name="connsiteY758" fmla="*/ 1180870 h 4459172"/>
              <a:gd name="connsiteX759" fmla="*/ 3477197 w 5498758"/>
              <a:gd name="connsiteY759" fmla="*/ 1211119 h 4459172"/>
              <a:gd name="connsiteX760" fmla="*/ 3474937 w 5498758"/>
              <a:gd name="connsiteY760" fmla="*/ 1243085 h 4459172"/>
              <a:gd name="connsiteX761" fmla="*/ 3473675 w 5498758"/>
              <a:gd name="connsiteY761" fmla="*/ 1276698 h 4459172"/>
              <a:gd name="connsiteX762" fmla="*/ 3473284 w 5498758"/>
              <a:gd name="connsiteY762" fmla="*/ 1311883 h 4459172"/>
              <a:gd name="connsiteX763" fmla="*/ 3473666 w 5498758"/>
              <a:gd name="connsiteY763" fmla="*/ 1347418 h 4459172"/>
              <a:gd name="connsiteX764" fmla="*/ 3474899 w 5498758"/>
              <a:gd name="connsiteY764" fmla="*/ 1381358 h 4459172"/>
              <a:gd name="connsiteX765" fmla="*/ 3477118 w 5498758"/>
              <a:gd name="connsiteY765" fmla="*/ 1413632 h 4459172"/>
              <a:gd name="connsiteX766" fmla="*/ 3480455 w 5498758"/>
              <a:gd name="connsiteY766" fmla="*/ 1444166 h 4459172"/>
              <a:gd name="connsiteX767" fmla="*/ 3485044 w 5498758"/>
              <a:gd name="connsiteY767" fmla="*/ 1472889 h 4459172"/>
              <a:gd name="connsiteX768" fmla="*/ 3491016 w 5498758"/>
              <a:gd name="connsiteY768" fmla="*/ 1499729 h 4459172"/>
              <a:gd name="connsiteX769" fmla="*/ 3498507 w 5498758"/>
              <a:gd name="connsiteY769" fmla="*/ 1524614 h 4459172"/>
              <a:gd name="connsiteX770" fmla="*/ 3507648 w 5498758"/>
              <a:gd name="connsiteY770" fmla="*/ 1547471 h 4459172"/>
              <a:gd name="connsiteX771" fmla="*/ 3518572 w 5498758"/>
              <a:gd name="connsiteY771" fmla="*/ 1568228 h 4459172"/>
              <a:gd name="connsiteX772" fmla="*/ 3546307 w 5498758"/>
              <a:gd name="connsiteY772" fmla="*/ 1603155 h 4459172"/>
              <a:gd name="connsiteX773" fmla="*/ 3582771 w 5498758"/>
              <a:gd name="connsiteY773" fmla="*/ 1628817 h 4459172"/>
              <a:gd name="connsiteX774" fmla="*/ 3604611 w 5498758"/>
              <a:gd name="connsiteY774" fmla="*/ 1637994 h 4459172"/>
              <a:gd name="connsiteX775" fmla="*/ 3629033 w 5498758"/>
              <a:gd name="connsiteY775" fmla="*/ 1644638 h 4459172"/>
              <a:gd name="connsiteX776" fmla="*/ 3656171 w 5498758"/>
              <a:gd name="connsiteY776" fmla="*/ 1648677 h 4459172"/>
              <a:gd name="connsiteX777" fmla="*/ 3686156 w 5498758"/>
              <a:gd name="connsiteY777" fmla="*/ 1650040 h 4459172"/>
              <a:gd name="connsiteX778" fmla="*/ 3686156 w 5498758"/>
              <a:gd name="connsiteY778" fmla="*/ 1709115 h 4459172"/>
              <a:gd name="connsiteX779" fmla="*/ 3655000 w 5498758"/>
              <a:gd name="connsiteY779" fmla="*/ 1708069 h 4459172"/>
              <a:gd name="connsiteX780" fmla="*/ 3626082 w 5498758"/>
              <a:gd name="connsiteY780" fmla="*/ 1704961 h 4459172"/>
              <a:gd name="connsiteX781" fmla="*/ 3599332 w 5498758"/>
              <a:gd name="connsiteY781" fmla="*/ 1699833 h 4459172"/>
              <a:gd name="connsiteX782" fmla="*/ 3574674 w 5498758"/>
              <a:gd name="connsiteY782" fmla="*/ 1692729 h 4459172"/>
              <a:gd name="connsiteX783" fmla="*/ 3552035 w 5498758"/>
              <a:gd name="connsiteY783" fmla="*/ 1683693 h 4459172"/>
              <a:gd name="connsiteX784" fmla="*/ 3531340 w 5498758"/>
              <a:gd name="connsiteY784" fmla="*/ 1672768 h 4459172"/>
              <a:gd name="connsiteX785" fmla="*/ 3495489 w 5498758"/>
              <a:gd name="connsiteY785" fmla="*/ 1645428 h 4459172"/>
              <a:gd name="connsiteX786" fmla="*/ 3466530 w 5498758"/>
              <a:gd name="connsiteY786" fmla="*/ 1611056 h 4459172"/>
              <a:gd name="connsiteX787" fmla="*/ 3454450 w 5498758"/>
              <a:gd name="connsiteY787" fmla="*/ 1591341 h 4459172"/>
              <a:gd name="connsiteX788" fmla="*/ 3443871 w 5498758"/>
              <a:gd name="connsiteY788" fmla="*/ 1570000 h 4459172"/>
              <a:gd name="connsiteX789" fmla="*/ 3434720 w 5498758"/>
              <a:gd name="connsiteY789" fmla="*/ 1547074 h 4459172"/>
              <a:gd name="connsiteX790" fmla="*/ 3426922 w 5498758"/>
              <a:gd name="connsiteY790" fmla="*/ 1522609 h 4459172"/>
              <a:gd name="connsiteX791" fmla="*/ 3420404 w 5498758"/>
              <a:gd name="connsiteY791" fmla="*/ 1496647 h 4459172"/>
              <a:gd name="connsiteX792" fmla="*/ 3415090 w 5498758"/>
              <a:gd name="connsiteY792" fmla="*/ 1469231 h 4459172"/>
              <a:gd name="connsiteX793" fmla="*/ 3410910 w 5498758"/>
              <a:gd name="connsiteY793" fmla="*/ 1440407 h 4459172"/>
              <a:gd name="connsiteX794" fmla="*/ 3407786 w 5498758"/>
              <a:gd name="connsiteY794" fmla="*/ 1410216 h 4459172"/>
              <a:gd name="connsiteX795" fmla="*/ 3405647 w 5498758"/>
              <a:gd name="connsiteY795" fmla="*/ 1378703 h 4459172"/>
              <a:gd name="connsiteX796" fmla="*/ 3404417 w 5498758"/>
              <a:gd name="connsiteY796" fmla="*/ 1345910 h 4459172"/>
              <a:gd name="connsiteX797" fmla="*/ 3404024 w 5498758"/>
              <a:gd name="connsiteY797" fmla="*/ 1311883 h 4459172"/>
              <a:gd name="connsiteX798" fmla="*/ 3404430 w 5498758"/>
              <a:gd name="connsiteY798" fmla="*/ 1278002 h 4459172"/>
              <a:gd name="connsiteX799" fmla="*/ 3405697 w 5498758"/>
              <a:gd name="connsiteY799" fmla="*/ 1245354 h 4459172"/>
              <a:gd name="connsiteX800" fmla="*/ 3407893 w 5498758"/>
              <a:gd name="connsiteY800" fmla="*/ 1213985 h 4459172"/>
              <a:gd name="connsiteX801" fmla="*/ 3411088 w 5498758"/>
              <a:gd name="connsiteY801" fmla="*/ 1183936 h 4459172"/>
              <a:gd name="connsiteX802" fmla="*/ 3415354 w 5498758"/>
              <a:gd name="connsiteY802" fmla="*/ 1155250 h 4459172"/>
              <a:gd name="connsiteX803" fmla="*/ 3420760 w 5498758"/>
              <a:gd name="connsiteY803" fmla="*/ 1127971 h 4459172"/>
              <a:gd name="connsiteX804" fmla="*/ 3427374 w 5498758"/>
              <a:gd name="connsiteY804" fmla="*/ 1102139 h 4459172"/>
              <a:gd name="connsiteX805" fmla="*/ 3435268 w 5498758"/>
              <a:gd name="connsiteY805" fmla="*/ 1077801 h 4459172"/>
              <a:gd name="connsiteX806" fmla="*/ 3444512 w 5498758"/>
              <a:gd name="connsiteY806" fmla="*/ 1054997 h 4459172"/>
              <a:gd name="connsiteX807" fmla="*/ 3455174 w 5498758"/>
              <a:gd name="connsiteY807" fmla="*/ 1033771 h 4459172"/>
              <a:gd name="connsiteX808" fmla="*/ 3467327 w 5498758"/>
              <a:gd name="connsiteY808" fmla="*/ 1014166 h 4459172"/>
              <a:gd name="connsiteX809" fmla="*/ 3496380 w 5498758"/>
              <a:gd name="connsiteY809" fmla="*/ 979989 h 4459172"/>
              <a:gd name="connsiteX810" fmla="*/ 3532230 w 5498758"/>
              <a:gd name="connsiteY810" fmla="*/ 952810 h 4459172"/>
              <a:gd name="connsiteX811" fmla="*/ 3552878 w 5498758"/>
              <a:gd name="connsiteY811" fmla="*/ 941952 h 4459172"/>
              <a:gd name="connsiteX812" fmla="*/ 3575436 w 5498758"/>
              <a:gd name="connsiteY812" fmla="*/ 932972 h 4459172"/>
              <a:gd name="connsiteX813" fmla="*/ 3599973 w 5498758"/>
              <a:gd name="connsiteY813" fmla="*/ 925913 h 4459172"/>
              <a:gd name="connsiteX814" fmla="*/ 3626558 w 5498758"/>
              <a:gd name="connsiteY814" fmla="*/ 920817 h 4459172"/>
              <a:gd name="connsiteX815" fmla="*/ 3655263 w 5498758"/>
              <a:gd name="connsiteY815" fmla="*/ 917728 h 4459172"/>
              <a:gd name="connsiteX816" fmla="*/ 2538537 w 5498758"/>
              <a:gd name="connsiteY816" fmla="*/ 623346 h 4459172"/>
              <a:gd name="connsiteX817" fmla="*/ 2664834 w 5498758"/>
              <a:gd name="connsiteY817" fmla="*/ 623346 h 4459172"/>
              <a:gd name="connsiteX818" fmla="*/ 2664834 w 5498758"/>
              <a:gd name="connsiteY818" fmla="*/ 729274 h 4459172"/>
              <a:gd name="connsiteX819" fmla="*/ 2538537 w 5498758"/>
              <a:gd name="connsiteY819" fmla="*/ 729274 h 4459172"/>
              <a:gd name="connsiteX820" fmla="*/ 3538388 w 5498758"/>
              <a:gd name="connsiteY820" fmla="*/ 531682 h 4459172"/>
              <a:gd name="connsiteX821" fmla="*/ 4090442 w 5498758"/>
              <a:gd name="connsiteY821" fmla="*/ 531682 h 4459172"/>
              <a:gd name="connsiteX822" fmla="*/ 4090442 w 5498758"/>
              <a:gd name="connsiteY822" fmla="*/ 596869 h 4459172"/>
              <a:gd name="connsiteX823" fmla="*/ 3538388 w 5498758"/>
              <a:gd name="connsiteY823" fmla="*/ 596869 h 4459172"/>
              <a:gd name="connsiteX824" fmla="*/ 3538388 w 5498758"/>
              <a:gd name="connsiteY824" fmla="*/ 318807 h 4459172"/>
              <a:gd name="connsiteX825" fmla="*/ 4090442 w 5498758"/>
              <a:gd name="connsiteY825" fmla="*/ 318807 h 4459172"/>
              <a:gd name="connsiteX826" fmla="*/ 4090442 w 5498758"/>
              <a:gd name="connsiteY826" fmla="*/ 383994 h 4459172"/>
              <a:gd name="connsiteX827" fmla="*/ 3538388 w 5498758"/>
              <a:gd name="connsiteY827" fmla="*/ 383994 h 4459172"/>
              <a:gd name="connsiteX828" fmla="*/ 4743648 w 5498758"/>
              <a:gd name="connsiteY828" fmla="*/ 4277 h 4459172"/>
              <a:gd name="connsiteX829" fmla="*/ 4971802 w 5498758"/>
              <a:gd name="connsiteY829" fmla="*/ 4277 h 4459172"/>
              <a:gd name="connsiteX830" fmla="*/ 4971802 w 5498758"/>
              <a:gd name="connsiteY830" fmla="*/ 62507 h 4459172"/>
              <a:gd name="connsiteX831" fmla="*/ 4813930 w 5498758"/>
              <a:gd name="connsiteY831" fmla="*/ 62507 h 4459172"/>
              <a:gd name="connsiteX832" fmla="*/ 4813930 w 5498758"/>
              <a:gd name="connsiteY832" fmla="*/ 732154 h 4459172"/>
              <a:gd name="connsiteX833" fmla="*/ 4971802 w 5498758"/>
              <a:gd name="connsiteY833" fmla="*/ 732154 h 4459172"/>
              <a:gd name="connsiteX834" fmla="*/ 4971802 w 5498758"/>
              <a:gd name="connsiteY834" fmla="*/ 790385 h 4459172"/>
              <a:gd name="connsiteX835" fmla="*/ 4743648 w 5498758"/>
              <a:gd name="connsiteY835" fmla="*/ 790385 h 4459172"/>
              <a:gd name="connsiteX836" fmla="*/ 4743648 w 5498758"/>
              <a:gd name="connsiteY836" fmla="*/ 732154 h 4459172"/>
              <a:gd name="connsiteX837" fmla="*/ 4743648 w 5498758"/>
              <a:gd name="connsiteY837" fmla="*/ 62507 h 4459172"/>
              <a:gd name="connsiteX838" fmla="*/ 1841161 w 5498758"/>
              <a:gd name="connsiteY838" fmla="*/ 1 h 4459172"/>
              <a:gd name="connsiteX839" fmla="*/ 1841161 w 5498758"/>
              <a:gd name="connsiteY839" fmla="*/ 60096 h 4459172"/>
              <a:gd name="connsiteX840" fmla="*/ 1811334 w 5498758"/>
              <a:gd name="connsiteY840" fmla="*/ 61447 h 4459172"/>
              <a:gd name="connsiteX841" fmla="*/ 1784317 w 5498758"/>
              <a:gd name="connsiteY841" fmla="*/ 65456 h 4459172"/>
              <a:gd name="connsiteX842" fmla="*/ 1759981 w 5498758"/>
              <a:gd name="connsiteY842" fmla="*/ 72046 h 4459172"/>
              <a:gd name="connsiteX843" fmla="*/ 1738195 w 5498758"/>
              <a:gd name="connsiteY843" fmla="*/ 81149 h 4459172"/>
              <a:gd name="connsiteX844" fmla="*/ 1701760 w 5498758"/>
              <a:gd name="connsiteY844" fmla="*/ 106599 h 4459172"/>
              <a:gd name="connsiteX845" fmla="*/ 1673977 w 5498758"/>
              <a:gd name="connsiteY845" fmla="*/ 141231 h 4459172"/>
              <a:gd name="connsiteX846" fmla="*/ 1663007 w 5498758"/>
              <a:gd name="connsiteY846" fmla="*/ 161808 h 4459172"/>
              <a:gd name="connsiteX847" fmla="*/ 1653812 w 5498758"/>
              <a:gd name="connsiteY847" fmla="*/ 184464 h 4459172"/>
              <a:gd name="connsiteX848" fmla="*/ 1646263 w 5498758"/>
              <a:gd name="connsiteY848" fmla="*/ 209127 h 4459172"/>
              <a:gd name="connsiteX849" fmla="*/ 1640230 w 5498758"/>
              <a:gd name="connsiteY849" fmla="*/ 235723 h 4459172"/>
              <a:gd name="connsiteX850" fmla="*/ 1635584 w 5498758"/>
              <a:gd name="connsiteY850" fmla="*/ 264182 h 4459172"/>
              <a:gd name="connsiteX851" fmla="*/ 1632195 w 5498758"/>
              <a:gd name="connsiteY851" fmla="*/ 294431 h 4459172"/>
              <a:gd name="connsiteX852" fmla="*/ 1629935 w 5498758"/>
              <a:gd name="connsiteY852" fmla="*/ 326398 h 4459172"/>
              <a:gd name="connsiteX853" fmla="*/ 1628674 w 5498758"/>
              <a:gd name="connsiteY853" fmla="*/ 360010 h 4459172"/>
              <a:gd name="connsiteX854" fmla="*/ 1628282 w 5498758"/>
              <a:gd name="connsiteY854" fmla="*/ 395196 h 4459172"/>
              <a:gd name="connsiteX855" fmla="*/ 1628664 w 5498758"/>
              <a:gd name="connsiteY855" fmla="*/ 430731 h 4459172"/>
              <a:gd name="connsiteX856" fmla="*/ 1629898 w 5498758"/>
              <a:gd name="connsiteY856" fmla="*/ 464671 h 4459172"/>
              <a:gd name="connsiteX857" fmla="*/ 1632117 w 5498758"/>
              <a:gd name="connsiteY857" fmla="*/ 496943 h 4459172"/>
              <a:gd name="connsiteX858" fmla="*/ 1635455 w 5498758"/>
              <a:gd name="connsiteY858" fmla="*/ 527477 h 4459172"/>
              <a:gd name="connsiteX859" fmla="*/ 1640043 w 5498758"/>
              <a:gd name="connsiteY859" fmla="*/ 556201 h 4459172"/>
              <a:gd name="connsiteX860" fmla="*/ 1646017 w 5498758"/>
              <a:gd name="connsiteY860" fmla="*/ 583040 h 4459172"/>
              <a:gd name="connsiteX861" fmla="*/ 1653508 w 5498758"/>
              <a:gd name="connsiteY861" fmla="*/ 607925 h 4459172"/>
              <a:gd name="connsiteX862" fmla="*/ 1662650 w 5498758"/>
              <a:gd name="connsiteY862" fmla="*/ 630782 h 4459172"/>
              <a:gd name="connsiteX863" fmla="*/ 1673575 w 5498758"/>
              <a:gd name="connsiteY863" fmla="*/ 651540 h 4459172"/>
              <a:gd name="connsiteX864" fmla="*/ 1701309 w 5498758"/>
              <a:gd name="connsiteY864" fmla="*/ 686466 h 4459172"/>
              <a:gd name="connsiteX865" fmla="*/ 1737775 w 5498758"/>
              <a:gd name="connsiteY865" fmla="*/ 712128 h 4459172"/>
              <a:gd name="connsiteX866" fmla="*/ 1759616 w 5498758"/>
              <a:gd name="connsiteY866" fmla="*/ 721306 h 4459172"/>
              <a:gd name="connsiteX867" fmla="*/ 1784038 w 5498758"/>
              <a:gd name="connsiteY867" fmla="*/ 727950 h 4459172"/>
              <a:gd name="connsiteX868" fmla="*/ 1811175 w 5498758"/>
              <a:gd name="connsiteY868" fmla="*/ 731988 h 4459172"/>
              <a:gd name="connsiteX869" fmla="*/ 1841161 w 5498758"/>
              <a:gd name="connsiteY869" fmla="*/ 733351 h 4459172"/>
              <a:gd name="connsiteX870" fmla="*/ 1841161 w 5498758"/>
              <a:gd name="connsiteY870" fmla="*/ 792427 h 4459172"/>
              <a:gd name="connsiteX871" fmla="*/ 1810003 w 5498758"/>
              <a:gd name="connsiteY871" fmla="*/ 791381 h 4459172"/>
              <a:gd name="connsiteX872" fmla="*/ 1781086 w 5498758"/>
              <a:gd name="connsiteY872" fmla="*/ 788273 h 4459172"/>
              <a:gd name="connsiteX873" fmla="*/ 1754335 w 5498758"/>
              <a:gd name="connsiteY873" fmla="*/ 783144 h 4459172"/>
              <a:gd name="connsiteX874" fmla="*/ 1729676 w 5498758"/>
              <a:gd name="connsiteY874" fmla="*/ 776041 h 4459172"/>
              <a:gd name="connsiteX875" fmla="*/ 1707036 w 5498758"/>
              <a:gd name="connsiteY875" fmla="*/ 767004 h 4459172"/>
              <a:gd name="connsiteX876" fmla="*/ 1686340 w 5498758"/>
              <a:gd name="connsiteY876" fmla="*/ 756080 h 4459172"/>
              <a:gd name="connsiteX877" fmla="*/ 1650489 w 5498758"/>
              <a:gd name="connsiteY877" fmla="*/ 728740 h 4459172"/>
              <a:gd name="connsiteX878" fmla="*/ 1621529 w 5498758"/>
              <a:gd name="connsiteY878" fmla="*/ 694367 h 4459172"/>
              <a:gd name="connsiteX879" fmla="*/ 1609449 w 5498758"/>
              <a:gd name="connsiteY879" fmla="*/ 674653 h 4459172"/>
              <a:gd name="connsiteX880" fmla="*/ 1598870 w 5498758"/>
              <a:gd name="connsiteY880" fmla="*/ 653311 h 4459172"/>
              <a:gd name="connsiteX881" fmla="*/ 1589719 w 5498758"/>
              <a:gd name="connsiteY881" fmla="*/ 630386 h 4459172"/>
              <a:gd name="connsiteX882" fmla="*/ 1581921 w 5498758"/>
              <a:gd name="connsiteY882" fmla="*/ 605921 h 4459172"/>
              <a:gd name="connsiteX883" fmla="*/ 1575402 w 5498758"/>
              <a:gd name="connsiteY883" fmla="*/ 579959 h 4459172"/>
              <a:gd name="connsiteX884" fmla="*/ 1570089 w 5498758"/>
              <a:gd name="connsiteY884" fmla="*/ 552543 h 4459172"/>
              <a:gd name="connsiteX885" fmla="*/ 1565908 w 5498758"/>
              <a:gd name="connsiteY885" fmla="*/ 523719 h 4459172"/>
              <a:gd name="connsiteX886" fmla="*/ 1562785 w 5498758"/>
              <a:gd name="connsiteY886" fmla="*/ 493528 h 4459172"/>
              <a:gd name="connsiteX887" fmla="*/ 1560645 w 5498758"/>
              <a:gd name="connsiteY887" fmla="*/ 462016 h 4459172"/>
              <a:gd name="connsiteX888" fmla="*/ 1559416 w 5498758"/>
              <a:gd name="connsiteY888" fmla="*/ 429223 h 4459172"/>
              <a:gd name="connsiteX889" fmla="*/ 1559022 w 5498758"/>
              <a:gd name="connsiteY889" fmla="*/ 395196 h 4459172"/>
              <a:gd name="connsiteX890" fmla="*/ 1559429 w 5498758"/>
              <a:gd name="connsiteY890" fmla="*/ 361314 h 4459172"/>
              <a:gd name="connsiteX891" fmla="*/ 1560695 w 5498758"/>
              <a:gd name="connsiteY891" fmla="*/ 328666 h 4459172"/>
              <a:gd name="connsiteX892" fmla="*/ 1562891 w 5498758"/>
              <a:gd name="connsiteY892" fmla="*/ 297298 h 4459172"/>
              <a:gd name="connsiteX893" fmla="*/ 1566088 w 5498758"/>
              <a:gd name="connsiteY893" fmla="*/ 267248 h 4459172"/>
              <a:gd name="connsiteX894" fmla="*/ 1570354 w 5498758"/>
              <a:gd name="connsiteY894" fmla="*/ 238562 h 4459172"/>
              <a:gd name="connsiteX895" fmla="*/ 1575759 w 5498758"/>
              <a:gd name="connsiteY895" fmla="*/ 211282 h 4459172"/>
              <a:gd name="connsiteX896" fmla="*/ 1582374 w 5498758"/>
              <a:gd name="connsiteY896" fmla="*/ 185452 h 4459172"/>
              <a:gd name="connsiteX897" fmla="*/ 1590268 w 5498758"/>
              <a:gd name="connsiteY897" fmla="*/ 161113 h 4459172"/>
              <a:gd name="connsiteX898" fmla="*/ 1599513 w 5498758"/>
              <a:gd name="connsiteY898" fmla="*/ 138310 h 4459172"/>
              <a:gd name="connsiteX899" fmla="*/ 1610176 w 5498758"/>
              <a:gd name="connsiteY899" fmla="*/ 117084 h 4459172"/>
              <a:gd name="connsiteX900" fmla="*/ 1622329 w 5498758"/>
              <a:gd name="connsiteY900" fmla="*/ 97478 h 4459172"/>
              <a:gd name="connsiteX901" fmla="*/ 1651382 w 5498758"/>
              <a:gd name="connsiteY901" fmla="*/ 63301 h 4459172"/>
              <a:gd name="connsiteX902" fmla="*/ 1687233 w 5498758"/>
              <a:gd name="connsiteY902" fmla="*/ 36123 h 4459172"/>
              <a:gd name="connsiteX903" fmla="*/ 1707882 w 5498758"/>
              <a:gd name="connsiteY903" fmla="*/ 25265 h 4459172"/>
              <a:gd name="connsiteX904" fmla="*/ 1730440 w 5498758"/>
              <a:gd name="connsiteY904" fmla="*/ 16284 h 4459172"/>
              <a:gd name="connsiteX905" fmla="*/ 1754977 w 5498758"/>
              <a:gd name="connsiteY905" fmla="*/ 9224 h 4459172"/>
              <a:gd name="connsiteX906" fmla="*/ 1781563 w 5498758"/>
              <a:gd name="connsiteY906" fmla="*/ 4130 h 4459172"/>
              <a:gd name="connsiteX907" fmla="*/ 1810268 w 5498758"/>
              <a:gd name="connsiteY907" fmla="*/ 1040 h 4459172"/>
              <a:gd name="connsiteX908" fmla="*/ 5029634 w 5498758"/>
              <a:gd name="connsiteY908" fmla="*/ 1 h 4459172"/>
              <a:gd name="connsiteX909" fmla="*/ 5060528 w 5498758"/>
              <a:gd name="connsiteY909" fmla="*/ 1040 h 4459172"/>
              <a:gd name="connsiteX910" fmla="*/ 5089233 w 5498758"/>
              <a:gd name="connsiteY910" fmla="*/ 4128 h 4459172"/>
              <a:gd name="connsiteX911" fmla="*/ 5115819 w 5498758"/>
              <a:gd name="connsiteY911" fmla="*/ 9224 h 4459172"/>
              <a:gd name="connsiteX912" fmla="*/ 5140355 w 5498758"/>
              <a:gd name="connsiteY912" fmla="*/ 16283 h 4459172"/>
              <a:gd name="connsiteX913" fmla="*/ 5162912 w 5498758"/>
              <a:gd name="connsiteY913" fmla="*/ 25263 h 4459172"/>
              <a:gd name="connsiteX914" fmla="*/ 5183562 w 5498758"/>
              <a:gd name="connsiteY914" fmla="*/ 36121 h 4459172"/>
              <a:gd name="connsiteX915" fmla="*/ 5219411 w 5498758"/>
              <a:gd name="connsiteY915" fmla="*/ 63300 h 4459172"/>
              <a:gd name="connsiteX916" fmla="*/ 5248464 w 5498758"/>
              <a:gd name="connsiteY916" fmla="*/ 97477 h 4459172"/>
              <a:gd name="connsiteX917" fmla="*/ 5260616 w 5498758"/>
              <a:gd name="connsiteY917" fmla="*/ 117083 h 4459172"/>
              <a:gd name="connsiteX918" fmla="*/ 5271279 w 5498758"/>
              <a:gd name="connsiteY918" fmla="*/ 138308 h 4459172"/>
              <a:gd name="connsiteX919" fmla="*/ 5280522 w 5498758"/>
              <a:gd name="connsiteY919" fmla="*/ 161112 h 4459172"/>
              <a:gd name="connsiteX920" fmla="*/ 5288418 w 5498758"/>
              <a:gd name="connsiteY920" fmla="*/ 185450 h 4459172"/>
              <a:gd name="connsiteX921" fmla="*/ 5295032 w 5498758"/>
              <a:gd name="connsiteY921" fmla="*/ 211281 h 4459172"/>
              <a:gd name="connsiteX922" fmla="*/ 5300436 w 5498758"/>
              <a:gd name="connsiteY922" fmla="*/ 238560 h 4459172"/>
              <a:gd name="connsiteX923" fmla="*/ 5304703 w 5498758"/>
              <a:gd name="connsiteY923" fmla="*/ 267247 h 4459172"/>
              <a:gd name="connsiteX924" fmla="*/ 5307899 w 5498758"/>
              <a:gd name="connsiteY924" fmla="*/ 297296 h 4459172"/>
              <a:gd name="connsiteX925" fmla="*/ 5310095 w 5498758"/>
              <a:gd name="connsiteY925" fmla="*/ 328665 h 4459172"/>
              <a:gd name="connsiteX926" fmla="*/ 5311361 w 5498758"/>
              <a:gd name="connsiteY926" fmla="*/ 361313 h 4459172"/>
              <a:gd name="connsiteX927" fmla="*/ 5311768 w 5498758"/>
              <a:gd name="connsiteY927" fmla="*/ 395194 h 4459172"/>
              <a:gd name="connsiteX928" fmla="*/ 5311382 w 5498758"/>
              <a:gd name="connsiteY928" fmla="*/ 429222 h 4459172"/>
              <a:gd name="connsiteX929" fmla="*/ 5310170 w 5498758"/>
              <a:gd name="connsiteY929" fmla="*/ 462014 h 4459172"/>
              <a:gd name="connsiteX930" fmla="*/ 5308058 w 5498758"/>
              <a:gd name="connsiteY930" fmla="*/ 493527 h 4459172"/>
              <a:gd name="connsiteX931" fmla="*/ 5304972 w 5498758"/>
              <a:gd name="connsiteY931" fmla="*/ 523718 h 4459172"/>
              <a:gd name="connsiteX932" fmla="*/ 5300834 w 5498758"/>
              <a:gd name="connsiteY932" fmla="*/ 552543 h 4459172"/>
              <a:gd name="connsiteX933" fmla="*/ 5295566 w 5498758"/>
              <a:gd name="connsiteY933" fmla="*/ 579958 h 4459172"/>
              <a:gd name="connsiteX934" fmla="*/ 5289096 w 5498758"/>
              <a:gd name="connsiteY934" fmla="*/ 605920 h 4459172"/>
              <a:gd name="connsiteX935" fmla="*/ 5281347 w 5498758"/>
              <a:gd name="connsiteY935" fmla="*/ 630385 h 4459172"/>
              <a:gd name="connsiteX936" fmla="*/ 5272242 w 5498758"/>
              <a:gd name="connsiteY936" fmla="*/ 653311 h 4459172"/>
              <a:gd name="connsiteX937" fmla="*/ 5261706 w 5498758"/>
              <a:gd name="connsiteY937" fmla="*/ 674652 h 4459172"/>
              <a:gd name="connsiteX938" fmla="*/ 5249663 w 5498758"/>
              <a:gd name="connsiteY938" fmla="*/ 694367 h 4459172"/>
              <a:gd name="connsiteX939" fmla="*/ 5220750 w 5498758"/>
              <a:gd name="connsiteY939" fmla="*/ 728739 h 4459172"/>
              <a:gd name="connsiteX940" fmla="*/ 5184899 w 5498758"/>
              <a:gd name="connsiteY940" fmla="*/ 756079 h 4459172"/>
              <a:gd name="connsiteX941" fmla="*/ 5164180 w 5498758"/>
              <a:gd name="connsiteY941" fmla="*/ 767004 h 4459172"/>
              <a:gd name="connsiteX942" fmla="*/ 5141500 w 5498758"/>
              <a:gd name="connsiteY942" fmla="*/ 776040 h 4459172"/>
              <a:gd name="connsiteX943" fmla="*/ 5116782 w 5498758"/>
              <a:gd name="connsiteY943" fmla="*/ 783144 h 4459172"/>
              <a:gd name="connsiteX944" fmla="*/ 5089948 w 5498758"/>
              <a:gd name="connsiteY944" fmla="*/ 788272 h 4459172"/>
              <a:gd name="connsiteX945" fmla="*/ 5060925 w 5498758"/>
              <a:gd name="connsiteY945" fmla="*/ 791381 h 4459172"/>
              <a:gd name="connsiteX946" fmla="*/ 5029634 w 5498758"/>
              <a:gd name="connsiteY946" fmla="*/ 792426 h 4459172"/>
              <a:gd name="connsiteX947" fmla="*/ 5029634 w 5498758"/>
              <a:gd name="connsiteY947" fmla="*/ 733351 h 4459172"/>
              <a:gd name="connsiteX948" fmla="*/ 5059950 w 5498758"/>
              <a:gd name="connsiteY948" fmla="*/ 731988 h 4459172"/>
              <a:gd name="connsiteX949" fmla="*/ 5087358 w 5498758"/>
              <a:gd name="connsiteY949" fmla="*/ 727949 h 4459172"/>
              <a:gd name="connsiteX950" fmla="*/ 5111996 w 5498758"/>
              <a:gd name="connsiteY950" fmla="*/ 721305 h 4459172"/>
              <a:gd name="connsiteX951" fmla="*/ 5134005 w 5498758"/>
              <a:gd name="connsiteY951" fmla="*/ 712128 h 4459172"/>
              <a:gd name="connsiteX952" fmla="*/ 5170680 w 5498758"/>
              <a:gd name="connsiteY952" fmla="*/ 686465 h 4459172"/>
              <a:gd name="connsiteX953" fmla="*/ 5198489 w 5498758"/>
              <a:gd name="connsiteY953" fmla="*/ 651539 h 4459172"/>
              <a:gd name="connsiteX954" fmla="*/ 5209414 w 5498758"/>
              <a:gd name="connsiteY954" fmla="*/ 630782 h 4459172"/>
              <a:gd name="connsiteX955" fmla="*/ 5218536 w 5498758"/>
              <a:gd name="connsiteY955" fmla="*/ 607925 h 4459172"/>
              <a:gd name="connsiteX956" fmla="*/ 5225994 w 5498758"/>
              <a:gd name="connsiteY956" fmla="*/ 583040 h 4459172"/>
              <a:gd name="connsiteX957" fmla="*/ 5231926 w 5498758"/>
              <a:gd name="connsiteY957" fmla="*/ 556200 h 4459172"/>
              <a:gd name="connsiteX958" fmla="*/ 5236470 w 5498758"/>
              <a:gd name="connsiteY958" fmla="*/ 527476 h 4459172"/>
              <a:gd name="connsiteX959" fmla="*/ 5239763 w 5498758"/>
              <a:gd name="connsiteY959" fmla="*/ 496942 h 4459172"/>
              <a:gd name="connsiteX960" fmla="*/ 5241944 w 5498758"/>
              <a:gd name="connsiteY960" fmla="*/ 464669 h 4459172"/>
              <a:gd name="connsiteX961" fmla="*/ 5243152 w 5498758"/>
              <a:gd name="connsiteY961" fmla="*/ 430729 h 4459172"/>
              <a:gd name="connsiteX962" fmla="*/ 5243524 w 5498758"/>
              <a:gd name="connsiteY962" fmla="*/ 395194 h 4459172"/>
              <a:gd name="connsiteX963" fmla="*/ 5243133 w 5498758"/>
              <a:gd name="connsiteY963" fmla="*/ 360008 h 4459172"/>
              <a:gd name="connsiteX964" fmla="*/ 5241870 w 5498758"/>
              <a:gd name="connsiteY964" fmla="*/ 326396 h 4459172"/>
              <a:gd name="connsiteX965" fmla="*/ 5239606 w 5498758"/>
              <a:gd name="connsiteY965" fmla="*/ 294430 h 4459172"/>
              <a:gd name="connsiteX966" fmla="*/ 5236210 w 5498758"/>
              <a:gd name="connsiteY966" fmla="*/ 264181 h 4459172"/>
              <a:gd name="connsiteX967" fmla="*/ 5231552 w 5498758"/>
              <a:gd name="connsiteY967" fmla="*/ 235722 h 4459172"/>
              <a:gd name="connsiteX968" fmla="*/ 5225501 w 5498758"/>
              <a:gd name="connsiteY968" fmla="*/ 209126 h 4459172"/>
              <a:gd name="connsiteX969" fmla="*/ 5217926 w 5498758"/>
              <a:gd name="connsiteY969" fmla="*/ 184463 h 4459172"/>
              <a:gd name="connsiteX970" fmla="*/ 5208696 w 5498758"/>
              <a:gd name="connsiteY970" fmla="*/ 161807 h 4459172"/>
              <a:gd name="connsiteX971" fmla="*/ 5197682 w 5498758"/>
              <a:gd name="connsiteY971" fmla="*/ 141229 h 4459172"/>
              <a:gd name="connsiteX972" fmla="*/ 5169776 w 5498758"/>
              <a:gd name="connsiteY972" fmla="*/ 106598 h 4459172"/>
              <a:gd name="connsiteX973" fmla="*/ 5133162 w 5498758"/>
              <a:gd name="connsiteY973" fmla="*/ 81148 h 4459172"/>
              <a:gd name="connsiteX974" fmla="*/ 5111264 w 5498758"/>
              <a:gd name="connsiteY974" fmla="*/ 72045 h 4459172"/>
              <a:gd name="connsiteX975" fmla="*/ 5086797 w 5498758"/>
              <a:gd name="connsiteY975" fmla="*/ 65454 h 4459172"/>
              <a:gd name="connsiteX976" fmla="*/ 5059632 w 5498758"/>
              <a:gd name="connsiteY976" fmla="*/ 61446 h 4459172"/>
              <a:gd name="connsiteX977" fmla="*/ 5029634 w 5498758"/>
              <a:gd name="connsiteY977" fmla="*/ 60095 h 4459172"/>
              <a:gd name="connsiteX978" fmla="*/ 1897218 w 5498758"/>
              <a:gd name="connsiteY978" fmla="*/ 0 h 4459172"/>
              <a:gd name="connsiteX979" fmla="*/ 1928111 w 5498758"/>
              <a:gd name="connsiteY979" fmla="*/ 1039 h 4459172"/>
              <a:gd name="connsiteX980" fmla="*/ 1956816 w 5498758"/>
              <a:gd name="connsiteY980" fmla="*/ 4128 h 4459172"/>
              <a:gd name="connsiteX981" fmla="*/ 1983402 w 5498758"/>
              <a:gd name="connsiteY981" fmla="*/ 9223 h 4459172"/>
              <a:gd name="connsiteX982" fmla="*/ 2007938 w 5498758"/>
              <a:gd name="connsiteY982" fmla="*/ 16282 h 4459172"/>
              <a:gd name="connsiteX983" fmla="*/ 2030496 w 5498758"/>
              <a:gd name="connsiteY983" fmla="*/ 25263 h 4459172"/>
              <a:gd name="connsiteX984" fmla="*/ 2051145 w 5498758"/>
              <a:gd name="connsiteY984" fmla="*/ 36121 h 4459172"/>
              <a:gd name="connsiteX985" fmla="*/ 2086994 w 5498758"/>
              <a:gd name="connsiteY985" fmla="*/ 63300 h 4459172"/>
              <a:gd name="connsiteX986" fmla="*/ 2116047 w 5498758"/>
              <a:gd name="connsiteY986" fmla="*/ 97477 h 4459172"/>
              <a:gd name="connsiteX987" fmla="*/ 2128200 w 5498758"/>
              <a:gd name="connsiteY987" fmla="*/ 117082 h 4459172"/>
              <a:gd name="connsiteX988" fmla="*/ 2138863 w 5498758"/>
              <a:gd name="connsiteY988" fmla="*/ 138308 h 4459172"/>
              <a:gd name="connsiteX989" fmla="*/ 2148106 w 5498758"/>
              <a:gd name="connsiteY989" fmla="*/ 161111 h 4459172"/>
              <a:gd name="connsiteX990" fmla="*/ 2156000 w 5498758"/>
              <a:gd name="connsiteY990" fmla="*/ 185450 h 4459172"/>
              <a:gd name="connsiteX991" fmla="*/ 2162615 w 5498758"/>
              <a:gd name="connsiteY991" fmla="*/ 211281 h 4459172"/>
              <a:gd name="connsiteX992" fmla="*/ 2168020 w 5498758"/>
              <a:gd name="connsiteY992" fmla="*/ 238560 h 4459172"/>
              <a:gd name="connsiteX993" fmla="*/ 2172286 w 5498758"/>
              <a:gd name="connsiteY993" fmla="*/ 267247 h 4459172"/>
              <a:gd name="connsiteX994" fmla="*/ 2175482 w 5498758"/>
              <a:gd name="connsiteY994" fmla="*/ 297296 h 4459172"/>
              <a:gd name="connsiteX995" fmla="*/ 2177678 w 5498758"/>
              <a:gd name="connsiteY995" fmla="*/ 328665 h 4459172"/>
              <a:gd name="connsiteX996" fmla="*/ 2178944 w 5498758"/>
              <a:gd name="connsiteY996" fmla="*/ 361313 h 4459172"/>
              <a:gd name="connsiteX997" fmla="*/ 2179350 w 5498758"/>
              <a:gd name="connsiteY997" fmla="*/ 395194 h 4459172"/>
              <a:gd name="connsiteX998" fmla="*/ 2178964 w 5498758"/>
              <a:gd name="connsiteY998" fmla="*/ 429222 h 4459172"/>
              <a:gd name="connsiteX999" fmla="*/ 2177753 w 5498758"/>
              <a:gd name="connsiteY999" fmla="*/ 462014 h 4459172"/>
              <a:gd name="connsiteX1000" fmla="*/ 2175642 w 5498758"/>
              <a:gd name="connsiteY1000" fmla="*/ 493527 h 4459172"/>
              <a:gd name="connsiteX1001" fmla="*/ 2172554 w 5498758"/>
              <a:gd name="connsiteY1001" fmla="*/ 523718 h 4459172"/>
              <a:gd name="connsiteX1002" fmla="*/ 2168416 w 5498758"/>
              <a:gd name="connsiteY1002" fmla="*/ 552542 h 4459172"/>
              <a:gd name="connsiteX1003" fmla="*/ 2163149 w 5498758"/>
              <a:gd name="connsiteY1003" fmla="*/ 579958 h 4459172"/>
              <a:gd name="connsiteX1004" fmla="*/ 2156679 w 5498758"/>
              <a:gd name="connsiteY1004" fmla="*/ 605919 h 4459172"/>
              <a:gd name="connsiteX1005" fmla="*/ 2148929 w 5498758"/>
              <a:gd name="connsiteY1005" fmla="*/ 630385 h 4459172"/>
              <a:gd name="connsiteX1006" fmla="*/ 2139823 w 5498758"/>
              <a:gd name="connsiteY1006" fmla="*/ 653310 h 4459172"/>
              <a:gd name="connsiteX1007" fmla="*/ 2129287 w 5498758"/>
              <a:gd name="connsiteY1007" fmla="*/ 674652 h 4459172"/>
              <a:gd name="connsiteX1008" fmla="*/ 2117243 w 5498758"/>
              <a:gd name="connsiteY1008" fmla="*/ 694366 h 4459172"/>
              <a:gd name="connsiteX1009" fmla="*/ 2088331 w 5498758"/>
              <a:gd name="connsiteY1009" fmla="*/ 728738 h 4459172"/>
              <a:gd name="connsiteX1010" fmla="*/ 2052479 w 5498758"/>
              <a:gd name="connsiteY1010" fmla="*/ 756079 h 4459172"/>
              <a:gd name="connsiteX1011" fmla="*/ 2031761 w 5498758"/>
              <a:gd name="connsiteY1011" fmla="*/ 767003 h 4459172"/>
              <a:gd name="connsiteX1012" fmla="*/ 2009081 w 5498758"/>
              <a:gd name="connsiteY1012" fmla="*/ 776039 h 4459172"/>
              <a:gd name="connsiteX1013" fmla="*/ 1984362 w 5498758"/>
              <a:gd name="connsiteY1013" fmla="*/ 783143 h 4459172"/>
              <a:gd name="connsiteX1014" fmla="*/ 1957530 w 5498758"/>
              <a:gd name="connsiteY1014" fmla="*/ 788271 h 4459172"/>
              <a:gd name="connsiteX1015" fmla="*/ 1928507 w 5498758"/>
              <a:gd name="connsiteY1015" fmla="*/ 791380 h 4459172"/>
              <a:gd name="connsiteX1016" fmla="*/ 1897218 w 5498758"/>
              <a:gd name="connsiteY1016" fmla="*/ 792425 h 4459172"/>
              <a:gd name="connsiteX1017" fmla="*/ 1897218 w 5498758"/>
              <a:gd name="connsiteY1017" fmla="*/ 733350 h 4459172"/>
              <a:gd name="connsiteX1018" fmla="*/ 1927532 w 5498758"/>
              <a:gd name="connsiteY1018" fmla="*/ 731987 h 4459172"/>
              <a:gd name="connsiteX1019" fmla="*/ 1954939 w 5498758"/>
              <a:gd name="connsiteY1019" fmla="*/ 727948 h 4459172"/>
              <a:gd name="connsiteX1020" fmla="*/ 1979577 w 5498758"/>
              <a:gd name="connsiteY1020" fmla="*/ 721304 h 4459172"/>
              <a:gd name="connsiteX1021" fmla="*/ 2001585 w 5498758"/>
              <a:gd name="connsiteY1021" fmla="*/ 712127 h 4459172"/>
              <a:gd name="connsiteX1022" fmla="*/ 2038261 w 5498758"/>
              <a:gd name="connsiteY1022" fmla="*/ 686465 h 4459172"/>
              <a:gd name="connsiteX1023" fmla="*/ 2066070 w 5498758"/>
              <a:gd name="connsiteY1023" fmla="*/ 651538 h 4459172"/>
              <a:gd name="connsiteX1024" fmla="*/ 2076995 w 5498758"/>
              <a:gd name="connsiteY1024" fmla="*/ 630781 h 4459172"/>
              <a:gd name="connsiteX1025" fmla="*/ 2086118 w 5498758"/>
              <a:gd name="connsiteY1025" fmla="*/ 607924 h 4459172"/>
              <a:gd name="connsiteX1026" fmla="*/ 2093576 w 5498758"/>
              <a:gd name="connsiteY1026" fmla="*/ 583039 h 4459172"/>
              <a:gd name="connsiteX1027" fmla="*/ 2099508 w 5498758"/>
              <a:gd name="connsiteY1027" fmla="*/ 556200 h 4459172"/>
              <a:gd name="connsiteX1028" fmla="*/ 2104052 w 5498758"/>
              <a:gd name="connsiteY1028" fmla="*/ 527476 h 4459172"/>
              <a:gd name="connsiteX1029" fmla="*/ 2107346 w 5498758"/>
              <a:gd name="connsiteY1029" fmla="*/ 496942 h 4459172"/>
              <a:gd name="connsiteX1030" fmla="*/ 2109528 w 5498758"/>
              <a:gd name="connsiteY1030" fmla="*/ 464669 h 4459172"/>
              <a:gd name="connsiteX1031" fmla="*/ 2110736 w 5498758"/>
              <a:gd name="connsiteY1031" fmla="*/ 430729 h 4459172"/>
              <a:gd name="connsiteX1032" fmla="*/ 2111108 w 5498758"/>
              <a:gd name="connsiteY1032" fmla="*/ 395194 h 4459172"/>
              <a:gd name="connsiteX1033" fmla="*/ 2110716 w 5498758"/>
              <a:gd name="connsiteY1033" fmla="*/ 360008 h 4459172"/>
              <a:gd name="connsiteX1034" fmla="*/ 2109453 w 5498758"/>
              <a:gd name="connsiteY1034" fmla="*/ 326396 h 4459172"/>
              <a:gd name="connsiteX1035" fmla="*/ 2107190 w 5498758"/>
              <a:gd name="connsiteY1035" fmla="*/ 294429 h 4459172"/>
              <a:gd name="connsiteX1036" fmla="*/ 2103794 w 5498758"/>
              <a:gd name="connsiteY1036" fmla="*/ 264181 h 4459172"/>
              <a:gd name="connsiteX1037" fmla="*/ 2099136 w 5498758"/>
              <a:gd name="connsiteY1037" fmla="*/ 235721 h 4459172"/>
              <a:gd name="connsiteX1038" fmla="*/ 2093084 w 5498758"/>
              <a:gd name="connsiteY1038" fmla="*/ 209125 h 4459172"/>
              <a:gd name="connsiteX1039" fmla="*/ 2085509 w 5498758"/>
              <a:gd name="connsiteY1039" fmla="*/ 184462 h 4459172"/>
              <a:gd name="connsiteX1040" fmla="*/ 2076280 w 5498758"/>
              <a:gd name="connsiteY1040" fmla="*/ 161806 h 4459172"/>
              <a:gd name="connsiteX1041" fmla="*/ 2065265 w 5498758"/>
              <a:gd name="connsiteY1041" fmla="*/ 141229 h 4459172"/>
              <a:gd name="connsiteX1042" fmla="*/ 2037359 w 5498758"/>
              <a:gd name="connsiteY1042" fmla="*/ 106598 h 4459172"/>
              <a:gd name="connsiteX1043" fmla="*/ 2000745 w 5498758"/>
              <a:gd name="connsiteY1043" fmla="*/ 81147 h 4459172"/>
              <a:gd name="connsiteX1044" fmla="*/ 1978847 w 5498758"/>
              <a:gd name="connsiteY1044" fmla="*/ 72045 h 4459172"/>
              <a:gd name="connsiteX1045" fmla="*/ 1954380 w 5498758"/>
              <a:gd name="connsiteY1045" fmla="*/ 65454 h 4459172"/>
              <a:gd name="connsiteX1046" fmla="*/ 1927214 w 5498758"/>
              <a:gd name="connsiteY1046" fmla="*/ 61446 h 4459172"/>
              <a:gd name="connsiteX1047" fmla="*/ 1897218 w 5498758"/>
              <a:gd name="connsiteY1047" fmla="*/ 60094 h 445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</a:cxnLst>
            <a:rect l="l" t="t" r="r" b="b"/>
            <a:pathLst>
              <a:path w="5498758" h="4459172">
                <a:moveTo>
                  <a:pt x="3875521" y="4290095"/>
                </a:moveTo>
                <a:lnTo>
                  <a:pt x="4001824" y="4290095"/>
                </a:lnTo>
                <a:lnTo>
                  <a:pt x="4001824" y="4396023"/>
                </a:lnTo>
                <a:lnTo>
                  <a:pt x="3875521" y="4396023"/>
                </a:lnTo>
                <a:close/>
                <a:moveTo>
                  <a:pt x="2034141" y="4198427"/>
                </a:moveTo>
                <a:lnTo>
                  <a:pt x="2586194" y="4198427"/>
                </a:lnTo>
                <a:lnTo>
                  <a:pt x="2586194" y="4263614"/>
                </a:lnTo>
                <a:lnTo>
                  <a:pt x="2034141" y="4263614"/>
                </a:lnTo>
                <a:close/>
                <a:moveTo>
                  <a:pt x="2034141" y="3985552"/>
                </a:moveTo>
                <a:lnTo>
                  <a:pt x="2586194" y="3985552"/>
                </a:lnTo>
                <a:lnTo>
                  <a:pt x="2586194" y="4050739"/>
                </a:lnTo>
                <a:lnTo>
                  <a:pt x="2034141" y="4050739"/>
                </a:lnTo>
                <a:close/>
                <a:moveTo>
                  <a:pt x="3269090" y="3670481"/>
                </a:moveTo>
                <a:lnTo>
                  <a:pt x="3497245" y="3670481"/>
                </a:lnTo>
                <a:lnTo>
                  <a:pt x="3497245" y="3728711"/>
                </a:lnTo>
                <a:lnTo>
                  <a:pt x="3497245" y="4399124"/>
                </a:lnTo>
                <a:lnTo>
                  <a:pt x="3497245" y="4457355"/>
                </a:lnTo>
                <a:lnTo>
                  <a:pt x="3269090" y="4457355"/>
                </a:lnTo>
                <a:lnTo>
                  <a:pt x="3269090" y="4399124"/>
                </a:lnTo>
                <a:lnTo>
                  <a:pt x="3426962" y="4399124"/>
                </a:lnTo>
                <a:lnTo>
                  <a:pt x="3426962" y="3728711"/>
                </a:lnTo>
                <a:lnTo>
                  <a:pt x="3269090" y="3728711"/>
                </a:lnTo>
                <a:close/>
                <a:moveTo>
                  <a:pt x="2980062" y="3670481"/>
                </a:moveTo>
                <a:lnTo>
                  <a:pt x="3208209" y="3670481"/>
                </a:lnTo>
                <a:lnTo>
                  <a:pt x="3208209" y="3728711"/>
                </a:lnTo>
                <a:lnTo>
                  <a:pt x="3050336" y="3728711"/>
                </a:lnTo>
                <a:lnTo>
                  <a:pt x="3050336" y="4399124"/>
                </a:lnTo>
                <a:lnTo>
                  <a:pt x="3208209" y="4399124"/>
                </a:lnTo>
                <a:lnTo>
                  <a:pt x="3208209" y="4457355"/>
                </a:lnTo>
                <a:lnTo>
                  <a:pt x="2980062" y="4457355"/>
                </a:lnTo>
                <a:lnTo>
                  <a:pt x="2980062" y="4399124"/>
                </a:lnTo>
                <a:lnTo>
                  <a:pt x="2980062" y="3728711"/>
                </a:lnTo>
                <a:close/>
                <a:moveTo>
                  <a:pt x="5216619" y="3666747"/>
                </a:moveTo>
                <a:lnTo>
                  <a:pt x="5247512" y="3667786"/>
                </a:lnTo>
                <a:lnTo>
                  <a:pt x="5276218" y="3670875"/>
                </a:lnTo>
                <a:lnTo>
                  <a:pt x="5302804" y="3675971"/>
                </a:lnTo>
                <a:lnTo>
                  <a:pt x="5327340" y="3683030"/>
                </a:lnTo>
                <a:lnTo>
                  <a:pt x="5349898" y="3692010"/>
                </a:lnTo>
                <a:lnTo>
                  <a:pt x="5370546" y="3702868"/>
                </a:lnTo>
                <a:lnTo>
                  <a:pt x="5406397" y="3730047"/>
                </a:lnTo>
                <a:lnTo>
                  <a:pt x="5435450" y="3764224"/>
                </a:lnTo>
                <a:lnTo>
                  <a:pt x="5447604" y="3783829"/>
                </a:lnTo>
                <a:lnTo>
                  <a:pt x="5458267" y="3805055"/>
                </a:lnTo>
                <a:lnTo>
                  <a:pt x="5467511" y="3827858"/>
                </a:lnTo>
                <a:lnTo>
                  <a:pt x="5475406" y="3852197"/>
                </a:lnTo>
                <a:lnTo>
                  <a:pt x="5482020" y="3878028"/>
                </a:lnTo>
                <a:lnTo>
                  <a:pt x="5487426" y="3905307"/>
                </a:lnTo>
                <a:lnTo>
                  <a:pt x="5491692" y="3933993"/>
                </a:lnTo>
                <a:lnTo>
                  <a:pt x="5494888" y="3964042"/>
                </a:lnTo>
                <a:lnTo>
                  <a:pt x="5497084" y="3995412"/>
                </a:lnTo>
                <a:lnTo>
                  <a:pt x="5498352" y="4028059"/>
                </a:lnTo>
                <a:lnTo>
                  <a:pt x="5498758" y="4061941"/>
                </a:lnTo>
                <a:lnTo>
                  <a:pt x="5498370" y="4095968"/>
                </a:lnTo>
                <a:lnTo>
                  <a:pt x="5497160" y="4128760"/>
                </a:lnTo>
                <a:lnTo>
                  <a:pt x="5495049" y="4160274"/>
                </a:lnTo>
                <a:lnTo>
                  <a:pt x="5491962" y="4190464"/>
                </a:lnTo>
                <a:lnTo>
                  <a:pt x="5487822" y="4219289"/>
                </a:lnTo>
                <a:lnTo>
                  <a:pt x="5482556" y="4246704"/>
                </a:lnTo>
                <a:lnTo>
                  <a:pt x="5476085" y="4272666"/>
                </a:lnTo>
                <a:lnTo>
                  <a:pt x="5468335" y="4297132"/>
                </a:lnTo>
                <a:lnTo>
                  <a:pt x="5459230" y="4320057"/>
                </a:lnTo>
                <a:lnTo>
                  <a:pt x="5448693" y="4341398"/>
                </a:lnTo>
                <a:lnTo>
                  <a:pt x="5436648" y="4361113"/>
                </a:lnTo>
                <a:lnTo>
                  <a:pt x="5407736" y="4395485"/>
                </a:lnTo>
                <a:lnTo>
                  <a:pt x="5371884" y="4422825"/>
                </a:lnTo>
                <a:lnTo>
                  <a:pt x="5351165" y="4433750"/>
                </a:lnTo>
                <a:lnTo>
                  <a:pt x="5328485" y="4442786"/>
                </a:lnTo>
                <a:lnTo>
                  <a:pt x="5303766" y="4449890"/>
                </a:lnTo>
                <a:lnTo>
                  <a:pt x="5276932" y="4455018"/>
                </a:lnTo>
                <a:lnTo>
                  <a:pt x="5247908" y="4458127"/>
                </a:lnTo>
                <a:lnTo>
                  <a:pt x="5216619" y="4459172"/>
                </a:lnTo>
                <a:lnTo>
                  <a:pt x="5216619" y="4400097"/>
                </a:lnTo>
                <a:lnTo>
                  <a:pt x="5246934" y="4398734"/>
                </a:lnTo>
                <a:lnTo>
                  <a:pt x="5274342" y="4394695"/>
                </a:lnTo>
                <a:lnTo>
                  <a:pt x="5298981" y="4388051"/>
                </a:lnTo>
                <a:lnTo>
                  <a:pt x="5320990" y="4378874"/>
                </a:lnTo>
                <a:lnTo>
                  <a:pt x="5357666" y="4353212"/>
                </a:lnTo>
                <a:lnTo>
                  <a:pt x="5385476" y="4318285"/>
                </a:lnTo>
                <a:lnTo>
                  <a:pt x="5396402" y="4297528"/>
                </a:lnTo>
                <a:lnTo>
                  <a:pt x="5405524" y="4274671"/>
                </a:lnTo>
                <a:lnTo>
                  <a:pt x="5412982" y="4249786"/>
                </a:lnTo>
                <a:lnTo>
                  <a:pt x="5418916" y="4222947"/>
                </a:lnTo>
                <a:lnTo>
                  <a:pt x="5423460" y="4194223"/>
                </a:lnTo>
                <a:lnTo>
                  <a:pt x="5426754" y="4163689"/>
                </a:lnTo>
                <a:lnTo>
                  <a:pt x="5428935" y="4131416"/>
                </a:lnTo>
                <a:lnTo>
                  <a:pt x="5430142" y="4097476"/>
                </a:lnTo>
                <a:lnTo>
                  <a:pt x="5430514" y="4061941"/>
                </a:lnTo>
                <a:lnTo>
                  <a:pt x="5430122" y="4026755"/>
                </a:lnTo>
                <a:lnTo>
                  <a:pt x="5428860" y="3993143"/>
                </a:lnTo>
                <a:lnTo>
                  <a:pt x="5426596" y="3961177"/>
                </a:lnTo>
                <a:lnTo>
                  <a:pt x="5423200" y="3930927"/>
                </a:lnTo>
                <a:lnTo>
                  <a:pt x="5418542" y="3902469"/>
                </a:lnTo>
                <a:lnTo>
                  <a:pt x="5412490" y="3875872"/>
                </a:lnTo>
                <a:lnTo>
                  <a:pt x="5404915" y="3851210"/>
                </a:lnTo>
                <a:lnTo>
                  <a:pt x="5395686" y="3828553"/>
                </a:lnTo>
                <a:lnTo>
                  <a:pt x="5384671" y="3807976"/>
                </a:lnTo>
                <a:lnTo>
                  <a:pt x="5356765" y="3773345"/>
                </a:lnTo>
                <a:lnTo>
                  <a:pt x="5320150" y="3747894"/>
                </a:lnTo>
                <a:lnTo>
                  <a:pt x="5298251" y="3738792"/>
                </a:lnTo>
                <a:lnTo>
                  <a:pt x="5273782" y="3732201"/>
                </a:lnTo>
                <a:lnTo>
                  <a:pt x="5246616" y="3728193"/>
                </a:lnTo>
                <a:lnTo>
                  <a:pt x="5216619" y="3726841"/>
                </a:lnTo>
                <a:close/>
                <a:moveTo>
                  <a:pt x="5160582" y="3666747"/>
                </a:moveTo>
                <a:lnTo>
                  <a:pt x="5160582" y="3726841"/>
                </a:lnTo>
                <a:lnTo>
                  <a:pt x="5130753" y="3728193"/>
                </a:lnTo>
                <a:lnTo>
                  <a:pt x="5103735" y="3732201"/>
                </a:lnTo>
                <a:lnTo>
                  <a:pt x="5079398" y="3738792"/>
                </a:lnTo>
                <a:lnTo>
                  <a:pt x="5057612" y="3747894"/>
                </a:lnTo>
                <a:lnTo>
                  <a:pt x="5021178" y="3773345"/>
                </a:lnTo>
                <a:lnTo>
                  <a:pt x="4993394" y="3807976"/>
                </a:lnTo>
                <a:lnTo>
                  <a:pt x="4982426" y="3828553"/>
                </a:lnTo>
                <a:lnTo>
                  <a:pt x="4973230" y="3851210"/>
                </a:lnTo>
                <a:lnTo>
                  <a:pt x="4965682" y="3875872"/>
                </a:lnTo>
                <a:lnTo>
                  <a:pt x="4959648" y="3902469"/>
                </a:lnTo>
                <a:lnTo>
                  <a:pt x="4955003" y="3930927"/>
                </a:lnTo>
                <a:lnTo>
                  <a:pt x="4951615" y="3961177"/>
                </a:lnTo>
                <a:lnTo>
                  <a:pt x="4949355" y="3993143"/>
                </a:lnTo>
                <a:lnTo>
                  <a:pt x="4948094" y="4026755"/>
                </a:lnTo>
                <a:lnTo>
                  <a:pt x="4947702" y="4061941"/>
                </a:lnTo>
                <a:lnTo>
                  <a:pt x="4948084" y="4097476"/>
                </a:lnTo>
                <a:lnTo>
                  <a:pt x="4949318" y="4131416"/>
                </a:lnTo>
                <a:lnTo>
                  <a:pt x="4951536" y="4163689"/>
                </a:lnTo>
                <a:lnTo>
                  <a:pt x="4954874" y="4194223"/>
                </a:lnTo>
                <a:lnTo>
                  <a:pt x="4959462" y="4222947"/>
                </a:lnTo>
                <a:lnTo>
                  <a:pt x="4965436" y="4249786"/>
                </a:lnTo>
                <a:lnTo>
                  <a:pt x="4972926" y="4274671"/>
                </a:lnTo>
                <a:lnTo>
                  <a:pt x="4982067" y="4297528"/>
                </a:lnTo>
                <a:lnTo>
                  <a:pt x="4992992" y="4318285"/>
                </a:lnTo>
                <a:lnTo>
                  <a:pt x="5020726" y="4353212"/>
                </a:lnTo>
                <a:lnTo>
                  <a:pt x="5057192" y="4378874"/>
                </a:lnTo>
                <a:lnTo>
                  <a:pt x="5079032" y="4388051"/>
                </a:lnTo>
                <a:lnTo>
                  <a:pt x="5103455" y="4394695"/>
                </a:lnTo>
                <a:lnTo>
                  <a:pt x="5130594" y="4398734"/>
                </a:lnTo>
                <a:lnTo>
                  <a:pt x="5160582" y="4400097"/>
                </a:lnTo>
                <a:lnTo>
                  <a:pt x="5160582" y="4459172"/>
                </a:lnTo>
                <a:lnTo>
                  <a:pt x="5129424" y="4458127"/>
                </a:lnTo>
                <a:lnTo>
                  <a:pt x="5100505" y="4455018"/>
                </a:lnTo>
                <a:lnTo>
                  <a:pt x="5073755" y="4449890"/>
                </a:lnTo>
                <a:lnTo>
                  <a:pt x="5049096" y="4442786"/>
                </a:lnTo>
                <a:lnTo>
                  <a:pt x="5026456" y="4433750"/>
                </a:lnTo>
                <a:lnTo>
                  <a:pt x="5005761" y="4422825"/>
                </a:lnTo>
                <a:lnTo>
                  <a:pt x="4969910" y="4395485"/>
                </a:lnTo>
                <a:lnTo>
                  <a:pt x="4940950" y="4361113"/>
                </a:lnTo>
                <a:lnTo>
                  <a:pt x="4928870" y="4341398"/>
                </a:lnTo>
                <a:lnTo>
                  <a:pt x="4918290" y="4320057"/>
                </a:lnTo>
                <a:lnTo>
                  <a:pt x="4909140" y="4297132"/>
                </a:lnTo>
                <a:lnTo>
                  <a:pt x="4901341" y="4272666"/>
                </a:lnTo>
                <a:lnTo>
                  <a:pt x="4894822" y="4246704"/>
                </a:lnTo>
                <a:lnTo>
                  <a:pt x="4889509" y="4219289"/>
                </a:lnTo>
                <a:lnTo>
                  <a:pt x="4885328" y="4190464"/>
                </a:lnTo>
                <a:lnTo>
                  <a:pt x="4882204" y="4160274"/>
                </a:lnTo>
                <a:lnTo>
                  <a:pt x="4880065" y="4128760"/>
                </a:lnTo>
                <a:lnTo>
                  <a:pt x="4878836" y="4095968"/>
                </a:lnTo>
                <a:lnTo>
                  <a:pt x="4878442" y="4061941"/>
                </a:lnTo>
                <a:lnTo>
                  <a:pt x="4878849" y="4028059"/>
                </a:lnTo>
                <a:lnTo>
                  <a:pt x="4880116" y="3995412"/>
                </a:lnTo>
                <a:lnTo>
                  <a:pt x="4882312" y="3964042"/>
                </a:lnTo>
                <a:lnTo>
                  <a:pt x="4885508" y="3933993"/>
                </a:lnTo>
                <a:lnTo>
                  <a:pt x="4889774" y="3905307"/>
                </a:lnTo>
                <a:lnTo>
                  <a:pt x="4895179" y="3878028"/>
                </a:lnTo>
                <a:lnTo>
                  <a:pt x="4901794" y="3852197"/>
                </a:lnTo>
                <a:lnTo>
                  <a:pt x="4909688" y="3827858"/>
                </a:lnTo>
                <a:lnTo>
                  <a:pt x="4918933" y="3805055"/>
                </a:lnTo>
                <a:lnTo>
                  <a:pt x="4929596" y="3783829"/>
                </a:lnTo>
                <a:lnTo>
                  <a:pt x="4941748" y="3764224"/>
                </a:lnTo>
                <a:lnTo>
                  <a:pt x="4970802" y="3730047"/>
                </a:lnTo>
                <a:lnTo>
                  <a:pt x="5006652" y="3702868"/>
                </a:lnTo>
                <a:lnTo>
                  <a:pt x="5027302" y="3692010"/>
                </a:lnTo>
                <a:lnTo>
                  <a:pt x="5049860" y="3683030"/>
                </a:lnTo>
                <a:lnTo>
                  <a:pt x="5074396" y="3675971"/>
                </a:lnTo>
                <a:lnTo>
                  <a:pt x="5100983" y="3670875"/>
                </a:lnTo>
                <a:lnTo>
                  <a:pt x="5129688" y="3667786"/>
                </a:lnTo>
                <a:close/>
                <a:moveTo>
                  <a:pt x="859902" y="3666747"/>
                </a:moveTo>
                <a:lnTo>
                  <a:pt x="890796" y="3667786"/>
                </a:lnTo>
                <a:lnTo>
                  <a:pt x="919501" y="3670875"/>
                </a:lnTo>
                <a:lnTo>
                  <a:pt x="946088" y="3675971"/>
                </a:lnTo>
                <a:lnTo>
                  <a:pt x="970625" y="3683030"/>
                </a:lnTo>
                <a:lnTo>
                  <a:pt x="993183" y="3692010"/>
                </a:lnTo>
                <a:lnTo>
                  <a:pt x="1013832" y="3702868"/>
                </a:lnTo>
                <a:lnTo>
                  <a:pt x="1049682" y="3730047"/>
                </a:lnTo>
                <a:lnTo>
                  <a:pt x="1078736" y="3764224"/>
                </a:lnTo>
                <a:lnTo>
                  <a:pt x="1090888" y="3783829"/>
                </a:lnTo>
                <a:lnTo>
                  <a:pt x="1101552" y="3805055"/>
                </a:lnTo>
                <a:lnTo>
                  <a:pt x="1110795" y="3827858"/>
                </a:lnTo>
                <a:lnTo>
                  <a:pt x="1118690" y="3852197"/>
                </a:lnTo>
                <a:lnTo>
                  <a:pt x="1125304" y="3878028"/>
                </a:lnTo>
                <a:lnTo>
                  <a:pt x="1130710" y="3905307"/>
                </a:lnTo>
                <a:lnTo>
                  <a:pt x="1134975" y="3933993"/>
                </a:lnTo>
                <a:lnTo>
                  <a:pt x="1138171" y="3964042"/>
                </a:lnTo>
                <a:lnTo>
                  <a:pt x="1140367" y="3995412"/>
                </a:lnTo>
                <a:lnTo>
                  <a:pt x="1141633" y="4028059"/>
                </a:lnTo>
                <a:lnTo>
                  <a:pt x="1142040" y="4061941"/>
                </a:lnTo>
                <a:lnTo>
                  <a:pt x="1141653" y="4095968"/>
                </a:lnTo>
                <a:lnTo>
                  <a:pt x="1140442" y="4128760"/>
                </a:lnTo>
                <a:lnTo>
                  <a:pt x="1138331" y="4160274"/>
                </a:lnTo>
                <a:lnTo>
                  <a:pt x="1135244" y="4190464"/>
                </a:lnTo>
                <a:lnTo>
                  <a:pt x="1131105" y="4219289"/>
                </a:lnTo>
                <a:lnTo>
                  <a:pt x="1125838" y="4246704"/>
                </a:lnTo>
                <a:lnTo>
                  <a:pt x="1119368" y="4272666"/>
                </a:lnTo>
                <a:lnTo>
                  <a:pt x="1111618" y="4297132"/>
                </a:lnTo>
                <a:lnTo>
                  <a:pt x="1102512" y="4320057"/>
                </a:lnTo>
                <a:lnTo>
                  <a:pt x="1091976" y="4341398"/>
                </a:lnTo>
                <a:lnTo>
                  <a:pt x="1079931" y="4361113"/>
                </a:lnTo>
                <a:lnTo>
                  <a:pt x="1051018" y="4395485"/>
                </a:lnTo>
                <a:lnTo>
                  <a:pt x="1015166" y="4422825"/>
                </a:lnTo>
                <a:lnTo>
                  <a:pt x="994448" y="4433750"/>
                </a:lnTo>
                <a:lnTo>
                  <a:pt x="971768" y="4442786"/>
                </a:lnTo>
                <a:lnTo>
                  <a:pt x="947048" y="4449890"/>
                </a:lnTo>
                <a:lnTo>
                  <a:pt x="920215" y="4455018"/>
                </a:lnTo>
                <a:lnTo>
                  <a:pt x="891191" y="4458127"/>
                </a:lnTo>
                <a:lnTo>
                  <a:pt x="859902" y="4459172"/>
                </a:lnTo>
                <a:lnTo>
                  <a:pt x="859902" y="4400097"/>
                </a:lnTo>
                <a:lnTo>
                  <a:pt x="890216" y="4398734"/>
                </a:lnTo>
                <a:lnTo>
                  <a:pt x="917625" y="4394695"/>
                </a:lnTo>
                <a:lnTo>
                  <a:pt x="942264" y="4388051"/>
                </a:lnTo>
                <a:lnTo>
                  <a:pt x="964272" y="4378874"/>
                </a:lnTo>
                <a:lnTo>
                  <a:pt x="1000948" y="4353212"/>
                </a:lnTo>
                <a:lnTo>
                  <a:pt x="1028759" y="4318285"/>
                </a:lnTo>
                <a:lnTo>
                  <a:pt x="1039684" y="4297528"/>
                </a:lnTo>
                <a:lnTo>
                  <a:pt x="1048807" y="4274671"/>
                </a:lnTo>
                <a:lnTo>
                  <a:pt x="1056265" y="4249786"/>
                </a:lnTo>
                <a:lnTo>
                  <a:pt x="1062197" y="4222947"/>
                </a:lnTo>
                <a:lnTo>
                  <a:pt x="1066741" y="4194223"/>
                </a:lnTo>
                <a:lnTo>
                  <a:pt x="1070035" y="4163689"/>
                </a:lnTo>
                <a:lnTo>
                  <a:pt x="1072217" y="4131416"/>
                </a:lnTo>
                <a:lnTo>
                  <a:pt x="1073425" y="4097476"/>
                </a:lnTo>
                <a:lnTo>
                  <a:pt x="1073797" y="4061941"/>
                </a:lnTo>
                <a:lnTo>
                  <a:pt x="1073405" y="4026755"/>
                </a:lnTo>
                <a:lnTo>
                  <a:pt x="1072143" y="3993143"/>
                </a:lnTo>
                <a:lnTo>
                  <a:pt x="1069879" y="3961177"/>
                </a:lnTo>
                <a:lnTo>
                  <a:pt x="1066483" y="3930927"/>
                </a:lnTo>
                <a:lnTo>
                  <a:pt x="1061825" y="3902469"/>
                </a:lnTo>
                <a:lnTo>
                  <a:pt x="1055773" y="3875872"/>
                </a:lnTo>
                <a:lnTo>
                  <a:pt x="1048198" y="3851210"/>
                </a:lnTo>
                <a:lnTo>
                  <a:pt x="1038968" y="3828553"/>
                </a:lnTo>
                <a:lnTo>
                  <a:pt x="1027954" y="3807976"/>
                </a:lnTo>
                <a:lnTo>
                  <a:pt x="1000047" y="3773345"/>
                </a:lnTo>
                <a:lnTo>
                  <a:pt x="963432" y="3747894"/>
                </a:lnTo>
                <a:lnTo>
                  <a:pt x="941533" y="3738792"/>
                </a:lnTo>
                <a:lnTo>
                  <a:pt x="917065" y="3732201"/>
                </a:lnTo>
                <a:lnTo>
                  <a:pt x="889898" y="3728193"/>
                </a:lnTo>
                <a:lnTo>
                  <a:pt x="859902" y="3726841"/>
                </a:lnTo>
                <a:close/>
                <a:moveTo>
                  <a:pt x="803845" y="3666747"/>
                </a:moveTo>
                <a:lnTo>
                  <a:pt x="803845" y="3726841"/>
                </a:lnTo>
                <a:lnTo>
                  <a:pt x="774018" y="3728193"/>
                </a:lnTo>
                <a:lnTo>
                  <a:pt x="747000" y="3732201"/>
                </a:lnTo>
                <a:lnTo>
                  <a:pt x="722664" y="3738792"/>
                </a:lnTo>
                <a:lnTo>
                  <a:pt x="700878" y="3747894"/>
                </a:lnTo>
                <a:lnTo>
                  <a:pt x="664443" y="3773345"/>
                </a:lnTo>
                <a:lnTo>
                  <a:pt x="636661" y="3807976"/>
                </a:lnTo>
                <a:lnTo>
                  <a:pt x="625691" y="3828553"/>
                </a:lnTo>
                <a:lnTo>
                  <a:pt x="616496" y="3851210"/>
                </a:lnTo>
                <a:lnTo>
                  <a:pt x="608947" y="3875872"/>
                </a:lnTo>
                <a:lnTo>
                  <a:pt x="602914" y="3902469"/>
                </a:lnTo>
                <a:lnTo>
                  <a:pt x="598268" y="3930927"/>
                </a:lnTo>
                <a:lnTo>
                  <a:pt x="594879" y="3961177"/>
                </a:lnTo>
                <a:lnTo>
                  <a:pt x="592619" y="3993143"/>
                </a:lnTo>
                <a:lnTo>
                  <a:pt x="591358" y="4026755"/>
                </a:lnTo>
                <a:lnTo>
                  <a:pt x="590966" y="4061941"/>
                </a:lnTo>
                <a:lnTo>
                  <a:pt x="591348" y="4097476"/>
                </a:lnTo>
                <a:lnTo>
                  <a:pt x="592582" y="4131416"/>
                </a:lnTo>
                <a:lnTo>
                  <a:pt x="594801" y="4163689"/>
                </a:lnTo>
                <a:lnTo>
                  <a:pt x="598139" y="4194223"/>
                </a:lnTo>
                <a:lnTo>
                  <a:pt x="602727" y="4222947"/>
                </a:lnTo>
                <a:lnTo>
                  <a:pt x="608701" y="4249786"/>
                </a:lnTo>
                <a:lnTo>
                  <a:pt x="616192" y="4274671"/>
                </a:lnTo>
                <a:lnTo>
                  <a:pt x="625333" y="4297528"/>
                </a:lnTo>
                <a:lnTo>
                  <a:pt x="636259" y="4318285"/>
                </a:lnTo>
                <a:lnTo>
                  <a:pt x="663993" y="4353212"/>
                </a:lnTo>
                <a:lnTo>
                  <a:pt x="700458" y="4378874"/>
                </a:lnTo>
                <a:lnTo>
                  <a:pt x="722299" y="4388051"/>
                </a:lnTo>
                <a:lnTo>
                  <a:pt x="746721" y="4394695"/>
                </a:lnTo>
                <a:lnTo>
                  <a:pt x="773858" y="4398734"/>
                </a:lnTo>
                <a:lnTo>
                  <a:pt x="803845" y="4400097"/>
                </a:lnTo>
                <a:lnTo>
                  <a:pt x="803845" y="4459172"/>
                </a:lnTo>
                <a:lnTo>
                  <a:pt x="772687" y="4458127"/>
                </a:lnTo>
                <a:lnTo>
                  <a:pt x="743769" y="4455018"/>
                </a:lnTo>
                <a:lnTo>
                  <a:pt x="717018" y="4449890"/>
                </a:lnTo>
                <a:lnTo>
                  <a:pt x="692360" y="4442786"/>
                </a:lnTo>
                <a:lnTo>
                  <a:pt x="669720" y="4433750"/>
                </a:lnTo>
                <a:lnTo>
                  <a:pt x="649024" y="4422825"/>
                </a:lnTo>
                <a:lnTo>
                  <a:pt x="613173" y="4395485"/>
                </a:lnTo>
                <a:lnTo>
                  <a:pt x="584213" y="4361113"/>
                </a:lnTo>
                <a:lnTo>
                  <a:pt x="572133" y="4341398"/>
                </a:lnTo>
                <a:lnTo>
                  <a:pt x="561554" y="4320057"/>
                </a:lnTo>
                <a:lnTo>
                  <a:pt x="552403" y="4297132"/>
                </a:lnTo>
                <a:lnTo>
                  <a:pt x="544605" y="4272666"/>
                </a:lnTo>
                <a:lnTo>
                  <a:pt x="538086" y="4246704"/>
                </a:lnTo>
                <a:lnTo>
                  <a:pt x="532773" y="4219289"/>
                </a:lnTo>
                <a:lnTo>
                  <a:pt x="528592" y="4190464"/>
                </a:lnTo>
                <a:lnTo>
                  <a:pt x="525469" y="4160274"/>
                </a:lnTo>
                <a:lnTo>
                  <a:pt x="523329" y="4128760"/>
                </a:lnTo>
                <a:lnTo>
                  <a:pt x="522100" y="4095968"/>
                </a:lnTo>
                <a:lnTo>
                  <a:pt x="521706" y="4061941"/>
                </a:lnTo>
                <a:lnTo>
                  <a:pt x="522113" y="4028059"/>
                </a:lnTo>
                <a:lnTo>
                  <a:pt x="523379" y="3995412"/>
                </a:lnTo>
                <a:lnTo>
                  <a:pt x="525575" y="3964042"/>
                </a:lnTo>
                <a:lnTo>
                  <a:pt x="528772" y="3933993"/>
                </a:lnTo>
                <a:lnTo>
                  <a:pt x="533038" y="3905307"/>
                </a:lnTo>
                <a:lnTo>
                  <a:pt x="538443" y="3878028"/>
                </a:lnTo>
                <a:lnTo>
                  <a:pt x="545058" y="3852197"/>
                </a:lnTo>
                <a:lnTo>
                  <a:pt x="552952" y="3827858"/>
                </a:lnTo>
                <a:lnTo>
                  <a:pt x="562197" y="3805055"/>
                </a:lnTo>
                <a:lnTo>
                  <a:pt x="572860" y="3783829"/>
                </a:lnTo>
                <a:lnTo>
                  <a:pt x="585013" y="3764224"/>
                </a:lnTo>
                <a:lnTo>
                  <a:pt x="614066" y="3730047"/>
                </a:lnTo>
                <a:lnTo>
                  <a:pt x="649917" y="3702868"/>
                </a:lnTo>
                <a:lnTo>
                  <a:pt x="670566" y="3692010"/>
                </a:lnTo>
                <a:lnTo>
                  <a:pt x="693123" y="3683030"/>
                </a:lnTo>
                <a:lnTo>
                  <a:pt x="717661" y="3675971"/>
                </a:lnTo>
                <a:lnTo>
                  <a:pt x="744246" y="3670875"/>
                </a:lnTo>
                <a:lnTo>
                  <a:pt x="772951" y="3667786"/>
                </a:lnTo>
                <a:close/>
                <a:moveTo>
                  <a:pt x="308214" y="3373408"/>
                </a:moveTo>
                <a:lnTo>
                  <a:pt x="333981" y="3375652"/>
                </a:lnTo>
                <a:lnTo>
                  <a:pt x="353923" y="3383720"/>
                </a:lnTo>
                <a:lnTo>
                  <a:pt x="366798" y="3399619"/>
                </a:lnTo>
                <a:lnTo>
                  <a:pt x="371366" y="3425353"/>
                </a:lnTo>
                <a:lnTo>
                  <a:pt x="366798" y="3452265"/>
                </a:lnTo>
                <a:lnTo>
                  <a:pt x="353923" y="3468768"/>
                </a:lnTo>
                <a:lnTo>
                  <a:pt x="333981" y="3477060"/>
                </a:lnTo>
                <a:lnTo>
                  <a:pt x="308214" y="3479336"/>
                </a:lnTo>
                <a:lnTo>
                  <a:pt x="282447" y="3477060"/>
                </a:lnTo>
                <a:lnTo>
                  <a:pt x="262505" y="3468768"/>
                </a:lnTo>
                <a:lnTo>
                  <a:pt x="249631" y="3452265"/>
                </a:lnTo>
                <a:lnTo>
                  <a:pt x="245063" y="3425353"/>
                </a:lnTo>
                <a:lnTo>
                  <a:pt x="249774" y="3399619"/>
                </a:lnTo>
                <a:lnTo>
                  <a:pt x="262889" y="3383720"/>
                </a:lnTo>
                <a:lnTo>
                  <a:pt x="282879" y="3375652"/>
                </a:lnTo>
                <a:close/>
                <a:moveTo>
                  <a:pt x="1504247" y="3281741"/>
                </a:moveTo>
                <a:lnTo>
                  <a:pt x="2056300" y="3281741"/>
                </a:lnTo>
                <a:lnTo>
                  <a:pt x="2056300" y="3346928"/>
                </a:lnTo>
                <a:lnTo>
                  <a:pt x="1504247" y="3346928"/>
                </a:lnTo>
                <a:close/>
                <a:moveTo>
                  <a:pt x="1504247" y="3068866"/>
                </a:moveTo>
                <a:lnTo>
                  <a:pt x="2056300" y="3068866"/>
                </a:lnTo>
                <a:lnTo>
                  <a:pt x="2056300" y="3134053"/>
                </a:lnTo>
                <a:lnTo>
                  <a:pt x="1504247" y="3134053"/>
                </a:lnTo>
                <a:close/>
                <a:moveTo>
                  <a:pt x="308214" y="2945621"/>
                </a:moveTo>
                <a:lnTo>
                  <a:pt x="333981" y="2947737"/>
                </a:lnTo>
                <a:lnTo>
                  <a:pt x="353923" y="2955678"/>
                </a:lnTo>
                <a:lnTo>
                  <a:pt x="366798" y="2971832"/>
                </a:lnTo>
                <a:lnTo>
                  <a:pt x="371366" y="2998585"/>
                </a:lnTo>
                <a:lnTo>
                  <a:pt x="366798" y="3024478"/>
                </a:lnTo>
                <a:lnTo>
                  <a:pt x="353923" y="3040727"/>
                </a:lnTo>
                <a:lnTo>
                  <a:pt x="333981" y="3049145"/>
                </a:lnTo>
                <a:lnTo>
                  <a:pt x="308214" y="3051549"/>
                </a:lnTo>
                <a:lnTo>
                  <a:pt x="283039" y="3049145"/>
                </a:lnTo>
                <a:lnTo>
                  <a:pt x="263401" y="3040727"/>
                </a:lnTo>
                <a:lnTo>
                  <a:pt x="250637" y="3024478"/>
                </a:lnTo>
                <a:lnTo>
                  <a:pt x="246086" y="2998585"/>
                </a:lnTo>
                <a:lnTo>
                  <a:pt x="250637" y="2971832"/>
                </a:lnTo>
                <a:lnTo>
                  <a:pt x="263401" y="2955678"/>
                </a:lnTo>
                <a:lnTo>
                  <a:pt x="283039" y="2947737"/>
                </a:lnTo>
                <a:close/>
                <a:moveTo>
                  <a:pt x="2508665" y="2750062"/>
                </a:moveTo>
                <a:lnTo>
                  <a:pt x="2539559" y="2751100"/>
                </a:lnTo>
                <a:lnTo>
                  <a:pt x="2568264" y="2754189"/>
                </a:lnTo>
                <a:lnTo>
                  <a:pt x="2594850" y="2759285"/>
                </a:lnTo>
                <a:lnTo>
                  <a:pt x="2619388" y="2766344"/>
                </a:lnTo>
                <a:lnTo>
                  <a:pt x="2641946" y="2775324"/>
                </a:lnTo>
                <a:lnTo>
                  <a:pt x="2662596" y="2786182"/>
                </a:lnTo>
                <a:lnTo>
                  <a:pt x="2698446" y="2813361"/>
                </a:lnTo>
                <a:lnTo>
                  <a:pt x="2727499" y="2847538"/>
                </a:lnTo>
                <a:lnTo>
                  <a:pt x="2739652" y="2867143"/>
                </a:lnTo>
                <a:lnTo>
                  <a:pt x="2750315" y="2888369"/>
                </a:lnTo>
                <a:lnTo>
                  <a:pt x="2759559" y="2911173"/>
                </a:lnTo>
                <a:lnTo>
                  <a:pt x="2767453" y="2935511"/>
                </a:lnTo>
                <a:lnTo>
                  <a:pt x="2774068" y="2961342"/>
                </a:lnTo>
                <a:lnTo>
                  <a:pt x="2779473" y="2988621"/>
                </a:lnTo>
                <a:lnTo>
                  <a:pt x="2783738" y="3017307"/>
                </a:lnTo>
                <a:lnTo>
                  <a:pt x="2786934" y="3047357"/>
                </a:lnTo>
                <a:lnTo>
                  <a:pt x="2789131" y="3078726"/>
                </a:lnTo>
                <a:lnTo>
                  <a:pt x="2790397" y="3111374"/>
                </a:lnTo>
                <a:lnTo>
                  <a:pt x="2790804" y="3145255"/>
                </a:lnTo>
                <a:lnTo>
                  <a:pt x="2790416" y="3179282"/>
                </a:lnTo>
                <a:lnTo>
                  <a:pt x="2789206" y="3212075"/>
                </a:lnTo>
                <a:lnTo>
                  <a:pt x="2787095" y="3243587"/>
                </a:lnTo>
                <a:lnTo>
                  <a:pt x="2784008" y="3273778"/>
                </a:lnTo>
                <a:lnTo>
                  <a:pt x="2779868" y="3302603"/>
                </a:lnTo>
                <a:lnTo>
                  <a:pt x="2774602" y="3330018"/>
                </a:lnTo>
                <a:lnTo>
                  <a:pt x="2768131" y="3355980"/>
                </a:lnTo>
                <a:lnTo>
                  <a:pt x="2760381" y="3380445"/>
                </a:lnTo>
                <a:lnTo>
                  <a:pt x="2751276" y="3403370"/>
                </a:lnTo>
                <a:lnTo>
                  <a:pt x="2740739" y="3424712"/>
                </a:lnTo>
                <a:lnTo>
                  <a:pt x="2728695" y="3444427"/>
                </a:lnTo>
                <a:lnTo>
                  <a:pt x="2699782" y="3478799"/>
                </a:lnTo>
                <a:lnTo>
                  <a:pt x="2663930" y="3506139"/>
                </a:lnTo>
                <a:lnTo>
                  <a:pt x="2643211" y="3517063"/>
                </a:lnTo>
                <a:lnTo>
                  <a:pt x="2620530" y="3526100"/>
                </a:lnTo>
                <a:lnTo>
                  <a:pt x="2595811" y="3533203"/>
                </a:lnTo>
                <a:lnTo>
                  <a:pt x="2568978" y="3538331"/>
                </a:lnTo>
                <a:lnTo>
                  <a:pt x="2539954" y="3541440"/>
                </a:lnTo>
                <a:lnTo>
                  <a:pt x="2508665" y="3542486"/>
                </a:lnTo>
                <a:lnTo>
                  <a:pt x="2508665" y="3483411"/>
                </a:lnTo>
                <a:lnTo>
                  <a:pt x="2538979" y="3482048"/>
                </a:lnTo>
                <a:lnTo>
                  <a:pt x="2566388" y="3478009"/>
                </a:lnTo>
                <a:lnTo>
                  <a:pt x="2591027" y="3471365"/>
                </a:lnTo>
                <a:lnTo>
                  <a:pt x="2613035" y="3462188"/>
                </a:lnTo>
                <a:lnTo>
                  <a:pt x="2649712" y="3436526"/>
                </a:lnTo>
                <a:lnTo>
                  <a:pt x="2677522" y="3401599"/>
                </a:lnTo>
                <a:lnTo>
                  <a:pt x="2688447" y="3380842"/>
                </a:lnTo>
                <a:lnTo>
                  <a:pt x="2697570" y="3357985"/>
                </a:lnTo>
                <a:lnTo>
                  <a:pt x="2705029" y="3333100"/>
                </a:lnTo>
                <a:lnTo>
                  <a:pt x="2710961" y="3306261"/>
                </a:lnTo>
                <a:lnTo>
                  <a:pt x="2715505" y="3277537"/>
                </a:lnTo>
                <a:lnTo>
                  <a:pt x="2718799" y="3247003"/>
                </a:lnTo>
                <a:lnTo>
                  <a:pt x="2720980" y="3214730"/>
                </a:lnTo>
                <a:lnTo>
                  <a:pt x="2722188" y="3180790"/>
                </a:lnTo>
                <a:lnTo>
                  <a:pt x="2722561" y="3145255"/>
                </a:lnTo>
                <a:lnTo>
                  <a:pt x="2722168" y="3110069"/>
                </a:lnTo>
                <a:lnTo>
                  <a:pt x="2720906" y="3076457"/>
                </a:lnTo>
                <a:lnTo>
                  <a:pt x="2718642" y="3044490"/>
                </a:lnTo>
                <a:lnTo>
                  <a:pt x="2715246" y="3014242"/>
                </a:lnTo>
                <a:lnTo>
                  <a:pt x="2710588" y="2985783"/>
                </a:lnTo>
                <a:lnTo>
                  <a:pt x="2704536" y="2959186"/>
                </a:lnTo>
                <a:lnTo>
                  <a:pt x="2696962" y="2934524"/>
                </a:lnTo>
                <a:lnTo>
                  <a:pt x="2687732" y="2911868"/>
                </a:lnTo>
                <a:lnTo>
                  <a:pt x="2676717" y="2891290"/>
                </a:lnTo>
                <a:lnTo>
                  <a:pt x="2648810" y="2856659"/>
                </a:lnTo>
                <a:lnTo>
                  <a:pt x="2612196" y="2831208"/>
                </a:lnTo>
                <a:lnTo>
                  <a:pt x="2590296" y="2822106"/>
                </a:lnTo>
                <a:lnTo>
                  <a:pt x="2565828" y="2815514"/>
                </a:lnTo>
                <a:lnTo>
                  <a:pt x="2538661" y="2811507"/>
                </a:lnTo>
                <a:lnTo>
                  <a:pt x="2508665" y="2810155"/>
                </a:lnTo>
                <a:close/>
                <a:moveTo>
                  <a:pt x="2452608" y="2750062"/>
                </a:moveTo>
                <a:lnTo>
                  <a:pt x="2452608" y="2810155"/>
                </a:lnTo>
                <a:lnTo>
                  <a:pt x="2422781" y="2811507"/>
                </a:lnTo>
                <a:lnTo>
                  <a:pt x="2395763" y="2815514"/>
                </a:lnTo>
                <a:lnTo>
                  <a:pt x="2371427" y="2822106"/>
                </a:lnTo>
                <a:lnTo>
                  <a:pt x="2349641" y="2831208"/>
                </a:lnTo>
                <a:lnTo>
                  <a:pt x="2313206" y="2856659"/>
                </a:lnTo>
                <a:lnTo>
                  <a:pt x="2285424" y="2891290"/>
                </a:lnTo>
                <a:lnTo>
                  <a:pt x="2274454" y="2911868"/>
                </a:lnTo>
                <a:lnTo>
                  <a:pt x="2265258" y="2934524"/>
                </a:lnTo>
                <a:lnTo>
                  <a:pt x="2257709" y="2959186"/>
                </a:lnTo>
                <a:lnTo>
                  <a:pt x="2251676" y="2985783"/>
                </a:lnTo>
                <a:lnTo>
                  <a:pt x="2247030" y="3014242"/>
                </a:lnTo>
                <a:lnTo>
                  <a:pt x="2243642" y="3044490"/>
                </a:lnTo>
                <a:lnTo>
                  <a:pt x="2241382" y="3076457"/>
                </a:lnTo>
                <a:lnTo>
                  <a:pt x="2240120" y="3110069"/>
                </a:lnTo>
                <a:lnTo>
                  <a:pt x="2239728" y="3145255"/>
                </a:lnTo>
                <a:lnTo>
                  <a:pt x="2240110" y="3180790"/>
                </a:lnTo>
                <a:lnTo>
                  <a:pt x="2241344" y="3214730"/>
                </a:lnTo>
                <a:lnTo>
                  <a:pt x="2243564" y="3247003"/>
                </a:lnTo>
                <a:lnTo>
                  <a:pt x="2246901" y="3277537"/>
                </a:lnTo>
                <a:lnTo>
                  <a:pt x="2251490" y="3306261"/>
                </a:lnTo>
                <a:lnTo>
                  <a:pt x="2257463" y="3333100"/>
                </a:lnTo>
                <a:lnTo>
                  <a:pt x="2264954" y="3357985"/>
                </a:lnTo>
                <a:lnTo>
                  <a:pt x="2274096" y="3380842"/>
                </a:lnTo>
                <a:lnTo>
                  <a:pt x="2285021" y="3401599"/>
                </a:lnTo>
                <a:lnTo>
                  <a:pt x="2312756" y="3436526"/>
                </a:lnTo>
                <a:lnTo>
                  <a:pt x="2349222" y="3462188"/>
                </a:lnTo>
                <a:lnTo>
                  <a:pt x="2371062" y="3471365"/>
                </a:lnTo>
                <a:lnTo>
                  <a:pt x="2395484" y="3478009"/>
                </a:lnTo>
                <a:lnTo>
                  <a:pt x="2422622" y="3482048"/>
                </a:lnTo>
                <a:lnTo>
                  <a:pt x="2452608" y="3483411"/>
                </a:lnTo>
                <a:lnTo>
                  <a:pt x="2452608" y="3542486"/>
                </a:lnTo>
                <a:lnTo>
                  <a:pt x="2421450" y="3541440"/>
                </a:lnTo>
                <a:lnTo>
                  <a:pt x="2392532" y="3538331"/>
                </a:lnTo>
                <a:lnTo>
                  <a:pt x="2365781" y="3533203"/>
                </a:lnTo>
                <a:lnTo>
                  <a:pt x="2341123" y="3526100"/>
                </a:lnTo>
                <a:lnTo>
                  <a:pt x="2318483" y="3517063"/>
                </a:lnTo>
                <a:lnTo>
                  <a:pt x="2297787" y="3506139"/>
                </a:lnTo>
                <a:lnTo>
                  <a:pt x="2261935" y="3478799"/>
                </a:lnTo>
                <a:lnTo>
                  <a:pt x="2232976" y="3444427"/>
                </a:lnTo>
                <a:lnTo>
                  <a:pt x="2220895" y="3424712"/>
                </a:lnTo>
                <a:lnTo>
                  <a:pt x="2210316" y="3403370"/>
                </a:lnTo>
                <a:lnTo>
                  <a:pt x="2201165" y="3380445"/>
                </a:lnTo>
                <a:lnTo>
                  <a:pt x="2193367" y="3355980"/>
                </a:lnTo>
                <a:lnTo>
                  <a:pt x="2186848" y="3330018"/>
                </a:lnTo>
                <a:lnTo>
                  <a:pt x="2181536" y="3302603"/>
                </a:lnTo>
                <a:lnTo>
                  <a:pt x="2177354" y="3273778"/>
                </a:lnTo>
                <a:lnTo>
                  <a:pt x="2174231" y="3243587"/>
                </a:lnTo>
                <a:lnTo>
                  <a:pt x="2172092" y="3212075"/>
                </a:lnTo>
                <a:lnTo>
                  <a:pt x="2170862" y="3179282"/>
                </a:lnTo>
                <a:lnTo>
                  <a:pt x="2170469" y="3145255"/>
                </a:lnTo>
                <a:lnTo>
                  <a:pt x="2170876" y="3111374"/>
                </a:lnTo>
                <a:lnTo>
                  <a:pt x="2172142" y="3078726"/>
                </a:lnTo>
                <a:lnTo>
                  <a:pt x="2174338" y="3047357"/>
                </a:lnTo>
                <a:lnTo>
                  <a:pt x="2177534" y="3017307"/>
                </a:lnTo>
                <a:lnTo>
                  <a:pt x="2181800" y="2988621"/>
                </a:lnTo>
                <a:lnTo>
                  <a:pt x="2187206" y="2961342"/>
                </a:lnTo>
                <a:lnTo>
                  <a:pt x="2193820" y="2935511"/>
                </a:lnTo>
                <a:lnTo>
                  <a:pt x="2201715" y="2911173"/>
                </a:lnTo>
                <a:lnTo>
                  <a:pt x="2210959" y="2888369"/>
                </a:lnTo>
                <a:lnTo>
                  <a:pt x="2221622" y="2867143"/>
                </a:lnTo>
                <a:lnTo>
                  <a:pt x="2233775" y="2847538"/>
                </a:lnTo>
                <a:lnTo>
                  <a:pt x="2262829" y="2813361"/>
                </a:lnTo>
                <a:lnTo>
                  <a:pt x="2298679" y="2786182"/>
                </a:lnTo>
                <a:lnTo>
                  <a:pt x="2319329" y="2775324"/>
                </a:lnTo>
                <a:lnTo>
                  <a:pt x="2341886" y="2766344"/>
                </a:lnTo>
                <a:lnTo>
                  <a:pt x="2366424" y="2759285"/>
                </a:lnTo>
                <a:lnTo>
                  <a:pt x="2393009" y="2754189"/>
                </a:lnTo>
                <a:lnTo>
                  <a:pt x="2421714" y="2751100"/>
                </a:lnTo>
                <a:close/>
                <a:moveTo>
                  <a:pt x="0" y="2365053"/>
                </a:moveTo>
                <a:lnTo>
                  <a:pt x="552046" y="2365053"/>
                </a:lnTo>
                <a:lnTo>
                  <a:pt x="552046" y="2430239"/>
                </a:lnTo>
                <a:lnTo>
                  <a:pt x="0" y="2430239"/>
                </a:lnTo>
                <a:close/>
                <a:moveTo>
                  <a:pt x="0" y="2152178"/>
                </a:moveTo>
                <a:lnTo>
                  <a:pt x="552046" y="2152178"/>
                </a:lnTo>
                <a:lnTo>
                  <a:pt x="552046" y="2217364"/>
                </a:lnTo>
                <a:lnTo>
                  <a:pt x="0" y="2217364"/>
                </a:lnTo>
                <a:close/>
                <a:moveTo>
                  <a:pt x="975625" y="1837762"/>
                </a:moveTo>
                <a:lnTo>
                  <a:pt x="1203780" y="1837762"/>
                </a:lnTo>
                <a:lnTo>
                  <a:pt x="1203780" y="1895226"/>
                </a:lnTo>
                <a:lnTo>
                  <a:pt x="1203780" y="2565639"/>
                </a:lnTo>
                <a:lnTo>
                  <a:pt x="1203780" y="2623869"/>
                </a:lnTo>
                <a:lnTo>
                  <a:pt x="975625" y="2623869"/>
                </a:lnTo>
                <a:lnTo>
                  <a:pt x="975625" y="2565639"/>
                </a:lnTo>
                <a:lnTo>
                  <a:pt x="1133506" y="2565639"/>
                </a:lnTo>
                <a:lnTo>
                  <a:pt x="1133506" y="1895226"/>
                </a:lnTo>
                <a:lnTo>
                  <a:pt x="975625" y="1895226"/>
                </a:lnTo>
                <a:close/>
                <a:moveTo>
                  <a:pt x="686589" y="1837762"/>
                </a:moveTo>
                <a:lnTo>
                  <a:pt x="914744" y="1837762"/>
                </a:lnTo>
                <a:lnTo>
                  <a:pt x="914744" y="1895226"/>
                </a:lnTo>
                <a:lnTo>
                  <a:pt x="756871" y="1895226"/>
                </a:lnTo>
                <a:lnTo>
                  <a:pt x="756871" y="2565639"/>
                </a:lnTo>
                <a:lnTo>
                  <a:pt x="914744" y="2565639"/>
                </a:lnTo>
                <a:lnTo>
                  <a:pt x="914744" y="2623869"/>
                </a:lnTo>
                <a:lnTo>
                  <a:pt x="686589" y="2623869"/>
                </a:lnTo>
                <a:lnTo>
                  <a:pt x="686589" y="2565639"/>
                </a:lnTo>
                <a:lnTo>
                  <a:pt x="686589" y="1895226"/>
                </a:lnTo>
                <a:close/>
                <a:moveTo>
                  <a:pt x="2196892" y="1833374"/>
                </a:moveTo>
                <a:lnTo>
                  <a:pt x="2227786" y="1834413"/>
                </a:lnTo>
                <a:lnTo>
                  <a:pt x="2256490" y="1837502"/>
                </a:lnTo>
                <a:lnTo>
                  <a:pt x="2283076" y="1842597"/>
                </a:lnTo>
                <a:lnTo>
                  <a:pt x="2307613" y="1849656"/>
                </a:lnTo>
                <a:lnTo>
                  <a:pt x="2330171" y="1858637"/>
                </a:lnTo>
                <a:lnTo>
                  <a:pt x="2350821" y="1869495"/>
                </a:lnTo>
                <a:lnTo>
                  <a:pt x="2386671" y="1896674"/>
                </a:lnTo>
                <a:lnTo>
                  <a:pt x="2415724" y="1930851"/>
                </a:lnTo>
                <a:lnTo>
                  <a:pt x="2427878" y="1950456"/>
                </a:lnTo>
                <a:lnTo>
                  <a:pt x="2438541" y="1971682"/>
                </a:lnTo>
                <a:lnTo>
                  <a:pt x="2447785" y="1994485"/>
                </a:lnTo>
                <a:lnTo>
                  <a:pt x="2455680" y="2018824"/>
                </a:lnTo>
                <a:lnTo>
                  <a:pt x="2462294" y="2044655"/>
                </a:lnTo>
                <a:lnTo>
                  <a:pt x="2467700" y="2071935"/>
                </a:lnTo>
                <a:lnTo>
                  <a:pt x="2471966" y="2100621"/>
                </a:lnTo>
                <a:lnTo>
                  <a:pt x="2475162" y="2130670"/>
                </a:lnTo>
                <a:lnTo>
                  <a:pt x="2477358" y="2162039"/>
                </a:lnTo>
                <a:lnTo>
                  <a:pt x="2478625" y="2194687"/>
                </a:lnTo>
                <a:lnTo>
                  <a:pt x="2479032" y="2228568"/>
                </a:lnTo>
                <a:lnTo>
                  <a:pt x="2478644" y="2262596"/>
                </a:lnTo>
                <a:lnTo>
                  <a:pt x="2477434" y="2295388"/>
                </a:lnTo>
                <a:lnTo>
                  <a:pt x="2475322" y="2326901"/>
                </a:lnTo>
                <a:lnTo>
                  <a:pt x="2472236" y="2357092"/>
                </a:lnTo>
                <a:lnTo>
                  <a:pt x="2468096" y="2385916"/>
                </a:lnTo>
                <a:lnTo>
                  <a:pt x="2462830" y="2413332"/>
                </a:lnTo>
                <a:lnTo>
                  <a:pt x="2456359" y="2439293"/>
                </a:lnTo>
                <a:lnTo>
                  <a:pt x="2448609" y="2463759"/>
                </a:lnTo>
                <a:lnTo>
                  <a:pt x="2439504" y="2486684"/>
                </a:lnTo>
                <a:lnTo>
                  <a:pt x="2428967" y="2508026"/>
                </a:lnTo>
                <a:lnTo>
                  <a:pt x="2416923" y="2527740"/>
                </a:lnTo>
                <a:lnTo>
                  <a:pt x="2388010" y="2562112"/>
                </a:lnTo>
                <a:lnTo>
                  <a:pt x="2352158" y="2589453"/>
                </a:lnTo>
                <a:lnTo>
                  <a:pt x="2331438" y="2600377"/>
                </a:lnTo>
                <a:lnTo>
                  <a:pt x="2308758" y="2609413"/>
                </a:lnTo>
                <a:lnTo>
                  <a:pt x="2284039" y="2616517"/>
                </a:lnTo>
                <a:lnTo>
                  <a:pt x="2257206" y="2621645"/>
                </a:lnTo>
                <a:lnTo>
                  <a:pt x="2228182" y="2624754"/>
                </a:lnTo>
                <a:lnTo>
                  <a:pt x="2196892" y="2625799"/>
                </a:lnTo>
                <a:lnTo>
                  <a:pt x="2196892" y="2566725"/>
                </a:lnTo>
                <a:lnTo>
                  <a:pt x="2227207" y="2565362"/>
                </a:lnTo>
                <a:lnTo>
                  <a:pt x="2254616" y="2561323"/>
                </a:lnTo>
                <a:lnTo>
                  <a:pt x="2279255" y="2554679"/>
                </a:lnTo>
                <a:lnTo>
                  <a:pt x="2301263" y="2545502"/>
                </a:lnTo>
                <a:lnTo>
                  <a:pt x="2337940" y="2519839"/>
                </a:lnTo>
                <a:lnTo>
                  <a:pt x="2365750" y="2484913"/>
                </a:lnTo>
                <a:lnTo>
                  <a:pt x="2376675" y="2464156"/>
                </a:lnTo>
                <a:lnTo>
                  <a:pt x="2385798" y="2441299"/>
                </a:lnTo>
                <a:lnTo>
                  <a:pt x="2393256" y="2416414"/>
                </a:lnTo>
                <a:lnTo>
                  <a:pt x="2399189" y="2389574"/>
                </a:lnTo>
                <a:lnTo>
                  <a:pt x="2403733" y="2360851"/>
                </a:lnTo>
                <a:lnTo>
                  <a:pt x="2407027" y="2330317"/>
                </a:lnTo>
                <a:lnTo>
                  <a:pt x="2409208" y="2298043"/>
                </a:lnTo>
                <a:lnTo>
                  <a:pt x="2410416" y="2264103"/>
                </a:lnTo>
                <a:lnTo>
                  <a:pt x="2410788" y="2228568"/>
                </a:lnTo>
                <a:lnTo>
                  <a:pt x="2410396" y="2193383"/>
                </a:lnTo>
                <a:lnTo>
                  <a:pt x="2409134" y="2159770"/>
                </a:lnTo>
                <a:lnTo>
                  <a:pt x="2406870" y="2127804"/>
                </a:lnTo>
                <a:lnTo>
                  <a:pt x="2403474" y="2097555"/>
                </a:lnTo>
                <a:lnTo>
                  <a:pt x="2398815" y="2069097"/>
                </a:lnTo>
                <a:lnTo>
                  <a:pt x="2392763" y="2042499"/>
                </a:lnTo>
                <a:lnTo>
                  <a:pt x="2385188" y="2017837"/>
                </a:lnTo>
                <a:lnTo>
                  <a:pt x="2375958" y="1995181"/>
                </a:lnTo>
                <a:lnTo>
                  <a:pt x="2364943" y="1974603"/>
                </a:lnTo>
                <a:lnTo>
                  <a:pt x="2337035" y="1939972"/>
                </a:lnTo>
                <a:lnTo>
                  <a:pt x="2300421" y="1914521"/>
                </a:lnTo>
                <a:lnTo>
                  <a:pt x="2278522" y="1905419"/>
                </a:lnTo>
                <a:lnTo>
                  <a:pt x="2254055" y="1898828"/>
                </a:lnTo>
                <a:lnTo>
                  <a:pt x="2226888" y="1894820"/>
                </a:lnTo>
                <a:lnTo>
                  <a:pt x="2196892" y="1893468"/>
                </a:lnTo>
                <a:close/>
                <a:moveTo>
                  <a:pt x="2140849" y="1833374"/>
                </a:moveTo>
                <a:lnTo>
                  <a:pt x="2140849" y="1893468"/>
                </a:lnTo>
                <a:lnTo>
                  <a:pt x="2111022" y="1894820"/>
                </a:lnTo>
                <a:lnTo>
                  <a:pt x="2084005" y="1898828"/>
                </a:lnTo>
                <a:lnTo>
                  <a:pt x="2059669" y="1905419"/>
                </a:lnTo>
                <a:lnTo>
                  <a:pt x="2037884" y="1914521"/>
                </a:lnTo>
                <a:lnTo>
                  <a:pt x="2001450" y="1939972"/>
                </a:lnTo>
                <a:lnTo>
                  <a:pt x="1973667" y="1974603"/>
                </a:lnTo>
                <a:lnTo>
                  <a:pt x="1962698" y="1995181"/>
                </a:lnTo>
                <a:lnTo>
                  <a:pt x="1953504" y="2017837"/>
                </a:lnTo>
                <a:lnTo>
                  <a:pt x="1945955" y="2042499"/>
                </a:lnTo>
                <a:lnTo>
                  <a:pt x="1939923" y="2069097"/>
                </a:lnTo>
                <a:lnTo>
                  <a:pt x="1935277" y="2097555"/>
                </a:lnTo>
                <a:lnTo>
                  <a:pt x="1931889" y="2127804"/>
                </a:lnTo>
                <a:lnTo>
                  <a:pt x="1929629" y="2159770"/>
                </a:lnTo>
                <a:lnTo>
                  <a:pt x="1928368" y="2193383"/>
                </a:lnTo>
                <a:lnTo>
                  <a:pt x="1927976" y="2228568"/>
                </a:lnTo>
                <a:lnTo>
                  <a:pt x="1928358" y="2264103"/>
                </a:lnTo>
                <a:lnTo>
                  <a:pt x="1929592" y="2298043"/>
                </a:lnTo>
                <a:lnTo>
                  <a:pt x="1931811" y="2330317"/>
                </a:lnTo>
                <a:lnTo>
                  <a:pt x="1935148" y="2360851"/>
                </a:lnTo>
                <a:lnTo>
                  <a:pt x="1939736" y="2389574"/>
                </a:lnTo>
                <a:lnTo>
                  <a:pt x="1945709" y="2416414"/>
                </a:lnTo>
                <a:lnTo>
                  <a:pt x="1953200" y="2441299"/>
                </a:lnTo>
                <a:lnTo>
                  <a:pt x="1962341" y="2464156"/>
                </a:lnTo>
                <a:lnTo>
                  <a:pt x="1973265" y="2484913"/>
                </a:lnTo>
                <a:lnTo>
                  <a:pt x="2000999" y="2519839"/>
                </a:lnTo>
                <a:lnTo>
                  <a:pt x="2037464" y="2545502"/>
                </a:lnTo>
                <a:lnTo>
                  <a:pt x="2059304" y="2554679"/>
                </a:lnTo>
                <a:lnTo>
                  <a:pt x="2083726" y="2561323"/>
                </a:lnTo>
                <a:lnTo>
                  <a:pt x="2110863" y="2565362"/>
                </a:lnTo>
                <a:lnTo>
                  <a:pt x="2140849" y="2566725"/>
                </a:lnTo>
                <a:lnTo>
                  <a:pt x="2140849" y="2625799"/>
                </a:lnTo>
                <a:lnTo>
                  <a:pt x="2109692" y="2624754"/>
                </a:lnTo>
                <a:lnTo>
                  <a:pt x="2080775" y="2621645"/>
                </a:lnTo>
                <a:lnTo>
                  <a:pt x="2054025" y="2616517"/>
                </a:lnTo>
                <a:lnTo>
                  <a:pt x="2029367" y="2609413"/>
                </a:lnTo>
                <a:lnTo>
                  <a:pt x="2006728" y="2600377"/>
                </a:lnTo>
                <a:lnTo>
                  <a:pt x="1986033" y="2589453"/>
                </a:lnTo>
                <a:lnTo>
                  <a:pt x="1950182" y="2562112"/>
                </a:lnTo>
                <a:lnTo>
                  <a:pt x="1921222" y="2527740"/>
                </a:lnTo>
                <a:lnTo>
                  <a:pt x="1909143" y="2508026"/>
                </a:lnTo>
                <a:lnTo>
                  <a:pt x="1898564" y="2486684"/>
                </a:lnTo>
                <a:lnTo>
                  <a:pt x="1889412" y="2463759"/>
                </a:lnTo>
                <a:lnTo>
                  <a:pt x="1881615" y="2439293"/>
                </a:lnTo>
                <a:lnTo>
                  <a:pt x="1875096" y="2413332"/>
                </a:lnTo>
                <a:lnTo>
                  <a:pt x="1869783" y="2385916"/>
                </a:lnTo>
                <a:lnTo>
                  <a:pt x="1865602" y="2357092"/>
                </a:lnTo>
                <a:lnTo>
                  <a:pt x="1862479" y="2326901"/>
                </a:lnTo>
                <a:lnTo>
                  <a:pt x="1860340" y="2295388"/>
                </a:lnTo>
                <a:lnTo>
                  <a:pt x="1859110" y="2262596"/>
                </a:lnTo>
                <a:lnTo>
                  <a:pt x="1858717" y="2228568"/>
                </a:lnTo>
                <a:lnTo>
                  <a:pt x="1859123" y="2194687"/>
                </a:lnTo>
                <a:lnTo>
                  <a:pt x="1860390" y="2162039"/>
                </a:lnTo>
                <a:lnTo>
                  <a:pt x="1862586" y="2130670"/>
                </a:lnTo>
                <a:lnTo>
                  <a:pt x="1865781" y="2100621"/>
                </a:lnTo>
                <a:lnTo>
                  <a:pt x="1870047" y="2071935"/>
                </a:lnTo>
                <a:lnTo>
                  <a:pt x="1875452" y="2044655"/>
                </a:lnTo>
                <a:lnTo>
                  <a:pt x="1882067" y="2018824"/>
                </a:lnTo>
                <a:lnTo>
                  <a:pt x="1889961" y="1994485"/>
                </a:lnTo>
                <a:lnTo>
                  <a:pt x="1899205" y="1971682"/>
                </a:lnTo>
                <a:lnTo>
                  <a:pt x="1909867" y="1950456"/>
                </a:lnTo>
                <a:lnTo>
                  <a:pt x="1922020" y="1930851"/>
                </a:lnTo>
                <a:lnTo>
                  <a:pt x="1951072" y="1896674"/>
                </a:lnTo>
                <a:lnTo>
                  <a:pt x="1986922" y="1869495"/>
                </a:lnTo>
                <a:lnTo>
                  <a:pt x="2007571" y="1858637"/>
                </a:lnTo>
                <a:lnTo>
                  <a:pt x="2030129" y="1849656"/>
                </a:lnTo>
                <a:lnTo>
                  <a:pt x="2054665" y="1842597"/>
                </a:lnTo>
                <a:lnTo>
                  <a:pt x="2081251" y="1837502"/>
                </a:lnTo>
                <a:lnTo>
                  <a:pt x="2109955" y="1834413"/>
                </a:lnTo>
                <a:close/>
                <a:moveTo>
                  <a:pt x="2219148" y="1448369"/>
                </a:moveTo>
                <a:lnTo>
                  <a:pt x="2771201" y="1448369"/>
                </a:lnTo>
                <a:lnTo>
                  <a:pt x="2771201" y="1513555"/>
                </a:lnTo>
                <a:lnTo>
                  <a:pt x="2219148" y="1513555"/>
                </a:lnTo>
                <a:close/>
                <a:moveTo>
                  <a:pt x="1555972" y="1448366"/>
                </a:moveTo>
                <a:lnTo>
                  <a:pt x="2108018" y="1448366"/>
                </a:lnTo>
                <a:lnTo>
                  <a:pt x="2108018" y="1513553"/>
                </a:lnTo>
                <a:lnTo>
                  <a:pt x="1555972" y="1513553"/>
                </a:lnTo>
                <a:close/>
                <a:moveTo>
                  <a:pt x="2219148" y="1235493"/>
                </a:moveTo>
                <a:lnTo>
                  <a:pt x="2771201" y="1235493"/>
                </a:lnTo>
                <a:lnTo>
                  <a:pt x="2771201" y="1300680"/>
                </a:lnTo>
                <a:lnTo>
                  <a:pt x="2219148" y="1300680"/>
                </a:lnTo>
                <a:close/>
                <a:moveTo>
                  <a:pt x="1555972" y="1235491"/>
                </a:moveTo>
                <a:lnTo>
                  <a:pt x="2108018" y="1235491"/>
                </a:lnTo>
                <a:lnTo>
                  <a:pt x="2108018" y="1300678"/>
                </a:lnTo>
                <a:lnTo>
                  <a:pt x="1555972" y="1300678"/>
                </a:lnTo>
                <a:close/>
                <a:moveTo>
                  <a:pt x="3742214" y="916690"/>
                </a:moveTo>
                <a:lnTo>
                  <a:pt x="3773108" y="917728"/>
                </a:lnTo>
                <a:lnTo>
                  <a:pt x="3801812" y="920817"/>
                </a:lnTo>
                <a:lnTo>
                  <a:pt x="3828397" y="925913"/>
                </a:lnTo>
                <a:lnTo>
                  <a:pt x="3852935" y="932972"/>
                </a:lnTo>
                <a:lnTo>
                  <a:pt x="3875492" y="941952"/>
                </a:lnTo>
                <a:lnTo>
                  <a:pt x="3896140" y="952810"/>
                </a:lnTo>
                <a:lnTo>
                  <a:pt x="3931990" y="979989"/>
                </a:lnTo>
                <a:lnTo>
                  <a:pt x="3961043" y="1014166"/>
                </a:lnTo>
                <a:lnTo>
                  <a:pt x="3973194" y="1033771"/>
                </a:lnTo>
                <a:lnTo>
                  <a:pt x="3983858" y="1054997"/>
                </a:lnTo>
                <a:lnTo>
                  <a:pt x="3993102" y="1077801"/>
                </a:lnTo>
                <a:lnTo>
                  <a:pt x="4000996" y="1102139"/>
                </a:lnTo>
                <a:lnTo>
                  <a:pt x="4007610" y="1127971"/>
                </a:lnTo>
                <a:lnTo>
                  <a:pt x="4013016" y="1155250"/>
                </a:lnTo>
                <a:lnTo>
                  <a:pt x="4017281" y="1183936"/>
                </a:lnTo>
                <a:lnTo>
                  <a:pt x="4020477" y="1213985"/>
                </a:lnTo>
                <a:lnTo>
                  <a:pt x="4022673" y="1245354"/>
                </a:lnTo>
                <a:lnTo>
                  <a:pt x="4023939" y="1278002"/>
                </a:lnTo>
                <a:lnTo>
                  <a:pt x="4024347" y="1311883"/>
                </a:lnTo>
                <a:lnTo>
                  <a:pt x="4023960" y="1345910"/>
                </a:lnTo>
                <a:lnTo>
                  <a:pt x="4022749" y="1378703"/>
                </a:lnTo>
                <a:lnTo>
                  <a:pt x="4020638" y="1410216"/>
                </a:lnTo>
                <a:lnTo>
                  <a:pt x="4017550" y="1440407"/>
                </a:lnTo>
                <a:lnTo>
                  <a:pt x="4013412" y="1469231"/>
                </a:lnTo>
                <a:lnTo>
                  <a:pt x="4008146" y="1496647"/>
                </a:lnTo>
                <a:lnTo>
                  <a:pt x="4001675" y="1522609"/>
                </a:lnTo>
                <a:lnTo>
                  <a:pt x="3993926" y="1547074"/>
                </a:lnTo>
                <a:lnTo>
                  <a:pt x="3984821" y="1570000"/>
                </a:lnTo>
                <a:lnTo>
                  <a:pt x="3974284" y="1591341"/>
                </a:lnTo>
                <a:lnTo>
                  <a:pt x="3962241" y="1611056"/>
                </a:lnTo>
                <a:lnTo>
                  <a:pt x="3933329" y="1645428"/>
                </a:lnTo>
                <a:lnTo>
                  <a:pt x="3897477" y="1672768"/>
                </a:lnTo>
                <a:lnTo>
                  <a:pt x="3876760" y="1683693"/>
                </a:lnTo>
                <a:lnTo>
                  <a:pt x="3854080" y="1692729"/>
                </a:lnTo>
                <a:lnTo>
                  <a:pt x="3829360" y="1699833"/>
                </a:lnTo>
                <a:lnTo>
                  <a:pt x="3802527" y="1704961"/>
                </a:lnTo>
                <a:lnTo>
                  <a:pt x="3773504" y="1708069"/>
                </a:lnTo>
                <a:lnTo>
                  <a:pt x="3742214" y="1709115"/>
                </a:lnTo>
                <a:lnTo>
                  <a:pt x="3742214" y="1650040"/>
                </a:lnTo>
                <a:lnTo>
                  <a:pt x="3772528" y="1648677"/>
                </a:lnTo>
                <a:lnTo>
                  <a:pt x="3799938" y="1644638"/>
                </a:lnTo>
                <a:lnTo>
                  <a:pt x="3824576" y="1637994"/>
                </a:lnTo>
                <a:lnTo>
                  <a:pt x="3846584" y="1628817"/>
                </a:lnTo>
                <a:lnTo>
                  <a:pt x="3883261" y="1603155"/>
                </a:lnTo>
                <a:lnTo>
                  <a:pt x="3911071" y="1568228"/>
                </a:lnTo>
                <a:lnTo>
                  <a:pt x="3921996" y="1547471"/>
                </a:lnTo>
                <a:lnTo>
                  <a:pt x="3931120" y="1524614"/>
                </a:lnTo>
                <a:lnTo>
                  <a:pt x="3938578" y="1499729"/>
                </a:lnTo>
                <a:lnTo>
                  <a:pt x="3944510" y="1472889"/>
                </a:lnTo>
                <a:lnTo>
                  <a:pt x="3949054" y="1444166"/>
                </a:lnTo>
                <a:lnTo>
                  <a:pt x="3952348" y="1413632"/>
                </a:lnTo>
                <a:lnTo>
                  <a:pt x="3954530" y="1381358"/>
                </a:lnTo>
                <a:lnTo>
                  <a:pt x="3955738" y="1347418"/>
                </a:lnTo>
                <a:lnTo>
                  <a:pt x="3956109" y="1311883"/>
                </a:lnTo>
                <a:lnTo>
                  <a:pt x="3955717" y="1276698"/>
                </a:lnTo>
                <a:lnTo>
                  <a:pt x="3954455" y="1243085"/>
                </a:lnTo>
                <a:lnTo>
                  <a:pt x="3952190" y="1211119"/>
                </a:lnTo>
                <a:lnTo>
                  <a:pt x="3948795" y="1180870"/>
                </a:lnTo>
                <a:lnTo>
                  <a:pt x="3944136" y="1152411"/>
                </a:lnTo>
                <a:lnTo>
                  <a:pt x="3938084" y="1125814"/>
                </a:lnTo>
                <a:lnTo>
                  <a:pt x="3930509" y="1101153"/>
                </a:lnTo>
                <a:lnTo>
                  <a:pt x="3921278" y="1078496"/>
                </a:lnTo>
                <a:lnTo>
                  <a:pt x="3910264" y="1057918"/>
                </a:lnTo>
                <a:lnTo>
                  <a:pt x="3882356" y="1023288"/>
                </a:lnTo>
                <a:lnTo>
                  <a:pt x="3845742" y="997836"/>
                </a:lnTo>
                <a:lnTo>
                  <a:pt x="3823844" y="988734"/>
                </a:lnTo>
                <a:lnTo>
                  <a:pt x="3799376" y="982143"/>
                </a:lnTo>
                <a:lnTo>
                  <a:pt x="3772210" y="978135"/>
                </a:lnTo>
                <a:lnTo>
                  <a:pt x="3742214" y="976783"/>
                </a:lnTo>
                <a:close/>
                <a:moveTo>
                  <a:pt x="3686156" y="916690"/>
                </a:moveTo>
                <a:lnTo>
                  <a:pt x="3686156" y="976783"/>
                </a:lnTo>
                <a:lnTo>
                  <a:pt x="3656329" y="978135"/>
                </a:lnTo>
                <a:lnTo>
                  <a:pt x="3629312" y="982143"/>
                </a:lnTo>
                <a:lnTo>
                  <a:pt x="3604976" y="988734"/>
                </a:lnTo>
                <a:lnTo>
                  <a:pt x="3583191" y="997836"/>
                </a:lnTo>
                <a:lnTo>
                  <a:pt x="3546757" y="1023288"/>
                </a:lnTo>
                <a:lnTo>
                  <a:pt x="3518975" y="1057918"/>
                </a:lnTo>
                <a:lnTo>
                  <a:pt x="3508006" y="1078496"/>
                </a:lnTo>
                <a:lnTo>
                  <a:pt x="3498812" y="1101153"/>
                </a:lnTo>
                <a:lnTo>
                  <a:pt x="3491262" y="1125814"/>
                </a:lnTo>
                <a:lnTo>
                  <a:pt x="3485230" y="1152411"/>
                </a:lnTo>
                <a:lnTo>
                  <a:pt x="3480584" y="1180870"/>
                </a:lnTo>
                <a:lnTo>
                  <a:pt x="3477197" y="1211119"/>
                </a:lnTo>
                <a:lnTo>
                  <a:pt x="3474937" y="1243085"/>
                </a:lnTo>
                <a:lnTo>
                  <a:pt x="3473675" y="1276698"/>
                </a:lnTo>
                <a:lnTo>
                  <a:pt x="3473284" y="1311883"/>
                </a:lnTo>
                <a:lnTo>
                  <a:pt x="3473666" y="1347418"/>
                </a:lnTo>
                <a:lnTo>
                  <a:pt x="3474899" y="1381358"/>
                </a:lnTo>
                <a:lnTo>
                  <a:pt x="3477118" y="1413632"/>
                </a:lnTo>
                <a:lnTo>
                  <a:pt x="3480455" y="1444166"/>
                </a:lnTo>
                <a:lnTo>
                  <a:pt x="3485044" y="1472889"/>
                </a:lnTo>
                <a:lnTo>
                  <a:pt x="3491016" y="1499729"/>
                </a:lnTo>
                <a:lnTo>
                  <a:pt x="3498507" y="1524614"/>
                </a:lnTo>
                <a:lnTo>
                  <a:pt x="3507648" y="1547471"/>
                </a:lnTo>
                <a:lnTo>
                  <a:pt x="3518572" y="1568228"/>
                </a:lnTo>
                <a:lnTo>
                  <a:pt x="3546307" y="1603155"/>
                </a:lnTo>
                <a:lnTo>
                  <a:pt x="3582771" y="1628817"/>
                </a:lnTo>
                <a:lnTo>
                  <a:pt x="3604611" y="1637994"/>
                </a:lnTo>
                <a:lnTo>
                  <a:pt x="3629033" y="1644638"/>
                </a:lnTo>
                <a:lnTo>
                  <a:pt x="3656171" y="1648677"/>
                </a:lnTo>
                <a:lnTo>
                  <a:pt x="3686156" y="1650040"/>
                </a:lnTo>
                <a:lnTo>
                  <a:pt x="3686156" y="1709115"/>
                </a:lnTo>
                <a:lnTo>
                  <a:pt x="3655000" y="1708069"/>
                </a:lnTo>
                <a:lnTo>
                  <a:pt x="3626082" y="1704961"/>
                </a:lnTo>
                <a:lnTo>
                  <a:pt x="3599332" y="1699833"/>
                </a:lnTo>
                <a:lnTo>
                  <a:pt x="3574674" y="1692729"/>
                </a:lnTo>
                <a:lnTo>
                  <a:pt x="3552035" y="1683693"/>
                </a:lnTo>
                <a:lnTo>
                  <a:pt x="3531340" y="1672768"/>
                </a:lnTo>
                <a:lnTo>
                  <a:pt x="3495489" y="1645428"/>
                </a:lnTo>
                <a:lnTo>
                  <a:pt x="3466530" y="1611056"/>
                </a:lnTo>
                <a:lnTo>
                  <a:pt x="3454450" y="1591341"/>
                </a:lnTo>
                <a:lnTo>
                  <a:pt x="3443871" y="1570000"/>
                </a:lnTo>
                <a:lnTo>
                  <a:pt x="3434720" y="1547074"/>
                </a:lnTo>
                <a:lnTo>
                  <a:pt x="3426922" y="1522609"/>
                </a:lnTo>
                <a:lnTo>
                  <a:pt x="3420404" y="1496647"/>
                </a:lnTo>
                <a:lnTo>
                  <a:pt x="3415090" y="1469231"/>
                </a:lnTo>
                <a:lnTo>
                  <a:pt x="3410910" y="1440407"/>
                </a:lnTo>
                <a:lnTo>
                  <a:pt x="3407786" y="1410216"/>
                </a:lnTo>
                <a:lnTo>
                  <a:pt x="3405647" y="1378703"/>
                </a:lnTo>
                <a:lnTo>
                  <a:pt x="3404417" y="1345910"/>
                </a:lnTo>
                <a:lnTo>
                  <a:pt x="3404024" y="1311883"/>
                </a:lnTo>
                <a:lnTo>
                  <a:pt x="3404430" y="1278002"/>
                </a:lnTo>
                <a:lnTo>
                  <a:pt x="3405697" y="1245354"/>
                </a:lnTo>
                <a:lnTo>
                  <a:pt x="3407893" y="1213985"/>
                </a:lnTo>
                <a:lnTo>
                  <a:pt x="3411088" y="1183936"/>
                </a:lnTo>
                <a:lnTo>
                  <a:pt x="3415354" y="1155250"/>
                </a:lnTo>
                <a:lnTo>
                  <a:pt x="3420760" y="1127971"/>
                </a:lnTo>
                <a:lnTo>
                  <a:pt x="3427374" y="1102139"/>
                </a:lnTo>
                <a:lnTo>
                  <a:pt x="3435268" y="1077801"/>
                </a:lnTo>
                <a:lnTo>
                  <a:pt x="3444512" y="1054997"/>
                </a:lnTo>
                <a:lnTo>
                  <a:pt x="3455174" y="1033771"/>
                </a:lnTo>
                <a:lnTo>
                  <a:pt x="3467327" y="1014166"/>
                </a:lnTo>
                <a:lnTo>
                  <a:pt x="3496380" y="979989"/>
                </a:lnTo>
                <a:lnTo>
                  <a:pt x="3532230" y="952810"/>
                </a:lnTo>
                <a:lnTo>
                  <a:pt x="3552878" y="941952"/>
                </a:lnTo>
                <a:lnTo>
                  <a:pt x="3575436" y="932972"/>
                </a:lnTo>
                <a:lnTo>
                  <a:pt x="3599973" y="925913"/>
                </a:lnTo>
                <a:lnTo>
                  <a:pt x="3626558" y="920817"/>
                </a:lnTo>
                <a:lnTo>
                  <a:pt x="3655263" y="917728"/>
                </a:lnTo>
                <a:close/>
                <a:moveTo>
                  <a:pt x="2538537" y="623346"/>
                </a:moveTo>
                <a:lnTo>
                  <a:pt x="2664834" y="623346"/>
                </a:lnTo>
                <a:lnTo>
                  <a:pt x="2664834" y="729274"/>
                </a:lnTo>
                <a:lnTo>
                  <a:pt x="2538537" y="729274"/>
                </a:lnTo>
                <a:close/>
                <a:moveTo>
                  <a:pt x="3538388" y="531682"/>
                </a:moveTo>
                <a:lnTo>
                  <a:pt x="4090442" y="531682"/>
                </a:lnTo>
                <a:lnTo>
                  <a:pt x="4090442" y="596869"/>
                </a:lnTo>
                <a:lnTo>
                  <a:pt x="3538388" y="596869"/>
                </a:lnTo>
                <a:close/>
                <a:moveTo>
                  <a:pt x="3538388" y="318807"/>
                </a:moveTo>
                <a:lnTo>
                  <a:pt x="4090442" y="318807"/>
                </a:lnTo>
                <a:lnTo>
                  <a:pt x="4090442" y="383994"/>
                </a:lnTo>
                <a:lnTo>
                  <a:pt x="3538388" y="383994"/>
                </a:lnTo>
                <a:close/>
                <a:moveTo>
                  <a:pt x="4743648" y="4277"/>
                </a:moveTo>
                <a:lnTo>
                  <a:pt x="4971802" y="4277"/>
                </a:lnTo>
                <a:lnTo>
                  <a:pt x="4971802" y="62507"/>
                </a:lnTo>
                <a:lnTo>
                  <a:pt x="4813930" y="62507"/>
                </a:lnTo>
                <a:lnTo>
                  <a:pt x="4813930" y="732154"/>
                </a:lnTo>
                <a:lnTo>
                  <a:pt x="4971802" y="732154"/>
                </a:lnTo>
                <a:lnTo>
                  <a:pt x="4971802" y="790385"/>
                </a:lnTo>
                <a:lnTo>
                  <a:pt x="4743648" y="790385"/>
                </a:lnTo>
                <a:lnTo>
                  <a:pt x="4743648" y="732154"/>
                </a:lnTo>
                <a:lnTo>
                  <a:pt x="4743648" y="62507"/>
                </a:lnTo>
                <a:close/>
                <a:moveTo>
                  <a:pt x="1841161" y="1"/>
                </a:moveTo>
                <a:lnTo>
                  <a:pt x="1841161" y="60096"/>
                </a:lnTo>
                <a:lnTo>
                  <a:pt x="1811334" y="61447"/>
                </a:lnTo>
                <a:lnTo>
                  <a:pt x="1784317" y="65456"/>
                </a:lnTo>
                <a:lnTo>
                  <a:pt x="1759981" y="72046"/>
                </a:lnTo>
                <a:lnTo>
                  <a:pt x="1738195" y="81149"/>
                </a:lnTo>
                <a:lnTo>
                  <a:pt x="1701760" y="106599"/>
                </a:lnTo>
                <a:lnTo>
                  <a:pt x="1673977" y="141231"/>
                </a:lnTo>
                <a:lnTo>
                  <a:pt x="1663007" y="161808"/>
                </a:lnTo>
                <a:lnTo>
                  <a:pt x="1653812" y="184464"/>
                </a:lnTo>
                <a:lnTo>
                  <a:pt x="1646263" y="209127"/>
                </a:lnTo>
                <a:lnTo>
                  <a:pt x="1640230" y="235723"/>
                </a:lnTo>
                <a:lnTo>
                  <a:pt x="1635584" y="264182"/>
                </a:lnTo>
                <a:lnTo>
                  <a:pt x="1632195" y="294431"/>
                </a:lnTo>
                <a:lnTo>
                  <a:pt x="1629935" y="326398"/>
                </a:lnTo>
                <a:lnTo>
                  <a:pt x="1628674" y="360010"/>
                </a:lnTo>
                <a:lnTo>
                  <a:pt x="1628282" y="395196"/>
                </a:lnTo>
                <a:lnTo>
                  <a:pt x="1628664" y="430731"/>
                </a:lnTo>
                <a:lnTo>
                  <a:pt x="1629898" y="464671"/>
                </a:lnTo>
                <a:lnTo>
                  <a:pt x="1632117" y="496943"/>
                </a:lnTo>
                <a:lnTo>
                  <a:pt x="1635455" y="527477"/>
                </a:lnTo>
                <a:lnTo>
                  <a:pt x="1640043" y="556201"/>
                </a:lnTo>
                <a:lnTo>
                  <a:pt x="1646017" y="583040"/>
                </a:lnTo>
                <a:lnTo>
                  <a:pt x="1653508" y="607925"/>
                </a:lnTo>
                <a:lnTo>
                  <a:pt x="1662650" y="630782"/>
                </a:lnTo>
                <a:lnTo>
                  <a:pt x="1673575" y="651540"/>
                </a:lnTo>
                <a:lnTo>
                  <a:pt x="1701309" y="686466"/>
                </a:lnTo>
                <a:lnTo>
                  <a:pt x="1737775" y="712128"/>
                </a:lnTo>
                <a:lnTo>
                  <a:pt x="1759616" y="721306"/>
                </a:lnTo>
                <a:lnTo>
                  <a:pt x="1784038" y="727950"/>
                </a:lnTo>
                <a:lnTo>
                  <a:pt x="1811175" y="731988"/>
                </a:lnTo>
                <a:lnTo>
                  <a:pt x="1841161" y="733351"/>
                </a:lnTo>
                <a:lnTo>
                  <a:pt x="1841161" y="792427"/>
                </a:lnTo>
                <a:lnTo>
                  <a:pt x="1810003" y="791381"/>
                </a:lnTo>
                <a:lnTo>
                  <a:pt x="1781086" y="788273"/>
                </a:lnTo>
                <a:lnTo>
                  <a:pt x="1754335" y="783144"/>
                </a:lnTo>
                <a:lnTo>
                  <a:pt x="1729676" y="776041"/>
                </a:lnTo>
                <a:lnTo>
                  <a:pt x="1707036" y="767004"/>
                </a:lnTo>
                <a:lnTo>
                  <a:pt x="1686340" y="756080"/>
                </a:lnTo>
                <a:lnTo>
                  <a:pt x="1650489" y="728740"/>
                </a:lnTo>
                <a:lnTo>
                  <a:pt x="1621529" y="694367"/>
                </a:lnTo>
                <a:lnTo>
                  <a:pt x="1609449" y="674653"/>
                </a:lnTo>
                <a:lnTo>
                  <a:pt x="1598870" y="653311"/>
                </a:lnTo>
                <a:lnTo>
                  <a:pt x="1589719" y="630386"/>
                </a:lnTo>
                <a:lnTo>
                  <a:pt x="1581921" y="605921"/>
                </a:lnTo>
                <a:lnTo>
                  <a:pt x="1575402" y="579959"/>
                </a:lnTo>
                <a:lnTo>
                  <a:pt x="1570089" y="552543"/>
                </a:lnTo>
                <a:lnTo>
                  <a:pt x="1565908" y="523719"/>
                </a:lnTo>
                <a:lnTo>
                  <a:pt x="1562785" y="493528"/>
                </a:lnTo>
                <a:lnTo>
                  <a:pt x="1560645" y="462016"/>
                </a:lnTo>
                <a:lnTo>
                  <a:pt x="1559416" y="429223"/>
                </a:lnTo>
                <a:lnTo>
                  <a:pt x="1559022" y="395196"/>
                </a:lnTo>
                <a:lnTo>
                  <a:pt x="1559429" y="361314"/>
                </a:lnTo>
                <a:lnTo>
                  <a:pt x="1560695" y="328666"/>
                </a:lnTo>
                <a:lnTo>
                  <a:pt x="1562891" y="297298"/>
                </a:lnTo>
                <a:lnTo>
                  <a:pt x="1566088" y="267248"/>
                </a:lnTo>
                <a:lnTo>
                  <a:pt x="1570354" y="238562"/>
                </a:lnTo>
                <a:lnTo>
                  <a:pt x="1575759" y="211282"/>
                </a:lnTo>
                <a:lnTo>
                  <a:pt x="1582374" y="185452"/>
                </a:lnTo>
                <a:lnTo>
                  <a:pt x="1590268" y="161113"/>
                </a:lnTo>
                <a:lnTo>
                  <a:pt x="1599513" y="138310"/>
                </a:lnTo>
                <a:lnTo>
                  <a:pt x="1610176" y="117084"/>
                </a:lnTo>
                <a:lnTo>
                  <a:pt x="1622329" y="97478"/>
                </a:lnTo>
                <a:lnTo>
                  <a:pt x="1651382" y="63301"/>
                </a:lnTo>
                <a:lnTo>
                  <a:pt x="1687233" y="36123"/>
                </a:lnTo>
                <a:lnTo>
                  <a:pt x="1707882" y="25265"/>
                </a:lnTo>
                <a:lnTo>
                  <a:pt x="1730440" y="16284"/>
                </a:lnTo>
                <a:lnTo>
                  <a:pt x="1754977" y="9224"/>
                </a:lnTo>
                <a:lnTo>
                  <a:pt x="1781563" y="4130"/>
                </a:lnTo>
                <a:lnTo>
                  <a:pt x="1810268" y="1040"/>
                </a:lnTo>
                <a:close/>
                <a:moveTo>
                  <a:pt x="5029634" y="1"/>
                </a:moveTo>
                <a:lnTo>
                  <a:pt x="5060528" y="1040"/>
                </a:lnTo>
                <a:lnTo>
                  <a:pt x="5089233" y="4128"/>
                </a:lnTo>
                <a:lnTo>
                  <a:pt x="5115819" y="9224"/>
                </a:lnTo>
                <a:lnTo>
                  <a:pt x="5140355" y="16283"/>
                </a:lnTo>
                <a:lnTo>
                  <a:pt x="5162912" y="25263"/>
                </a:lnTo>
                <a:lnTo>
                  <a:pt x="5183562" y="36121"/>
                </a:lnTo>
                <a:lnTo>
                  <a:pt x="5219411" y="63300"/>
                </a:lnTo>
                <a:lnTo>
                  <a:pt x="5248464" y="97477"/>
                </a:lnTo>
                <a:lnTo>
                  <a:pt x="5260616" y="117083"/>
                </a:lnTo>
                <a:lnTo>
                  <a:pt x="5271279" y="138308"/>
                </a:lnTo>
                <a:lnTo>
                  <a:pt x="5280522" y="161112"/>
                </a:lnTo>
                <a:lnTo>
                  <a:pt x="5288418" y="185450"/>
                </a:lnTo>
                <a:lnTo>
                  <a:pt x="5295032" y="211281"/>
                </a:lnTo>
                <a:lnTo>
                  <a:pt x="5300436" y="238560"/>
                </a:lnTo>
                <a:lnTo>
                  <a:pt x="5304703" y="267247"/>
                </a:lnTo>
                <a:lnTo>
                  <a:pt x="5307899" y="297296"/>
                </a:lnTo>
                <a:lnTo>
                  <a:pt x="5310095" y="328665"/>
                </a:lnTo>
                <a:lnTo>
                  <a:pt x="5311361" y="361313"/>
                </a:lnTo>
                <a:lnTo>
                  <a:pt x="5311768" y="395194"/>
                </a:lnTo>
                <a:lnTo>
                  <a:pt x="5311382" y="429222"/>
                </a:lnTo>
                <a:lnTo>
                  <a:pt x="5310170" y="462014"/>
                </a:lnTo>
                <a:lnTo>
                  <a:pt x="5308058" y="493527"/>
                </a:lnTo>
                <a:lnTo>
                  <a:pt x="5304972" y="523718"/>
                </a:lnTo>
                <a:lnTo>
                  <a:pt x="5300834" y="552543"/>
                </a:lnTo>
                <a:lnTo>
                  <a:pt x="5295566" y="579958"/>
                </a:lnTo>
                <a:lnTo>
                  <a:pt x="5289096" y="605920"/>
                </a:lnTo>
                <a:lnTo>
                  <a:pt x="5281347" y="630385"/>
                </a:lnTo>
                <a:lnTo>
                  <a:pt x="5272242" y="653311"/>
                </a:lnTo>
                <a:lnTo>
                  <a:pt x="5261706" y="674652"/>
                </a:lnTo>
                <a:lnTo>
                  <a:pt x="5249663" y="694367"/>
                </a:lnTo>
                <a:lnTo>
                  <a:pt x="5220750" y="728739"/>
                </a:lnTo>
                <a:lnTo>
                  <a:pt x="5184899" y="756079"/>
                </a:lnTo>
                <a:lnTo>
                  <a:pt x="5164180" y="767004"/>
                </a:lnTo>
                <a:lnTo>
                  <a:pt x="5141500" y="776040"/>
                </a:lnTo>
                <a:lnTo>
                  <a:pt x="5116782" y="783144"/>
                </a:lnTo>
                <a:lnTo>
                  <a:pt x="5089948" y="788272"/>
                </a:lnTo>
                <a:lnTo>
                  <a:pt x="5060925" y="791381"/>
                </a:lnTo>
                <a:lnTo>
                  <a:pt x="5029634" y="792426"/>
                </a:lnTo>
                <a:lnTo>
                  <a:pt x="5029634" y="733351"/>
                </a:lnTo>
                <a:lnTo>
                  <a:pt x="5059950" y="731988"/>
                </a:lnTo>
                <a:lnTo>
                  <a:pt x="5087358" y="727949"/>
                </a:lnTo>
                <a:lnTo>
                  <a:pt x="5111996" y="721305"/>
                </a:lnTo>
                <a:lnTo>
                  <a:pt x="5134005" y="712128"/>
                </a:lnTo>
                <a:lnTo>
                  <a:pt x="5170680" y="686465"/>
                </a:lnTo>
                <a:lnTo>
                  <a:pt x="5198489" y="651539"/>
                </a:lnTo>
                <a:lnTo>
                  <a:pt x="5209414" y="630782"/>
                </a:lnTo>
                <a:lnTo>
                  <a:pt x="5218536" y="607925"/>
                </a:lnTo>
                <a:lnTo>
                  <a:pt x="5225994" y="583040"/>
                </a:lnTo>
                <a:lnTo>
                  <a:pt x="5231926" y="556200"/>
                </a:lnTo>
                <a:lnTo>
                  <a:pt x="5236470" y="527476"/>
                </a:lnTo>
                <a:lnTo>
                  <a:pt x="5239763" y="496942"/>
                </a:lnTo>
                <a:lnTo>
                  <a:pt x="5241944" y="464669"/>
                </a:lnTo>
                <a:lnTo>
                  <a:pt x="5243152" y="430729"/>
                </a:lnTo>
                <a:lnTo>
                  <a:pt x="5243524" y="395194"/>
                </a:lnTo>
                <a:lnTo>
                  <a:pt x="5243133" y="360008"/>
                </a:lnTo>
                <a:lnTo>
                  <a:pt x="5241870" y="326396"/>
                </a:lnTo>
                <a:lnTo>
                  <a:pt x="5239606" y="294430"/>
                </a:lnTo>
                <a:lnTo>
                  <a:pt x="5236210" y="264181"/>
                </a:lnTo>
                <a:lnTo>
                  <a:pt x="5231552" y="235722"/>
                </a:lnTo>
                <a:lnTo>
                  <a:pt x="5225501" y="209126"/>
                </a:lnTo>
                <a:lnTo>
                  <a:pt x="5217926" y="184463"/>
                </a:lnTo>
                <a:lnTo>
                  <a:pt x="5208696" y="161807"/>
                </a:lnTo>
                <a:lnTo>
                  <a:pt x="5197682" y="141229"/>
                </a:lnTo>
                <a:lnTo>
                  <a:pt x="5169776" y="106598"/>
                </a:lnTo>
                <a:lnTo>
                  <a:pt x="5133162" y="81148"/>
                </a:lnTo>
                <a:lnTo>
                  <a:pt x="5111264" y="72045"/>
                </a:lnTo>
                <a:lnTo>
                  <a:pt x="5086797" y="65454"/>
                </a:lnTo>
                <a:lnTo>
                  <a:pt x="5059632" y="61446"/>
                </a:lnTo>
                <a:lnTo>
                  <a:pt x="5029634" y="60095"/>
                </a:lnTo>
                <a:close/>
                <a:moveTo>
                  <a:pt x="1897218" y="0"/>
                </a:moveTo>
                <a:lnTo>
                  <a:pt x="1928111" y="1039"/>
                </a:lnTo>
                <a:lnTo>
                  <a:pt x="1956816" y="4128"/>
                </a:lnTo>
                <a:lnTo>
                  <a:pt x="1983402" y="9223"/>
                </a:lnTo>
                <a:lnTo>
                  <a:pt x="2007938" y="16282"/>
                </a:lnTo>
                <a:lnTo>
                  <a:pt x="2030496" y="25263"/>
                </a:lnTo>
                <a:lnTo>
                  <a:pt x="2051145" y="36121"/>
                </a:lnTo>
                <a:lnTo>
                  <a:pt x="2086994" y="63300"/>
                </a:lnTo>
                <a:lnTo>
                  <a:pt x="2116047" y="97477"/>
                </a:lnTo>
                <a:lnTo>
                  <a:pt x="2128200" y="117082"/>
                </a:lnTo>
                <a:lnTo>
                  <a:pt x="2138863" y="138308"/>
                </a:lnTo>
                <a:lnTo>
                  <a:pt x="2148106" y="161111"/>
                </a:lnTo>
                <a:lnTo>
                  <a:pt x="2156000" y="185450"/>
                </a:lnTo>
                <a:lnTo>
                  <a:pt x="2162615" y="211281"/>
                </a:lnTo>
                <a:lnTo>
                  <a:pt x="2168020" y="238560"/>
                </a:lnTo>
                <a:lnTo>
                  <a:pt x="2172286" y="267247"/>
                </a:lnTo>
                <a:lnTo>
                  <a:pt x="2175482" y="297296"/>
                </a:lnTo>
                <a:lnTo>
                  <a:pt x="2177678" y="328665"/>
                </a:lnTo>
                <a:lnTo>
                  <a:pt x="2178944" y="361313"/>
                </a:lnTo>
                <a:lnTo>
                  <a:pt x="2179350" y="395194"/>
                </a:lnTo>
                <a:lnTo>
                  <a:pt x="2178964" y="429222"/>
                </a:lnTo>
                <a:lnTo>
                  <a:pt x="2177753" y="462014"/>
                </a:lnTo>
                <a:lnTo>
                  <a:pt x="2175642" y="493527"/>
                </a:lnTo>
                <a:lnTo>
                  <a:pt x="2172554" y="523718"/>
                </a:lnTo>
                <a:lnTo>
                  <a:pt x="2168416" y="552542"/>
                </a:lnTo>
                <a:lnTo>
                  <a:pt x="2163149" y="579958"/>
                </a:lnTo>
                <a:lnTo>
                  <a:pt x="2156679" y="605919"/>
                </a:lnTo>
                <a:lnTo>
                  <a:pt x="2148929" y="630385"/>
                </a:lnTo>
                <a:lnTo>
                  <a:pt x="2139823" y="653310"/>
                </a:lnTo>
                <a:lnTo>
                  <a:pt x="2129287" y="674652"/>
                </a:lnTo>
                <a:lnTo>
                  <a:pt x="2117243" y="694366"/>
                </a:lnTo>
                <a:lnTo>
                  <a:pt x="2088331" y="728738"/>
                </a:lnTo>
                <a:lnTo>
                  <a:pt x="2052479" y="756079"/>
                </a:lnTo>
                <a:lnTo>
                  <a:pt x="2031761" y="767003"/>
                </a:lnTo>
                <a:lnTo>
                  <a:pt x="2009081" y="776039"/>
                </a:lnTo>
                <a:lnTo>
                  <a:pt x="1984362" y="783143"/>
                </a:lnTo>
                <a:lnTo>
                  <a:pt x="1957530" y="788271"/>
                </a:lnTo>
                <a:lnTo>
                  <a:pt x="1928507" y="791380"/>
                </a:lnTo>
                <a:lnTo>
                  <a:pt x="1897218" y="792425"/>
                </a:lnTo>
                <a:lnTo>
                  <a:pt x="1897218" y="733350"/>
                </a:lnTo>
                <a:lnTo>
                  <a:pt x="1927532" y="731987"/>
                </a:lnTo>
                <a:lnTo>
                  <a:pt x="1954939" y="727948"/>
                </a:lnTo>
                <a:lnTo>
                  <a:pt x="1979577" y="721304"/>
                </a:lnTo>
                <a:lnTo>
                  <a:pt x="2001585" y="712127"/>
                </a:lnTo>
                <a:lnTo>
                  <a:pt x="2038261" y="686465"/>
                </a:lnTo>
                <a:lnTo>
                  <a:pt x="2066070" y="651538"/>
                </a:lnTo>
                <a:lnTo>
                  <a:pt x="2076995" y="630781"/>
                </a:lnTo>
                <a:lnTo>
                  <a:pt x="2086118" y="607924"/>
                </a:lnTo>
                <a:lnTo>
                  <a:pt x="2093576" y="583039"/>
                </a:lnTo>
                <a:lnTo>
                  <a:pt x="2099508" y="556200"/>
                </a:lnTo>
                <a:lnTo>
                  <a:pt x="2104052" y="527476"/>
                </a:lnTo>
                <a:lnTo>
                  <a:pt x="2107346" y="496942"/>
                </a:lnTo>
                <a:lnTo>
                  <a:pt x="2109528" y="464669"/>
                </a:lnTo>
                <a:lnTo>
                  <a:pt x="2110736" y="430729"/>
                </a:lnTo>
                <a:lnTo>
                  <a:pt x="2111108" y="395194"/>
                </a:lnTo>
                <a:lnTo>
                  <a:pt x="2110716" y="360008"/>
                </a:lnTo>
                <a:lnTo>
                  <a:pt x="2109453" y="326396"/>
                </a:lnTo>
                <a:lnTo>
                  <a:pt x="2107190" y="294429"/>
                </a:lnTo>
                <a:lnTo>
                  <a:pt x="2103794" y="264181"/>
                </a:lnTo>
                <a:lnTo>
                  <a:pt x="2099136" y="235721"/>
                </a:lnTo>
                <a:lnTo>
                  <a:pt x="2093084" y="209125"/>
                </a:lnTo>
                <a:lnTo>
                  <a:pt x="2085509" y="184462"/>
                </a:lnTo>
                <a:lnTo>
                  <a:pt x="2076280" y="161806"/>
                </a:lnTo>
                <a:lnTo>
                  <a:pt x="2065265" y="141229"/>
                </a:lnTo>
                <a:lnTo>
                  <a:pt x="2037359" y="106598"/>
                </a:lnTo>
                <a:lnTo>
                  <a:pt x="2000745" y="81147"/>
                </a:lnTo>
                <a:lnTo>
                  <a:pt x="1978847" y="72045"/>
                </a:lnTo>
                <a:lnTo>
                  <a:pt x="1954380" y="65454"/>
                </a:lnTo>
                <a:lnTo>
                  <a:pt x="1927214" y="61446"/>
                </a:lnTo>
                <a:lnTo>
                  <a:pt x="1897218" y="60094"/>
                </a:lnTo>
                <a:close/>
              </a:path>
            </a:pathLst>
          </a:custGeom>
          <a:solidFill>
            <a:srgbClr val="88C66D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16E4058-CC2C-B0C0-BF3E-8F17149AAB1C}"/>
              </a:ext>
            </a:extLst>
          </p:cNvPr>
          <p:cNvSpPr txBox="1"/>
          <p:nvPr userDrawn="1"/>
        </p:nvSpPr>
        <p:spPr>
          <a:xfrm>
            <a:off x="0" y="-477092"/>
            <a:ext cx="9601200" cy="689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40" noProof="0" dirty="0"/>
              <a:t>Skift farve på Mikro grafikken: Klik på Mikro grafikken, klik på Fyldfarve til figur, vælg farve fra Brugerdefinerede farvers anden række. </a:t>
            </a:r>
          </a:p>
        </p:txBody>
      </p:sp>
    </p:spTree>
    <p:extLst>
      <p:ext uri="{BB962C8B-B14F-4D97-AF65-F5344CB8AC3E}">
        <p14:creationId xmlns:p14="http://schemas.microsoft.com/office/powerpoint/2010/main" val="1529854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720" userDrawn="1">
          <p15:clr>
            <a:srgbClr val="A4A3A4"/>
          </p15:clr>
        </p15:guide>
        <p15:guide id="2" orient="horz" pos="3183" userDrawn="1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 bwMode="white">
          <a:xfrm>
            <a:off x="1" y="0"/>
            <a:ext cx="960214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734" noProof="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11950" y="5050364"/>
            <a:ext cx="3566430" cy="6720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2986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a-DK" dirty="0"/>
              <a:t>Klik for at tilføje sektionstitel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11952" y="5908531"/>
            <a:ext cx="3566430" cy="2318400"/>
          </a:xfrm>
        </p:spPr>
        <p:txBody>
          <a:bodyPr anchor="t" anchorCtr="0"/>
          <a:lstStyle>
            <a:lvl1pPr algn="l">
              <a:defRPr sz="5973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ECF1C836-21A0-0331-A849-E61A908965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C710D9-C93F-423E-B535-622B5249ACB1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F8D5FDD7-8020-3589-F424-24D4FE9B56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94C0154D-C90A-C45E-44EB-A9BE528AF3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1" name="Mikro grafik 1">
            <a:extLst>
              <a:ext uri="{FF2B5EF4-FFF2-40B4-BE49-F238E27FC236}">
                <a16:creationId xmlns:a16="http://schemas.microsoft.com/office/drawing/2014/main" id="{21B31AA2-91AA-1118-DBE5-7EAEED2AD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5766" y="2602601"/>
            <a:ext cx="4024747" cy="7595782"/>
          </a:xfrm>
          <a:custGeom>
            <a:avLst/>
            <a:gdLst>
              <a:gd name="connsiteX0" fmla="*/ 1358848 w 5110790"/>
              <a:gd name="connsiteY0" fmla="*/ 3644032 h 4069169"/>
              <a:gd name="connsiteX1" fmla="*/ 1439826 w 5110790"/>
              <a:gd name="connsiteY1" fmla="*/ 3644032 h 4069169"/>
              <a:gd name="connsiteX2" fmla="*/ 1554208 w 5110790"/>
              <a:gd name="connsiteY2" fmla="*/ 3853564 h 4069169"/>
              <a:gd name="connsiteX3" fmla="*/ 1437802 w 5110790"/>
              <a:gd name="connsiteY3" fmla="*/ 4069169 h 4069169"/>
              <a:gd name="connsiteX4" fmla="*/ 1358848 w 5110790"/>
              <a:gd name="connsiteY4" fmla="*/ 4069169 h 4069169"/>
              <a:gd name="connsiteX5" fmla="*/ 1458047 w 5110790"/>
              <a:gd name="connsiteY5" fmla="*/ 3883931 h 4069169"/>
              <a:gd name="connsiteX6" fmla="*/ 1068338 w 5110790"/>
              <a:gd name="connsiteY6" fmla="*/ 3883931 h 4069169"/>
              <a:gd name="connsiteX7" fmla="*/ 1068338 w 5110790"/>
              <a:gd name="connsiteY7" fmla="*/ 3819148 h 4069169"/>
              <a:gd name="connsiteX8" fmla="*/ 1456022 w 5110790"/>
              <a:gd name="connsiteY8" fmla="*/ 3819148 h 4069169"/>
              <a:gd name="connsiteX9" fmla="*/ 3579243 w 5110790"/>
              <a:gd name="connsiteY9" fmla="*/ 3101476 h 4069169"/>
              <a:gd name="connsiteX10" fmla="*/ 3604850 w 5110790"/>
              <a:gd name="connsiteY10" fmla="*/ 3103707 h 4069169"/>
              <a:gd name="connsiteX11" fmla="*/ 3624668 w 5110790"/>
              <a:gd name="connsiteY11" fmla="*/ 3111725 h 4069169"/>
              <a:gd name="connsiteX12" fmla="*/ 3637463 w 5110790"/>
              <a:gd name="connsiteY12" fmla="*/ 3127526 h 4069169"/>
              <a:gd name="connsiteX13" fmla="*/ 3642002 w 5110790"/>
              <a:gd name="connsiteY13" fmla="*/ 3153100 h 4069169"/>
              <a:gd name="connsiteX14" fmla="*/ 3637463 w 5110790"/>
              <a:gd name="connsiteY14" fmla="*/ 3179845 h 4069169"/>
              <a:gd name="connsiteX15" fmla="*/ 3624668 w 5110790"/>
              <a:gd name="connsiteY15" fmla="*/ 3196247 h 4069169"/>
              <a:gd name="connsiteX16" fmla="*/ 3604850 w 5110790"/>
              <a:gd name="connsiteY16" fmla="*/ 3204487 h 4069169"/>
              <a:gd name="connsiteX17" fmla="*/ 3579243 w 5110790"/>
              <a:gd name="connsiteY17" fmla="*/ 3206749 h 4069169"/>
              <a:gd name="connsiteX18" fmla="*/ 3553637 w 5110790"/>
              <a:gd name="connsiteY18" fmla="*/ 3204487 h 4069169"/>
              <a:gd name="connsiteX19" fmla="*/ 3533820 w 5110790"/>
              <a:gd name="connsiteY19" fmla="*/ 3196247 h 4069169"/>
              <a:gd name="connsiteX20" fmla="*/ 3521024 w 5110790"/>
              <a:gd name="connsiteY20" fmla="*/ 3179845 h 4069169"/>
              <a:gd name="connsiteX21" fmla="*/ 3516485 w 5110790"/>
              <a:gd name="connsiteY21" fmla="*/ 3153100 h 4069169"/>
              <a:gd name="connsiteX22" fmla="*/ 3521166 w 5110790"/>
              <a:gd name="connsiteY22" fmla="*/ 3127526 h 4069169"/>
              <a:gd name="connsiteX23" fmla="*/ 3534199 w 5110790"/>
              <a:gd name="connsiteY23" fmla="*/ 3111725 h 4069169"/>
              <a:gd name="connsiteX24" fmla="*/ 3554064 w 5110790"/>
              <a:gd name="connsiteY24" fmla="*/ 3103707 h 4069169"/>
              <a:gd name="connsiteX25" fmla="*/ 1609095 w 5110790"/>
              <a:gd name="connsiteY25" fmla="*/ 3101476 h 4069169"/>
              <a:gd name="connsiteX26" fmla="*/ 1634701 w 5110790"/>
              <a:gd name="connsiteY26" fmla="*/ 3103707 h 4069169"/>
              <a:gd name="connsiteX27" fmla="*/ 1654519 w 5110790"/>
              <a:gd name="connsiteY27" fmla="*/ 3111725 h 4069169"/>
              <a:gd name="connsiteX28" fmla="*/ 1667313 w 5110790"/>
              <a:gd name="connsiteY28" fmla="*/ 3127526 h 4069169"/>
              <a:gd name="connsiteX29" fmla="*/ 1671852 w 5110790"/>
              <a:gd name="connsiteY29" fmla="*/ 3153100 h 4069169"/>
              <a:gd name="connsiteX30" fmla="*/ 1667313 w 5110790"/>
              <a:gd name="connsiteY30" fmla="*/ 3179845 h 4069169"/>
              <a:gd name="connsiteX31" fmla="*/ 1654519 w 5110790"/>
              <a:gd name="connsiteY31" fmla="*/ 3196247 h 4069169"/>
              <a:gd name="connsiteX32" fmla="*/ 1634701 w 5110790"/>
              <a:gd name="connsiteY32" fmla="*/ 3204487 h 4069169"/>
              <a:gd name="connsiteX33" fmla="*/ 1609095 w 5110790"/>
              <a:gd name="connsiteY33" fmla="*/ 3206749 h 4069169"/>
              <a:gd name="connsiteX34" fmla="*/ 1583490 w 5110790"/>
              <a:gd name="connsiteY34" fmla="*/ 3204487 h 4069169"/>
              <a:gd name="connsiteX35" fmla="*/ 1563672 w 5110790"/>
              <a:gd name="connsiteY35" fmla="*/ 3196247 h 4069169"/>
              <a:gd name="connsiteX36" fmla="*/ 1550877 w 5110790"/>
              <a:gd name="connsiteY36" fmla="*/ 3179845 h 4069169"/>
              <a:gd name="connsiteX37" fmla="*/ 1546338 w 5110790"/>
              <a:gd name="connsiteY37" fmla="*/ 3153100 h 4069169"/>
              <a:gd name="connsiteX38" fmla="*/ 1551020 w 5110790"/>
              <a:gd name="connsiteY38" fmla="*/ 3127526 h 4069169"/>
              <a:gd name="connsiteX39" fmla="*/ 1564052 w 5110790"/>
              <a:gd name="connsiteY39" fmla="*/ 3111725 h 4069169"/>
              <a:gd name="connsiteX40" fmla="*/ 1583917 w 5110790"/>
              <a:gd name="connsiteY40" fmla="*/ 3103707 h 4069169"/>
              <a:gd name="connsiteX41" fmla="*/ 3579243 w 5110790"/>
              <a:gd name="connsiteY41" fmla="*/ 2676340 h 4069169"/>
              <a:gd name="connsiteX42" fmla="*/ 3604850 w 5110790"/>
              <a:gd name="connsiteY42" fmla="*/ 2678443 h 4069169"/>
              <a:gd name="connsiteX43" fmla="*/ 3624668 w 5110790"/>
              <a:gd name="connsiteY43" fmla="*/ 2686335 h 4069169"/>
              <a:gd name="connsiteX44" fmla="*/ 3637463 w 5110790"/>
              <a:gd name="connsiteY44" fmla="*/ 2702388 h 4069169"/>
              <a:gd name="connsiteX45" fmla="*/ 3642002 w 5110790"/>
              <a:gd name="connsiteY45" fmla="*/ 2728976 h 4069169"/>
              <a:gd name="connsiteX46" fmla="*/ 3637463 w 5110790"/>
              <a:gd name="connsiteY46" fmla="*/ 2754708 h 4069169"/>
              <a:gd name="connsiteX47" fmla="*/ 3624668 w 5110790"/>
              <a:gd name="connsiteY47" fmla="*/ 2770857 h 4069169"/>
              <a:gd name="connsiteX48" fmla="*/ 3604850 w 5110790"/>
              <a:gd name="connsiteY48" fmla="*/ 2779223 h 4069169"/>
              <a:gd name="connsiteX49" fmla="*/ 3579243 w 5110790"/>
              <a:gd name="connsiteY49" fmla="*/ 2781612 h 4069169"/>
              <a:gd name="connsiteX50" fmla="*/ 3554223 w 5110790"/>
              <a:gd name="connsiteY50" fmla="*/ 2779223 h 4069169"/>
              <a:gd name="connsiteX51" fmla="*/ 3534706 w 5110790"/>
              <a:gd name="connsiteY51" fmla="*/ 2770857 h 4069169"/>
              <a:gd name="connsiteX52" fmla="*/ 3522021 w 5110790"/>
              <a:gd name="connsiteY52" fmla="*/ 2754708 h 4069169"/>
              <a:gd name="connsiteX53" fmla="*/ 3517498 w 5110790"/>
              <a:gd name="connsiteY53" fmla="*/ 2728976 h 4069169"/>
              <a:gd name="connsiteX54" fmla="*/ 3522021 w 5110790"/>
              <a:gd name="connsiteY54" fmla="*/ 2702388 h 4069169"/>
              <a:gd name="connsiteX55" fmla="*/ 3534706 w 5110790"/>
              <a:gd name="connsiteY55" fmla="*/ 2686335 h 4069169"/>
              <a:gd name="connsiteX56" fmla="*/ 3554223 w 5110790"/>
              <a:gd name="connsiteY56" fmla="*/ 2678443 h 4069169"/>
              <a:gd name="connsiteX57" fmla="*/ 1609095 w 5110790"/>
              <a:gd name="connsiteY57" fmla="*/ 2676340 h 4069169"/>
              <a:gd name="connsiteX58" fmla="*/ 1634701 w 5110790"/>
              <a:gd name="connsiteY58" fmla="*/ 2678443 h 4069169"/>
              <a:gd name="connsiteX59" fmla="*/ 1654519 w 5110790"/>
              <a:gd name="connsiteY59" fmla="*/ 2686335 h 4069169"/>
              <a:gd name="connsiteX60" fmla="*/ 1667313 w 5110790"/>
              <a:gd name="connsiteY60" fmla="*/ 2702388 h 4069169"/>
              <a:gd name="connsiteX61" fmla="*/ 1671852 w 5110790"/>
              <a:gd name="connsiteY61" fmla="*/ 2728976 h 4069169"/>
              <a:gd name="connsiteX62" fmla="*/ 1667313 w 5110790"/>
              <a:gd name="connsiteY62" fmla="*/ 2754708 h 4069169"/>
              <a:gd name="connsiteX63" fmla="*/ 1654519 w 5110790"/>
              <a:gd name="connsiteY63" fmla="*/ 2770857 h 4069169"/>
              <a:gd name="connsiteX64" fmla="*/ 1634701 w 5110790"/>
              <a:gd name="connsiteY64" fmla="*/ 2779223 h 4069169"/>
              <a:gd name="connsiteX65" fmla="*/ 1609095 w 5110790"/>
              <a:gd name="connsiteY65" fmla="*/ 2781612 h 4069169"/>
              <a:gd name="connsiteX66" fmla="*/ 1584075 w 5110790"/>
              <a:gd name="connsiteY66" fmla="*/ 2779223 h 4069169"/>
              <a:gd name="connsiteX67" fmla="*/ 1564558 w 5110790"/>
              <a:gd name="connsiteY67" fmla="*/ 2770857 h 4069169"/>
              <a:gd name="connsiteX68" fmla="*/ 1551873 w 5110790"/>
              <a:gd name="connsiteY68" fmla="*/ 2754708 h 4069169"/>
              <a:gd name="connsiteX69" fmla="*/ 1547350 w 5110790"/>
              <a:gd name="connsiteY69" fmla="*/ 2728976 h 4069169"/>
              <a:gd name="connsiteX70" fmla="*/ 1551873 w 5110790"/>
              <a:gd name="connsiteY70" fmla="*/ 2702388 h 4069169"/>
              <a:gd name="connsiteX71" fmla="*/ 1564558 w 5110790"/>
              <a:gd name="connsiteY71" fmla="*/ 2686335 h 4069169"/>
              <a:gd name="connsiteX72" fmla="*/ 1584075 w 5110790"/>
              <a:gd name="connsiteY72" fmla="*/ 2678443 h 4069169"/>
              <a:gd name="connsiteX73" fmla="*/ 2879125 w 5110790"/>
              <a:gd name="connsiteY73" fmla="*/ 2481992 h 4069169"/>
              <a:gd name="connsiteX74" fmla="*/ 2911305 w 5110790"/>
              <a:gd name="connsiteY74" fmla="*/ 2483129 h 4069169"/>
              <a:gd name="connsiteX75" fmla="*/ 2941090 w 5110790"/>
              <a:gd name="connsiteY75" fmla="*/ 2486511 h 4069169"/>
              <a:gd name="connsiteX76" fmla="*/ 2968561 w 5110790"/>
              <a:gd name="connsiteY76" fmla="*/ 2492087 h 4069169"/>
              <a:gd name="connsiteX77" fmla="*/ 2993799 w 5110790"/>
              <a:gd name="connsiteY77" fmla="*/ 2499807 h 4069169"/>
              <a:gd name="connsiteX78" fmla="*/ 3016884 w 5110790"/>
              <a:gd name="connsiteY78" fmla="*/ 2509622 h 4069169"/>
              <a:gd name="connsiteX79" fmla="*/ 3037896 w 5110790"/>
              <a:gd name="connsiteY79" fmla="*/ 2521483 h 4069169"/>
              <a:gd name="connsiteX80" fmla="*/ 3056916 w 5110790"/>
              <a:gd name="connsiteY80" fmla="*/ 2535342 h 4069169"/>
              <a:gd name="connsiteX81" fmla="*/ 3074024 w 5110790"/>
              <a:gd name="connsiteY81" fmla="*/ 2551147 h 4069169"/>
              <a:gd name="connsiteX82" fmla="*/ 3089302 w 5110790"/>
              <a:gd name="connsiteY82" fmla="*/ 2568850 h 4069169"/>
              <a:gd name="connsiteX83" fmla="*/ 3102829 w 5110790"/>
              <a:gd name="connsiteY83" fmla="*/ 2588403 h 4069169"/>
              <a:gd name="connsiteX84" fmla="*/ 3114685 w 5110790"/>
              <a:gd name="connsiteY84" fmla="*/ 2609754 h 4069169"/>
              <a:gd name="connsiteX85" fmla="*/ 3124952 w 5110790"/>
              <a:gd name="connsiteY85" fmla="*/ 2632854 h 4069169"/>
              <a:gd name="connsiteX86" fmla="*/ 3133709 w 5110790"/>
              <a:gd name="connsiteY86" fmla="*/ 2657656 h 4069169"/>
              <a:gd name="connsiteX87" fmla="*/ 3141039 w 5110790"/>
              <a:gd name="connsiteY87" fmla="*/ 2684109 h 4069169"/>
              <a:gd name="connsiteX88" fmla="*/ 3147019 w 5110790"/>
              <a:gd name="connsiteY88" fmla="*/ 2712163 h 4069169"/>
              <a:gd name="connsiteX89" fmla="*/ 3151732 w 5110790"/>
              <a:gd name="connsiteY89" fmla="*/ 2741770 h 4069169"/>
              <a:gd name="connsiteX90" fmla="*/ 3155257 w 5110790"/>
              <a:gd name="connsiteY90" fmla="*/ 2772881 h 4069169"/>
              <a:gd name="connsiteX91" fmla="*/ 3157675 w 5110790"/>
              <a:gd name="connsiteY91" fmla="*/ 2805445 h 4069169"/>
              <a:gd name="connsiteX92" fmla="*/ 3159067 w 5110790"/>
              <a:gd name="connsiteY92" fmla="*/ 2839413 h 4069169"/>
              <a:gd name="connsiteX93" fmla="*/ 3159514 w 5110790"/>
              <a:gd name="connsiteY93" fmla="*/ 2874737 h 4069169"/>
              <a:gd name="connsiteX94" fmla="*/ 3159089 w 5110790"/>
              <a:gd name="connsiteY94" fmla="*/ 2910212 h 4069169"/>
              <a:gd name="connsiteX95" fmla="*/ 3157757 w 5110790"/>
              <a:gd name="connsiteY95" fmla="*/ 2944332 h 4069169"/>
              <a:gd name="connsiteX96" fmla="*/ 3155431 w 5110790"/>
              <a:gd name="connsiteY96" fmla="*/ 2977045 h 4069169"/>
              <a:gd name="connsiteX97" fmla="*/ 3152023 w 5110790"/>
              <a:gd name="connsiteY97" fmla="*/ 3008303 h 4069169"/>
              <a:gd name="connsiteX98" fmla="*/ 3147446 w 5110790"/>
              <a:gd name="connsiteY98" fmla="*/ 3038054 h 4069169"/>
              <a:gd name="connsiteX99" fmla="*/ 3141612 w 5110790"/>
              <a:gd name="connsiteY99" fmla="*/ 3066249 h 4069169"/>
              <a:gd name="connsiteX100" fmla="*/ 3134435 w 5110790"/>
              <a:gd name="connsiteY100" fmla="*/ 3092837 h 4069169"/>
              <a:gd name="connsiteX101" fmla="*/ 3125826 w 5110790"/>
              <a:gd name="connsiteY101" fmla="*/ 3117770 h 4069169"/>
              <a:gd name="connsiteX102" fmla="*/ 3115700 w 5110790"/>
              <a:gd name="connsiteY102" fmla="*/ 3140995 h 4069169"/>
              <a:gd name="connsiteX103" fmla="*/ 3103967 w 5110790"/>
              <a:gd name="connsiteY103" fmla="*/ 3162464 h 4069169"/>
              <a:gd name="connsiteX104" fmla="*/ 3090542 w 5110790"/>
              <a:gd name="connsiteY104" fmla="*/ 3182126 h 4069169"/>
              <a:gd name="connsiteX105" fmla="*/ 3075336 w 5110790"/>
              <a:gd name="connsiteY105" fmla="*/ 3199931 h 4069169"/>
              <a:gd name="connsiteX106" fmla="*/ 3058263 w 5110790"/>
              <a:gd name="connsiteY106" fmla="*/ 3215828 h 4069169"/>
              <a:gd name="connsiteX107" fmla="*/ 3039235 w 5110790"/>
              <a:gd name="connsiteY107" fmla="*/ 3229769 h 4069169"/>
              <a:gd name="connsiteX108" fmla="*/ 3018165 w 5110790"/>
              <a:gd name="connsiteY108" fmla="*/ 3241703 h 4069169"/>
              <a:gd name="connsiteX109" fmla="*/ 2994965 w 5110790"/>
              <a:gd name="connsiteY109" fmla="*/ 3251579 h 4069169"/>
              <a:gd name="connsiteX110" fmla="*/ 2969548 w 5110790"/>
              <a:gd name="connsiteY110" fmla="*/ 3259347 h 4069169"/>
              <a:gd name="connsiteX111" fmla="*/ 2941828 w 5110790"/>
              <a:gd name="connsiteY111" fmla="*/ 3264959 h 4069169"/>
              <a:gd name="connsiteX112" fmla="*/ 2911716 w 5110790"/>
              <a:gd name="connsiteY112" fmla="*/ 3268362 h 4069169"/>
              <a:gd name="connsiteX113" fmla="*/ 2879125 w 5110790"/>
              <a:gd name="connsiteY113" fmla="*/ 3269508 h 4069169"/>
              <a:gd name="connsiteX114" fmla="*/ 2879125 w 5110790"/>
              <a:gd name="connsiteY114" fmla="*/ 3210798 h 4069169"/>
              <a:gd name="connsiteX115" fmla="*/ 2909252 w 5110790"/>
              <a:gd name="connsiteY115" fmla="*/ 3209444 h 4069169"/>
              <a:gd name="connsiteX116" fmla="*/ 2936490 w 5110790"/>
              <a:gd name="connsiteY116" fmla="*/ 3205429 h 4069169"/>
              <a:gd name="connsiteX117" fmla="*/ 2960977 w 5110790"/>
              <a:gd name="connsiteY117" fmla="*/ 3198827 h 4069169"/>
              <a:gd name="connsiteX118" fmla="*/ 2982849 w 5110790"/>
              <a:gd name="connsiteY118" fmla="*/ 3189707 h 4069169"/>
              <a:gd name="connsiteX119" fmla="*/ 3019298 w 5110790"/>
              <a:gd name="connsiteY119" fmla="*/ 3164203 h 4069169"/>
              <a:gd name="connsiteX120" fmla="*/ 3046935 w 5110790"/>
              <a:gd name="connsiteY120" fmla="*/ 3129493 h 4069169"/>
              <a:gd name="connsiteX121" fmla="*/ 3057792 w 5110790"/>
              <a:gd name="connsiteY121" fmla="*/ 3108864 h 4069169"/>
              <a:gd name="connsiteX122" fmla="*/ 3066859 w 5110790"/>
              <a:gd name="connsiteY122" fmla="*/ 3086149 h 4069169"/>
              <a:gd name="connsiteX123" fmla="*/ 3074271 w 5110790"/>
              <a:gd name="connsiteY123" fmla="*/ 3061419 h 4069169"/>
              <a:gd name="connsiteX124" fmla="*/ 3080167 w 5110790"/>
              <a:gd name="connsiteY124" fmla="*/ 3034745 h 4069169"/>
              <a:gd name="connsiteX125" fmla="*/ 3084682 w 5110790"/>
              <a:gd name="connsiteY125" fmla="*/ 3006199 h 4069169"/>
              <a:gd name="connsiteX126" fmla="*/ 3087956 w 5110790"/>
              <a:gd name="connsiteY126" fmla="*/ 2975855 h 4069169"/>
              <a:gd name="connsiteX127" fmla="*/ 3090124 w 5110790"/>
              <a:gd name="connsiteY127" fmla="*/ 2943781 h 4069169"/>
              <a:gd name="connsiteX128" fmla="*/ 3091324 w 5110790"/>
              <a:gd name="connsiteY128" fmla="*/ 2910051 h 4069169"/>
              <a:gd name="connsiteX129" fmla="*/ 3091694 w 5110790"/>
              <a:gd name="connsiteY129" fmla="*/ 2874737 h 4069169"/>
              <a:gd name="connsiteX130" fmla="*/ 3091305 w 5110790"/>
              <a:gd name="connsiteY130" fmla="*/ 2839769 h 4069169"/>
              <a:gd name="connsiteX131" fmla="*/ 3090050 w 5110790"/>
              <a:gd name="connsiteY131" fmla="*/ 2806365 h 4069169"/>
              <a:gd name="connsiteX132" fmla="*/ 3087800 w 5110790"/>
              <a:gd name="connsiteY132" fmla="*/ 2774596 h 4069169"/>
              <a:gd name="connsiteX133" fmla="*/ 3084425 w 5110790"/>
              <a:gd name="connsiteY133" fmla="*/ 2744535 h 4069169"/>
              <a:gd name="connsiteX134" fmla="*/ 3079795 w 5110790"/>
              <a:gd name="connsiteY134" fmla="*/ 2716252 h 4069169"/>
              <a:gd name="connsiteX135" fmla="*/ 3073782 w 5110790"/>
              <a:gd name="connsiteY135" fmla="*/ 2689820 h 4069169"/>
              <a:gd name="connsiteX136" fmla="*/ 3066253 w 5110790"/>
              <a:gd name="connsiteY136" fmla="*/ 2665311 h 4069169"/>
              <a:gd name="connsiteX137" fmla="*/ 3057081 w 5110790"/>
              <a:gd name="connsiteY137" fmla="*/ 2642795 h 4069169"/>
              <a:gd name="connsiteX138" fmla="*/ 3046134 w 5110790"/>
              <a:gd name="connsiteY138" fmla="*/ 2622345 h 4069169"/>
              <a:gd name="connsiteX139" fmla="*/ 3018400 w 5110790"/>
              <a:gd name="connsiteY139" fmla="*/ 2587929 h 4069169"/>
              <a:gd name="connsiteX140" fmla="*/ 2982013 w 5110790"/>
              <a:gd name="connsiteY140" fmla="*/ 2562635 h 4069169"/>
              <a:gd name="connsiteX141" fmla="*/ 2960250 w 5110790"/>
              <a:gd name="connsiteY141" fmla="*/ 2553590 h 4069169"/>
              <a:gd name="connsiteX142" fmla="*/ 2935934 w 5110790"/>
              <a:gd name="connsiteY142" fmla="*/ 2547039 h 4069169"/>
              <a:gd name="connsiteX143" fmla="*/ 2908936 w 5110790"/>
              <a:gd name="connsiteY143" fmla="*/ 2543056 h 4069169"/>
              <a:gd name="connsiteX144" fmla="*/ 2879125 w 5110790"/>
              <a:gd name="connsiteY144" fmla="*/ 2541713 h 4069169"/>
              <a:gd name="connsiteX145" fmla="*/ 2565698 w 5110790"/>
              <a:gd name="connsiteY145" fmla="*/ 2481992 h 4069169"/>
              <a:gd name="connsiteX146" fmla="*/ 2565698 w 5110790"/>
              <a:gd name="connsiteY146" fmla="*/ 2541713 h 4069169"/>
              <a:gd name="connsiteX147" fmla="*/ 2536056 w 5110790"/>
              <a:gd name="connsiteY147" fmla="*/ 2543056 h 4069169"/>
              <a:gd name="connsiteX148" fmla="*/ 2509206 w 5110790"/>
              <a:gd name="connsiteY148" fmla="*/ 2547039 h 4069169"/>
              <a:gd name="connsiteX149" fmla="*/ 2485020 w 5110790"/>
              <a:gd name="connsiteY149" fmla="*/ 2553590 h 4069169"/>
              <a:gd name="connsiteX150" fmla="*/ 2463369 w 5110790"/>
              <a:gd name="connsiteY150" fmla="*/ 2562635 h 4069169"/>
              <a:gd name="connsiteX151" fmla="*/ 2427161 w 5110790"/>
              <a:gd name="connsiteY151" fmla="*/ 2587929 h 4069169"/>
              <a:gd name="connsiteX152" fmla="*/ 2399551 w 5110790"/>
              <a:gd name="connsiteY152" fmla="*/ 2622345 h 4069169"/>
              <a:gd name="connsiteX153" fmla="*/ 2388649 w 5110790"/>
              <a:gd name="connsiteY153" fmla="*/ 2642795 h 4069169"/>
              <a:gd name="connsiteX154" fmla="*/ 2379511 w 5110790"/>
              <a:gd name="connsiteY154" fmla="*/ 2665311 h 4069169"/>
              <a:gd name="connsiteX155" fmla="*/ 2372009 w 5110790"/>
              <a:gd name="connsiteY155" fmla="*/ 2689820 h 4069169"/>
              <a:gd name="connsiteX156" fmla="*/ 2366014 w 5110790"/>
              <a:gd name="connsiteY156" fmla="*/ 2716252 h 4069169"/>
              <a:gd name="connsiteX157" fmla="*/ 2361397 w 5110790"/>
              <a:gd name="connsiteY157" fmla="*/ 2744535 h 4069169"/>
              <a:gd name="connsiteX158" fmla="*/ 2358029 w 5110790"/>
              <a:gd name="connsiteY158" fmla="*/ 2774596 h 4069169"/>
              <a:gd name="connsiteX159" fmla="*/ 2355783 w 5110790"/>
              <a:gd name="connsiteY159" fmla="*/ 2806365 h 4069169"/>
              <a:gd name="connsiteX160" fmla="*/ 2354530 w 5110790"/>
              <a:gd name="connsiteY160" fmla="*/ 2839769 h 4069169"/>
              <a:gd name="connsiteX161" fmla="*/ 2354141 w 5110790"/>
              <a:gd name="connsiteY161" fmla="*/ 2874737 h 4069169"/>
              <a:gd name="connsiteX162" fmla="*/ 2354520 w 5110790"/>
              <a:gd name="connsiteY162" fmla="*/ 2910051 h 4069169"/>
              <a:gd name="connsiteX163" fmla="*/ 2355746 w 5110790"/>
              <a:gd name="connsiteY163" fmla="*/ 2943781 h 4069169"/>
              <a:gd name="connsiteX164" fmla="*/ 2357952 w 5110790"/>
              <a:gd name="connsiteY164" fmla="*/ 2975855 h 4069169"/>
              <a:gd name="connsiteX165" fmla="*/ 2361268 w 5110790"/>
              <a:gd name="connsiteY165" fmla="*/ 3006199 h 4069169"/>
              <a:gd name="connsiteX166" fmla="*/ 2365828 w 5110790"/>
              <a:gd name="connsiteY166" fmla="*/ 3034745 h 4069169"/>
              <a:gd name="connsiteX167" fmla="*/ 2371764 w 5110790"/>
              <a:gd name="connsiteY167" fmla="*/ 3061419 h 4069169"/>
              <a:gd name="connsiteX168" fmla="*/ 2379208 w 5110790"/>
              <a:gd name="connsiteY168" fmla="*/ 3086149 h 4069169"/>
              <a:gd name="connsiteX169" fmla="*/ 2388293 w 5110790"/>
              <a:gd name="connsiteY169" fmla="*/ 3108864 h 4069169"/>
              <a:gd name="connsiteX170" fmla="*/ 2399150 w 5110790"/>
              <a:gd name="connsiteY170" fmla="*/ 3129493 h 4069169"/>
              <a:gd name="connsiteX171" fmla="*/ 2426712 w 5110790"/>
              <a:gd name="connsiteY171" fmla="*/ 3164203 h 4069169"/>
              <a:gd name="connsiteX172" fmla="*/ 2462952 w 5110790"/>
              <a:gd name="connsiteY172" fmla="*/ 3189707 h 4069169"/>
              <a:gd name="connsiteX173" fmla="*/ 2484656 w 5110790"/>
              <a:gd name="connsiteY173" fmla="*/ 3198827 h 4069169"/>
              <a:gd name="connsiteX174" fmla="*/ 2508928 w 5110790"/>
              <a:gd name="connsiteY174" fmla="*/ 3205429 h 4069169"/>
              <a:gd name="connsiteX175" fmla="*/ 2535898 w 5110790"/>
              <a:gd name="connsiteY175" fmla="*/ 3209444 h 4069169"/>
              <a:gd name="connsiteX176" fmla="*/ 2565698 w 5110790"/>
              <a:gd name="connsiteY176" fmla="*/ 3210798 h 4069169"/>
              <a:gd name="connsiteX177" fmla="*/ 2565698 w 5110790"/>
              <a:gd name="connsiteY177" fmla="*/ 3269508 h 4069169"/>
              <a:gd name="connsiteX178" fmla="*/ 2533244 w 5110790"/>
              <a:gd name="connsiteY178" fmla="*/ 3268362 h 4069169"/>
              <a:gd name="connsiteX179" fmla="*/ 2503241 w 5110790"/>
              <a:gd name="connsiteY179" fmla="*/ 3264959 h 4069169"/>
              <a:gd name="connsiteX180" fmla="*/ 2475603 w 5110790"/>
              <a:gd name="connsiteY180" fmla="*/ 3259347 h 4069169"/>
              <a:gd name="connsiteX181" fmla="*/ 2450247 w 5110790"/>
              <a:gd name="connsiteY181" fmla="*/ 3251579 h 4069169"/>
              <a:gd name="connsiteX182" fmla="*/ 2427085 w 5110790"/>
              <a:gd name="connsiteY182" fmla="*/ 3241703 h 4069169"/>
              <a:gd name="connsiteX183" fmla="*/ 2406034 w 5110790"/>
              <a:gd name="connsiteY183" fmla="*/ 3229769 h 4069169"/>
              <a:gd name="connsiteX184" fmla="*/ 2387009 w 5110790"/>
              <a:gd name="connsiteY184" fmla="*/ 3215828 h 4069169"/>
              <a:gd name="connsiteX185" fmla="*/ 2369924 w 5110790"/>
              <a:gd name="connsiteY185" fmla="*/ 3199931 h 4069169"/>
              <a:gd name="connsiteX186" fmla="*/ 2354694 w 5110790"/>
              <a:gd name="connsiteY186" fmla="*/ 3182126 h 4069169"/>
              <a:gd name="connsiteX187" fmla="*/ 2341235 w 5110790"/>
              <a:gd name="connsiteY187" fmla="*/ 3162464 h 4069169"/>
              <a:gd name="connsiteX188" fmla="*/ 2329461 w 5110790"/>
              <a:gd name="connsiteY188" fmla="*/ 3140995 h 4069169"/>
              <a:gd name="connsiteX189" fmla="*/ 2319288 w 5110790"/>
              <a:gd name="connsiteY189" fmla="*/ 3117770 h 4069169"/>
              <a:gd name="connsiteX190" fmla="*/ 2310630 w 5110790"/>
              <a:gd name="connsiteY190" fmla="*/ 3092837 h 4069169"/>
              <a:gd name="connsiteX191" fmla="*/ 2303402 w 5110790"/>
              <a:gd name="connsiteY191" fmla="*/ 3066249 h 4069169"/>
              <a:gd name="connsiteX192" fmla="*/ 2297519 w 5110790"/>
              <a:gd name="connsiteY192" fmla="*/ 3038054 h 4069169"/>
              <a:gd name="connsiteX193" fmla="*/ 2292897 w 5110790"/>
              <a:gd name="connsiteY193" fmla="*/ 3008303 h 4069169"/>
              <a:gd name="connsiteX194" fmla="*/ 2289449 w 5110790"/>
              <a:gd name="connsiteY194" fmla="*/ 2977045 h 4069169"/>
              <a:gd name="connsiteX195" fmla="*/ 2287092 w 5110790"/>
              <a:gd name="connsiteY195" fmla="*/ 2944332 h 4069169"/>
              <a:gd name="connsiteX196" fmla="*/ 2285740 w 5110790"/>
              <a:gd name="connsiteY196" fmla="*/ 2910212 h 4069169"/>
              <a:gd name="connsiteX197" fmla="*/ 2285309 w 5110790"/>
              <a:gd name="connsiteY197" fmla="*/ 2874737 h 4069169"/>
              <a:gd name="connsiteX198" fmla="*/ 2285755 w 5110790"/>
              <a:gd name="connsiteY198" fmla="*/ 2839413 h 4069169"/>
              <a:gd name="connsiteX199" fmla="*/ 2287147 w 5110790"/>
              <a:gd name="connsiteY199" fmla="*/ 2805445 h 4069169"/>
              <a:gd name="connsiteX200" fmla="*/ 2289566 w 5110790"/>
              <a:gd name="connsiteY200" fmla="*/ 2772881 h 4069169"/>
              <a:gd name="connsiteX201" fmla="*/ 2293091 w 5110790"/>
              <a:gd name="connsiteY201" fmla="*/ 2741770 h 4069169"/>
              <a:gd name="connsiteX202" fmla="*/ 2297804 w 5110790"/>
              <a:gd name="connsiteY202" fmla="*/ 2712163 h 4069169"/>
              <a:gd name="connsiteX203" fmla="*/ 2303784 w 5110790"/>
              <a:gd name="connsiteY203" fmla="*/ 2684109 h 4069169"/>
              <a:gd name="connsiteX204" fmla="*/ 2311113 w 5110790"/>
              <a:gd name="connsiteY204" fmla="*/ 2657656 h 4069169"/>
              <a:gd name="connsiteX205" fmla="*/ 2319870 w 5110790"/>
              <a:gd name="connsiteY205" fmla="*/ 2632854 h 4069169"/>
              <a:gd name="connsiteX206" fmla="*/ 2330137 w 5110790"/>
              <a:gd name="connsiteY206" fmla="*/ 2609754 h 4069169"/>
              <a:gd name="connsiteX207" fmla="*/ 2341994 w 5110790"/>
              <a:gd name="connsiteY207" fmla="*/ 2588403 h 4069169"/>
              <a:gd name="connsiteX208" fmla="*/ 2355521 w 5110790"/>
              <a:gd name="connsiteY208" fmla="*/ 2568850 h 4069169"/>
              <a:gd name="connsiteX209" fmla="*/ 2370798 w 5110790"/>
              <a:gd name="connsiteY209" fmla="*/ 2551147 h 4069169"/>
              <a:gd name="connsiteX210" fmla="*/ 2387907 w 5110790"/>
              <a:gd name="connsiteY210" fmla="*/ 2535342 h 4069169"/>
              <a:gd name="connsiteX211" fmla="*/ 2406927 w 5110790"/>
              <a:gd name="connsiteY211" fmla="*/ 2521483 h 4069169"/>
              <a:gd name="connsiteX212" fmla="*/ 2427939 w 5110790"/>
              <a:gd name="connsiteY212" fmla="*/ 2509622 h 4069169"/>
              <a:gd name="connsiteX213" fmla="*/ 2451024 w 5110790"/>
              <a:gd name="connsiteY213" fmla="*/ 2499807 h 4069169"/>
              <a:gd name="connsiteX214" fmla="*/ 2476262 w 5110790"/>
              <a:gd name="connsiteY214" fmla="*/ 2492087 h 4069169"/>
              <a:gd name="connsiteX215" fmla="*/ 2503733 w 5110790"/>
              <a:gd name="connsiteY215" fmla="*/ 2486511 h 4069169"/>
              <a:gd name="connsiteX216" fmla="*/ 2533518 w 5110790"/>
              <a:gd name="connsiteY216" fmla="*/ 2483129 h 4069169"/>
              <a:gd name="connsiteX217" fmla="*/ 4308476 w 5110790"/>
              <a:gd name="connsiteY217" fmla="*/ 2413668 h 4069169"/>
              <a:gd name="connsiteX218" fmla="*/ 4389455 w 5110790"/>
              <a:gd name="connsiteY218" fmla="*/ 2413668 h 4069169"/>
              <a:gd name="connsiteX219" fmla="*/ 4503836 w 5110790"/>
              <a:gd name="connsiteY219" fmla="*/ 2623200 h 4069169"/>
              <a:gd name="connsiteX220" fmla="*/ 4387430 w 5110790"/>
              <a:gd name="connsiteY220" fmla="*/ 2838804 h 4069169"/>
              <a:gd name="connsiteX221" fmla="*/ 4308476 w 5110790"/>
              <a:gd name="connsiteY221" fmla="*/ 2838804 h 4069169"/>
              <a:gd name="connsiteX222" fmla="*/ 4407674 w 5110790"/>
              <a:gd name="connsiteY222" fmla="*/ 2653567 h 4069169"/>
              <a:gd name="connsiteX223" fmla="*/ 4017966 w 5110790"/>
              <a:gd name="connsiteY223" fmla="*/ 2653567 h 4069169"/>
              <a:gd name="connsiteX224" fmla="*/ 4017966 w 5110790"/>
              <a:gd name="connsiteY224" fmla="*/ 2588784 h 4069169"/>
              <a:gd name="connsiteX225" fmla="*/ 4405650 w 5110790"/>
              <a:gd name="connsiteY225" fmla="*/ 2588784 h 4069169"/>
              <a:gd name="connsiteX226" fmla="*/ 2147951 w 5110790"/>
              <a:gd name="connsiteY226" fmla="*/ 2190467 h 4069169"/>
              <a:gd name="connsiteX227" fmla="*/ 2173557 w 5110790"/>
              <a:gd name="connsiteY227" fmla="*/ 2192697 h 4069169"/>
              <a:gd name="connsiteX228" fmla="*/ 2193375 w 5110790"/>
              <a:gd name="connsiteY228" fmla="*/ 2200715 h 4069169"/>
              <a:gd name="connsiteX229" fmla="*/ 2206169 w 5110790"/>
              <a:gd name="connsiteY229" fmla="*/ 2216516 h 4069169"/>
              <a:gd name="connsiteX230" fmla="*/ 2210708 w 5110790"/>
              <a:gd name="connsiteY230" fmla="*/ 2242090 h 4069169"/>
              <a:gd name="connsiteX231" fmla="*/ 2206169 w 5110790"/>
              <a:gd name="connsiteY231" fmla="*/ 2268835 h 4069169"/>
              <a:gd name="connsiteX232" fmla="*/ 2193375 w 5110790"/>
              <a:gd name="connsiteY232" fmla="*/ 2285237 h 4069169"/>
              <a:gd name="connsiteX233" fmla="*/ 2173557 w 5110790"/>
              <a:gd name="connsiteY233" fmla="*/ 2293477 h 4069169"/>
              <a:gd name="connsiteX234" fmla="*/ 2147951 w 5110790"/>
              <a:gd name="connsiteY234" fmla="*/ 2295739 h 4069169"/>
              <a:gd name="connsiteX235" fmla="*/ 2122345 w 5110790"/>
              <a:gd name="connsiteY235" fmla="*/ 2293477 h 4069169"/>
              <a:gd name="connsiteX236" fmla="*/ 2102527 w 5110790"/>
              <a:gd name="connsiteY236" fmla="*/ 2285237 h 4069169"/>
              <a:gd name="connsiteX237" fmla="*/ 2089732 w 5110790"/>
              <a:gd name="connsiteY237" fmla="*/ 2268835 h 4069169"/>
              <a:gd name="connsiteX238" fmla="*/ 2085193 w 5110790"/>
              <a:gd name="connsiteY238" fmla="*/ 2242090 h 4069169"/>
              <a:gd name="connsiteX239" fmla="*/ 2089874 w 5110790"/>
              <a:gd name="connsiteY239" fmla="*/ 2216516 h 4069169"/>
              <a:gd name="connsiteX240" fmla="*/ 2102907 w 5110790"/>
              <a:gd name="connsiteY240" fmla="*/ 2200715 h 4069169"/>
              <a:gd name="connsiteX241" fmla="*/ 2122772 w 5110790"/>
              <a:gd name="connsiteY241" fmla="*/ 2192697 h 4069169"/>
              <a:gd name="connsiteX242" fmla="*/ 784523 w 5110790"/>
              <a:gd name="connsiteY242" fmla="*/ 2190467 h 4069169"/>
              <a:gd name="connsiteX243" fmla="*/ 810128 w 5110790"/>
              <a:gd name="connsiteY243" fmla="*/ 2192697 h 4069169"/>
              <a:gd name="connsiteX244" fmla="*/ 829946 w 5110790"/>
              <a:gd name="connsiteY244" fmla="*/ 2200715 h 4069169"/>
              <a:gd name="connsiteX245" fmla="*/ 842741 w 5110790"/>
              <a:gd name="connsiteY245" fmla="*/ 2216516 h 4069169"/>
              <a:gd name="connsiteX246" fmla="*/ 847281 w 5110790"/>
              <a:gd name="connsiteY246" fmla="*/ 2242090 h 4069169"/>
              <a:gd name="connsiteX247" fmla="*/ 842741 w 5110790"/>
              <a:gd name="connsiteY247" fmla="*/ 2268835 h 4069169"/>
              <a:gd name="connsiteX248" fmla="*/ 829946 w 5110790"/>
              <a:gd name="connsiteY248" fmla="*/ 2285237 h 4069169"/>
              <a:gd name="connsiteX249" fmla="*/ 810128 w 5110790"/>
              <a:gd name="connsiteY249" fmla="*/ 2293477 h 4069169"/>
              <a:gd name="connsiteX250" fmla="*/ 784523 w 5110790"/>
              <a:gd name="connsiteY250" fmla="*/ 2295739 h 4069169"/>
              <a:gd name="connsiteX251" fmla="*/ 758916 w 5110790"/>
              <a:gd name="connsiteY251" fmla="*/ 2293477 h 4069169"/>
              <a:gd name="connsiteX252" fmla="*/ 739098 w 5110790"/>
              <a:gd name="connsiteY252" fmla="*/ 2285237 h 4069169"/>
              <a:gd name="connsiteX253" fmla="*/ 726304 w 5110790"/>
              <a:gd name="connsiteY253" fmla="*/ 2268835 h 4069169"/>
              <a:gd name="connsiteX254" fmla="*/ 721765 w 5110790"/>
              <a:gd name="connsiteY254" fmla="*/ 2242090 h 4069169"/>
              <a:gd name="connsiteX255" fmla="*/ 726446 w 5110790"/>
              <a:gd name="connsiteY255" fmla="*/ 2216516 h 4069169"/>
              <a:gd name="connsiteX256" fmla="*/ 739479 w 5110790"/>
              <a:gd name="connsiteY256" fmla="*/ 2200715 h 4069169"/>
              <a:gd name="connsiteX257" fmla="*/ 759344 w 5110790"/>
              <a:gd name="connsiteY257" fmla="*/ 2192697 h 4069169"/>
              <a:gd name="connsiteX258" fmla="*/ 62758 w 5110790"/>
              <a:gd name="connsiteY258" fmla="*/ 2190467 h 4069169"/>
              <a:gd name="connsiteX259" fmla="*/ 88364 w 5110790"/>
              <a:gd name="connsiteY259" fmla="*/ 2192697 h 4069169"/>
              <a:gd name="connsiteX260" fmla="*/ 108181 w 5110790"/>
              <a:gd name="connsiteY260" fmla="*/ 2200715 h 4069169"/>
              <a:gd name="connsiteX261" fmla="*/ 120977 w 5110790"/>
              <a:gd name="connsiteY261" fmla="*/ 2216516 h 4069169"/>
              <a:gd name="connsiteX262" fmla="*/ 125516 w 5110790"/>
              <a:gd name="connsiteY262" fmla="*/ 2242090 h 4069169"/>
              <a:gd name="connsiteX263" fmla="*/ 120977 w 5110790"/>
              <a:gd name="connsiteY263" fmla="*/ 2268835 h 4069169"/>
              <a:gd name="connsiteX264" fmla="*/ 108181 w 5110790"/>
              <a:gd name="connsiteY264" fmla="*/ 2285237 h 4069169"/>
              <a:gd name="connsiteX265" fmla="*/ 88364 w 5110790"/>
              <a:gd name="connsiteY265" fmla="*/ 2293477 h 4069169"/>
              <a:gd name="connsiteX266" fmla="*/ 62758 w 5110790"/>
              <a:gd name="connsiteY266" fmla="*/ 2295739 h 4069169"/>
              <a:gd name="connsiteX267" fmla="*/ 37151 w 5110790"/>
              <a:gd name="connsiteY267" fmla="*/ 2293477 h 4069169"/>
              <a:gd name="connsiteX268" fmla="*/ 17334 w 5110790"/>
              <a:gd name="connsiteY268" fmla="*/ 2285237 h 4069169"/>
              <a:gd name="connsiteX269" fmla="*/ 4539 w 5110790"/>
              <a:gd name="connsiteY269" fmla="*/ 2268835 h 4069169"/>
              <a:gd name="connsiteX270" fmla="*/ 0 w 5110790"/>
              <a:gd name="connsiteY270" fmla="*/ 2242090 h 4069169"/>
              <a:gd name="connsiteX271" fmla="*/ 4681 w 5110790"/>
              <a:gd name="connsiteY271" fmla="*/ 2216516 h 4069169"/>
              <a:gd name="connsiteX272" fmla="*/ 17713 w 5110790"/>
              <a:gd name="connsiteY272" fmla="*/ 2200715 h 4069169"/>
              <a:gd name="connsiteX273" fmla="*/ 37578 w 5110790"/>
              <a:gd name="connsiteY273" fmla="*/ 2192697 h 4069169"/>
              <a:gd name="connsiteX274" fmla="*/ 4915430 w 5110790"/>
              <a:gd name="connsiteY274" fmla="*/ 1822022 h 4069169"/>
              <a:gd name="connsiteX275" fmla="*/ 4996408 w 5110790"/>
              <a:gd name="connsiteY275" fmla="*/ 1822022 h 4069169"/>
              <a:gd name="connsiteX276" fmla="*/ 5110790 w 5110790"/>
              <a:gd name="connsiteY276" fmla="*/ 2031553 h 4069169"/>
              <a:gd name="connsiteX277" fmla="*/ 4994384 w 5110790"/>
              <a:gd name="connsiteY277" fmla="*/ 2247158 h 4069169"/>
              <a:gd name="connsiteX278" fmla="*/ 4915430 w 5110790"/>
              <a:gd name="connsiteY278" fmla="*/ 2247158 h 4069169"/>
              <a:gd name="connsiteX279" fmla="*/ 5014628 w 5110790"/>
              <a:gd name="connsiteY279" fmla="*/ 2061920 h 4069169"/>
              <a:gd name="connsiteX280" fmla="*/ 4624920 w 5110790"/>
              <a:gd name="connsiteY280" fmla="*/ 2061920 h 4069169"/>
              <a:gd name="connsiteX281" fmla="*/ 4624920 w 5110790"/>
              <a:gd name="connsiteY281" fmla="*/ 1997137 h 4069169"/>
              <a:gd name="connsiteX282" fmla="*/ 5012604 w 5110790"/>
              <a:gd name="connsiteY282" fmla="*/ 1997137 h 4069169"/>
              <a:gd name="connsiteX283" fmla="*/ 2876800 w 5110790"/>
              <a:gd name="connsiteY283" fmla="*/ 1822016 h 4069169"/>
              <a:gd name="connsiteX284" fmla="*/ 2957778 w 5110790"/>
              <a:gd name="connsiteY284" fmla="*/ 1822016 h 4069169"/>
              <a:gd name="connsiteX285" fmla="*/ 3072160 w 5110790"/>
              <a:gd name="connsiteY285" fmla="*/ 2031547 h 4069169"/>
              <a:gd name="connsiteX286" fmla="*/ 2955754 w 5110790"/>
              <a:gd name="connsiteY286" fmla="*/ 2247152 h 4069169"/>
              <a:gd name="connsiteX287" fmla="*/ 2876800 w 5110790"/>
              <a:gd name="connsiteY287" fmla="*/ 2247152 h 4069169"/>
              <a:gd name="connsiteX288" fmla="*/ 2975998 w 5110790"/>
              <a:gd name="connsiteY288" fmla="*/ 2061915 h 4069169"/>
              <a:gd name="connsiteX289" fmla="*/ 2586290 w 5110790"/>
              <a:gd name="connsiteY289" fmla="*/ 2061915 h 4069169"/>
              <a:gd name="connsiteX290" fmla="*/ 2586290 w 5110790"/>
              <a:gd name="connsiteY290" fmla="*/ 1997132 h 4069169"/>
              <a:gd name="connsiteX291" fmla="*/ 2973974 w 5110790"/>
              <a:gd name="connsiteY291" fmla="*/ 1997132 h 4069169"/>
              <a:gd name="connsiteX292" fmla="*/ 1513768 w 5110790"/>
              <a:gd name="connsiteY292" fmla="*/ 1822016 h 4069169"/>
              <a:gd name="connsiteX293" fmla="*/ 1594748 w 5110790"/>
              <a:gd name="connsiteY293" fmla="*/ 1822016 h 4069169"/>
              <a:gd name="connsiteX294" fmla="*/ 1709128 w 5110790"/>
              <a:gd name="connsiteY294" fmla="*/ 2031547 h 4069169"/>
              <a:gd name="connsiteX295" fmla="*/ 1592723 w 5110790"/>
              <a:gd name="connsiteY295" fmla="*/ 2247152 h 4069169"/>
              <a:gd name="connsiteX296" fmla="*/ 1513768 w 5110790"/>
              <a:gd name="connsiteY296" fmla="*/ 2247152 h 4069169"/>
              <a:gd name="connsiteX297" fmla="*/ 1612966 w 5110790"/>
              <a:gd name="connsiteY297" fmla="*/ 2061915 h 4069169"/>
              <a:gd name="connsiteX298" fmla="*/ 1223259 w 5110790"/>
              <a:gd name="connsiteY298" fmla="*/ 2061915 h 4069169"/>
              <a:gd name="connsiteX299" fmla="*/ 1223259 w 5110790"/>
              <a:gd name="connsiteY299" fmla="*/ 1997132 h 4069169"/>
              <a:gd name="connsiteX300" fmla="*/ 1610942 w 5110790"/>
              <a:gd name="connsiteY300" fmla="*/ 1997132 h 4069169"/>
              <a:gd name="connsiteX301" fmla="*/ 2147951 w 5110790"/>
              <a:gd name="connsiteY301" fmla="*/ 1765330 h 4069169"/>
              <a:gd name="connsiteX302" fmla="*/ 2173557 w 5110790"/>
              <a:gd name="connsiteY302" fmla="*/ 1767433 h 4069169"/>
              <a:gd name="connsiteX303" fmla="*/ 2193375 w 5110790"/>
              <a:gd name="connsiteY303" fmla="*/ 1775325 h 4069169"/>
              <a:gd name="connsiteX304" fmla="*/ 2206169 w 5110790"/>
              <a:gd name="connsiteY304" fmla="*/ 1791378 h 4069169"/>
              <a:gd name="connsiteX305" fmla="*/ 2210708 w 5110790"/>
              <a:gd name="connsiteY305" fmla="*/ 1817966 h 4069169"/>
              <a:gd name="connsiteX306" fmla="*/ 2206169 w 5110790"/>
              <a:gd name="connsiteY306" fmla="*/ 1843698 h 4069169"/>
              <a:gd name="connsiteX307" fmla="*/ 2193375 w 5110790"/>
              <a:gd name="connsiteY307" fmla="*/ 1859846 h 4069169"/>
              <a:gd name="connsiteX308" fmla="*/ 2173557 w 5110790"/>
              <a:gd name="connsiteY308" fmla="*/ 1868213 h 4069169"/>
              <a:gd name="connsiteX309" fmla="*/ 2147951 w 5110790"/>
              <a:gd name="connsiteY309" fmla="*/ 1870601 h 4069169"/>
              <a:gd name="connsiteX310" fmla="*/ 2122930 w 5110790"/>
              <a:gd name="connsiteY310" fmla="*/ 1868213 h 4069169"/>
              <a:gd name="connsiteX311" fmla="*/ 2103413 w 5110790"/>
              <a:gd name="connsiteY311" fmla="*/ 1859846 h 4069169"/>
              <a:gd name="connsiteX312" fmla="*/ 2090728 w 5110790"/>
              <a:gd name="connsiteY312" fmla="*/ 1843698 h 4069169"/>
              <a:gd name="connsiteX313" fmla="*/ 2086205 w 5110790"/>
              <a:gd name="connsiteY313" fmla="*/ 1817966 h 4069169"/>
              <a:gd name="connsiteX314" fmla="*/ 2090728 w 5110790"/>
              <a:gd name="connsiteY314" fmla="*/ 1791378 h 4069169"/>
              <a:gd name="connsiteX315" fmla="*/ 2103413 w 5110790"/>
              <a:gd name="connsiteY315" fmla="*/ 1775325 h 4069169"/>
              <a:gd name="connsiteX316" fmla="*/ 2122930 w 5110790"/>
              <a:gd name="connsiteY316" fmla="*/ 1767433 h 4069169"/>
              <a:gd name="connsiteX317" fmla="*/ 784523 w 5110790"/>
              <a:gd name="connsiteY317" fmla="*/ 1765330 h 4069169"/>
              <a:gd name="connsiteX318" fmla="*/ 810128 w 5110790"/>
              <a:gd name="connsiteY318" fmla="*/ 1767433 h 4069169"/>
              <a:gd name="connsiteX319" fmla="*/ 829946 w 5110790"/>
              <a:gd name="connsiteY319" fmla="*/ 1775325 h 4069169"/>
              <a:gd name="connsiteX320" fmla="*/ 842741 w 5110790"/>
              <a:gd name="connsiteY320" fmla="*/ 1791378 h 4069169"/>
              <a:gd name="connsiteX321" fmla="*/ 847281 w 5110790"/>
              <a:gd name="connsiteY321" fmla="*/ 1817966 h 4069169"/>
              <a:gd name="connsiteX322" fmla="*/ 842741 w 5110790"/>
              <a:gd name="connsiteY322" fmla="*/ 1843698 h 4069169"/>
              <a:gd name="connsiteX323" fmla="*/ 829946 w 5110790"/>
              <a:gd name="connsiteY323" fmla="*/ 1859846 h 4069169"/>
              <a:gd name="connsiteX324" fmla="*/ 810128 w 5110790"/>
              <a:gd name="connsiteY324" fmla="*/ 1868213 h 4069169"/>
              <a:gd name="connsiteX325" fmla="*/ 784523 w 5110790"/>
              <a:gd name="connsiteY325" fmla="*/ 1870601 h 4069169"/>
              <a:gd name="connsiteX326" fmla="*/ 759502 w 5110790"/>
              <a:gd name="connsiteY326" fmla="*/ 1868213 h 4069169"/>
              <a:gd name="connsiteX327" fmla="*/ 739984 w 5110790"/>
              <a:gd name="connsiteY327" fmla="*/ 1859846 h 4069169"/>
              <a:gd name="connsiteX328" fmla="*/ 727300 w 5110790"/>
              <a:gd name="connsiteY328" fmla="*/ 1843698 h 4069169"/>
              <a:gd name="connsiteX329" fmla="*/ 722777 w 5110790"/>
              <a:gd name="connsiteY329" fmla="*/ 1817966 h 4069169"/>
              <a:gd name="connsiteX330" fmla="*/ 727300 w 5110790"/>
              <a:gd name="connsiteY330" fmla="*/ 1791378 h 4069169"/>
              <a:gd name="connsiteX331" fmla="*/ 739984 w 5110790"/>
              <a:gd name="connsiteY331" fmla="*/ 1775325 h 4069169"/>
              <a:gd name="connsiteX332" fmla="*/ 759502 w 5110790"/>
              <a:gd name="connsiteY332" fmla="*/ 1767433 h 4069169"/>
              <a:gd name="connsiteX333" fmla="*/ 62758 w 5110790"/>
              <a:gd name="connsiteY333" fmla="*/ 1765330 h 4069169"/>
              <a:gd name="connsiteX334" fmla="*/ 88364 w 5110790"/>
              <a:gd name="connsiteY334" fmla="*/ 1767433 h 4069169"/>
              <a:gd name="connsiteX335" fmla="*/ 108181 w 5110790"/>
              <a:gd name="connsiteY335" fmla="*/ 1775325 h 4069169"/>
              <a:gd name="connsiteX336" fmla="*/ 120977 w 5110790"/>
              <a:gd name="connsiteY336" fmla="*/ 1791378 h 4069169"/>
              <a:gd name="connsiteX337" fmla="*/ 125516 w 5110790"/>
              <a:gd name="connsiteY337" fmla="*/ 1817966 h 4069169"/>
              <a:gd name="connsiteX338" fmla="*/ 120977 w 5110790"/>
              <a:gd name="connsiteY338" fmla="*/ 1843698 h 4069169"/>
              <a:gd name="connsiteX339" fmla="*/ 108181 w 5110790"/>
              <a:gd name="connsiteY339" fmla="*/ 1859846 h 4069169"/>
              <a:gd name="connsiteX340" fmla="*/ 88364 w 5110790"/>
              <a:gd name="connsiteY340" fmla="*/ 1868213 h 4069169"/>
              <a:gd name="connsiteX341" fmla="*/ 62758 w 5110790"/>
              <a:gd name="connsiteY341" fmla="*/ 1870601 h 4069169"/>
              <a:gd name="connsiteX342" fmla="*/ 37736 w 5110790"/>
              <a:gd name="connsiteY342" fmla="*/ 1868213 h 4069169"/>
              <a:gd name="connsiteX343" fmla="*/ 18219 w 5110790"/>
              <a:gd name="connsiteY343" fmla="*/ 1859846 h 4069169"/>
              <a:gd name="connsiteX344" fmla="*/ 5535 w 5110790"/>
              <a:gd name="connsiteY344" fmla="*/ 1843698 h 4069169"/>
              <a:gd name="connsiteX345" fmla="*/ 1012 w 5110790"/>
              <a:gd name="connsiteY345" fmla="*/ 1817966 h 4069169"/>
              <a:gd name="connsiteX346" fmla="*/ 5535 w 5110790"/>
              <a:gd name="connsiteY346" fmla="*/ 1791378 h 4069169"/>
              <a:gd name="connsiteX347" fmla="*/ 18219 w 5110790"/>
              <a:gd name="connsiteY347" fmla="*/ 1775325 h 4069169"/>
              <a:gd name="connsiteX348" fmla="*/ 37736 w 5110790"/>
              <a:gd name="connsiteY348" fmla="*/ 1767433 h 4069169"/>
              <a:gd name="connsiteX349" fmla="*/ 3434660 w 5110790"/>
              <a:gd name="connsiteY349" fmla="*/ 1570981 h 4069169"/>
              <a:gd name="connsiteX350" fmla="*/ 3466840 w 5110790"/>
              <a:gd name="connsiteY350" fmla="*/ 1572118 h 4069169"/>
              <a:gd name="connsiteX351" fmla="*/ 3496625 w 5110790"/>
              <a:gd name="connsiteY351" fmla="*/ 1575500 h 4069169"/>
              <a:gd name="connsiteX352" fmla="*/ 3524096 w 5110790"/>
              <a:gd name="connsiteY352" fmla="*/ 1581076 h 4069169"/>
              <a:gd name="connsiteX353" fmla="*/ 3549334 w 5110790"/>
              <a:gd name="connsiteY353" fmla="*/ 1588796 h 4069169"/>
              <a:gd name="connsiteX354" fmla="*/ 3572418 w 5110790"/>
              <a:gd name="connsiteY354" fmla="*/ 1598611 h 4069169"/>
              <a:gd name="connsiteX355" fmla="*/ 3593431 w 5110790"/>
              <a:gd name="connsiteY355" fmla="*/ 1610473 h 4069169"/>
              <a:gd name="connsiteX356" fmla="*/ 3612450 w 5110790"/>
              <a:gd name="connsiteY356" fmla="*/ 1624331 h 4069169"/>
              <a:gd name="connsiteX357" fmla="*/ 3629559 w 5110790"/>
              <a:gd name="connsiteY357" fmla="*/ 1640136 h 4069169"/>
              <a:gd name="connsiteX358" fmla="*/ 3644837 w 5110790"/>
              <a:gd name="connsiteY358" fmla="*/ 1657839 h 4069169"/>
              <a:gd name="connsiteX359" fmla="*/ 3658363 w 5110790"/>
              <a:gd name="connsiteY359" fmla="*/ 1677391 h 4069169"/>
              <a:gd name="connsiteX360" fmla="*/ 3670219 w 5110790"/>
              <a:gd name="connsiteY360" fmla="*/ 1698743 h 4069169"/>
              <a:gd name="connsiteX361" fmla="*/ 3680486 w 5110790"/>
              <a:gd name="connsiteY361" fmla="*/ 1721844 h 4069169"/>
              <a:gd name="connsiteX362" fmla="*/ 3689244 w 5110790"/>
              <a:gd name="connsiteY362" fmla="*/ 1746646 h 4069169"/>
              <a:gd name="connsiteX363" fmla="*/ 3696573 w 5110790"/>
              <a:gd name="connsiteY363" fmla="*/ 1773098 h 4069169"/>
              <a:gd name="connsiteX364" fmla="*/ 3702553 w 5110790"/>
              <a:gd name="connsiteY364" fmla="*/ 1801152 h 4069169"/>
              <a:gd name="connsiteX365" fmla="*/ 3707266 w 5110790"/>
              <a:gd name="connsiteY365" fmla="*/ 1830760 h 4069169"/>
              <a:gd name="connsiteX366" fmla="*/ 3710792 w 5110790"/>
              <a:gd name="connsiteY366" fmla="*/ 1861870 h 4069169"/>
              <a:gd name="connsiteX367" fmla="*/ 3713210 w 5110790"/>
              <a:gd name="connsiteY367" fmla="*/ 1894434 h 4069169"/>
              <a:gd name="connsiteX368" fmla="*/ 3714602 w 5110790"/>
              <a:gd name="connsiteY368" fmla="*/ 1928402 h 4069169"/>
              <a:gd name="connsiteX369" fmla="*/ 3715048 w 5110790"/>
              <a:gd name="connsiteY369" fmla="*/ 1963726 h 4069169"/>
              <a:gd name="connsiteX370" fmla="*/ 3714624 w 5110790"/>
              <a:gd name="connsiteY370" fmla="*/ 1999201 h 4069169"/>
              <a:gd name="connsiteX371" fmla="*/ 3713292 w 5110790"/>
              <a:gd name="connsiteY371" fmla="*/ 2033321 h 4069169"/>
              <a:gd name="connsiteX372" fmla="*/ 3710966 w 5110790"/>
              <a:gd name="connsiteY372" fmla="*/ 2066034 h 4069169"/>
              <a:gd name="connsiteX373" fmla="*/ 3707557 w 5110790"/>
              <a:gd name="connsiteY373" fmla="*/ 2097292 h 4069169"/>
              <a:gd name="connsiteX374" fmla="*/ 3702980 w 5110790"/>
              <a:gd name="connsiteY374" fmla="*/ 2127043 h 4069169"/>
              <a:gd name="connsiteX375" fmla="*/ 3697147 w 5110790"/>
              <a:gd name="connsiteY375" fmla="*/ 2155238 h 4069169"/>
              <a:gd name="connsiteX376" fmla="*/ 3689969 w 5110790"/>
              <a:gd name="connsiteY376" fmla="*/ 2181827 h 4069169"/>
              <a:gd name="connsiteX377" fmla="*/ 3681361 w 5110790"/>
              <a:gd name="connsiteY377" fmla="*/ 2206759 h 4069169"/>
              <a:gd name="connsiteX378" fmla="*/ 3671234 w 5110790"/>
              <a:gd name="connsiteY378" fmla="*/ 2229984 h 4069169"/>
              <a:gd name="connsiteX379" fmla="*/ 3659502 w 5110790"/>
              <a:gd name="connsiteY379" fmla="*/ 2251453 h 4069169"/>
              <a:gd name="connsiteX380" fmla="*/ 3646077 w 5110790"/>
              <a:gd name="connsiteY380" fmla="*/ 2271115 h 4069169"/>
              <a:gd name="connsiteX381" fmla="*/ 3630871 w 5110790"/>
              <a:gd name="connsiteY381" fmla="*/ 2288919 h 4069169"/>
              <a:gd name="connsiteX382" fmla="*/ 3613798 w 5110790"/>
              <a:gd name="connsiteY382" fmla="*/ 2304817 h 4069169"/>
              <a:gd name="connsiteX383" fmla="*/ 3594769 w 5110790"/>
              <a:gd name="connsiteY383" fmla="*/ 2318758 h 4069169"/>
              <a:gd name="connsiteX384" fmla="*/ 3573700 w 5110790"/>
              <a:gd name="connsiteY384" fmla="*/ 2330691 h 4069169"/>
              <a:gd name="connsiteX385" fmla="*/ 3550500 w 5110790"/>
              <a:gd name="connsiteY385" fmla="*/ 2340567 h 4069169"/>
              <a:gd name="connsiteX386" fmla="*/ 3525083 w 5110790"/>
              <a:gd name="connsiteY386" fmla="*/ 2348336 h 4069169"/>
              <a:gd name="connsiteX387" fmla="*/ 3497363 w 5110790"/>
              <a:gd name="connsiteY387" fmla="*/ 2353947 h 4069169"/>
              <a:gd name="connsiteX388" fmla="*/ 3467251 w 5110790"/>
              <a:gd name="connsiteY388" fmla="*/ 2357351 h 4069169"/>
              <a:gd name="connsiteX389" fmla="*/ 3434660 w 5110790"/>
              <a:gd name="connsiteY389" fmla="*/ 2358496 h 4069169"/>
              <a:gd name="connsiteX390" fmla="*/ 3434660 w 5110790"/>
              <a:gd name="connsiteY390" fmla="*/ 2299787 h 4069169"/>
              <a:gd name="connsiteX391" fmla="*/ 3464787 w 5110790"/>
              <a:gd name="connsiteY391" fmla="*/ 2298433 h 4069169"/>
              <a:gd name="connsiteX392" fmla="*/ 3492025 w 5110790"/>
              <a:gd name="connsiteY392" fmla="*/ 2294418 h 4069169"/>
              <a:gd name="connsiteX393" fmla="*/ 3516511 w 5110790"/>
              <a:gd name="connsiteY393" fmla="*/ 2287816 h 4069169"/>
              <a:gd name="connsiteX394" fmla="*/ 3538383 w 5110790"/>
              <a:gd name="connsiteY394" fmla="*/ 2278696 h 4069169"/>
              <a:gd name="connsiteX395" fmla="*/ 3574832 w 5110790"/>
              <a:gd name="connsiteY395" fmla="*/ 2253193 h 4069169"/>
              <a:gd name="connsiteX396" fmla="*/ 3602470 w 5110790"/>
              <a:gd name="connsiteY396" fmla="*/ 2218482 h 4069169"/>
              <a:gd name="connsiteX397" fmla="*/ 3613327 w 5110790"/>
              <a:gd name="connsiteY397" fmla="*/ 2197853 h 4069169"/>
              <a:gd name="connsiteX398" fmla="*/ 3622393 w 5110790"/>
              <a:gd name="connsiteY398" fmla="*/ 2175138 h 4069169"/>
              <a:gd name="connsiteX399" fmla="*/ 3629805 w 5110790"/>
              <a:gd name="connsiteY399" fmla="*/ 2150408 h 4069169"/>
              <a:gd name="connsiteX400" fmla="*/ 3635701 w 5110790"/>
              <a:gd name="connsiteY400" fmla="*/ 2123734 h 4069169"/>
              <a:gd name="connsiteX401" fmla="*/ 3640217 w 5110790"/>
              <a:gd name="connsiteY401" fmla="*/ 2095189 h 4069169"/>
              <a:gd name="connsiteX402" fmla="*/ 3643490 w 5110790"/>
              <a:gd name="connsiteY402" fmla="*/ 2064844 h 4069169"/>
              <a:gd name="connsiteX403" fmla="*/ 3645659 w 5110790"/>
              <a:gd name="connsiteY403" fmla="*/ 2032771 h 4069169"/>
              <a:gd name="connsiteX404" fmla="*/ 3646859 w 5110790"/>
              <a:gd name="connsiteY404" fmla="*/ 1999041 h 4069169"/>
              <a:gd name="connsiteX405" fmla="*/ 3647229 w 5110790"/>
              <a:gd name="connsiteY405" fmla="*/ 1963726 h 4069169"/>
              <a:gd name="connsiteX406" fmla="*/ 3646839 w 5110790"/>
              <a:gd name="connsiteY406" fmla="*/ 1928758 h 4069169"/>
              <a:gd name="connsiteX407" fmla="*/ 3645584 w 5110790"/>
              <a:gd name="connsiteY407" fmla="*/ 1895355 h 4069169"/>
              <a:gd name="connsiteX408" fmla="*/ 3643335 w 5110790"/>
              <a:gd name="connsiteY408" fmla="*/ 1863586 h 4069169"/>
              <a:gd name="connsiteX409" fmla="*/ 3639960 w 5110790"/>
              <a:gd name="connsiteY409" fmla="*/ 1833525 h 4069169"/>
              <a:gd name="connsiteX410" fmla="*/ 3635330 w 5110790"/>
              <a:gd name="connsiteY410" fmla="*/ 1805242 h 4069169"/>
              <a:gd name="connsiteX411" fmla="*/ 3629316 w 5110790"/>
              <a:gd name="connsiteY411" fmla="*/ 1778810 h 4069169"/>
              <a:gd name="connsiteX412" fmla="*/ 3621788 w 5110790"/>
              <a:gd name="connsiteY412" fmla="*/ 1754300 h 4069169"/>
              <a:gd name="connsiteX413" fmla="*/ 3612615 w 5110790"/>
              <a:gd name="connsiteY413" fmla="*/ 1731785 h 4069169"/>
              <a:gd name="connsiteX414" fmla="*/ 3601669 w 5110790"/>
              <a:gd name="connsiteY414" fmla="*/ 1711335 h 4069169"/>
              <a:gd name="connsiteX415" fmla="*/ 3573935 w 5110790"/>
              <a:gd name="connsiteY415" fmla="*/ 1676919 h 4069169"/>
              <a:gd name="connsiteX416" fmla="*/ 3537548 w 5110790"/>
              <a:gd name="connsiteY416" fmla="*/ 1651625 h 4069169"/>
              <a:gd name="connsiteX417" fmla="*/ 3515784 w 5110790"/>
              <a:gd name="connsiteY417" fmla="*/ 1642579 h 4069169"/>
              <a:gd name="connsiteX418" fmla="*/ 3491469 w 5110790"/>
              <a:gd name="connsiteY418" fmla="*/ 1636029 h 4069169"/>
              <a:gd name="connsiteX419" fmla="*/ 3464471 w 5110790"/>
              <a:gd name="connsiteY419" fmla="*/ 1632046 h 4069169"/>
              <a:gd name="connsiteX420" fmla="*/ 3434660 w 5110790"/>
              <a:gd name="connsiteY420" fmla="*/ 1630702 h 4069169"/>
              <a:gd name="connsiteX421" fmla="*/ 3579243 w 5110790"/>
              <a:gd name="connsiteY421" fmla="*/ 1279461 h 4069169"/>
              <a:gd name="connsiteX422" fmla="*/ 3604850 w 5110790"/>
              <a:gd name="connsiteY422" fmla="*/ 1281691 h 4069169"/>
              <a:gd name="connsiteX423" fmla="*/ 3624668 w 5110790"/>
              <a:gd name="connsiteY423" fmla="*/ 1289709 h 4069169"/>
              <a:gd name="connsiteX424" fmla="*/ 3637463 w 5110790"/>
              <a:gd name="connsiteY424" fmla="*/ 1305510 h 4069169"/>
              <a:gd name="connsiteX425" fmla="*/ 3642002 w 5110790"/>
              <a:gd name="connsiteY425" fmla="*/ 1331085 h 4069169"/>
              <a:gd name="connsiteX426" fmla="*/ 3637463 w 5110790"/>
              <a:gd name="connsiteY426" fmla="*/ 1357829 h 4069169"/>
              <a:gd name="connsiteX427" fmla="*/ 3624668 w 5110790"/>
              <a:gd name="connsiteY427" fmla="*/ 1374231 h 4069169"/>
              <a:gd name="connsiteX428" fmla="*/ 3604850 w 5110790"/>
              <a:gd name="connsiteY428" fmla="*/ 1382471 h 4069169"/>
              <a:gd name="connsiteX429" fmla="*/ 3579243 w 5110790"/>
              <a:gd name="connsiteY429" fmla="*/ 1384733 h 4069169"/>
              <a:gd name="connsiteX430" fmla="*/ 3553637 w 5110790"/>
              <a:gd name="connsiteY430" fmla="*/ 1382471 h 4069169"/>
              <a:gd name="connsiteX431" fmla="*/ 3533820 w 5110790"/>
              <a:gd name="connsiteY431" fmla="*/ 1374231 h 4069169"/>
              <a:gd name="connsiteX432" fmla="*/ 3521024 w 5110790"/>
              <a:gd name="connsiteY432" fmla="*/ 1357829 h 4069169"/>
              <a:gd name="connsiteX433" fmla="*/ 3516485 w 5110790"/>
              <a:gd name="connsiteY433" fmla="*/ 1331085 h 4069169"/>
              <a:gd name="connsiteX434" fmla="*/ 3521166 w 5110790"/>
              <a:gd name="connsiteY434" fmla="*/ 1305510 h 4069169"/>
              <a:gd name="connsiteX435" fmla="*/ 3534199 w 5110790"/>
              <a:gd name="connsiteY435" fmla="*/ 1289709 h 4069169"/>
              <a:gd name="connsiteX436" fmla="*/ 3554064 w 5110790"/>
              <a:gd name="connsiteY436" fmla="*/ 1281691 h 4069169"/>
              <a:gd name="connsiteX437" fmla="*/ 1609095 w 5110790"/>
              <a:gd name="connsiteY437" fmla="*/ 1279455 h 4069169"/>
              <a:gd name="connsiteX438" fmla="*/ 1634701 w 5110790"/>
              <a:gd name="connsiteY438" fmla="*/ 1281685 h 4069169"/>
              <a:gd name="connsiteX439" fmla="*/ 1654519 w 5110790"/>
              <a:gd name="connsiteY439" fmla="*/ 1289703 h 4069169"/>
              <a:gd name="connsiteX440" fmla="*/ 1667313 w 5110790"/>
              <a:gd name="connsiteY440" fmla="*/ 1305504 h 4069169"/>
              <a:gd name="connsiteX441" fmla="*/ 1671852 w 5110790"/>
              <a:gd name="connsiteY441" fmla="*/ 1331078 h 4069169"/>
              <a:gd name="connsiteX442" fmla="*/ 1667313 w 5110790"/>
              <a:gd name="connsiteY442" fmla="*/ 1357823 h 4069169"/>
              <a:gd name="connsiteX443" fmla="*/ 1654519 w 5110790"/>
              <a:gd name="connsiteY443" fmla="*/ 1374224 h 4069169"/>
              <a:gd name="connsiteX444" fmla="*/ 1634701 w 5110790"/>
              <a:gd name="connsiteY444" fmla="*/ 1382465 h 4069169"/>
              <a:gd name="connsiteX445" fmla="*/ 1609095 w 5110790"/>
              <a:gd name="connsiteY445" fmla="*/ 1384726 h 4069169"/>
              <a:gd name="connsiteX446" fmla="*/ 1583489 w 5110790"/>
              <a:gd name="connsiteY446" fmla="*/ 1382465 h 4069169"/>
              <a:gd name="connsiteX447" fmla="*/ 1563671 w 5110790"/>
              <a:gd name="connsiteY447" fmla="*/ 1374224 h 4069169"/>
              <a:gd name="connsiteX448" fmla="*/ 1550877 w 5110790"/>
              <a:gd name="connsiteY448" fmla="*/ 1357823 h 4069169"/>
              <a:gd name="connsiteX449" fmla="*/ 1546337 w 5110790"/>
              <a:gd name="connsiteY449" fmla="*/ 1331078 h 4069169"/>
              <a:gd name="connsiteX450" fmla="*/ 1551018 w 5110790"/>
              <a:gd name="connsiteY450" fmla="*/ 1305504 h 4069169"/>
              <a:gd name="connsiteX451" fmla="*/ 1564051 w 5110790"/>
              <a:gd name="connsiteY451" fmla="*/ 1289703 h 4069169"/>
              <a:gd name="connsiteX452" fmla="*/ 1583916 w 5110790"/>
              <a:gd name="connsiteY452" fmla="*/ 1281685 h 4069169"/>
              <a:gd name="connsiteX453" fmla="*/ 4308476 w 5110790"/>
              <a:gd name="connsiteY453" fmla="*/ 1229360 h 4069169"/>
              <a:gd name="connsiteX454" fmla="*/ 4389455 w 5110790"/>
              <a:gd name="connsiteY454" fmla="*/ 1229360 h 4069169"/>
              <a:gd name="connsiteX455" fmla="*/ 4503836 w 5110790"/>
              <a:gd name="connsiteY455" fmla="*/ 1438891 h 4069169"/>
              <a:gd name="connsiteX456" fmla="*/ 4387430 w 5110790"/>
              <a:gd name="connsiteY456" fmla="*/ 1654496 h 4069169"/>
              <a:gd name="connsiteX457" fmla="*/ 4308476 w 5110790"/>
              <a:gd name="connsiteY457" fmla="*/ 1654496 h 4069169"/>
              <a:gd name="connsiteX458" fmla="*/ 4407674 w 5110790"/>
              <a:gd name="connsiteY458" fmla="*/ 1469259 h 4069169"/>
              <a:gd name="connsiteX459" fmla="*/ 4017966 w 5110790"/>
              <a:gd name="connsiteY459" fmla="*/ 1469259 h 4069169"/>
              <a:gd name="connsiteX460" fmla="*/ 4017966 w 5110790"/>
              <a:gd name="connsiteY460" fmla="*/ 1404475 h 4069169"/>
              <a:gd name="connsiteX461" fmla="*/ 4405650 w 5110790"/>
              <a:gd name="connsiteY461" fmla="*/ 1404475 h 4069169"/>
              <a:gd name="connsiteX462" fmla="*/ 3579243 w 5110790"/>
              <a:gd name="connsiteY462" fmla="*/ 854324 h 4069169"/>
              <a:gd name="connsiteX463" fmla="*/ 3604850 w 5110790"/>
              <a:gd name="connsiteY463" fmla="*/ 856427 h 4069169"/>
              <a:gd name="connsiteX464" fmla="*/ 3624668 w 5110790"/>
              <a:gd name="connsiteY464" fmla="*/ 864320 h 4069169"/>
              <a:gd name="connsiteX465" fmla="*/ 3637463 w 5110790"/>
              <a:gd name="connsiteY465" fmla="*/ 880373 h 4069169"/>
              <a:gd name="connsiteX466" fmla="*/ 3642002 w 5110790"/>
              <a:gd name="connsiteY466" fmla="*/ 906960 h 4069169"/>
              <a:gd name="connsiteX467" fmla="*/ 3637463 w 5110790"/>
              <a:gd name="connsiteY467" fmla="*/ 932693 h 4069169"/>
              <a:gd name="connsiteX468" fmla="*/ 3624668 w 5110790"/>
              <a:gd name="connsiteY468" fmla="*/ 948841 h 4069169"/>
              <a:gd name="connsiteX469" fmla="*/ 3604850 w 5110790"/>
              <a:gd name="connsiteY469" fmla="*/ 957207 h 4069169"/>
              <a:gd name="connsiteX470" fmla="*/ 3579243 w 5110790"/>
              <a:gd name="connsiteY470" fmla="*/ 959596 h 4069169"/>
              <a:gd name="connsiteX471" fmla="*/ 3554223 w 5110790"/>
              <a:gd name="connsiteY471" fmla="*/ 957207 h 4069169"/>
              <a:gd name="connsiteX472" fmla="*/ 3534706 w 5110790"/>
              <a:gd name="connsiteY472" fmla="*/ 948841 h 4069169"/>
              <a:gd name="connsiteX473" fmla="*/ 3522021 w 5110790"/>
              <a:gd name="connsiteY473" fmla="*/ 932693 h 4069169"/>
              <a:gd name="connsiteX474" fmla="*/ 3517498 w 5110790"/>
              <a:gd name="connsiteY474" fmla="*/ 906960 h 4069169"/>
              <a:gd name="connsiteX475" fmla="*/ 3522021 w 5110790"/>
              <a:gd name="connsiteY475" fmla="*/ 880373 h 4069169"/>
              <a:gd name="connsiteX476" fmla="*/ 3534706 w 5110790"/>
              <a:gd name="connsiteY476" fmla="*/ 864320 h 4069169"/>
              <a:gd name="connsiteX477" fmla="*/ 3554223 w 5110790"/>
              <a:gd name="connsiteY477" fmla="*/ 856427 h 4069169"/>
              <a:gd name="connsiteX478" fmla="*/ 1609095 w 5110790"/>
              <a:gd name="connsiteY478" fmla="*/ 854318 h 4069169"/>
              <a:gd name="connsiteX479" fmla="*/ 1634701 w 5110790"/>
              <a:gd name="connsiteY479" fmla="*/ 856421 h 4069169"/>
              <a:gd name="connsiteX480" fmla="*/ 1654519 w 5110790"/>
              <a:gd name="connsiteY480" fmla="*/ 864313 h 4069169"/>
              <a:gd name="connsiteX481" fmla="*/ 1667313 w 5110790"/>
              <a:gd name="connsiteY481" fmla="*/ 880366 h 4069169"/>
              <a:gd name="connsiteX482" fmla="*/ 1671852 w 5110790"/>
              <a:gd name="connsiteY482" fmla="*/ 906953 h 4069169"/>
              <a:gd name="connsiteX483" fmla="*/ 1667313 w 5110790"/>
              <a:gd name="connsiteY483" fmla="*/ 932686 h 4069169"/>
              <a:gd name="connsiteX484" fmla="*/ 1654519 w 5110790"/>
              <a:gd name="connsiteY484" fmla="*/ 948834 h 4069169"/>
              <a:gd name="connsiteX485" fmla="*/ 1634701 w 5110790"/>
              <a:gd name="connsiteY485" fmla="*/ 957201 h 4069169"/>
              <a:gd name="connsiteX486" fmla="*/ 1609095 w 5110790"/>
              <a:gd name="connsiteY486" fmla="*/ 959589 h 4069169"/>
              <a:gd name="connsiteX487" fmla="*/ 1584074 w 5110790"/>
              <a:gd name="connsiteY487" fmla="*/ 957201 h 4069169"/>
              <a:gd name="connsiteX488" fmla="*/ 1564557 w 5110790"/>
              <a:gd name="connsiteY488" fmla="*/ 948834 h 4069169"/>
              <a:gd name="connsiteX489" fmla="*/ 1551872 w 5110790"/>
              <a:gd name="connsiteY489" fmla="*/ 932686 h 4069169"/>
              <a:gd name="connsiteX490" fmla="*/ 1547349 w 5110790"/>
              <a:gd name="connsiteY490" fmla="*/ 906953 h 4069169"/>
              <a:gd name="connsiteX491" fmla="*/ 1551872 w 5110790"/>
              <a:gd name="connsiteY491" fmla="*/ 880366 h 4069169"/>
              <a:gd name="connsiteX492" fmla="*/ 1564557 w 5110790"/>
              <a:gd name="connsiteY492" fmla="*/ 864313 h 4069169"/>
              <a:gd name="connsiteX493" fmla="*/ 1584074 w 5110790"/>
              <a:gd name="connsiteY493" fmla="*/ 856421 h 4069169"/>
              <a:gd name="connsiteX494" fmla="*/ 2879125 w 5110790"/>
              <a:gd name="connsiteY494" fmla="*/ 659976 h 4069169"/>
              <a:gd name="connsiteX495" fmla="*/ 2911305 w 5110790"/>
              <a:gd name="connsiteY495" fmla="*/ 661113 h 4069169"/>
              <a:gd name="connsiteX496" fmla="*/ 2941090 w 5110790"/>
              <a:gd name="connsiteY496" fmla="*/ 664495 h 4069169"/>
              <a:gd name="connsiteX497" fmla="*/ 2968561 w 5110790"/>
              <a:gd name="connsiteY497" fmla="*/ 670071 h 4069169"/>
              <a:gd name="connsiteX498" fmla="*/ 2993799 w 5110790"/>
              <a:gd name="connsiteY498" fmla="*/ 677791 h 4069169"/>
              <a:gd name="connsiteX499" fmla="*/ 3016884 w 5110790"/>
              <a:gd name="connsiteY499" fmla="*/ 687607 h 4069169"/>
              <a:gd name="connsiteX500" fmla="*/ 3037896 w 5110790"/>
              <a:gd name="connsiteY500" fmla="*/ 699468 h 4069169"/>
              <a:gd name="connsiteX501" fmla="*/ 3056916 w 5110790"/>
              <a:gd name="connsiteY501" fmla="*/ 713326 h 4069169"/>
              <a:gd name="connsiteX502" fmla="*/ 3074024 w 5110790"/>
              <a:gd name="connsiteY502" fmla="*/ 729131 h 4069169"/>
              <a:gd name="connsiteX503" fmla="*/ 3089302 w 5110790"/>
              <a:gd name="connsiteY503" fmla="*/ 746834 h 4069169"/>
              <a:gd name="connsiteX504" fmla="*/ 3102829 w 5110790"/>
              <a:gd name="connsiteY504" fmla="*/ 766386 h 4069169"/>
              <a:gd name="connsiteX505" fmla="*/ 3114685 w 5110790"/>
              <a:gd name="connsiteY505" fmla="*/ 787738 h 4069169"/>
              <a:gd name="connsiteX506" fmla="*/ 3124952 w 5110790"/>
              <a:gd name="connsiteY506" fmla="*/ 810839 h 4069169"/>
              <a:gd name="connsiteX507" fmla="*/ 3133709 w 5110790"/>
              <a:gd name="connsiteY507" fmla="*/ 835640 h 4069169"/>
              <a:gd name="connsiteX508" fmla="*/ 3141039 w 5110790"/>
              <a:gd name="connsiteY508" fmla="*/ 862093 h 4069169"/>
              <a:gd name="connsiteX509" fmla="*/ 3147019 w 5110790"/>
              <a:gd name="connsiteY509" fmla="*/ 890147 h 4069169"/>
              <a:gd name="connsiteX510" fmla="*/ 3151732 w 5110790"/>
              <a:gd name="connsiteY510" fmla="*/ 919755 h 4069169"/>
              <a:gd name="connsiteX511" fmla="*/ 3155257 w 5110790"/>
              <a:gd name="connsiteY511" fmla="*/ 950865 h 4069169"/>
              <a:gd name="connsiteX512" fmla="*/ 3157675 w 5110790"/>
              <a:gd name="connsiteY512" fmla="*/ 983429 h 4069169"/>
              <a:gd name="connsiteX513" fmla="*/ 3159067 w 5110790"/>
              <a:gd name="connsiteY513" fmla="*/ 1017397 h 4069169"/>
              <a:gd name="connsiteX514" fmla="*/ 3159514 w 5110790"/>
              <a:gd name="connsiteY514" fmla="*/ 1052721 h 4069169"/>
              <a:gd name="connsiteX515" fmla="*/ 3159089 w 5110790"/>
              <a:gd name="connsiteY515" fmla="*/ 1088196 h 4069169"/>
              <a:gd name="connsiteX516" fmla="*/ 3157757 w 5110790"/>
              <a:gd name="connsiteY516" fmla="*/ 1122316 h 4069169"/>
              <a:gd name="connsiteX517" fmla="*/ 3155431 w 5110790"/>
              <a:gd name="connsiteY517" fmla="*/ 1155029 h 4069169"/>
              <a:gd name="connsiteX518" fmla="*/ 3152023 w 5110790"/>
              <a:gd name="connsiteY518" fmla="*/ 1186287 h 4069169"/>
              <a:gd name="connsiteX519" fmla="*/ 3147446 w 5110790"/>
              <a:gd name="connsiteY519" fmla="*/ 1216038 h 4069169"/>
              <a:gd name="connsiteX520" fmla="*/ 3141612 w 5110790"/>
              <a:gd name="connsiteY520" fmla="*/ 1244233 h 4069169"/>
              <a:gd name="connsiteX521" fmla="*/ 3134435 w 5110790"/>
              <a:gd name="connsiteY521" fmla="*/ 1270822 h 4069169"/>
              <a:gd name="connsiteX522" fmla="*/ 3125826 w 5110790"/>
              <a:gd name="connsiteY522" fmla="*/ 1295754 h 4069169"/>
              <a:gd name="connsiteX523" fmla="*/ 3115700 w 5110790"/>
              <a:gd name="connsiteY523" fmla="*/ 1318979 h 4069169"/>
              <a:gd name="connsiteX524" fmla="*/ 3103967 w 5110790"/>
              <a:gd name="connsiteY524" fmla="*/ 1340448 h 4069169"/>
              <a:gd name="connsiteX525" fmla="*/ 3090542 w 5110790"/>
              <a:gd name="connsiteY525" fmla="*/ 1360110 h 4069169"/>
              <a:gd name="connsiteX526" fmla="*/ 3075336 w 5110790"/>
              <a:gd name="connsiteY526" fmla="*/ 1377914 h 4069169"/>
              <a:gd name="connsiteX527" fmla="*/ 3058263 w 5110790"/>
              <a:gd name="connsiteY527" fmla="*/ 1393812 h 4069169"/>
              <a:gd name="connsiteX528" fmla="*/ 3039235 w 5110790"/>
              <a:gd name="connsiteY528" fmla="*/ 1407753 h 4069169"/>
              <a:gd name="connsiteX529" fmla="*/ 3018165 w 5110790"/>
              <a:gd name="connsiteY529" fmla="*/ 1419686 h 4069169"/>
              <a:gd name="connsiteX530" fmla="*/ 2994965 w 5110790"/>
              <a:gd name="connsiteY530" fmla="*/ 1429562 h 4069169"/>
              <a:gd name="connsiteX531" fmla="*/ 2969548 w 5110790"/>
              <a:gd name="connsiteY531" fmla="*/ 1437331 h 4069169"/>
              <a:gd name="connsiteX532" fmla="*/ 2941828 w 5110790"/>
              <a:gd name="connsiteY532" fmla="*/ 1442942 h 4069169"/>
              <a:gd name="connsiteX533" fmla="*/ 2911716 w 5110790"/>
              <a:gd name="connsiteY533" fmla="*/ 1446346 h 4069169"/>
              <a:gd name="connsiteX534" fmla="*/ 2879125 w 5110790"/>
              <a:gd name="connsiteY534" fmla="*/ 1447491 h 4069169"/>
              <a:gd name="connsiteX535" fmla="*/ 2879125 w 5110790"/>
              <a:gd name="connsiteY535" fmla="*/ 1388782 h 4069169"/>
              <a:gd name="connsiteX536" fmla="*/ 2909252 w 5110790"/>
              <a:gd name="connsiteY536" fmla="*/ 1387428 h 4069169"/>
              <a:gd name="connsiteX537" fmla="*/ 2936490 w 5110790"/>
              <a:gd name="connsiteY537" fmla="*/ 1383413 h 4069169"/>
              <a:gd name="connsiteX538" fmla="*/ 2960977 w 5110790"/>
              <a:gd name="connsiteY538" fmla="*/ 1376811 h 4069169"/>
              <a:gd name="connsiteX539" fmla="*/ 2982849 w 5110790"/>
              <a:gd name="connsiteY539" fmla="*/ 1367691 h 4069169"/>
              <a:gd name="connsiteX540" fmla="*/ 3019298 w 5110790"/>
              <a:gd name="connsiteY540" fmla="*/ 1342188 h 4069169"/>
              <a:gd name="connsiteX541" fmla="*/ 3046935 w 5110790"/>
              <a:gd name="connsiteY541" fmla="*/ 1307477 h 4069169"/>
              <a:gd name="connsiteX542" fmla="*/ 3057792 w 5110790"/>
              <a:gd name="connsiteY542" fmla="*/ 1286848 h 4069169"/>
              <a:gd name="connsiteX543" fmla="*/ 3066859 w 5110790"/>
              <a:gd name="connsiteY543" fmla="*/ 1264133 h 4069169"/>
              <a:gd name="connsiteX544" fmla="*/ 3074271 w 5110790"/>
              <a:gd name="connsiteY544" fmla="*/ 1239402 h 4069169"/>
              <a:gd name="connsiteX545" fmla="*/ 3080167 w 5110790"/>
              <a:gd name="connsiteY545" fmla="*/ 1212729 h 4069169"/>
              <a:gd name="connsiteX546" fmla="*/ 3084682 w 5110790"/>
              <a:gd name="connsiteY546" fmla="*/ 1184184 h 4069169"/>
              <a:gd name="connsiteX547" fmla="*/ 3087956 w 5110790"/>
              <a:gd name="connsiteY547" fmla="*/ 1153838 h 4069169"/>
              <a:gd name="connsiteX548" fmla="*/ 3090124 w 5110790"/>
              <a:gd name="connsiteY548" fmla="*/ 1121765 h 4069169"/>
              <a:gd name="connsiteX549" fmla="*/ 3091324 w 5110790"/>
              <a:gd name="connsiteY549" fmla="*/ 1088036 h 4069169"/>
              <a:gd name="connsiteX550" fmla="*/ 3091694 w 5110790"/>
              <a:gd name="connsiteY550" fmla="*/ 1052721 h 4069169"/>
              <a:gd name="connsiteX551" fmla="*/ 3091305 w 5110790"/>
              <a:gd name="connsiteY551" fmla="*/ 1017753 h 4069169"/>
              <a:gd name="connsiteX552" fmla="*/ 3090050 w 5110790"/>
              <a:gd name="connsiteY552" fmla="*/ 984350 h 4069169"/>
              <a:gd name="connsiteX553" fmla="*/ 3087800 w 5110790"/>
              <a:gd name="connsiteY553" fmla="*/ 952581 h 4069169"/>
              <a:gd name="connsiteX554" fmla="*/ 3084425 w 5110790"/>
              <a:gd name="connsiteY554" fmla="*/ 922520 h 4069169"/>
              <a:gd name="connsiteX555" fmla="*/ 3079795 w 5110790"/>
              <a:gd name="connsiteY555" fmla="*/ 894237 h 4069169"/>
              <a:gd name="connsiteX556" fmla="*/ 3073782 w 5110790"/>
              <a:gd name="connsiteY556" fmla="*/ 867805 h 4069169"/>
              <a:gd name="connsiteX557" fmla="*/ 3066253 w 5110790"/>
              <a:gd name="connsiteY557" fmla="*/ 843295 h 4069169"/>
              <a:gd name="connsiteX558" fmla="*/ 3057081 w 5110790"/>
              <a:gd name="connsiteY558" fmla="*/ 820780 h 4069169"/>
              <a:gd name="connsiteX559" fmla="*/ 3046134 w 5110790"/>
              <a:gd name="connsiteY559" fmla="*/ 800330 h 4069169"/>
              <a:gd name="connsiteX560" fmla="*/ 3018400 w 5110790"/>
              <a:gd name="connsiteY560" fmla="*/ 765914 h 4069169"/>
              <a:gd name="connsiteX561" fmla="*/ 2982013 w 5110790"/>
              <a:gd name="connsiteY561" fmla="*/ 740620 h 4069169"/>
              <a:gd name="connsiteX562" fmla="*/ 2960250 w 5110790"/>
              <a:gd name="connsiteY562" fmla="*/ 731574 h 4069169"/>
              <a:gd name="connsiteX563" fmla="*/ 2935934 w 5110790"/>
              <a:gd name="connsiteY563" fmla="*/ 725024 h 4069169"/>
              <a:gd name="connsiteX564" fmla="*/ 2908936 w 5110790"/>
              <a:gd name="connsiteY564" fmla="*/ 721041 h 4069169"/>
              <a:gd name="connsiteX565" fmla="*/ 2879125 w 5110790"/>
              <a:gd name="connsiteY565" fmla="*/ 719697 h 4069169"/>
              <a:gd name="connsiteX566" fmla="*/ 2565698 w 5110790"/>
              <a:gd name="connsiteY566" fmla="*/ 659976 h 4069169"/>
              <a:gd name="connsiteX567" fmla="*/ 2565698 w 5110790"/>
              <a:gd name="connsiteY567" fmla="*/ 719697 h 4069169"/>
              <a:gd name="connsiteX568" fmla="*/ 2536056 w 5110790"/>
              <a:gd name="connsiteY568" fmla="*/ 721041 h 4069169"/>
              <a:gd name="connsiteX569" fmla="*/ 2509206 w 5110790"/>
              <a:gd name="connsiteY569" fmla="*/ 725024 h 4069169"/>
              <a:gd name="connsiteX570" fmla="*/ 2485020 w 5110790"/>
              <a:gd name="connsiteY570" fmla="*/ 731574 h 4069169"/>
              <a:gd name="connsiteX571" fmla="*/ 2463369 w 5110790"/>
              <a:gd name="connsiteY571" fmla="*/ 740620 h 4069169"/>
              <a:gd name="connsiteX572" fmla="*/ 2427161 w 5110790"/>
              <a:gd name="connsiteY572" fmla="*/ 765914 h 4069169"/>
              <a:gd name="connsiteX573" fmla="*/ 2399551 w 5110790"/>
              <a:gd name="connsiteY573" fmla="*/ 800330 h 4069169"/>
              <a:gd name="connsiteX574" fmla="*/ 2388649 w 5110790"/>
              <a:gd name="connsiteY574" fmla="*/ 820780 h 4069169"/>
              <a:gd name="connsiteX575" fmla="*/ 2379511 w 5110790"/>
              <a:gd name="connsiteY575" fmla="*/ 843295 h 4069169"/>
              <a:gd name="connsiteX576" fmla="*/ 2372009 w 5110790"/>
              <a:gd name="connsiteY576" fmla="*/ 867805 h 4069169"/>
              <a:gd name="connsiteX577" fmla="*/ 2366014 w 5110790"/>
              <a:gd name="connsiteY577" fmla="*/ 894237 h 4069169"/>
              <a:gd name="connsiteX578" fmla="*/ 2361397 w 5110790"/>
              <a:gd name="connsiteY578" fmla="*/ 922520 h 4069169"/>
              <a:gd name="connsiteX579" fmla="*/ 2358029 w 5110790"/>
              <a:gd name="connsiteY579" fmla="*/ 952581 h 4069169"/>
              <a:gd name="connsiteX580" fmla="*/ 2355783 w 5110790"/>
              <a:gd name="connsiteY580" fmla="*/ 984350 h 4069169"/>
              <a:gd name="connsiteX581" fmla="*/ 2354530 w 5110790"/>
              <a:gd name="connsiteY581" fmla="*/ 1017753 h 4069169"/>
              <a:gd name="connsiteX582" fmla="*/ 2354141 w 5110790"/>
              <a:gd name="connsiteY582" fmla="*/ 1052721 h 4069169"/>
              <a:gd name="connsiteX583" fmla="*/ 2354520 w 5110790"/>
              <a:gd name="connsiteY583" fmla="*/ 1088036 h 4069169"/>
              <a:gd name="connsiteX584" fmla="*/ 2355746 w 5110790"/>
              <a:gd name="connsiteY584" fmla="*/ 1121765 h 4069169"/>
              <a:gd name="connsiteX585" fmla="*/ 2357952 w 5110790"/>
              <a:gd name="connsiteY585" fmla="*/ 1153838 h 4069169"/>
              <a:gd name="connsiteX586" fmla="*/ 2361268 w 5110790"/>
              <a:gd name="connsiteY586" fmla="*/ 1184184 h 4069169"/>
              <a:gd name="connsiteX587" fmla="*/ 2365828 w 5110790"/>
              <a:gd name="connsiteY587" fmla="*/ 1212729 h 4069169"/>
              <a:gd name="connsiteX588" fmla="*/ 2371764 w 5110790"/>
              <a:gd name="connsiteY588" fmla="*/ 1239402 h 4069169"/>
              <a:gd name="connsiteX589" fmla="*/ 2379208 w 5110790"/>
              <a:gd name="connsiteY589" fmla="*/ 1264133 h 4069169"/>
              <a:gd name="connsiteX590" fmla="*/ 2388293 w 5110790"/>
              <a:gd name="connsiteY590" fmla="*/ 1286848 h 4069169"/>
              <a:gd name="connsiteX591" fmla="*/ 2399150 w 5110790"/>
              <a:gd name="connsiteY591" fmla="*/ 1307477 h 4069169"/>
              <a:gd name="connsiteX592" fmla="*/ 2426712 w 5110790"/>
              <a:gd name="connsiteY592" fmla="*/ 1342188 h 4069169"/>
              <a:gd name="connsiteX593" fmla="*/ 2462952 w 5110790"/>
              <a:gd name="connsiteY593" fmla="*/ 1367691 h 4069169"/>
              <a:gd name="connsiteX594" fmla="*/ 2484656 w 5110790"/>
              <a:gd name="connsiteY594" fmla="*/ 1376811 h 4069169"/>
              <a:gd name="connsiteX595" fmla="*/ 2508928 w 5110790"/>
              <a:gd name="connsiteY595" fmla="*/ 1383413 h 4069169"/>
              <a:gd name="connsiteX596" fmla="*/ 2535898 w 5110790"/>
              <a:gd name="connsiteY596" fmla="*/ 1387428 h 4069169"/>
              <a:gd name="connsiteX597" fmla="*/ 2565698 w 5110790"/>
              <a:gd name="connsiteY597" fmla="*/ 1388782 h 4069169"/>
              <a:gd name="connsiteX598" fmla="*/ 2565698 w 5110790"/>
              <a:gd name="connsiteY598" fmla="*/ 1447491 h 4069169"/>
              <a:gd name="connsiteX599" fmla="*/ 2533244 w 5110790"/>
              <a:gd name="connsiteY599" fmla="*/ 1446346 h 4069169"/>
              <a:gd name="connsiteX600" fmla="*/ 2503241 w 5110790"/>
              <a:gd name="connsiteY600" fmla="*/ 1442942 h 4069169"/>
              <a:gd name="connsiteX601" fmla="*/ 2475603 w 5110790"/>
              <a:gd name="connsiteY601" fmla="*/ 1437331 h 4069169"/>
              <a:gd name="connsiteX602" fmla="*/ 2450247 w 5110790"/>
              <a:gd name="connsiteY602" fmla="*/ 1429562 h 4069169"/>
              <a:gd name="connsiteX603" fmla="*/ 2427085 w 5110790"/>
              <a:gd name="connsiteY603" fmla="*/ 1419686 h 4069169"/>
              <a:gd name="connsiteX604" fmla="*/ 2406034 w 5110790"/>
              <a:gd name="connsiteY604" fmla="*/ 1407753 h 4069169"/>
              <a:gd name="connsiteX605" fmla="*/ 2387009 w 5110790"/>
              <a:gd name="connsiteY605" fmla="*/ 1393812 h 4069169"/>
              <a:gd name="connsiteX606" fmla="*/ 2369924 w 5110790"/>
              <a:gd name="connsiteY606" fmla="*/ 1377914 h 4069169"/>
              <a:gd name="connsiteX607" fmla="*/ 2354694 w 5110790"/>
              <a:gd name="connsiteY607" fmla="*/ 1360110 h 4069169"/>
              <a:gd name="connsiteX608" fmla="*/ 2341235 w 5110790"/>
              <a:gd name="connsiteY608" fmla="*/ 1340448 h 4069169"/>
              <a:gd name="connsiteX609" fmla="*/ 2329461 w 5110790"/>
              <a:gd name="connsiteY609" fmla="*/ 1318979 h 4069169"/>
              <a:gd name="connsiteX610" fmla="*/ 2319288 w 5110790"/>
              <a:gd name="connsiteY610" fmla="*/ 1295754 h 4069169"/>
              <a:gd name="connsiteX611" fmla="*/ 2310630 w 5110790"/>
              <a:gd name="connsiteY611" fmla="*/ 1270822 h 4069169"/>
              <a:gd name="connsiteX612" fmla="*/ 2303402 w 5110790"/>
              <a:gd name="connsiteY612" fmla="*/ 1244233 h 4069169"/>
              <a:gd name="connsiteX613" fmla="*/ 2297519 w 5110790"/>
              <a:gd name="connsiteY613" fmla="*/ 1216038 h 4069169"/>
              <a:gd name="connsiteX614" fmla="*/ 2292897 w 5110790"/>
              <a:gd name="connsiteY614" fmla="*/ 1186287 h 4069169"/>
              <a:gd name="connsiteX615" fmla="*/ 2289449 w 5110790"/>
              <a:gd name="connsiteY615" fmla="*/ 1155029 h 4069169"/>
              <a:gd name="connsiteX616" fmla="*/ 2287092 w 5110790"/>
              <a:gd name="connsiteY616" fmla="*/ 1122316 h 4069169"/>
              <a:gd name="connsiteX617" fmla="*/ 2285740 w 5110790"/>
              <a:gd name="connsiteY617" fmla="*/ 1088196 h 4069169"/>
              <a:gd name="connsiteX618" fmla="*/ 2285309 w 5110790"/>
              <a:gd name="connsiteY618" fmla="*/ 1052721 h 4069169"/>
              <a:gd name="connsiteX619" fmla="*/ 2285755 w 5110790"/>
              <a:gd name="connsiteY619" fmla="*/ 1017397 h 4069169"/>
              <a:gd name="connsiteX620" fmla="*/ 2287147 w 5110790"/>
              <a:gd name="connsiteY620" fmla="*/ 983429 h 4069169"/>
              <a:gd name="connsiteX621" fmla="*/ 2289566 w 5110790"/>
              <a:gd name="connsiteY621" fmla="*/ 950865 h 4069169"/>
              <a:gd name="connsiteX622" fmla="*/ 2293091 w 5110790"/>
              <a:gd name="connsiteY622" fmla="*/ 919755 h 4069169"/>
              <a:gd name="connsiteX623" fmla="*/ 2297804 w 5110790"/>
              <a:gd name="connsiteY623" fmla="*/ 890147 h 4069169"/>
              <a:gd name="connsiteX624" fmla="*/ 2303784 w 5110790"/>
              <a:gd name="connsiteY624" fmla="*/ 862093 h 4069169"/>
              <a:gd name="connsiteX625" fmla="*/ 2311113 w 5110790"/>
              <a:gd name="connsiteY625" fmla="*/ 835640 h 4069169"/>
              <a:gd name="connsiteX626" fmla="*/ 2319870 w 5110790"/>
              <a:gd name="connsiteY626" fmla="*/ 810839 h 4069169"/>
              <a:gd name="connsiteX627" fmla="*/ 2330137 w 5110790"/>
              <a:gd name="connsiteY627" fmla="*/ 787738 h 4069169"/>
              <a:gd name="connsiteX628" fmla="*/ 2341994 w 5110790"/>
              <a:gd name="connsiteY628" fmla="*/ 766386 h 4069169"/>
              <a:gd name="connsiteX629" fmla="*/ 2355521 w 5110790"/>
              <a:gd name="connsiteY629" fmla="*/ 746834 h 4069169"/>
              <a:gd name="connsiteX630" fmla="*/ 2370798 w 5110790"/>
              <a:gd name="connsiteY630" fmla="*/ 729131 h 4069169"/>
              <a:gd name="connsiteX631" fmla="*/ 2387907 w 5110790"/>
              <a:gd name="connsiteY631" fmla="*/ 713326 h 4069169"/>
              <a:gd name="connsiteX632" fmla="*/ 2406927 w 5110790"/>
              <a:gd name="connsiteY632" fmla="*/ 699468 h 4069169"/>
              <a:gd name="connsiteX633" fmla="*/ 2427939 w 5110790"/>
              <a:gd name="connsiteY633" fmla="*/ 687607 h 4069169"/>
              <a:gd name="connsiteX634" fmla="*/ 2451024 w 5110790"/>
              <a:gd name="connsiteY634" fmla="*/ 677791 h 4069169"/>
              <a:gd name="connsiteX635" fmla="*/ 2476262 w 5110790"/>
              <a:gd name="connsiteY635" fmla="*/ 670071 h 4069169"/>
              <a:gd name="connsiteX636" fmla="*/ 2503733 w 5110790"/>
              <a:gd name="connsiteY636" fmla="*/ 664495 h 4069169"/>
              <a:gd name="connsiteX637" fmla="*/ 2533518 w 5110790"/>
              <a:gd name="connsiteY637" fmla="*/ 661113 h 4069169"/>
              <a:gd name="connsiteX638" fmla="*/ 1358847 w 5110790"/>
              <a:gd name="connsiteY638" fmla="*/ 0 h 4069169"/>
              <a:gd name="connsiteX639" fmla="*/ 1439826 w 5110790"/>
              <a:gd name="connsiteY639" fmla="*/ 0 h 4069169"/>
              <a:gd name="connsiteX640" fmla="*/ 1554207 w 5110790"/>
              <a:gd name="connsiteY640" fmla="*/ 209532 h 4069169"/>
              <a:gd name="connsiteX641" fmla="*/ 1437801 w 5110790"/>
              <a:gd name="connsiteY641" fmla="*/ 425136 h 4069169"/>
              <a:gd name="connsiteX642" fmla="*/ 1358847 w 5110790"/>
              <a:gd name="connsiteY642" fmla="*/ 425136 h 4069169"/>
              <a:gd name="connsiteX643" fmla="*/ 1458045 w 5110790"/>
              <a:gd name="connsiteY643" fmla="*/ 239899 h 4069169"/>
              <a:gd name="connsiteX644" fmla="*/ 1068337 w 5110790"/>
              <a:gd name="connsiteY644" fmla="*/ 239899 h 4069169"/>
              <a:gd name="connsiteX645" fmla="*/ 1068337 w 5110790"/>
              <a:gd name="connsiteY645" fmla="*/ 175116 h 4069169"/>
              <a:gd name="connsiteX646" fmla="*/ 1456021 w 5110790"/>
              <a:gd name="connsiteY646" fmla="*/ 175116 h 406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</a:cxnLst>
            <a:rect l="l" t="t" r="r" b="b"/>
            <a:pathLst>
              <a:path w="5110790" h="4069169">
                <a:moveTo>
                  <a:pt x="1358848" y="3644032"/>
                </a:moveTo>
                <a:lnTo>
                  <a:pt x="1439826" y="3644032"/>
                </a:lnTo>
                <a:lnTo>
                  <a:pt x="1554208" y="3853564"/>
                </a:lnTo>
                <a:lnTo>
                  <a:pt x="1437802" y="4069169"/>
                </a:lnTo>
                <a:lnTo>
                  <a:pt x="1358848" y="4069169"/>
                </a:lnTo>
                <a:lnTo>
                  <a:pt x="1458047" y="3883931"/>
                </a:lnTo>
                <a:lnTo>
                  <a:pt x="1068338" y="3883931"/>
                </a:lnTo>
                <a:lnTo>
                  <a:pt x="1068338" y="3819148"/>
                </a:lnTo>
                <a:lnTo>
                  <a:pt x="1456022" y="3819148"/>
                </a:lnTo>
                <a:close/>
                <a:moveTo>
                  <a:pt x="3579243" y="3101476"/>
                </a:moveTo>
                <a:lnTo>
                  <a:pt x="3604850" y="3103707"/>
                </a:lnTo>
                <a:lnTo>
                  <a:pt x="3624668" y="3111725"/>
                </a:lnTo>
                <a:lnTo>
                  <a:pt x="3637463" y="3127526"/>
                </a:lnTo>
                <a:lnTo>
                  <a:pt x="3642002" y="3153100"/>
                </a:lnTo>
                <a:lnTo>
                  <a:pt x="3637463" y="3179845"/>
                </a:lnTo>
                <a:lnTo>
                  <a:pt x="3624668" y="3196247"/>
                </a:lnTo>
                <a:lnTo>
                  <a:pt x="3604850" y="3204487"/>
                </a:lnTo>
                <a:lnTo>
                  <a:pt x="3579243" y="3206749"/>
                </a:lnTo>
                <a:lnTo>
                  <a:pt x="3553637" y="3204487"/>
                </a:lnTo>
                <a:lnTo>
                  <a:pt x="3533820" y="3196247"/>
                </a:lnTo>
                <a:lnTo>
                  <a:pt x="3521024" y="3179845"/>
                </a:lnTo>
                <a:lnTo>
                  <a:pt x="3516485" y="3153100"/>
                </a:lnTo>
                <a:lnTo>
                  <a:pt x="3521166" y="3127526"/>
                </a:lnTo>
                <a:lnTo>
                  <a:pt x="3534199" y="3111725"/>
                </a:lnTo>
                <a:lnTo>
                  <a:pt x="3554064" y="3103707"/>
                </a:lnTo>
                <a:close/>
                <a:moveTo>
                  <a:pt x="1609095" y="3101476"/>
                </a:moveTo>
                <a:lnTo>
                  <a:pt x="1634701" y="3103707"/>
                </a:lnTo>
                <a:lnTo>
                  <a:pt x="1654519" y="3111725"/>
                </a:lnTo>
                <a:lnTo>
                  <a:pt x="1667313" y="3127526"/>
                </a:lnTo>
                <a:lnTo>
                  <a:pt x="1671852" y="3153100"/>
                </a:lnTo>
                <a:lnTo>
                  <a:pt x="1667313" y="3179845"/>
                </a:lnTo>
                <a:lnTo>
                  <a:pt x="1654519" y="3196247"/>
                </a:lnTo>
                <a:lnTo>
                  <a:pt x="1634701" y="3204487"/>
                </a:lnTo>
                <a:lnTo>
                  <a:pt x="1609095" y="3206749"/>
                </a:lnTo>
                <a:lnTo>
                  <a:pt x="1583490" y="3204487"/>
                </a:lnTo>
                <a:lnTo>
                  <a:pt x="1563672" y="3196247"/>
                </a:lnTo>
                <a:lnTo>
                  <a:pt x="1550877" y="3179845"/>
                </a:lnTo>
                <a:lnTo>
                  <a:pt x="1546338" y="3153100"/>
                </a:lnTo>
                <a:lnTo>
                  <a:pt x="1551020" y="3127526"/>
                </a:lnTo>
                <a:lnTo>
                  <a:pt x="1564052" y="3111725"/>
                </a:lnTo>
                <a:lnTo>
                  <a:pt x="1583917" y="3103707"/>
                </a:lnTo>
                <a:close/>
                <a:moveTo>
                  <a:pt x="3579243" y="2676340"/>
                </a:moveTo>
                <a:lnTo>
                  <a:pt x="3604850" y="2678443"/>
                </a:lnTo>
                <a:lnTo>
                  <a:pt x="3624668" y="2686335"/>
                </a:lnTo>
                <a:lnTo>
                  <a:pt x="3637463" y="2702388"/>
                </a:lnTo>
                <a:lnTo>
                  <a:pt x="3642002" y="2728976"/>
                </a:lnTo>
                <a:lnTo>
                  <a:pt x="3637463" y="2754708"/>
                </a:lnTo>
                <a:lnTo>
                  <a:pt x="3624668" y="2770857"/>
                </a:lnTo>
                <a:lnTo>
                  <a:pt x="3604850" y="2779223"/>
                </a:lnTo>
                <a:lnTo>
                  <a:pt x="3579243" y="2781612"/>
                </a:lnTo>
                <a:lnTo>
                  <a:pt x="3554223" y="2779223"/>
                </a:lnTo>
                <a:lnTo>
                  <a:pt x="3534706" y="2770857"/>
                </a:lnTo>
                <a:lnTo>
                  <a:pt x="3522021" y="2754708"/>
                </a:lnTo>
                <a:lnTo>
                  <a:pt x="3517498" y="2728976"/>
                </a:lnTo>
                <a:lnTo>
                  <a:pt x="3522021" y="2702388"/>
                </a:lnTo>
                <a:lnTo>
                  <a:pt x="3534706" y="2686335"/>
                </a:lnTo>
                <a:lnTo>
                  <a:pt x="3554223" y="2678443"/>
                </a:lnTo>
                <a:close/>
                <a:moveTo>
                  <a:pt x="1609095" y="2676340"/>
                </a:moveTo>
                <a:lnTo>
                  <a:pt x="1634701" y="2678443"/>
                </a:lnTo>
                <a:lnTo>
                  <a:pt x="1654519" y="2686335"/>
                </a:lnTo>
                <a:lnTo>
                  <a:pt x="1667313" y="2702388"/>
                </a:lnTo>
                <a:lnTo>
                  <a:pt x="1671852" y="2728976"/>
                </a:lnTo>
                <a:lnTo>
                  <a:pt x="1667313" y="2754708"/>
                </a:lnTo>
                <a:lnTo>
                  <a:pt x="1654519" y="2770857"/>
                </a:lnTo>
                <a:lnTo>
                  <a:pt x="1634701" y="2779223"/>
                </a:lnTo>
                <a:lnTo>
                  <a:pt x="1609095" y="2781612"/>
                </a:lnTo>
                <a:lnTo>
                  <a:pt x="1584075" y="2779223"/>
                </a:lnTo>
                <a:lnTo>
                  <a:pt x="1564558" y="2770857"/>
                </a:lnTo>
                <a:lnTo>
                  <a:pt x="1551873" y="2754708"/>
                </a:lnTo>
                <a:lnTo>
                  <a:pt x="1547350" y="2728976"/>
                </a:lnTo>
                <a:lnTo>
                  <a:pt x="1551873" y="2702388"/>
                </a:lnTo>
                <a:lnTo>
                  <a:pt x="1564558" y="2686335"/>
                </a:lnTo>
                <a:lnTo>
                  <a:pt x="1584075" y="2678443"/>
                </a:lnTo>
                <a:close/>
                <a:moveTo>
                  <a:pt x="2879125" y="2481992"/>
                </a:moveTo>
                <a:lnTo>
                  <a:pt x="2911305" y="2483129"/>
                </a:lnTo>
                <a:lnTo>
                  <a:pt x="2941090" y="2486511"/>
                </a:lnTo>
                <a:lnTo>
                  <a:pt x="2968561" y="2492087"/>
                </a:lnTo>
                <a:lnTo>
                  <a:pt x="2993799" y="2499807"/>
                </a:lnTo>
                <a:lnTo>
                  <a:pt x="3016884" y="2509622"/>
                </a:lnTo>
                <a:lnTo>
                  <a:pt x="3037896" y="2521483"/>
                </a:lnTo>
                <a:lnTo>
                  <a:pt x="3056916" y="2535342"/>
                </a:lnTo>
                <a:lnTo>
                  <a:pt x="3074024" y="2551147"/>
                </a:lnTo>
                <a:lnTo>
                  <a:pt x="3089302" y="2568850"/>
                </a:lnTo>
                <a:lnTo>
                  <a:pt x="3102829" y="2588403"/>
                </a:lnTo>
                <a:lnTo>
                  <a:pt x="3114685" y="2609754"/>
                </a:lnTo>
                <a:lnTo>
                  <a:pt x="3124952" y="2632854"/>
                </a:lnTo>
                <a:lnTo>
                  <a:pt x="3133709" y="2657656"/>
                </a:lnTo>
                <a:lnTo>
                  <a:pt x="3141039" y="2684109"/>
                </a:lnTo>
                <a:lnTo>
                  <a:pt x="3147019" y="2712163"/>
                </a:lnTo>
                <a:lnTo>
                  <a:pt x="3151732" y="2741770"/>
                </a:lnTo>
                <a:lnTo>
                  <a:pt x="3155257" y="2772881"/>
                </a:lnTo>
                <a:lnTo>
                  <a:pt x="3157675" y="2805445"/>
                </a:lnTo>
                <a:lnTo>
                  <a:pt x="3159067" y="2839413"/>
                </a:lnTo>
                <a:lnTo>
                  <a:pt x="3159514" y="2874737"/>
                </a:lnTo>
                <a:lnTo>
                  <a:pt x="3159089" y="2910212"/>
                </a:lnTo>
                <a:lnTo>
                  <a:pt x="3157757" y="2944332"/>
                </a:lnTo>
                <a:lnTo>
                  <a:pt x="3155431" y="2977045"/>
                </a:lnTo>
                <a:lnTo>
                  <a:pt x="3152023" y="3008303"/>
                </a:lnTo>
                <a:lnTo>
                  <a:pt x="3147446" y="3038054"/>
                </a:lnTo>
                <a:lnTo>
                  <a:pt x="3141612" y="3066249"/>
                </a:lnTo>
                <a:lnTo>
                  <a:pt x="3134435" y="3092837"/>
                </a:lnTo>
                <a:lnTo>
                  <a:pt x="3125826" y="3117770"/>
                </a:lnTo>
                <a:lnTo>
                  <a:pt x="3115700" y="3140995"/>
                </a:lnTo>
                <a:lnTo>
                  <a:pt x="3103967" y="3162464"/>
                </a:lnTo>
                <a:lnTo>
                  <a:pt x="3090542" y="3182126"/>
                </a:lnTo>
                <a:lnTo>
                  <a:pt x="3075336" y="3199931"/>
                </a:lnTo>
                <a:lnTo>
                  <a:pt x="3058263" y="3215828"/>
                </a:lnTo>
                <a:lnTo>
                  <a:pt x="3039235" y="3229769"/>
                </a:lnTo>
                <a:lnTo>
                  <a:pt x="3018165" y="3241703"/>
                </a:lnTo>
                <a:lnTo>
                  <a:pt x="2994965" y="3251579"/>
                </a:lnTo>
                <a:lnTo>
                  <a:pt x="2969548" y="3259347"/>
                </a:lnTo>
                <a:lnTo>
                  <a:pt x="2941828" y="3264959"/>
                </a:lnTo>
                <a:lnTo>
                  <a:pt x="2911716" y="3268362"/>
                </a:lnTo>
                <a:lnTo>
                  <a:pt x="2879125" y="3269508"/>
                </a:lnTo>
                <a:lnTo>
                  <a:pt x="2879125" y="3210798"/>
                </a:lnTo>
                <a:lnTo>
                  <a:pt x="2909252" y="3209444"/>
                </a:lnTo>
                <a:lnTo>
                  <a:pt x="2936490" y="3205429"/>
                </a:lnTo>
                <a:lnTo>
                  <a:pt x="2960977" y="3198827"/>
                </a:lnTo>
                <a:lnTo>
                  <a:pt x="2982849" y="3189707"/>
                </a:lnTo>
                <a:lnTo>
                  <a:pt x="3019298" y="3164203"/>
                </a:lnTo>
                <a:lnTo>
                  <a:pt x="3046935" y="3129493"/>
                </a:lnTo>
                <a:lnTo>
                  <a:pt x="3057792" y="3108864"/>
                </a:lnTo>
                <a:lnTo>
                  <a:pt x="3066859" y="3086149"/>
                </a:lnTo>
                <a:lnTo>
                  <a:pt x="3074271" y="3061419"/>
                </a:lnTo>
                <a:lnTo>
                  <a:pt x="3080167" y="3034745"/>
                </a:lnTo>
                <a:lnTo>
                  <a:pt x="3084682" y="3006199"/>
                </a:lnTo>
                <a:lnTo>
                  <a:pt x="3087956" y="2975855"/>
                </a:lnTo>
                <a:lnTo>
                  <a:pt x="3090124" y="2943781"/>
                </a:lnTo>
                <a:lnTo>
                  <a:pt x="3091324" y="2910051"/>
                </a:lnTo>
                <a:lnTo>
                  <a:pt x="3091694" y="2874737"/>
                </a:lnTo>
                <a:lnTo>
                  <a:pt x="3091305" y="2839769"/>
                </a:lnTo>
                <a:lnTo>
                  <a:pt x="3090050" y="2806365"/>
                </a:lnTo>
                <a:lnTo>
                  <a:pt x="3087800" y="2774596"/>
                </a:lnTo>
                <a:lnTo>
                  <a:pt x="3084425" y="2744535"/>
                </a:lnTo>
                <a:lnTo>
                  <a:pt x="3079795" y="2716252"/>
                </a:lnTo>
                <a:lnTo>
                  <a:pt x="3073782" y="2689820"/>
                </a:lnTo>
                <a:lnTo>
                  <a:pt x="3066253" y="2665311"/>
                </a:lnTo>
                <a:lnTo>
                  <a:pt x="3057081" y="2642795"/>
                </a:lnTo>
                <a:lnTo>
                  <a:pt x="3046134" y="2622345"/>
                </a:lnTo>
                <a:lnTo>
                  <a:pt x="3018400" y="2587929"/>
                </a:lnTo>
                <a:lnTo>
                  <a:pt x="2982013" y="2562635"/>
                </a:lnTo>
                <a:lnTo>
                  <a:pt x="2960250" y="2553590"/>
                </a:lnTo>
                <a:lnTo>
                  <a:pt x="2935934" y="2547039"/>
                </a:lnTo>
                <a:lnTo>
                  <a:pt x="2908936" y="2543056"/>
                </a:lnTo>
                <a:lnTo>
                  <a:pt x="2879125" y="2541713"/>
                </a:lnTo>
                <a:close/>
                <a:moveTo>
                  <a:pt x="2565698" y="2481992"/>
                </a:moveTo>
                <a:lnTo>
                  <a:pt x="2565698" y="2541713"/>
                </a:lnTo>
                <a:lnTo>
                  <a:pt x="2536056" y="2543056"/>
                </a:lnTo>
                <a:lnTo>
                  <a:pt x="2509206" y="2547039"/>
                </a:lnTo>
                <a:lnTo>
                  <a:pt x="2485020" y="2553590"/>
                </a:lnTo>
                <a:lnTo>
                  <a:pt x="2463369" y="2562635"/>
                </a:lnTo>
                <a:lnTo>
                  <a:pt x="2427161" y="2587929"/>
                </a:lnTo>
                <a:lnTo>
                  <a:pt x="2399551" y="2622345"/>
                </a:lnTo>
                <a:lnTo>
                  <a:pt x="2388649" y="2642795"/>
                </a:lnTo>
                <a:lnTo>
                  <a:pt x="2379511" y="2665311"/>
                </a:lnTo>
                <a:lnTo>
                  <a:pt x="2372009" y="2689820"/>
                </a:lnTo>
                <a:lnTo>
                  <a:pt x="2366014" y="2716252"/>
                </a:lnTo>
                <a:lnTo>
                  <a:pt x="2361397" y="2744535"/>
                </a:lnTo>
                <a:lnTo>
                  <a:pt x="2358029" y="2774596"/>
                </a:lnTo>
                <a:lnTo>
                  <a:pt x="2355783" y="2806365"/>
                </a:lnTo>
                <a:lnTo>
                  <a:pt x="2354530" y="2839769"/>
                </a:lnTo>
                <a:lnTo>
                  <a:pt x="2354141" y="2874737"/>
                </a:lnTo>
                <a:lnTo>
                  <a:pt x="2354520" y="2910051"/>
                </a:lnTo>
                <a:lnTo>
                  <a:pt x="2355746" y="2943781"/>
                </a:lnTo>
                <a:lnTo>
                  <a:pt x="2357952" y="2975855"/>
                </a:lnTo>
                <a:lnTo>
                  <a:pt x="2361268" y="3006199"/>
                </a:lnTo>
                <a:lnTo>
                  <a:pt x="2365828" y="3034745"/>
                </a:lnTo>
                <a:lnTo>
                  <a:pt x="2371764" y="3061419"/>
                </a:lnTo>
                <a:lnTo>
                  <a:pt x="2379208" y="3086149"/>
                </a:lnTo>
                <a:lnTo>
                  <a:pt x="2388293" y="3108864"/>
                </a:lnTo>
                <a:lnTo>
                  <a:pt x="2399150" y="3129493"/>
                </a:lnTo>
                <a:lnTo>
                  <a:pt x="2426712" y="3164203"/>
                </a:lnTo>
                <a:lnTo>
                  <a:pt x="2462952" y="3189707"/>
                </a:lnTo>
                <a:lnTo>
                  <a:pt x="2484656" y="3198827"/>
                </a:lnTo>
                <a:lnTo>
                  <a:pt x="2508928" y="3205429"/>
                </a:lnTo>
                <a:lnTo>
                  <a:pt x="2535898" y="3209444"/>
                </a:lnTo>
                <a:lnTo>
                  <a:pt x="2565698" y="3210798"/>
                </a:lnTo>
                <a:lnTo>
                  <a:pt x="2565698" y="3269508"/>
                </a:lnTo>
                <a:lnTo>
                  <a:pt x="2533244" y="3268362"/>
                </a:lnTo>
                <a:lnTo>
                  <a:pt x="2503241" y="3264959"/>
                </a:lnTo>
                <a:lnTo>
                  <a:pt x="2475603" y="3259347"/>
                </a:lnTo>
                <a:lnTo>
                  <a:pt x="2450247" y="3251579"/>
                </a:lnTo>
                <a:lnTo>
                  <a:pt x="2427085" y="3241703"/>
                </a:lnTo>
                <a:lnTo>
                  <a:pt x="2406034" y="3229769"/>
                </a:lnTo>
                <a:lnTo>
                  <a:pt x="2387009" y="3215828"/>
                </a:lnTo>
                <a:lnTo>
                  <a:pt x="2369924" y="3199931"/>
                </a:lnTo>
                <a:lnTo>
                  <a:pt x="2354694" y="3182126"/>
                </a:lnTo>
                <a:lnTo>
                  <a:pt x="2341235" y="3162464"/>
                </a:lnTo>
                <a:lnTo>
                  <a:pt x="2329461" y="3140995"/>
                </a:lnTo>
                <a:lnTo>
                  <a:pt x="2319288" y="3117770"/>
                </a:lnTo>
                <a:lnTo>
                  <a:pt x="2310630" y="3092837"/>
                </a:lnTo>
                <a:lnTo>
                  <a:pt x="2303402" y="3066249"/>
                </a:lnTo>
                <a:lnTo>
                  <a:pt x="2297519" y="3038054"/>
                </a:lnTo>
                <a:lnTo>
                  <a:pt x="2292897" y="3008303"/>
                </a:lnTo>
                <a:lnTo>
                  <a:pt x="2289449" y="2977045"/>
                </a:lnTo>
                <a:lnTo>
                  <a:pt x="2287092" y="2944332"/>
                </a:lnTo>
                <a:lnTo>
                  <a:pt x="2285740" y="2910212"/>
                </a:lnTo>
                <a:lnTo>
                  <a:pt x="2285309" y="2874737"/>
                </a:lnTo>
                <a:lnTo>
                  <a:pt x="2285755" y="2839413"/>
                </a:lnTo>
                <a:lnTo>
                  <a:pt x="2287147" y="2805445"/>
                </a:lnTo>
                <a:lnTo>
                  <a:pt x="2289566" y="2772881"/>
                </a:lnTo>
                <a:lnTo>
                  <a:pt x="2293091" y="2741770"/>
                </a:lnTo>
                <a:lnTo>
                  <a:pt x="2297804" y="2712163"/>
                </a:lnTo>
                <a:lnTo>
                  <a:pt x="2303784" y="2684109"/>
                </a:lnTo>
                <a:lnTo>
                  <a:pt x="2311113" y="2657656"/>
                </a:lnTo>
                <a:lnTo>
                  <a:pt x="2319870" y="2632854"/>
                </a:lnTo>
                <a:lnTo>
                  <a:pt x="2330137" y="2609754"/>
                </a:lnTo>
                <a:lnTo>
                  <a:pt x="2341994" y="2588403"/>
                </a:lnTo>
                <a:lnTo>
                  <a:pt x="2355521" y="2568850"/>
                </a:lnTo>
                <a:lnTo>
                  <a:pt x="2370798" y="2551147"/>
                </a:lnTo>
                <a:lnTo>
                  <a:pt x="2387907" y="2535342"/>
                </a:lnTo>
                <a:lnTo>
                  <a:pt x="2406927" y="2521483"/>
                </a:lnTo>
                <a:lnTo>
                  <a:pt x="2427939" y="2509622"/>
                </a:lnTo>
                <a:lnTo>
                  <a:pt x="2451024" y="2499807"/>
                </a:lnTo>
                <a:lnTo>
                  <a:pt x="2476262" y="2492087"/>
                </a:lnTo>
                <a:lnTo>
                  <a:pt x="2503733" y="2486511"/>
                </a:lnTo>
                <a:lnTo>
                  <a:pt x="2533518" y="2483129"/>
                </a:lnTo>
                <a:close/>
                <a:moveTo>
                  <a:pt x="4308476" y="2413668"/>
                </a:moveTo>
                <a:lnTo>
                  <a:pt x="4389455" y="2413668"/>
                </a:lnTo>
                <a:lnTo>
                  <a:pt x="4503836" y="2623200"/>
                </a:lnTo>
                <a:lnTo>
                  <a:pt x="4387430" y="2838804"/>
                </a:lnTo>
                <a:lnTo>
                  <a:pt x="4308476" y="2838804"/>
                </a:lnTo>
                <a:lnTo>
                  <a:pt x="4407674" y="2653567"/>
                </a:lnTo>
                <a:lnTo>
                  <a:pt x="4017966" y="2653567"/>
                </a:lnTo>
                <a:lnTo>
                  <a:pt x="4017966" y="2588784"/>
                </a:lnTo>
                <a:lnTo>
                  <a:pt x="4405650" y="2588784"/>
                </a:lnTo>
                <a:close/>
                <a:moveTo>
                  <a:pt x="2147951" y="2190467"/>
                </a:moveTo>
                <a:lnTo>
                  <a:pt x="2173557" y="2192697"/>
                </a:lnTo>
                <a:lnTo>
                  <a:pt x="2193375" y="2200715"/>
                </a:lnTo>
                <a:lnTo>
                  <a:pt x="2206169" y="2216516"/>
                </a:lnTo>
                <a:lnTo>
                  <a:pt x="2210708" y="2242090"/>
                </a:lnTo>
                <a:lnTo>
                  <a:pt x="2206169" y="2268835"/>
                </a:lnTo>
                <a:lnTo>
                  <a:pt x="2193375" y="2285237"/>
                </a:lnTo>
                <a:lnTo>
                  <a:pt x="2173557" y="2293477"/>
                </a:lnTo>
                <a:lnTo>
                  <a:pt x="2147951" y="2295739"/>
                </a:lnTo>
                <a:lnTo>
                  <a:pt x="2122345" y="2293477"/>
                </a:lnTo>
                <a:lnTo>
                  <a:pt x="2102527" y="2285237"/>
                </a:lnTo>
                <a:lnTo>
                  <a:pt x="2089732" y="2268835"/>
                </a:lnTo>
                <a:lnTo>
                  <a:pt x="2085193" y="2242090"/>
                </a:lnTo>
                <a:lnTo>
                  <a:pt x="2089874" y="2216516"/>
                </a:lnTo>
                <a:lnTo>
                  <a:pt x="2102907" y="2200715"/>
                </a:lnTo>
                <a:lnTo>
                  <a:pt x="2122772" y="2192697"/>
                </a:lnTo>
                <a:close/>
                <a:moveTo>
                  <a:pt x="784523" y="2190467"/>
                </a:moveTo>
                <a:lnTo>
                  <a:pt x="810128" y="2192697"/>
                </a:lnTo>
                <a:lnTo>
                  <a:pt x="829946" y="2200715"/>
                </a:lnTo>
                <a:lnTo>
                  <a:pt x="842741" y="2216516"/>
                </a:lnTo>
                <a:lnTo>
                  <a:pt x="847281" y="2242090"/>
                </a:lnTo>
                <a:lnTo>
                  <a:pt x="842741" y="2268835"/>
                </a:lnTo>
                <a:lnTo>
                  <a:pt x="829946" y="2285237"/>
                </a:lnTo>
                <a:lnTo>
                  <a:pt x="810128" y="2293477"/>
                </a:lnTo>
                <a:lnTo>
                  <a:pt x="784523" y="2295739"/>
                </a:lnTo>
                <a:lnTo>
                  <a:pt x="758916" y="2293477"/>
                </a:lnTo>
                <a:lnTo>
                  <a:pt x="739098" y="2285237"/>
                </a:lnTo>
                <a:lnTo>
                  <a:pt x="726304" y="2268835"/>
                </a:lnTo>
                <a:lnTo>
                  <a:pt x="721765" y="2242090"/>
                </a:lnTo>
                <a:lnTo>
                  <a:pt x="726446" y="2216516"/>
                </a:lnTo>
                <a:lnTo>
                  <a:pt x="739479" y="2200715"/>
                </a:lnTo>
                <a:lnTo>
                  <a:pt x="759344" y="2192697"/>
                </a:lnTo>
                <a:close/>
                <a:moveTo>
                  <a:pt x="62758" y="2190467"/>
                </a:moveTo>
                <a:lnTo>
                  <a:pt x="88364" y="2192697"/>
                </a:lnTo>
                <a:lnTo>
                  <a:pt x="108181" y="2200715"/>
                </a:lnTo>
                <a:lnTo>
                  <a:pt x="120977" y="2216516"/>
                </a:lnTo>
                <a:lnTo>
                  <a:pt x="125516" y="2242090"/>
                </a:lnTo>
                <a:lnTo>
                  <a:pt x="120977" y="2268835"/>
                </a:lnTo>
                <a:lnTo>
                  <a:pt x="108181" y="2285237"/>
                </a:lnTo>
                <a:lnTo>
                  <a:pt x="88364" y="2293477"/>
                </a:lnTo>
                <a:lnTo>
                  <a:pt x="62758" y="2295739"/>
                </a:lnTo>
                <a:lnTo>
                  <a:pt x="37151" y="2293477"/>
                </a:lnTo>
                <a:lnTo>
                  <a:pt x="17334" y="2285237"/>
                </a:lnTo>
                <a:lnTo>
                  <a:pt x="4539" y="2268835"/>
                </a:lnTo>
                <a:lnTo>
                  <a:pt x="0" y="2242090"/>
                </a:lnTo>
                <a:lnTo>
                  <a:pt x="4681" y="2216516"/>
                </a:lnTo>
                <a:lnTo>
                  <a:pt x="17713" y="2200715"/>
                </a:lnTo>
                <a:lnTo>
                  <a:pt x="37578" y="2192697"/>
                </a:lnTo>
                <a:close/>
                <a:moveTo>
                  <a:pt x="4915430" y="1822022"/>
                </a:moveTo>
                <a:lnTo>
                  <a:pt x="4996408" y="1822022"/>
                </a:lnTo>
                <a:lnTo>
                  <a:pt x="5110790" y="2031553"/>
                </a:lnTo>
                <a:lnTo>
                  <a:pt x="4994384" y="2247158"/>
                </a:lnTo>
                <a:lnTo>
                  <a:pt x="4915430" y="2247158"/>
                </a:lnTo>
                <a:lnTo>
                  <a:pt x="5014628" y="2061920"/>
                </a:lnTo>
                <a:lnTo>
                  <a:pt x="4624920" y="2061920"/>
                </a:lnTo>
                <a:lnTo>
                  <a:pt x="4624920" y="1997137"/>
                </a:lnTo>
                <a:lnTo>
                  <a:pt x="5012604" y="1997137"/>
                </a:lnTo>
                <a:close/>
                <a:moveTo>
                  <a:pt x="2876800" y="1822016"/>
                </a:moveTo>
                <a:lnTo>
                  <a:pt x="2957778" y="1822016"/>
                </a:lnTo>
                <a:lnTo>
                  <a:pt x="3072160" y="2031547"/>
                </a:lnTo>
                <a:lnTo>
                  <a:pt x="2955754" y="2247152"/>
                </a:lnTo>
                <a:lnTo>
                  <a:pt x="2876800" y="2247152"/>
                </a:lnTo>
                <a:lnTo>
                  <a:pt x="2975998" y="2061915"/>
                </a:lnTo>
                <a:lnTo>
                  <a:pt x="2586290" y="2061915"/>
                </a:lnTo>
                <a:lnTo>
                  <a:pt x="2586290" y="1997132"/>
                </a:lnTo>
                <a:lnTo>
                  <a:pt x="2973974" y="1997132"/>
                </a:lnTo>
                <a:close/>
                <a:moveTo>
                  <a:pt x="1513768" y="1822016"/>
                </a:moveTo>
                <a:lnTo>
                  <a:pt x="1594748" y="1822016"/>
                </a:lnTo>
                <a:lnTo>
                  <a:pt x="1709128" y="2031547"/>
                </a:lnTo>
                <a:lnTo>
                  <a:pt x="1592723" y="2247152"/>
                </a:lnTo>
                <a:lnTo>
                  <a:pt x="1513768" y="2247152"/>
                </a:lnTo>
                <a:lnTo>
                  <a:pt x="1612966" y="2061915"/>
                </a:lnTo>
                <a:lnTo>
                  <a:pt x="1223259" y="2061915"/>
                </a:lnTo>
                <a:lnTo>
                  <a:pt x="1223259" y="1997132"/>
                </a:lnTo>
                <a:lnTo>
                  <a:pt x="1610942" y="1997132"/>
                </a:lnTo>
                <a:close/>
                <a:moveTo>
                  <a:pt x="2147951" y="1765330"/>
                </a:moveTo>
                <a:lnTo>
                  <a:pt x="2173557" y="1767433"/>
                </a:lnTo>
                <a:lnTo>
                  <a:pt x="2193375" y="1775325"/>
                </a:lnTo>
                <a:lnTo>
                  <a:pt x="2206169" y="1791378"/>
                </a:lnTo>
                <a:lnTo>
                  <a:pt x="2210708" y="1817966"/>
                </a:lnTo>
                <a:lnTo>
                  <a:pt x="2206169" y="1843698"/>
                </a:lnTo>
                <a:lnTo>
                  <a:pt x="2193375" y="1859846"/>
                </a:lnTo>
                <a:lnTo>
                  <a:pt x="2173557" y="1868213"/>
                </a:lnTo>
                <a:lnTo>
                  <a:pt x="2147951" y="1870601"/>
                </a:lnTo>
                <a:lnTo>
                  <a:pt x="2122930" y="1868213"/>
                </a:lnTo>
                <a:lnTo>
                  <a:pt x="2103413" y="1859846"/>
                </a:lnTo>
                <a:lnTo>
                  <a:pt x="2090728" y="1843698"/>
                </a:lnTo>
                <a:lnTo>
                  <a:pt x="2086205" y="1817966"/>
                </a:lnTo>
                <a:lnTo>
                  <a:pt x="2090728" y="1791378"/>
                </a:lnTo>
                <a:lnTo>
                  <a:pt x="2103413" y="1775325"/>
                </a:lnTo>
                <a:lnTo>
                  <a:pt x="2122930" y="1767433"/>
                </a:lnTo>
                <a:close/>
                <a:moveTo>
                  <a:pt x="784523" y="1765330"/>
                </a:moveTo>
                <a:lnTo>
                  <a:pt x="810128" y="1767433"/>
                </a:lnTo>
                <a:lnTo>
                  <a:pt x="829946" y="1775325"/>
                </a:lnTo>
                <a:lnTo>
                  <a:pt x="842741" y="1791378"/>
                </a:lnTo>
                <a:lnTo>
                  <a:pt x="847281" y="1817966"/>
                </a:lnTo>
                <a:lnTo>
                  <a:pt x="842741" y="1843698"/>
                </a:lnTo>
                <a:lnTo>
                  <a:pt x="829946" y="1859846"/>
                </a:lnTo>
                <a:lnTo>
                  <a:pt x="810128" y="1868213"/>
                </a:lnTo>
                <a:lnTo>
                  <a:pt x="784523" y="1870601"/>
                </a:lnTo>
                <a:lnTo>
                  <a:pt x="759502" y="1868213"/>
                </a:lnTo>
                <a:lnTo>
                  <a:pt x="739984" y="1859846"/>
                </a:lnTo>
                <a:lnTo>
                  <a:pt x="727300" y="1843698"/>
                </a:lnTo>
                <a:lnTo>
                  <a:pt x="722777" y="1817966"/>
                </a:lnTo>
                <a:lnTo>
                  <a:pt x="727300" y="1791378"/>
                </a:lnTo>
                <a:lnTo>
                  <a:pt x="739984" y="1775325"/>
                </a:lnTo>
                <a:lnTo>
                  <a:pt x="759502" y="1767433"/>
                </a:lnTo>
                <a:close/>
                <a:moveTo>
                  <a:pt x="62758" y="1765330"/>
                </a:moveTo>
                <a:lnTo>
                  <a:pt x="88364" y="1767433"/>
                </a:lnTo>
                <a:lnTo>
                  <a:pt x="108181" y="1775325"/>
                </a:lnTo>
                <a:lnTo>
                  <a:pt x="120977" y="1791378"/>
                </a:lnTo>
                <a:lnTo>
                  <a:pt x="125516" y="1817966"/>
                </a:lnTo>
                <a:lnTo>
                  <a:pt x="120977" y="1843698"/>
                </a:lnTo>
                <a:lnTo>
                  <a:pt x="108181" y="1859846"/>
                </a:lnTo>
                <a:lnTo>
                  <a:pt x="88364" y="1868213"/>
                </a:lnTo>
                <a:lnTo>
                  <a:pt x="62758" y="1870601"/>
                </a:lnTo>
                <a:lnTo>
                  <a:pt x="37736" y="1868213"/>
                </a:lnTo>
                <a:lnTo>
                  <a:pt x="18219" y="1859846"/>
                </a:lnTo>
                <a:lnTo>
                  <a:pt x="5535" y="1843698"/>
                </a:lnTo>
                <a:lnTo>
                  <a:pt x="1012" y="1817966"/>
                </a:lnTo>
                <a:lnTo>
                  <a:pt x="5535" y="1791378"/>
                </a:lnTo>
                <a:lnTo>
                  <a:pt x="18219" y="1775325"/>
                </a:lnTo>
                <a:lnTo>
                  <a:pt x="37736" y="1767433"/>
                </a:lnTo>
                <a:close/>
                <a:moveTo>
                  <a:pt x="3434660" y="1570981"/>
                </a:moveTo>
                <a:lnTo>
                  <a:pt x="3466840" y="1572118"/>
                </a:lnTo>
                <a:lnTo>
                  <a:pt x="3496625" y="1575500"/>
                </a:lnTo>
                <a:lnTo>
                  <a:pt x="3524096" y="1581076"/>
                </a:lnTo>
                <a:lnTo>
                  <a:pt x="3549334" y="1588796"/>
                </a:lnTo>
                <a:lnTo>
                  <a:pt x="3572418" y="1598611"/>
                </a:lnTo>
                <a:lnTo>
                  <a:pt x="3593431" y="1610473"/>
                </a:lnTo>
                <a:lnTo>
                  <a:pt x="3612450" y="1624331"/>
                </a:lnTo>
                <a:lnTo>
                  <a:pt x="3629559" y="1640136"/>
                </a:lnTo>
                <a:lnTo>
                  <a:pt x="3644837" y="1657839"/>
                </a:lnTo>
                <a:lnTo>
                  <a:pt x="3658363" y="1677391"/>
                </a:lnTo>
                <a:lnTo>
                  <a:pt x="3670219" y="1698743"/>
                </a:lnTo>
                <a:lnTo>
                  <a:pt x="3680486" y="1721844"/>
                </a:lnTo>
                <a:lnTo>
                  <a:pt x="3689244" y="1746646"/>
                </a:lnTo>
                <a:lnTo>
                  <a:pt x="3696573" y="1773098"/>
                </a:lnTo>
                <a:lnTo>
                  <a:pt x="3702553" y="1801152"/>
                </a:lnTo>
                <a:lnTo>
                  <a:pt x="3707266" y="1830760"/>
                </a:lnTo>
                <a:lnTo>
                  <a:pt x="3710792" y="1861870"/>
                </a:lnTo>
                <a:lnTo>
                  <a:pt x="3713210" y="1894434"/>
                </a:lnTo>
                <a:lnTo>
                  <a:pt x="3714602" y="1928402"/>
                </a:lnTo>
                <a:lnTo>
                  <a:pt x="3715048" y="1963726"/>
                </a:lnTo>
                <a:lnTo>
                  <a:pt x="3714624" y="1999201"/>
                </a:lnTo>
                <a:lnTo>
                  <a:pt x="3713292" y="2033321"/>
                </a:lnTo>
                <a:lnTo>
                  <a:pt x="3710966" y="2066034"/>
                </a:lnTo>
                <a:lnTo>
                  <a:pt x="3707557" y="2097292"/>
                </a:lnTo>
                <a:lnTo>
                  <a:pt x="3702980" y="2127043"/>
                </a:lnTo>
                <a:lnTo>
                  <a:pt x="3697147" y="2155238"/>
                </a:lnTo>
                <a:lnTo>
                  <a:pt x="3689969" y="2181827"/>
                </a:lnTo>
                <a:lnTo>
                  <a:pt x="3681361" y="2206759"/>
                </a:lnTo>
                <a:lnTo>
                  <a:pt x="3671234" y="2229984"/>
                </a:lnTo>
                <a:lnTo>
                  <a:pt x="3659502" y="2251453"/>
                </a:lnTo>
                <a:lnTo>
                  <a:pt x="3646077" y="2271115"/>
                </a:lnTo>
                <a:lnTo>
                  <a:pt x="3630871" y="2288919"/>
                </a:lnTo>
                <a:lnTo>
                  <a:pt x="3613798" y="2304817"/>
                </a:lnTo>
                <a:lnTo>
                  <a:pt x="3594769" y="2318758"/>
                </a:lnTo>
                <a:lnTo>
                  <a:pt x="3573700" y="2330691"/>
                </a:lnTo>
                <a:lnTo>
                  <a:pt x="3550500" y="2340567"/>
                </a:lnTo>
                <a:lnTo>
                  <a:pt x="3525083" y="2348336"/>
                </a:lnTo>
                <a:lnTo>
                  <a:pt x="3497363" y="2353947"/>
                </a:lnTo>
                <a:lnTo>
                  <a:pt x="3467251" y="2357351"/>
                </a:lnTo>
                <a:lnTo>
                  <a:pt x="3434660" y="2358496"/>
                </a:lnTo>
                <a:lnTo>
                  <a:pt x="3434660" y="2299787"/>
                </a:lnTo>
                <a:lnTo>
                  <a:pt x="3464787" y="2298433"/>
                </a:lnTo>
                <a:lnTo>
                  <a:pt x="3492025" y="2294418"/>
                </a:lnTo>
                <a:lnTo>
                  <a:pt x="3516511" y="2287816"/>
                </a:lnTo>
                <a:lnTo>
                  <a:pt x="3538383" y="2278696"/>
                </a:lnTo>
                <a:lnTo>
                  <a:pt x="3574832" y="2253193"/>
                </a:lnTo>
                <a:lnTo>
                  <a:pt x="3602470" y="2218482"/>
                </a:lnTo>
                <a:lnTo>
                  <a:pt x="3613327" y="2197853"/>
                </a:lnTo>
                <a:lnTo>
                  <a:pt x="3622393" y="2175138"/>
                </a:lnTo>
                <a:lnTo>
                  <a:pt x="3629805" y="2150408"/>
                </a:lnTo>
                <a:lnTo>
                  <a:pt x="3635701" y="2123734"/>
                </a:lnTo>
                <a:lnTo>
                  <a:pt x="3640217" y="2095189"/>
                </a:lnTo>
                <a:lnTo>
                  <a:pt x="3643490" y="2064844"/>
                </a:lnTo>
                <a:lnTo>
                  <a:pt x="3645659" y="2032771"/>
                </a:lnTo>
                <a:lnTo>
                  <a:pt x="3646859" y="1999041"/>
                </a:lnTo>
                <a:lnTo>
                  <a:pt x="3647229" y="1963726"/>
                </a:lnTo>
                <a:lnTo>
                  <a:pt x="3646839" y="1928758"/>
                </a:lnTo>
                <a:lnTo>
                  <a:pt x="3645584" y="1895355"/>
                </a:lnTo>
                <a:lnTo>
                  <a:pt x="3643335" y="1863586"/>
                </a:lnTo>
                <a:lnTo>
                  <a:pt x="3639960" y="1833525"/>
                </a:lnTo>
                <a:lnTo>
                  <a:pt x="3635330" y="1805242"/>
                </a:lnTo>
                <a:lnTo>
                  <a:pt x="3629316" y="1778810"/>
                </a:lnTo>
                <a:lnTo>
                  <a:pt x="3621788" y="1754300"/>
                </a:lnTo>
                <a:lnTo>
                  <a:pt x="3612615" y="1731785"/>
                </a:lnTo>
                <a:lnTo>
                  <a:pt x="3601669" y="1711335"/>
                </a:lnTo>
                <a:lnTo>
                  <a:pt x="3573935" y="1676919"/>
                </a:lnTo>
                <a:lnTo>
                  <a:pt x="3537548" y="1651625"/>
                </a:lnTo>
                <a:lnTo>
                  <a:pt x="3515784" y="1642579"/>
                </a:lnTo>
                <a:lnTo>
                  <a:pt x="3491469" y="1636029"/>
                </a:lnTo>
                <a:lnTo>
                  <a:pt x="3464471" y="1632046"/>
                </a:lnTo>
                <a:lnTo>
                  <a:pt x="3434660" y="1630702"/>
                </a:lnTo>
                <a:close/>
                <a:moveTo>
                  <a:pt x="3579243" y="1279461"/>
                </a:moveTo>
                <a:lnTo>
                  <a:pt x="3604850" y="1281691"/>
                </a:lnTo>
                <a:lnTo>
                  <a:pt x="3624668" y="1289709"/>
                </a:lnTo>
                <a:lnTo>
                  <a:pt x="3637463" y="1305510"/>
                </a:lnTo>
                <a:lnTo>
                  <a:pt x="3642002" y="1331085"/>
                </a:lnTo>
                <a:lnTo>
                  <a:pt x="3637463" y="1357829"/>
                </a:lnTo>
                <a:lnTo>
                  <a:pt x="3624668" y="1374231"/>
                </a:lnTo>
                <a:lnTo>
                  <a:pt x="3604850" y="1382471"/>
                </a:lnTo>
                <a:lnTo>
                  <a:pt x="3579243" y="1384733"/>
                </a:lnTo>
                <a:lnTo>
                  <a:pt x="3553637" y="1382471"/>
                </a:lnTo>
                <a:lnTo>
                  <a:pt x="3533820" y="1374231"/>
                </a:lnTo>
                <a:lnTo>
                  <a:pt x="3521024" y="1357829"/>
                </a:lnTo>
                <a:lnTo>
                  <a:pt x="3516485" y="1331085"/>
                </a:lnTo>
                <a:lnTo>
                  <a:pt x="3521166" y="1305510"/>
                </a:lnTo>
                <a:lnTo>
                  <a:pt x="3534199" y="1289709"/>
                </a:lnTo>
                <a:lnTo>
                  <a:pt x="3554064" y="1281691"/>
                </a:lnTo>
                <a:close/>
                <a:moveTo>
                  <a:pt x="1609095" y="1279455"/>
                </a:moveTo>
                <a:lnTo>
                  <a:pt x="1634701" y="1281685"/>
                </a:lnTo>
                <a:lnTo>
                  <a:pt x="1654519" y="1289703"/>
                </a:lnTo>
                <a:lnTo>
                  <a:pt x="1667313" y="1305504"/>
                </a:lnTo>
                <a:lnTo>
                  <a:pt x="1671852" y="1331078"/>
                </a:lnTo>
                <a:lnTo>
                  <a:pt x="1667313" y="1357823"/>
                </a:lnTo>
                <a:lnTo>
                  <a:pt x="1654519" y="1374224"/>
                </a:lnTo>
                <a:lnTo>
                  <a:pt x="1634701" y="1382465"/>
                </a:lnTo>
                <a:lnTo>
                  <a:pt x="1609095" y="1384726"/>
                </a:lnTo>
                <a:lnTo>
                  <a:pt x="1583489" y="1382465"/>
                </a:lnTo>
                <a:lnTo>
                  <a:pt x="1563671" y="1374224"/>
                </a:lnTo>
                <a:lnTo>
                  <a:pt x="1550877" y="1357823"/>
                </a:lnTo>
                <a:lnTo>
                  <a:pt x="1546337" y="1331078"/>
                </a:lnTo>
                <a:lnTo>
                  <a:pt x="1551018" y="1305504"/>
                </a:lnTo>
                <a:lnTo>
                  <a:pt x="1564051" y="1289703"/>
                </a:lnTo>
                <a:lnTo>
                  <a:pt x="1583916" y="1281685"/>
                </a:lnTo>
                <a:close/>
                <a:moveTo>
                  <a:pt x="4308476" y="1229360"/>
                </a:moveTo>
                <a:lnTo>
                  <a:pt x="4389455" y="1229360"/>
                </a:lnTo>
                <a:lnTo>
                  <a:pt x="4503836" y="1438891"/>
                </a:lnTo>
                <a:lnTo>
                  <a:pt x="4387430" y="1654496"/>
                </a:lnTo>
                <a:lnTo>
                  <a:pt x="4308476" y="1654496"/>
                </a:lnTo>
                <a:lnTo>
                  <a:pt x="4407674" y="1469259"/>
                </a:lnTo>
                <a:lnTo>
                  <a:pt x="4017966" y="1469259"/>
                </a:lnTo>
                <a:lnTo>
                  <a:pt x="4017966" y="1404475"/>
                </a:lnTo>
                <a:lnTo>
                  <a:pt x="4405650" y="1404475"/>
                </a:lnTo>
                <a:close/>
                <a:moveTo>
                  <a:pt x="3579243" y="854324"/>
                </a:moveTo>
                <a:lnTo>
                  <a:pt x="3604850" y="856427"/>
                </a:lnTo>
                <a:lnTo>
                  <a:pt x="3624668" y="864320"/>
                </a:lnTo>
                <a:lnTo>
                  <a:pt x="3637463" y="880373"/>
                </a:lnTo>
                <a:lnTo>
                  <a:pt x="3642002" y="906960"/>
                </a:lnTo>
                <a:lnTo>
                  <a:pt x="3637463" y="932693"/>
                </a:lnTo>
                <a:lnTo>
                  <a:pt x="3624668" y="948841"/>
                </a:lnTo>
                <a:lnTo>
                  <a:pt x="3604850" y="957207"/>
                </a:lnTo>
                <a:lnTo>
                  <a:pt x="3579243" y="959596"/>
                </a:lnTo>
                <a:lnTo>
                  <a:pt x="3554223" y="957207"/>
                </a:lnTo>
                <a:lnTo>
                  <a:pt x="3534706" y="948841"/>
                </a:lnTo>
                <a:lnTo>
                  <a:pt x="3522021" y="932693"/>
                </a:lnTo>
                <a:lnTo>
                  <a:pt x="3517498" y="906960"/>
                </a:lnTo>
                <a:lnTo>
                  <a:pt x="3522021" y="880373"/>
                </a:lnTo>
                <a:lnTo>
                  <a:pt x="3534706" y="864320"/>
                </a:lnTo>
                <a:lnTo>
                  <a:pt x="3554223" y="856427"/>
                </a:lnTo>
                <a:close/>
                <a:moveTo>
                  <a:pt x="1609095" y="854318"/>
                </a:moveTo>
                <a:lnTo>
                  <a:pt x="1634701" y="856421"/>
                </a:lnTo>
                <a:lnTo>
                  <a:pt x="1654519" y="864313"/>
                </a:lnTo>
                <a:lnTo>
                  <a:pt x="1667313" y="880366"/>
                </a:lnTo>
                <a:lnTo>
                  <a:pt x="1671852" y="906953"/>
                </a:lnTo>
                <a:lnTo>
                  <a:pt x="1667313" y="932686"/>
                </a:lnTo>
                <a:lnTo>
                  <a:pt x="1654519" y="948834"/>
                </a:lnTo>
                <a:lnTo>
                  <a:pt x="1634701" y="957201"/>
                </a:lnTo>
                <a:lnTo>
                  <a:pt x="1609095" y="959589"/>
                </a:lnTo>
                <a:lnTo>
                  <a:pt x="1584074" y="957201"/>
                </a:lnTo>
                <a:lnTo>
                  <a:pt x="1564557" y="948834"/>
                </a:lnTo>
                <a:lnTo>
                  <a:pt x="1551872" y="932686"/>
                </a:lnTo>
                <a:lnTo>
                  <a:pt x="1547349" y="906953"/>
                </a:lnTo>
                <a:lnTo>
                  <a:pt x="1551872" y="880366"/>
                </a:lnTo>
                <a:lnTo>
                  <a:pt x="1564557" y="864313"/>
                </a:lnTo>
                <a:lnTo>
                  <a:pt x="1584074" y="856421"/>
                </a:lnTo>
                <a:close/>
                <a:moveTo>
                  <a:pt x="2879125" y="659976"/>
                </a:moveTo>
                <a:lnTo>
                  <a:pt x="2911305" y="661113"/>
                </a:lnTo>
                <a:lnTo>
                  <a:pt x="2941090" y="664495"/>
                </a:lnTo>
                <a:lnTo>
                  <a:pt x="2968561" y="670071"/>
                </a:lnTo>
                <a:lnTo>
                  <a:pt x="2993799" y="677791"/>
                </a:lnTo>
                <a:lnTo>
                  <a:pt x="3016884" y="687607"/>
                </a:lnTo>
                <a:lnTo>
                  <a:pt x="3037896" y="699468"/>
                </a:lnTo>
                <a:lnTo>
                  <a:pt x="3056916" y="713326"/>
                </a:lnTo>
                <a:lnTo>
                  <a:pt x="3074024" y="729131"/>
                </a:lnTo>
                <a:lnTo>
                  <a:pt x="3089302" y="746834"/>
                </a:lnTo>
                <a:lnTo>
                  <a:pt x="3102829" y="766386"/>
                </a:lnTo>
                <a:lnTo>
                  <a:pt x="3114685" y="787738"/>
                </a:lnTo>
                <a:lnTo>
                  <a:pt x="3124952" y="810839"/>
                </a:lnTo>
                <a:lnTo>
                  <a:pt x="3133709" y="835640"/>
                </a:lnTo>
                <a:lnTo>
                  <a:pt x="3141039" y="862093"/>
                </a:lnTo>
                <a:lnTo>
                  <a:pt x="3147019" y="890147"/>
                </a:lnTo>
                <a:lnTo>
                  <a:pt x="3151732" y="919755"/>
                </a:lnTo>
                <a:lnTo>
                  <a:pt x="3155257" y="950865"/>
                </a:lnTo>
                <a:lnTo>
                  <a:pt x="3157675" y="983429"/>
                </a:lnTo>
                <a:lnTo>
                  <a:pt x="3159067" y="1017397"/>
                </a:lnTo>
                <a:lnTo>
                  <a:pt x="3159514" y="1052721"/>
                </a:lnTo>
                <a:lnTo>
                  <a:pt x="3159089" y="1088196"/>
                </a:lnTo>
                <a:lnTo>
                  <a:pt x="3157757" y="1122316"/>
                </a:lnTo>
                <a:lnTo>
                  <a:pt x="3155431" y="1155029"/>
                </a:lnTo>
                <a:lnTo>
                  <a:pt x="3152023" y="1186287"/>
                </a:lnTo>
                <a:lnTo>
                  <a:pt x="3147446" y="1216038"/>
                </a:lnTo>
                <a:lnTo>
                  <a:pt x="3141612" y="1244233"/>
                </a:lnTo>
                <a:lnTo>
                  <a:pt x="3134435" y="1270822"/>
                </a:lnTo>
                <a:lnTo>
                  <a:pt x="3125826" y="1295754"/>
                </a:lnTo>
                <a:lnTo>
                  <a:pt x="3115700" y="1318979"/>
                </a:lnTo>
                <a:lnTo>
                  <a:pt x="3103967" y="1340448"/>
                </a:lnTo>
                <a:lnTo>
                  <a:pt x="3090542" y="1360110"/>
                </a:lnTo>
                <a:lnTo>
                  <a:pt x="3075336" y="1377914"/>
                </a:lnTo>
                <a:lnTo>
                  <a:pt x="3058263" y="1393812"/>
                </a:lnTo>
                <a:lnTo>
                  <a:pt x="3039235" y="1407753"/>
                </a:lnTo>
                <a:lnTo>
                  <a:pt x="3018165" y="1419686"/>
                </a:lnTo>
                <a:lnTo>
                  <a:pt x="2994965" y="1429562"/>
                </a:lnTo>
                <a:lnTo>
                  <a:pt x="2969548" y="1437331"/>
                </a:lnTo>
                <a:lnTo>
                  <a:pt x="2941828" y="1442942"/>
                </a:lnTo>
                <a:lnTo>
                  <a:pt x="2911716" y="1446346"/>
                </a:lnTo>
                <a:lnTo>
                  <a:pt x="2879125" y="1447491"/>
                </a:lnTo>
                <a:lnTo>
                  <a:pt x="2879125" y="1388782"/>
                </a:lnTo>
                <a:lnTo>
                  <a:pt x="2909252" y="1387428"/>
                </a:lnTo>
                <a:lnTo>
                  <a:pt x="2936490" y="1383413"/>
                </a:lnTo>
                <a:lnTo>
                  <a:pt x="2960977" y="1376811"/>
                </a:lnTo>
                <a:lnTo>
                  <a:pt x="2982849" y="1367691"/>
                </a:lnTo>
                <a:lnTo>
                  <a:pt x="3019298" y="1342188"/>
                </a:lnTo>
                <a:lnTo>
                  <a:pt x="3046935" y="1307477"/>
                </a:lnTo>
                <a:lnTo>
                  <a:pt x="3057792" y="1286848"/>
                </a:lnTo>
                <a:lnTo>
                  <a:pt x="3066859" y="1264133"/>
                </a:lnTo>
                <a:lnTo>
                  <a:pt x="3074271" y="1239402"/>
                </a:lnTo>
                <a:lnTo>
                  <a:pt x="3080167" y="1212729"/>
                </a:lnTo>
                <a:lnTo>
                  <a:pt x="3084682" y="1184184"/>
                </a:lnTo>
                <a:lnTo>
                  <a:pt x="3087956" y="1153838"/>
                </a:lnTo>
                <a:lnTo>
                  <a:pt x="3090124" y="1121765"/>
                </a:lnTo>
                <a:lnTo>
                  <a:pt x="3091324" y="1088036"/>
                </a:lnTo>
                <a:lnTo>
                  <a:pt x="3091694" y="1052721"/>
                </a:lnTo>
                <a:lnTo>
                  <a:pt x="3091305" y="1017753"/>
                </a:lnTo>
                <a:lnTo>
                  <a:pt x="3090050" y="984350"/>
                </a:lnTo>
                <a:lnTo>
                  <a:pt x="3087800" y="952581"/>
                </a:lnTo>
                <a:lnTo>
                  <a:pt x="3084425" y="922520"/>
                </a:lnTo>
                <a:lnTo>
                  <a:pt x="3079795" y="894237"/>
                </a:lnTo>
                <a:lnTo>
                  <a:pt x="3073782" y="867805"/>
                </a:lnTo>
                <a:lnTo>
                  <a:pt x="3066253" y="843295"/>
                </a:lnTo>
                <a:lnTo>
                  <a:pt x="3057081" y="820780"/>
                </a:lnTo>
                <a:lnTo>
                  <a:pt x="3046134" y="800330"/>
                </a:lnTo>
                <a:lnTo>
                  <a:pt x="3018400" y="765914"/>
                </a:lnTo>
                <a:lnTo>
                  <a:pt x="2982013" y="740620"/>
                </a:lnTo>
                <a:lnTo>
                  <a:pt x="2960250" y="731574"/>
                </a:lnTo>
                <a:lnTo>
                  <a:pt x="2935934" y="725024"/>
                </a:lnTo>
                <a:lnTo>
                  <a:pt x="2908936" y="721041"/>
                </a:lnTo>
                <a:lnTo>
                  <a:pt x="2879125" y="719697"/>
                </a:lnTo>
                <a:close/>
                <a:moveTo>
                  <a:pt x="2565698" y="659976"/>
                </a:moveTo>
                <a:lnTo>
                  <a:pt x="2565698" y="719697"/>
                </a:lnTo>
                <a:lnTo>
                  <a:pt x="2536056" y="721041"/>
                </a:lnTo>
                <a:lnTo>
                  <a:pt x="2509206" y="725024"/>
                </a:lnTo>
                <a:lnTo>
                  <a:pt x="2485020" y="731574"/>
                </a:lnTo>
                <a:lnTo>
                  <a:pt x="2463369" y="740620"/>
                </a:lnTo>
                <a:lnTo>
                  <a:pt x="2427161" y="765914"/>
                </a:lnTo>
                <a:lnTo>
                  <a:pt x="2399551" y="800330"/>
                </a:lnTo>
                <a:lnTo>
                  <a:pt x="2388649" y="820780"/>
                </a:lnTo>
                <a:lnTo>
                  <a:pt x="2379511" y="843295"/>
                </a:lnTo>
                <a:lnTo>
                  <a:pt x="2372009" y="867805"/>
                </a:lnTo>
                <a:lnTo>
                  <a:pt x="2366014" y="894237"/>
                </a:lnTo>
                <a:lnTo>
                  <a:pt x="2361397" y="922520"/>
                </a:lnTo>
                <a:lnTo>
                  <a:pt x="2358029" y="952581"/>
                </a:lnTo>
                <a:lnTo>
                  <a:pt x="2355783" y="984350"/>
                </a:lnTo>
                <a:lnTo>
                  <a:pt x="2354530" y="1017753"/>
                </a:lnTo>
                <a:lnTo>
                  <a:pt x="2354141" y="1052721"/>
                </a:lnTo>
                <a:lnTo>
                  <a:pt x="2354520" y="1088036"/>
                </a:lnTo>
                <a:lnTo>
                  <a:pt x="2355746" y="1121765"/>
                </a:lnTo>
                <a:lnTo>
                  <a:pt x="2357952" y="1153838"/>
                </a:lnTo>
                <a:lnTo>
                  <a:pt x="2361268" y="1184184"/>
                </a:lnTo>
                <a:lnTo>
                  <a:pt x="2365828" y="1212729"/>
                </a:lnTo>
                <a:lnTo>
                  <a:pt x="2371764" y="1239402"/>
                </a:lnTo>
                <a:lnTo>
                  <a:pt x="2379208" y="1264133"/>
                </a:lnTo>
                <a:lnTo>
                  <a:pt x="2388293" y="1286848"/>
                </a:lnTo>
                <a:lnTo>
                  <a:pt x="2399150" y="1307477"/>
                </a:lnTo>
                <a:lnTo>
                  <a:pt x="2426712" y="1342188"/>
                </a:lnTo>
                <a:lnTo>
                  <a:pt x="2462952" y="1367691"/>
                </a:lnTo>
                <a:lnTo>
                  <a:pt x="2484656" y="1376811"/>
                </a:lnTo>
                <a:lnTo>
                  <a:pt x="2508928" y="1383413"/>
                </a:lnTo>
                <a:lnTo>
                  <a:pt x="2535898" y="1387428"/>
                </a:lnTo>
                <a:lnTo>
                  <a:pt x="2565698" y="1388782"/>
                </a:lnTo>
                <a:lnTo>
                  <a:pt x="2565698" y="1447491"/>
                </a:lnTo>
                <a:lnTo>
                  <a:pt x="2533244" y="1446346"/>
                </a:lnTo>
                <a:lnTo>
                  <a:pt x="2503241" y="1442942"/>
                </a:lnTo>
                <a:lnTo>
                  <a:pt x="2475603" y="1437331"/>
                </a:lnTo>
                <a:lnTo>
                  <a:pt x="2450247" y="1429562"/>
                </a:lnTo>
                <a:lnTo>
                  <a:pt x="2427085" y="1419686"/>
                </a:lnTo>
                <a:lnTo>
                  <a:pt x="2406034" y="1407753"/>
                </a:lnTo>
                <a:lnTo>
                  <a:pt x="2387009" y="1393812"/>
                </a:lnTo>
                <a:lnTo>
                  <a:pt x="2369924" y="1377914"/>
                </a:lnTo>
                <a:lnTo>
                  <a:pt x="2354694" y="1360110"/>
                </a:lnTo>
                <a:lnTo>
                  <a:pt x="2341235" y="1340448"/>
                </a:lnTo>
                <a:lnTo>
                  <a:pt x="2329461" y="1318979"/>
                </a:lnTo>
                <a:lnTo>
                  <a:pt x="2319288" y="1295754"/>
                </a:lnTo>
                <a:lnTo>
                  <a:pt x="2310630" y="1270822"/>
                </a:lnTo>
                <a:lnTo>
                  <a:pt x="2303402" y="1244233"/>
                </a:lnTo>
                <a:lnTo>
                  <a:pt x="2297519" y="1216038"/>
                </a:lnTo>
                <a:lnTo>
                  <a:pt x="2292897" y="1186287"/>
                </a:lnTo>
                <a:lnTo>
                  <a:pt x="2289449" y="1155029"/>
                </a:lnTo>
                <a:lnTo>
                  <a:pt x="2287092" y="1122316"/>
                </a:lnTo>
                <a:lnTo>
                  <a:pt x="2285740" y="1088196"/>
                </a:lnTo>
                <a:lnTo>
                  <a:pt x="2285309" y="1052721"/>
                </a:lnTo>
                <a:lnTo>
                  <a:pt x="2285755" y="1017397"/>
                </a:lnTo>
                <a:lnTo>
                  <a:pt x="2287147" y="983429"/>
                </a:lnTo>
                <a:lnTo>
                  <a:pt x="2289566" y="950865"/>
                </a:lnTo>
                <a:lnTo>
                  <a:pt x="2293091" y="919755"/>
                </a:lnTo>
                <a:lnTo>
                  <a:pt x="2297804" y="890147"/>
                </a:lnTo>
                <a:lnTo>
                  <a:pt x="2303784" y="862093"/>
                </a:lnTo>
                <a:lnTo>
                  <a:pt x="2311113" y="835640"/>
                </a:lnTo>
                <a:lnTo>
                  <a:pt x="2319870" y="810839"/>
                </a:lnTo>
                <a:lnTo>
                  <a:pt x="2330137" y="787738"/>
                </a:lnTo>
                <a:lnTo>
                  <a:pt x="2341994" y="766386"/>
                </a:lnTo>
                <a:lnTo>
                  <a:pt x="2355521" y="746834"/>
                </a:lnTo>
                <a:lnTo>
                  <a:pt x="2370798" y="729131"/>
                </a:lnTo>
                <a:lnTo>
                  <a:pt x="2387907" y="713326"/>
                </a:lnTo>
                <a:lnTo>
                  <a:pt x="2406927" y="699468"/>
                </a:lnTo>
                <a:lnTo>
                  <a:pt x="2427939" y="687607"/>
                </a:lnTo>
                <a:lnTo>
                  <a:pt x="2451024" y="677791"/>
                </a:lnTo>
                <a:lnTo>
                  <a:pt x="2476262" y="670071"/>
                </a:lnTo>
                <a:lnTo>
                  <a:pt x="2503733" y="664495"/>
                </a:lnTo>
                <a:lnTo>
                  <a:pt x="2533518" y="661113"/>
                </a:lnTo>
                <a:close/>
                <a:moveTo>
                  <a:pt x="1358847" y="0"/>
                </a:moveTo>
                <a:lnTo>
                  <a:pt x="1439826" y="0"/>
                </a:lnTo>
                <a:lnTo>
                  <a:pt x="1554207" y="209532"/>
                </a:lnTo>
                <a:lnTo>
                  <a:pt x="1437801" y="425136"/>
                </a:lnTo>
                <a:lnTo>
                  <a:pt x="1358847" y="425136"/>
                </a:lnTo>
                <a:lnTo>
                  <a:pt x="1458045" y="239899"/>
                </a:lnTo>
                <a:lnTo>
                  <a:pt x="1068337" y="239899"/>
                </a:lnTo>
                <a:lnTo>
                  <a:pt x="1068337" y="175116"/>
                </a:lnTo>
                <a:lnTo>
                  <a:pt x="1456021" y="175116"/>
                </a:lnTo>
                <a:close/>
              </a:path>
            </a:pathLst>
          </a:custGeom>
          <a:solidFill>
            <a:srgbClr val="A3BFFF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F7BE11B0-71CE-9616-345B-F68B12EC96AA}"/>
              </a:ext>
            </a:extLst>
          </p:cNvPr>
          <p:cNvSpPr txBox="1"/>
          <p:nvPr userDrawn="1"/>
        </p:nvSpPr>
        <p:spPr>
          <a:xfrm>
            <a:off x="0" y="-477092"/>
            <a:ext cx="9601200" cy="689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40" noProof="0" dirty="0"/>
              <a:t>Skift farve på Mikro grafikken: Klik på Mikro grafikken, klik på Fyldfarve til figur, vælg farve fra Brugerdefinerede farvers anden række. </a:t>
            </a:r>
          </a:p>
        </p:txBody>
      </p:sp>
    </p:spTree>
    <p:extLst>
      <p:ext uri="{BB962C8B-B14F-4D97-AF65-F5344CB8AC3E}">
        <p14:creationId xmlns:p14="http://schemas.microsoft.com/office/powerpoint/2010/main" val="3642262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720" userDrawn="1">
          <p15:clr>
            <a:srgbClr val="A4A3A4"/>
          </p15:clr>
        </p15:guide>
        <p15:guide id="2" orient="horz" pos="3183" userDrawn="1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 bwMode="white">
          <a:xfrm>
            <a:off x="1" y="0"/>
            <a:ext cx="960214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734" noProof="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11950" y="5050364"/>
            <a:ext cx="3566430" cy="6720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2986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a-DK" dirty="0"/>
              <a:t>Klik for at tilføje sektionstitel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11952" y="5908531"/>
            <a:ext cx="3566430" cy="2318400"/>
          </a:xfrm>
        </p:spPr>
        <p:txBody>
          <a:bodyPr anchor="t" anchorCtr="0"/>
          <a:lstStyle>
            <a:lvl1pPr algn="l">
              <a:defRPr sz="5973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ECF1C836-21A0-0331-A849-E61A908965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26C215-F3F2-4DB9-8B13-8FADB0ABB2EE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F8D5FDD7-8020-3589-F424-24D4FE9B56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94C0154D-C90A-C45E-44EB-A9BE528AF3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Mikro grafik 1">
            <a:extLst>
              <a:ext uri="{FF2B5EF4-FFF2-40B4-BE49-F238E27FC236}">
                <a16:creationId xmlns:a16="http://schemas.microsoft.com/office/drawing/2014/main" id="{4FBDF28A-5889-E8E4-DFBE-B3363A66E635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363411" y="2559745"/>
            <a:ext cx="4058078" cy="7682112"/>
          </a:xfrm>
          <a:custGeom>
            <a:avLst/>
            <a:gdLst>
              <a:gd name="connsiteX0" fmla="*/ 5090346 w 5153115"/>
              <a:gd name="connsiteY0" fmla="*/ 3947359 h 4115417"/>
              <a:gd name="connsiteX1" fmla="*/ 5115957 w 5153115"/>
              <a:gd name="connsiteY1" fmla="*/ 3949589 h 4115417"/>
              <a:gd name="connsiteX2" fmla="*/ 5135778 w 5153115"/>
              <a:gd name="connsiteY2" fmla="*/ 3957609 h 4115417"/>
              <a:gd name="connsiteX3" fmla="*/ 5148575 w 5153115"/>
              <a:gd name="connsiteY3" fmla="*/ 3973412 h 4115417"/>
              <a:gd name="connsiteX4" fmla="*/ 5153115 w 5153115"/>
              <a:gd name="connsiteY4" fmla="*/ 3998991 h 4115417"/>
              <a:gd name="connsiteX5" fmla="*/ 5148575 w 5153115"/>
              <a:gd name="connsiteY5" fmla="*/ 4025740 h 4115417"/>
              <a:gd name="connsiteX6" fmla="*/ 5135778 w 5153115"/>
              <a:gd name="connsiteY6" fmla="*/ 4042144 h 4115417"/>
              <a:gd name="connsiteX7" fmla="*/ 5115957 w 5153115"/>
              <a:gd name="connsiteY7" fmla="*/ 4050386 h 4115417"/>
              <a:gd name="connsiteX8" fmla="*/ 5090346 w 5153115"/>
              <a:gd name="connsiteY8" fmla="*/ 4052648 h 4115417"/>
              <a:gd name="connsiteX9" fmla="*/ 5064736 w 5153115"/>
              <a:gd name="connsiteY9" fmla="*/ 4050386 h 4115417"/>
              <a:gd name="connsiteX10" fmla="*/ 5044915 w 5153115"/>
              <a:gd name="connsiteY10" fmla="*/ 4042144 h 4115417"/>
              <a:gd name="connsiteX11" fmla="*/ 5032117 w 5153115"/>
              <a:gd name="connsiteY11" fmla="*/ 4025740 h 4115417"/>
              <a:gd name="connsiteX12" fmla="*/ 5027578 w 5153115"/>
              <a:gd name="connsiteY12" fmla="*/ 3998991 h 4115417"/>
              <a:gd name="connsiteX13" fmla="*/ 5032260 w 5153115"/>
              <a:gd name="connsiteY13" fmla="*/ 3973412 h 4115417"/>
              <a:gd name="connsiteX14" fmla="*/ 5045294 w 5153115"/>
              <a:gd name="connsiteY14" fmla="*/ 3957609 h 4115417"/>
              <a:gd name="connsiteX15" fmla="*/ 5065163 w 5153115"/>
              <a:gd name="connsiteY15" fmla="*/ 3949589 h 4115417"/>
              <a:gd name="connsiteX16" fmla="*/ 3131033 w 5153115"/>
              <a:gd name="connsiteY16" fmla="*/ 3947359 h 4115417"/>
              <a:gd name="connsiteX17" fmla="*/ 3156644 w 5153115"/>
              <a:gd name="connsiteY17" fmla="*/ 3949589 h 4115417"/>
              <a:gd name="connsiteX18" fmla="*/ 3176464 w 5153115"/>
              <a:gd name="connsiteY18" fmla="*/ 3957609 h 4115417"/>
              <a:gd name="connsiteX19" fmla="*/ 3189262 w 5153115"/>
              <a:gd name="connsiteY19" fmla="*/ 3973412 h 4115417"/>
              <a:gd name="connsiteX20" fmla="*/ 3193801 w 5153115"/>
              <a:gd name="connsiteY20" fmla="*/ 3998991 h 4115417"/>
              <a:gd name="connsiteX21" fmla="*/ 3189262 w 5153115"/>
              <a:gd name="connsiteY21" fmla="*/ 4025740 h 4115417"/>
              <a:gd name="connsiteX22" fmla="*/ 3176464 w 5153115"/>
              <a:gd name="connsiteY22" fmla="*/ 4042144 h 4115417"/>
              <a:gd name="connsiteX23" fmla="*/ 3156644 w 5153115"/>
              <a:gd name="connsiteY23" fmla="*/ 4050386 h 4115417"/>
              <a:gd name="connsiteX24" fmla="*/ 3131033 w 5153115"/>
              <a:gd name="connsiteY24" fmla="*/ 4052648 h 4115417"/>
              <a:gd name="connsiteX25" fmla="*/ 3105422 w 5153115"/>
              <a:gd name="connsiteY25" fmla="*/ 4050386 h 4115417"/>
              <a:gd name="connsiteX26" fmla="*/ 3085601 w 5153115"/>
              <a:gd name="connsiteY26" fmla="*/ 4042144 h 4115417"/>
              <a:gd name="connsiteX27" fmla="*/ 3072804 w 5153115"/>
              <a:gd name="connsiteY27" fmla="*/ 4025740 h 4115417"/>
              <a:gd name="connsiteX28" fmla="*/ 3068264 w 5153115"/>
              <a:gd name="connsiteY28" fmla="*/ 3998991 h 4115417"/>
              <a:gd name="connsiteX29" fmla="*/ 3072946 w 5153115"/>
              <a:gd name="connsiteY29" fmla="*/ 3973412 h 4115417"/>
              <a:gd name="connsiteX30" fmla="*/ 3085981 w 5153115"/>
              <a:gd name="connsiteY30" fmla="*/ 3957609 h 4115417"/>
              <a:gd name="connsiteX31" fmla="*/ 3105849 w 5153115"/>
              <a:gd name="connsiteY31" fmla="*/ 3949589 h 4115417"/>
              <a:gd name="connsiteX32" fmla="*/ 4047912 w 5153115"/>
              <a:gd name="connsiteY32" fmla="*/ 3947356 h 4115417"/>
              <a:gd name="connsiteX33" fmla="*/ 4173450 w 5153115"/>
              <a:gd name="connsiteY33" fmla="*/ 3947356 h 4115417"/>
              <a:gd name="connsiteX34" fmla="*/ 4173450 w 5153115"/>
              <a:gd name="connsiteY34" fmla="*/ 4052645 h 4115417"/>
              <a:gd name="connsiteX35" fmla="*/ 4047912 w 5153115"/>
              <a:gd name="connsiteY35" fmla="*/ 4052645 h 4115417"/>
              <a:gd name="connsiteX36" fmla="*/ 916909 w 5153115"/>
              <a:gd name="connsiteY36" fmla="*/ 3856244 h 4115417"/>
              <a:gd name="connsiteX37" fmla="*/ 1465630 w 5153115"/>
              <a:gd name="connsiteY37" fmla="*/ 3856244 h 4115417"/>
              <a:gd name="connsiteX38" fmla="*/ 1465630 w 5153115"/>
              <a:gd name="connsiteY38" fmla="*/ 3921036 h 4115417"/>
              <a:gd name="connsiteX39" fmla="*/ 916909 w 5153115"/>
              <a:gd name="connsiteY39" fmla="*/ 3921036 h 4115417"/>
              <a:gd name="connsiteX40" fmla="*/ 0 w 5153115"/>
              <a:gd name="connsiteY40" fmla="*/ 3856244 h 4115417"/>
              <a:gd name="connsiteX41" fmla="*/ 548722 w 5153115"/>
              <a:gd name="connsiteY41" fmla="*/ 3856244 h 4115417"/>
              <a:gd name="connsiteX42" fmla="*/ 548722 w 5153115"/>
              <a:gd name="connsiteY42" fmla="*/ 3921036 h 4115417"/>
              <a:gd name="connsiteX43" fmla="*/ 0 w 5153115"/>
              <a:gd name="connsiteY43" fmla="*/ 3921036 h 4115417"/>
              <a:gd name="connsiteX44" fmla="*/ 916909 w 5153115"/>
              <a:gd name="connsiteY44" fmla="*/ 3644651 h 4115417"/>
              <a:gd name="connsiteX45" fmla="*/ 1465630 w 5153115"/>
              <a:gd name="connsiteY45" fmla="*/ 3644651 h 4115417"/>
              <a:gd name="connsiteX46" fmla="*/ 1465630 w 5153115"/>
              <a:gd name="connsiteY46" fmla="*/ 3709444 h 4115417"/>
              <a:gd name="connsiteX47" fmla="*/ 916909 w 5153115"/>
              <a:gd name="connsiteY47" fmla="*/ 3709444 h 4115417"/>
              <a:gd name="connsiteX48" fmla="*/ 0 w 5153115"/>
              <a:gd name="connsiteY48" fmla="*/ 3644651 h 4115417"/>
              <a:gd name="connsiteX49" fmla="*/ 548722 w 5153115"/>
              <a:gd name="connsiteY49" fmla="*/ 3644651 h 4115417"/>
              <a:gd name="connsiteX50" fmla="*/ 548722 w 5153115"/>
              <a:gd name="connsiteY50" fmla="*/ 3709444 h 4115417"/>
              <a:gd name="connsiteX51" fmla="*/ 0 w 5153115"/>
              <a:gd name="connsiteY51" fmla="*/ 3709444 h 4115417"/>
              <a:gd name="connsiteX52" fmla="*/ 5090346 w 5153115"/>
              <a:gd name="connsiteY52" fmla="*/ 3522149 h 4115417"/>
              <a:gd name="connsiteX53" fmla="*/ 5115957 w 5153115"/>
              <a:gd name="connsiteY53" fmla="*/ 3524253 h 4115417"/>
              <a:gd name="connsiteX54" fmla="*/ 5135778 w 5153115"/>
              <a:gd name="connsiteY54" fmla="*/ 3532146 h 4115417"/>
              <a:gd name="connsiteX55" fmla="*/ 5148575 w 5153115"/>
              <a:gd name="connsiteY55" fmla="*/ 3548202 h 4115417"/>
              <a:gd name="connsiteX56" fmla="*/ 5153115 w 5153115"/>
              <a:gd name="connsiteY56" fmla="*/ 3574793 h 4115417"/>
              <a:gd name="connsiteX57" fmla="*/ 5148575 w 5153115"/>
              <a:gd name="connsiteY57" fmla="*/ 3600531 h 4115417"/>
              <a:gd name="connsiteX58" fmla="*/ 5135778 w 5153115"/>
              <a:gd name="connsiteY58" fmla="*/ 3616682 h 4115417"/>
              <a:gd name="connsiteX59" fmla="*/ 5115957 w 5153115"/>
              <a:gd name="connsiteY59" fmla="*/ 3625050 h 4115417"/>
              <a:gd name="connsiteX60" fmla="*/ 5090346 w 5153115"/>
              <a:gd name="connsiteY60" fmla="*/ 3627438 h 4115417"/>
              <a:gd name="connsiteX61" fmla="*/ 5065321 w 5153115"/>
              <a:gd name="connsiteY61" fmla="*/ 3625050 h 4115417"/>
              <a:gd name="connsiteX62" fmla="*/ 5045800 w 5153115"/>
              <a:gd name="connsiteY62" fmla="*/ 3616682 h 4115417"/>
              <a:gd name="connsiteX63" fmla="*/ 5033113 w 5153115"/>
              <a:gd name="connsiteY63" fmla="*/ 3600531 h 4115417"/>
              <a:gd name="connsiteX64" fmla="*/ 5028589 w 5153115"/>
              <a:gd name="connsiteY64" fmla="*/ 3574793 h 4115417"/>
              <a:gd name="connsiteX65" fmla="*/ 5033113 w 5153115"/>
              <a:gd name="connsiteY65" fmla="*/ 3548202 h 4115417"/>
              <a:gd name="connsiteX66" fmla="*/ 5045800 w 5153115"/>
              <a:gd name="connsiteY66" fmla="*/ 3532146 h 4115417"/>
              <a:gd name="connsiteX67" fmla="*/ 5065321 w 5153115"/>
              <a:gd name="connsiteY67" fmla="*/ 3524253 h 4115417"/>
              <a:gd name="connsiteX68" fmla="*/ 3131033 w 5153115"/>
              <a:gd name="connsiteY68" fmla="*/ 3522149 h 4115417"/>
              <a:gd name="connsiteX69" fmla="*/ 3156644 w 5153115"/>
              <a:gd name="connsiteY69" fmla="*/ 3524253 h 4115417"/>
              <a:gd name="connsiteX70" fmla="*/ 3176464 w 5153115"/>
              <a:gd name="connsiteY70" fmla="*/ 3532146 h 4115417"/>
              <a:gd name="connsiteX71" fmla="*/ 3189262 w 5153115"/>
              <a:gd name="connsiteY71" fmla="*/ 3548202 h 4115417"/>
              <a:gd name="connsiteX72" fmla="*/ 3193801 w 5153115"/>
              <a:gd name="connsiteY72" fmla="*/ 3574793 h 4115417"/>
              <a:gd name="connsiteX73" fmla="*/ 3189262 w 5153115"/>
              <a:gd name="connsiteY73" fmla="*/ 3600531 h 4115417"/>
              <a:gd name="connsiteX74" fmla="*/ 3176464 w 5153115"/>
              <a:gd name="connsiteY74" fmla="*/ 3616682 h 4115417"/>
              <a:gd name="connsiteX75" fmla="*/ 3156644 w 5153115"/>
              <a:gd name="connsiteY75" fmla="*/ 3625050 h 4115417"/>
              <a:gd name="connsiteX76" fmla="*/ 3131033 w 5153115"/>
              <a:gd name="connsiteY76" fmla="*/ 3627438 h 4115417"/>
              <a:gd name="connsiteX77" fmla="*/ 3106008 w 5153115"/>
              <a:gd name="connsiteY77" fmla="*/ 3625050 h 4115417"/>
              <a:gd name="connsiteX78" fmla="*/ 3086488 w 5153115"/>
              <a:gd name="connsiteY78" fmla="*/ 3616682 h 4115417"/>
              <a:gd name="connsiteX79" fmla="*/ 3073801 w 5153115"/>
              <a:gd name="connsiteY79" fmla="*/ 3600531 h 4115417"/>
              <a:gd name="connsiteX80" fmla="*/ 3069277 w 5153115"/>
              <a:gd name="connsiteY80" fmla="*/ 3574793 h 4115417"/>
              <a:gd name="connsiteX81" fmla="*/ 3073801 w 5153115"/>
              <a:gd name="connsiteY81" fmla="*/ 3548202 h 4115417"/>
              <a:gd name="connsiteX82" fmla="*/ 3086488 w 5153115"/>
              <a:gd name="connsiteY82" fmla="*/ 3532146 h 4115417"/>
              <a:gd name="connsiteX83" fmla="*/ 3106008 w 5153115"/>
              <a:gd name="connsiteY83" fmla="*/ 3524253 h 4115417"/>
              <a:gd name="connsiteX84" fmla="*/ 2430814 w 5153115"/>
              <a:gd name="connsiteY84" fmla="*/ 3327768 h 4115417"/>
              <a:gd name="connsiteX85" fmla="*/ 2462999 w 5153115"/>
              <a:gd name="connsiteY85" fmla="*/ 3328906 h 4115417"/>
              <a:gd name="connsiteX86" fmla="*/ 2492789 w 5153115"/>
              <a:gd name="connsiteY86" fmla="*/ 3332288 h 4115417"/>
              <a:gd name="connsiteX87" fmla="*/ 2520265 w 5153115"/>
              <a:gd name="connsiteY87" fmla="*/ 3337864 h 4115417"/>
              <a:gd name="connsiteX88" fmla="*/ 2545507 w 5153115"/>
              <a:gd name="connsiteY88" fmla="*/ 3345586 h 4115417"/>
              <a:gd name="connsiteX89" fmla="*/ 2568596 w 5153115"/>
              <a:gd name="connsiteY89" fmla="*/ 3355403 h 4115417"/>
              <a:gd name="connsiteX90" fmla="*/ 2589611 w 5153115"/>
              <a:gd name="connsiteY90" fmla="*/ 3367266 h 4115417"/>
              <a:gd name="connsiteX91" fmla="*/ 2608634 w 5153115"/>
              <a:gd name="connsiteY91" fmla="*/ 3381127 h 4115417"/>
              <a:gd name="connsiteX92" fmla="*/ 2625746 w 5153115"/>
              <a:gd name="connsiteY92" fmla="*/ 3396935 h 4115417"/>
              <a:gd name="connsiteX93" fmla="*/ 2641027 w 5153115"/>
              <a:gd name="connsiteY93" fmla="*/ 3414641 h 4115417"/>
              <a:gd name="connsiteX94" fmla="*/ 2654556 w 5153115"/>
              <a:gd name="connsiteY94" fmla="*/ 3434197 h 4115417"/>
              <a:gd name="connsiteX95" fmla="*/ 2666414 w 5153115"/>
              <a:gd name="connsiteY95" fmla="*/ 3455551 h 4115417"/>
              <a:gd name="connsiteX96" fmla="*/ 2676682 w 5153115"/>
              <a:gd name="connsiteY96" fmla="*/ 3478656 h 4115417"/>
              <a:gd name="connsiteX97" fmla="*/ 2685441 w 5153115"/>
              <a:gd name="connsiteY97" fmla="*/ 3503462 h 4115417"/>
              <a:gd name="connsiteX98" fmla="*/ 2692772 w 5153115"/>
              <a:gd name="connsiteY98" fmla="*/ 3529919 h 4115417"/>
              <a:gd name="connsiteX99" fmla="*/ 2698753 w 5153115"/>
              <a:gd name="connsiteY99" fmla="*/ 3557979 h 4115417"/>
              <a:gd name="connsiteX100" fmla="*/ 2703467 w 5153115"/>
              <a:gd name="connsiteY100" fmla="*/ 3587592 h 4115417"/>
              <a:gd name="connsiteX101" fmla="*/ 2706993 w 5153115"/>
              <a:gd name="connsiteY101" fmla="*/ 3618707 h 4115417"/>
              <a:gd name="connsiteX102" fmla="*/ 2709411 w 5153115"/>
              <a:gd name="connsiteY102" fmla="*/ 3651277 h 4115417"/>
              <a:gd name="connsiteX103" fmla="*/ 2710804 w 5153115"/>
              <a:gd name="connsiteY103" fmla="*/ 3685251 h 4115417"/>
              <a:gd name="connsiteX104" fmla="*/ 2711250 w 5153115"/>
              <a:gd name="connsiteY104" fmla="*/ 3720581 h 4115417"/>
              <a:gd name="connsiteX105" fmla="*/ 2710826 w 5153115"/>
              <a:gd name="connsiteY105" fmla="*/ 3756062 h 4115417"/>
              <a:gd name="connsiteX106" fmla="*/ 2709493 w 5153115"/>
              <a:gd name="connsiteY106" fmla="*/ 3790187 h 4115417"/>
              <a:gd name="connsiteX107" fmla="*/ 2707167 w 5153115"/>
              <a:gd name="connsiteY107" fmla="*/ 3822906 h 4115417"/>
              <a:gd name="connsiteX108" fmla="*/ 2703758 w 5153115"/>
              <a:gd name="connsiteY108" fmla="*/ 3854169 h 4115417"/>
              <a:gd name="connsiteX109" fmla="*/ 2699180 w 5153115"/>
              <a:gd name="connsiteY109" fmla="*/ 3883925 h 4115417"/>
              <a:gd name="connsiteX110" fmla="*/ 2693346 w 5153115"/>
              <a:gd name="connsiteY110" fmla="*/ 3912125 h 4115417"/>
              <a:gd name="connsiteX111" fmla="*/ 2686167 w 5153115"/>
              <a:gd name="connsiteY111" fmla="*/ 3938718 h 4115417"/>
              <a:gd name="connsiteX112" fmla="*/ 2677557 w 5153115"/>
              <a:gd name="connsiteY112" fmla="*/ 3963654 h 4115417"/>
              <a:gd name="connsiteX113" fmla="*/ 2667429 w 5153115"/>
              <a:gd name="connsiteY113" fmla="*/ 3986884 h 4115417"/>
              <a:gd name="connsiteX114" fmla="*/ 2655695 w 5153115"/>
              <a:gd name="connsiteY114" fmla="*/ 4008356 h 4115417"/>
              <a:gd name="connsiteX115" fmla="*/ 2642267 w 5153115"/>
              <a:gd name="connsiteY115" fmla="*/ 4028021 h 4115417"/>
              <a:gd name="connsiteX116" fmla="*/ 2627058 w 5153115"/>
              <a:gd name="connsiteY116" fmla="*/ 4045829 h 4115417"/>
              <a:gd name="connsiteX117" fmla="*/ 2609982 w 5153115"/>
              <a:gd name="connsiteY117" fmla="*/ 4061729 h 4115417"/>
              <a:gd name="connsiteX118" fmla="*/ 2590950 w 5153115"/>
              <a:gd name="connsiteY118" fmla="*/ 4075672 h 4115417"/>
              <a:gd name="connsiteX119" fmla="*/ 2569877 w 5153115"/>
              <a:gd name="connsiteY119" fmla="*/ 4087608 h 4115417"/>
              <a:gd name="connsiteX120" fmla="*/ 2546673 w 5153115"/>
              <a:gd name="connsiteY120" fmla="*/ 4097485 h 4115417"/>
              <a:gd name="connsiteX121" fmla="*/ 2521252 w 5153115"/>
              <a:gd name="connsiteY121" fmla="*/ 4105255 h 4115417"/>
              <a:gd name="connsiteX122" fmla="*/ 2493527 w 5153115"/>
              <a:gd name="connsiteY122" fmla="*/ 4110867 h 4115417"/>
              <a:gd name="connsiteX123" fmla="*/ 2463410 w 5153115"/>
              <a:gd name="connsiteY123" fmla="*/ 4114272 h 4115417"/>
              <a:gd name="connsiteX124" fmla="*/ 2430814 w 5153115"/>
              <a:gd name="connsiteY124" fmla="*/ 4115417 h 4115417"/>
              <a:gd name="connsiteX125" fmla="*/ 2430814 w 5153115"/>
              <a:gd name="connsiteY125" fmla="*/ 4056698 h 4115417"/>
              <a:gd name="connsiteX126" fmla="*/ 2460946 w 5153115"/>
              <a:gd name="connsiteY126" fmla="*/ 4055344 h 4115417"/>
              <a:gd name="connsiteX127" fmla="*/ 2488189 w 5153115"/>
              <a:gd name="connsiteY127" fmla="*/ 4051329 h 4115417"/>
              <a:gd name="connsiteX128" fmla="*/ 2512679 w 5153115"/>
              <a:gd name="connsiteY128" fmla="*/ 4044725 h 4115417"/>
              <a:gd name="connsiteX129" fmla="*/ 2534555 w 5153115"/>
              <a:gd name="connsiteY129" fmla="*/ 4035604 h 4115417"/>
              <a:gd name="connsiteX130" fmla="*/ 2571010 w 5153115"/>
              <a:gd name="connsiteY130" fmla="*/ 4010096 h 4115417"/>
              <a:gd name="connsiteX131" fmla="*/ 2598653 w 5153115"/>
              <a:gd name="connsiteY131" fmla="*/ 3975380 h 4115417"/>
              <a:gd name="connsiteX132" fmla="*/ 2609511 w 5153115"/>
              <a:gd name="connsiteY132" fmla="*/ 3954747 h 4115417"/>
              <a:gd name="connsiteX133" fmla="*/ 2618579 w 5153115"/>
              <a:gd name="connsiteY133" fmla="*/ 3932029 h 4115417"/>
              <a:gd name="connsiteX134" fmla="*/ 2625992 w 5153115"/>
              <a:gd name="connsiteY134" fmla="*/ 3907294 h 4115417"/>
              <a:gd name="connsiteX135" fmla="*/ 2631889 w 5153115"/>
              <a:gd name="connsiteY135" fmla="*/ 3880616 h 4115417"/>
              <a:gd name="connsiteX136" fmla="*/ 2636405 w 5153115"/>
              <a:gd name="connsiteY136" fmla="*/ 3852065 h 4115417"/>
              <a:gd name="connsiteX137" fmla="*/ 2639680 w 5153115"/>
              <a:gd name="connsiteY137" fmla="*/ 3821716 h 4115417"/>
              <a:gd name="connsiteX138" fmla="*/ 2641849 w 5153115"/>
              <a:gd name="connsiteY138" fmla="*/ 3789637 h 4115417"/>
              <a:gd name="connsiteX139" fmla="*/ 2643049 w 5153115"/>
              <a:gd name="connsiteY139" fmla="*/ 3755901 h 4115417"/>
              <a:gd name="connsiteX140" fmla="*/ 2643419 w 5153115"/>
              <a:gd name="connsiteY140" fmla="*/ 3720581 h 4115417"/>
              <a:gd name="connsiteX141" fmla="*/ 2643030 w 5153115"/>
              <a:gd name="connsiteY141" fmla="*/ 3685607 h 4115417"/>
              <a:gd name="connsiteX142" fmla="*/ 2641774 w 5153115"/>
              <a:gd name="connsiteY142" fmla="*/ 3652197 h 4115417"/>
              <a:gd name="connsiteX143" fmla="*/ 2639524 w 5153115"/>
              <a:gd name="connsiteY143" fmla="*/ 3620423 h 4115417"/>
              <a:gd name="connsiteX144" fmla="*/ 2636148 w 5153115"/>
              <a:gd name="connsiteY144" fmla="*/ 3590357 h 4115417"/>
              <a:gd name="connsiteX145" fmla="*/ 2631518 w 5153115"/>
              <a:gd name="connsiteY145" fmla="*/ 3562069 h 4115417"/>
              <a:gd name="connsiteX146" fmla="*/ 2625503 w 5153115"/>
              <a:gd name="connsiteY146" fmla="*/ 3535632 h 4115417"/>
              <a:gd name="connsiteX147" fmla="*/ 2617973 w 5153115"/>
              <a:gd name="connsiteY147" fmla="*/ 3511118 h 4115417"/>
              <a:gd name="connsiteX148" fmla="*/ 2608799 w 5153115"/>
              <a:gd name="connsiteY148" fmla="*/ 3488599 h 4115417"/>
              <a:gd name="connsiteX149" fmla="*/ 2597851 w 5153115"/>
              <a:gd name="connsiteY149" fmla="*/ 3468146 h 4115417"/>
              <a:gd name="connsiteX150" fmla="*/ 2570112 w 5153115"/>
              <a:gd name="connsiteY150" fmla="*/ 3433724 h 4115417"/>
              <a:gd name="connsiteX151" fmla="*/ 2533719 w 5153115"/>
              <a:gd name="connsiteY151" fmla="*/ 3408426 h 4115417"/>
              <a:gd name="connsiteX152" fmla="*/ 2511952 w 5153115"/>
              <a:gd name="connsiteY152" fmla="*/ 3399378 h 4115417"/>
              <a:gd name="connsiteX153" fmla="*/ 2487632 w 5153115"/>
              <a:gd name="connsiteY153" fmla="*/ 3392827 h 4115417"/>
              <a:gd name="connsiteX154" fmla="*/ 2460630 w 5153115"/>
              <a:gd name="connsiteY154" fmla="*/ 3388844 h 4115417"/>
              <a:gd name="connsiteX155" fmla="*/ 2430814 w 5153115"/>
              <a:gd name="connsiteY155" fmla="*/ 3387500 h 4115417"/>
              <a:gd name="connsiteX156" fmla="*/ 2117321 w 5153115"/>
              <a:gd name="connsiteY156" fmla="*/ 3327768 h 4115417"/>
              <a:gd name="connsiteX157" fmla="*/ 2117321 w 5153115"/>
              <a:gd name="connsiteY157" fmla="*/ 3387500 h 4115417"/>
              <a:gd name="connsiteX158" fmla="*/ 2087673 w 5153115"/>
              <a:gd name="connsiteY158" fmla="*/ 3388844 h 4115417"/>
              <a:gd name="connsiteX159" fmla="*/ 2060820 w 5153115"/>
              <a:gd name="connsiteY159" fmla="*/ 3392827 h 4115417"/>
              <a:gd name="connsiteX160" fmla="*/ 2036631 w 5153115"/>
              <a:gd name="connsiteY160" fmla="*/ 3399378 h 4115417"/>
              <a:gd name="connsiteX161" fmla="*/ 2014976 w 5153115"/>
              <a:gd name="connsiteY161" fmla="*/ 3408426 h 4115417"/>
              <a:gd name="connsiteX162" fmla="*/ 1978761 w 5153115"/>
              <a:gd name="connsiteY162" fmla="*/ 3433724 h 4115417"/>
              <a:gd name="connsiteX163" fmla="*/ 1951147 w 5153115"/>
              <a:gd name="connsiteY163" fmla="*/ 3468146 h 4115417"/>
              <a:gd name="connsiteX164" fmla="*/ 1940243 w 5153115"/>
              <a:gd name="connsiteY164" fmla="*/ 3488599 h 4115417"/>
              <a:gd name="connsiteX165" fmla="*/ 1931104 w 5153115"/>
              <a:gd name="connsiteY165" fmla="*/ 3511118 h 4115417"/>
              <a:gd name="connsiteX166" fmla="*/ 1923600 w 5153115"/>
              <a:gd name="connsiteY166" fmla="*/ 3535632 h 4115417"/>
              <a:gd name="connsiteX167" fmla="*/ 1917604 w 5153115"/>
              <a:gd name="connsiteY167" fmla="*/ 3562069 h 4115417"/>
              <a:gd name="connsiteX168" fmla="*/ 1912986 w 5153115"/>
              <a:gd name="connsiteY168" fmla="*/ 3590357 h 4115417"/>
              <a:gd name="connsiteX169" fmla="*/ 1909618 w 5153115"/>
              <a:gd name="connsiteY169" fmla="*/ 3620423 h 4115417"/>
              <a:gd name="connsiteX170" fmla="*/ 1907372 w 5153115"/>
              <a:gd name="connsiteY170" fmla="*/ 3652197 h 4115417"/>
              <a:gd name="connsiteX171" fmla="*/ 1906119 w 5153115"/>
              <a:gd name="connsiteY171" fmla="*/ 3685607 h 4115417"/>
              <a:gd name="connsiteX172" fmla="*/ 1905729 w 5153115"/>
              <a:gd name="connsiteY172" fmla="*/ 3720581 h 4115417"/>
              <a:gd name="connsiteX173" fmla="*/ 1906108 w 5153115"/>
              <a:gd name="connsiteY173" fmla="*/ 3755901 h 4115417"/>
              <a:gd name="connsiteX174" fmla="*/ 1907335 w 5153115"/>
              <a:gd name="connsiteY174" fmla="*/ 3789637 h 4115417"/>
              <a:gd name="connsiteX175" fmla="*/ 1909541 w 5153115"/>
              <a:gd name="connsiteY175" fmla="*/ 3821716 h 4115417"/>
              <a:gd name="connsiteX176" fmla="*/ 1912858 w 5153115"/>
              <a:gd name="connsiteY176" fmla="*/ 3852065 h 4115417"/>
              <a:gd name="connsiteX177" fmla="*/ 1917419 w 5153115"/>
              <a:gd name="connsiteY177" fmla="*/ 3880616 h 4115417"/>
              <a:gd name="connsiteX178" fmla="*/ 1923356 w 5153115"/>
              <a:gd name="connsiteY178" fmla="*/ 3907294 h 4115417"/>
              <a:gd name="connsiteX179" fmla="*/ 1930801 w 5153115"/>
              <a:gd name="connsiteY179" fmla="*/ 3932029 h 4115417"/>
              <a:gd name="connsiteX180" fmla="*/ 1939887 w 5153115"/>
              <a:gd name="connsiteY180" fmla="*/ 3954747 h 4115417"/>
              <a:gd name="connsiteX181" fmla="*/ 1950747 w 5153115"/>
              <a:gd name="connsiteY181" fmla="*/ 3975380 h 4115417"/>
              <a:gd name="connsiteX182" fmla="*/ 1978312 w 5153115"/>
              <a:gd name="connsiteY182" fmla="*/ 4010096 h 4115417"/>
              <a:gd name="connsiteX183" fmla="*/ 2014558 w 5153115"/>
              <a:gd name="connsiteY183" fmla="*/ 4035604 h 4115417"/>
              <a:gd name="connsiteX184" fmla="*/ 2036267 w 5153115"/>
              <a:gd name="connsiteY184" fmla="*/ 4044725 h 4115417"/>
              <a:gd name="connsiteX185" fmla="*/ 2060542 w 5153115"/>
              <a:gd name="connsiteY185" fmla="*/ 4051329 h 4115417"/>
              <a:gd name="connsiteX186" fmla="*/ 2087515 w 5153115"/>
              <a:gd name="connsiteY186" fmla="*/ 4055344 h 4115417"/>
              <a:gd name="connsiteX187" fmla="*/ 2117321 w 5153115"/>
              <a:gd name="connsiteY187" fmla="*/ 4056698 h 4115417"/>
              <a:gd name="connsiteX188" fmla="*/ 2117321 w 5153115"/>
              <a:gd name="connsiteY188" fmla="*/ 4115417 h 4115417"/>
              <a:gd name="connsiteX189" fmla="*/ 2084861 w 5153115"/>
              <a:gd name="connsiteY189" fmla="*/ 4114272 h 4115417"/>
              <a:gd name="connsiteX190" fmla="*/ 2054855 w 5153115"/>
              <a:gd name="connsiteY190" fmla="*/ 4110867 h 4115417"/>
              <a:gd name="connsiteX191" fmla="*/ 2027213 w 5153115"/>
              <a:gd name="connsiteY191" fmla="*/ 4105255 h 4115417"/>
              <a:gd name="connsiteX192" fmla="*/ 2001851 w 5153115"/>
              <a:gd name="connsiteY192" fmla="*/ 4097485 h 4115417"/>
              <a:gd name="connsiteX193" fmla="*/ 1978687 w 5153115"/>
              <a:gd name="connsiteY193" fmla="*/ 4087608 h 4115417"/>
              <a:gd name="connsiteX194" fmla="*/ 1957631 w 5153115"/>
              <a:gd name="connsiteY194" fmla="*/ 4075672 h 4115417"/>
              <a:gd name="connsiteX195" fmla="*/ 1938602 w 5153115"/>
              <a:gd name="connsiteY195" fmla="*/ 4061729 h 4115417"/>
              <a:gd name="connsiteX196" fmla="*/ 1921515 w 5153115"/>
              <a:gd name="connsiteY196" fmla="*/ 4045829 h 4115417"/>
              <a:gd name="connsiteX197" fmla="*/ 1906284 w 5153115"/>
              <a:gd name="connsiteY197" fmla="*/ 4028021 h 4115417"/>
              <a:gd name="connsiteX198" fmla="*/ 1892821 w 5153115"/>
              <a:gd name="connsiteY198" fmla="*/ 4008356 h 4115417"/>
              <a:gd name="connsiteX199" fmla="*/ 1881046 w 5153115"/>
              <a:gd name="connsiteY199" fmla="*/ 3986884 h 4115417"/>
              <a:gd name="connsiteX200" fmla="*/ 1870870 w 5153115"/>
              <a:gd name="connsiteY200" fmla="*/ 3963654 h 4115417"/>
              <a:gd name="connsiteX201" fmla="*/ 1862211 w 5153115"/>
              <a:gd name="connsiteY201" fmla="*/ 3938718 h 4115417"/>
              <a:gd name="connsiteX202" fmla="*/ 1854982 w 5153115"/>
              <a:gd name="connsiteY202" fmla="*/ 3912125 h 4115417"/>
              <a:gd name="connsiteX203" fmla="*/ 1849098 w 5153115"/>
              <a:gd name="connsiteY203" fmla="*/ 3883925 h 4115417"/>
              <a:gd name="connsiteX204" fmla="*/ 1844475 w 5153115"/>
              <a:gd name="connsiteY204" fmla="*/ 3854169 h 4115417"/>
              <a:gd name="connsiteX205" fmla="*/ 1841028 w 5153115"/>
              <a:gd name="connsiteY205" fmla="*/ 3822906 h 4115417"/>
              <a:gd name="connsiteX206" fmla="*/ 1838670 w 5153115"/>
              <a:gd name="connsiteY206" fmla="*/ 3790187 h 4115417"/>
              <a:gd name="connsiteX207" fmla="*/ 1837318 w 5153115"/>
              <a:gd name="connsiteY207" fmla="*/ 3756062 h 4115417"/>
              <a:gd name="connsiteX208" fmla="*/ 1836887 w 5153115"/>
              <a:gd name="connsiteY208" fmla="*/ 3720581 h 4115417"/>
              <a:gd name="connsiteX209" fmla="*/ 1837332 w 5153115"/>
              <a:gd name="connsiteY209" fmla="*/ 3685251 h 4115417"/>
              <a:gd name="connsiteX210" fmla="*/ 1838725 w 5153115"/>
              <a:gd name="connsiteY210" fmla="*/ 3651277 h 4115417"/>
              <a:gd name="connsiteX211" fmla="*/ 1841144 w 5153115"/>
              <a:gd name="connsiteY211" fmla="*/ 3618707 h 4115417"/>
              <a:gd name="connsiteX212" fmla="*/ 1844669 w 5153115"/>
              <a:gd name="connsiteY212" fmla="*/ 3587592 h 4115417"/>
              <a:gd name="connsiteX213" fmla="*/ 1849383 w 5153115"/>
              <a:gd name="connsiteY213" fmla="*/ 3557979 h 4115417"/>
              <a:gd name="connsiteX214" fmla="*/ 1855365 w 5153115"/>
              <a:gd name="connsiteY214" fmla="*/ 3529919 h 4115417"/>
              <a:gd name="connsiteX215" fmla="*/ 1862695 w 5153115"/>
              <a:gd name="connsiteY215" fmla="*/ 3503462 h 4115417"/>
              <a:gd name="connsiteX216" fmla="*/ 1871454 w 5153115"/>
              <a:gd name="connsiteY216" fmla="*/ 3478656 h 4115417"/>
              <a:gd name="connsiteX217" fmla="*/ 1881722 w 5153115"/>
              <a:gd name="connsiteY217" fmla="*/ 3455551 h 4115417"/>
              <a:gd name="connsiteX218" fmla="*/ 1893581 w 5153115"/>
              <a:gd name="connsiteY218" fmla="*/ 3434197 h 4115417"/>
              <a:gd name="connsiteX219" fmla="*/ 1907110 w 5153115"/>
              <a:gd name="connsiteY219" fmla="*/ 3414641 h 4115417"/>
              <a:gd name="connsiteX220" fmla="*/ 1922390 w 5153115"/>
              <a:gd name="connsiteY220" fmla="*/ 3396935 h 4115417"/>
              <a:gd name="connsiteX221" fmla="*/ 1939502 w 5153115"/>
              <a:gd name="connsiteY221" fmla="*/ 3381127 h 4115417"/>
              <a:gd name="connsiteX222" fmla="*/ 1958525 w 5153115"/>
              <a:gd name="connsiteY222" fmla="*/ 3367266 h 4115417"/>
              <a:gd name="connsiteX223" fmla="*/ 1979540 w 5153115"/>
              <a:gd name="connsiteY223" fmla="*/ 3355403 h 4115417"/>
              <a:gd name="connsiteX224" fmla="*/ 2002629 w 5153115"/>
              <a:gd name="connsiteY224" fmla="*/ 3345586 h 4115417"/>
              <a:gd name="connsiteX225" fmla="*/ 2027871 w 5153115"/>
              <a:gd name="connsiteY225" fmla="*/ 3337864 h 4115417"/>
              <a:gd name="connsiteX226" fmla="*/ 2055347 w 5153115"/>
              <a:gd name="connsiteY226" fmla="*/ 3332288 h 4115417"/>
              <a:gd name="connsiteX227" fmla="*/ 2085135 w 5153115"/>
              <a:gd name="connsiteY227" fmla="*/ 3328906 h 4115417"/>
              <a:gd name="connsiteX228" fmla="*/ 3377636 w 5153115"/>
              <a:gd name="connsiteY228" fmla="*/ 3036193 h 4115417"/>
              <a:gd name="connsiteX229" fmla="*/ 3403246 w 5153115"/>
              <a:gd name="connsiteY229" fmla="*/ 3038423 h 4115417"/>
              <a:gd name="connsiteX230" fmla="*/ 3423067 w 5153115"/>
              <a:gd name="connsiteY230" fmla="*/ 3046443 h 4115417"/>
              <a:gd name="connsiteX231" fmla="*/ 3435864 w 5153115"/>
              <a:gd name="connsiteY231" fmla="*/ 3062246 h 4115417"/>
              <a:gd name="connsiteX232" fmla="*/ 3440404 w 5153115"/>
              <a:gd name="connsiteY232" fmla="*/ 3087826 h 4115417"/>
              <a:gd name="connsiteX233" fmla="*/ 3435864 w 5153115"/>
              <a:gd name="connsiteY233" fmla="*/ 3114575 h 4115417"/>
              <a:gd name="connsiteX234" fmla="*/ 3423067 w 5153115"/>
              <a:gd name="connsiteY234" fmla="*/ 3130979 h 4115417"/>
              <a:gd name="connsiteX235" fmla="*/ 3403246 w 5153115"/>
              <a:gd name="connsiteY235" fmla="*/ 3139221 h 4115417"/>
              <a:gd name="connsiteX236" fmla="*/ 3377636 w 5153115"/>
              <a:gd name="connsiteY236" fmla="*/ 3141483 h 4115417"/>
              <a:gd name="connsiteX237" fmla="*/ 3352025 w 5153115"/>
              <a:gd name="connsiteY237" fmla="*/ 3139221 h 4115417"/>
              <a:gd name="connsiteX238" fmla="*/ 3332204 w 5153115"/>
              <a:gd name="connsiteY238" fmla="*/ 3130979 h 4115417"/>
              <a:gd name="connsiteX239" fmla="*/ 3319407 w 5153115"/>
              <a:gd name="connsiteY239" fmla="*/ 3114575 h 4115417"/>
              <a:gd name="connsiteX240" fmla="*/ 3314867 w 5153115"/>
              <a:gd name="connsiteY240" fmla="*/ 3087826 h 4115417"/>
              <a:gd name="connsiteX241" fmla="*/ 3319549 w 5153115"/>
              <a:gd name="connsiteY241" fmla="*/ 3062246 h 4115417"/>
              <a:gd name="connsiteX242" fmla="*/ 3332584 w 5153115"/>
              <a:gd name="connsiteY242" fmla="*/ 3046443 h 4115417"/>
              <a:gd name="connsiteX243" fmla="*/ 3352453 w 5153115"/>
              <a:gd name="connsiteY243" fmla="*/ 3038423 h 4115417"/>
              <a:gd name="connsiteX244" fmla="*/ 2913514 w 5153115"/>
              <a:gd name="connsiteY244" fmla="*/ 3036193 h 4115417"/>
              <a:gd name="connsiteX245" fmla="*/ 2939125 w 5153115"/>
              <a:gd name="connsiteY245" fmla="*/ 3038423 h 4115417"/>
              <a:gd name="connsiteX246" fmla="*/ 2958945 w 5153115"/>
              <a:gd name="connsiteY246" fmla="*/ 3046443 h 4115417"/>
              <a:gd name="connsiteX247" fmla="*/ 2971742 w 5153115"/>
              <a:gd name="connsiteY247" fmla="*/ 3062246 h 4115417"/>
              <a:gd name="connsiteX248" fmla="*/ 2976282 w 5153115"/>
              <a:gd name="connsiteY248" fmla="*/ 3087826 h 4115417"/>
              <a:gd name="connsiteX249" fmla="*/ 2971742 w 5153115"/>
              <a:gd name="connsiteY249" fmla="*/ 3114575 h 4115417"/>
              <a:gd name="connsiteX250" fmla="*/ 2958945 w 5153115"/>
              <a:gd name="connsiteY250" fmla="*/ 3130979 h 4115417"/>
              <a:gd name="connsiteX251" fmla="*/ 2939125 w 5153115"/>
              <a:gd name="connsiteY251" fmla="*/ 3139221 h 4115417"/>
              <a:gd name="connsiteX252" fmla="*/ 2913514 w 5153115"/>
              <a:gd name="connsiteY252" fmla="*/ 3141483 h 4115417"/>
              <a:gd name="connsiteX253" fmla="*/ 2887903 w 5153115"/>
              <a:gd name="connsiteY253" fmla="*/ 3139221 h 4115417"/>
              <a:gd name="connsiteX254" fmla="*/ 2868082 w 5153115"/>
              <a:gd name="connsiteY254" fmla="*/ 3130979 h 4115417"/>
              <a:gd name="connsiteX255" fmla="*/ 2855285 w 5153115"/>
              <a:gd name="connsiteY255" fmla="*/ 3114575 h 4115417"/>
              <a:gd name="connsiteX256" fmla="*/ 2850745 w 5153115"/>
              <a:gd name="connsiteY256" fmla="*/ 3087826 h 4115417"/>
              <a:gd name="connsiteX257" fmla="*/ 2855427 w 5153115"/>
              <a:gd name="connsiteY257" fmla="*/ 3062246 h 4115417"/>
              <a:gd name="connsiteX258" fmla="*/ 2868462 w 5153115"/>
              <a:gd name="connsiteY258" fmla="*/ 3046443 h 4115417"/>
              <a:gd name="connsiteX259" fmla="*/ 2888330 w 5153115"/>
              <a:gd name="connsiteY259" fmla="*/ 3038423 h 4115417"/>
              <a:gd name="connsiteX260" fmla="*/ 1690212 w 5153115"/>
              <a:gd name="connsiteY260" fmla="*/ 2945084 h 4115417"/>
              <a:gd name="connsiteX261" fmla="*/ 2238932 w 5153115"/>
              <a:gd name="connsiteY261" fmla="*/ 2945084 h 4115417"/>
              <a:gd name="connsiteX262" fmla="*/ 2238932 w 5153115"/>
              <a:gd name="connsiteY262" fmla="*/ 3009877 h 4115417"/>
              <a:gd name="connsiteX263" fmla="*/ 1690212 w 5153115"/>
              <a:gd name="connsiteY263" fmla="*/ 3009877 h 4115417"/>
              <a:gd name="connsiteX264" fmla="*/ 773297 w 5153115"/>
              <a:gd name="connsiteY264" fmla="*/ 2945084 h 4115417"/>
              <a:gd name="connsiteX265" fmla="*/ 1322019 w 5153115"/>
              <a:gd name="connsiteY265" fmla="*/ 2945084 h 4115417"/>
              <a:gd name="connsiteX266" fmla="*/ 1322019 w 5153115"/>
              <a:gd name="connsiteY266" fmla="*/ 3009877 h 4115417"/>
              <a:gd name="connsiteX267" fmla="*/ 773297 w 5153115"/>
              <a:gd name="connsiteY267" fmla="*/ 3009877 h 4115417"/>
              <a:gd name="connsiteX268" fmla="*/ 1690212 w 5153115"/>
              <a:gd name="connsiteY268" fmla="*/ 2733491 h 4115417"/>
              <a:gd name="connsiteX269" fmla="*/ 2238932 w 5153115"/>
              <a:gd name="connsiteY269" fmla="*/ 2733491 h 4115417"/>
              <a:gd name="connsiteX270" fmla="*/ 2238932 w 5153115"/>
              <a:gd name="connsiteY270" fmla="*/ 2798284 h 4115417"/>
              <a:gd name="connsiteX271" fmla="*/ 1690212 w 5153115"/>
              <a:gd name="connsiteY271" fmla="*/ 2798284 h 4115417"/>
              <a:gd name="connsiteX272" fmla="*/ 773297 w 5153115"/>
              <a:gd name="connsiteY272" fmla="*/ 2733491 h 4115417"/>
              <a:gd name="connsiteX273" fmla="*/ 1322019 w 5153115"/>
              <a:gd name="connsiteY273" fmla="*/ 2733491 h 4115417"/>
              <a:gd name="connsiteX274" fmla="*/ 1322019 w 5153115"/>
              <a:gd name="connsiteY274" fmla="*/ 2798284 h 4115417"/>
              <a:gd name="connsiteX275" fmla="*/ 773297 w 5153115"/>
              <a:gd name="connsiteY275" fmla="*/ 2798284 h 4115417"/>
              <a:gd name="connsiteX276" fmla="*/ 3377636 w 5153115"/>
              <a:gd name="connsiteY276" fmla="*/ 2610983 h 4115417"/>
              <a:gd name="connsiteX277" fmla="*/ 3403246 w 5153115"/>
              <a:gd name="connsiteY277" fmla="*/ 2613087 h 4115417"/>
              <a:gd name="connsiteX278" fmla="*/ 3423067 w 5153115"/>
              <a:gd name="connsiteY278" fmla="*/ 2620981 h 4115417"/>
              <a:gd name="connsiteX279" fmla="*/ 3435864 w 5153115"/>
              <a:gd name="connsiteY279" fmla="*/ 2637037 h 4115417"/>
              <a:gd name="connsiteX280" fmla="*/ 3440404 w 5153115"/>
              <a:gd name="connsiteY280" fmla="*/ 2663628 h 4115417"/>
              <a:gd name="connsiteX281" fmla="*/ 3435864 w 5153115"/>
              <a:gd name="connsiteY281" fmla="*/ 2689366 h 4115417"/>
              <a:gd name="connsiteX282" fmla="*/ 3423067 w 5153115"/>
              <a:gd name="connsiteY282" fmla="*/ 2705516 h 4115417"/>
              <a:gd name="connsiteX283" fmla="*/ 3403246 w 5153115"/>
              <a:gd name="connsiteY283" fmla="*/ 2713884 h 4115417"/>
              <a:gd name="connsiteX284" fmla="*/ 3377636 w 5153115"/>
              <a:gd name="connsiteY284" fmla="*/ 2716273 h 4115417"/>
              <a:gd name="connsiteX285" fmla="*/ 3352611 w 5153115"/>
              <a:gd name="connsiteY285" fmla="*/ 2713884 h 4115417"/>
              <a:gd name="connsiteX286" fmla="*/ 3333090 w 5153115"/>
              <a:gd name="connsiteY286" fmla="*/ 2705516 h 4115417"/>
              <a:gd name="connsiteX287" fmla="*/ 3320404 w 5153115"/>
              <a:gd name="connsiteY287" fmla="*/ 2689366 h 4115417"/>
              <a:gd name="connsiteX288" fmla="*/ 3315879 w 5153115"/>
              <a:gd name="connsiteY288" fmla="*/ 2663628 h 4115417"/>
              <a:gd name="connsiteX289" fmla="*/ 3320404 w 5153115"/>
              <a:gd name="connsiteY289" fmla="*/ 2637037 h 4115417"/>
              <a:gd name="connsiteX290" fmla="*/ 3333090 w 5153115"/>
              <a:gd name="connsiteY290" fmla="*/ 2620981 h 4115417"/>
              <a:gd name="connsiteX291" fmla="*/ 3352611 w 5153115"/>
              <a:gd name="connsiteY291" fmla="*/ 2613087 h 4115417"/>
              <a:gd name="connsiteX292" fmla="*/ 2913514 w 5153115"/>
              <a:gd name="connsiteY292" fmla="*/ 2610983 h 4115417"/>
              <a:gd name="connsiteX293" fmla="*/ 2939125 w 5153115"/>
              <a:gd name="connsiteY293" fmla="*/ 2613087 h 4115417"/>
              <a:gd name="connsiteX294" fmla="*/ 2958945 w 5153115"/>
              <a:gd name="connsiteY294" fmla="*/ 2620981 h 4115417"/>
              <a:gd name="connsiteX295" fmla="*/ 2971742 w 5153115"/>
              <a:gd name="connsiteY295" fmla="*/ 2637037 h 4115417"/>
              <a:gd name="connsiteX296" fmla="*/ 2976282 w 5153115"/>
              <a:gd name="connsiteY296" fmla="*/ 2663628 h 4115417"/>
              <a:gd name="connsiteX297" fmla="*/ 2971742 w 5153115"/>
              <a:gd name="connsiteY297" fmla="*/ 2689366 h 4115417"/>
              <a:gd name="connsiteX298" fmla="*/ 2958945 w 5153115"/>
              <a:gd name="connsiteY298" fmla="*/ 2705516 h 4115417"/>
              <a:gd name="connsiteX299" fmla="*/ 2939125 w 5153115"/>
              <a:gd name="connsiteY299" fmla="*/ 2713884 h 4115417"/>
              <a:gd name="connsiteX300" fmla="*/ 2913514 w 5153115"/>
              <a:gd name="connsiteY300" fmla="*/ 2716273 h 4115417"/>
              <a:gd name="connsiteX301" fmla="*/ 2888489 w 5153115"/>
              <a:gd name="connsiteY301" fmla="*/ 2713884 h 4115417"/>
              <a:gd name="connsiteX302" fmla="*/ 2868968 w 5153115"/>
              <a:gd name="connsiteY302" fmla="*/ 2705516 h 4115417"/>
              <a:gd name="connsiteX303" fmla="*/ 2856281 w 5153115"/>
              <a:gd name="connsiteY303" fmla="*/ 2689366 h 4115417"/>
              <a:gd name="connsiteX304" fmla="*/ 2851757 w 5153115"/>
              <a:gd name="connsiteY304" fmla="*/ 2663628 h 4115417"/>
              <a:gd name="connsiteX305" fmla="*/ 2856281 w 5153115"/>
              <a:gd name="connsiteY305" fmla="*/ 2637037 h 4115417"/>
              <a:gd name="connsiteX306" fmla="*/ 2868968 w 5153115"/>
              <a:gd name="connsiteY306" fmla="*/ 2620981 h 4115417"/>
              <a:gd name="connsiteX307" fmla="*/ 2888489 w 5153115"/>
              <a:gd name="connsiteY307" fmla="*/ 2613087 h 4115417"/>
              <a:gd name="connsiteX308" fmla="*/ 4677633 w 5153115"/>
              <a:gd name="connsiteY308" fmla="*/ 2125034 h 4115417"/>
              <a:gd name="connsiteX309" fmla="*/ 4708038 w 5153115"/>
              <a:gd name="connsiteY309" fmla="*/ 2128419 h 4115417"/>
              <a:gd name="connsiteX310" fmla="*/ 4727460 w 5153115"/>
              <a:gd name="connsiteY310" fmla="*/ 2138511 h 4115417"/>
              <a:gd name="connsiteX311" fmla="*/ 4737552 w 5153115"/>
              <a:gd name="connsiteY311" fmla="*/ 2155212 h 4115417"/>
              <a:gd name="connsiteX312" fmla="*/ 4739965 w 5153115"/>
              <a:gd name="connsiteY312" fmla="*/ 2178424 h 4115417"/>
              <a:gd name="connsiteX313" fmla="*/ 4736353 w 5153115"/>
              <a:gd name="connsiteY313" fmla="*/ 2208051 h 4115417"/>
              <a:gd name="connsiteX314" fmla="*/ 4708006 w 5153115"/>
              <a:gd name="connsiteY314" fmla="*/ 2357887 h 4115417"/>
              <a:gd name="connsiteX315" fmla="*/ 4659410 w 5153115"/>
              <a:gd name="connsiteY315" fmla="*/ 2357887 h 4115417"/>
              <a:gd name="connsiteX316" fmla="*/ 4675608 w 5153115"/>
              <a:gd name="connsiteY316" fmla="*/ 2230324 h 4115417"/>
              <a:gd name="connsiteX317" fmla="*/ 4650741 w 5153115"/>
              <a:gd name="connsiteY317" fmla="*/ 2227920 h 4115417"/>
              <a:gd name="connsiteX318" fmla="*/ 4631569 w 5153115"/>
              <a:gd name="connsiteY318" fmla="*/ 2219441 h 4115417"/>
              <a:gd name="connsiteX319" fmla="*/ 4619230 w 5153115"/>
              <a:gd name="connsiteY319" fmla="*/ 2202989 h 4115417"/>
              <a:gd name="connsiteX320" fmla="*/ 4614865 w 5153115"/>
              <a:gd name="connsiteY320" fmla="*/ 2176667 h 4115417"/>
              <a:gd name="connsiteX321" fmla="*/ 4619546 w 5153115"/>
              <a:gd name="connsiteY321" fmla="*/ 2151088 h 4115417"/>
              <a:gd name="connsiteX322" fmla="*/ 4632581 w 5153115"/>
              <a:gd name="connsiteY322" fmla="*/ 2135285 h 4115417"/>
              <a:gd name="connsiteX323" fmla="*/ 4652449 w 5153115"/>
              <a:gd name="connsiteY323" fmla="*/ 2127265 h 4115417"/>
              <a:gd name="connsiteX324" fmla="*/ 2463507 w 5153115"/>
              <a:gd name="connsiteY324" fmla="*/ 2033918 h 4115417"/>
              <a:gd name="connsiteX325" fmla="*/ 3012229 w 5153115"/>
              <a:gd name="connsiteY325" fmla="*/ 2033918 h 4115417"/>
              <a:gd name="connsiteX326" fmla="*/ 3012229 w 5153115"/>
              <a:gd name="connsiteY326" fmla="*/ 2098711 h 4115417"/>
              <a:gd name="connsiteX327" fmla="*/ 2463507 w 5153115"/>
              <a:gd name="connsiteY327" fmla="*/ 2098711 h 4115417"/>
              <a:gd name="connsiteX328" fmla="*/ 1546600 w 5153115"/>
              <a:gd name="connsiteY328" fmla="*/ 2033918 h 4115417"/>
              <a:gd name="connsiteX329" fmla="*/ 2095321 w 5153115"/>
              <a:gd name="connsiteY329" fmla="*/ 2033918 h 4115417"/>
              <a:gd name="connsiteX330" fmla="*/ 2095321 w 5153115"/>
              <a:gd name="connsiteY330" fmla="*/ 2098711 h 4115417"/>
              <a:gd name="connsiteX331" fmla="*/ 1546600 w 5153115"/>
              <a:gd name="connsiteY331" fmla="*/ 2098711 h 4115417"/>
              <a:gd name="connsiteX332" fmla="*/ 2463507 w 5153115"/>
              <a:gd name="connsiteY332" fmla="*/ 1822326 h 4115417"/>
              <a:gd name="connsiteX333" fmla="*/ 3012229 w 5153115"/>
              <a:gd name="connsiteY333" fmla="*/ 1822326 h 4115417"/>
              <a:gd name="connsiteX334" fmla="*/ 3012229 w 5153115"/>
              <a:gd name="connsiteY334" fmla="*/ 1887119 h 4115417"/>
              <a:gd name="connsiteX335" fmla="*/ 2463507 w 5153115"/>
              <a:gd name="connsiteY335" fmla="*/ 1887119 h 4115417"/>
              <a:gd name="connsiteX336" fmla="*/ 1546600 w 5153115"/>
              <a:gd name="connsiteY336" fmla="*/ 1822326 h 4115417"/>
              <a:gd name="connsiteX337" fmla="*/ 2095321 w 5153115"/>
              <a:gd name="connsiteY337" fmla="*/ 1822326 h 4115417"/>
              <a:gd name="connsiteX338" fmla="*/ 2095321 w 5153115"/>
              <a:gd name="connsiteY338" fmla="*/ 1887119 h 4115417"/>
              <a:gd name="connsiteX339" fmla="*/ 1546600 w 5153115"/>
              <a:gd name="connsiteY339" fmla="*/ 1887119 h 4115417"/>
              <a:gd name="connsiteX340" fmla="*/ 4677633 w 5153115"/>
              <a:gd name="connsiteY340" fmla="*/ 1699825 h 4115417"/>
              <a:gd name="connsiteX341" fmla="*/ 4703244 w 5153115"/>
              <a:gd name="connsiteY341" fmla="*/ 1701929 h 4115417"/>
              <a:gd name="connsiteX342" fmla="*/ 4723065 w 5153115"/>
              <a:gd name="connsiteY342" fmla="*/ 1709822 h 4115417"/>
              <a:gd name="connsiteX343" fmla="*/ 4735863 w 5153115"/>
              <a:gd name="connsiteY343" fmla="*/ 1725878 h 4115417"/>
              <a:gd name="connsiteX344" fmla="*/ 4740403 w 5153115"/>
              <a:gd name="connsiteY344" fmla="*/ 1752469 h 4115417"/>
              <a:gd name="connsiteX345" fmla="*/ 4735863 w 5153115"/>
              <a:gd name="connsiteY345" fmla="*/ 1778206 h 4115417"/>
              <a:gd name="connsiteX346" fmla="*/ 4723065 w 5153115"/>
              <a:gd name="connsiteY346" fmla="*/ 1794358 h 4115417"/>
              <a:gd name="connsiteX347" fmla="*/ 4703244 w 5153115"/>
              <a:gd name="connsiteY347" fmla="*/ 1802726 h 4115417"/>
              <a:gd name="connsiteX348" fmla="*/ 4677633 w 5153115"/>
              <a:gd name="connsiteY348" fmla="*/ 1805115 h 4115417"/>
              <a:gd name="connsiteX349" fmla="*/ 4652608 w 5153115"/>
              <a:gd name="connsiteY349" fmla="*/ 1802726 h 4115417"/>
              <a:gd name="connsiteX350" fmla="*/ 4633087 w 5153115"/>
              <a:gd name="connsiteY350" fmla="*/ 1794358 h 4115417"/>
              <a:gd name="connsiteX351" fmla="*/ 4620400 w 5153115"/>
              <a:gd name="connsiteY351" fmla="*/ 1778206 h 4115417"/>
              <a:gd name="connsiteX352" fmla="*/ 4615877 w 5153115"/>
              <a:gd name="connsiteY352" fmla="*/ 1752469 h 4115417"/>
              <a:gd name="connsiteX353" fmla="*/ 4620400 w 5153115"/>
              <a:gd name="connsiteY353" fmla="*/ 1725878 h 4115417"/>
              <a:gd name="connsiteX354" fmla="*/ 4633087 w 5153115"/>
              <a:gd name="connsiteY354" fmla="*/ 1709822 h 4115417"/>
              <a:gd name="connsiteX355" fmla="*/ 4652608 w 5153115"/>
              <a:gd name="connsiteY355" fmla="*/ 1701929 h 4115417"/>
              <a:gd name="connsiteX356" fmla="*/ 3977409 w 5153115"/>
              <a:gd name="connsiteY356" fmla="*/ 1505448 h 4115417"/>
              <a:gd name="connsiteX357" fmla="*/ 4009594 w 5153115"/>
              <a:gd name="connsiteY357" fmla="*/ 1506586 h 4115417"/>
              <a:gd name="connsiteX358" fmla="*/ 4039384 w 5153115"/>
              <a:gd name="connsiteY358" fmla="*/ 1509968 h 4115417"/>
              <a:gd name="connsiteX359" fmla="*/ 4066859 w 5153115"/>
              <a:gd name="connsiteY359" fmla="*/ 1515545 h 4115417"/>
              <a:gd name="connsiteX360" fmla="*/ 4092101 w 5153115"/>
              <a:gd name="connsiteY360" fmla="*/ 1523266 h 4115417"/>
              <a:gd name="connsiteX361" fmla="*/ 4115190 w 5153115"/>
              <a:gd name="connsiteY361" fmla="*/ 1533084 h 4115417"/>
              <a:gd name="connsiteX362" fmla="*/ 4136206 w 5153115"/>
              <a:gd name="connsiteY362" fmla="*/ 1544947 h 4115417"/>
              <a:gd name="connsiteX363" fmla="*/ 4155229 w 5153115"/>
              <a:gd name="connsiteY363" fmla="*/ 1558807 h 4115417"/>
              <a:gd name="connsiteX364" fmla="*/ 4172340 w 5153115"/>
              <a:gd name="connsiteY364" fmla="*/ 1574615 h 4115417"/>
              <a:gd name="connsiteX365" fmla="*/ 4187620 w 5153115"/>
              <a:gd name="connsiteY365" fmla="*/ 1592322 h 4115417"/>
              <a:gd name="connsiteX366" fmla="*/ 4201150 w 5153115"/>
              <a:gd name="connsiteY366" fmla="*/ 1611877 h 4115417"/>
              <a:gd name="connsiteX367" fmla="*/ 4213008 w 5153115"/>
              <a:gd name="connsiteY367" fmla="*/ 1633232 h 4115417"/>
              <a:gd name="connsiteX368" fmla="*/ 4223276 w 5153115"/>
              <a:gd name="connsiteY368" fmla="*/ 1656337 h 4115417"/>
              <a:gd name="connsiteX369" fmla="*/ 4232035 w 5153115"/>
              <a:gd name="connsiteY369" fmla="*/ 1681142 h 4115417"/>
              <a:gd name="connsiteX370" fmla="*/ 4239366 w 5153115"/>
              <a:gd name="connsiteY370" fmla="*/ 1707600 h 4115417"/>
              <a:gd name="connsiteX371" fmla="*/ 4245347 w 5153115"/>
              <a:gd name="connsiteY371" fmla="*/ 1735659 h 4115417"/>
              <a:gd name="connsiteX372" fmla="*/ 4250061 w 5153115"/>
              <a:gd name="connsiteY372" fmla="*/ 1765271 h 4115417"/>
              <a:gd name="connsiteX373" fmla="*/ 4253587 w 5153115"/>
              <a:gd name="connsiteY373" fmla="*/ 1796386 h 4115417"/>
              <a:gd name="connsiteX374" fmla="*/ 4256005 w 5153115"/>
              <a:gd name="connsiteY374" fmla="*/ 1828956 h 4115417"/>
              <a:gd name="connsiteX375" fmla="*/ 4257398 w 5153115"/>
              <a:gd name="connsiteY375" fmla="*/ 1862930 h 4115417"/>
              <a:gd name="connsiteX376" fmla="*/ 4257844 w 5153115"/>
              <a:gd name="connsiteY376" fmla="*/ 1898260 h 4115417"/>
              <a:gd name="connsiteX377" fmla="*/ 4257419 w 5153115"/>
              <a:gd name="connsiteY377" fmla="*/ 1933742 h 4115417"/>
              <a:gd name="connsiteX378" fmla="*/ 4256087 w 5153115"/>
              <a:gd name="connsiteY378" fmla="*/ 1967867 h 4115417"/>
              <a:gd name="connsiteX379" fmla="*/ 4253761 w 5153115"/>
              <a:gd name="connsiteY379" fmla="*/ 2000586 h 4115417"/>
              <a:gd name="connsiteX380" fmla="*/ 4250352 w 5153115"/>
              <a:gd name="connsiteY380" fmla="*/ 2031849 h 4115417"/>
              <a:gd name="connsiteX381" fmla="*/ 4245774 w 5153115"/>
              <a:gd name="connsiteY381" fmla="*/ 2061605 h 4115417"/>
              <a:gd name="connsiteX382" fmla="*/ 4239939 w 5153115"/>
              <a:gd name="connsiteY382" fmla="*/ 2089805 h 4115417"/>
              <a:gd name="connsiteX383" fmla="*/ 4232761 w 5153115"/>
              <a:gd name="connsiteY383" fmla="*/ 2116397 h 4115417"/>
              <a:gd name="connsiteX384" fmla="*/ 4224151 w 5153115"/>
              <a:gd name="connsiteY384" fmla="*/ 2141334 h 4115417"/>
              <a:gd name="connsiteX385" fmla="*/ 4214023 w 5153115"/>
              <a:gd name="connsiteY385" fmla="*/ 2164563 h 4115417"/>
              <a:gd name="connsiteX386" fmla="*/ 4202288 w 5153115"/>
              <a:gd name="connsiteY386" fmla="*/ 2186036 h 4115417"/>
              <a:gd name="connsiteX387" fmla="*/ 4188861 w 5153115"/>
              <a:gd name="connsiteY387" fmla="*/ 2205701 h 4115417"/>
              <a:gd name="connsiteX388" fmla="*/ 4173652 w 5153115"/>
              <a:gd name="connsiteY388" fmla="*/ 2223508 h 4115417"/>
              <a:gd name="connsiteX389" fmla="*/ 4156576 w 5153115"/>
              <a:gd name="connsiteY389" fmla="*/ 2239409 h 4115417"/>
              <a:gd name="connsiteX390" fmla="*/ 4137545 w 5153115"/>
              <a:gd name="connsiteY390" fmla="*/ 2253352 h 4115417"/>
              <a:gd name="connsiteX391" fmla="*/ 4116472 w 5153115"/>
              <a:gd name="connsiteY391" fmla="*/ 2265287 h 4115417"/>
              <a:gd name="connsiteX392" fmla="*/ 4093268 w 5153115"/>
              <a:gd name="connsiteY392" fmla="*/ 2275165 h 4115417"/>
              <a:gd name="connsiteX393" fmla="*/ 4067847 w 5153115"/>
              <a:gd name="connsiteY393" fmla="*/ 2282935 h 4115417"/>
              <a:gd name="connsiteX394" fmla="*/ 4040122 w 5153115"/>
              <a:gd name="connsiteY394" fmla="*/ 2288547 h 4115417"/>
              <a:gd name="connsiteX395" fmla="*/ 4010005 w 5153115"/>
              <a:gd name="connsiteY395" fmla="*/ 2291951 h 4115417"/>
              <a:gd name="connsiteX396" fmla="*/ 3977409 w 5153115"/>
              <a:gd name="connsiteY396" fmla="*/ 2293097 h 4115417"/>
              <a:gd name="connsiteX397" fmla="*/ 3977409 w 5153115"/>
              <a:gd name="connsiteY397" fmla="*/ 2234378 h 4115417"/>
              <a:gd name="connsiteX398" fmla="*/ 4007541 w 5153115"/>
              <a:gd name="connsiteY398" fmla="*/ 2233024 h 4115417"/>
              <a:gd name="connsiteX399" fmla="*/ 4034783 w 5153115"/>
              <a:gd name="connsiteY399" fmla="*/ 2229008 h 4115417"/>
              <a:gd name="connsiteX400" fmla="*/ 4059274 w 5153115"/>
              <a:gd name="connsiteY400" fmla="*/ 2222405 h 4115417"/>
              <a:gd name="connsiteX401" fmla="*/ 4081149 w 5153115"/>
              <a:gd name="connsiteY401" fmla="*/ 2213283 h 4115417"/>
              <a:gd name="connsiteX402" fmla="*/ 4117604 w 5153115"/>
              <a:gd name="connsiteY402" fmla="*/ 2187776 h 4115417"/>
              <a:gd name="connsiteX403" fmla="*/ 4145246 w 5153115"/>
              <a:gd name="connsiteY403" fmla="*/ 2153059 h 4115417"/>
              <a:gd name="connsiteX404" fmla="*/ 4156106 w 5153115"/>
              <a:gd name="connsiteY404" fmla="*/ 2132427 h 4115417"/>
              <a:gd name="connsiteX405" fmla="*/ 4165173 w 5153115"/>
              <a:gd name="connsiteY405" fmla="*/ 2109708 h 4115417"/>
              <a:gd name="connsiteX406" fmla="*/ 4172587 w 5153115"/>
              <a:gd name="connsiteY406" fmla="*/ 2084974 h 4115417"/>
              <a:gd name="connsiteX407" fmla="*/ 4178483 w 5153115"/>
              <a:gd name="connsiteY407" fmla="*/ 2058295 h 4115417"/>
              <a:gd name="connsiteX408" fmla="*/ 4183000 w 5153115"/>
              <a:gd name="connsiteY408" fmla="*/ 2029745 h 4115417"/>
              <a:gd name="connsiteX409" fmla="*/ 4186274 w 5153115"/>
              <a:gd name="connsiteY409" fmla="*/ 1999395 h 4115417"/>
              <a:gd name="connsiteX410" fmla="*/ 4188443 w 5153115"/>
              <a:gd name="connsiteY410" fmla="*/ 1967316 h 4115417"/>
              <a:gd name="connsiteX411" fmla="*/ 4189643 w 5153115"/>
              <a:gd name="connsiteY411" fmla="*/ 1933581 h 4115417"/>
              <a:gd name="connsiteX412" fmla="*/ 4190013 w 5153115"/>
              <a:gd name="connsiteY412" fmla="*/ 1898260 h 4115417"/>
              <a:gd name="connsiteX413" fmla="*/ 4189624 w 5153115"/>
              <a:gd name="connsiteY413" fmla="*/ 1863286 h 4115417"/>
              <a:gd name="connsiteX414" fmla="*/ 4188368 w 5153115"/>
              <a:gd name="connsiteY414" fmla="*/ 1829877 h 4115417"/>
              <a:gd name="connsiteX415" fmla="*/ 4186118 w 5153115"/>
              <a:gd name="connsiteY415" fmla="*/ 1798103 h 4115417"/>
              <a:gd name="connsiteX416" fmla="*/ 4182743 w 5153115"/>
              <a:gd name="connsiteY416" fmla="*/ 1768037 h 4115417"/>
              <a:gd name="connsiteX417" fmla="*/ 4178112 w 5153115"/>
              <a:gd name="connsiteY417" fmla="*/ 1739749 h 4115417"/>
              <a:gd name="connsiteX418" fmla="*/ 4172097 w 5153115"/>
              <a:gd name="connsiteY418" fmla="*/ 1713313 h 4115417"/>
              <a:gd name="connsiteX419" fmla="*/ 4164568 w 5153115"/>
              <a:gd name="connsiteY419" fmla="*/ 1688799 h 4115417"/>
              <a:gd name="connsiteX420" fmla="*/ 4155394 w 5153115"/>
              <a:gd name="connsiteY420" fmla="*/ 1666280 h 4115417"/>
              <a:gd name="connsiteX421" fmla="*/ 4144445 w 5153115"/>
              <a:gd name="connsiteY421" fmla="*/ 1645826 h 4115417"/>
              <a:gd name="connsiteX422" fmla="*/ 4116707 w 5153115"/>
              <a:gd name="connsiteY422" fmla="*/ 1611404 h 4115417"/>
              <a:gd name="connsiteX423" fmla="*/ 4080314 w 5153115"/>
              <a:gd name="connsiteY423" fmla="*/ 1586107 h 4115417"/>
              <a:gd name="connsiteX424" fmla="*/ 4058547 w 5153115"/>
              <a:gd name="connsiteY424" fmla="*/ 1577059 h 4115417"/>
              <a:gd name="connsiteX425" fmla="*/ 4034227 w 5153115"/>
              <a:gd name="connsiteY425" fmla="*/ 1570507 h 4115417"/>
              <a:gd name="connsiteX426" fmla="*/ 4007224 w 5153115"/>
              <a:gd name="connsiteY426" fmla="*/ 1566524 h 4115417"/>
              <a:gd name="connsiteX427" fmla="*/ 3977409 w 5153115"/>
              <a:gd name="connsiteY427" fmla="*/ 1565180 h 4115417"/>
              <a:gd name="connsiteX428" fmla="*/ 3663946 w 5153115"/>
              <a:gd name="connsiteY428" fmla="*/ 1505448 h 4115417"/>
              <a:gd name="connsiteX429" fmla="*/ 3663946 w 5153115"/>
              <a:gd name="connsiteY429" fmla="*/ 1565180 h 4115417"/>
              <a:gd name="connsiteX430" fmla="*/ 3634299 w 5153115"/>
              <a:gd name="connsiteY430" fmla="*/ 1566524 h 4115417"/>
              <a:gd name="connsiteX431" fmla="*/ 3607444 w 5153115"/>
              <a:gd name="connsiteY431" fmla="*/ 1570507 h 4115417"/>
              <a:gd name="connsiteX432" fmla="*/ 3583254 w 5153115"/>
              <a:gd name="connsiteY432" fmla="*/ 1577059 h 4115417"/>
              <a:gd name="connsiteX433" fmla="*/ 3561600 w 5153115"/>
              <a:gd name="connsiteY433" fmla="*/ 1586107 h 4115417"/>
              <a:gd name="connsiteX434" fmla="*/ 3525385 w 5153115"/>
              <a:gd name="connsiteY434" fmla="*/ 1611404 h 4115417"/>
              <a:gd name="connsiteX435" fmla="*/ 3497771 w 5153115"/>
              <a:gd name="connsiteY435" fmla="*/ 1645826 h 4115417"/>
              <a:gd name="connsiteX436" fmla="*/ 3486867 w 5153115"/>
              <a:gd name="connsiteY436" fmla="*/ 1666280 h 4115417"/>
              <a:gd name="connsiteX437" fmla="*/ 3477728 w 5153115"/>
              <a:gd name="connsiteY437" fmla="*/ 1688799 h 4115417"/>
              <a:gd name="connsiteX438" fmla="*/ 3470224 w 5153115"/>
              <a:gd name="connsiteY438" fmla="*/ 1713313 h 4115417"/>
              <a:gd name="connsiteX439" fmla="*/ 3464228 w 5153115"/>
              <a:gd name="connsiteY439" fmla="*/ 1739749 h 4115417"/>
              <a:gd name="connsiteX440" fmla="*/ 3459610 w 5153115"/>
              <a:gd name="connsiteY440" fmla="*/ 1768037 h 4115417"/>
              <a:gd name="connsiteX441" fmla="*/ 3456242 w 5153115"/>
              <a:gd name="connsiteY441" fmla="*/ 1798103 h 4115417"/>
              <a:gd name="connsiteX442" fmla="*/ 3453996 w 5153115"/>
              <a:gd name="connsiteY442" fmla="*/ 1829877 h 4115417"/>
              <a:gd name="connsiteX443" fmla="*/ 3452743 w 5153115"/>
              <a:gd name="connsiteY443" fmla="*/ 1863286 h 4115417"/>
              <a:gd name="connsiteX444" fmla="*/ 3452353 w 5153115"/>
              <a:gd name="connsiteY444" fmla="*/ 1898260 h 4115417"/>
              <a:gd name="connsiteX445" fmla="*/ 3452733 w 5153115"/>
              <a:gd name="connsiteY445" fmla="*/ 1933581 h 4115417"/>
              <a:gd name="connsiteX446" fmla="*/ 3453959 w 5153115"/>
              <a:gd name="connsiteY446" fmla="*/ 1967316 h 4115417"/>
              <a:gd name="connsiteX447" fmla="*/ 3456165 w 5153115"/>
              <a:gd name="connsiteY447" fmla="*/ 1999395 h 4115417"/>
              <a:gd name="connsiteX448" fmla="*/ 3459482 w 5153115"/>
              <a:gd name="connsiteY448" fmla="*/ 2029745 h 4115417"/>
              <a:gd name="connsiteX449" fmla="*/ 3464043 w 5153115"/>
              <a:gd name="connsiteY449" fmla="*/ 2058295 h 4115417"/>
              <a:gd name="connsiteX450" fmla="*/ 3469979 w 5153115"/>
              <a:gd name="connsiteY450" fmla="*/ 2084974 h 4115417"/>
              <a:gd name="connsiteX451" fmla="*/ 3477425 w 5153115"/>
              <a:gd name="connsiteY451" fmla="*/ 2109708 h 4115417"/>
              <a:gd name="connsiteX452" fmla="*/ 3486511 w 5153115"/>
              <a:gd name="connsiteY452" fmla="*/ 2132427 h 4115417"/>
              <a:gd name="connsiteX453" fmla="*/ 3497370 w 5153115"/>
              <a:gd name="connsiteY453" fmla="*/ 2153059 h 4115417"/>
              <a:gd name="connsiteX454" fmla="*/ 3524936 w 5153115"/>
              <a:gd name="connsiteY454" fmla="*/ 2187776 h 4115417"/>
              <a:gd name="connsiteX455" fmla="*/ 3561182 w 5153115"/>
              <a:gd name="connsiteY455" fmla="*/ 2213283 h 4115417"/>
              <a:gd name="connsiteX456" fmla="*/ 3582891 w 5153115"/>
              <a:gd name="connsiteY456" fmla="*/ 2222405 h 4115417"/>
              <a:gd name="connsiteX457" fmla="*/ 3607166 w 5153115"/>
              <a:gd name="connsiteY457" fmla="*/ 2229008 h 4115417"/>
              <a:gd name="connsiteX458" fmla="*/ 3634140 w 5153115"/>
              <a:gd name="connsiteY458" fmla="*/ 2233024 h 4115417"/>
              <a:gd name="connsiteX459" fmla="*/ 3663946 w 5153115"/>
              <a:gd name="connsiteY459" fmla="*/ 2234378 h 4115417"/>
              <a:gd name="connsiteX460" fmla="*/ 3663946 w 5153115"/>
              <a:gd name="connsiteY460" fmla="*/ 2293097 h 4115417"/>
              <a:gd name="connsiteX461" fmla="*/ 3631486 w 5153115"/>
              <a:gd name="connsiteY461" fmla="*/ 2291951 h 4115417"/>
              <a:gd name="connsiteX462" fmla="*/ 3601479 w 5153115"/>
              <a:gd name="connsiteY462" fmla="*/ 2288547 h 4115417"/>
              <a:gd name="connsiteX463" fmla="*/ 3573836 w 5153115"/>
              <a:gd name="connsiteY463" fmla="*/ 2282935 h 4115417"/>
              <a:gd name="connsiteX464" fmla="*/ 3548475 w 5153115"/>
              <a:gd name="connsiteY464" fmla="*/ 2275165 h 4115417"/>
              <a:gd name="connsiteX465" fmla="*/ 3525310 w 5153115"/>
              <a:gd name="connsiteY465" fmla="*/ 2265287 h 4115417"/>
              <a:gd name="connsiteX466" fmla="*/ 3504255 w 5153115"/>
              <a:gd name="connsiteY466" fmla="*/ 2253352 h 4115417"/>
              <a:gd name="connsiteX467" fmla="*/ 3485227 w 5153115"/>
              <a:gd name="connsiteY467" fmla="*/ 2239409 h 4115417"/>
              <a:gd name="connsiteX468" fmla="*/ 3468139 w 5153115"/>
              <a:gd name="connsiteY468" fmla="*/ 2223508 h 4115417"/>
              <a:gd name="connsiteX469" fmla="*/ 3452907 w 5153115"/>
              <a:gd name="connsiteY469" fmla="*/ 2205701 h 4115417"/>
              <a:gd name="connsiteX470" fmla="*/ 3439445 w 5153115"/>
              <a:gd name="connsiteY470" fmla="*/ 2186036 h 4115417"/>
              <a:gd name="connsiteX471" fmla="*/ 3427670 w 5153115"/>
              <a:gd name="connsiteY471" fmla="*/ 2164563 h 4115417"/>
              <a:gd name="connsiteX472" fmla="*/ 3417494 w 5153115"/>
              <a:gd name="connsiteY472" fmla="*/ 2141334 h 4115417"/>
              <a:gd name="connsiteX473" fmla="*/ 3408835 w 5153115"/>
              <a:gd name="connsiteY473" fmla="*/ 2116397 h 4115417"/>
              <a:gd name="connsiteX474" fmla="*/ 3401606 w 5153115"/>
              <a:gd name="connsiteY474" fmla="*/ 2089805 h 4115417"/>
              <a:gd name="connsiteX475" fmla="*/ 3395722 w 5153115"/>
              <a:gd name="connsiteY475" fmla="*/ 2061605 h 4115417"/>
              <a:gd name="connsiteX476" fmla="*/ 3391099 w 5153115"/>
              <a:gd name="connsiteY476" fmla="*/ 2031849 h 4115417"/>
              <a:gd name="connsiteX477" fmla="*/ 3387652 w 5153115"/>
              <a:gd name="connsiteY477" fmla="*/ 2000586 h 4115417"/>
              <a:gd name="connsiteX478" fmla="*/ 3385294 w 5153115"/>
              <a:gd name="connsiteY478" fmla="*/ 1967867 h 4115417"/>
              <a:gd name="connsiteX479" fmla="*/ 3383942 w 5153115"/>
              <a:gd name="connsiteY479" fmla="*/ 1933742 h 4115417"/>
              <a:gd name="connsiteX480" fmla="*/ 3383511 w 5153115"/>
              <a:gd name="connsiteY480" fmla="*/ 1898260 h 4115417"/>
              <a:gd name="connsiteX481" fmla="*/ 3383956 w 5153115"/>
              <a:gd name="connsiteY481" fmla="*/ 1862930 h 4115417"/>
              <a:gd name="connsiteX482" fmla="*/ 3385349 w 5153115"/>
              <a:gd name="connsiteY482" fmla="*/ 1828956 h 4115417"/>
              <a:gd name="connsiteX483" fmla="*/ 3387768 w 5153115"/>
              <a:gd name="connsiteY483" fmla="*/ 1796386 h 4115417"/>
              <a:gd name="connsiteX484" fmla="*/ 3391293 w 5153115"/>
              <a:gd name="connsiteY484" fmla="*/ 1765271 h 4115417"/>
              <a:gd name="connsiteX485" fmla="*/ 3396007 w 5153115"/>
              <a:gd name="connsiteY485" fmla="*/ 1735659 h 4115417"/>
              <a:gd name="connsiteX486" fmla="*/ 3401989 w 5153115"/>
              <a:gd name="connsiteY486" fmla="*/ 1707600 h 4115417"/>
              <a:gd name="connsiteX487" fmla="*/ 3409319 w 5153115"/>
              <a:gd name="connsiteY487" fmla="*/ 1681142 h 4115417"/>
              <a:gd name="connsiteX488" fmla="*/ 3418078 w 5153115"/>
              <a:gd name="connsiteY488" fmla="*/ 1656337 h 4115417"/>
              <a:gd name="connsiteX489" fmla="*/ 3428346 w 5153115"/>
              <a:gd name="connsiteY489" fmla="*/ 1633232 h 4115417"/>
              <a:gd name="connsiteX490" fmla="*/ 3440205 w 5153115"/>
              <a:gd name="connsiteY490" fmla="*/ 1611877 h 4115417"/>
              <a:gd name="connsiteX491" fmla="*/ 3453734 w 5153115"/>
              <a:gd name="connsiteY491" fmla="*/ 1592322 h 4115417"/>
              <a:gd name="connsiteX492" fmla="*/ 3469014 w 5153115"/>
              <a:gd name="connsiteY492" fmla="*/ 1574615 h 4115417"/>
              <a:gd name="connsiteX493" fmla="*/ 3486125 w 5153115"/>
              <a:gd name="connsiteY493" fmla="*/ 1558807 h 4115417"/>
              <a:gd name="connsiteX494" fmla="*/ 3505148 w 5153115"/>
              <a:gd name="connsiteY494" fmla="*/ 1544947 h 4115417"/>
              <a:gd name="connsiteX495" fmla="*/ 3526164 w 5153115"/>
              <a:gd name="connsiteY495" fmla="*/ 1533084 h 4115417"/>
              <a:gd name="connsiteX496" fmla="*/ 3549253 w 5153115"/>
              <a:gd name="connsiteY496" fmla="*/ 1523266 h 4115417"/>
              <a:gd name="connsiteX497" fmla="*/ 3574495 w 5153115"/>
              <a:gd name="connsiteY497" fmla="*/ 1515545 h 4115417"/>
              <a:gd name="connsiteX498" fmla="*/ 3601970 w 5153115"/>
              <a:gd name="connsiteY498" fmla="*/ 1509968 h 4115417"/>
              <a:gd name="connsiteX499" fmla="*/ 3631760 w 5153115"/>
              <a:gd name="connsiteY499" fmla="*/ 1506586 h 4115417"/>
              <a:gd name="connsiteX500" fmla="*/ 3236836 w 5153115"/>
              <a:gd name="connsiteY500" fmla="*/ 1122758 h 4115417"/>
              <a:gd name="connsiteX501" fmla="*/ 3785558 w 5153115"/>
              <a:gd name="connsiteY501" fmla="*/ 1122758 h 4115417"/>
              <a:gd name="connsiteX502" fmla="*/ 3785558 w 5153115"/>
              <a:gd name="connsiteY502" fmla="*/ 1187552 h 4115417"/>
              <a:gd name="connsiteX503" fmla="*/ 3236836 w 5153115"/>
              <a:gd name="connsiteY503" fmla="*/ 1187552 h 4115417"/>
              <a:gd name="connsiteX504" fmla="*/ 2319897 w 5153115"/>
              <a:gd name="connsiteY504" fmla="*/ 1122758 h 4115417"/>
              <a:gd name="connsiteX505" fmla="*/ 2868618 w 5153115"/>
              <a:gd name="connsiteY505" fmla="*/ 1122758 h 4115417"/>
              <a:gd name="connsiteX506" fmla="*/ 2868618 w 5153115"/>
              <a:gd name="connsiteY506" fmla="*/ 1187552 h 4115417"/>
              <a:gd name="connsiteX507" fmla="*/ 2319897 w 5153115"/>
              <a:gd name="connsiteY507" fmla="*/ 1187552 h 4115417"/>
              <a:gd name="connsiteX508" fmla="*/ 4153762 w 5153115"/>
              <a:gd name="connsiteY508" fmla="*/ 1019489 h 4115417"/>
              <a:gd name="connsiteX509" fmla="*/ 4443309 w 5153115"/>
              <a:gd name="connsiteY509" fmla="*/ 1019489 h 4115417"/>
              <a:gd name="connsiteX510" fmla="*/ 4443309 w 5153115"/>
              <a:gd name="connsiteY510" fmla="*/ 1083270 h 4115417"/>
              <a:gd name="connsiteX511" fmla="*/ 4153762 w 5153115"/>
              <a:gd name="connsiteY511" fmla="*/ 1083270 h 4115417"/>
              <a:gd name="connsiteX512" fmla="*/ 3236836 w 5153115"/>
              <a:gd name="connsiteY512" fmla="*/ 911166 h 4115417"/>
              <a:gd name="connsiteX513" fmla="*/ 3785558 w 5153115"/>
              <a:gd name="connsiteY513" fmla="*/ 911166 h 4115417"/>
              <a:gd name="connsiteX514" fmla="*/ 3785558 w 5153115"/>
              <a:gd name="connsiteY514" fmla="*/ 975959 h 4115417"/>
              <a:gd name="connsiteX515" fmla="*/ 3236836 w 5153115"/>
              <a:gd name="connsiteY515" fmla="*/ 975959 h 4115417"/>
              <a:gd name="connsiteX516" fmla="*/ 2319897 w 5153115"/>
              <a:gd name="connsiteY516" fmla="*/ 911166 h 4115417"/>
              <a:gd name="connsiteX517" fmla="*/ 2868618 w 5153115"/>
              <a:gd name="connsiteY517" fmla="*/ 911166 h 4115417"/>
              <a:gd name="connsiteX518" fmla="*/ 2868618 w 5153115"/>
              <a:gd name="connsiteY518" fmla="*/ 975959 h 4115417"/>
              <a:gd name="connsiteX519" fmla="*/ 2319897 w 5153115"/>
              <a:gd name="connsiteY519" fmla="*/ 975959 h 4115417"/>
              <a:gd name="connsiteX520" fmla="*/ 4267899 w 5153115"/>
              <a:gd name="connsiteY520" fmla="*/ 211592 h 4115417"/>
              <a:gd name="connsiteX521" fmla="*/ 4816621 w 5153115"/>
              <a:gd name="connsiteY521" fmla="*/ 211592 h 4115417"/>
              <a:gd name="connsiteX522" fmla="*/ 4816621 w 5153115"/>
              <a:gd name="connsiteY522" fmla="*/ 276385 h 4115417"/>
              <a:gd name="connsiteX523" fmla="*/ 4267899 w 5153115"/>
              <a:gd name="connsiteY523" fmla="*/ 276385 h 4115417"/>
              <a:gd name="connsiteX524" fmla="*/ 3350947 w 5153115"/>
              <a:gd name="connsiteY524" fmla="*/ 211592 h 4115417"/>
              <a:gd name="connsiteX525" fmla="*/ 3899669 w 5153115"/>
              <a:gd name="connsiteY525" fmla="*/ 211592 h 4115417"/>
              <a:gd name="connsiteX526" fmla="*/ 3899669 w 5153115"/>
              <a:gd name="connsiteY526" fmla="*/ 276385 h 4115417"/>
              <a:gd name="connsiteX527" fmla="*/ 3350947 w 5153115"/>
              <a:gd name="connsiteY527" fmla="*/ 276385 h 4115417"/>
              <a:gd name="connsiteX528" fmla="*/ 4267899 w 5153115"/>
              <a:gd name="connsiteY528" fmla="*/ 0 h 4115417"/>
              <a:gd name="connsiteX529" fmla="*/ 4816621 w 5153115"/>
              <a:gd name="connsiteY529" fmla="*/ 0 h 4115417"/>
              <a:gd name="connsiteX530" fmla="*/ 4816621 w 5153115"/>
              <a:gd name="connsiteY530" fmla="*/ 64794 h 4115417"/>
              <a:gd name="connsiteX531" fmla="*/ 4267899 w 5153115"/>
              <a:gd name="connsiteY531" fmla="*/ 64794 h 4115417"/>
              <a:gd name="connsiteX532" fmla="*/ 3350947 w 5153115"/>
              <a:gd name="connsiteY532" fmla="*/ 0 h 4115417"/>
              <a:gd name="connsiteX533" fmla="*/ 3899669 w 5153115"/>
              <a:gd name="connsiteY533" fmla="*/ 0 h 4115417"/>
              <a:gd name="connsiteX534" fmla="*/ 3899669 w 5153115"/>
              <a:gd name="connsiteY534" fmla="*/ 64794 h 4115417"/>
              <a:gd name="connsiteX535" fmla="*/ 3350947 w 5153115"/>
              <a:gd name="connsiteY535" fmla="*/ 64794 h 411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</a:cxnLst>
            <a:rect l="l" t="t" r="r" b="b"/>
            <a:pathLst>
              <a:path w="5153115" h="4115417">
                <a:moveTo>
                  <a:pt x="5090346" y="3947359"/>
                </a:moveTo>
                <a:lnTo>
                  <a:pt x="5115957" y="3949589"/>
                </a:lnTo>
                <a:lnTo>
                  <a:pt x="5135778" y="3957609"/>
                </a:lnTo>
                <a:lnTo>
                  <a:pt x="5148575" y="3973412"/>
                </a:lnTo>
                <a:lnTo>
                  <a:pt x="5153115" y="3998991"/>
                </a:lnTo>
                <a:lnTo>
                  <a:pt x="5148575" y="4025740"/>
                </a:lnTo>
                <a:lnTo>
                  <a:pt x="5135778" y="4042144"/>
                </a:lnTo>
                <a:lnTo>
                  <a:pt x="5115957" y="4050386"/>
                </a:lnTo>
                <a:lnTo>
                  <a:pt x="5090346" y="4052648"/>
                </a:lnTo>
                <a:lnTo>
                  <a:pt x="5064736" y="4050386"/>
                </a:lnTo>
                <a:lnTo>
                  <a:pt x="5044915" y="4042144"/>
                </a:lnTo>
                <a:lnTo>
                  <a:pt x="5032117" y="4025740"/>
                </a:lnTo>
                <a:lnTo>
                  <a:pt x="5027578" y="3998991"/>
                </a:lnTo>
                <a:lnTo>
                  <a:pt x="5032260" y="3973412"/>
                </a:lnTo>
                <a:lnTo>
                  <a:pt x="5045294" y="3957609"/>
                </a:lnTo>
                <a:lnTo>
                  <a:pt x="5065163" y="3949589"/>
                </a:lnTo>
                <a:close/>
                <a:moveTo>
                  <a:pt x="3131033" y="3947359"/>
                </a:moveTo>
                <a:lnTo>
                  <a:pt x="3156644" y="3949589"/>
                </a:lnTo>
                <a:lnTo>
                  <a:pt x="3176464" y="3957609"/>
                </a:lnTo>
                <a:lnTo>
                  <a:pt x="3189262" y="3973412"/>
                </a:lnTo>
                <a:lnTo>
                  <a:pt x="3193801" y="3998991"/>
                </a:lnTo>
                <a:lnTo>
                  <a:pt x="3189262" y="4025740"/>
                </a:lnTo>
                <a:lnTo>
                  <a:pt x="3176464" y="4042144"/>
                </a:lnTo>
                <a:lnTo>
                  <a:pt x="3156644" y="4050386"/>
                </a:lnTo>
                <a:lnTo>
                  <a:pt x="3131033" y="4052648"/>
                </a:lnTo>
                <a:lnTo>
                  <a:pt x="3105422" y="4050386"/>
                </a:lnTo>
                <a:lnTo>
                  <a:pt x="3085601" y="4042144"/>
                </a:lnTo>
                <a:lnTo>
                  <a:pt x="3072804" y="4025740"/>
                </a:lnTo>
                <a:lnTo>
                  <a:pt x="3068264" y="3998991"/>
                </a:lnTo>
                <a:lnTo>
                  <a:pt x="3072946" y="3973412"/>
                </a:lnTo>
                <a:lnTo>
                  <a:pt x="3085981" y="3957609"/>
                </a:lnTo>
                <a:lnTo>
                  <a:pt x="3105849" y="3949589"/>
                </a:lnTo>
                <a:close/>
                <a:moveTo>
                  <a:pt x="4047912" y="3947356"/>
                </a:moveTo>
                <a:lnTo>
                  <a:pt x="4173450" y="3947356"/>
                </a:lnTo>
                <a:lnTo>
                  <a:pt x="4173450" y="4052645"/>
                </a:lnTo>
                <a:lnTo>
                  <a:pt x="4047912" y="4052645"/>
                </a:lnTo>
                <a:close/>
                <a:moveTo>
                  <a:pt x="916909" y="3856244"/>
                </a:moveTo>
                <a:lnTo>
                  <a:pt x="1465630" y="3856244"/>
                </a:lnTo>
                <a:lnTo>
                  <a:pt x="1465630" y="3921036"/>
                </a:lnTo>
                <a:lnTo>
                  <a:pt x="916909" y="3921036"/>
                </a:lnTo>
                <a:close/>
                <a:moveTo>
                  <a:pt x="0" y="3856244"/>
                </a:moveTo>
                <a:lnTo>
                  <a:pt x="548722" y="3856244"/>
                </a:lnTo>
                <a:lnTo>
                  <a:pt x="548722" y="3921036"/>
                </a:lnTo>
                <a:lnTo>
                  <a:pt x="0" y="3921036"/>
                </a:lnTo>
                <a:close/>
                <a:moveTo>
                  <a:pt x="916909" y="3644651"/>
                </a:moveTo>
                <a:lnTo>
                  <a:pt x="1465630" y="3644651"/>
                </a:lnTo>
                <a:lnTo>
                  <a:pt x="1465630" y="3709444"/>
                </a:lnTo>
                <a:lnTo>
                  <a:pt x="916909" y="3709444"/>
                </a:lnTo>
                <a:close/>
                <a:moveTo>
                  <a:pt x="0" y="3644651"/>
                </a:moveTo>
                <a:lnTo>
                  <a:pt x="548722" y="3644651"/>
                </a:lnTo>
                <a:lnTo>
                  <a:pt x="548722" y="3709444"/>
                </a:lnTo>
                <a:lnTo>
                  <a:pt x="0" y="3709444"/>
                </a:lnTo>
                <a:close/>
                <a:moveTo>
                  <a:pt x="5090346" y="3522149"/>
                </a:moveTo>
                <a:lnTo>
                  <a:pt x="5115957" y="3524253"/>
                </a:lnTo>
                <a:lnTo>
                  <a:pt x="5135778" y="3532146"/>
                </a:lnTo>
                <a:lnTo>
                  <a:pt x="5148575" y="3548202"/>
                </a:lnTo>
                <a:lnTo>
                  <a:pt x="5153115" y="3574793"/>
                </a:lnTo>
                <a:lnTo>
                  <a:pt x="5148575" y="3600531"/>
                </a:lnTo>
                <a:lnTo>
                  <a:pt x="5135778" y="3616682"/>
                </a:lnTo>
                <a:lnTo>
                  <a:pt x="5115957" y="3625050"/>
                </a:lnTo>
                <a:lnTo>
                  <a:pt x="5090346" y="3627438"/>
                </a:lnTo>
                <a:lnTo>
                  <a:pt x="5065321" y="3625050"/>
                </a:lnTo>
                <a:lnTo>
                  <a:pt x="5045800" y="3616682"/>
                </a:lnTo>
                <a:lnTo>
                  <a:pt x="5033113" y="3600531"/>
                </a:lnTo>
                <a:lnTo>
                  <a:pt x="5028589" y="3574793"/>
                </a:lnTo>
                <a:lnTo>
                  <a:pt x="5033113" y="3548202"/>
                </a:lnTo>
                <a:lnTo>
                  <a:pt x="5045800" y="3532146"/>
                </a:lnTo>
                <a:lnTo>
                  <a:pt x="5065321" y="3524253"/>
                </a:lnTo>
                <a:close/>
                <a:moveTo>
                  <a:pt x="3131033" y="3522149"/>
                </a:moveTo>
                <a:lnTo>
                  <a:pt x="3156644" y="3524253"/>
                </a:lnTo>
                <a:lnTo>
                  <a:pt x="3176464" y="3532146"/>
                </a:lnTo>
                <a:lnTo>
                  <a:pt x="3189262" y="3548202"/>
                </a:lnTo>
                <a:lnTo>
                  <a:pt x="3193801" y="3574793"/>
                </a:lnTo>
                <a:lnTo>
                  <a:pt x="3189262" y="3600531"/>
                </a:lnTo>
                <a:lnTo>
                  <a:pt x="3176464" y="3616682"/>
                </a:lnTo>
                <a:lnTo>
                  <a:pt x="3156644" y="3625050"/>
                </a:lnTo>
                <a:lnTo>
                  <a:pt x="3131033" y="3627438"/>
                </a:lnTo>
                <a:lnTo>
                  <a:pt x="3106008" y="3625050"/>
                </a:lnTo>
                <a:lnTo>
                  <a:pt x="3086488" y="3616682"/>
                </a:lnTo>
                <a:lnTo>
                  <a:pt x="3073801" y="3600531"/>
                </a:lnTo>
                <a:lnTo>
                  <a:pt x="3069277" y="3574793"/>
                </a:lnTo>
                <a:lnTo>
                  <a:pt x="3073801" y="3548202"/>
                </a:lnTo>
                <a:lnTo>
                  <a:pt x="3086488" y="3532146"/>
                </a:lnTo>
                <a:lnTo>
                  <a:pt x="3106008" y="3524253"/>
                </a:lnTo>
                <a:close/>
                <a:moveTo>
                  <a:pt x="2430814" y="3327768"/>
                </a:moveTo>
                <a:lnTo>
                  <a:pt x="2462999" y="3328906"/>
                </a:lnTo>
                <a:lnTo>
                  <a:pt x="2492789" y="3332288"/>
                </a:lnTo>
                <a:lnTo>
                  <a:pt x="2520265" y="3337864"/>
                </a:lnTo>
                <a:lnTo>
                  <a:pt x="2545507" y="3345586"/>
                </a:lnTo>
                <a:lnTo>
                  <a:pt x="2568596" y="3355403"/>
                </a:lnTo>
                <a:lnTo>
                  <a:pt x="2589611" y="3367266"/>
                </a:lnTo>
                <a:lnTo>
                  <a:pt x="2608634" y="3381127"/>
                </a:lnTo>
                <a:lnTo>
                  <a:pt x="2625746" y="3396935"/>
                </a:lnTo>
                <a:lnTo>
                  <a:pt x="2641027" y="3414641"/>
                </a:lnTo>
                <a:lnTo>
                  <a:pt x="2654556" y="3434197"/>
                </a:lnTo>
                <a:lnTo>
                  <a:pt x="2666414" y="3455551"/>
                </a:lnTo>
                <a:lnTo>
                  <a:pt x="2676682" y="3478656"/>
                </a:lnTo>
                <a:lnTo>
                  <a:pt x="2685441" y="3503462"/>
                </a:lnTo>
                <a:lnTo>
                  <a:pt x="2692772" y="3529919"/>
                </a:lnTo>
                <a:lnTo>
                  <a:pt x="2698753" y="3557979"/>
                </a:lnTo>
                <a:lnTo>
                  <a:pt x="2703467" y="3587592"/>
                </a:lnTo>
                <a:lnTo>
                  <a:pt x="2706993" y="3618707"/>
                </a:lnTo>
                <a:lnTo>
                  <a:pt x="2709411" y="3651277"/>
                </a:lnTo>
                <a:lnTo>
                  <a:pt x="2710804" y="3685251"/>
                </a:lnTo>
                <a:lnTo>
                  <a:pt x="2711250" y="3720581"/>
                </a:lnTo>
                <a:lnTo>
                  <a:pt x="2710826" y="3756062"/>
                </a:lnTo>
                <a:lnTo>
                  <a:pt x="2709493" y="3790187"/>
                </a:lnTo>
                <a:lnTo>
                  <a:pt x="2707167" y="3822906"/>
                </a:lnTo>
                <a:lnTo>
                  <a:pt x="2703758" y="3854169"/>
                </a:lnTo>
                <a:lnTo>
                  <a:pt x="2699180" y="3883925"/>
                </a:lnTo>
                <a:lnTo>
                  <a:pt x="2693346" y="3912125"/>
                </a:lnTo>
                <a:lnTo>
                  <a:pt x="2686167" y="3938718"/>
                </a:lnTo>
                <a:lnTo>
                  <a:pt x="2677557" y="3963654"/>
                </a:lnTo>
                <a:lnTo>
                  <a:pt x="2667429" y="3986884"/>
                </a:lnTo>
                <a:lnTo>
                  <a:pt x="2655695" y="4008356"/>
                </a:lnTo>
                <a:lnTo>
                  <a:pt x="2642267" y="4028021"/>
                </a:lnTo>
                <a:lnTo>
                  <a:pt x="2627058" y="4045829"/>
                </a:lnTo>
                <a:lnTo>
                  <a:pt x="2609982" y="4061729"/>
                </a:lnTo>
                <a:lnTo>
                  <a:pt x="2590950" y="4075672"/>
                </a:lnTo>
                <a:lnTo>
                  <a:pt x="2569877" y="4087608"/>
                </a:lnTo>
                <a:lnTo>
                  <a:pt x="2546673" y="4097485"/>
                </a:lnTo>
                <a:lnTo>
                  <a:pt x="2521252" y="4105255"/>
                </a:lnTo>
                <a:lnTo>
                  <a:pt x="2493527" y="4110867"/>
                </a:lnTo>
                <a:lnTo>
                  <a:pt x="2463410" y="4114272"/>
                </a:lnTo>
                <a:lnTo>
                  <a:pt x="2430814" y="4115417"/>
                </a:lnTo>
                <a:lnTo>
                  <a:pt x="2430814" y="4056698"/>
                </a:lnTo>
                <a:lnTo>
                  <a:pt x="2460946" y="4055344"/>
                </a:lnTo>
                <a:lnTo>
                  <a:pt x="2488189" y="4051329"/>
                </a:lnTo>
                <a:lnTo>
                  <a:pt x="2512679" y="4044725"/>
                </a:lnTo>
                <a:lnTo>
                  <a:pt x="2534555" y="4035604"/>
                </a:lnTo>
                <a:lnTo>
                  <a:pt x="2571010" y="4010096"/>
                </a:lnTo>
                <a:lnTo>
                  <a:pt x="2598653" y="3975380"/>
                </a:lnTo>
                <a:lnTo>
                  <a:pt x="2609511" y="3954747"/>
                </a:lnTo>
                <a:lnTo>
                  <a:pt x="2618579" y="3932029"/>
                </a:lnTo>
                <a:lnTo>
                  <a:pt x="2625992" y="3907294"/>
                </a:lnTo>
                <a:lnTo>
                  <a:pt x="2631889" y="3880616"/>
                </a:lnTo>
                <a:lnTo>
                  <a:pt x="2636405" y="3852065"/>
                </a:lnTo>
                <a:lnTo>
                  <a:pt x="2639680" y="3821716"/>
                </a:lnTo>
                <a:lnTo>
                  <a:pt x="2641849" y="3789637"/>
                </a:lnTo>
                <a:lnTo>
                  <a:pt x="2643049" y="3755901"/>
                </a:lnTo>
                <a:lnTo>
                  <a:pt x="2643419" y="3720581"/>
                </a:lnTo>
                <a:lnTo>
                  <a:pt x="2643030" y="3685607"/>
                </a:lnTo>
                <a:lnTo>
                  <a:pt x="2641774" y="3652197"/>
                </a:lnTo>
                <a:lnTo>
                  <a:pt x="2639524" y="3620423"/>
                </a:lnTo>
                <a:lnTo>
                  <a:pt x="2636148" y="3590357"/>
                </a:lnTo>
                <a:lnTo>
                  <a:pt x="2631518" y="3562069"/>
                </a:lnTo>
                <a:lnTo>
                  <a:pt x="2625503" y="3535632"/>
                </a:lnTo>
                <a:lnTo>
                  <a:pt x="2617973" y="3511118"/>
                </a:lnTo>
                <a:lnTo>
                  <a:pt x="2608799" y="3488599"/>
                </a:lnTo>
                <a:lnTo>
                  <a:pt x="2597851" y="3468146"/>
                </a:lnTo>
                <a:lnTo>
                  <a:pt x="2570112" y="3433724"/>
                </a:lnTo>
                <a:lnTo>
                  <a:pt x="2533719" y="3408426"/>
                </a:lnTo>
                <a:lnTo>
                  <a:pt x="2511952" y="3399378"/>
                </a:lnTo>
                <a:lnTo>
                  <a:pt x="2487632" y="3392827"/>
                </a:lnTo>
                <a:lnTo>
                  <a:pt x="2460630" y="3388844"/>
                </a:lnTo>
                <a:lnTo>
                  <a:pt x="2430814" y="3387500"/>
                </a:lnTo>
                <a:close/>
                <a:moveTo>
                  <a:pt x="2117321" y="3327768"/>
                </a:moveTo>
                <a:lnTo>
                  <a:pt x="2117321" y="3387500"/>
                </a:lnTo>
                <a:lnTo>
                  <a:pt x="2087673" y="3388844"/>
                </a:lnTo>
                <a:lnTo>
                  <a:pt x="2060820" y="3392827"/>
                </a:lnTo>
                <a:lnTo>
                  <a:pt x="2036631" y="3399378"/>
                </a:lnTo>
                <a:lnTo>
                  <a:pt x="2014976" y="3408426"/>
                </a:lnTo>
                <a:lnTo>
                  <a:pt x="1978761" y="3433724"/>
                </a:lnTo>
                <a:lnTo>
                  <a:pt x="1951147" y="3468146"/>
                </a:lnTo>
                <a:lnTo>
                  <a:pt x="1940243" y="3488599"/>
                </a:lnTo>
                <a:lnTo>
                  <a:pt x="1931104" y="3511118"/>
                </a:lnTo>
                <a:lnTo>
                  <a:pt x="1923600" y="3535632"/>
                </a:lnTo>
                <a:lnTo>
                  <a:pt x="1917604" y="3562069"/>
                </a:lnTo>
                <a:lnTo>
                  <a:pt x="1912986" y="3590357"/>
                </a:lnTo>
                <a:lnTo>
                  <a:pt x="1909618" y="3620423"/>
                </a:lnTo>
                <a:lnTo>
                  <a:pt x="1907372" y="3652197"/>
                </a:lnTo>
                <a:lnTo>
                  <a:pt x="1906119" y="3685607"/>
                </a:lnTo>
                <a:lnTo>
                  <a:pt x="1905729" y="3720581"/>
                </a:lnTo>
                <a:lnTo>
                  <a:pt x="1906108" y="3755901"/>
                </a:lnTo>
                <a:lnTo>
                  <a:pt x="1907335" y="3789637"/>
                </a:lnTo>
                <a:lnTo>
                  <a:pt x="1909541" y="3821716"/>
                </a:lnTo>
                <a:lnTo>
                  <a:pt x="1912858" y="3852065"/>
                </a:lnTo>
                <a:lnTo>
                  <a:pt x="1917419" y="3880616"/>
                </a:lnTo>
                <a:lnTo>
                  <a:pt x="1923356" y="3907294"/>
                </a:lnTo>
                <a:lnTo>
                  <a:pt x="1930801" y="3932029"/>
                </a:lnTo>
                <a:lnTo>
                  <a:pt x="1939887" y="3954747"/>
                </a:lnTo>
                <a:lnTo>
                  <a:pt x="1950747" y="3975380"/>
                </a:lnTo>
                <a:lnTo>
                  <a:pt x="1978312" y="4010096"/>
                </a:lnTo>
                <a:lnTo>
                  <a:pt x="2014558" y="4035604"/>
                </a:lnTo>
                <a:lnTo>
                  <a:pt x="2036267" y="4044725"/>
                </a:lnTo>
                <a:lnTo>
                  <a:pt x="2060542" y="4051329"/>
                </a:lnTo>
                <a:lnTo>
                  <a:pt x="2087515" y="4055344"/>
                </a:lnTo>
                <a:lnTo>
                  <a:pt x="2117321" y="4056698"/>
                </a:lnTo>
                <a:lnTo>
                  <a:pt x="2117321" y="4115417"/>
                </a:lnTo>
                <a:lnTo>
                  <a:pt x="2084861" y="4114272"/>
                </a:lnTo>
                <a:lnTo>
                  <a:pt x="2054855" y="4110867"/>
                </a:lnTo>
                <a:lnTo>
                  <a:pt x="2027213" y="4105255"/>
                </a:lnTo>
                <a:lnTo>
                  <a:pt x="2001851" y="4097485"/>
                </a:lnTo>
                <a:lnTo>
                  <a:pt x="1978687" y="4087608"/>
                </a:lnTo>
                <a:lnTo>
                  <a:pt x="1957631" y="4075672"/>
                </a:lnTo>
                <a:lnTo>
                  <a:pt x="1938602" y="4061729"/>
                </a:lnTo>
                <a:lnTo>
                  <a:pt x="1921515" y="4045829"/>
                </a:lnTo>
                <a:lnTo>
                  <a:pt x="1906284" y="4028021"/>
                </a:lnTo>
                <a:lnTo>
                  <a:pt x="1892821" y="4008356"/>
                </a:lnTo>
                <a:lnTo>
                  <a:pt x="1881046" y="3986884"/>
                </a:lnTo>
                <a:lnTo>
                  <a:pt x="1870870" y="3963654"/>
                </a:lnTo>
                <a:lnTo>
                  <a:pt x="1862211" y="3938718"/>
                </a:lnTo>
                <a:lnTo>
                  <a:pt x="1854982" y="3912125"/>
                </a:lnTo>
                <a:lnTo>
                  <a:pt x="1849098" y="3883925"/>
                </a:lnTo>
                <a:lnTo>
                  <a:pt x="1844475" y="3854169"/>
                </a:lnTo>
                <a:lnTo>
                  <a:pt x="1841028" y="3822906"/>
                </a:lnTo>
                <a:lnTo>
                  <a:pt x="1838670" y="3790187"/>
                </a:lnTo>
                <a:lnTo>
                  <a:pt x="1837318" y="3756062"/>
                </a:lnTo>
                <a:lnTo>
                  <a:pt x="1836887" y="3720581"/>
                </a:lnTo>
                <a:lnTo>
                  <a:pt x="1837332" y="3685251"/>
                </a:lnTo>
                <a:lnTo>
                  <a:pt x="1838725" y="3651277"/>
                </a:lnTo>
                <a:lnTo>
                  <a:pt x="1841144" y="3618707"/>
                </a:lnTo>
                <a:lnTo>
                  <a:pt x="1844669" y="3587592"/>
                </a:lnTo>
                <a:lnTo>
                  <a:pt x="1849383" y="3557979"/>
                </a:lnTo>
                <a:lnTo>
                  <a:pt x="1855365" y="3529919"/>
                </a:lnTo>
                <a:lnTo>
                  <a:pt x="1862695" y="3503462"/>
                </a:lnTo>
                <a:lnTo>
                  <a:pt x="1871454" y="3478656"/>
                </a:lnTo>
                <a:lnTo>
                  <a:pt x="1881722" y="3455551"/>
                </a:lnTo>
                <a:lnTo>
                  <a:pt x="1893581" y="3434197"/>
                </a:lnTo>
                <a:lnTo>
                  <a:pt x="1907110" y="3414641"/>
                </a:lnTo>
                <a:lnTo>
                  <a:pt x="1922390" y="3396935"/>
                </a:lnTo>
                <a:lnTo>
                  <a:pt x="1939502" y="3381127"/>
                </a:lnTo>
                <a:lnTo>
                  <a:pt x="1958525" y="3367266"/>
                </a:lnTo>
                <a:lnTo>
                  <a:pt x="1979540" y="3355403"/>
                </a:lnTo>
                <a:lnTo>
                  <a:pt x="2002629" y="3345586"/>
                </a:lnTo>
                <a:lnTo>
                  <a:pt x="2027871" y="3337864"/>
                </a:lnTo>
                <a:lnTo>
                  <a:pt x="2055347" y="3332288"/>
                </a:lnTo>
                <a:lnTo>
                  <a:pt x="2085135" y="3328906"/>
                </a:lnTo>
                <a:close/>
                <a:moveTo>
                  <a:pt x="3377636" y="3036193"/>
                </a:moveTo>
                <a:lnTo>
                  <a:pt x="3403246" y="3038423"/>
                </a:lnTo>
                <a:lnTo>
                  <a:pt x="3423067" y="3046443"/>
                </a:lnTo>
                <a:lnTo>
                  <a:pt x="3435864" y="3062246"/>
                </a:lnTo>
                <a:lnTo>
                  <a:pt x="3440404" y="3087826"/>
                </a:lnTo>
                <a:lnTo>
                  <a:pt x="3435864" y="3114575"/>
                </a:lnTo>
                <a:lnTo>
                  <a:pt x="3423067" y="3130979"/>
                </a:lnTo>
                <a:lnTo>
                  <a:pt x="3403246" y="3139221"/>
                </a:lnTo>
                <a:lnTo>
                  <a:pt x="3377636" y="3141483"/>
                </a:lnTo>
                <a:lnTo>
                  <a:pt x="3352025" y="3139221"/>
                </a:lnTo>
                <a:lnTo>
                  <a:pt x="3332204" y="3130979"/>
                </a:lnTo>
                <a:lnTo>
                  <a:pt x="3319407" y="3114575"/>
                </a:lnTo>
                <a:lnTo>
                  <a:pt x="3314867" y="3087826"/>
                </a:lnTo>
                <a:lnTo>
                  <a:pt x="3319549" y="3062246"/>
                </a:lnTo>
                <a:lnTo>
                  <a:pt x="3332584" y="3046443"/>
                </a:lnTo>
                <a:lnTo>
                  <a:pt x="3352453" y="3038423"/>
                </a:lnTo>
                <a:close/>
                <a:moveTo>
                  <a:pt x="2913514" y="3036193"/>
                </a:moveTo>
                <a:lnTo>
                  <a:pt x="2939125" y="3038423"/>
                </a:lnTo>
                <a:lnTo>
                  <a:pt x="2958945" y="3046443"/>
                </a:lnTo>
                <a:lnTo>
                  <a:pt x="2971742" y="3062246"/>
                </a:lnTo>
                <a:lnTo>
                  <a:pt x="2976282" y="3087826"/>
                </a:lnTo>
                <a:lnTo>
                  <a:pt x="2971742" y="3114575"/>
                </a:lnTo>
                <a:lnTo>
                  <a:pt x="2958945" y="3130979"/>
                </a:lnTo>
                <a:lnTo>
                  <a:pt x="2939125" y="3139221"/>
                </a:lnTo>
                <a:lnTo>
                  <a:pt x="2913514" y="3141483"/>
                </a:lnTo>
                <a:lnTo>
                  <a:pt x="2887903" y="3139221"/>
                </a:lnTo>
                <a:lnTo>
                  <a:pt x="2868082" y="3130979"/>
                </a:lnTo>
                <a:lnTo>
                  <a:pt x="2855285" y="3114575"/>
                </a:lnTo>
                <a:lnTo>
                  <a:pt x="2850745" y="3087826"/>
                </a:lnTo>
                <a:lnTo>
                  <a:pt x="2855427" y="3062246"/>
                </a:lnTo>
                <a:lnTo>
                  <a:pt x="2868462" y="3046443"/>
                </a:lnTo>
                <a:lnTo>
                  <a:pt x="2888330" y="3038423"/>
                </a:lnTo>
                <a:close/>
                <a:moveTo>
                  <a:pt x="1690212" y="2945084"/>
                </a:moveTo>
                <a:lnTo>
                  <a:pt x="2238932" y="2945084"/>
                </a:lnTo>
                <a:lnTo>
                  <a:pt x="2238932" y="3009877"/>
                </a:lnTo>
                <a:lnTo>
                  <a:pt x="1690212" y="3009877"/>
                </a:lnTo>
                <a:close/>
                <a:moveTo>
                  <a:pt x="773297" y="2945084"/>
                </a:moveTo>
                <a:lnTo>
                  <a:pt x="1322019" y="2945084"/>
                </a:lnTo>
                <a:lnTo>
                  <a:pt x="1322019" y="3009877"/>
                </a:lnTo>
                <a:lnTo>
                  <a:pt x="773297" y="3009877"/>
                </a:lnTo>
                <a:close/>
                <a:moveTo>
                  <a:pt x="1690212" y="2733491"/>
                </a:moveTo>
                <a:lnTo>
                  <a:pt x="2238932" y="2733491"/>
                </a:lnTo>
                <a:lnTo>
                  <a:pt x="2238932" y="2798284"/>
                </a:lnTo>
                <a:lnTo>
                  <a:pt x="1690212" y="2798284"/>
                </a:lnTo>
                <a:close/>
                <a:moveTo>
                  <a:pt x="773297" y="2733491"/>
                </a:moveTo>
                <a:lnTo>
                  <a:pt x="1322019" y="2733491"/>
                </a:lnTo>
                <a:lnTo>
                  <a:pt x="1322019" y="2798284"/>
                </a:lnTo>
                <a:lnTo>
                  <a:pt x="773297" y="2798284"/>
                </a:lnTo>
                <a:close/>
                <a:moveTo>
                  <a:pt x="3377636" y="2610983"/>
                </a:moveTo>
                <a:lnTo>
                  <a:pt x="3403246" y="2613087"/>
                </a:lnTo>
                <a:lnTo>
                  <a:pt x="3423067" y="2620981"/>
                </a:lnTo>
                <a:lnTo>
                  <a:pt x="3435864" y="2637037"/>
                </a:lnTo>
                <a:lnTo>
                  <a:pt x="3440404" y="2663628"/>
                </a:lnTo>
                <a:lnTo>
                  <a:pt x="3435864" y="2689366"/>
                </a:lnTo>
                <a:lnTo>
                  <a:pt x="3423067" y="2705516"/>
                </a:lnTo>
                <a:lnTo>
                  <a:pt x="3403246" y="2713884"/>
                </a:lnTo>
                <a:lnTo>
                  <a:pt x="3377636" y="2716273"/>
                </a:lnTo>
                <a:lnTo>
                  <a:pt x="3352611" y="2713884"/>
                </a:lnTo>
                <a:lnTo>
                  <a:pt x="3333090" y="2705516"/>
                </a:lnTo>
                <a:lnTo>
                  <a:pt x="3320404" y="2689366"/>
                </a:lnTo>
                <a:lnTo>
                  <a:pt x="3315879" y="2663628"/>
                </a:lnTo>
                <a:lnTo>
                  <a:pt x="3320404" y="2637037"/>
                </a:lnTo>
                <a:lnTo>
                  <a:pt x="3333090" y="2620981"/>
                </a:lnTo>
                <a:lnTo>
                  <a:pt x="3352611" y="2613087"/>
                </a:lnTo>
                <a:close/>
                <a:moveTo>
                  <a:pt x="2913514" y="2610983"/>
                </a:moveTo>
                <a:lnTo>
                  <a:pt x="2939125" y="2613087"/>
                </a:lnTo>
                <a:lnTo>
                  <a:pt x="2958945" y="2620981"/>
                </a:lnTo>
                <a:lnTo>
                  <a:pt x="2971742" y="2637037"/>
                </a:lnTo>
                <a:lnTo>
                  <a:pt x="2976282" y="2663628"/>
                </a:lnTo>
                <a:lnTo>
                  <a:pt x="2971742" y="2689366"/>
                </a:lnTo>
                <a:lnTo>
                  <a:pt x="2958945" y="2705516"/>
                </a:lnTo>
                <a:lnTo>
                  <a:pt x="2939125" y="2713884"/>
                </a:lnTo>
                <a:lnTo>
                  <a:pt x="2913514" y="2716273"/>
                </a:lnTo>
                <a:lnTo>
                  <a:pt x="2888489" y="2713884"/>
                </a:lnTo>
                <a:lnTo>
                  <a:pt x="2868968" y="2705516"/>
                </a:lnTo>
                <a:lnTo>
                  <a:pt x="2856281" y="2689366"/>
                </a:lnTo>
                <a:lnTo>
                  <a:pt x="2851757" y="2663628"/>
                </a:lnTo>
                <a:lnTo>
                  <a:pt x="2856281" y="2637037"/>
                </a:lnTo>
                <a:lnTo>
                  <a:pt x="2868968" y="2620981"/>
                </a:lnTo>
                <a:lnTo>
                  <a:pt x="2888489" y="2613087"/>
                </a:lnTo>
                <a:close/>
                <a:moveTo>
                  <a:pt x="4677633" y="2125034"/>
                </a:moveTo>
                <a:lnTo>
                  <a:pt x="4708038" y="2128419"/>
                </a:lnTo>
                <a:lnTo>
                  <a:pt x="4727460" y="2138511"/>
                </a:lnTo>
                <a:lnTo>
                  <a:pt x="4737552" y="2155212"/>
                </a:lnTo>
                <a:lnTo>
                  <a:pt x="4739965" y="2178424"/>
                </a:lnTo>
                <a:lnTo>
                  <a:pt x="4736353" y="2208051"/>
                </a:lnTo>
                <a:lnTo>
                  <a:pt x="4708006" y="2357887"/>
                </a:lnTo>
                <a:lnTo>
                  <a:pt x="4659410" y="2357887"/>
                </a:lnTo>
                <a:lnTo>
                  <a:pt x="4675608" y="2230324"/>
                </a:lnTo>
                <a:lnTo>
                  <a:pt x="4650741" y="2227920"/>
                </a:lnTo>
                <a:lnTo>
                  <a:pt x="4631569" y="2219441"/>
                </a:lnTo>
                <a:lnTo>
                  <a:pt x="4619230" y="2202989"/>
                </a:lnTo>
                <a:lnTo>
                  <a:pt x="4614865" y="2176667"/>
                </a:lnTo>
                <a:lnTo>
                  <a:pt x="4619546" y="2151088"/>
                </a:lnTo>
                <a:lnTo>
                  <a:pt x="4632581" y="2135285"/>
                </a:lnTo>
                <a:lnTo>
                  <a:pt x="4652449" y="2127265"/>
                </a:lnTo>
                <a:close/>
                <a:moveTo>
                  <a:pt x="2463507" y="2033918"/>
                </a:moveTo>
                <a:lnTo>
                  <a:pt x="3012229" y="2033918"/>
                </a:lnTo>
                <a:lnTo>
                  <a:pt x="3012229" y="2098711"/>
                </a:lnTo>
                <a:lnTo>
                  <a:pt x="2463507" y="2098711"/>
                </a:lnTo>
                <a:close/>
                <a:moveTo>
                  <a:pt x="1546600" y="2033918"/>
                </a:moveTo>
                <a:lnTo>
                  <a:pt x="2095321" y="2033918"/>
                </a:lnTo>
                <a:lnTo>
                  <a:pt x="2095321" y="2098711"/>
                </a:lnTo>
                <a:lnTo>
                  <a:pt x="1546600" y="2098711"/>
                </a:lnTo>
                <a:close/>
                <a:moveTo>
                  <a:pt x="2463507" y="1822326"/>
                </a:moveTo>
                <a:lnTo>
                  <a:pt x="3012229" y="1822326"/>
                </a:lnTo>
                <a:lnTo>
                  <a:pt x="3012229" y="1887119"/>
                </a:lnTo>
                <a:lnTo>
                  <a:pt x="2463507" y="1887119"/>
                </a:lnTo>
                <a:close/>
                <a:moveTo>
                  <a:pt x="1546600" y="1822326"/>
                </a:moveTo>
                <a:lnTo>
                  <a:pt x="2095321" y="1822326"/>
                </a:lnTo>
                <a:lnTo>
                  <a:pt x="2095321" y="1887119"/>
                </a:lnTo>
                <a:lnTo>
                  <a:pt x="1546600" y="1887119"/>
                </a:lnTo>
                <a:close/>
                <a:moveTo>
                  <a:pt x="4677633" y="1699825"/>
                </a:moveTo>
                <a:lnTo>
                  <a:pt x="4703244" y="1701929"/>
                </a:lnTo>
                <a:lnTo>
                  <a:pt x="4723065" y="1709822"/>
                </a:lnTo>
                <a:lnTo>
                  <a:pt x="4735863" y="1725878"/>
                </a:lnTo>
                <a:lnTo>
                  <a:pt x="4740403" y="1752469"/>
                </a:lnTo>
                <a:lnTo>
                  <a:pt x="4735863" y="1778206"/>
                </a:lnTo>
                <a:lnTo>
                  <a:pt x="4723065" y="1794358"/>
                </a:lnTo>
                <a:lnTo>
                  <a:pt x="4703244" y="1802726"/>
                </a:lnTo>
                <a:lnTo>
                  <a:pt x="4677633" y="1805115"/>
                </a:lnTo>
                <a:lnTo>
                  <a:pt x="4652608" y="1802726"/>
                </a:lnTo>
                <a:lnTo>
                  <a:pt x="4633087" y="1794358"/>
                </a:lnTo>
                <a:lnTo>
                  <a:pt x="4620400" y="1778206"/>
                </a:lnTo>
                <a:lnTo>
                  <a:pt x="4615877" y="1752469"/>
                </a:lnTo>
                <a:lnTo>
                  <a:pt x="4620400" y="1725878"/>
                </a:lnTo>
                <a:lnTo>
                  <a:pt x="4633087" y="1709822"/>
                </a:lnTo>
                <a:lnTo>
                  <a:pt x="4652608" y="1701929"/>
                </a:lnTo>
                <a:close/>
                <a:moveTo>
                  <a:pt x="3977409" y="1505448"/>
                </a:moveTo>
                <a:lnTo>
                  <a:pt x="4009594" y="1506586"/>
                </a:lnTo>
                <a:lnTo>
                  <a:pt x="4039384" y="1509968"/>
                </a:lnTo>
                <a:lnTo>
                  <a:pt x="4066859" y="1515545"/>
                </a:lnTo>
                <a:lnTo>
                  <a:pt x="4092101" y="1523266"/>
                </a:lnTo>
                <a:lnTo>
                  <a:pt x="4115190" y="1533084"/>
                </a:lnTo>
                <a:lnTo>
                  <a:pt x="4136206" y="1544947"/>
                </a:lnTo>
                <a:lnTo>
                  <a:pt x="4155229" y="1558807"/>
                </a:lnTo>
                <a:lnTo>
                  <a:pt x="4172340" y="1574615"/>
                </a:lnTo>
                <a:lnTo>
                  <a:pt x="4187620" y="1592322"/>
                </a:lnTo>
                <a:lnTo>
                  <a:pt x="4201150" y="1611877"/>
                </a:lnTo>
                <a:lnTo>
                  <a:pt x="4213008" y="1633232"/>
                </a:lnTo>
                <a:lnTo>
                  <a:pt x="4223276" y="1656337"/>
                </a:lnTo>
                <a:lnTo>
                  <a:pt x="4232035" y="1681142"/>
                </a:lnTo>
                <a:lnTo>
                  <a:pt x="4239366" y="1707600"/>
                </a:lnTo>
                <a:lnTo>
                  <a:pt x="4245347" y="1735659"/>
                </a:lnTo>
                <a:lnTo>
                  <a:pt x="4250061" y="1765271"/>
                </a:lnTo>
                <a:lnTo>
                  <a:pt x="4253587" y="1796386"/>
                </a:lnTo>
                <a:lnTo>
                  <a:pt x="4256005" y="1828956"/>
                </a:lnTo>
                <a:lnTo>
                  <a:pt x="4257398" y="1862930"/>
                </a:lnTo>
                <a:lnTo>
                  <a:pt x="4257844" y="1898260"/>
                </a:lnTo>
                <a:lnTo>
                  <a:pt x="4257419" y="1933742"/>
                </a:lnTo>
                <a:lnTo>
                  <a:pt x="4256087" y="1967867"/>
                </a:lnTo>
                <a:lnTo>
                  <a:pt x="4253761" y="2000586"/>
                </a:lnTo>
                <a:lnTo>
                  <a:pt x="4250352" y="2031849"/>
                </a:lnTo>
                <a:lnTo>
                  <a:pt x="4245774" y="2061605"/>
                </a:lnTo>
                <a:lnTo>
                  <a:pt x="4239939" y="2089805"/>
                </a:lnTo>
                <a:lnTo>
                  <a:pt x="4232761" y="2116397"/>
                </a:lnTo>
                <a:lnTo>
                  <a:pt x="4224151" y="2141334"/>
                </a:lnTo>
                <a:lnTo>
                  <a:pt x="4214023" y="2164563"/>
                </a:lnTo>
                <a:lnTo>
                  <a:pt x="4202288" y="2186036"/>
                </a:lnTo>
                <a:lnTo>
                  <a:pt x="4188861" y="2205701"/>
                </a:lnTo>
                <a:lnTo>
                  <a:pt x="4173652" y="2223508"/>
                </a:lnTo>
                <a:lnTo>
                  <a:pt x="4156576" y="2239409"/>
                </a:lnTo>
                <a:lnTo>
                  <a:pt x="4137545" y="2253352"/>
                </a:lnTo>
                <a:lnTo>
                  <a:pt x="4116472" y="2265287"/>
                </a:lnTo>
                <a:lnTo>
                  <a:pt x="4093268" y="2275165"/>
                </a:lnTo>
                <a:lnTo>
                  <a:pt x="4067847" y="2282935"/>
                </a:lnTo>
                <a:lnTo>
                  <a:pt x="4040122" y="2288547"/>
                </a:lnTo>
                <a:lnTo>
                  <a:pt x="4010005" y="2291951"/>
                </a:lnTo>
                <a:lnTo>
                  <a:pt x="3977409" y="2293097"/>
                </a:lnTo>
                <a:lnTo>
                  <a:pt x="3977409" y="2234378"/>
                </a:lnTo>
                <a:lnTo>
                  <a:pt x="4007541" y="2233024"/>
                </a:lnTo>
                <a:lnTo>
                  <a:pt x="4034783" y="2229008"/>
                </a:lnTo>
                <a:lnTo>
                  <a:pt x="4059274" y="2222405"/>
                </a:lnTo>
                <a:lnTo>
                  <a:pt x="4081149" y="2213283"/>
                </a:lnTo>
                <a:lnTo>
                  <a:pt x="4117604" y="2187776"/>
                </a:lnTo>
                <a:lnTo>
                  <a:pt x="4145246" y="2153059"/>
                </a:lnTo>
                <a:lnTo>
                  <a:pt x="4156106" y="2132427"/>
                </a:lnTo>
                <a:lnTo>
                  <a:pt x="4165173" y="2109708"/>
                </a:lnTo>
                <a:lnTo>
                  <a:pt x="4172587" y="2084974"/>
                </a:lnTo>
                <a:lnTo>
                  <a:pt x="4178483" y="2058295"/>
                </a:lnTo>
                <a:lnTo>
                  <a:pt x="4183000" y="2029745"/>
                </a:lnTo>
                <a:lnTo>
                  <a:pt x="4186274" y="1999395"/>
                </a:lnTo>
                <a:lnTo>
                  <a:pt x="4188443" y="1967316"/>
                </a:lnTo>
                <a:lnTo>
                  <a:pt x="4189643" y="1933581"/>
                </a:lnTo>
                <a:lnTo>
                  <a:pt x="4190013" y="1898260"/>
                </a:lnTo>
                <a:lnTo>
                  <a:pt x="4189624" y="1863286"/>
                </a:lnTo>
                <a:lnTo>
                  <a:pt x="4188368" y="1829877"/>
                </a:lnTo>
                <a:lnTo>
                  <a:pt x="4186118" y="1798103"/>
                </a:lnTo>
                <a:lnTo>
                  <a:pt x="4182743" y="1768037"/>
                </a:lnTo>
                <a:lnTo>
                  <a:pt x="4178112" y="1739749"/>
                </a:lnTo>
                <a:lnTo>
                  <a:pt x="4172097" y="1713313"/>
                </a:lnTo>
                <a:lnTo>
                  <a:pt x="4164568" y="1688799"/>
                </a:lnTo>
                <a:lnTo>
                  <a:pt x="4155394" y="1666280"/>
                </a:lnTo>
                <a:lnTo>
                  <a:pt x="4144445" y="1645826"/>
                </a:lnTo>
                <a:lnTo>
                  <a:pt x="4116707" y="1611404"/>
                </a:lnTo>
                <a:lnTo>
                  <a:pt x="4080314" y="1586107"/>
                </a:lnTo>
                <a:lnTo>
                  <a:pt x="4058547" y="1577059"/>
                </a:lnTo>
                <a:lnTo>
                  <a:pt x="4034227" y="1570507"/>
                </a:lnTo>
                <a:lnTo>
                  <a:pt x="4007224" y="1566524"/>
                </a:lnTo>
                <a:lnTo>
                  <a:pt x="3977409" y="1565180"/>
                </a:lnTo>
                <a:close/>
                <a:moveTo>
                  <a:pt x="3663946" y="1505448"/>
                </a:moveTo>
                <a:lnTo>
                  <a:pt x="3663946" y="1565180"/>
                </a:lnTo>
                <a:lnTo>
                  <a:pt x="3634299" y="1566524"/>
                </a:lnTo>
                <a:lnTo>
                  <a:pt x="3607444" y="1570507"/>
                </a:lnTo>
                <a:lnTo>
                  <a:pt x="3583254" y="1577059"/>
                </a:lnTo>
                <a:lnTo>
                  <a:pt x="3561600" y="1586107"/>
                </a:lnTo>
                <a:lnTo>
                  <a:pt x="3525385" y="1611404"/>
                </a:lnTo>
                <a:lnTo>
                  <a:pt x="3497771" y="1645826"/>
                </a:lnTo>
                <a:lnTo>
                  <a:pt x="3486867" y="1666280"/>
                </a:lnTo>
                <a:lnTo>
                  <a:pt x="3477728" y="1688799"/>
                </a:lnTo>
                <a:lnTo>
                  <a:pt x="3470224" y="1713313"/>
                </a:lnTo>
                <a:lnTo>
                  <a:pt x="3464228" y="1739749"/>
                </a:lnTo>
                <a:lnTo>
                  <a:pt x="3459610" y="1768037"/>
                </a:lnTo>
                <a:lnTo>
                  <a:pt x="3456242" y="1798103"/>
                </a:lnTo>
                <a:lnTo>
                  <a:pt x="3453996" y="1829877"/>
                </a:lnTo>
                <a:lnTo>
                  <a:pt x="3452743" y="1863286"/>
                </a:lnTo>
                <a:lnTo>
                  <a:pt x="3452353" y="1898260"/>
                </a:lnTo>
                <a:lnTo>
                  <a:pt x="3452733" y="1933581"/>
                </a:lnTo>
                <a:lnTo>
                  <a:pt x="3453959" y="1967316"/>
                </a:lnTo>
                <a:lnTo>
                  <a:pt x="3456165" y="1999395"/>
                </a:lnTo>
                <a:lnTo>
                  <a:pt x="3459482" y="2029745"/>
                </a:lnTo>
                <a:lnTo>
                  <a:pt x="3464043" y="2058295"/>
                </a:lnTo>
                <a:lnTo>
                  <a:pt x="3469979" y="2084974"/>
                </a:lnTo>
                <a:lnTo>
                  <a:pt x="3477425" y="2109708"/>
                </a:lnTo>
                <a:lnTo>
                  <a:pt x="3486511" y="2132427"/>
                </a:lnTo>
                <a:lnTo>
                  <a:pt x="3497370" y="2153059"/>
                </a:lnTo>
                <a:lnTo>
                  <a:pt x="3524936" y="2187776"/>
                </a:lnTo>
                <a:lnTo>
                  <a:pt x="3561182" y="2213283"/>
                </a:lnTo>
                <a:lnTo>
                  <a:pt x="3582891" y="2222405"/>
                </a:lnTo>
                <a:lnTo>
                  <a:pt x="3607166" y="2229008"/>
                </a:lnTo>
                <a:lnTo>
                  <a:pt x="3634140" y="2233024"/>
                </a:lnTo>
                <a:lnTo>
                  <a:pt x="3663946" y="2234378"/>
                </a:lnTo>
                <a:lnTo>
                  <a:pt x="3663946" y="2293097"/>
                </a:lnTo>
                <a:lnTo>
                  <a:pt x="3631486" y="2291951"/>
                </a:lnTo>
                <a:lnTo>
                  <a:pt x="3601479" y="2288547"/>
                </a:lnTo>
                <a:lnTo>
                  <a:pt x="3573836" y="2282935"/>
                </a:lnTo>
                <a:lnTo>
                  <a:pt x="3548475" y="2275165"/>
                </a:lnTo>
                <a:lnTo>
                  <a:pt x="3525310" y="2265287"/>
                </a:lnTo>
                <a:lnTo>
                  <a:pt x="3504255" y="2253352"/>
                </a:lnTo>
                <a:lnTo>
                  <a:pt x="3485227" y="2239409"/>
                </a:lnTo>
                <a:lnTo>
                  <a:pt x="3468139" y="2223508"/>
                </a:lnTo>
                <a:lnTo>
                  <a:pt x="3452907" y="2205701"/>
                </a:lnTo>
                <a:lnTo>
                  <a:pt x="3439445" y="2186036"/>
                </a:lnTo>
                <a:lnTo>
                  <a:pt x="3427670" y="2164563"/>
                </a:lnTo>
                <a:lnTo>
                  <a:pt x="3417494" y="2141334"/>
                </a:lnTo>
                <a:lnTo>
                  <a:pt x="3408835" y="2116397"/>
                </a:lnTo>
                <a:lnTo>
                  <a:pt x="3401606" y="2089805"/>
                </a:lnTo>
                <a:lnTo>
                  <a:pt x="3395722" y="2061605"/>
                </a:lnTo>
                <a:lnTo>
                  <a:pt x="3391099" y="2031849"/>
                </a:lnTo>
                <a:lnTo>
                  <a:pt x="3387652" y="2000586"/>
                </a:lnTo>
                <a:lnTo>
                  <a:pt x="3385294" y="1967867"/>
                </a:lnTo>
                <a:lnTo>
                  <a:pt x="3383942" y="1933742"/>
                </a:lnTo>
                <a:lnTo>
                  <a:pt x="3383511" y="1898260"/>
                </a:lnTo>
                <a:lnTo>
                  <a:pt x="3383956" y="1862930"/>
                </a:lnTo>
                <a:lnTo>
                  <a:pt x="3385349" y="1828956"/>
                </a:lnTo>
                <a:lnTo>
                  <a:pt x="3387768" y="1796386"/>
                </a:lnTo>
                <a:lnTo>
                  <a:pt x="3391293" y="1765271"/>
                </a:lnTo>
                <a:lnTo>
                  <a:pt x="3396007" y="1735659"/>
                </a:lnTo>
                <a:lnTo>
                  <a:pt x="3401989" y="1707600"/>
                </a:lnTo>
                <a:lnTo>
                  <a:pt x="3409319" y="1681142"/>
                </a:lnTo>
                <a:lnTo>
                  <a:pt x="3418078" y="1656337"/>
                </a:lnTo>
                <a:lnTo>
                  <a:pt x="3428346" y="1633232"/>
                </a:lnTo>
                <a:lnTo>
                  <a:pt x="3440205" y="1611877"/>
                </a:lnTo>
                <a:lnTo>
                  <a:pt x="3453734" y="1592322"/>
                </a:lnTo>
                <a:lnTo>
                  <a:pt x="3469014" y="1574615"/>
                </a:lnTo>
                <a:lnTo>
                  <a:pt x="3486125" y="1558807"/>
                </a:lnTo>
                <a:lnTo>
                  <a:pt x="3505148" y="1544947"/>
                </a:lnTo>
                <a:lnTo>
                  <a:pt x="3526164" y="1533084"/>
                </a:lnTo>
                <a:lnTo>
                  <a:pt x="3549253" y="1523266"/>
                </a:lnTo>
                <a:lnTo>
                  <a:pt x="3574495" y="1515545"/>
                </a:lnTo>
                <a:lnTo>
                  <a:pt x="3601970" y="1509968"/>
                </a:lnTo>
                <a:lnTo>
                  <a:pt x="3631760" y="1506586"/>
                </a:lnTo>
                <a:close/>
                <a:moveTo>
                  <a:pt x="3236836" y="1122758"/>
                </a:moveTo>
                <a:lnTo>
                  <a:pt x="3785558" y="1122758"/>
                </a:lnTo>
                <a:lnTo>
                  <a:pt x="3785558" y="1187552"/>
                </a:lnTo>
                <a:lnTo>
                  <a:pt x="3236836" y="1187552"/>
                </a:lnTo>
                <a:close/>
                <a:moveTo>
                  <a:pt x="2319897" y="1122758"/>
                </a:moveTo>
                <a:lnTo>
                  <a:pt x="2868618" y="1122758"/>
                </a:lnTo>
                <a:lnTo>
                  <a:pt x="2868618" y="1187552"/>
                </a:lnTo>
                <a:lnTo>
                  <a:pt x="2319897" y="1187552"/>
                </a:lnTo>
                <a:close/>
                <a:moveTo>
                  <a:pt x="4153762" y="1019489"/>
                </a:moveTo>
                <a:lnTo>
                  <a:pt x="4443309" y="1019489"/>
                </a:lnTo>
                <a:lnTo>
                  <a:pt x="4443309" y="1083270"/>
                </a:lnTo>
                <a:lnTo>
                  <a:pt x="4153762" y="1083270"/>
                </a:lnTo>
                <a:close/>
                <a:moveTo>
                  <a:pt x="3236836" y="911166"/>
                </a:moveTo>
                <a:lnTo>
                  <a:pt x="3785558" y="911166"/>
                </a:lnTo>
                <a:lnTo>
                  <a:pt x="3785558" y="975959"/>
                </a:lnTo>
                <a:lnTo>
                  <a:pt x="3236836" y="975959"/>
                </a:lnTo>
                <a:close/>
                <a:moveTo>
                  <a:pt x="2319897" y="911166"/>
                </a:moveTo>
                <a:lnTo>
                  <a:pt x="2868618" y="911166"/>
                </a:lnTo>
                <a:lnTo>
                  <a:pt x="2868618" y="975959"/>
                </a:lnTo>
                <a:lnTo>
                  <a:pt x="2319897" y="975959"/>
                </a:lnTo>
                <a:close/>
                <a:moveTo>
                  <a:pt x="4267899" y="211592"/>
                </a:moveTo>
                <a:lnTo>
                  <a:pt x="4816621" y="211592"/>
                </a:lnTo>
                <a:lnTo>
                  <a:pt x="4816621" y="276385"/>
                </a:lnTo>
                <a:lnTo>
                  <a:pt x="4267899" y="276385"/>
                </a:lnTo>
                <a:close/>
                <a:moveTo>
                  <a:pt x="3350947" y="211592"/>
                </a:moveTo>
                <a:lnTo>
                  <a:pt x="3899669" y="211592"/>
                </a:lnTo>
                <a:lnTo>
                  <a:pt x="3899669" y="276385"/>
                </a:lnTo>
                <a:lnTo>
                  <a:pt x="3350947" y="276385"/>
                </a:lnTo>
                <a:close/>
                <a:moveTo>
                  <a:pt x="4267899" y="0"/>
                </a:moveTo>
                <a:lnTo>
                  <a:pt x="4816621" y="0"/>
                </a:lnTo>
                <a:lnTo>
                  <a:pt x="4816621" y="64794"/>
                </a:lnTo>
                <a:lnTo>
                  <a:pt x="4267899" y="64794"/>
                </a:lnTo>
                <a:close/>
                <a:moveTo>
                  <a:pt x="3350947" y="0"/>
                </a:moveTo>
                <a:lnTo>
                  <a:pt x="3899669" y="0"/>
                </a:lnTo>
                <a:lnTo>
                  <a:pt x="3899669" y="64794"/>
                </a:lnTo>
                <a:lnTo>
                  <a:pt x="3350947" y="64794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B12345E1-678A-81DE-C3CB-1BE33D2F6BFA}"/>
              </a:ext>
            </a:extLst>
          </p:cNvPr>
          <p:cNvSpPr txBox="1"/>
          <p:nvPr userDrawn="1"/>
        </p:nvSpPr>
        <p:spPr>
          <a:xfrm>
            <a:off x="0" y="-477092"/>
            <a:ext cx="9601200" cy="689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40" noProof="0" dirty="0"/>
              <a:t>Skift farve på Mikro grafikken: Klik på Mikro grafikken, klik på Fyldfarve til figur, vælg farve fra Brugerdefinerede farvers anden række. </a:t>
            </a:r>
          </a:p>
        </p:txBody>
      </p:sp>
    </p:spTree>
    <p:extLst>
      <p:ext uri="{BB962C8B-B14F-4D97-AF65-F5344CB8AC3E}">
        <p14:creationId xmlns:p14="http://schemas.microsoft.com/office/powerpoint/2010/main" val="3438640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720" userDrawn="1">
          <p15:clr>
            <a:srgbClr val="A4A3A4"/>
          </p15:clr>
        </p15:guide>
        <p15:guide id="2" orient="horz" pos="3183" userDrawn="1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 bwMode="white">
          <a:xfrm>
            <a:off x="1" y="0"/>
            <a:ext cx="960214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734" noProof="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11950" y="5050364"/>
            <a:ext cx="3566430" cy="6720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986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2986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a-DK" dirty="0"/>
              <a:t>Klik for at tilføje sektionstitel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11952" y="5908531"/>
            <a:ext cx="3566430" cy="2318400"/>
          </a:xfrm>
        </p:spPr>
        <p:txBody>
          <a:bodyPr anchor="t" anchorCtr="0"/>
          <a:lstStyle>
            <a:lvl1pPr algn="l">
              <a:defRPr sz="5973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ECF1C836-21A0-0331-A849-E61A908965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78D43B-6DB1-49ED-A3EC-43DFBB246817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F8D5FDD7-8020-3589-F424-24D4FE9B56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94C0154D-C90A-C45E-44EB-A9BE528AF3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Mikro grafik 1">
            <a:extLst>
              <a:ext uri="{FF2B5EF4-FFF2-40B4-BE49-F238E27FC236}">
                <a16:creationId xmlns:a16="http://schemas.microsoft.com/office/drawing/2014/main" id="{36B6155E-5DDD-DB5E-8D22-F3EDEFE294D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25250" y="2279006"/>
            <a:ext cx="3935669" cy="8243588"/>
          </a:xfrm>
          <a:custGeom>
            <a:avLst/>
            <a:gdLst>
              <a:gd name="connsiteX0" fmla="*/ 3168743 w 4997675"/>
              <a:gd name="connsiteY0" fmla="*/ 4250720 h 4416208"/>
              <a:gd name="connsiteX1" fmla="*/ 3293882 w 4997675"/>
              <a:gd name="connsiteY1" fmla="*/ 4250720 h 4416208"/>
              <a:gd name="connsiteX2" fmla="*/ 3293882 w 4997675"/>
              <a:gd name="connsiteY2" fmla="*/ 4355676 h 4416208"/>
              <a:gd name="connsiteX3" fmla="*/ 3168743 w 4997675"/>
              <a:gd name="connsiteY3" fmla="*/ 4355676 h 4416208"/>
              <a:gd name="connsiteX4" fmla="*/ 1781493 w 4997675"/>
              <a:gd name="connsiteY4" fmla="*/ 4250720 h 4416208"/>
              <a:gd name="connsiteX5" fmla="*/ 1906631 w 4997675"/>
              <a:gd name="connsiteY5" fmla="*/ 4250720 h 4416208"/>
              <a:gd name="connsiteX6" fmla="*/ 1906631 w 4997675"/>
              <a:gd name="connsiteY6" fmla="*/ 4355676 h 4416208"/>
              <a:gd name="connsiteX7" fmla="*/ 1781493 w 4997675"/>
              <a:gd name="connsiteY7" fmla="*/ 4355676 h 4416208"/>
              <a:gd name="connsiteX8" fmla="*/ 2567865 w 4997675"/>
              <a:gd name="connsiteY8" fmla="*/ 3636927 h 4416208"/>
              <a:gd name="connsiteX9" fmla="*/ 2793926 w 4997675"/>
              <a:gd name="connsiteY9" fmla="*/ 3636927 h 4416208"/>
              <a:gd name="connsiteX10" fmla="*/ 2793926 w 4997675"/>
              <a:gd name="connsiteY10" fmla="*/ 3694510 h 4416208"/>
              <a:gd name="connsiteX11" fmla="*/ 2793926 w 4997675"/>
              <a:gd name="connsiteY11" fmla="*/ 4358626 h 4416208"/>
              <a:gd name="connsiteX12" fmla="*/ 2793926 w 4997675"/>
              <a:gd name="connsiteY12" fmla="*/ 4416208 h 4416208"/>
              <a:gd name="connsiteX13" fmla="*/ 2567865 w 4997675"/>
              <a:gd name="connsiteY13" fmla="*/ 4416208 h 4416208"/>
              <a:gd name="connsiteX14" fmla="*/ 2567865 w 4997675"/>
              <a:gd name="connsiteY14" fmla="*/ 4358626 h 4416208"/>
              <a:gd name="connsiteX15" fmla="*/ 2724289 w 4997675"/>
              <a:gd name="connsiteY15" fmla="*/ 4358626 h 4416208"/>
              <a:gd name="connsiteX16" fmla="*/ 2724289 w 4997675"/>
              <a:gd name="connsiteY16" fmla="*/ 3694510 h 4416208"/>
              <a:gd name="connsiteX17" fmla="*/ 2567865 w 4997675"/>
              <a:gd name="connsiteY17" fmla="*/ 3694510 h 4416208"/>
              <a:gd name="connsiteX18" fmla="*/ 2281482 w 4997675"/>
              <a:gd name="connsiteY18" fmla="*/ 3636927 h 4416208"/>
              <a:gd name="connsiteX19" fmla="*/ 2507542 w 4997675"/>
              <a:gd name="connsiteY19" fmla="*/ 3636927 h 4416208"/>
              <a:gd name="connsiteX20" fmla="*/ 2507542 w 4997675"/>
              <a:gd name="connsiteY20" fmla="*/ 3694510 h 4416208"/>
              <a:gd name="connsiteX21" fmla="*/ 2351119 w 4997675"/>
              <a:gd name="connsiteY21" fmla="*/ 3694510 h 4416208"/>
              <a:gd name="connsiteX22" fmla="*/ 2351119 w 4997675"/>
              <a:gd name="connsiteY22" fmla="*/ 4358626 h 4416208"/>
              <a:gd name="connsiteX23" fmla="*/ 2507542 w 4997675"/>
              <a:gd name="connsiteY23" fmla="*/ 4358626 h 4416208"/>
              <a:gd name="connsiteX24" fmla="*/ 2507542 w 4997675"/>
              <a:gd name="connsiteY24" fmla="*/ 4416208 h 4416208"/>
              <a:gd name="connsiteX25" fmla="*/ 2281482 w 4997675"/>
              <a:gd name="connsiteY25" fmla="*/ 4416208 h 4416208"/>
              <a:gd name="connsiteX26" fmla="*/ 2281482 w 4997675"/>
              <a:gd name="connsiteY26" fmla="*/ 4358626 h 4416208"/>
              <a:gd name="connsiteX27" fmla="*/ 2281482 w 4997675"/>
              <a:gd name="connsiteY27" fmla="*/ 3694510 h 4416208"/>
              <a:gd name="connsiteX28" fmla="*/ 4043181 w 4997675"/>
              <a:gd name="connsiteY28" fmla="*/ 3342449 h 4416208"/>
              <a:gd name="connsiteX29" fmla="*/ 4168321 w 4997675"/>
              <a:gd name="connsiteY29" fmla="*/ 3342449 h 4416208"/>
              <a:gd name="connsiteX30" fmla="*/ 4168321 w 4997675"/>
              <a:gd name="connsiteY30" fmla="*/ 3447404 h 4416208"/>
              <a:gd name="connsiteX31" fmla="*/ 4043181 w 4997675"/>
              <a:gd name="connsiteY31" fmla="*/ 3447404 h 4416208"/>
              <a:gd name="connsiteX32" fmla="*/ 2412561 w 4997675"/>
              <a:gd name="connsiteY32" fmla="*/ 3251617 h 4416208"/>
              <a:gd name="connsiteX33" fmla="*/ 2959543 w 4997675"/>
              <a:gd name="connsiteY33" fmla="*/ 3251617 h 4416208"/>
              <a:gd name="connsiteX34" fmla="*/ 2959543 w 4997675"/>
              <a:gd name="connsiteY34" fmla="*/ 3316205 h 4416208"/>
              <a:gd name="connsiteX35" fmla="*/ 2412561 w 4997675"/>
              <a:gd name="connsiteY35" fmla="*/ 3316205 h 4416208"/>
              <a:gd name="connsiteX36" fmla="*/ 767823 w 4997675"/>
              <a:gd name="connsiteY36" fmla="*/ 3251617 h 4416208"/>
              <a:gd name="connsiteX37" fmla="*/ 1314806 w 4997675"/>
              <a:gd name="connsiteY37" fmla="*/ 3251617 h 4416208"/>
              <a:gd name="connsiteX38" fmla="*/ 1314806 w 4997675"/>
              <a:gd name="connsiteY38" fmla="*/ 3316205 h 4416208"/>
              <a:gd name="connsiteX39" fmla="*/ 767823 w 4997675"/>
              <a:gd name="connsiteY39" fmla="*/ 3316205 h 4416208"/>
              <a:gd name="connsiteX40" fmla="*/ 2412561 w 4997675"/>
              <a:gd name="connsiteY40" fmla="*/ 3040695 h 4416208"/>
              <a:gd name="connsiteX41" fmla="*/ 2959543 w 4997675"/>
              <a:gd name="connsiteY41" fmla="*/ 3040695 h 4416208"/>
              <a:gd name="connsiteX42" fmla="*/ 2959543 w 4997675"/>
              <a:gd name="connsiteY42" fmla="*/ 3105283 h 4416208"/>
              <a:gd name="connsiteX43" fmla="*/ 2412561 w 4997675"/>
              <a:gd name="connsiteY43" fmla="*/ 3105283 h 4416208"/>
              <a:gd name="connsiteX44" fmla="*/ 767823 w 4997675"/>
              <a:gd name="connsiteY44" fmla="*/ 3040695 h 4416208"/>
              <a:gd name="connsiteX45" fmla="*/ 1314806 w 4997675"/>
              <a:gd name="connsiteY45" fmla="*/ 3040695 h 4416208"/>
              <a:gd name="connsiteX46" fmla="*/ 1314806 w 4997675"/>
              <a:gd name="connsiteY46" fmla="*/ 3105283 h 4416208"/>
              <a:gd name="connsiteX47" fmla="*/ 767823 w 4997675"/>
              <a:gd name="connsiteY47" fmla="*/ 3105283 h 4416208"/>
              <a:gd name="connsiteX48" fmla="*/ 3664718 w 4997675"/>
              <a:gd name="connsiteY48" fmla="*/ 2724824 h 4416208"/>
              <a:gd name="connsiteX49" fmla="*/ 3696801 w 4997675"/>
              <a:gd name="connsiteY49" fmla="*/ 2725958 h 4416208"/>
              <a:gd name="connsiteX50" fmla="*/ 3726497 w 4997675"/>
              <a:gd name="connsiteY50" fmla="*/ 2729329 h 4416208"/>
              <a:gd name="connsiteX51" fmla="*/ 3753886 w 4997675"/>
              <a:gd name="connsiteY51" fmla="*/ 2734888 h 4416208"/>
              <a:gd name="connsiteX52" fmla="*/ 3779048 w 4997675"/>
              <a:gd name="connsiteY52" fmla="*/ 2742585 h 4416208"/>
              <a:gd name="connsiteX53" fmla="*/ 3802063 w 4997675"/>
              <a:gd name="connsiteY53" fmla="*/ 2752371 h 4416208"/>
              <a:gd name="connsiteX54" fmla="*/ 3823012 w 4997675"/>
              <a:gd name="connsiteY54" fmla="*/ 2764197 h 4416208"/>
              <a:gd name="connsiteX55" fmla="*/ 3841975 w 4997675"/>
              <a:gd name="connsiteY55" fmla="*/ 2778013 h 4416208"/>
              <a:gd name="connsiteX56" fmla="*/ 3859032 w 4997675"/>
              <a:gd name="connsiteY56" fmla="*/ 2793771 h 4416208"/>
              <a:gd name="connsiteX57" fmla="*/ 3874264 w 4997675"/>
              <a:gd name="connsiteY57" fmla="*/ 2811421 h 4416208"/>
              <a:gd name="connsiteX58" fmla="*/ 3887750 w 4997675"/>
              <a:gd name="connsiteY58" fmla="*/ 2830915 h 4416208"/>
              <a:gd name="connsiteX59" fmla="*/ 3899570 w 4997675"/>
              <a:gd name="connsiteY59" fmla="*/ 2852202 h 4416208"/>
              <a:gd name="connsiteX60" fmla="*/ 3909806 w 4997675"/>
              <a:gd name="connsiteY60" fmla="*/ 2875233 h 4416208"/>
              <a:gd name="connsiteX61" fmla="*/ 3918538 w 4997675"/>
              <a:gd name="connsiteY61" fmla="*/ 2899960 h 4416208"/>
              <a:gd name="connsiteX62" fmla="*/ 3925845 w 4997675"/>
              <a:gd name="connsiteY62" fmla="*/ 2926333 h 4416208"/>
              <a:gd name="connsiteX63" fmla="*/ 3931807 w 4997675"/>
              <a:gd name="connsiteY63" fmla="*/ 2954304 h 4416208"/>
              <a:gd name="connsiteX64" fmla="*/ 3936506 w 4997675"/>
              <a:gd name="connsiteY64" fmla="*/ 2983823 h 4416208"/>
              <a:gd name="connsiteX65" fmla="*/ 3940021 w 4997675"/>
              <a:gd name="connsiteY65" fmla="*/ 3014840 h 4416208"/>
              <a:gd name="connsiteX66" fmla="*/ 3942432 w 4997675"/>
              <a:gd name="connsiteY66" fmla="*/ 3047306 h 4416208"/>
              <a:gd name="connsiteX67" fmla="*/ 3943820 w 4997675"/>
              <a:gd name="connsiteY67" fmla="*/ 3081172 h 4416208"/>
              <a:gd name="connsiteX68" fmla="*/ 3944264 w 4997675"/>
              <a:gd name="connsiteY68" fmla="*/ 3116390 h 4416208"/>
              <a:gd name="connsiteX69" fmla="*/ 3943841 w 4997675"/>
              <a:gd name="connsiteY69" fmla="*/ 3151759 h 4416208"/>
              <a:gd name="connsiteX70" fmla="*/ 3942513 w 4997675"/>
              <a:gd name="connsiteY70" fmla="*/ 3185776 h 4416208"/>
              <a:gd name="connsiteX71" fmla="*/ 3940194 w 4997675"/>
              <a:gd name="connsiteY71" fmla="*/ 3218391 h 4416208"/>
              <a:gd name="connsiteX72" fmla="*/ 3936796 w 4997675"/>
              <a:gd name="connsiteY72" fmla="*/ 3249555 h 4416208"/>
              <a:gd name="connsiteX73" fmla="*/ 3932233 w 4997675"/>
              <a:gd name="connsiteY73" fmla="*/ 3279216 h 4416208"/>
              <a:gd name="connsiteX74" fmla="*/ 3926417 w 4997675"/>
              <a:gd name="connsiteY74" fmla="*/ 3307327 h 4416208"/>
              <a:gd name="connsiteX75" fmla="*/ 3919261 w 4997675"/>
              <a:gd name="connsiteY75" fmla="*/ 3333835 h 4416208"/>
              <a:gd name="connsiteX76" fmla="*/ 3910678 w 4997675"/>
              <a:gd name="connsiteY76" fmla="*/ 3358693 h 4416208"/>
              <a:gd name="connsiteX77" fmla="*/ 3900582 w 4997675"/>
              <a:gd name="connsiteY77" fmla="*/ 3381848 h 4416208"/>
              <a:gd name="connsiteX78" fmla="*/ 3888885 w 4997675"/>
              <a:gd name="connsiteY78" fmla="*/ 3403253 h 4416208"/>
              <a:gd name="connsiteX79" fmla="*/ 3875500 w 4997675"/>
              <a:gd name="connsiteY79" fmla="*/ 3422855 h 4416208"/>
              <a:gd name="connsiteX80" fmla="*/ 3860340 w 4997675"/>
              <a:gd name="connsiteY80" fmla="*/ 3440607 h 4416208"/>
              <a:gd name="connsiteX81" fmla="*/ 3843318 w 4997675"/>
              <a:gd name="connsiteY81" fmla="*/ 3456457 h 4416208"/>
              <a:gd name="connsiteX82" fmla="*/ 3824347 w 4997675"/>
              <a:gd name="connsiteY82" fmla="*/ 3470356 h 4416208"/>
              <a:gd name="connsiteX83" fmla="*/ 3803340 w 4997675"/>
              <a:gd name="connsiteY83" fmla="*/ 3482254 h 4416208"/>
              <a:gd name="connsiteX84" fmla="*/ 3780210 w 4997675"/>
              <a:gd name="connsiteY84" fmla="*/ 3492100 h 4416208"/>
              <a:gd name="connsiteX85" fmla="*/ 3754870 w 4997675"/>
              <a:gd name="connsiteY85" fmla="*/ 3499845 h 4416208"/>
              <a:gd name="connsiteX86" fmla="*/ 3727233 w 4997675"/>
              <a:gd name="connsiteY86" fmla="*/ 3505440 h 4416208"/>
              <a:gd name="connsiteX87" fmla="*/ 3697211 w 4997675"/>
              <a:gd name="connsiteY87" fmla="*/ 3508833 h 4416208"/>
              <a:gd name="connsiteX88" fmla="*/ 3664718 w 4997675"/>
              <a:gd name="connsiteY88" fmla="*/ 3509975 h 4416208"/>
              <a:gd name="connsiteX89" fmla="*/ 3664718 w 4997675"/>
              <a:gd name="connsiteY89" fmla="*/ 3451442 h 4416208"/>
              <a:gd name="connsiteX90" fmla="*/ 3694755 w 4997675"/>
              <a:gd name="connsiteY90" fmla="*/ 3450092 h 4416208"/>
              <a:gd name="connsiteX91" fmla="*/ 3721911 w 4997675"/>
              <a:gd name="connsiteY91" fmla="*/ 3446089 h 4416208"/>
              <a:gd name="connsiteX92" fmla="*/ 3746324 w 4997675"/>
              <a:gd name="connsiteY92" fmla="*/ 3439506 h 4416208"/>
              <a:gd name="connsiteX93" fmla="*/ 3768130 w 4997675"/>
              <a:gd name="connsiteY93" fmla="*/ 3430414 h 4416208"/>
              <a:gd name="connsiteX94" fmla="*/ 3804470 w 4997675"/>
              <a:gd name="connsiteY94" fmla="*/ 3404987 h 4416208"/>
              <a:gd name="connsiteX95" fmla="*/ 3832025 w 4997675"/>
              <a:gd name="connsiteY95" fmla="*/ 3370381 h 4416208"/>
              <a:gd name="connsiteX96" fmla="*/ 3842849 w 4997675"/>
              <a:gd name="connsiteY96" fmla="*/ 3349814 h 4416208"/>
              <a:gd name="connsiteX97" fmla="*/ 3851888 w 4997675"/>
              <a:gd name="connsiteY97" fmla="*/ 3327167 h 4416208"/>
              <a:gd name="connsiteX98" fmla="*/ 3859278 w 4997675"/>
              <a:gd name="connsiteY98" fmla="*/ 3302511 h 4416208"/>
              <a:gd name="connsiteX99" fmla="*/ 3865156 w 4997675"/>
              <a:gd name="connsiteY99" fmla="*/ 3275918 h 4416208"/>
              <a:gd name="connsiteX100" fmla="*/ 3869658 w 4997675"/>
              <a:gd name="connsiteY100" fmla="*/ 3247458 h 4416208"/>
              <a:gd name="connsiteX101" fmla="*/ 3872922 w 4997675"/>
              <a:gd name="connsiteY101" fmla="*/ 3217204 h 4416208"/>
              <a:gd name="connsiteX102" fmla="*/ 3875083 w 4997675"/>
              <a:gd name="connsiteY102" fmla="*/ 3185227 h 4416208"/>
              <a:gd name="connsiteX103" fmla="*/ 3876280 w 4997675"/>
              <a:gd name="connsiteY103" fmla="*/ 3151598 h 4416208"/>
              <a:gd name="connsiteX104" fmla="*/ 3876649 w 4997675"/>
              <a:gd name="connsiteY104" fmla="*/ 3116390 h 4416208"/>
              <a:gd name="connsiteX105" fmla="*/ 3876261 w 4997675"/>
              <a:gd name="connsiteY105" fmla="*/ 3081527 h 4416208"/>
              <a:gd name="connsiteX106" fmla="*/ 3875009 w 4997675"/>
              <a:gd name="connsiteY106" fmla="*/ 3048223 h 4416208"/>
              <a:gd name="connsiteX107" fmla="*/ 3872766 w 4997675"/>
              <a:gd name="connsiteY107" fmla="*/ 3016550 h 4416208"/>
              <a:gd name="connsiteX108" fmla="*/ 3869401 w 4997675"/>
              <a:gd name="connsiteY108" fmla="*/ 2986579 h 4416208"/>
              <a:gd name="connsiteX109" fmla="*/ 3864786 w 4997675"/>
              <a:gd name="connsiteY109" fmla="*/ 2958381 h 4416208"/>
              <a:gd name="connsiteX110" fmla="*/ 3858790 w 4997675"/>
              <a:gd name="connsiteY110" fmla="*/ 2932028 h 4416208"/>
              <a:gd name="connsiteX111" fmla="*/ 3851284 w 4997675"/>
              <a:gd name="connsiteY111" fmla="*/ 2907592 h 4416208"/>
              <a:gd name="connsiteX112" fmla="*/ 3842139 w 4997675"/>
              <a:gd name="connsiteY112" fmla="*/ 2885144 h 4416208"/>
              <a:gd name="connsiteX113" fmla="*/ 3831225 w 4997675"/>
              <a:gd name="connsiteY113" fmla="*/ 2864756 h 4416208"/>
              <a:gd name="connsiteX114" fmla="*/ 3803575 w 4997675"/>
              <a:gd name="connsiteY114" fmla="*/ 2830443 h 4416208"/>
              <a:gd name="connsiteX115" fmla="*/ 3767297 w 4997675"/>
              <a:gd name="connsiteY115" fmla="*/ 2805225 h 4416208"/>
              <a:gd name="connsiteX116" fmla="*/ 3745599 w 4997675"/>
              <a:gd name="connsiteY116" fmla="*/ 2796206 h 4416208"/>
              <a:gd name="connsiteX117" fmla="*/ 3721357 w 4997675"/>
              <a:gd name="connsiteY117" fmla="*/ 2789676 h 4416208"/>
              <a:gd name="connsiteX118" fmla="*/ 3694439 w 4997675"/>
              <a:gd name="connsiteY118" fmla="*/ 2785704 h 4416208"/>
              <a:gd name="connsiteX119" fmla="*/ 3664718 w 4997675"/>
              <a:gd name="connsiteY119" fmla="*/ 2784365 h 4416208"/>
              <a:gd name="connsiteX120" fmla="*/ 3609180 w 4997675"/>
              <a:gd name="connsiteY120" fmla="*/ 2724824 h 4416208"/>
              <a:gd name="connsiteX121" fmla="*/ 3609180 w 4997675"/>
              <a:gd name="connsiteY121" fmla="*/ 2784365 h 4416208"/>
              <a:gd name="connsiteX122" fmla="*/ 3579627 w 4997675"/>
              <a:gd name="connsiteY122" fmla="*/ 2785704 h 4416208"/>
              <a:gd name="connsiteX123" fmla="*/ 3552857 w 4997675"/>
              <a:gd name="connsiteY123" fmla="*/ 2789676 h 4416208"/>
              <a:gd name="connsiteX124" fmla="*/ 3528744 w 4997675"/>
              <a:gd name="connsiteY124" fmla="*/ 2796206 h 4416208"/>
              <a:gd name="connsiteX125" fmla="*/ 3507159 w 4997675"/>
              <a:gd name="connsiteY125" fmla="*/ 2805225 h 4416208"/>
              <a:gd name="connsiteX126" fmla="*/ 3471059 w 4997675"/>
              <a:gd name="connsiteY126" fmla="*/ 2830443 h 4416208"/>
              <a:gd name="connsiteX127" fmla="*/ 3443532 w 4997675"/>
              <a:gd name="connsiteY127" fmla="*/ 2864756 h 4416208"/>
              <a:gd name="connsiteX128" fmla="*/ 3432663 w 4997675"/>
              <a:gd name="connsiteY128" fmla="*/ 2885144 h 4416208"/>
              <a:gd name="connsiteX129" fmla="*/ 3423552 w 4997675"/>
              <a:gd name="connsiteY129" fmla="*/ 2907592 h 4416208"/>
              <a:gd name="connsiteX130" fmla="*/ 3416073 w 4997675"/>
              <a:gd name="connsiteY130" fmla="*/ 2932028 h 4416208"/>
              <a:gd name="connsiteX131" fmla="*/ 3410095 w 4997675"/>
              <a:gd name="connsiteY131" fmla="*/ 2958381 h 4416208"/>
              <a:gd name="connsiteX132" fmla="*/ 3405492 w 4997675"/>
              <a:gd name="connsiteY132" fmla="*/ 2986579 h 4416208"/>
              <a:gd name="connsiteX133" fmla="*/ 3402135 w 4997675"/>
              <a:gd name="connsiteY133" fmla="*/ 3016550 h 4416208"/>
              <a:gd name="connsiteX134" fmla="*/ 3399896 w 4997675"/>
              <a:gd name="connsiteY134" fmla="*/ 3048223 h 4416208"/>
              <a:gd name="connsiteX135" fmla="*/ 3398646 w 4997675"/>
              <a:gd name="connsiteY135" fmla="*/ 3081527 h 4416208"/>
              <a:gd name="connsiteX136" fmla="*/ 3398258 w 4997675"/>
              <a:gd name="connsiteY136" fmla="*/ 3116390 h 4416208"/>
              <a:gd name="connsiteX137" fmla="*/ 3398637 w 4997675"/>
              <a:gd name="connsiteY137" fmla="*/ 3151598 h 4416208"/>
              <a:gd name="connsiteX138" fmla="*/ 3399859 w 4997675"/>
              <a:gd name="connsiteY138" fmla="*/ 3185227 h 4416208"/>
              <a:gd name="connsiteX139" fmla="*/ 3402058 w 4997675"/>
              <a:gd name="connsiteY139" fmla="*/ 3217204 h 4416208"/>
              <a:gd name="connsiteX140" fmla="*/ 3405364 w 4997675"/>
              <a:gd name="connsiteY140" fmla="*/ 3247458 h 4416208"/>
              <a:gd name="connsiteX141" fmla="*/ 3409911 w 4997675"/>
              <a:gd name="connsiteY141" fmla="*/ 3275918 h 4416208"/>
              <a:gd name="connsiteX142" fmla="*/ 3415829 w 4997675"/>
              <a:gd name="connsiteY142" fmla="*/ 3302511 h 4416208"/>
              <a:gd name="connsiteX143" fmla="*/ 3423251 w 4997675"/>
              <a:gd name="connsiteY143" fmla="*/ 3327167 h 4416208"/>
              <a:gd name="connsiteX144" fmla="*/ 3432308 w 4997675"/>
              <a:gd name="connsiteY144" fmla="*/ 3349814 h 4416208"/>
              <a:gd name="connsiteX145" fmla="*/ 3443133 w 4997675"/>
              <a:gd name="connsiteY145" fmla="*/ 3370381 h 4416208"/>
              <a:gd name="connsiteX146" fmla="*/ 3470611 w 4997675"/>
              <a:gd name="connsiteY146" fmla="*/ 3404987 h 4416208"/>
              <a:gd name="connsiteX147" fmla="*/ 3506742 w 4997675"/>
              <a:gd name="connsiteY147" fmla="*/ 3430414 h 4416208"/>
              <a:gd name="connsiteX148" fmla="*/ 3528382 w 4997675"/>
              <a:gd name="connsiteY148" fmla="*/ 3439506 h 4416208"/>
              <a:gd name="connsiteX149" fmla="*/ 3552580 w 4997675"/>
              <a:gd name="connsiteY149" fmla="*/ 3446089 h 4416208"/>
              <a:gd name="connsiteX150" fmla="*/ 3579469 w 4997675"/>
              <a:gd name="connsiteY150" fmla="*/ 3450092 h 4416208"/>
              <a:gd name="connsiteX151" fmla="*/ 3609180 w 4997675"/>
              <a:gd name="connsiteY151" fmla="*/ 3451442 h 4416208"/>
              <a:gd name="connsiteX152" fmla="*/ 3609180 w 4997675"/>
              <a:gd name="connsiteY152" fmla="*/ 3509975 h 4416208"/>
              <a:gd name="connsiteX153" fmla="*/ 3576823 w 4997675"/>
              <a:gd name="connsiteY153" fmla="*/ 3508833 h 4416208"/>
              <a:gd name="connsiteX154" fmla="*/ 3546911 w 4997675"/>
              <a:gd name="connsiteY154" fmla="*/ 3505440 h 4416208"/>
              <a:gd name="connsiteX155" fmla="*/ 3519356 w 4997675"/>
              <a:gd name="connsiteY155" fmla="*/ 3499845 h 4416208"/>
              <a:gd name="connsiteX156" fmla="*/ 3494075 w 4997675"/>
              <a:gd name="connsiteY156" fmla="*/ 3492100 h 4416208"/>
              <a:gd name="connsiteX157" fmla="*/ 3470984 w 4997675"/>
              <a:gd name="connsiteY157" fmla="*/ 3482254 h 4416208"/>
              <a:gd name="connsiteX158" fmla="*/ 3449996 w 4997675"/>
              <a:gd name="connsiteY158" fmla="*/ 3470356 h 4416208"/>
              <a:gd name="connsiteX159" fmla="*/ 3431027 w 4997675"/>
              <a:gd name="connsiteY159" fmla="*/ 3456457 h 4416208"/>
              <a:gd name="connsiteX160" fmla="*/ 3413994 w 4997675"/>
              <a:gd name="connsiteY160" fmla="*/ 3440607 h 4416208"/>
              <a:gd name="connsiteX161" fmla="*/ 3398810 w 4997675"/>
              <a:gd name="connsiteY161" fmla="*/ 3422855 h 4416208"/>
              <a:gd name="connsiteX162" fmla="*/ 3385391 w 4997675"/>
              <a:gd name="connsiteY162" fmla="*/ 3403253 h 4416208"/>
              <a:gd name="connsiteX163" fmla="*/ 3373653 w 4997675"/>
              <a:gd name="connsiteY163" fmla="*/ 3381848 h 4416208"/>
              <a:gd name="connsiteX164" fmla="*/ 3363510 w 4997675"/>
              <a:gd name="connsiteY164" fmla="*/ 3358693 h 4416208"/>
              <a:gd name="connsiteX165" fmla="*/ 3354878 w 4997675"/>
              <a:gd name="connsiteY165" fmla="*/ 3333835 h 4416208"/>
              <a:gd name="connsiteX166" fmla="*/ 3347672 w 4997675"/>
              <a:gd name="connsiteY166" fmla="*/ 3307327 h 4416208"/>
              <a:gd name="connsiteX167" fmla="*/ 3341807 w 4997675"/>
              <a:gd name="connsiteY167" fmla="*/ 3279216 h 4416208"/>
              <a:gd name="connsiteX168" fmla="*/ 3337199 w 4997675"/>
              <a:gd name="connsiteY168" fmla="*/ 3249555 h 4416208"/>
              <a:gd name="connsiteX169" fmla="*/ 3333762 w 4997675"/>
              <a:gd name="connsiteY169" fmla="*/ 3218391 h 4416208"/>
              <a:gd name="connsiteX170" fmla="*/ 3331412 w 4997675"/>
              <a:gd name="connsiteY170" fmla="*/ 3185776 h 4416208"/>
              <a:gd name="connsiteX171" fmla="*/ 3330064 w 4997675"/>
              <a:gd name="connsiteY171" fmla="*/ 3151759 h 4416208"/>
              <a:gd name="connsiteX172" fmla="*/ 3329634 w 4997675"/>
              <a:gd name="connsiteY172" fmla="*/ 3116390 h 4416208"/>
              <a:gd name="connsiteX173" fmla="*/ 3330078 w 4997675"/>
              <a:gd name="connsiteY173" fmla="*/ 3081172 h 4416208"/>
              <a:gd name="connsiteX174" fmla="*/ 3331466 w 4997675"/>
              <a:gd name="connsiteY174" fmla="*/ 3047306 h 4416208"/>
              <a:gd name="connsiteX175" fmla="*/ 3333878 w 4997675"/>
              <a:gd name="connsiteY175" fmla="*/ 3014840 h 4416208"/>
              <a:gd name="connsiteX176" fmla="*/ 3337392 w 4997675"/>
              <a:gd name="connsiteY176" fmla="*/ 2983823 h 4416208"/>
              <a:gd name="connsiteX177" fmla="*/ 3342091 w 4997675"/>
              <a:gd name="connsiteY177" fmla="*/ 2954304 h 4416208"/>
              <a:gd name="connsiteX178" fmla="*/ 3348054 w 4997675"/>
              <a:gd name="connsiteY178" fmla="*/ 2926333 h 4416208"/>
              <a:gd name="connsiteX179" fmla="*/ 3355360 w 4997675"/>
              <a:gd name="connsiteY179" fmla="*/ 2899960 h 4416208"/>
              <a:gd name="connsiteX180" fmla="*/ 3364092 w 4997675"/>
              <a:gd name="connsiteY180" fmla="*/ 2875233 h 4416208"/>
              <a:gd name="connsiteX181" fmla="*/ 3374328 w 4997675"/>
              <a:gd name="connsiteY181" fmla="*/ 2852202 h 4416208"/>
              <a:gd name="connsiteX182" fmla="*/ 3386148 w 4997675"/>
              <a:gd name="connsiteY182" fmla="*/ 2830915 h 4416208"/>
              <a:gd name="connsiteX183" fmla="*/ 3399634 w 4997675"/>
              <a:gd name="connsiteY183" fmla="*/ 2811421 h 4416208"/>
              <a:gd name="connsiteX184" fmla="*/ 3414866 w 4997675"/>
              <a:gd name="connsiteY184" fmla="*/ 2793771 h 4416208"/>
              <a:gd name="connsiteX185" fmla="*/ 3431923 w 4997675"/>
              <a:gd name="connsiteY185" fmla="*/ 2778013 h 4416208"/>
              <a:gd name="connsiteX186" fmla="*/ 3450886 w 4997675"/>
              <a:gd name="connsiteY186" fmla="*/ 2764197 h 4416208"/>
              <a:gd name="connsiteX187" fmla="*/ 3471835 w 4997675"/>
              <a:gd name="connsiteY187" fmla="*/ 2752371 h 4416208"/>
              <a:gd name="connsiteX188" fmla="*/ 3494850 w 4997675"/>
              <a:gd name="connsiteY188" fmla="*/ 2742585 h 4416208"/>
              <a:gd name="connsiteX189" fmla="*/ 3520012 w 4997675"/>
              <a:gd name="connsiteY189" fmla="*/ 2734888 h 4416208"/>
              <a:gd name="connsiteX190" fmla="*/ 3547401 w 4997675"/>
              <a:gd name="connsiteY190" fmla="*/ 2729329 h 4416208"/>
              <a:gd name="connsiteX191" fmla="*/ 3577097 w 4997675"/>
              <a:gd name="connsiteY191" fmla="*/ 2725958 h 4416208"/>
              <a:gd name="connsiteX192" fmla="*/ 1763020 w 4997675"/>
              <a:gd name="connsiteY192" fmla="*/ 2724824 h 4416208"/>
              <a:gd name="connsiteX193" fmla="*/ 1795103 w 4997675"/>
              <a:gd name="connsiteY193" fmla="*/ 2725958 h 4416208"/>
              <a:gd name="connsiteX194" fmla="*/ 1824799 w 4997675"/>
              <a:gd name="connsiteY194" fmla="*/ 2729329 h 4416208"/>
              <a:gd name="connsiteX195" fmla="*/ 1852188 w 4997675"/>
              <a:gd name="connsiteY195" fmla="*/ 2734888 h 4416208"/>
              <a:gd name="connsiteX196" fmla="*/ 1877351 w 4997675"/>
              <a:gd name="connsiteY196" fmla="*/ 2742585 h 4416208"/>
              <a:gd name="connsiteX197" fmla="*/ 1900366 w 4997675"/>
              <a:gd name="connsiteY197" fmla="*/ 2752371 h 4416208"/>
              <a:gd name="connsiteX198" fmla="*/ 1921315 w 4997675"/>
              <a:gd name="connsiteY198" fmla="*/ 2764197 h 4416208"/>
              <a:gd name="connsiteX199" fmla="*/ 1940277 w 4997675"/>
              <a:gd name="connsiteY199" fmla="*/ 2778013 h 4416208"/>
              <a:gd name="connsiteX200" fmla="*/ 1957335 w 4997675"/>
              <a:gd name="connsiteY200" fmla="*/ 2793771 h 4416208"/>
              <a:gd name="connsiteX201" fmla="*/ 1972567 w 4997675"/>
              <a:gd name="connsiteY201" fmla="*/ 2811421 h 4416208"/>
              <a:gd name="connsiteX202" fmla="*/ 1986053 w 4997675"/>
              <a:gd name="connsiteY202" fmla="*/ 2830915 h 4416208"/>
              <a:gd name="connsiteX203" fmla="*/ 1997873 w 4997675"/>
              <a:gd name="connsiteY203" fmla="*/ 2852202 h 4416208"/>
              <a:gd name="connsiteX204" fmla="*/ 2008108 w 4997675"/>
              <a:gd name="connsiteY204" fmla="*/ 2875233 h 4416208"/>
              <a:gd name="connsiteX205" fmla="*/ 2016839 w 4997675"/>
              <a:gd name="connsiteY205" fmla="*/ 2899960 h 4416208"/>
              <a:gd name="connsiteX206" fmla="*/ 2024146 w 4997675"/>
              <a:gd name="connsiteY206" fmla="*/ 2926333 h 4416208"/>
              <a:gd name="connsiteX207" fmla="*/ 2030109 w 4997675"/>
              <a:gd name="connsiteY207" fmla="*/ 2954304 h 4416208"/>
              <a:gd name="connsiteX208" fmla="*/ 2034807 w 4997675"/>
              <a:gd name="connsiteY208" fmla="*/ 2983823 h 4416208"/>
              <a:gd name="connsiteX209" fmla="*/ 2038322 w 4997675"/>
              <a:gd name="connsiteY209" fmla="*/ 3014840 h 4416208"/>
              <a:gd name="connsiteX210" fmla="*/ 2040733 w 4997675"/>
              <a:gd name="connsiteY210" fmla="*/ 3047306 h 4416208"/>
              <a:gd name="connsiteX211" fmla="*/ 2042121 w 4997675"/>
              <a:gd name="connsiteY211" fmla="*/ 3081172 h 4416208"/>
              <a:gd name="connsiteX212" fmla="*/ 2042566 w 4997675"/>
              <a:gd name="connsiteY212" fmla="*/ 3116390 h 4416208"/>
              <a:gd name="connsiteX213" fmla="*/ 2042142 w 4997675"/>
              <a:gd name="connsiteY213" fmla="*/ 3151759 h 4416208"/>
              <a:gd name="connsiteX214" fmla="*/ 2040814 w 4997675"/>
              <a:gd name="connsiteY214" fmla="*/ 3185776 h 4416208"/>
              <a:gd name="connsiteX215" fmla="*/ 2038495 w 4997675"/>
              <a:gd name="connsiteY215" fmla="*/ 3218391 h 4416208"/>
              <a:gd name="connsiteX216" fmla="*/ 2035097 w 4997675"/>
              <a:gd name="connsiteY216" fmla="*/ 3249555 h 4416208"/>
              <a:gd name="connsiteX217" fmla="*/ 2030534 w 4997675"/>
              <a:gd name="connsiteY217" fmla="*/ 3279216 h 4416208"/>
              <a:gd name="connsiteX218" fmla="*/ 2024718 w 4997675"/>
              <a:gd name="connsiteY218" fmla="*/ 3307327 h 4416208"/>
              <a:gd name="connsiteX219" fmla="*/ 2017562 w 4997675"/>
              <a:gd name="connsiteY219" fmla="*/ 3333835 h 4416208"/>
              <a:gd name="connsiteX220" fmla="*/ 2008979 w 4997675"/>
              <a:gd name="connsiteY220" fmla="*/ 3358693 h 4416208"/>
              <a:gd name="connsiteX221" fmla="*/ 1998885 w 4997675"/>
              <a:gd name="connsiteY221" fmla="*/ 3381848 h 4416208"/>
              <a:gd name="connsiteX222" fmla="*/ 1987188 w 4997675"/>
              <a:gd name="connsiteY222" fmla="*/ 3403253 h 4416208"/>
              <a:gd name="connsiteX223" fmla="*/ 1973803 w 4997675"/>
              <a:gd name="connsiteY223" fmla="*/ 3422855 h 4416208"/>
              <a:gd name="connsiteX224" fmla="*/ 1958642 w 4997675"/>
              <a:gd name="connsiteY224" fmla="*/ 3440607 h 4416208"/>
              <a:gd name="connsiteX225" fmla="*/ 1941620 w 4997675"/>
              <a:gd name="connsiteY225" fmla="*/ 3456457 h 4416208"/>
              <a:gd name="connsiteX226" fmla="*/ 1922649 w 4997675"/>
              <a:gd name="connsiteY226" fmla="*/ 3470356 h 4416208"/>
              <a:gd name="connsiteX227" fmla="*/ 1901643 w 4997675"/>
              <a:gd name="connsiteY227" fmla="*/ 3482254 h 4416208"/>
              <a:gd name="connsiteX228" fmla="*/ 1878513 w 4997675"/>
              <a:gd name="connsiteY228" fmla="*/ 3492100 h 4416208"/>
              <a:gd name="connsiteX229" fmla="*/ 1853172 w 4997675"/>
              <a:gd name="connsiteY229" fmla="*/ 3499845 h 4416208"/>
              <a:gd name="connsiteX230" fmla="*/ 1825536 w 4997675"/>
              <a:gd name="connsiteY230" fmla="*/ 3505440 h 4416208"/>
              <a:gd name="connsiteX231" fmla="*/ 1795513 w 4997675"/>
              <a:gd name="connsiteY231" fmla="*/ 3508833 h 4416208"/>
              <a:gd name="connsiteX232" fmla="*/ 1763020 w 4997675"/>
              <a:gd name="connsiteY232" fmla="*/ 3509975 h 4416208"/>
              <a:gd name="connsiteX233" fmla="*/ 1763020 w 4997675"/>
              <a:gd name="connsiteY233" fmla="*/ 3451442 h 4416208"/>
              <a:gd name="connsiteX234" fmla="*/ 1793057 w 4997675"/>
              <a:gd name="connsiteY234" fmla="*/ 3450092 h 4416208"/>
              <a:gd name="connsiteX235" fmla="*/ 1820214 w 4997675"/>
              <a:gd name="connsiteY235" fmla="*/ 3446089 h 4416208"/>
              <a:gd name="connsiteX236" fmla="*/ 1844626 w 4997675"/>
              <a:gd name="connsiteY236" fmla="*/ 3439506 h 4416208"/>
              <a:gd name="connsiteX237" fmla="*/ 1866433 w 4997675"/>
              <a:gd name="connsiteY237" fmla="*/ 3430414 h 4416208"/>
              <a:gd name="connsiteX238" fmla="*/ 1902772 w 4997675"/>
              <a:gd name="connsiteY238" fmla="*/ 3404987 h 4416208"/>
              <a:gd name="connsiteX239" fmla="*/ 1930327 w 4997675"/>
              <a:gd name="connsiteY239" fmla="*/ 3370381 h 4416208"/>
              <a:gd name="connsiteX240" fmla="*/ 1941152 w 4997675"/>
              <a:gd name="connsiteY240" fmla="*/ 3349814 h 4416208"/>
              <a:gd name="connsiteX241" fmla="*/ 1950192 w 4997675"/>
              <a:gd name="connsiteY241" fmla="*/ 3327167 h 4416208"/>
              <a:gd name="connsiteX242" fmla="*/ 1957581 w 4997675"/>
              <a:gd name="connsiteY242" fmla="*/ 3302511 h 4416208"/>
              <a:gd name="connsiteX243" fmla="*/ 1963459 w 4997675"/>
              <a:gd name="connsiteY243" fmla="*/ 3275918 h 4416208"/>
              <a:gd name="connsiteX244" fmla="*/ 1967961 w 4997675"/>
              <a:gd name="connsiteY244" fmla="*/ 3247458 h 4416208"/>
              <a:gd name="connsiteX245" fmla="*/ 1971225 w 4997675"/>
              <a:gd name="connsiteY245" fmla="*/ 3217204 h 4416208"/>
              <a:gd name="connsiteX246" fmla="*/ 1973386 w 4997675"/>
              <a:gd name="connsiteY246" fmla="*/ 3185227 h 4416208"/>
              <a:gd name="connsiteX247" fmla="*/ 1974583 w 4997675"/>
              <a:gd name="connsiteY247" fmla="*/ 3151598 h 4416208"/>
              <a:gd name="connsiteX248" fmla="*/ 1974951 w 4997675"/>
              <a:gd name="connsiteY248" fmla="*/ 3116390 h 4416208"/>
              <a:gd name="connsiteX249" fmla="*/ 1974564 w 4997675"/>
              <a:gd name="connsiteY249" fmla="*/ 3081527 h 4416208"/>
              <a:gd name="connsiteX250" fmla="*/ 1973312 w 4997675"/>
              <a:gd name="connsiteY250" fmla="*/ 3048223 h 4416208"/>
              <a:gd name="connsiteX251" fmla="*/ 1971069 w 4997675"/>
              <a:gd name="connsiteY251" fmla="*/ 3016550 h 4416208"/>
              <a:gd name="connsiteX252" fmla="*/ 1967704 w 4997675"/>
              <a:gd name="connsiteY252" fmla="*/ 2986579 h 4416208"/>
              <a:gd name="connsiteX253" fmla="*/ 1963089 w 4997675"/>
              <a:gd name="connsiteY253" fmla="*/ 2958381 h 4416208"/>
              <a:gd name="connsiteX254" fmla="*/ 1957093 w 4997675"/>
              <a:gd name="connsiteY254" fmla="*/ 2932028 h 4416208"/>
              <a:gd name="connsiteX255" fmla="*/ 1949587 w 4997675"/>
              <a:gd name="connsiteY255" fmla="*/ 2907592 h 4416208"/>
              <a:gd name="connsiteX256" fmla="*/ 1940442 w 4997675"/>
              <a:gd name="connsiteY256" fmla="*/ 2885144 h 4416208"/>
              <a:gd name="connsiteX257" fmla="*/ 1929528 w 4997675"/>
              <a:gd name="connsiteY257" fmla="*/ 2864756 h 4416208"/>
              <a:gd name="connsiteX258" fmla="*/ 1901878 w 4997675"/>
              <a:gd name="connsiteY258" fmla="*/ 2830443 h 4416208"/>
              <a:gd name="connsiteX259" fmla="*/ 1865600 w 4997675"/>
              <a:gd name="connsiteY259" fmla="*/ 2805225 h 4416208"/>
              <a:gd name="connsiteX260" fmla="*/ 1843901 w 4997675"/>
              <a:gd name="connsiteY260" fmla="*/ 2796206 h 4416208"/>
              <a:gd name="connsiteX261" fmla="*/ 1819659 w 4997675"/>
              <a:gd name="connsiteY261" fmla="*/ 2789676 h 4416208"/>
              <a:gd name="connsiteX262" fmla="*/ 1792742 w 4997675"/>
              <a:gd name="connsiteY262" fmla="*/ 2785704 h 4416208"/>
              <a:gd name="connsiteX263" fmla="*/ 1763020 w 4997675"/>
              <a:gd name="connsiteY263" fmla="*/ 2784365 h 4416208"/>
              <a:gd name="connsiteX264" fmla="*/ 1707483 w 4997675"/>
              <a:gd name="connsiteY264" fmla="*/ 2724824 h 4416208"/>
              <a:gd name="connsiteX265" fmla="*/ 1707483 w 4997675"/>
              <a:gd name="connsiteY265" fmla="*/ 2784365 h 4416208"/>
              <a:gd name="connsiteX266" fmla="*/ 1677930 w 4997675"/>
              <a:gd name="connsiteY266" fmla="*/ 2785704 h 4416208"/>
              <a:gd name="connsiteX267" fmla="*/ 1651159 w 4997675"/>
              <a:gd name="connsiteY267" fmla="*/ 2789676 h 4416208"/>
              <a:gd name="connsiteX268" fmla="*/ 1627047 w 4997675"/>
              <a:gd name="connsiteY268" fmla="*/ 2796206 h 4416208"/>
              <a:gd name="connsiteX269" fmla="*/ 1605462 w 4997675"/>
              <a:gd name="connsiteY269" fmla="*/ 2805225 h 4416208"/>
              <a:gd name="connsiteX270" fmla="*/ 1569362 w 4997675"/>
              <a:gd name="connsiteY270" fmla="*/ 2830443 h 4416208"/>
              <a:gd name="connsiteX271" fmla="*/ 1541834 w 4997675"/>
              <a:gd name="connsiteY271" fmla="*/ 2864756 h 4416208"/>
              <a:gd name="connsiteX272" fmla="*/ 1530965 w 4997675"/>
              <a:gd name="connsiteY272" fmla="*/ 2885144 h 4416208"/>
              <a:gd name="connsiteX273" fmla="*/ 1521855 w 4997675"/>
              <a:gd name="connsiteY273" fmla="*/ 2907592 h 4416208"/>
              <a:gd name="connsiteX274" fmla="*/ 1514375 w 4997675"/>
              <a:gd name="connsiteY274" fmla="*/ 2932028 h 4416208"/>
              <a:gd name="connsiteX275" fmla="*/ 1508397 w 4997675"/>
              <a:gd name="connsiteY275" fmla="*/ 2958381 h 4416208"/>
              <a:gd name="connsiteX276" fmla="*/ 1503795 w 4997675"/>
              <a:gd name="connsiteY276" fmla="*/ 2986579 h 4416208"/>
              <a:gd name="connsiteX277" fmla="*/ 1500438 w 4997675"/>
              <a:gd name="connsiteY277" fmla="*/ 3016550 h 4416208"/>
              <a:gd name="connsiteX278" fmla="*/ 1498199 w 4997675"/>
              <a:gd name="connsiteY278" fmla="*/ 3048223 h 4416208"/>
              <a:gd name="connsiteX279" fmla="*/ 1496949 w 4997675"/>
              <a:gd name="connsiteY279" fmla="*/ 3081527 h 4416208"/>
              <a:gd name="connsiteX280" fmla="*/ 1496561 w 4997675"/>
              <a:gd name="connsiteY280" fmla="*/ 3116390 h 4416208"/>
              <a:gd name="connsiteX281" fmla="*/ 1496940 w 4997675"/>
              <a:gd name="connsiteY281" fmla="*/ 3151598 h 4416208"/>
              <a:gd name="connsiteX282" fmla="*/ 1498161 w 4997675"/>
              <a:gd name="connsiteY282" fmla="*/ 3185227 h 4416208"/>
              <a:gd name="connsiteX283" fmla="*/ 1500361 w 4997675"/>
              <a:gd name="connsiteY283" fmla="*/ 3217204 h 4416208"/>
              <a:gd name="connsiteX284" fmla="*/ 1503667 w 4997675"/>
              <a:gd name="connsiteY284" fmla="*/ 3247458 h 4416208"/>
              <a:gd name="connsiteX285" fmla="*/ 1508213 w 4997675"/>
              <a:gd name="connsiteY285" fmla="*/ 3275918 h 4416208"/>
              <a:gd name="connsiteX286" fmla="*/ 1514131 w 4997675"/>
              <a:gd name="connsiteY286" fmla="*/ 3302511 h 4416208"/>
              <a:gd name="connsiteX287" fmla="*/ 1521553 w 4997675"/>
              <a:gd name="connsiteY287" fmla="*/ 3327167 h 4416208"/>
              <a:gd name="connsiteX288" fmla="*/ 1530611 w 4997675"/>
              <a:gd name="connsiteY288" fmla="*/ 3349814 h 4416208"/>
              <a:gd name="connsiteX289" fmla="*/ 1541435 w 4997675"/>
              <a:gd name="connsiteY289" fmla="*/ 3370381 h 4416208"/>
              <a:gd name="connsiteX290" fmla="*/ 1568914 w 4997675"/>
              <a:gd name="connsiteY290" fmla="*/ 3404987 h 4416208"/>
              <a:gd name="connsiteX291" fmla="*/ 1605045 w 4997675"/>
              <a:gd name="connsiteY291" fmla="*/ 3430414 h 4416208"/>
              <a:gd name="connsiteX292" fmla="*/ 1626684 w 4997675"/>
              <a:gd name="connsiteY292" fmla="*/ 3439506 h 4416208"/>
              <a:gd name="connsiteX293" fmla="*/ 1650883 w 4997675"/>
              <a:gd name="connsiteY293" fmla="*/ 3446089 h 4416208"/>
              <a:gd name="connsiteX294" fmla="*/ 1677771 w 4997675"/>
              <a:gd name="connsiteY294" fmla="*/ 3450092 h 4416208"/>
              <a:gd name="connsiteX295" fmla="*/ 1707483 w 4997675"/>
              <a:gd name="connsiteY295" fmla="*/ 3451442 h 4416208"/>
              <a:gd name="connsiteX296" fmla="*/ 1707483 w 4997675"/>
              <a:gd name="connsiteY296" fmla="*/ 3509975 h 4416208"/>
              <a:gd name="connsiteX297" fmla="*/ 1675126 w 4997675"/>
              <a:gd name="connsiteY297" fmla="*/ 3508833 h 4416208"/>
              <a:gd name="connsiteX298" fmla="*/ 1645214 w 4997675"/>
              <a:gd name="connsiteY298" fmla="*/ 3505440 h 4416208"/>
              <a:gd name="connsiteX299" fmla="*/ 1617658 w 4997675"/>
              <a:gd name="connsiteY299" fmla="*/ 3499845 h 4416208"/>
              <a:gd name="connsiteX300" fmla="*/ 1592378 w 4997675"/>
              <a:gd name="connsiteY300" fmla="*/ 3492100 h 4416208"/>
              <a:gd name="connsiteX301" fmla="*/ 1569286 w 4997675"/>
              <a:gd name="connsiteY301" fmla="*/ 3482254 h 4416208"/>
              <a:gd name="connsiteX302" fmla="*/ 1548298 w 4997675"/>
              <a:gd name="connsiteY302" fmla="*/ 3470356 h 4416208"/>
              <a:gd name="connsiteX303" fmla="*/ 1529330 w 4997675"/>
              <a:gd name="connsiteY303" fmla="*/ 3456457 h 4416208"/>
              <a:gd name="connsiteX304" fmla="*/ 1512297 w 4997675"/>
              <a:gd name="connsiteY304" fmla="*/ 3440607 h 4416208"/>
              <a:gd name="connsiteX305" fmla="*/ 1497113 w 4997675"/>
              <a:gd name="connsiteY305" fmla="*/ 3422855 h 4416208"/>
              <a:gd name="connsiteX306" fmla="*/ 1483694 w 4997675"/>
              <a:gd name="connsiteY306" fmla="*/ 3403253 h 4416208"/>
              <a:gd name="connsiteX307" fmla="*/ 1471955 w 4997675"/>
              <a:gd name="connsiteY307" fmla="*/ 3381848 h 4416208"/>
              <a:gd name="connsiteX308" fmla="*/ 1461812 w 4997675"/>
              <a:gd name="connsiteY308" fmla="*/ 3358693 h 4416208"/>
              <a:gd name="connsiteX309" fmla="*/ 1453180 w 4997675"/>
              <a:gd name="connsiteY309" fmla="*/ 3333835 h 4416208"/>
              <a:gd name="connsiteX310" fmla="*/ 1445974 w 4997675"/>
              <a:gd name="connsiteY310" fmla="*/ 3307327 h 4416208"/>
              <a:gd name="connsiteX311" fmla="*/ 1440110 w 4997675"/>
              <a:gd name="connsiteY311" fmla="*/ 3279216 h 4416208"/>
              <a:gd name="connsiteX312" fmla="*/ 1435501 w 4997675"/>
              <a:gd name="connsiteY312" fmla="*/ 3249555 h 4416208"/>
              <a:gd name="connsiteX313" fmla="*/ 1432064 w 4997675"/>
              <a:gd name="connsiteY313" fmla="*/ 3218391 h 4416208"/>
              <a:gd name="connsiteX314" fmla="*/ 1429714 w 4997675"/>
              <a:gd name="connsiteY314" fmla="*/ 3185776 h 4416208"/>
              <a:gd name="connsiteX315" fmla="*/ 1428366 w 4997675"/>
              <a:gd name="connsiteY315" fmla="*/ 3151759 h 4416208"/>
              <a:gd name="connsiteX316" fmla="*/ 1427937 w 4997675"/>
              <a:gd name="connsiteY316" fmla="*/ 3116390 h 4416208"/>
              <a:gd name="connsiteX317" fmla="*/ 1428380 w 4997675"/>
              <a:gd name="connsiteY317" fmla="*/ 3081172 h 4416208"/>
              <a:gd name="connsiteX318" fmla="*/ 1429769 w 4997675"/>
              <a:gd name="connsiteY318" fmla="*/ 3047306 h 4416208"/>
              <a:gd name="connsiteX319" fmla="*/ 1432180 w 4997675"/>
              <a:gd name="connsiteY319" fmla="*/ 3014840 h 4416208"/>
              <a:gd name="connsiteX320" fmla="*/ 1435694 w 4997675"/>
              <a:gd name="connsiteY320" fmla="*/ 2983823 h 4416208"/>
              <a:gd name="connsiteX321" fmla="*/ 1440394 w 4997675"/>
              <a:gd name="connsiteY321" fmla="*/ 2954304 h 4416208"/>
              <a:gd name="connsiteX322" fmla="*/ 1446356 w 4997675"/>
              <a:gd name="connsiteY322" fmla="*/ 2926333 h 4416208"/>
              <a:gd name="connsiteX323" fmla="*/ 1453663 w 4997675"/>
              <a:gd name="connsiteY323" fmla="*/ 2899960 h 4416208"/>
              <a:gd name="connsiteX324" fmla="*/ 1462394 w 4997675"/>
              <a:gd name="connsiteY324" fmla="*/ 2875233 h 4416208"/>
              <a:gd name="connsiteX325" fmla="*/ 1472630 w 4997675"/>
              <a:gd name="connsiteY325" fmla="*/ 2852202 h 4416208"/>
              <a:gd name="connsiteX326" fmla="*/ 1484451 w 4997675"/>
              <a:gd name="connsiteY326" fmla="*/ 2830915 h 4416208"/>
              <a:gd name="connsiteX327" fmla="*/ 1497937 w 4997675"/>
              <a:gd name="connsiteY327" fmla="*/ 2811421 h 4416208"/>
              <a:gd name="connsiteX328" fmla="*/ 1513169 w 4997675"/>
              <a:gd name="connsiteY328" fmla="*/ 2793771 h 4416208"/>
              <a:gd name="connsiteX329" fmla="*/ 1530226 w 4997675"/>
              <a:gd name="connsiteY329" fmla="*/ 2778013 h 4416208"/>
              <a:gd name="connsiteX330" fmla="*/ 1549189 w 4997675"/>
              <a:gd name="connsiteY330" fmla="*/ 2764197 h 4416208"/>
              <a:gd name="connsiteX331" fmla="*/ 1570137 w 4997675"/>
              <a:gd name="connsiteY331" fmla="*/ 2752371 h 4416208"/>
              <a:gd name="connsiteX332" fmla="*/ 1593152 w 4997675"/>
              <a:gd name="connsiteY332" fmla="*/ 2742585 h 4416208"/>
              <a:gd name="connsiteX333" fmla="*/ 1618315 w 4997675"/>
              <a:gd name="connsiteY333" fmla="*/ 2734888 h 4416208"/>
              <a:gd name="connsiteX334" fmla="*/ 1645704 w 4997675"/>
              <a:gd name="connsiteY334" fmla="*/ 2729329 h 4416208"/>
              <a:gd name="connsiteX335" fmla="*/ 1675399 w 4997675"/>
              <a:gd name="connsiteY335" fmla="*/ 2725958 h 4416208"/>
              <a:gd name="connsiteX336" fmla="*/ 1515448 w 4997675"/>
              <a:gd name="connsiteY336" fmla="*/ 2434173 h 4416208"/>
              <a:gd name="connsiteX337" fmla="*/ 1540977 w 4997675"/>
              <a:gd name="connsiteY337" fmla="*/ 2436396 h 4416208"/>
              <a:gd name="connsiteX338" fmla="*/ 1560735 w 4997675"/>
              <a:gd name="connsiteY338" fmla="*/ 2444391 h 4416208"/>
              <a:gd name="connsiteX339" fmla="*/ 1573491 w 4997675"/>
              <a:gd name="connsiteY339" fmla="*/ 2460144 h 4416208"/>
              <a:gd name="connsiteX340" fmla="*/ 1578018 w 4997675"/>
              <a:gd name="connsiteY340" fmla="*/ 2485642 h 4416208"/>
              <a:gd name="connsiteX341" fmla="*/ 1573491 w 4997675"/>
              <a:gd name="connsiteY341" fmla="*/ 2512307 h 4416208"/>
              <a:gd name="connsiteX342" fmla="*/ 1560735 w 4997675"/>
              <a:gd name="connsiteY342" fmla="*/ 2528659 h 4416208"/>
              <a:gd name="connsiteX343" fmla="*/ 1540977 w 4997675"/>
              <a:gd name="connsiteY343" fmla="*/ 2536874 h 4416208"/>
              <a:gd name="connsiteX344" fmla="*/ 1515448 w 4997675"/>
              <a:gd name="connsiteY344" fmla="*/ 2539129 h 4416208"/>
              <a:gd name="connsiteX345" fmla="*/ 1489919 w 4997675"/>
              <a:gd name="connsiteY345" fmla="*/ 2536874 h 4416208"/>
              <a:gd name="connsiteX346" fmla="*/ 1470160 w 4997675"/>
              <a:gd name="connsiteY346" fmla="*/ 2528659 h 4416208"/>
              <a:gd name="connsiteX347" fmla="*/ 1457404 w 4997675"/>
              <a:gd name="connsiteY347" fmla="*/ 2512307 h 4416208"/>
              <a:gd name="connsiteX348" fmla="*/ 1452878 w 4997675"/>
              <a:gd name="connsiteY348" fmla="*/ 2485642 h 4416208"/>
              <a:gd name="connsiteX349" fmla="*/ 1457545 w 4997675"/>
              <a:gd name="connsiteY349" fmla="*/ 2460144 h 4416208"/>
              <a:gd name="connsiteX350" fmla="*/ 1470538 w 4997675"/>
              <a:gd name="connsiteY350" fmla="*/ 2444391 h 4416208"/>
              <a:gd name="connsiteX351" fmla="*/ 1490344 w 4997675"/>
              <a:gd name="connsiteY351" fmla="*/ 2436396 h 4416208"/>
              <a:gd name="connsiteX352" fmla="*/ 1515448 w 4997675"/>
              <a:gd name="connsiteY352" fmla="*/ 2010312 h 4416208"/>
              <a:gd name="connsiteX353" fmla="*/ 1540977 w 4997675"/>
              <a:gd name="connsiteY353" fmla="*/ 2012409 h 4416208"/>
              <a:gd name="connsiteX354" fmla="*/ 1560735 w 4997675"/>
              <a:gd name="connsiteY354" fmla="*/ 2020277 h 4416208"/>
              <a:gd name="connsiteX355" fmla="*/ 1573491 w 4997675"/>
              <a:gd name="connsiteY355" fmla="*/ 2036282 h 4416208"/>
              <a:gd name="connsiteX356" fmla="*/ 1578018 w 4997675"/>
              <a:gd name="connsiteY356" fmla="*/ 2062790 h 4416208"/>
              <a:gd name="connsiteX357" fmla="*/ 1573491 w 4997675"/>
              <a:gd name="connsiteY357" fmla="*/ 2088445 h 4416208"/>
              <a:gd name="connsiteX358" fmla="*/ 1560735 w 4997675"/>
              <a:gd name="connsiteY358" fmla="*/ 2104545 h 4416208"/>
              <a:gd name="connsiteX359" fmla="*/ 1540977 w 4997675"/>
              <a:gd name="connsiteY359" fmla="*/ 2112886 h 4416208"/>
              <a:gd name="connsiteX360" fmla="*/ 1515448 w 4997675"/>
              <a:gd name="connsiteY360" fmla="*/ 2115267 h 4416208"/>
              <a:gd name="connsiteX361" fmla="*/ 1490502 w 4997675"/>
              <a:gd name="connsiteY361" fmla="*/ 2112886 h 4416208"/>
              <a:gd name="connsiteX362" fmla="*/ 1471043 w 4997675"/>
              <a:gd name="connsiteY362" fmla="*/ 2104545 h 4416208"/>
              <a:gd name="connsiteX363" fmla="*/ 1458396 w 4997675"/>
              <a:gd name="connsiteY363" fmla="*/ 2088445 h 4416208"/>
              <a:gd name="connsiteX364" fmla="*/ 1453887 w 4997675"/>
              <a:gd name="connsiteY364" fmla="*/ 2062790 h 4416208"/>
              <a:gd name="connsiteX365" fmla="*/ 1458396 w 4997675"/>
              <a:gd name="connsiteY365" fmla="*/ 2036282 h 4416208"/>
              <a:gd name="connsiteX366" fmla="*/ 1471043 w 4997675"/>
              <a:gd name="connsiteY366" fmla="*/ 2020277 h 4416208"/>
              <a:gd name="connsiteX367" fmla="*/ 1490502 w 4997675"/>
              <a:gd name="connsiteY367" fmla="*/ 2012409 h 4416208"/>
              <a:gd name="connsiteX368" fmla="*/ 2162394 w 4997675"/>
              <a:gd name="connsiteY368" fmla="*/ 1820398 h 4416208"/>
              <a:gd name="connsiteX369" fmla="*/ 2388447 w 4997675"/>
              <a:gd name="connsiteY369" fmla="*/ 1820398 h 4416208"/>
              <a:gd name="connsiteX370" fmla="*/ 2388447 w 4997675"/>
              <a:gd name="connsiteY370" fmla="*/ 1877980 h 4416208"/>
              <a:gd name="connsiteX371" fmla="*/ 2388447 w 4997675"/>
              <a:gd name="connsiteY371" fmla="*/ 2542096 h 4416208"/>
              <a:gd name="connsiteX372" fmla="*/ 2388447 w 4997675"/>
              <a:gd name="connsiteY372" fmla="*/ 2599679 h 4416208"/>
              <a:gd name="connsiteX373" fmla="*/ 2162394 w 4997675"/>
              <a:gd name="connsiteY373" fmla="*/ 2599679 h 4416208"/>
              <a:gd name="connsiteX374" fmla="*/ 2162394 w 4997675"/>
              <a:gd name="connsiteY374" fmla="*/ 2542096 h 4416208"/>
              <a:gd name="connsiteX375" fmla="*/ 2318818 w 4997675"/>
              <a:gd name="connsiteY375" fmla="*/ 2542096 h 4416208"/>
              <a:gd name="connsiteX376" fmla="*/ 2318818 w 4997675"/>
              <a:gd name="connsiteY376" fmla="*/ 1877980 h 4416208"/>
              <a:gd name="connsiteX377" fmla="*/ 2162394 w 4997675"/>
              <a:gd name="connsiteY377" fmla="*/ 1877980 h 4416208"/>
              <a:gd name="connsiteX378" fmla="*/ 899438 w 4997675"/>
              <a:gd name="connsiteY378" fmla="*/ 1820398 h 4416208"/>
              <a:gd name="connsiteX379" fmla="*/ 1125499 w 4997675"/>
              <a:gd name="connsiteY379" fmla="*/ 1820398 h 4416208"/>
              <a:gd name="connsiteX380" fmla="*/ 1125499 w 4997675"/>
              <a:gd name="connsiteY380" fmla="*/ 1877980 h 4416208"/>
              <a:gd name="connsiteX381" fmla="*/ 969075 w 4997675"/>
              <a:gd name="connsiteY381" fmla="*/ 1877980 h 4416208"/>
              <a:gd name="connsiteX382" fmla="*/ 969075 w 4997675"/>
              <a:gd name="connsiteY382" fmla="*/ 2542096 h 4416208"/>
              <a:gd name="connsiteX383" fmla="*/ 1125499 w 4997675"/>
              <a:gd name="connsiteY383" fmla="*/ 2542096 h 4416208"/>
              <a:gd name="connsiteX384" fmla="*/ 1125499 w 4997675"/>
              <a:gd name="connsiteY384" fmla="*/ 2599679 h 4416208"/>
              <a:gd name="connsiteX385" fmla="*/ 899438 w 4997675"/>
              <a:gd name="connsiteY385" fmla="*/ 2599679 h 4416208"/>
              <a:gd name="connsiteX386" fmla="*/ 899438 w 4997675"/>
              <a:gd name="connsiteY386" fmla="*/ 2542096 h 4416208"/>
              <a:gd name="connsiteX387" fmla="*/ 899438 w 4997675"/>
              <a:gd name="connsiteY387" fmla="*/ 1877980 h 4416208"/>
              <a:gd name="connsiteX388" fmla="*/ 4360117 w 4997675"/>
              <a:gd name="connsiteY388" fmla="*/ 1816547 h 4416208"/>
              <a:gd name="connsiteX389" fmla="*/ 4392199 w 4997675"/>
              <a:gd name="connsiteY389" fmla="*/ 1817681 h 4416208"/>
              <a:gd name="connsiteX390" fmla="*/ 4421895 w 4997675"/>
              <a:gd name="connsiteY390" fmla="*/ 1821052 h 4416208"/>
              <a:gd name="connsiteX391" fmla="*/ 4449284 w 4997675"/>
              <a:gd name="connsiteY391" fmla="*/ 1826611 h 4416208"/>
              <a:gd name="connsiteX392" fmla="*/ 4474446 w 4997675"/>
              <a:gd name="connsiteY392" fmla="*/ 1834308 h 4416208"/>
              <a:gd name="connsiteX393" fmla="*/ 4497461 w 4997675"/>
              <a:gd name="connsiteY393" fmla="*/ 1844094 h 4416208"/>
              <a:gd name="connsiteX394" fmla="*/ 4518410 w 4997675"/>
              <a:gd name="connsiteY394" fmla="*/ 1855920 h 4416208"/>
              <a:gd name="connsiteX395" fmla="*/ 4537373 w 4997675"/>
              <a:gd name="connsiteY395" fmla="*/ 1869736 h 4416208"/>
              <a:gd name="connsiteX396" fmla="*/ 4554430 w 4997675"/>
              <a:gd name="connsiteY396" fmla="*/ 1885494 h 4416208"/>
              <a:gd name="connsiteX397" fmla="*/ 4569662 w 4997675"/>
              <a:gd name="connsiteY397" fmla="*/ 1903144 h 4416208"/>
              <a:gd name="connsiteX398" fmla="*/ 4583148 w 4997675"/>
              <a:gd name="connsiteY398" fmla="*/ 1922638 h 4416208"/>
              <a:gd name="connsiteX399" fmla="*/ 4594968 w 4997675"/>
              <a:gd name="connsiteY399" fmla="*/ 1943925 h 4416208"/>
              <a:gd name="connsiteX400" fmla="*/ 4605204 w 4997675"/>
              <a:gd name="connsiteY400" fmla="*/ 1966956 h 4416208"/>
              <a:gd name="connsiteX401" fmla="*/ 4613936 w 4997675"/>
              <a:gd name="connsiteY401" fmla="*/ 1991684 h 4416208"/>
              <a:gd name="connsiteX402" fmla="*/ 4621243 w 4997675"/>
              <a:gd name="connsiteY402" fmla="*/ 2018057 h 4416208"/>
              <a:gd name="connsiteX403" fmla="*/ 4627205 w 4997675"/>
              <a:gd name="connsiteY403" fmla="*/ 2046027 h 4416208"/>
              <a:gd name="connsiteX404" fmla="*/ 4631904 w 4997675"/>
              <a:gd name="connsiteY404" fmla="*/ 2075545 h 4416208"/>
              <a:gd name="connsiteX405" fmla="*/ 4635419 w 4997675"/>
              <a:gd name="connsiteY405" fmla="*/ 2106562 h 4416208"/>
              <a:gd name="connsiteX406" fmla="*/ 4637830 w 4997675"/>
              <a:gd name="connsiteY406" fmla="*/ 2139029 h 4416208"/>
              <a:gd name="connsiteX407" fmla="*/ 4639218 w 4997675"/>
              <a:gd name="connsiteY407" fmla="*/ 2172895 h 4416208"/>
              <a:gd name="connsiteX408" fmla="*/ 4639663 w 4997675"/>
              <a:gd name="connsiteY408" fmla="*/ 2208113 h 4416208"/>
              <a:gd name="connsiteX409" fmla="*/ 4639239 w 4997675"/>
              <a:gd name="connsiteY409" fmla="*/ 2243481 h 4416208"/>
              <a:gd name="connsiteX410" fmla="*/ 4637911 w 4997675"/>
              <a:gd name="connsiteY410" fmla="*/ 2277499 h 4416208"/>
              <a:gd name="connsiteX411" fmla="*/ 4635592 w 4997675"/>
              <a:gd name="connsiteY411" fmla="*/ 2310114 h 4416208"/>
              <a:gd name="connsiteX412" fmla="*/ 4632194 w 4997675"/>
              <a:gd name="connsiteY412" fmla="*/ 2341278 h 4416208"/>
              <a:gd name="connsiteX413" fmla="*/ 4627631 w 4997675"/>
              <a:gd name="connsiteY413" fmla="*/ 2370939 h 4416208"/>
              <a:gd name="connsiteX414" fmla="*/ 4621815 w 4997675"/>
              <a:gd name="connsiteY414" fmla="*/ 2399050 h 4416208"/>
              <a:gd name="connsiteX415" fmla="*/ 4614659 w 4997675"/>
              <a:gd name="connsiteY415" fmla="*/ 2425558 h 4416208"/>
              <a:gd name="connsiteX416" fmla="*/ 4606076 w 4997675"/>
              <a:gd name="connsiteY416" fmla="*/ 2450416 h 4416208"/>
              <a:gd name="connsiteX417" fmla="*/ 4595980 w 4997675"/>
              <a:gd name="connsiteY417" fmla="*/ 2473571 h 4416208"/>
              <a:gd name="connsiteX418" fmla="*/ 4584283 w 4997675"/>
              <a:gd name="connsiteY418" fmla="*/ 2494976 h 4416208"/>
              <a:gd name="connsiteX419" fmla="*/ 4570898 w 4997675"/>
              <a:gd name="connsiteY419" fmla="*/ 2514578 h 4416208"/>
              <a:gd name="connsiteX420" fmla="*/ 4555738 w 4997675"/>
              <a:gd name="connsiteY420" fmla="*/ 2532329 h 4416208"/>
              <a:gd name="connsiteX421" fmla="*/ 4538716 w 4997675"/>
              <a:gd name="connsiteY421" fmla="*/ 2548180 h 4416208"/>
              <a:gd name="connsiteX422" fmla="*/ 4519745 w 4997675"/>
              <a:gd name="connsiteY422" fmla="*/ 2562078 h 4416208"/>
              <a:gd name="connsiteX423" fmla="*/ 4498739 w 4997675"/>
              <a:gd name="connsiteY423" fmla="*/ 2573976 h 4416208"/>
              <a:gd name="connsiteX424" fmla="*/ 4475608 w 4997675"/>
              <a:gd name="connsiteY424" fmla="*/ 2583822 h 4416208"/>
              <a:gd name="connsiteX425" fmla="*/ 4450268 w 4997675"/>
              <a:gd name="connsiteY425" fmla="*/ 2591568 h 4416208"/>
              <a:gd name="connsiteX426" fmla="*/ 4422631 w 4997675"/>
              <a:gd name="connsiteY426" fmla="*/ 2597162 h 4416208"/>
              <a:gd name="connsiteX427" fmla="*/ 4392609 w 4997675"/>
              <a:gd name="connsiteY427" fmla="*/ 2600555 h 4416208"/>
              <a:gd name="connsiteX428" fmla="*/ 4360117 w 4997675"/>
              <a:gd name="connsiteY428" fmla="*/ 2601697 h 4416208"/>
              <a:gd name="connsiteX429" fmla="*/ 4360117 w 4997675"/>
              <a:gd name="connsiteY429" fmla="*/ 2543165 h 4416208"/>
              <a:gd name="connsiteX430" fmla="*/ 4390153 w 4997675"/>
              <a:gd name="connsiteY430" fmla="*/ 2541815 h 4416208"/>
              <a:gd name="connsiteX431" fmla="*/ 4417309 w 4997675"/>
              <a:gd name="connsiteY431" fmla="*/ 2537812 h 4416208"/>
              <a:gd name="connsiteX432" fmla="*/ 4441722 w 4997675"/>
              <a:gd name="connsiteY432" fmla="*/ 2531229 h 4416208"/>
              <a:gd name="connsiteX433" fmla="*/ 4463528 w 4997675"/>
              <a:gd name="connsiteY433" fmla="*/ 2522137 h 4416208"/>
              <a:gd name="connsiteX434" fmla="*/ 4499868 w 4997675"/>
              <a:gd name="connsiteY434" fmla="*/ 2496710 h 4416208"/>
              <a:gd name="connsiteX435" fmla="*/ 4527422 w 4997675"/>
              <a:gd name="connsiteY435" fmla="*/ 2462104 h 4416208"/>
              <a:gd name="connsiteX436" fmla="*/ 4538247 w 4997675"/>
              <a:gd name="connsiteY436" fmla="*/ 2441537 h 4416208"/>
              <a:gd name="connsiteX437" fmla="*/ 4547286 w 4997675"/>
              <a:gd name="connsiteY437" fmla="*/ 2418890 h 4416208"/>
              <a:gd name="connsiteX438" fmla="*/ 4554676 w 4997675"/>
              <a:gd name="connsiteY438" fmla="*/ 2394234 h 4416208"/>
              <a:gd name="connsiteX439" fmla="*/ 4560554 w 4997675"/>
              <a:gd name="connsiteY439" fmla="*/ 2367640 h 4416208"/>
              <a:gd name="connsiteX440" fmla="*/ 4565056 w 4997675"/>
              <a:gd name="connsiteY440" fmla="*/ 2339181 h 4416208"/>
              <a:gd name="connsiteX441" fmla="*/ 4568320 w 4997675"/>
              <a:gd name="connsiteY441" fmla="*/ 2308927 h 4416208"/>
              <a:gd name="connsiteX442" fmla="*/ 4570482 w 4997675"/>
              <a:gd name="connsiteY442" fmla="*/ 2276950 h 4416208"/>
              <a:gd name="connsiteX443" fmla="*/ 4571678 w 4997675"/>
              <a:gd name="connsiteY443" fmla="*/ 2243321 h 4416208"/>
              <a:gd name="connsiteX444" fmla="*/ 4572047 w 4997675"/>
              <a:gd name="connsiteY444" fmla="*/ 2208113 h 4416208"/>
              <a:gd name="connsiteX445" fmla="*/ 4571659 w 4997675"/>
              <a:gd name="connsiteY445" fmla="*/ 2173250 h 4416208"/>
              <a:gd name="connsiteX446" fmla="*/ 4570407 w 4997675"/>
              <a:gd name="connsiteY446" fmla="*/ 2139946 h 4416208"/>
              <a:gd name="connsiteX447" fmla="*/ 4568164 w 4997675"/>
              <a:gd name="connsiteY447" fmla="*/ 2108273 h 4416208"/>
              <a:gd name="connsiteX448" fmla="*/ 4564799 w 4997675"/>
              <a:gd name="connsiteY448" fmla="*/ 2078302 h 4416208"/>
              <a:gd name="connsiteX449" fmla="*/ 4560184 w 4997675"/>
              <a:gd name="connsiteY449" fmla="*/ 2050104 h 4416208"/>
              <a:gd name="connsiteX450" fmla="*/ 4554188 w 4997675"/>
              <a:gd name="connsiteY450" fmla="*/ 2023752 h 4416208"/>
              <a:gd name="connsiteX451" fmla="*/ 4546682 w 4997675"/>
              <a:gd name="connsiteY451" fmla="*/ 1999316 h 4416208"/>
              <a:gd name="connsiteX452" fmla="*/ 4537537 w 4997675"/>
              <a:gd name="connsiteY452" fmla="*/ 1976868 h 4416208"/>
              <a:gd name="connsiteX453" fmla="*/ 4526623 w 4997675"/>
              <a:gd name="connsiteY453" fmla="*/ 1956479 h 4416208"/>
              <a:gd name="connsiteX454" fmla="*/ 4498973 w 4997675"/>
              <a:gd name="connsiteY454" fmla="*/ 1922166 h 4416208"/>
              <a:gd name="connsiteX455" fmla="*/ 4462695 w 4997675"/>
              <a:gd name="connsiteY455" fmla="*/ 1896949 h 4416208"/>
              <a:gd name="connsiteX456" fmla="*/ 4440997 w 4997675"/>
              <a:gd name="connsiteY456" fmla="*/ 1887930 h 4416208"/>
              <a:gd name="connsiteX457" fmla="*/ 4416755 w 4997675"/>
              <a:gd name="connsiteY457" fmla="*/ 1881399 h 4416208"/>
              <a:gd name="connsiteX458" fmla="*/ 4389837 w 4997675"/>
              <a:gd name="connsiteY458" fmla="*/ 1877428 h 4416208"/>
              <a:gd name="connsiteX459" fmla="*/ 4360117 w 4997675"/>
              <a:gd name="connsiteY459" fmla="*/ 1876089 h 4416208"/>
              <a:gd name="connsiteX460" fmla="*/ 4047617 w 4997675"/>
              <a:gd name="connsiteY460" fmla="*/ 1816547 h 4416208"/>
              <a:gd name="connsiteX461" fmla="*/ 4047617 w 4997675"/>
              <a:gd name="connsiteY461" fmla="*/ 1876089 h 4416208"/>
              <a:gd name="connsiteX462" fmla="*/ 4018064 w 4997675"/>
              <a:gd name="connsiteY462" fmla="*/ 1877428 h 4416208"/>
              <a:gd name="connsiteX463" fmla="*/ 3991294 w 4997675"/>
              <a:gd name="connsiteY463" fmla="*/ 1881399 h 4416208"/>
              <a:gd name="connsiteX464" fmla="*/ 3967181 w 4997675"/>
              <a:gd name="connsiteY464" fmla="*/ 1887930 h 4416208"/>
              <a:gd name="connsiteX465" fmla="*/ 3945596 w 4997675"/>
              <a:gd name="connsiteY465" fmla="*/ 1896949 h 4416208"/>
              <a:gd name="connsiteX466" fmla="*/ 3909496 w 4997675"/>
              <a:gd name="connsiteY466" fmla="*/ 1922166 h 4416208"/>
              <a:gd name="connsiteX467" fmla="*/ 3881969 w 4997675"/>
              <a:gd name="connsiteY467" fmla="*/ 1956479 h 4416208"/>
              <a:gd name="connsiteX468" fmla="*/ 3871100 w 4997675"/>
              <a:gd name="connsiteY468" fmla="*/ 1976868 h 4416208"/>
              <a:gd name="connsiteX469" fmla="*/ 3861989 w 4997675"/>
              <a:gd name="connsiteY469" fmla="*/ 1999316 h 4416208"/>
              <a:gd name="connsiteX470" fmla="*/ 3854510 w 4997675"/>
              <a:gd name="connsiteY470" fmla="*/ 2023752 h 4416208"/>
              <a:gd name="connsiteX471" fmla="*/ 3848532 w 4997675"/>
              <a:gd name="connsiteY471" fmla="*/ 2050104 h 4416208"/>
              <a:gd name="connsiteX472" fmla="*/ 3843929 w 4997675"/>
              <a:gd name="connsiteY472" fmla="*/ 2078302 h 4416208"/>
              <a:gd name="connsiteX473" fmla="*/ 3840572 w 4997675"/>
              <a:gd name="connsiteY473" fmla="*/ 2108273 h 4416208"/>
              <a:gd name="connsiteX474" fmla="*/ 3838333 w 4997675"/>
              <a:gd name="connsiteY474" fmla="*/ 2139946 h 4416208"/>
              <a:gd name="connsiteX475" fmla="*/ 3837083 w 4997675"/>
              <a:gd name="connsiteY475" fmla="*/ 2173250 h 4416208"/>
              <a:gd name="connsiteX476" fmla="*/ 3836695 w 4997675"/>
              <a:gd name="connsiteY476" fmla="*/ 2208113 h 4416208"/>
              <a:gd name="connsiteX477" fmla="*/ 3837074 w 4997675"/>
              <a:gd name="connsiteY477" fmla="*/ 2243321 h 4416208"/>
              <a:gd name="connsiteX478" fmla="*/ 3838296 w 4997675"/>
              <a:gd name="connsiteY478" fmla="*/ 2276950 h 4416208"/>
              <a:gd name="connsiteX479" fmla="*/ 3840495 w 4997675"/>
              <a:gd name="connsiteY479" fmla="*/ 2308927 h 4416208"/>
              <a:gd name="connsiteX480" fmla="*/ 3843801 w 4997675"/>
              <a:gd name="connsiteY480" fmla="*/ 2339181 h 4416208"/>
              <a:gd name="connsiteX481" fmla="*/ 3848348 w 4997675"/>
              <a:gd name="connsiteY481" fmla="*/ 2367640 h 4416208"/>
              <a:gd name="connsiteX482" fmla="*/ 3854266 w 4997675"/>
              <a:gd name="connsiteY482" fmla="*/ 2394234 h 4416208"/>
              <a:gd name="connsiteX483" fmla="*/ 3861687 w 4997675"/>
              <a:gd name="connsiteY483" fmla="*/ 2418890 h 4416208"/>
              <a:gd name="connsiteX484" fmla="*/ 3870745 w 4997675"/>
              <a:gd name="connsiteY484" fmla="*/ 2441537 h 4416208"/>
              <a:gd name="connsiteX485" fmla="*/ 3881570 w 4997675"/>
              <a:gd name="connsiteY485" fmla="*/ 2462104 h 4416208"/>
              <a:gd name="connsiteX486" fmla="*/ 3909048 w 4997675"/>
              <a:gd name="connsiteY486" fmla="*/ 2496710 h 4416208"/>
              <a:gd name="connsiteX487" fmla="*/ 3945179 w 4997675"/>
              <a:gd name="connsiteY487" fmla="*/ 2522137 h 4416208"/>
              <a:gd name="connsiteX488" fmla="*/ 3966819 w 4997675"/>
              <a:gd name="connsiteY488" fmla="*/ 2531229 h 4416208"/>
              <a:gd name="connsiteX489" fmla="*/ 3991017 w 4997675"/>
              <a:gd name="connsiteY489" fmla="*/ 2537812 h 4416208"/>
              <a:gd name="connsiteX490" fmla="*/ 4017906 w 4997675"/>
              <a:gd name="connsiteY490" fmla="*/ 2541815 h 4416208"/>
              <a:gd name="connsiteX491" fmla="*/ 4047617 w 4997675"/>
              <a:gd name="connsiteY491" fmla="*/ 2543165 h 4416208"/>
              <a:gd name="connsiteX492" fmla="*/ 4047617 w 4997675"/>
              <a:gd name="connsiteY492" fmla="*/ 2601697 h 4416208"/>
              <a:gd name="connsiteX493" fmla="*/ 4015260 w 4997675"/>
              <a:gd name="connsiteY493" fmla="*/ 2600555 h 4416208"/>
              <a:gd name="connsiteX494" fmla="*/ 3985348 w 4997675"/>
              <a:gd name="connsiteY494" fmla="*/ 2597162 h 4416208"/>
              <a:gd name="connsiteX495" fmla="*/ 3957793 w 4997675"/>
              <a:gd name="connsiteY495" fmla="*/ 2591568 h 4416208"/>
              <a:gd name="connsiteX496" fmla="*/ 3932512 w 4997675"/>
              <a:gd name="connsiteY496" fmla="*/ 2583822 h 4416208"/>
              <a:gd name="connsiteX497" fmla="*/ 3909421 w 4997675"/>
              <a:gd name="connsiteY497" fmla="*/ 2573976 h 4416208"/>
              <a:gd name="connsiteX498" fmla="*/ 3888433 w 4997675"/>
              <a:gd name="connsiteY498" fmla="*/ 2562078 h 4416208"/>
              <a:gd name="connsiteX499" fmla="*/ 3869464 w 4997675"/>
              <a:gd name="connsiteY499" fmla="*/ 2548180 h 4416208"/>
              <a:gd name="connsiteX500" fmla="*/ 3852431 w 4997675"/>
              <a:gd name="connsiteY500" fmla="*/ 2532329 h 4416208"/>
              <a:gd name="connsiteX501" fmla="*/ 3837247 w 4997675"/>
              <a:gd name="connsiteY501" fmla="*/ 2514578 h 4416208"/>
              <a:gd name="connsiteX502" fmla="*/ 3823828 w 4997675"/>
              <a:gd name="connsiteY502" fmla="*/ 2494976 h 4416208"/>
              <a:gd name="connsiteX503" fmla="*/ 3812090 w 4997675"/>
              <a:gd name="connsiteY503" fmla="*/ 2473571 h 4416208"/>
              <a:gd name="connsiteX504" fmla="*/ 3801947 w 4997675"/>
              <a:gd name="connsiteY504" fmla="*/ 2450416 h 4416208"/>
              <a:gd name="connsiteX505" fmla="*/ 3793315 w 4997675"/>
              <a:gd name="connsiteY505" fmla="*/ 2425558 h 4416208"/>
              <a:gd name="connsiteX506" fmla="*/ 3786109 w 4997675"/>
              <a:gd name="connsiteY506" fmla="*/ 2399050 h 4416208"/>
              <a:gd name="connsiteX507" fmla="*/ 3780244 w 4997675"/>
              <a:gd name="connsiteY507" fmla="*/ 2370939 h 4416208"/>
              <a:gd name="connsiteX508" fmla="*/ 3775636 w 4997675"/>
              <a:gd name="connsiteY508" fmla="*/ 2341278 h 4416208"/>
              <a:gd name="connsiteX509" fmla="*/ 3772199 w 4997675"/>
              <a:gd name="connsiteY509" fmla="*/ 2310114 h 4416208"/>
              <a:gd name="connsiteX510" fmla="*/ 3769849 w 4997675"/>
              <a:gd name="connsiteY510" fmla="*/ 2277499 h 4416208"/>
              <a:gd name="connsiteX511" fmla="*/ 3768501 w 4997675"/>
              <a:gd name="connsiteY511" fmla="*/ 2243481 h 4416208"/>
              <a:gd name="connsiteX512" fmla="*/ 3768071 w 4997675"/>
              <a:gd name="connsiteY512" fmla="*/ 2208113 h 4416208"/>
              <a:gd name="connsiteX513" fmla="*/ 3768515 w 4997675"/>
              <a:gd name="connsiteY513" fmla="*/ 2172895 h 4416208"/>
              <a:gd name="connsiteX514" fmla="*/ 3769903 w 4997675"/>
              <a:gd name="connsiteY514" fmla="*/ 2139029 h 4416208"/>
              <a:gd name="connsiteX515" fmla="*/ 3772315 w 4997675"/>
              <a:gd name="connsiteY515" fmla="*/ 2106562 h 4416208"/>
              <a:gd name="connsiteX516" fmla="*/ 3775829 w 4997675"/>
              <a:gd name="connsiteY516" fmla="*/ 2075545 h 4416208"/>
              <a:gd name="connsiteX517" fmla="*/ 3780528 w 4997675"/>
              <a:gd name="connsiteY517" fmla="*/ 2046027 h 4416208"/>
              <a:gd name="connsiteX518" fmla="*/ 3786491 w 4997675"/>
              <a:gd name="connsiteY518" fmla="*/ 2018057 h 4416208"/>
              <a:gd name="connsiteX519" fmla="*/ 3793797 w 4997675"/>
              <a:gd name="connsiteY519" fmla="*/ 1991684 h 4416208"/>
              <a:gd name="connsiteX520" fmla="*/ 3802529 w 4997675"/>
              <a:gd name="connsiteY520" fmla="*/ 1966956 h 4416208"/>
              <a:gd name="connsiteX521" fmla="*/ 3812765 w 4997675"/>
              <a:gd name="connsiteY521" fmla="*/ 1943925 h 4416208"/>
              <a:gd name="connsiteX522" fmla="*/ 3824585 w 4997675"/>
              <a:gd name="connsiteY522" fmla="*/ 1922638 h 4416208"/>
              <a:gd name="connsiteX523" fmla="*/ 3838071 w 4997675"/>
              <a:gd name="connsiteY523" fmla="*/ 1903144 h 4416208"/>
              <a:gd name="connsiteX524" fmla="*/ 3853303 w 4997675"/>
              <a:gd name="connsiteY524" fmla="*/ 1885494 h 4416208"/>
              <a:gd name="connsiteX525" fmla="*/ 3870360 w 4997675"/>
              <a:gd name="connsiteY525" fmla="*/ 1869736 h 4416208"/>
              <a:gd name="connsiteX526" fmla="*/ 3889323 w 4997675"/>
              <a:gd name="connsiteY526" fmla="*/ 1855920 h 4416208"/>
              <a:gd name="connsiteX527" fmla="*/ 3910272 w 4997675"/>
              <a:gd name="connsiteY527" fmla="*/ 1844094 h 4416208"/>
              <a:gd name="connsiteX528" fmla="*/ 3933287 w 4997675"/>
              <a:gd name="connsiteY528" fmla="*/ 1834308 h 4416208"/>
              <a:gd name="connsiteX529" fmla="*/ 3958449 w 4997675"/>
              <a:gd name="connsiteY529" fmla="*/ 1826611 h 4416208"/>
              <a:gd name="connsiteX530" fmla="*/ 3985838 w 4997675"/>
              <a:gd name="connsiteY530" fmla="*/ 1821052 h 4416208"/>
              <a:gd name="connsiteX531" fmla="*/ 4015534 w 4997675"/>
              <a:gd name="connsiteY531" fmla="*/ 1817681 h 4416208"/>
              <a:gd name="connsiteX532" fmla="*/ 3372436 w 4997675"/>
              <a:gd name="connsiteY532" fmla="*/ 1816547 h 4416208"/>
              <a:gd name="connsiteX533" fmla="*/ 3404519 w 4997675"/>
              <a:gd name="connsiteY533" fmla="*/ 1817681 h 4416208"/>
              <a:gd name="connsiteX534" fmla="*/ 3434214 w 4997675"/>
              <a:gd name="connsiteY534" fmla="*/ 1821052 h 4416208"/>
              <a:gd name="connsiteX535" fmla="*/ 3461603 w 4997675"/>
              <a:gd name="connsiteY535" fmla="*/ 1826611 h 4416208"/>
              <a:gd name="connsiteX536" fmla="*/ 3486765 w 4997675"/>
              <a:gd name="connsiteY536" fmla="*/ 1834308 h 4416208"/>
              <a:gd name="connsiteX537" fmla="*/ 3509781 w 4997675"/>
              <a:gd name="connsiteY537" fmla="*/ 1844094 h 4416208"/>
              <a:gd name="connsiteX538" fmla="*/ 3530730 w 4997675"/>
              <a:gd name="connsiteY538" fmla="*/ 1855920 h 4416208"/>
              <a:gd name="connsiteX539" fmla="*/ 3549692 w 4997675"/>
              <a:gd name="connsiteY539" fmla="*/ 1869736 h 4416208"/>
              <a:gd name="connsiteX540" fmla="*/ 3566749 w 4997675"/>
              <a:gd name="connsiteY540" fmla="*/ 1885494 h 4416208"/>
              <a:gd name="connsiteX541" fmla="*/ 3581981 w 4997675"/>
              <a:gd name="connsiteY541" fmla="*/ 1903144 h 4416208"/>
              <a:gd name="connsiteX542" fmla="*/ 3595467 w 4997675"/>
              <a:gd name="connsiteY542" fmla="*/ 1922638 h 4416208"/>
              <a:gd name="connsiteX543" fmla="*/ 3607288 w 4997675"/>
              <a:gd name="connsiteY543" fmla="*/ 1943925 h 4416208"/>
              <a:gd name="connsiteX544" fmla="*/ 3617524 w 4997675"/>
              <a:gd name="connsiteY544" fmla="*/ 1966956 h 4416208"/>
              <a:gd name="connsiteX545" fmla="*/ 3626255 w 4997675"/>
              <a:gd name="connsiteY545" fmla="*/ 1991684 h 4416208"/>
              <a:gd name="connsiteX546" fmla="*/ 3633562 w 4997675"/>
              <a:gd name="connsiteY546" fmla="*/ 2018057 h 4416208"/>
              <a:gd name="connsiteX547" fmla="*/ 3639525 w 4997675"/>
              <a:gd name="connsiteY547" fmla="*/ 2046027 h 4416208"/>
              <a:gd name="connsiteX548" fmla="*/ 3644223 w 4997675"/>
              <a:gd name="connsiteY548" fmla="*/ 2075545 h 4416208"/>
              <a:gd name="connsiteX549" fmla="*/ 3647738 w 4997675"/>
              <a:gd name="connsiteY549" fmla="*/ 2106562 h 4416208"/>
              <a:gd name="connsiteX550" fmla="*/ 3650149 w 4997675"/>
              <a:gd name="connsiteY550" fmla="*/ 2139029 h 4416208"/>
              <a:gd name="connsiteX551" fmla="*/ 3651537 w 4997675"/>
              <a:gd name="connsiteY551" fmla="*/ 2172895 h 4416208"/>
              <a:gd name="connsiteX552" fmla="*/ 3651982 w 4997675"/>
              <a:gd name="connsiteY552" fmla="*/ 2208113 h 4416208"/>
              <a:gd name="connsiteX553" fmla="*/ 3651559 w 4997675"/>
              <a:gd name="connsiteY553" fmla="*/ 2243481 h 4416208"/>
              <a:gd name="connsiteX554" fmla="*/ 3650231 w 4997675"/>
              <a:gd name="connsiteY554" fmla="*/ 2277499 h 4416208"/>
              <a:gd name="connsiteX555" fmla="*/ 3647912 w 4997675"/>
              <a:gd name="connsiteY555" fmla="*/ 2310114 h 4416208"/>
              <a:gd name="connsiteX556" fmla="*/ 3644514 w 4997675"/>
              <a:gd name="connsiteY556" fmla="*/ 2341278 h 4416208"/>
              <a:gd name="connsiteX557" fmla="*/ 3639951 w 4997675"/>
              <a:gd name="connsiteY557" fmla="*/ 2370939 h 4416208"/>
              <a:gd name="connsiteX558" fmla="*/ 3634134 w 4997675"/>
              <a:gd name="connsiteY558" fmla="*/ 2399050 h 4416208"/>
              <a:gd name="connsiteX559" fmla="*/ 3626978 w 4997675"/>
              <a:gd name="connsiteY559" fmla="*/ 2425558 h 4416208"/>
              <a:gd name="connsiteX560" fmla="*/ 3618396 w 4997675"/>
              <a:gd name="connsiteY560" fmla="*/ 2450416 h 4416208"/>
              <a:gd name="connsiteX561" fmla="*/ 3608300 w 4997675"/>
              <a:gd name="connsiteY561" fmla="*/ 2473571 h 4416208"/>
              <a:gd name="connsiteX562" fmla="*/ 3596603 w 4997675"/>
              <a:gd name="connsiteY562" fmla="*/ 2494976 h 4416208"/>
              <a:gd name="connsiteX563" fmla="*/ 3583218 w 4997675"/>
              <a:gd name="connsiteY563" fmla="*/ 2514578 h 4416208"/>
              <a:gd name="connsiteX564" fmla="*/ 3568058 w 4997675"/>
              <a:gd name="connsiteY564" fmla="*/ 2532329 h 4416208"/>
              <a:gd name="connsiteX565" fmla="*/ 3551036 w 4997675"/>
              <a:gd name="connsiteY565" fmla="*/ 2548180 h 4416208"/>
              <a:gd name="connsiteX566" fmla="*/ 3532065 w 4997675"/>
              <a:gd name="connsiteY566" fmla="*/ 2562078 h 4416208"/>
              <a:gd name="connsiteX567" fmla="*/ 3511058 w 4997675"/>
              <a:gd name="connsiteY567" fmla="*/ 2573976 h 4416208"/>
              <a:gd name="connsiteX568" fmla="*/ 3487928 w 4997675"/>
              <a:gd name="connsiteY568" fmla="*/ 2583822 h 4416208"/>
              <a:gd name="connsiteX569" fmla="*/ 3462587 w 4997675"/>
              <a:gd name="connsiteY569" fmla="*/ 2591568 h 4416208"/>
              <a:gd name="connsiteX570" fmla="*/ 3434950 w 4997675"/>
              <a:gd name="connsiteY570" fmla="*/ 2597162 h 4416208"/>
              <a:gd name="connsiteX571" fmla="*/ 3404929 w 4997675"/>
              <a:gd name="connsiteY571" fmla="*/ 2600555 h 4416208"/>
              <a:gd name="connsiteX572" fmla="*/ 3372436 w 4997675"/>
              <a:gd name="connsiteY572" fmla="*/ 2601697 h 4416208"/>
              <a:gd name="connsiteX573" fmla="*/ 3372436 w 4997675"/>
              <a:gd name="connsiteY573" fmla="*/ 2543165 h 4416208"/>
              <a:gd name="connsiteX574" fmla="*/ 3402473 w 4997675"/>
              <a:gd name="connsiteY574" fmla="*/ 2541815 h 4416208"/>
              <a:gd name="connsiteX575" fmla="*/ 3429629 w 4997675"/>
              <a:gd name="connsiteY575" fmla="*/ 2537812 h 4416208"/>
              <a:gd name="connsiteX576" fmla="*/ 3454042 w 4997675"/>
              <a:gd name="connsiteY576" fmla="*/ 2531229 h 4416208"/>
              <a:gd name="connsiteX577" fmla="*/ 3475848 w 4997675"/>
              <a:gd name="connsiteY577" fmla="*/ 2522137 h 4416208"/>
              <a:gd name="connsiteX578" fmla="*/ 3512187 w 4997675"/>
              <a:gd name="connsiteY578" fmla="*/ 2496710 h 4416208"/>
              <a:gd name="connsiteX579" fmla="*/ 3539742 w 4997675"/>
              <a:gd name="connsiteY579" fmla="*/ 2462104 h 4416208"/>
              <a:gd name="connsiteX580" fmla="*/ 3550566 w 4997675"/>
              <a:gd name="connsiteY580" fmla="*/ 2441537 h 4416208"/>
              <a:gd name="connsiteX581" fmla="*/ 3559606 w 4997675"/>
              <a:gd name="connsiteY581" fmla="*/ 2418890 h 4416208"/>
              <a:gd name="connsiteX582" fmla="*/ 3566995 w 4997675"/>
              <a:gd name="connsiteY582" fmla="*/ 2394234 h 4416208"/>
              <a:gd name="connsiteX583" fmla="*/ 3572873 w 4997675"/>
              <a:gd name="connsiteY583" fmla="*/ 2367640 h 4416208"/>
              <a:gd name="connsiteX584" fmla="*/ 3577375 w 4997675"/>
              <a:gd name="connsiteY584" fmla="*/ 2339181 h 4416208"/>
              <a:gd name="connsiteX585" fmla="*/ 3580639 w 4997675"/>
              <a:gd name="connsiteY585" fmla="*/ 2308927 h 4416208"/>
              <a:gd name="connsiteX586" fmla="*/ 3582801 w 4997675"/>
              <a:gd name="connsiteY586" fmla="*/ 2276950 h 4416208"/>
              <a:gd name="connsiteX587" fmla="*/ 3583997 w 4997675"/>
              <a:gd name="connsiteY587" fmla="*/ 2243321 h 4416208"/>
              <a:gd name="connsiteX588" fmla="*/ 3584366 w 4997675"/>
              <a:gd name="connsiteY588" fmla="*/ 2208113 h 4416208"/>
              <a:gd name="connsiteX589" fmla="*/ 3583978 w 4997675"/>
              <a:gd name="connsiteY589" fmla="*/ 2173250 h 4416208"/>
              <a:gd name="connsiteX590" fmla="*/ 3582727 w 4997675"/>
              <a:gd name="connsiteY590" fmla="*/ 2139946 h 4416208"/>
              <a:gd name="connsiteX591" fmla="*/ 3580484 w 4997675"/>
              <a:gd name="connsiteY591" fmla="*/ 2108273 h 4416208"/>
              <a:gd name="connsiteX592" fmla="*/ 3577119 w 4997675"/>
              <a:gd name="connsiteY592" fmla="*/ 2078302 h 4416208"/>
              <a:gd name="connsiteX593" fmla="*/ 3572503 w 4997675"/>
              <a:gd name="connsiteY593" fmla="*/ 2050104 h 4416208"/>
              <a:gd name="connsiteX594" fmla="*/ 3566508 w 4997675"/>
              <a:gd name="connsiteY594" fmla="*/ 2023752 h 4416208"/>
              <a:gd name="connsiteX595" fmla="*/ 3559002 w 4997675"/>
              <a:gd name="connsiteY595" fmla="*/ 1999316 h 4416208"/>
              <a:gd name="connsiteX596" fmla="*/ 3549857 w 4997675"/>
              <a:gd name="connsiteY596" fmla="*/ 1976868 h 4416208"/>
              <a:gd name="connsiteX597" fmla="*/ 3538943 w 4997675"/>
              <a:gd name="connsiteY597" fmla="*/ 1956479 h 4416208"/>
              <a:gd name="connsiteX598" fmla="*/ 3511293 w 4997675"/>
              <a:gd name="connsiteY598" fmla="*/ 1922166 h 4416208"/>
              <a:gd name="connsiteX599" fmla="*/ 3475015 w 4997675"/>
              <a:gd name="connsiteY599" fmla="*/ 1896949 h 4416208"/>
              <a:gd name="connsiteX600" fmla="*/ 3453317 w 4997675"/>
              <a:gd name="connsiteY600" fmla="*/ 1887930 h 4416208"/>
              <a:gd name="connsiteX601" fmla="*/ 3429074 w 4997675"/>
              <a:gd name="connsiteY601" fmla="*/ 1881399 h 4416208"/>
              <a:gd name="connsiteX602" fmla="*/ 3402157 w 4997675"/>
              <a:gd name="connsiteY602" fmla="*/ 1877428 h 4416208"/>
              <a:gd name="connsiteX603" fmla="*/ 3372436 w 4997675"/>
              <a:gd name="connsiteY603" fmla="*/ 1876089 h 4416208"/>
              <a:gd name="connsiteX604" fmla="*/ 3059949 w 4997675"/>
              <a:gd name="connsiteY604" fmla="*/ 1816547 h 4416208"/>
              <a:gd name="connsiteX605" fmla="*/ 3059949 w 4997675"/>
              <a:gd name="connsiteY605" fmla="*/ 1876089 h 4416208"/>
              <a:gd name="connsiteX606" fmla="*/ 3030395 w 4997675"/>
              <a:gd name="connsiteY606" fmla="*/ 1877428 h 4416208"/>
              <a:gd name="connsiteX607" fmla="*/ 3003626 w 4997675"/>
              <a:gd name="connsiteY607" fmla="*/ 1881399 h 4416208"/>
              <a:gd name="connsiteX608" fmla="*/ 2979513 w 4997675"/>
              <a:gd name="connsiteY608" fmla="*/ 1887930 h 4416208"/>
              <a:gd name="connsiteX609" fmla="*/ 2957928 w 4997675"/>
              <a:gd name="connsiteY609" fmla="*/ 1896949 h 4416208"/>
              <a:gd name="connsiteX610" fmla="*/ 2921828 w 4997675"/>
              <a:gd name="connsiteY610" fmla="*/ 1922166 h 4416208"/>
              <a:gd name="connsiteX611" fmla="*/ 2894301 w 4997675"/>
              <a:gd name="connsiteY611" fmla="*/ 1956479 h 4416208"/>
              <a:gd name="connsiteX612" fmla="*/ 2883432 w 4997675"/>
              <a:gd name="connsiteY612" fmla="*/ 1976868 h 4416208"/>
              <a:gd name="connsiteX613" fmla="*/ 2874322 w 4997675"/>
              <a:gd name="connsiteY613" fmla="*/ 1999316 h 4416208"/>
              <a:gd name="connsiteX614" fmla="*/ 2866842 w 4997675"/>
              <a:gd name="connsiteY614" fmla="*/ 2023752 h 4416208"/>
              <a:gd name="connsiteX615" fmla="*/ 2860864 w 4997675"/>
              <a:gd name="connsiteY615" fmla="*/ 2050104 h 4416208"/>
              <a:gd name="connsiteX616" fmla="*/ 2856262 w 4997675"/>
              <a:gd name="connsiteY616" fmla="*/ 2078302 h 4416208"/>
              <a:gd name="connsiteX617" fmla="*/ 2852905 w 4997675"/>
              <a:gd name="connsiteY617" fmla="*/ 2108273 h 4416208"/>
              <a:gd name="connsiteX618" fmla="*/ 2850665 w 4997675"/>
              <a:gd name="connsiteY618" fmla="*/ 2139946 h 4416208"/>
              <a:gd name="connsiteX619" fmla="*/ 2849415 w 4997675"/>
              <a:gd name="connsiteY619" fmla="*/ 2173250 h 4416208"/>
              <a:gd name="connsiteX620" fmla="*/ 2849027 w 4997675"/>
              <a:gd name="connsiteY620" fmla="*/ 2208113 h 4416208"/>
              <a:gd name="connsiteX621" fmla="*/ 2849405 w 4997675"/>
              <a:gd name="connsiteY621" fmla="*/ 2243321 h 4416208"/>
              <a:gd name="connsiteX622" fmla="*/ 2850628 w 4997675"/>
              <a:gd name="connsiteY622" fmla="*/ 2276950 h 4416208"/>
              <a:gd name="connsiteX623" fmla="*/ 2852827 w 4997675"/>
              <a:gd name="connsiteY623" fmla="*/ 2308927 h 4416208"/>
              <a:gd name="connsiteX624" fmla="*/ 2856133 w 4997675"/>
              <a:gd name="connsiteY624" fmla="*/ 2339181 h 4416208"/>
              <a:gd name="connsiteX625" fmla="*/ 2860680 w 4997675"/>
              <a:gd name="connsiteY625" fmla="*/ 2367640 h 4416208"/>
              <a:gd name="connsiteX626" fmla="*/ 2866598 w 4997675"/>
              <a:gd name="connsiteY626" fmla="*/ 2394234 h 4416208"/>
              <a:gd name="connsiteX627" fmla="*/ 2874020 w 4997675"/>
              <a:gd name="connsiteY627" fmla="*/ 2418890 h 4416208"/>
              <a:gd name="connsiteX628" fmla="*/ 2883077 w 4997675"/>
              <a:gd name="connsiteY628" fmla="*/ 2441537 h 4416208"/>
              <a:gd name="connsiteX629" fmla="*/ 2893902 w 4997675"/>
              <a:gd name="connsiteY629" fmla="*/ 2462104 h 4416208"/>
              <a:gd name="connsiteX630" fmla="*/ 2921381 w 4997675"/>
              <a:gd name="connsiteY630" fmla="*/ 2496710 h 4416208"/>
              <a:gd name="connsiteX631" fmla="*/ 2957511 w 4997675"/>
              <a:gd name="connsiteY631" fmla="*/ 2522137 h 4416208"/>
              <a:gd name="connsiteX632" fmla="*/ 2979151 w 4997675"/>
              <a:gd name="connsiteY632" fmla="*/ 2531229 h 4416208"/>
              <a:gd name="connsiteX633" fmla="*/ 3003349 w 4997675"/>
              <a:gd name="connsiteY633" fmla="*/ 2537812 h 4416208"/>
              <a:gd name="connsiteX634" fmla="*/ 3030237 w 4997675"/>
              <a:gd name="connsiteY634" fmla="*/ 2541815 h 4416208"/>
              <a:gd name="connsiteX635" fmla="*/ 3059949 w 4997675"/>
              <a:gd name="connsiteY635" fmla="*/ 2543165 h 4416208"/>
              <a:gd name="connsiteX636" fmla="*/ 3059949 w 4997675"/>
              <a:gd name="connsiteY636" fmla="*/ 2601697 h 4416208"/>
              <a:gd name="connsiteX637" fmla="*/ 3027592 w 4997675"/>
              <a:gd name="connsiteY637" fmla="*/ 2600555 h 4416208"/>
              <a:gd name="connsiteX638" fmla="*/ 2997679 w 4997675"/>
              <a:gd name="connsiteY638" fmla="*/ 2597162 h 4416208"/>
              <a:gd name="connsiteX639" fmla="*/ 2970125 w 4997675"/>
              <a:gd name="connsiteY639" fmla="*/ 2591568 h 4416208"/>
              <a:gd name="connsiteX640" fmla="*/ 2944845 w 4997675"/>
              <a:gd name="connsiteY640" fmla="*/ 2583822 h 4416208"/>
              <a:gd name="connsiteX641" fmla="*/ 2921752 w 4997675"/>
              <a:gd name="connsiteY641" fmla="*/ 2573976 h 4416208"/>
              <a:gd name="connsiteX642" fmla="*/ 2900765 w 4997675"/>
              <a:gd name="connsiteY642" fmla="*/ 2562078 h 4416208"/>
              <a:gd name="connsiteX643" fmla="*/ 2881797 w 4997675"/>
              <a:gd name="connsiteY643" fmla="*/ 2548180 h 4416208"/>
              <a:gd name="connsiteX644" fmla="*/ 2864763 w 4997675"/>
              <a:gd name="connsiteY644" fmla="*/ 2532329 h 4416208"/>
              <a:gd name="connsiteX645" fmla="*/ 2849579 w 4997675"/>
              <a:gd name="connsiteY645" fmla="*/ 2514578 h 4416208"/>
              <a:gd name="connsiteX646" fmla="*/ 2836160 w 4997675"/>
              <a:gd name="connsiteY646" fmla="*/ 2494976 h 4416208"/>
              <a:gd name="connsiteX647" fmla="*/ 2824422 w 4997675"/>
              <a:gd name="connsiteY647" fmla="*/ 2473571 h 4416208"/>
              <a:gd name="connsiteX648" fmla="*/ 2814279 w 4997675"/>
              <a:gd name="connsiteY648" fmla="*/ 2450416 h 4416208"/>
              <a:gd name="connsiteX649" fmla="*/ 2805647 w 4997675"/>
              <a:gd name="connsiteY649" fmla="*/ 2425558 h 4416208"/>
              <a:gd name="connsiteX650" fmla="*/ 2798440 w 4997675"/>
              <a:gd name="connsiteY650" fmla="*/ 2399050 h 4416208"/>
              <a:gd name="connsiteX651" fmla="*/ 2792576 w 4997675"/>
              <a:gd name="connsiteY651" fmla="*/ 2370939 h 4416208"/>
              <a:gd name="connsiteX652" fmla="*/ 2787967 w 4997675"/>
              <a:gd name="connsiteY652" fmla="*/ 2341278 h 4416208"/>
              <a:gd name="connsiteX653" fmla="*/ 2784531 w 4997675"/>
              <a:gd name="connsiteY653" fmla="*/ 2310114 h 4416208"/>
              <a:gd name="connsiteX654" fmla="*/ 2782181 w 4997675"/>
              <a:gd name="connsiteY654" fmla="*/ 2277499 h 4416208"/>
              <a:gd name="connsiteX655" fmla="*/ 2780833 w 4997675"/>
              <a:gd name="connsiteY655" fmla="*/ 2243481 h 4416208"/>
              <a:gd name="connsiteX656" fmla="*/ 2780403 w 4997675"/>
              <a:gd name="connsiteY656" fmla="*/ 2208113 h 4416208"/>
              <a:gd name="connsiteX657" fmla="*/ 2780847 w 4997675"/>
              <a:gd name="connsiteY657" fmla="*/ 2172895 h 4416208"/>
              <a:gd name="connsiteX658" fmla="*/ 2782235 w 4997675"/>
              <a:gd name="connsiteY658" fmla="*/ 2139029 h 4416208"/>
              <a:gd name="connsiteX659" fmla="*/ 2784647 w 4997675"/>
              <a:gd name="connsiteY659" fmla="*/ 2106562 h 4416208"/>
              <a:gd name="connsiteX660" fmla="*/ 2788161 w 4997675"/>
              <a:gd name="connsiteY660" fmla="*/ 2075545 h 4416208"/>
              <a:gd name="connsiteX661" fmla="*/ 2792860 w 4997675"/>
              <a:gd name="connsiteY661" fmla="*/ 2046027 h 4416208"/>
              <a:gd name="connsiteX662" fmla="*/ 2798822 w 4997675"/>
              <a:gd name="connsiteY662" fmla="*/ 2018057 h 4416208"/>
              <a:gd name="connsiteX663" fmla="*/ 2806129 w 4997675"/>
              <a:gd name="connsiteY663" fmla="*/ 1991684 h 4416208"/>
              <a:gd name="connsiteX664" fmla="*/ 2814860 w 4997675"/>
              <a:gd name="connsiteY664" fmla="*/ 1966956 h 4416208"/>
              <a:gd name="connsiteX665" fmla="*/ 2825096 w 4997675"/>
              <a:gd name="connsiteY665" fmla="*/ 1943925 h 4416208"/>
              <a:gd name="connsiteX666" fmla="*/ 2836917 w 4997675"/>
              <a:gd name="connsiteY666" fmla="*/ 1922638 h 4416208"/>
              <a:gd name="connsiteX667" fmla="*/ 2850403 w 4997675"/>
              <a:gd name="connsiteY667" fmla="*/ 1903144 h 4416208"/>
              <a:gd name="connsiteX668" fmla="*/ 2865635 w 4997675"/>
              <a:gd name="connsiteY668" fmla="*/ 1885494 h 4416208"/>
              <a:gd name="connsiteX669" fmla="*/ 2882692 w 4997675"/>
              <a:gd name="connsiteY669" fmla="*/ 1869736 h 4416208"/>
              <a:gd name="connsiteX670" fmla="*/ 2901655 w 4997675"/>
              <a:gd name="connsiteY670" fmla="*/ 1855920 h 4416208"/>
              <a:gd name="connsiteX671" fmla="*/ 2922604 w 4997675"/>
              <a:gd name="connsiteY671" fmla="*/ 1844094 h 4416208"/>
              <a:gd name="connsiteX672" fmla="*/ 2945620 w 4997675"/>
              <a:gd name="connsiteY672" fmla="*/ 1834308 h 4416208"/>
              <a:gd name="connsiteX673" fmla="*/ 2970781 w 4997675"/>
              <a:gd name="connsiteY673" fmla="*/ 1826611 h 4416208"/>
              <a:gd name="connsiteX674" fmla="*/ 2998170 w 4997675"/>
              <a:gd name="connsiteY674" fmla="*/ 1821052 h 4416208"/>
              <a:gd name="connsiteX675" fmla="*/ 3027866 w 4997675"/>
              <a:gd name="connsiteY675" fmla="*/ 1817681 h 4416208"/>
              <a:gd name="connsiteX676" fmla="*/ 536490 w 4997675"/>
              <a:gd name="connsiteY676" fmla="*/ 1816547 h 4416208"/>
              <a:gd name="connsiteX677" fmla="*/ 536490 w 4997675"/>
              <a:gd name="connsiteY677" fmla="*/ 1876089 h 4416208"/>
              <a:gd name="connsiteX678" fmla="*/ 506936 w 4997675"/>
              <a:gd name="connsiteY678" fmla="*/ 1877428 h 4416208"/>
              <a:gd name="connsiteX679" fmla="*/ 480166 w 4997675"/>
              <a:gd name="connsiteY679" fmla="*/ 1881399 h 4416208"/>
              <a:gd name="connsiteX680" fmla="*/ 456054 w 4997675"/>
              <a:gd name="connsiteY680" fmla="*/ 1887930 h 4416208"/>
              <a:gd name="connsiteX681" fmla="*/ 434468 w 4997675"/>
              <a:gd name="connsiteY681" fmla="*/ 1896949 h 4416208"/>
              <a:gd name="connsiteX682" fmla="*/ 398368 w 4997675"/>
              <a:gd name="connsiteY682" fmla="*/ 1922166 h 4416208"/>
              <a:gd name="connsiteX683" fmla="*/ 370840 w 4997675"/>
              <a:gd name="connsiteY683" fmla="*/ 1956479 h 4416208"/>
              <a:gd name="connsiteX684" fmla="*/ 359971 w 4997675"/>
              <a:gd name="connsiteY684" fmla="*/ 1976868 h 4416208"/>
              <a:gd name="connsiteX685" fmla="*/ 350861 w 4997675"/>
              <a:gd name="connsiteY685" fmla="*/ 1999316 h 4416208"/>
              <a:gd name="connsiteX686" fmla="*/ 343382 w 4997675"/>
              <a:gd name="connsiteY686" fmla="*/ 2023752 h 4416208"/>
              <a:gd name="connsiteX687" fmla="*/ 337404 w 4997675"/>
              <a:gd name="connsiteY687" fmla="*/ 2050104 h 4416208"/>
              <a:gd name="connsiteX688" fmla="*/ 332801 w 4997675"/>
              <a:gd name="connsiteY688" fmla="*/ 2078302 h 4416208"/>
              <a:gd name="connsiteX689" fmla="*/ 329444 w 4997675"/>
              <a:gd name="connsiteY689" fmla="*/ 2108273 h 4416208"/>
              <a:gd name="connsiteX690" fmla="*/ 327205 w 4997675"/>
              <a:gd name="connsiteY690" fmla="*/ 2139946 h 4416208"/>
              <a:gd name="connsiteX691" fmla="*/ 325955 w 4997675"/>
              <a:gd name="connsiteY691" fmla="*/ 2173250 h 4416208"/>
              <a:gd name="connsiteX692" fmla="*/ 325567 w 4997675"/>
              <a:gd name="connsiteY692" fmla="*/ 2208113 h 4416208"/>
              <a:gd name="connsiteX693" fmla="*/ 325946 w 4997675"/>
              <a:gd name="connsiteY693" fmla="*/ 2243321 h 4416208"/>
              <a:gd name="connsiteX694" fmla="*/ 327168 w 4997675"/>
              <a:gd name="connsiteY694" fmla="*/ 2276950 h 4416208"/>
              <a:gd name="connsiteX695" fmla="*/ 329367 w 4997675"/>
              <a:gd name="connsiteY695" fmla="*/ 2308927 h 4416208"/>
              <a:gd name="connsiteX696" fmla="*/ 332673 w 4997675"/>
              <a:gd name="connsiteY696" fmla="*/ 2339181 h 4416208"/>
              <a:gd name="connsiteX697" fmla="*/ 337220 w 4997675"/>
              <a:gd name="connsiteY697" fmla="*/ 2367640 h 4416208"/>
              <a:gd name="connsiteX698" fmla="*/ 343138 w 4997675"/>
              <a:gd name="connsiteY698" fmla="*/ 2394234 h 4416208"/>
              <a:gd name="connsiteX699" fmla="*/ 350560 w 4997675"/>
              <a:gd name="connsiteY699" fmla="*/ 2418890 h 4416208"/>
              <a:gd name="connsiteX700" fmla="*/ 359617 w 4997675"/>
              <a:gd name="connsiteY700" fmla="*/ 2441537 h 4416208"/>
              <a:gd name="connsiteX701" fmla="*/ 370442 w 4997675"/>
              <a:gd name="connsiteY701" fmla="*/ 2462104 h 4416208"/>
              <a:gd name="connsiteX702" fmla="*/ 397921 w 4997675"/>
              <a:gd name="connsiteY702" fmla="*/ 2496710 h 4416208"/>
              <a:gd name="connsiteX703" fmla="*/ 434052 w 4997675"/>
              <a:gd name="connsiteY703" fmla="*/ 2522137 h 4416208"/>
              <a:gd name="connsiteX704" fmla="*/ 455691 w 4997675"/>
              <a:gd name="connsiteY704" fmla="*/ 2531229 h 4416208"/>
              <a:gd name="connsiteX705" fmla="*/ 479890 w 4997675"/>
              <a:gd name="connsiteY705" fmla="*/ 2537812 h 4416208"/>
              <a:gd name="connsiteX706" fmla="*/ 506778 w 4997675"/>
              <a:gd name="connsiteY706" fmla="*/ 2541815 h 4416208"/>
              <a:gd name="connsiteX707" fmla="*/ 536490 w 4997675"/>
              <a:gd name="connsiteY707" fmla="*/ 2543165 h 4416208"/>
              <a:gd name="connsiteX708" fmla="*/ 536490 w 4997675"/>
              <a:gd name="connsiteY708" fmla="*/ 2601697 h 4416208"/>
              <a:gd name="connsiteX709" fmla="*/ 504134 w 4997675"/>
              <a:gd name="connsiteY709" fmla="*/ 2600555 h 4416208"/>
              <a:gd name="connsiteX710" fmla="*/ 474220 w 4997675"/>
              <a:gd name="connsiteY710" fmla="*/ 2597162 h 4416208"/>
              <a:gd name="connsiteX711" fmla="*/ 446666 w 4997675"/>
              <a:gd name="connsiteY711" fmla="*/ 2591568 h 4416208"/>
              <a:gd name="connsiteX712" fmla="*/ 421385 w 4997675"/>
              <a:gd name="connsiteY712" fmla="*/ 2583822 h 4416208"/>
              <a:gd name="connsiteX713" fmla="*/ 398293 w 4997675"/>
              <a:gd name="connsiteY713" fmla="*/ 2573976 h 4416208"/>
              <a:gd name="connsiteX714" fmla="*/ 377305 w 4997675"/>
              <a:gd name="connsiteY714" fmla="*/ 2562078 h 4416208"/>
              <a:gd name="connsiteX715" fmla="*/ 358337 w 4997675"/>
              <a:gd name="connsiteY715" fmla="*/ 2548180 h 4416208"/>
              <a:gd name="connsiteX716" fmla="*/ 341303 w 4997675"/>
              <a:gd name="connsiteY716" fmla="*/ 2532329 h 4416208"/>
              <a:gd name="connsiteX717" fmla="*/ 326119 w 4997675"/>
              <a:gd name="connsiteY717" fmla="*/ 2514578 h 4416208"/>
              <a:gd name="connsiteX718" fmla="*/ 312701 w 4997675"/>
              <a:gd name="connsiteY718" fmla="*/ 2494976 h 4416208"/>
              <a:gd name="connsiteX719" fmla="*/ 300962 w 4997675"/>
              <a:gd name="connsiteY719" fmla="*/ 2473571 h 4416208"/>
              <a:gd name="connsiteX720" fmla="*/ 290820 w 4997675"/>
              <a:gd name="connsiteY720" fmla="*/ 2450416 h 4416208"/>
              <a:gd name="connsiteX721" fmla="*/ 282187 w 4997675"/>
              <a:gd name="connsiteY721" fmla="*/ 2425558 h 4416208"/>
              <a:gd name="connsiteX722" fmla="*/ 274981 w 4997675"/>
              <a:gd name="connsiteY722" fmla="*/ 2399050 h 4416208"/>
              <a:gd name="connsiteX723" fmla="*/ 269116 w 4997675"/>
              <a:gd name="connsiteY723" fmla="*/ 2370939 h 4416208"/>
              <a:gd name="connsiteX724" fmla="*/ 264508 w 4997675"/>
              <a:gd name="connsiteY724" fmla="*/ 2341278 h 4416208"/>
              <a:gd name="connsiteX725" fmla="*/ 261071 w 4997675"/>
              <a:gd name="connsiteY725" fmla="*/ 2310114 h 4416208"/>
              <a:gd name="connsiteX726" fmla="*/ 258721 w 4997675"/>
              <a:gd name="connsiteY726" fmla="*/ 2277499 h 4416208"/>
              <a:gd name="connsiteX727" fmla="*/ 257373 w 4997675"/>
              <a:gd name="connsiteY727" fmla="*/ 2243481 h 4416208"/>
              <a:gd name="connsiteX728" fmla="*/ 256943 w 4997675"/>
              <a:gd name="connsiteY728" fmla="*/ 2208113 h 4416208"/>
              <a:gd name="connsiteX729" fmla="*/ 257387 w 4997675"/>
              <a:gd name="connsiteY729" fmla="*/ 2172895 h 4416208"/>
              <a:gd name="connsiteX730" fmla="*/ 258775 w 4997675"/>
              <a:gd name="connsiteY730" fmla="*/ 2139029 h 4416208"/>
              <a:gd name="connsiteX731" fmla="*/ 261187 w 4997675"/>
              <a:gd name="connsiteY731" fmla="*/ 2106562 h 4416208"/>
              <a:gd name="connsiteX732" fmla="*/ 264701 w 4997675"/>
              <a:gd name="connsiteY732" fmla="*/ 2075545 h 4416208"/>
              <a:gd name="connsiteX733" fmla="*/ 269400 w 4997675"/>
              <a:gd name="connsiteY733" fmla="*/ 2046027 h 4416208"/>
              <a:gd name="connsiteX734" fmla="*/ 275363 w 4997675"/>
              <a:gd name="connsiteY734" fmla="*/ 2018057 h 4416208"/>
              <a:gd name="connsiteX735" fmla="*/ 282669 w 4997675"/>
              <a:gd name="connsiteY735" fmla="*/ 1991684 h 4416208"/>
              <a:gd name="connsiteX736" fmla="*/ 291400 w 4997675"/>
              <a:gd name="connsiteY736" fmla="*/ 1966956 h 4416208"/>
              <a:gd name="connsiteX737" fmla="*/ 301637 w 4997675"/>
              <a:gd name="connsiteY737" fmla="*/ 1943925 h 4416208"/>
              <a:gd name="connsiteX738" fmla="*/ 313457 w 4997675"/>
              <a:gd name="connsiteY738" fmla="*/ 1922638 h 4416208"/>
              <a:gd name="connsiteX739" fmla="*/ 326943 w 4997675"/>
              <a:gd name="connsiteY739" fmla="*/ 1903144 h 4416208"/>
              <a:gd name="connsiteX740" fmla="*/ 342175 w 4997675"/>
              <a:gd name="connsiteY740" fmla="*/ 1885494 h 4416208"/>
              <a:gd name="connsiteX741" fmla="*/ 359233 w 4997675"/>
              <a:gd name="connsiteY741" fmla="*/ 1869736 h 4416208"/>
              <a:gd name="connsiteX742" fmla="*/ 378195 w 4997675"/>
              <a:gd name="connsiteY742" fmla="*/ 1855920 h 4416208"/>
              <a:gd name="connsiteX743" fmla="*/ 399144 w 4997675"/>
              <a:gd name="connsiteY743" fmla="*/ 1844094 h 4416208"/>
              <a:gd name="connsiteX744" fmla="*/ 422160 w 4997675"/>
              <a:gd name="connsiteY744" fmla="*/ 1834308 h 4416208"/>
              <a:gd name="connsiteX745" fmla="*/ 447322 w 4997675"/>
              <a:gd name="connsiteY745" fmla="*/ 1826611 h 4416208"/>
              <a:gd name="connsiteX746" fmla="*/ 474711 w 4997675"/>
              <a:gd name="connsiteY746" fmla="*/ 1821052 h 4416208"/>
              <a:gd name="connsiteX747" fmla="*/ 504406 w 4997675"/>
              <a:gd name="connsiteY747" fmla="*/ 1817681 h 4416208"/>
              <a:gd name="connsiteX748" fmla="*/ 4268609 w 4997675"/>
              <a:gd name="connsiteY748" fmla="*/ 1525902 h 4416208"/>
              <a:gd name="connsiteX749" fmla="*/ 4393749 w 4997675"/>
              <a:gd name="connsiteY749" fmla="*/ 1525902 h 4416208"/>
              <a:gd name="connsiteX750" fmla="*/ 4393749 w 4997675"/>
              <a:gd name="connsiteY750" fmla="*/ 1630858 h 4416208"/>
              <a:gd name="connsiteX751" fmla="*/ 4268609 w 4997675"/>
              <a:gd name="connsiteY751" fmla="*/ 1630858 h 4416208"/>
              <a:gd name="connsiteX752" fmla="*/ 1533315 w 4997675"/>
              <a:gd name="connsiteY752" fmla="*/ 1435069 h 4416208"/>
              <a:gd name="connsiteX753" fmla="*/ 2080296 w 4997675"/>
              <a:gd name="connsiteY753" fmla="*/ 1435069 h 4416208"/>
              <a:gd name="connsiteX754" fmla="*/ 2080296 w 4997675"/>
              <a:gd name="connsiteY754" fmla="*/ 1499658 h 4416208"/>
              <a:gd name="connsiteX755" fmla="*/ 1533315 w 4997675"/>
              <a:gd name="connsiteY755" fmla="*/ 1499658 h 4416208"/>
              <a:gd name="connsiteX756" fmla="*/ 619282 w 4997675"/>
              <a:gd name="connsiteY756" fmla="*/ 1435069 h 4416208"/>
              <a:gd name="connsiteX757" fmla="*/ 1166264 w 4997675"/>
              <a:gd name="connsiteY757" fmla="*/ 1435069 h 4416208"/>
              <a:gd name="connsiteX758" fmla="*/ 1166264 w 4997675"/>
              <a:gd name="connsiteY758" fmla="*/ 1499658 h 4416208"/>
              <a:gd name="connsiteX759" fmla="*/ 619282 w 4997675"/>
              <a:gd name="connsiteY759" fmla="*/ 1499658 h 4416208"/>
              <a:gd name="connsiteX760" fmla="*/ 1533315 w 4997675"/>
              <a:gd name="connsiteY760" fmla="*/ 1224150 h 4416208"/>
              <a:gd name="connsiteX761" fmla="*/ 2080296 w 4997675"/>
              <a:gd name="connsiteY761" fmla="*/ 1224150 h 4416208"/>
              <a:gd name="connsiteX762" fmla="*/ 2080296 w 4997675"/>
              <a:gd name="connsiteY762" fmla="*/ 1288738 h 4416208"/>
              <a:gd name="connsiteX763" fmla="*/ 1533315 w 4997675"/>
              <a:gd name="connsiteY763" fmla="*/ 1288738 h 4416208"/>
              <a:gd name="connsiteX764" fmla="*/ 619282 w 4997675"/>
              <a:gd name="connsiteY764" fmla="*/ 1224150 h 4416208"/>
              <a:gd name="connsiteX765" fmla="*/ 1166264 w 4997675"/>
              <a:gd name="connsiteY765" fmla="*/ 1224150 h 4416208"/>
              <a:gd name="connsiteX766" fmla="*/ 1166264 w 4997675"/>
              <a:gd name="connsiteY766" fmla="*/ 1288738 h 4416208"/>
              <a:gd name="connsiteX767" fmla="*/ 619282 w 4997675"/>
              <a:gd name="connsiteY767" fmla="*/ 1288738 h 4416208"/>
              <a:gd name="connsiteX768" fmla="*/ 3715174 w 4997675"/>
              <a:gd name="connsiteY768" fmla="*/ 912133 h 4416208"/>
              <a:gd name="connsiteX769" fmla="*/ 3941227 w 4997675"/>
              <a:gd name="connsiteY769" fmla="*/ 912133 h 4416208"/>
              <a:gd name="connsiteX770" fmla="*/ 3941227 w 4997675"/>
              <a:gd name="connsiteY770" fmla="*/ 969715 h 4416208"/>
              <a:gd name="connsiteX771" fmla="*/ 3784802 w 4997675"/>
              <a:gd name="connsiteY771" fmla="*/ 969715 h 4416208"/>
              <a:gd name="connsiteX772" fmla="*/ 3784802 w 4997675"/>
              <a:gd name="connsiteY772" fmla="*/ 1633831 h 4416208"/>
              <a:gd name="connsiteX773" fmla="*/ 3941227 w 4997675"/>
              <a:gd name="connsiteY773" fmla="*/ 1633831 h 4416208"/>
              <a:gd name="connsiteX774" fmla="*/ 3941227 w 4997675"/>
              <a:gd name="connsiteY774" fmla="*/ 1691413 h 4416208"/>
              <a:gd name="connsiteX775" fmla="*/ 3715174 w 4997675"/>
              <a:gd name="connsiteY775" fmla="*/ 1691413 h 4416208"/>
              <a:gd name="connsiteX776" fmla="*/ 3715174 w 4997675"/>
              <a:gd name="connsiteY776" fmla="*/ 1633831 h 4416208"/>
              <a:gd name="connsiteX777" fmla="*/ 3715174 w 4997675"/>
              <a:gd name="connsiteY777" fmla="*/ 969715 h 4416208"/>
              <a:gd name="connsiteX778" fmla="*/ 4718129 w 4997675"/>
              <a:gd name="connsiteY778" fmla="*/ 908277 h 4416208"/>
              <a:gd name="connsiteX779" fmla="*/ 4750212 w 4997675"/>
              <a:gd name="connsiteY779" fmla="*/ 909411 h 4416208"/>
              <a:gd name="connsiteX780" fmla="*/ 4779908 w 4997675"/>
              <a:gd name="connsiteY780" fmla="*/ 912783 h 4416208"/>
              <a:gd name="connsiteX781" fmla="*/ 4807296 w 4997675"/>
              <a:gd name="connsiteY781" fmla="*/ 918342 h 4416208"/>
              <a:gd name="connsiteX782" fmla="*/ 4832458 w 4997675"/>
              <a:gd name="connsiteY782" fmla="*/ 926039 h 4416208"/>
              <a:gd name="connsiteX783" fmla="*/ 4855474 w 4997675"/>
              <a:gd name="connsiteY783" fmla="*/ 935825 h 4416208"/>
              <a:gd name="connsiteX784" fmla="*/ 4876423 w 4997675"/>
              <a:gd name="connsiteY784" fmla="*/ 947650 h 4416208"/>
              <a:gd name="connsiteX785" fmla="*/ 4895385 w 4997675"/>
              <a:gd name="connsiteY785" fmla="*/ 961467 h 4416208"/>
              <a:gd name="connsiteX786" fmla="*/ 4912443 w 4997675"/>
              <a:gd name="connsiteY786" fmla="*/ 977224 h 4416208"/>
              <a:gd name="connsiteX787" fmla="*/ 4927674 w 4997675"/>
              <a:gd name="connsiteY787" fmla="*/ 994875 h 4416208"/>
              <a:gd name="connsiteX788" fmla="*/ 4941161 w 4997675"/>
              <a:gd name="connsiteY788" fmla="*/ 1014368 h 4416208"/>
              <a:gd name="connsiteX789" fmla="*/ 4952981 w 4997675"/>
              <a:gd name="connsiteY789" fmla="*/ 1035655 h 4416208"/>
              <a:gd name="connsiteX790" fmla="*/ 4963217 w 4997675"/>
              <a:gd name="connsiteY790" fmla="*/ 1058687 h 4416208"/>
              <a:gd name="connsiteX791" fmla="*/ 4971948 w 4997675"/>
              <a:gd name="connsiteY791" fmla="*/ 1083414 h 4416208"/>
              <a:gd name="connsiteX792" fmla="*/ 4979256 w 4997675"/>
              <a:gd name="connsiteY792" fmla="*/ 1109788 h 4416208"/>
              <a:gd name="connsiteX793" fmla="*/ 4985218 w 4997675"/>
              <a:gd name="connsiteY793" fmla="*/ 1137758 h 4416208"/>
              <a:gd name="connsiteX794" fmla="*/ 4989917 w 4997675"/>
              <a:gd name="connsiteY794" fmla="*/ 1167276 h 4416208"/>
              <a:gd name="connsiteX795" fmla="*/ 4993431 w 4997675"/>
              <a:gd name="connsiteY795" fmla="*/ 1198293 h 4416208"/>
              <a:gd name="connsiteX796" fmla="*/ 4995842 w 4997675"/>
              <a:gd name="connsiteY796" fmla="*/ 1230759 h 4416208"/>
              <a:gd name="connsiteX797" fmla="*/ 4997230 w 4997675"/>
              <a:gd name="connsiteY797" fmla="*/ 1264626 h 4416208"/>
              <a:gd name="connsiteX798" fmla="*/ 4997675 w 4997675"/>
              <a:gd name="connsiteY798" fmla="*/ 1299844 h 4416208"/>
              <a:gd name="connsiteX799" fmla="*/ 4997252 w 4997675"/>
              <a:gd name="connsiteY799" fmla="*/ 1335212 h 4416208"/>
              <a:gd name="connsiteX800" fmla="*/ 4995924 w 4997675"/>
              <a:gd name="connsiteY800" fmla="*/ 1369229 h 4416208"/>
              <a:gd name="connsiteX801" fmla="*/ 4993605 w 4997675"/>
              <a:gd name="connsiteY801" fmla="*/ 1401844 h 4416208"/>
              <a:gd name="connsiteX802" fmla="*/ 4990207 w 4997675"/>
              <a:gd name="connsiteY802" fmla="*/ 1433008 h 4416208"/>
              <a:gd name="connsiteX803" fmla="*/ 4985644 w 4997675"/>
              <a:gd name="connsiteY803" fmla="*/ 1462670 h 4416208"/>
              <a:gd name="connsiteX804" fmla="*/ 4979827 w 4997675"/>
              <a:gd name="connsiteY804" fmla="*/ 1490780 h 4416208"/>
              <a:gd name="connsiteX805" fmla="*/ 4972672 w 4997675"/>
              <a:gd name="connsiteY805" fmla="*/ 1517288 h 4416208"/>
              <a:gd name="connsiteX806" fmla="*/ 4964089 w 4997675"/>
              <a:gd name="connsiteY806" fmla="*/ 1542146 h 4416208"/>
              <a:gd name="connsiteX807" fmla="*/ 4953993 w 4997675"/>
              <a:gd name="connsiteY807" fmla="*/ 1565301 h 4416208"/>
              <a:gd name="connsiteX808" fmla="*/ 4942296 w 4997675"/>
              <a:gd name="connsiteY808" fmla="*/ 1586706 h 4416208"/>
              <a:gd name="connsiteX809" fmla="*/ 4928911 w 4997675"/>
              <a:gd name="connsiteY809" fmla="*/ 1606309 h 4416208"/>
              <a:gd name="connsiteX810" fmla="*/ 4913751 w 4997675"/>
              <a:gd name="connsiteY810" fmla="*/ 1624060 h 4416208"/>
              <a:gd name="connsiteX811" fmla="*/ 4896729 w 4997675"/>
              <a:gd name="connsiteY811" fmla="*/ 1639910 h 4416208"/>
              <a:gd name="connsiteX812" fmla="*/ 4877758 w 4997675"/>
              <a:gd name="connsiteY812" fmla="*/ 1653808 h 4416208"/>
              <a:gd name="connsiteX813" fmla="*/ 4856751 w 4997675"/>
              <a:gd name="connsiteY813" fmla="*/ 1665706 h 4416208"/>
              <a:gd name="connsiteX814" fmla="*/ 4833621 w 4997675"/>
              <a:gd name="connsiteY814" fmla="*/ 1675552 h 4416208"/>
              <a:gd name="connsiteX815" fmla="*/ 4808281 w 4997675"/>
              <a:gd name="connsiteY815" fmla="*/ 1683298 h 4416208"/>
              <a:gd name="connsiteX816" fmla="*/ 4780643 w 4997675"/>
              <a:gd name="connsiteY816" fmla="*/ 1688892 h 4416208"/>
              <a:gd name="connsiteX817" fmla="*/ 4750622 w 4997675"/>
              <a:gd name="connsiteY817" fmla="*/ 1692285 h 4416208"/>
              <a:gd name="connsiteX818" fmla="*/ 4718129 w 4997675"/>
              <a:gd name="connsiteY818" fmla="*/ 1693427 h 4416208"/>
              <a:gd name="connsiteX819" fmla="*/ 4718129 w 4997675"/>
              <a:gd name="connsiteY819" fmla="*/ 1634895 h 4416208"/>
              <a:gd name="connsiteX820" fmla="*/ 4748166 w 4997675"/>
              <a:gd name="connsiteY820" fmla="*/ 1633545 h 4416208"/>
              <a:gd name="connsiteX821" fmla="*/ 4775322 w 4997675"/>
              <a:gd name="connsiteY821" fmla="*/ 1629542 h 4416208"/>
              <a:gd name="connsiteX822" fmla="*/ 4799735 w 4997675"/>
              <a:gd name="connsiteY822" fmla="*/ 1622959 h 4416208"/>
              <a:gd name="connsiteX823" fmla="*/ 4821541 w 4997675"/>
              <a:gd name="connsiteY823" fmla="*/ 1613867 h 4416208"/>
              <a:gd name="connsiteX824" fmla="*/ 4857880 w 4997675"/>
              <a:gd name="connsiteY824" fmla="*/ 1588440 h 4416208"/>
              <a:gd name="connsiteX825" fmla="*/ 4885435 w 4997675"/>
              <a:gd name="connsiteY825" fmla="*/ 1553834 h 4416208"/>
              <a:gd name="connsiteX826" fmla="*/ 4896260 w 4997675"/>
              <a:gd name="connsiteY826" fmla="*/ 1533267 h 4416208"/>
              <a:gd name="connsiteX827" fmla="*/ 4905299 w 4997675"/>
              <a:gd name="connsiteY827" fmla="*/ 1510620 h 4416208"/>
              <a:gd name="connsiteX828" fmla="*/ 4912689 w 4997675"/>
              <a:gd name="connsiteY828" fmla="*/ 1485964 h 4416208"/>
              <a:gd name="connsiteX829" fmla="*/ 4918567 w 4997675"/>
              <a:gd name="connsiteY829" fmla="*/ 1459370 h 4416208"/>
              <a:gd name="connsiteX830" fmla="*/ 4923069 w 4997675"/>
              <a:gd name="connsiteY830" fmla="*/ 1430911 h 4416208"/>
              <a:gd name="connsiteX831" fmla="*/ 4926332 w 4997675"/>
              <a:gd name="connsiteY831" fmla="*/ 1400657 h 4416208"/>
              <a:gd name="connsiteX832" fmla="*/ 4928494 w 4997675"/>
              <a:gd name="connsiteY832" fmla="*/ 1368679 h 4416208"/>
              <a:gd name="connsiteX833" fmla="*/ 4929691 w 4997675"/>
              <a:gd name="connsiteY833" fmla="*/ 1335051 h 4416208"/>
              <a:gd name="connsiteX834" fmla="*/ 4930059 w 4997675"/>
              <a:gd name="connsiteY834" fmla="*/ 1299844 h 4416208"/>
              <a:gd name="connsiteX835" fmla="*/ 4929671 w 4997675"/>
              <a:gd name="connsiteY835" fmla="*/ 1264981 h 4416208"/>
              <a:gd name="connsiteX836" fmla="*/ 4928420 w 4997675"/>
              <a:gd name="connsiteY836" fmla="*/ 1231677 h 4416208"/>
              <a:gd name="connsiteX837" fmla="*/ 4926177 w 4997675"/>
              <a:gd name="connsiteY837" fmla="*/ 1200004 h 4416208"/>
              <a:gd name="connsiteX838" fmla="*/ 4922812 w 4997675"/>
              <a:gd name="connsiteY838" fmla="*/ 1170033 h 4416208"/>
              <a:gd name="connsiteX839" fmla="*/ 4918197 w 4997675"/>
              <a:gd name="connsiteY839" fmla="*/ 1141835 h 4416208"/>
              <a:gd name="connsiteX840" fmla="*/ 4912201 w 4997675"/>
              <a:gd name="connsiteY840" fmla="*/ 1115482 h 4416208"/>
              <a:gd name="connsiteX841" fmla="*/ 4904695 w 4997675"/>
              <a:gd name="connsiteY841" fmla="*/ 1091047 h 4416208"/>
              <a:gd name="connsiteX842" fmla="*/ 4895550 w 4997675"/>
              <a:gd name="connsiteY842" fmla="*/ 1068599 h 4416208"/>
              <a:gd name="connsiteX843" fmla="*/ 4884636 w 4997675"/>
              <a:gd name="connsiteY843" fmla="*/ 1048210 h 4416208"/>
              <a:gd name="connsiteX844" fmla="*/ 4856986 w 4997675"/>
              <a:gd name="connsiteY844" fmla="*/ 1013897 h 4416208"/>
              <a:gd name="connsiteX845" fmla="*/ 4820708 w 4997675"/>
              <a:gd name="connsiteY845" fmla="*/ 988680 h 4416208"/>
              <a:gd name="connsiteX846" fmla="*/ 4799010 w 4997675"/>
              <a:gd name="connsiteY846" fmla="*/ 979661 h 4416208"/>
              <a:gd name="connsiteX847" fmla="*/ 4774767 w 4997675"/>
              <a:gd name="connsiteY847" fmla="*/ 973129 h 4416208"/>
              <a:gd name="connsiteX848" fmla="*/ 4747850 w 4997675"/>
              <a:gd name="connsiteY848" fmla="*/ 969159 h 4416208"/>
              <a:gd name="connsiteX849" fmla="*/ 4718129 w 4997675"/>
              <a:gd name="connsiteY849" fmla="*/ 967819 h 4416208"/>
              <a:gd name="connsiteX850" fmla="*/ 3042401 w 4997675"/>
              <a:gd name="connsiteY850" fmla="*/ 908277 h 4416208"/>
              <a:gd name="connsiteX851" fmla="*/ 3074484 w 4997675"/>
              <a:gd name="connsiteY851" fmla="*/ 909411 h 4416208"/>
              <a:gd name="connsiteX852" fmla="*/ 3104180 w 4997675"/>
              <a:gd name="connsiteY852" fmla="*/ 912783 h 4416208"/>
              <a:gd name="connsiteX853" fmla="*/ 3131569 w 4997675"/>
              <a:gd name="connsiteY853" fmla="*/ 918342 h 4416208"/>
              <a:gd name="connsiteX854" fmla="*/ 3156731 w 4997675"/>
              <a:gd name="connsiteY854" fmla="*/ 926039 h 4416208"/>
              <a:gd name="connsiteX855" fmla="*/ 3179747 w 4997675"/>
              <a:gd name="connsiteY855" fmla="*/ 935825 h 4416208"/>
              <a:gd name="connsiteX856" fmla="*/ 3200696 w 4997675"/>
              <a:gd name="connsiteY856" fmla="*/ 947650 h 4416208"/>
              <a:gd name="connsiteX857" fmla="*/ 3219658 w 4997675"/>
              <a:gd name="connsiteY857" fmla="*/ 961467 h 4416208"/>
              <a:gd name="connsiteX858" fmla="*/ 3236715 w 4997675"/>
              <a:gd name="connsiteY858" fmla="*/ 977224 h 4416208"/>
              <a:gd name="connsiteX859" fmla="*/ 3251947 w 4997675"/>
              <a:gd name="connsiteY859" fmla="*/ 994875 h 4416208"/>
              <a:gd name="connsiteX860" fmla="*/ 3265433 w 4997675"/>
              <a:gd name="connsiteY860" fmla="*/ 1014368 h 4416208"/>
              <a:gd name="connsiteX861" fmla="*/ 3277254 w 4997675"/>
              <a:gd name="connsiteY861" fmla="*/ 1035655 h 4416208"/>
              <a:gd name="connsiteX862" fmla="*/ 3287490 w 4997675"/>
              <a:gd name="connsiteY862" fmla="*/ 1058687 h 4416208"/>
              <a:gd name="connsiteX863" fmla="*/ 3296221 w 4997675"/>
              <a:gd name="connsiteY863" fmla="*/ 1083414 h 4416208"/>
              <a:gd name="connsiteX864" fmla="*/ 3303528 w 4997675"/>
              <a:gd name="connsiteY864" fmla="*/ 1109788 h 4416208"/>
              <a:gd name="connsiteX865" fmla="*/ 3309491 w 4997675"/>
              <a:gd name="connsiteY865" fmla="*/ 1137758 h 4416208"/>
              <a:gd name="connsiteX866" fmla="*/ 3314189 w 4997675"/>
              <a:gd name="connsiteY866" fmla="*/ 1167276 h 4416208"/>
              <a:gd name="connsiteX867" fmla="*/ 3317704 w 4997675"/>
              <a:gd name="connsiteY867" fmla="*/ 1198293 h 4416208"/>
              <a:gd name="connsiteX868" fmla="*/ 3320115 w 4997675"/>
              <a:gd name="connsiteY868" fmla="*/ 1230759 h 4416208"/>
              <a:gd name="connsiteX869" fmla="*/ 3321503 w 4997675"/>
              <a:gd name="connsiteY869" fmla="*/ 1264626 h 4416208"/>
              <a:gd name="connsiteX870" fmla="*/ 3321948 w 4997675"/>
              <a:gd name="connsiteY870" fmla="*/ 1299844 h 4416208"/>
              <a:gd name="connsiteX871" fmla="*/ 3321525 w 4997675"/>
              <a:gd name="connsiteY871" fmla="*/ 1335212 h 4416208"/>
              <a:gd name="connsiteX872" fmla="*/ 3320197 w 4997675"/>
              <a:gd name="connsiteY872" fmla="*/ 1369229 h 4416208"/>
              <a:gd name="connsiteX873" fmla="*/ 3317878 w 4997675"/>
              <a:gd name="connsiteY873" fmla="*/ 1401844 h 4416208"/>
              <a:gd name="connsiteX874" fmla="*/ 3314480 w 4997675"/>
              <a:gd name="connsiteY874" fmla="*/ 1433008 h 4416208"/>
              <a:gd name="connsiteX875" fmla="*/ 3309916 w 4997675"/>
              <a:gd name="connsiteY875" fmla="*/ 1462670 h 4416208"/>
              <a:gd name="connsiteX876" fmla="*/ 3304100 w 4997675"/>
              <a:gd name="connsiteY876" fmla="*/ 1490780 h 4416208"/>
              <a:gd name="connsiteX877" fmla="*/ 3296944 w 4997675"/>
              <a:gd name="connsiteY877" fmla="*/ 1517288 h 4416208"/>
              <a:gd name="connsiteX878" fmla="*/ 3288362 w 4997675"/>
              <a:gd name="connsiteY878" fmla="*/ 1542146 h 4416208"/>
              <a:gd name="connsiteX879" fmla="*/ 3278266 w 4997675"/>
              <a:gd name="connsiteY879" fmla="*/ 1565301 h 4416208"/>
              <a:gd name="connsiteX880" fmla="*/ 3266569 w 4997675"/>
              <a:gd name="connsiteY880" fmla="*/ 1586706 h 4416208"/>
              <a:gd name="connsiteX881" fmla="*/ 3253184 w 4997675"/>
              <a:gd name="connsiteY881" fmla="*/ 1606309 h 4416208"/>
              <a:gd name="connsiteX882" fmla="*/ 3238024 w 4997675"/>
              <a:gd name="connsiteY882" fmla="*/ 1624060 h 4416208"/>
              <a:gd name="connsiteX883" fmla="*/ 3221002 w 4997675"/>
              <a:gd name="connsiteY883" fmla="*/ 1639910 h 4416208"/>
              <a:gd name="connsiteX884" fmla="*/ 3202030 w 4997675"/>
              <a:gd name="connsiteY884" fmla="*/ 1653808 h 4416208"/>
              <a:gd name="connsiteX885" fmla="*/ 3181024 w 4997675"/>
              <a:gd name="connsiteY885" fmla="*/ 1665706 h 4416208"/>
              <a:gd name="connsiteX886" fmla="*/ 3157894 w 4997675"/>
              <a:gd name="connsiteY886" fmla="*/ 1675552 h 4416208"/>
              <a:gd name="connsiteX887" fmla="*/ 3132553 w 4997675"/>
              <a:gd name="connsiteY887" fmla="*/ 1683298 h 4416208"/>
              <a:gd name="connsiteX888" fmla="*/ 3104916 w 4997675"/>
              <a:gd name="connsiteY888" fmla="*/ 1688892 h 4416208"/>
              <a:gd name="connsiteX889" fmla="*/ 3074894 w 4997675"/>
              <a:gd name="connsiteY889" fmla="*/ 1692285 h 4416208"/>
              <a:gd name="connsiteX890" fmla="*/ 3042401 w 4997675"/>
              <a:gd name="connsiteY890" fmla="*/ 1693427 h 4416208"/>
              <a:gd name="connsiteX891" fmla="*/ 3042401 w 4997675"/>
              <a:gd name="connsiteY891" fmla="*/ 1634895 h 4416208"/>
              <a:gd name="connsiteX892" fmla="*/ 3072438 w 4997675"/>
              <a:gd name="connsiteY892" fmla="*/ 1633545 h 4416208"/>
              <a:gd name="connsiteX893" fmla="*/ 3099594 w 4997675"/>
              <a:gd name="connsiteY893" fmla="*/ 1629542 h 4416208"/>
              <a:gd name="connsiteX894" fmla="*/ 3124008 w 4997675"/>
              <a:gd name="connsiteY894" fmla="*/ 1622959 h 4416208"/>
              <a:gd name="connsiteX895" fmla="*/ 3145814 w 4997675"/>
              <a:gd name="connsiteY895" fmla="*/ 1613867 h 4416208"/>
              <a:gd name="connsiteX896" fmla="*/ 3182153 w 4997675"/>
              <a:gd name="connsiteY896" fmla="*/ 1588440 h 4416208"/>
              <a:gd name="connsiteX897" fmla="*/ 3209708 w 4997675"/>
              <a:gd name="connsiteY897" fmla="*/ 1553834 h 4416208"/>
              <a:gd name="connsiteX898" fmla="*/ 3220532 w 4997675"/>
              <a:gd name="connsiteY898" fmla="*/ 1533267 h 4416208"/>
              <a:gd name="connsiteX899" fmla="*/ 3229571 w 4997675"/>
              <a:gd name="connsiteY899" fmla="*/ 1510620 h 4416208"/>
              <a:gd name="connsiteX900" fmla="*/ 3236961 w 4997675"/>
              <a:gd name="connsiteY900" fmla="*/ 1485964 h 4416208"/>
              <a:gd name="connsiteX901" fmla="*/ 3242839 w 4997675"/>
              <a:gd name="connsiteY901" fmla="*/ 1459370 h 4416208"/>
              <a:gd name="connsiteX902" fmla="*/ 3247341 w 4997675"/>
              <a:gd name="connsiteY902" fmla="*/ 1430911 h 4416208"/>
              <a:gd name="connsiteX903" fmla="*/ 3250605 w 4997675"/>
              <a:gd name="connsiteY903" fmla="*/ 1400657 h 4416208"/>
              <a:gd name="connsiteX904" fmla="*/ 3252767 w 4997675"/>
              <a:gd name="connsiteY904" fmla="*/ 1368679 h 4416208"/>
              <a:gd name="connsiteX905" fmla="*/ 3253963 w 4997675"/>
              <a:gd name="connsiteY905" fmla="*/ 1335051 h 4416208"/>
              <a:gd name="connsiteX906" fmla="*/ 3254332 w 4997675"/>
              <a:gd name="connsiteY906" fmla="*/ 1299844 h 4416208"/>
              <a:gd name="connsiteX907" fmla="*/ 3253944 w 4997675"/>
              <a:gd name="connsiteY907" fmla="*/ 1264981 h 4416208"/>
              <a:gd name="connsiteX908" fmla="*/ 3252693 w 4997675"/>
              <a:gd name="connsiteY908" fmla="*/ 1231677 h 4416208"/>
              <a:gd name="connsiteX909" fmla="*/ 3250450 w 4997675"/>
              <a:gd name="connsiteY909" fmla="*/ 1200004 h 4416208"/>
              <a:gd name="connsiteX910" fmla="*/ 3247085 w 4997675"/>
              <a:gd name="connsiteY910" fmla="*/ 1170033 h 4416208"/>
              <a:gd name="connsiteX911" fmla="*/ 3242469 w 4997675"/>
              <a:gd name="connsiteY911" fmla="*/ 1141835 h 4416208"/>
              <a:gd name="connsiteX912" fmla="*/ 3236473 w 4997675"/>
              <a:gd name="connsiteY912" fmla="*/ 1115482 h 4416208"/>
              <a:gd name="connsiteX913" fmla="*/ 3228968 w 4997675"/>
              <a:gd name="connsiteY913" fmla="*/ 1091047 h 4416208"/>
              <a:gd name="connsiteX914" fmla="*/ 3219823 w 4997675"/>
              <a:gd name="connsiteY914" fmla="*/ 1068599 h 4416208"/>
              <a:gd name="connsiteX915" fmla="*/ 3208909 w 4997675"/>
              <a:gd name="connsiteY915" fmla="*/ 1048210 h 4416208"/>
              <a:gd name="connsiteX916" fmla="*/ 3181259 w 4997675"/>
              <a:gd name="connsiteY916" fmla="*/ 1013897 h 4416208"/>
              <a:gd name="connsiteX917" fmla="*/ 3144981 w 4997675"/>
              <a:gd name="connsiteY917" fmla="*/ 988680 h 4416208"/>
              <a:gd name="connsiteX918" fmla="*/ 3123283 w 4997675"/>
              <a:gd name="connsiteY918" fmla="*/ 979661 h 4416208"/>
              <a:gd name="connsiteX919" fmla="*/ 3099039 w 4997675"/>
              <a:gd name="connsiteY919" fmla="*/ 973129 h 4416208"/>
              <a:gd name="connsiteX920" fmla="*/ 3072122 w 4997675"/>
              <a:gd name="connsiteY920" fmla="*/ 969159 h 4416208"/>
              <a:gd name="connsiteX921" fmla="*/ 3042401 w 4997675"/>
              <a:gd name="connsiteY921" fmla="*/ 967819 h 4416208"/>
              <a:gd name="connsiteX922" fmla="*/ 2729915 w 4997675"/>
              <a:gd name="connsiteY922" fmla="*/ 908277 h 4416208"/>
              <a:gd name="connsiteX923" fmla="*/ 2729915 w 4997675"/>
              <a:gd name="connsiteY923" fmla="*/ 967819 h 4416208"/>
              <a:gd name="connsiteX924" fmla="*/ 2700362 w 4997675"/>
              <a:gd name="connsiteY924" fmla="*/ 969159 h 4416208"/>
              <a:gd name="connsiteX925" fmla="*/ 2673592 w 4997675"/>
              <a:gd name="connsiteY925" fmla="*/ 973129 h 4416208"/>
              <a:gd name="connsiteX926" fmla="*/ 2649480 w 4997675"/>
              <a:gd name="connsiteY926" fmla="*/ 979661 h 4416208"/>
              <a:gd name="connsiteX927" fmla="*/ 2627894 w 4997675"/>
              <a:gd name="connsiteY927" fmla="*/ 988680 h 4416208"/>
              <a:gd name="connsiteX928" fmla="*/ 2591794 w 4997675"/>
              <a:gd name="connsiteY928" fmla="*/ 1013897 h 4416208"/>
              <a:gd name="connsiteX929" fmla="*/ 2564267 w 4997675"/>
              <a:gd name="connsiteY929" fmla="*/ 1048210 h 4416208"/>
              <a:gd name="connsiteX930" fmla="*/ 2553398 w 4997675"/>
              <a:gd name="connsiteY930" fmla="*/ 1068599 h 4416208"/>
              <a:gd name="connsiteX931" fmla="*/ 2544287 w 4997675"/>
              <a:gd name="connsiteY931" fmla="*/ 1091047 h 4416208"/>
              <a:gd name="connsiteX932" fmla="*/ 2536808 w 4997675"/>
              <a:gd name="connsiteY932" fmla="*/ 1115482 h 4416208"/>
              <a:gd name="connsiteX933" fmla="*/ 2530830 w 4997675"/>
              <a:gd name="connsiteY933" fmla="*/ 1141835 h 4416208"/>
              <a:gd name="connsiteX934" fmla="*/ 2526227 w 4997675"/>
              <a:gd name="connsiteY934" fmla="*/ 1170033 h 4416208"/>
              <a:gd name="connsiteX935" fmla="*/ 2522870 w 4997675"/>
              <a:gd name="connsiteY935" fmla="*/ 1200004 h 4416208"/>
              <a:gd name="connsiteX936" fmla="*/ 2520631 w 4997675"/>
              <a:gd name="connsiteY936" fmla="*/ 1231677 h 4416208"/>
              <a:gd name="connsiteX937" fmla="*/ 2519381 w 4997675"/>
              <a:gd name="connsiteY937" fmla="*/ 1264981 h 4416208"/>
              <a:gd name="connsiteX938" fmla="*/ 2518993 w 4997675"/>
              <a:gd name="connsiteY938" fmla="*/ 1299844 h 4416208"/>
              <a:gd name="connsiteX939" fmla="*/ 2519371 w 4997675"/>
              <a:gd name="connsiteY939" fmla="*/ 1335051 h 4416208"/>
              <a:gd name="connsiteX940" fmla="*/ 2520594 w 4997675"/>
              <a:gd name="connsiteY940" fmla="*/ 1368679 h 4416208"/>
              <a:gd name="connsiteX941" fmla="*/ 2522793 w 4997675"/>
              <a:gd name="connsiteY941" fmla="*/ 1400657 h 4416208"/>
              <a:gd name="connsiteX942" fmla="*/ 2526099 w 4997675"/>
              <a:gd name="connsiteY942" fmla="*/ 1430911 h 4416208"/>
              <a:gd name="connsiteX943" fmla="*/ 2530646 w 4997675"/>
              <a:gd name="connsiteY943" fmla="*/ 1459370 h 4416208"/>
              <a:gd name="connsiteX944" fmla="*/ 2536564 w 4997675"/>
              <a:gd name="connsiteY944" fmla="*/ 1485964 h 4416208"/>
              <a:gd name="connsiteX945" fmla="*/ 2543986 w 4997675"/>
              <a:gd name="connsiteY945" fmla="*/ 1510620 h 4416208"/>
              <a:gd name="connsiteX946" fmla="*/ 2553043 w 4997675"/>
              <a:gd name="connsiteY946" fmla="*/ 1533267 h 4416208"/>
              <a:gd name="connsiteX947" fmla="*/ 2563868 w 4997675"/>
              <a:gd name="connsiteY947" fmla="*/ 1553834 h 4416208"/>
              <a:gd name="connsiteX948" fmla="*/ 2591347 w 4997675"/>
              <a:gd name="connsiteY948" fmla="*/ 1588440 h 4416208"/>
              <a:gd name="connsiteX949" fmla="*/ 2627477 w 4997675"/>
              <a:gd name="connsiteY949" fmla="*/ 1613867 h 4416208"/>
              <a:gd name="connsiteX950" fmla="*/ 2649117 w 4997675"/>
              <a:gd name="connsiteY950" fmla="*/ 1622959 h 4416208"/>
              <a:gd name="connsiteX951" fmla="*/ 2673315 w 4997675"/>
              <a:gd name="connsiteY951" fmla="*/ 1629542 h 4416208"/>
              <a:gd name="connsiteX952" fmla="*/ 2700204 w 4997675"/>
              <a:gd name="connsiteY952" fmla="*/ 1633545 h 4416208"/>
              <a:gd name="connsiteX953" fmla="*/ 2729915 w 4997675"/>
              <a:gd name="connsiteY953" fmla="*/ 1634895 h 4416208"/>
              <a:gd name="connsiteX954" fmla="*/ 2729915 w 4997675"/>
              <a:gd name="connsiteY954" fmla="*/ 1693427 h 4416208"/>
              <a:gd name="connsiteX955" fmla="*/ 2697559 w 4997675"/>
              <a:gd name="connsiteY955" fmla="*/ 1692285 h 4416208"/>
              <a:gd name="connsiteX956" fmla="*/ 2667646 w 4997675"/>
              <a:gd name="connsiteY956" fmla="*/ 1688892 h 4416208"/>
              <a:gd name="connsiteX957" fmla="*/ 2640091 w 4997675"/>
              <a:gd name="connsiteY957" fmla="*/ 1683298 h 4416208"/>
              <a:gd name="connsiteX958" fmla="*/ 2614811 w 4997675"/>
              <a:gd name="connsiteY958" fmla="*/ 1675552 h 4416208"/>
              <a:gd name="connsiteX959" fmla="*/ 2591719 w 4997675"/>
              <a:gd name="connsiteY959" fmla="*/ 1665706 h 4416208"/>
              <a:gd name="connsiteX960" fmla="*/ 2570731 w 4997675"/>
              <a:gd name="connsiteY960" fmla="*/ 1653808 h 4416208"/>
              <a:gd name="connsiteX961" fmla="*/ 2551763 w 4997675"/>
              <a:gd name="connsiteY961" fmla="*/ 1639910 h 4416208"/>
              <a:gd name="connsiteX962" fmla="*/ 2534729 w 4997675"/>
              <a:gd name="connsiteY962" fmla="*/ 1624060 h 4416208"/>
              <a:gd name="connsiteX963" fmla="*/ 2519545 w 4997675"/>
              <a:gd name="connsiteY963" fmla="*/ 1606309 h 4416208"/>
              <a:gd name="connsiteX964" fmla="*/ 2506126 w 4997675"/>
              <a:gd name="connsiteY964" fmla="*/ 1586706 h 4416208"/>
              <a:gd name="connsiteX965" fmla="*/ 2494388 w 4997675"/>
              <a:gd name="connsiteY965" fmla="*/ 1565301 h 4416208"/>
              <a:gd name="connsiteX966" fmla="*/ 2484245 w 4997675"/>
              <a:gd name="connsiteY966" fmla="*/ 1542146 h 4416208"/>
              <a:gd name="connsiteX967" fmla="*/ 2475612 w 4997675"/>
              <a:gd name="connsiteY967" fmla="*/ 1517288 h 4416208"/>
              <a:gd name="connsiteX968" fmla="*/ 2468406 w 4997675"/>
              <a:gd name="connsiteY968" fmla="*/ 1490780 h 4416208"/>
              <a:gd name="connsiteX969" fmla="*/ 2462542 w 4997675"/>
              <a:gd name="connsiteY969" fmla="*/ 1462670 h 4416208"/>
              <a:gd name="connsiteX970" fmla="*/ 2457933 w 4997675"/>
              <a:gd name="connsiteY970" fmla="*/ 1433008 h 4416208"/>
              <a:gd name="connsiteX971" fmla="*/ 2454497 w 4997675"/>
              <a:gd name="connsiteY971" fmla="*/ 1401844 h 4416208"/>
              <a:gd name="connsiteX972" fmla="*/ 2452147 w 4997675"/>
              <a:gd name="connsiteY972" fmla="*/ 1369229 h 4416208"/>
              <a:gd name="connsiteX973" fmla="*/ 2450799 w 4997675"/>
              <a:gd name="connsiteY973" fmla="*/ 1335212 h 4416208"/>
              <a:gd name="connsiteX974" fmla="*/ 2450369 w 4997675"/>
              <a:gd name="connsiteY974" fmla="*/ 1299844 h 4416208"/>
              <a:gd name="connsiteX975" fmla="*/ 2450813 w 4997675"/>
              <a:gd name="connsiteY975" fmla="*/ 1264626 h 4416208"/>
              <a:gd name="connsiteX976" fmla="*/ 2452201 w 4997675"/>
              <a:gd name="connsiteY976" fmla="*/ 1230759 h 4416208"/>
              <a:gd name="connsiteX977" fmla="*/ 2454613 w 4997675"/>
              <a:gd name="connsiteY977" fmla="*/ 1198293 h 4416208"/>
              <a:gd name="connsiteX978" fmla="*/ 2458127 w 4997675"/>
              <a:gd name="connsiteY978" fmla="*/ 1167276 h 4416208"/>
              <a:gd name="connsiteX979" fmla="*/ 2462826 w 4997675"/>
              <a:gd name="connsiteY979" fmla="*/ 1137758 h 4416208"/>
              <a:gd name="connsiteX980" fmla="*/ 2468788 w 4997675"/>
              <a:gd name="connsiteY980" fmla="*/ 1109788 h 4416208"/>
              <a:gd name="connsiteX981" fmla="*/ 2476095 w 4997675"/>
              <a:gd name="connsiteY981" fmla="*/ 1083414 h 4416208"/>
              <a:gd name="connsiteX982" fmla="*/ 2484826 w 4997675"/>
              <a:gd name="connsiteY982" fmla="*/ 1058687 h 4416208"/>
              <a:gd name="connsiteX983" fmla="*/ 2495062 w 4997675"/>
              <a:gd name="connsiteY983" fmla="*/ 1035655 h 4416208"/>
              <a:gd name="connsiteX984" fmla="*/ 2506883 w 4997675"/>
              <a:gd name="connsiteY984" fmla="*/ 1014368 h 4416208"/>
              <a:gd name="connsiteX985" fmla="*/ 2520369 w 4997675"/>
              <a:gd name="connsiteY985" fmla="*/ 994875 h 4416208"/>
              <a:gd name="connsiteX986" fmla="*/ 2535601 w 4997675"/>
              <a:gd name="connsiteY986" fmla="*/ 977224 h 4416208"/>
              <a:gd name="connsiteX987" fmla="*/ 2552659 w 4997675"/>
              <a:gd name="connsiteY987" fmla="*/ 961467 h 4416208"/>
              <a:gd name="connsiteX988" fmla="*/ 2571621 w 4997675"/>
              <a:gd name="connsiteY988" fmla="*/ 947650 h 4416208"/>
              <a:gd name="connsiteX989" fmla="*/ 2592570 w 4997675"/>
              <a:gd name="connsiteY989" fmla="*/ 935825 h 4416208"/>
              <a:gd name="connsiteX990" fmla="*/ 2615586 w 4997675"/>
              <a:gd name="connsiteY990" fmla="*/ 926039 h 4416208"/>
              <a:gd name="connsiteX991" fmla="*/ 2640748 w 4997675"/>
              <a:gd name="connsiteY991" fmla="*/ 918342 h 4416208"/>
              <a:gd name="connsiteX992" fmla="*/ 2668136 w 4997675"/>
              <a:gd name="connsiteY992" fmla="*/ 912783 h 4416208"/>
              <a:gd name="connsiteX993" fmla="*/ 2697832 w 4997675"/>
              <a:gd name="connsiteY993" fmla="*/ 909411 h 4416208"/>
              <a:gd name="connsiteX994" fmla="*/ 279546 w 4997675"/>
              <a:gd name="connsiteY994" fmla="*/ 908277 h 4416208"/>
              <a:gd name="connsiteX995" fmla="*/ 279546 w 4997675"/>
              <a:gd name="connsiteY995" fmla="*/ 967819 h 4416208"/>
              <a:gd name="connsiteX996" fmla="*/ 249993 w 4997675"/>
              <a:gd name="connsiteY996" fmla="*/ 969159 h 4416208"/>
              <a:gd name="connsiteX997" fmla="*/ 223224 w 4997675"/>
              <a:gd name="connsiteY997" fmla="*/ 973129 h 4416208"/>
              <a:gd name="connsiteX998" fmla="*/ 199110 w 4997675"/>
              <a:gd name="connsiteY998" fmla="*/ 979661 h 4416208"/>
              <a:gd name="connsiteX999" fmla="*/ 177525 w 4997675"/>
              <a:gd name="connsiteY999" fmla="*/ 988680 h 4416208"/>
              <a:gd name="connsiteX1000" fmla="*/ 141425 w 4997675"/>
              <a:gd name="connsiteY1000" fmla="*/ 1013897 h 4416208"/>
              <a:gd name="connsiteX1001" fmla="*/ 113898 w 4997675"/>
              <a:gd name="connsiteY1001" fmla="*/ 1048210 h 4416208"/>
              <a:gd name="connsiteX1002" fmla="*/ 103029 w 4997675"/>
              <a:gd name="connsiteY1002" fmla="*/ 1068599 h 4416208"/>
              <a:gd name="connsiteX1003" fmla="*/ 93919 w 4997675"/>
              <a:gd name="connsiteY1003" fmla="*/ 1091047 h 4416208"/>
              <a:gd name="connsiteX1004" fmla="*/ 86439 w 4997675"/>
              <a:gd name="connsiteY1004" fmla="*/ 1115482 h 4416208"/>
              <a:gd name="connsiteX1005" fmla="*/ 80462 w 4997675"/>
              <a:gd name="connsiteY1005" fmla="*/ 1141835 h 4416208"/>
              <a:gd name="connsiteX1006" fmla="*/ 75859 w 4997675"/>
              <a:gd name="connsiteY1006" fmla="*/ 1170033 h 4416208"/>
              <a:gd name="connsiteX1007" fmla="*/ 72502 w 4997675"/>
              <a:gd name="connsiteY1007" fmla="*/ 1200004 h 4416208"/>
              <a:gd name="connsiteX1008" fmla="*/ 70263 w 4997675"/>
              <a:gd name="connsiteY1008" fmla="*/ 1231677 h 4416208"/>
              <a:gd name="connsiteX1009" fmla="*/ 69013 w 4997675"/>
              <a:gd name="connsiteY1009" fmla="*/ 1264981 h 4416208"/>
              <a:gd name="connsiteX1010" fmla="*/ 68625 w 4997675"/>
              <a:gd name="connsiteY1010" fmla="*/ 1299844 h 4416208"/>
              <a:gd name="connsiteX1011" fmla="*/ 69003 w 4997675"/>
              <a:gd name="connsiteY1011" fmla="*/ 1335051 h 4416208"/>
              <a:gd name="connsiteX1012" fmla="*/ 70225 w 4997675"/>
              <a:gd name="connsiteY1012" fmla="*/ 1368679 h 4416208"/>
              <a:gd name="connsiteX1013" fmla="*/ 72424 w 4997675"/>
              <a:gd name="connsiteY1013" fmla="*/ 1400657 h 4416208"/>
              <a:gd name="connsiteX1014" fmla="*/ 75731 w 4997675"/>
              <a:gd name="connsiteY1014" fmla="*/ 1430911 h 4416208"/>
              <a:gd name="connsiteX1015" fmla="*/ 80277 w 4997675"/>
              <a:gd name="connsiteY1015" fmla="*/ 1459370 h 4416208"/>
              <a:gd name="connsiteX1016" fmla="*/ 86195 w 4997675"/>
              <a:gd name="connsiteY1016" fmla="*/ 1485964 h 4416208"/>
              <a:gd name="connsiteX1017" fmla="*/ 93617 w 4997675"/>
              <a:gd name="connsiteY1017" fmla="*/ 1510620 h 4416208"/>
              <a:gd name="connsiteX1018" fmla="*/ 102674 w 4997675"/>
              <a:gd name="connsiteY1018" fmla="*/ 1533267 h 4416208"/>
              <a:gd name="connsiteX1019" fmla="*/ 113499 w 4997675"/>
              <a:gd name="connsiteY1019" fmla="*/ 1553834 h 4416208"/>
              <a:gd name="connsiteX1020" fmla="*/ 140977 w 4997675"/>
              <a:gd name="connsiteY1020" fmla="*/ 1588440 h 4416208"/>
              <a:gd name="connsiteX1021" fmla="*/ 177108 w 4997675"/>
              <a:gd name="connsiteY1021" fmla="*/ 1613867 h 4416208"/>
              <a:gd name="connsiteX1022" fmla="*/ 198748 w 4997675"/>
              <a:gd name="connsiteY1022" fmla="*/ 1622959 h 4416208"/>
              <a:gd name="connsiteX1023" fmla="*/ 222946 w 4997675"/>
              <a:gd name="connsiteY1023" fmla="*/ 1629542 h 4416208"/>
              <a:gd name="connsiteX1024" fmla="*/ 249835 w 4997675"/>
              <a:gd name="connsiteY1024" fmla="*/ 1633545 h 4416208"/>
              <a:gd name="connsiteX1025" fmla="*/ 279546 w 4997675"/>
              <a:gd name="connsiteY1025" fmla="*/ 1634895 h 4416208"/>
              <a:gd name="connsiteX1026" fmla="*/ 279546 w 4997675"/>
              <a:gd name="connsiteY1026" fmla="*/ 1693427 h 4416208"/>
              <a:gd name="connsiteX1027" fmla="*/ 247190 w 4997675"/>
              <a:gd name="connsiteY1027" fmla="*/ 1692285 h 4416208"/>
              <a:gd name="connsiteX1028" fmla="*/ 217277 w 4997675"/>
              <a:gd name="connsiteY1028" fmla="*/ 1688892 h 4416208"/>
              <a:gd name="connsiteX1029" fmla="*/ 189722 w 4997675"/>
              <a:gd name="connsiteY1029" fmla="*/ 1683298 h 4416208"/>
              <a:gd name="connsiteX1030" fmla="*/ 164441 w 4997675"/>
              <a:gd name="connsiteY1030" fmla="*/ 1675552 h 4416208"/>
              <a:gd name="connsiteX1031" fmla="*/ 141350 w 4997675"/>
              <a:gd name="connsiteY1031" fmla="*/ 1665706 h 4416208"/>
              <a:gd name="connsiteX1032" fmla="*/ 120362 w 4997675"/>
              <a:gd name="connsiteY1032" fmla="*/ 1653808 h 4416208"/>
              <a:gd name="connsiteX1033" fmla="*/ 101394 w 4997675"/>
              <a:gd name="connsiteY1033" fmla="*/ 1639910 h 4416208"/>
              <a:gd name="connsiteX1034" fmla="*/ 84360 w 4997675"/>
              <a:gd name="connsiteY1034" fmla="*/ 1624060 h 4416208"/>
              <a:gd name="connsiteX1035" fmla="*/ 69176 w 4997675"/>
              <a:gd name="connsiteY1035" fmla="*/ 1606309 h 4416208"/>
              <a:gd name="connsiteX1036" fmla="*/ 55758 w 4997675"/>
              <a:gd name="connsiteY1036" fmla="*/ 1586706 h 4416208"/>
              <a:gd name="connsiteX1037" fmla="*/ 44019 w 4997675"/>
              <a:gd name="connsiteY1037" fmla="*/ 1565301 h 4416208"/>
              <a:gd name="connsiteX1038" fmla="*/ 33877 w 4997675"/>
              <a:gd name="connsiteY1038" fmla="*/ 1542146 h 4416208"/>
              <a:gd name="connsiteX1039" fmla="*/ 25244 w 4997675"/>
              <a:gd name="connsiteY1039" fmla="*/ 1517288 h 4416208"/>
              <a:gd name="connsiteX1040" fmla="*/ 18038 w 4997675"/>
              <a:gd name="connsiteY1040" fmla="*/ 1490780 h 4416208"/>
              <a:gd name="connsiteX1041" fmla="*/ 12173 w 4997675"/>
              <a:gd name="connsiteY1041" fmla="*/ 1462670 h 4416208"/>
              <a:gd name="connsiteX1042" fmla="*/ 7565 w 4997675"/>
              <a:gd name="connsiteY1042" fmla="*/ 1433008 h 4416208"/>
              <a:gd name="connsiteX1043" fmla="*/ 4128 w 4997675"/>
              <a:gd name="connsiteY1043" fmla="*/ 1401844 h 4416208"/>
              <a:gd name="connsiteX1044" fmla="*/ 1778 w 4997675"/>
              <a:gd name="connsiteY1044" fmla="*/ 1369229 h 4416208"/>
              <a:gd name="connsiteX1045" fmla="*/ 430 w 4997675"/>
              <a:gd name="connsiteY1045" fmla="*/ 1335212 h 4416208"/>
              <a:gd name="connsiteX1046" fmla="*/ 0 w 4997675"/>
              <a:gd name="connsiteY1046" fmla="*/ 1299844 h 4416208"/>
              <a:gd name="connsiteX1047" fmla="*/ 444 w 4997675"/>
              <a:gd name="connsiteY1047" fmla="*/ 1264626 h 4416208"/>
              <a:gd name="connsiteX1048" fmla="*/ 1832 w 4997675"/>
              <a:gd name="connsiteY1048" fmla="*/ 1230759 h 4416208"/>
              <a:gd name="connsiteX1049" fmla="*/ 4244 w 4997675"/>
              <a:gd name="connsiteY1049" fmla="*/ 1198293 h 4416208"/>
              <a:gd name="connsiteX1050" fmla="*/ 7759 w 4997675"/>
              <a:gd name="connsiteY1050" fmla="*/ 1167276 h 4416208"/>
              <a:gd name="connsiteX1051" fmla="*/ 12457 w 4997675"/>
              <a:gd name="connsiteY1051" fmla="*/ 1137758 h 4416208"/>
              <a:gd name="connsiteX1052" fmla="*/ 18420 w 4997675"/>
              <a:gd name="connsiteY1052" fmla="*/ 1109788 h 4416208"/>
              <a:gd name="connsiteX1053" fmla="*/ 25726 w 4997675"/>
              <a:gd name="connsiteY1053" fmla="*/ 1083414 h 4416208"/>
              <a:gd name="connsiteX1054" fmla="*/ 34458 w 4997675"/>
              <a:gd name="connsiteY1054" fmla="*/ 1058687 h 4416208"/>
              <a:gd name="connsiteX1055" fmla="*/ 44694 w 4997675"/>
              <a:gd name="connsiteY1055" fmla="*/ 1035655 h 4416208"/>
              <a:gd name="connsiteX1056" fmla="*/ 56515 w 4997675"/>
              <a:gd name="connsiteY1056" fmla="*/ 1014368 h 4416208"/>
              <a:gd name="connsiteX1057" fmla="*/ 70001 w 4997675"/>
              <a:gd name="connsiteY1057" fmla="*/ 994875 h 4416208"/>
              <a:gd name="connsiteX1058" fmla="*/ 85232 w 4997675"/>
              <a:gd name="connsiteY1058" fmla="*/ 977224 h 4416208"/>
              <a:gd name="connsiteX1059" fmla="*/ 102289 w 4997675"/>
              <a:gd name="connsiteY1059" fmla="*/ 961467 h 4416208"/>
              <a:gd name="connsiteX1060" fmla="*/ 121252 w 4997675"/>
              <a:gd name="connsiteY1060" fmla="*/ 947650 h 4416208"/>
              <a:gd name="connsiteX1061" fmla="*/ 142201 w 4997675"/>
              <a:gd name="connsiteY1061" fmla="*/ 935825 h 4416208"/>
              <a:gd name="connsiteX1062" fmla="*/ 165216 w 4997675"/>
              <a:gd name="connsiteY1062" fmla="*/ 926039 h 4416208"/>
              <a:gd name="connsiteX1063" fmla="*/ 190378 w 4997675"/>
              <a:gd name="connsiteY1063" fmla="*/ 918342 h 4416208"/>
              <a:gd name="connsiteX1064" fmla="*/ 217767 w 4997675"/>
              <a:gd name="connsiteY1064" fmla="*/ 912783 h 4416208"/>
              <a:gd name="connsiteX1065" fmla="*/ 247463 w 4997675"/>
              <a:gd name="connsiteY1065" fmla="*/ 909411 h 4416208"/>
              <a:gd name="connsiteX1066" fmla="*/ 3192284 w 4997675"/>
              <a:gd name="connsiteY1066" fmla="*/ 526801 h 4416208"/>
              <a:gd name="connsiteX1067" fmla="*/ 3739265 w 4997675"/>
              <a:gd name="connsiteY1067" fmla="*/ 526801 h 4416208"/>
              <a:gd name="connsiteX1068" fmla="*/ 3739265 w 4997675"/>
              <a:gd name="connsiteY1068" fmla="*/ 591388 h 4416208"/>
              <a:gd name="connsiteX1069" fmla="*/ 3192284 w 4997675"/>
              <a:gd name="connsiteY1069" fmla="*/ 591388 h 4416208"/>
              <a:gd name="connsiteX1070" fmla="*/ 1133185 w 4997675"/>
              <a:gd name="connsiteY1070" fmla="*/ 526800 h 4416208"/>
              <a:gd name="connsiteX1071" fmla="*/ 1680167 w 4997675"/>
              <a:gd name="connsiteY1071" fmla="*/ 526800 h 4416208"/>
              <a:gd name="connsiteX1072" fmla="*/ 1680167 w 4997675"/>
              <a:gd name="connsiteY1072" fmla="*/ 591388 h 4416208"/>
              <a:gd name="connsiteX1073" fmla="*/ 1133185 w 4997675"/>
              <a:gd name="connsiteY1073" fmla="*/ 591388 h 4416208"/>
              <a:gd name="connsiteX1074" fmla="*/ 3192284 w 4997675"/>
              <a:gd name="connsiteY1074" fmla="*/ 315879 h 4416208"/>
              <a:gd name="connsiteX1075" fmla="*/ 3739265 w 4997675"/>
              <a:gd name="connsiteY1075" fmla="*/ 315879 h 4416208"/>
              <a:gd name="connsiteX1076" fmla="*/ 3739265 w 4997675"/>
              <a:gd name="connsiteY1076" fmla="*/ 380466 h 4416208"/>
              <a:gd name="connsiteX1077" fmla="*/ 3192284 w 4997675"/>
              <a:gd name="connsiteY1077" fmla="*/ 380466 h 4416208"/>
              <a:gd name="connsiteX1078" fmla="*/ 1133185 w 4997675"/>
              <a:gd name="connsiteY1078" fmla="*/ 315878 h 4416208"/>
              <a:gd name="connsiteX1079" fmla="*/ 1680167 w 4997675"/>
              <a:gd name="connsiteY1079" fmla="*/ 315878 h 4416208"/>
              <a:gd name="connsiteX1080" fmla="*/ 1680167 w 4997675"/>
              <a:gd name="connsiteY1080" fmla="*/ 380466 h 4416208"/>
              <a:gd name="connsiteX1081" fmla="*/ 1133185 w 4997675"/>
              <a:gd name="connsiteY1081" fmla="*/ 380466 h 4416208"/>
              <a:gd name="connsiteX1082" fmla="*/ 2793900 w 4997675"/>
              <a:gd name="connsiteY1082" fmla="*/ 70646 h 4416208"/>
              <a:gd name="connsiteX1083" fmla="*/ 2865553 w 4997675"/>
              <a:gd name="connsiteY1083" fmla="*/ 70646 h 4416208"/>
              <a:gd name="connsiteX1084" fmla="*/ 2651604 w 4997675"/>
              <a:gd name="connsiteY1084" fmla="*/ 716528 h 4416208"/>
              <a:gd name="connsiteX1085" fmla="*/ 2577933 w 4997675"/>
              <a:gd name="connsiteY1085" fmla="*/ 716528 h 4416208"/>
              <a:gd name="connsiteX1086" fmla="*/ 2003815 w 4997675"/>
              <a:gd name="connsiteY1086" fmla="*/ 70645 h 4416208"/>
              <a:gd name="connsiteX1087" fmla="*/ 2079504 w 4997675"/>
              <a:gd name="connsiteY1087" fmla="*/ 70645 h 4416208"/>
              <a:gd name="connsiteX1088" fmla="*/ 2294462 w 4997675"/>
              <a:gd name="connsiteY1088" fmla="*/ 716528 h 4416208"/>
              <a:gd name="connsiteX1089" fmla="*/ 2218772 w 4997675"/>
              <a:gd name="connsiteY1089" fmla="*/ 716528 h 4416208"/>
              <a:gd name="connsiteX1090" fmla="*/ 793451 w 4997675"/>
              <a:gd name="connsiteY1090" fmla="*/ 1 h 4416208"/>
              <a:gd name="connsiteX1091" fmla="*/ 793451 w 4997675"/>
              <a:gd name="connsiteY1091" fmla="*/ 59543 h 4416208"/>
              <a:gd name="connsiteX1092" fmla="*/ 763898 w 4997675"/>
              <a:gd name="connsiteY1092" fmla="*/ 60883 h 4416208"/>
              <a:gd name="connsiteX1093" fmla="*/ 737128 w 4997675"/>
              <a:gd name="connsiteY1093" fmla="*/ 64853 h 4416208"/>
              <a:gd name="connsiteX1094" fmla="*/ 713016 w 4997675"/>
              <a:gd name="connsiteY1094" fmla="*/ 71384 h 4416208"/>
              <a:gd name="connsiteX1095" fmla="*/ 691430 w 4997675"/>
              <a:gd name="connsiteY1095" fmla="*/ 80403 h 4416208"/>
              <a:gd name="connsiteX1096" fmla="*/ 655330 w 4997675"/>
              <a:gd name="connsiteY1096" fmla="*/ 105620 h 4416208"/>
              <a:gd name="connsiteX1097" fmla="*/ 627803 w 4997675"/>
              <a:gd name="connsiteY1097" fmla="*/ 139933 h 4416208"/>
              <a:gd name="connsiteX1098" fmla="*/ 616934 w 4997675"/>
              <a:gd name="connsiteY1098" fmla="*/ 160322 h 4416208"/>
              <a:gd name="connsiteX1099" fmla="*/ 607823 w 4997675"/>
              <a:gd name="connsiteY1099" fmla="*/ 182770 h 4416208"/>
              <a:gd name="connsiteX1100" fmla="*/ 600344 w 4997675"/>
              <a:gd name="connsiteY1100" fmla="*/ 207206 h 4416208"/>
              <a:gd name="connsiteX1101" fmla="*/ 594366 w 4997675"/>
              <a:gd name="connsiteY1101" fmla="*/ 233559 h 4416208"/>
              <a:gd name="connsiteX1102" fmla="*/ 589763 w 4997675"/>
              <a:gd name="connsiteY1102" fmla="*/ 261756 h 4416208"/>
              <a:gd name="connsiteX1103" fmla="*/ 586406 w 4997675"/>
              <a:gd name="connsiteY1103" fmla="*/ 291727 h 4416208"/>
              <a:gd name="connsiteX1104" fmla="*/ 584167 w 4997675"/>
              <a:gd name="connsiteY1104" fmla="*/ 323400 h 4416208"/>
              <a:gd name="connsiteX1105" fmla="*/ 582918 w 4997675"/>
              <a:gd name="connsiteY1105" fmla="*/ 356704 h 4416208"/>
              <a:gd name="connsiteX1106" fmla="*/ 582529 w 4997675"/>
              <a:gd name="connsiteY1106" fmla="*/ 391567 h 4416208"/>
              <a:gd name="connsiteX1107" fmla="*/ 582908 w 4997675"/>
              <a:gd name="connsiteY1107" fmla="*/ 426776 h 4416208"/>
              <a:gd name="connsiteX1108" fmla="*/ 584130 w 4997675"/>
              <a:gd name="connsiteY1108" fmla="*/ 460404 h 4416208"/>
              <a:gd name="connsiteX1109" fmla="*/ 586329 w 4997675"/>
              <a:gd name="connsiteY1109" fmla="*/ 492381 h 4416208"/>
              <a:gd name="connsiteX1110" fmla="*/ 589635 w 4997675"/>
              <a:gd name="connsiteY1110" fmla="*/ 522635 h 4416208"/>
              <a:gd name="connsiteX1111" fmla="*/ 594182 w 4997675"/>
              <a:gd name="connsiteY1111" fmla="*/ 551095 h 4416208"/>
              <a:gd name="connsiteX1112" fmla="*/ 600100 w 4997675"/>
              <a:gd name="connsiteY1112" fmla="*/ 577689 h 4416208"/>
              <a:gd name="connsiteX1113" fmla="*/ 607522 w 4997675"/>
              <a:gd name="connsiteY1113" fmla="*/ 602344 h 4416208"/>
              <a:gd name="connsiteX1114" fmla="*/ 616579 w 4997675"/>
              <a:gd name="connsiteY1114" fmla="*/ 624991 h 4416208"/>
              <a:gd name="connsiteX1115" fmla="*/ 627404 w 4997675"/>
              <a:gd name="connsiteY1115" fmla="*/ 645557 h 4416208"/>
              <a:gd name="connsiteX1116" fmla="*/ 654883 w 4997675"/>
              <a:gd name="connsiteY1116" fmla="*/ 680164 h 4416208"/>
              <a:gd name="connsiteX1117" fmla="*/ 691013 w 4997675"/>
              <a:gd name="connsiteY1117" fmla="*/ 705591 h 4416208"/>
              <a:gd name="connsiteX1118" fmla="*/ 712653 w 4997675"/>
              <a:gd name="connsiteY1118" fmla="*/ 714682 h 4416208"/>
              <a:gd name="connsiteX1119" fmla="*/ 736851 w 4997675"/>
              <a:gd name="connsiteY1119" fmla="*/ 721266 h 4416208"/>
              <a:gd name="connsiteX1120" fmla="*/ 763739 w 4997675"/>
              <a:gd name="connsiteY1120" fmla="*/ 725268 h 4416208"/>
              <a:gd name="connsiteX1121" fmla="*/ 793451 w 4997675"/>
              <a:gd name="connsiteY1121" fmla="*/ 726618 h 4416208"/>
              <a:gd name="connsiteX1122" fmla="*/ 793451 w 4997675"/>
              <a:gd name="connsiteY1122" fmla="*/ 785151 h 4416208"/>
              <a:gd name="connsiteX1123" fmla="*/ 761094 w 4997675"/>
              <a:gd name="connsiteY1123" fmla="*/ 784010 h 4416208"/>
              <a:gd name="connsiteX1124" fmla="*/ 731182 w 4997675"/>
              <a:gd name="connsiteY1124" fmla="*/ 780616 h 4416208"/>
              <a:gd name="connsiteX1125" fmla="*/ 703628 w 4997675"/>
              <a:gd name="connsiteY1125" fmla="*/ 775022 h 4416208"/>
              <a:gd name="connsiteX1126" fmla="*/ 678346 w 4997675"/>
              <a:gd name="connsiteY1126" fmla="*/ 767277 h 4416208"/>
              <a:gd name="connsiteX1127" fmla="*/ 655255 w 4997675"/>
              <a:gd name="connsiteY1127" fmla="*/ 757431 h 4416208"/>
              <a:gd name="connsiteX1128" fmla="*/ 634268 w 4997675"/>
              <a:gd name="connsiteY1128" fmla="*/ 745532 h 4416208"/>
              <a:gd name="connsiteX1129" fmla="*/ 615299 w 4997675"/>
              <a:gd name="connsiteY1129" fmla="*/ 731633 h 4416208"/>
              <a:gd name="connsiteX1130" fmla="*/ 598265 w 4997675"/>
              <a:gd name="connsiteY1130" fmla="*/ 715783 h 4416208"/>
              <a:gd name="connsiteX1131" fmla="*/ 583081 w 4997675"/>
              <a:gd name="connsiteY1131" fmla="*/ 698032 h 4416208"/>
              <a:gd name="connsiteX1132" fmla="*/ 569662 w 4997675"/>
              <a:gd name="connsiteY1132" fmla="*/ 678429 h 4416208"/>
              <a:gd name="connsiteX1133" fmla="*/ 557924 w 4997675"/>
              <a:gd name="connsiteY1133" fmla="*/ 657025 h 4416208"/>
              <a:gd name="connsiteX1134" fmla="*/ 547781 w 4997675"/>
              <a:gd name="connsiteY1134" fmla="*/ 633870 h 4416208"/>
              <a:gd name="connsiteX1135" fmla="*/ 539149 w 4997675"/>
              <a:gd name="connsiteY1135" fmla="*/ 609014 h 4416208"/>
              <a:gd name="connsiteX1136" fmla="*/ 531942 w 4997675"/>
              <a:gd name="connsiteY1136" fmla="*/ 582504 h 4416208"/>
              <a:gd name="connsiteX1137" fmla="*/ 526078 w 4997675"/>
              <a:gd name="connsiteY1137" fmla="*/ 554394 h 4416208"/>
              <a:gd name="connsiteX1138" fmla="*/ 521469 w 4997675"/>
              <a:gd name="connsiteY1138" fmla="*/ 524732 h 4416208"/>
              <a:gd name="connsiteX1139" fmla="*/ 518033 w 4997675"/>
              <a:gd name="connsiteY1139" fmla="*/ 493569 h 4416208"/>
              <a:gd name="connsiteX1140" fmla="*/ 515683 w 4997675"/>
              <a:gd name="connsiteY1140" fmla="*/ 460953 h 4416208"/>
              <a:gd name="connsiteX1141" fmla="*/ 514335 w 4997675"/>
              <a:gd name="connsiteY1141" fmla="*/ 426936 h 4416208"/>
              <a:gd name="connsiteX1142" fmla="*/ 513905 w 4997675"/>
              <a:gd name="connsiteY1142" fmla="*/ 391567 h 4416208"/>
              <a:gd name="connsiteX1143" fmla="*/ 514349 w 4997675"/>
              <a:gd name="connsiteY1143" fmla="*/ 356350 h 4416208"/>
              <a:gd name="connsiteX1144" fmla="*/ 515738 w 4997675"/>
              <a:gd name="connsiteY1144" fmla="*/ 322483 h 4416208"/>
              <a:gd name="connsiteX1145" fmla="*/ 518149 w 4997675"/>
              <a:gd name="connsiteY1145" fmla="*/ 290017 h 4416208"/>
              <a:gd name="connsiteX1146" fmla="*/ 521663 w 4997675"/>
              <a:gd name="connsiteY1146" fmla="*/ 259000 h 4416208"/>
              <a:gd name="connsiteX1147" fmla="*/ 526362 w 4997675"/>
              <a:gd name="connsiteY1147" fmla="*/ 229481 h 4416208"/>
              <a:gd name="connsiteX1148" fmla="*/ 532325 w 4997675"/>
              <a:gd name="connsiteY1148" fmla="*/ 201512 h 4416208"/>
              <a:gd name="connsiteX1149" fmla="*/ 539631 w 4997675"/>
              <a:gd name="connsiteY1149" fmla="*/ 175138 h 4416208"/>
              <a:gd name="connsiteX1150" fmla="*/ 548363 w 4997675"/>
              <a:gd name="connsiteY1150" fmla="*/ 150411 h 4416208"/>
              <a:gd name="connsiteX1151" fmla="*/ 558599 w 4997675"/>
              <a:gd name="connsiteY1151" fmla="*/ 127379 h 4416208"/>
              <a:gd name="connsiteX1152" fmla="*/ 570419 w 4997675"/>
              <a:gd name="connsiteY1152" fmla="*/ 106092 h 4416208"/>
              <a:gd name="connsiteX1153" fmla="*/ 583905 w 4997675"/>
              <a:gd name="connsiteY1153" fmla="*/ 86599 h 4416208"/>
              <a:gd name="connsiteX1154" fmla="*/ 599138 w 4997675"/>
              <a:gd name="connsiteY1154" fmla="*/ 68948 h 4416208"/>
              <a:gd name="connsiteX1155" fmla="*/ 616194 w 4997675"/>
              <a:gd name="connsiteY1155" fmla="*/ 53191 h 4416208"/>
              <a:gd name="connsiteX1156" fmla="*/ 635157 w 4997675"/>
              <a:gd name="connsiteY1156" fmla="*/ 39374 h 4416208"/>
              <a:gd name="connsiteX1157" fmla="*/ 656106 w 4997675"/>
              <a:gd name="connsiteY1157" fmla="*/ 27549 h 4416208"/>
              <a:gd name="connsiteX1158" fmla="*/ 679121 w 4997675"/>
              <a:gd name="connsiteY1158" fmla="*/ 17763 h 4416208"/>
              <a:gd name="connsiteX1159" fmla="*/ 704284 w 4997675"/>
              <a:gd name="connsiteY1159" fmla="*/ 10066 h 4416208"/>
              <a:gd name="connsiteX1160" fmla="*/ 731673 w 4997675"/>
              <a:gd name="connsiteY1160" fmla="*/ 4507 h 4416208"/>
              <a:gd name="connsiteX1161" fmla="*/ 761368 w 4997675"/>
              <a:gd name="connsiteY1161" fmla="*/ 1135 h 4416208"/>
              <a:gd name="connsiteX1162" fmla="*/ 4079066 w 4997675"/>
              <a:gd name="connsiteY1162" fmla="*/ 0 h 4416208"/>
              <a:gd name="connsiteX1163" fmla="*/ 4111149 w 4997675"/>
              <a:gd name="connsiteY1163" fmla="*/ 1134 h 4416208"/>
              <a:gd name="connsiteX1164" fmla="*/ 4140844 w 4997675"/>
              <a:gd name="connsiteY1164" fmla="*/ 4506 h 4416208"/>
              <a:gd name="connsiteX1165" fmla="*/ 4168233 w 4997675"/>
              <a:gd name="connsiteY1165" fmla="*/ 10064 h 4416208"/>
              <a:gd name="connsiteX1166" fmla="*/ 4193395 w 4997675"/>
              <a:gd name="connsiteY1166" fmla="*/ 17761 h 4416208"/>
              <a:gd name="connsiteX1167" fmla="*/ 4216410 w 4997675"/>
              <a:gd name="connsiteY1167" fmla="*/ 27548 h 4416208"/>
              <a:gd name="connsiteX1168" fmla="*/ 4237360 w 4997675"/>
              <a:gd name="connsiteY1168" fmla="*/ 39374 h 4416208"/>
              <a:gd name="connsiteX1169" fmla="*/ 4256322 w 4997675"/>
              <a:gd name="connsiteY1169" fmla="*/ 53190 h 4416208"/>
              <a:gd name="connsiteX1170" fmla="*/ 4273379 w 4997675"/>
              <a:gd name="connsiteY1170" fmla="*/ 68948 h 4416208"/>
              <a:gd name="connsiteX1171" fmla="*/ 4288611 w 4997675"/>
              <a:gd name="connsiteY1171" fmla="*/ 86598 h 4416208"/>
              <a:gd name="connsiteX1172" fmla="*/ 4302097 w 4997675"/>
              <a:gd name="connsiteY1172" fmla="*/ 106091 h 4416208"/>
              <a:gd name="connsiteX1173" fmla="*/ 4313918 w 4997675"/>
              <a:gd name="connsiteY1173" fmla="*/ 127378 h 4416208"/>
              <a:gd name="connsiteX1174" fmla="*/ 4324154 w 4997675"/>
              <a:gd name="connsiteY1174" fmla="*/ 150410 h 4416208"/>
              <a:gd name="connsiteX1175" fmla="*/ 4332885 w 4997675"/>
              <a:gd name="connsiteY1175" fmla="*/ 175137 h 4416208"/>
              <a:gd name="connsiteX1176" fmla="*/ 4340192 w 4997675"/>
              <a:gd name="connsiteY1176" fmla="*/ 201510 h 4416208"/>
              <a:gd name="connsiteX1177" fmla="*/ 4346155 w 4997675"/>
              <a:gd name="connsiteY1177" fmla="*/ 229481 h 4416208"/>
              <a:gd name="connsiteX1178" fmla="*/ 4350853 w 4997675"/>
              <a:gd name="connsiteY1178" fmla="*/ 258999 h 4416208"/>
              <a:gd name="connsiteX1179" fmla="*/ 4354368 w 4997675"/>
              <a:gd name="connsiteY1179" fmla="*/ 290016 h 4416208"/>
              <a:gd name="connsiteX1180" fmla="*/ 4356779 w 4997675"/>
              <a:gd name="connsiteY1180" fmla="*/ 322482 h 4416208"/>
              <a:gd name="connsiteX1181" fmla="*/ 4358167 w 4997675"/>
              <a:gd name="connsiteY1181" fmla="*/ 356348 h 4416208"/>
              <a:gd name="connsiteX1182" fmla="*/ 4358612 w 4997675"/>
              <a:gd name="connsiteY1182" fmla="*/ 391566 h 4416208"/>
              <a:gd name="connsiteX1183" fmla="*/ 4358189 w 4997675"/>
              <a:gd name="connsiteY1183" fmla="*/ 426935 h 4416208"/>
              <a:gd name="connsiteX1184" fmla="*/ 4356861 w 4997675"/>
              <a:gd name="connsiteY1184" fmla="*/ 460952 h 4416208"/>
              <a:gd name="connsiteX1185" fmla="*/ 4354541 w 4997675"/>
              <a:gd name="connsiteY1185" fmla="*/ 493568 h 4416208"/>
              <a:gd name="connsiteX1186" fmla="*/ 4351143 w 4997675"/>
              <a:gd name="connsiteY1186" fmla="*/ 524731 h 4416208"/>
              <a:gd name="connsiteX1187" fmla="*/ 4346580 w 4997675"/>
              <a:gd name="connsiteY1187" fmla="*/ 554393 h 4416208"/>
              <a:gd name="connsiteX1188" fmla="*/ 4340764 w 4997675"/>
              <a:gd name="connsiteY1188" fmla="*/ 582503 h 4416208"/>
              <a:gd name="connsiteX1189" fmla="*/ 4333608 w 4997675"/>
              <a:gd name="connsiteY1189" fmla="*/ 609012 h 4416208"/>
              <a:gd name="connsiteX1190" fmla="*/ 4325025 w 4997675"/>
              <a:gd name="connsiteY1190" fmla="*/ 633869 h 4416208"/>
              <a:gd name="connsiteX1191" fmla="*/ 4314929 w 4997675"/>
              <a:gd name="connsiteY1191" fmla="*/ 657024 h 4416208"/>
              <a:gd name="connsiteX1192" fmla="*/ 4303232 w 4997675"/>
              <a:gd name="connsiteY1192" fmla="*/ 678429 h 4416208"/>
              <a:gd name="connsiteX1193" fmla="*/ 4289847 w 4997675"/>
              <a:gd name="connsiteY1193" fmla="*/ 698032 h 4416208"/>
              <a:gd name="connsiteX1194" fmla="*/ 4274687 w 4997675"/>
              <a:gd name="connsiteY1194" fmla="*/ 715783 h 4416208"/>
              <a:gd name="connsiteX1195" fmla="*/ 4257665 w 4997675"/>
              <a:gd name="connsiteY1195" fmla="*/ 731633 h 4416208"/>
              <a:gd name="connsiteX1196" fmla="*/ 4238694 w 4997675"/>
              <a:gd name="connsiteY1196" fmla="*/ 745532 h 4416208"/>
              <a:gd name="connsiteX1197" fmla="*/ 4217687 w 4997675"/>
              <a:gd name="connsiteY1197" fmla="*/ 757430 h 4416208"/>
              <a:gd name="connsiteX1198" fmla="*/ 4194558 w 4997675"/>
              <a:gd name="connsiteY1198" fmla="*/ 767276 h 4416208"/>
              <a:gd name="connsiteX1199" fmla="*/ 4169217 w 4997675"/>
              <a:gd name="connsiteY1199" fmla="*/ 775021 h 4416208"/>
              <a:gd name="connsiteX1200" fmla="*/ 4141580 w 4997675"/>
              <a:gd name="connsiteY1200" fmla="*/ 780616 h 4416208"/>
              <a:gd name="connsiteX1201" fmla="*/ 4111558 w 4997675"/>
              <a:gd name="connsiteY1201" fmla="*/ 784010 h 4416208"/>
              <a:gd name="connsiteX1202" fmla="*/ 4079066 w 4997675"/>
              <a:gd name="connsiteY1202" fmla="*/ 785151 h 4416208"/>
              <a:gd name="connsiteX1203" fmla="*/ 4079066 w 4997675"/>
              <a:gd name="connsiteY1203" fmla="*/ 726618 h 4416208"/>
              <a:gd name="connsiteX1204" fmla="*/ 4109102 w 4997675"/>
              <a:gd name="connsiteY1204" fmla="*/ 725268 h 4416208"/>
              <a:gd name="connsiteX1205" fmla="*/ 4136258 w 4997675"/>
              <a:gd name="connsiteY1205" fmla="*/ 721265 h 4416208"/>
              <a:gd name="connsiteX1206" fmla="*/ 4160671 w 4997675"/>
              <a:gd name="connsiteY1206" fmla="*/ 714682 h 4416208"/>
              <a:gd name="connsiteX1207" fmla="*/ 4182478 w 4997675"/>
              <a:gd name="connsiteY1207" fmla="*/ 705591 h 4416208"/>
              <a:gd name="connsiteX1208" fmla="*/ 4218817 w 4997675"/>
              <a:gd name="connsiteY1208" fmla="*/ 680164 h 4416208"/>
              <a:gd name="connsiteX1209" fmla="*/ 4246371 w 4997675"/>
              <a:gd name="connsiteY1209" fmla="*/ 645557 h 4416208"/>
              <a:gd name="connsiteX1210" fmla="*/ 4257196 w 4997675"/>
              <a:gd name="connsiteY1210" fmla="*/ 624990 h 4416208"/>
              <a:gd name="connsiteX1211" fmla="*/ 4266235 w 4997675"/>
              <a:gd name="connsiteY1211" fmla="*/ 602343 h 4416208"/>
              <a:gd name="connsiteX1212" fmla="*/ 4273625 w 4997675"/>
              <a:gd name="connsiteY1212" fmla="*/ 577688 h 4416208"/>
              <a:gd name="connsiteX1213" fmla="*/ 4279503 w 4997675"/>
              <a:gd name="connsiteY1213" fmla="*/ 551094 h 4416208"/>
              <a:gd name="connsiteX1214" fmla="*/ 4284005 w 4997675"/>
              <a:gd name="connsiteY1214" fmla="*/ 522634 h 4416208"/>
              <a:gd name="connsiteX1215" fmla="*/ 4287269 w 4997675"/>
              <a:gd name="connsiteY1215" fmla="*/ 492381 h 4416208"/>
              <a:gd name="connsiteX1216" fmla="*/ 4289431 w 4997675"/>
              <a:gd name="connsiteY1216" fmla="*/ 460404 h 4416208"/>
              <a:gd name="connsiteX1217" fmla="*/ 4290627 w 4997675"/>
              <a:gd name="connsiteY1217" fmla="*/ 426775 h 4416208"/>
              <a:gd name="connsiteX1218" fmla="*/ 4290996 w 4997675"/>
              <a:gd name="connsiteY1218" fmla="*/ 391566 h 4416208"/>
              <a:gd name="connsiteX1219" fmla="*/ 4290608 w 4997675"/>
              <a:gd name="connsiteY1219" fmla="*/ 356703 h 4416208"/>
              <a:gd name="connsiteX1220" fmla="*/ 4289356 w 4997675"/>
              <a:gd name="connsiteY1220" fmla="*/ 323400 h 4416208"/>
              <a:gd name="connsiteX1221" fmla="*/ 4287114 w 4997675"/>
              <a:gd name="connsiteY1221" fmla="*/ 291726 h 4416208"/>
              <a:gd name="connsiteX1222" fmla="*/ 4283749 w 4997675"/>
              <a:gd name="connsiteY1222" fmla="*/ 261756 h 4416208"/>
              <a:gd name="connsiteX1223" fmla="*/ 4279133 w 4997675"/>
              <a:gd name="connsiteY1223" fmla="*/ 233558 h 4416208"/>
              <a:gd name="connsiteX1224" fmla="*/ 4273137 w 4997675"/>
              <a:gd name="connsiteY1224" fmla="*/ 207205 h 4416208"/>
              <a:gd name="connsiteX1225" fmla="*/ 4265631 w 4997675"/>
              <a:gd name="connsiteY1225" fmla="*/ 182769 h 4416208"/>
              <a:gd name="connsiteX1226" fmla="*/ 4256487 w 4997675"/>
              <a:gd name="connsiteY1226" fmla="*/ 160321 h 4416208"/>
              <a:gd name="connsiteX1227" fmla="*/ 4245573 w 4997675"/>
              <a:gd name="connsiteY1227" fmla="*/ 139933 h 4416208"/>
              <a:gd name="connsiteX1228" fmla="*/ 4217922 w 4997675"/>
              <a:gd name="connsiteY1228" fmla="*/ 105620 h 4416208"/>
              <a:gd name="connsiteX1229" fmla="*/ 4181644 w 4997675"/>
              <a:gd name="connsiteY1229" fmla="*/ 80403 h 4416208"/>
              <a:gd name="connsiteX1230" fmla="*/ 4159946 w 4997675"/>
              <a:gd name="connsiteY1230" fmla="*/ 71383 h 4416208"/>
              <a:gd name="connsiteX1231" fmla="*/ 4135704 w 4997675"/>
              <a:gd name="connsiteY1231" fmla="*/ 64853 h 4416208"/>
              <a:gd name="connsiteX1232" fmla="*/ 4108787 w 4997675"/>
              <a:gd name="connsiteY1232" fmla="*/ 60882 h 4416208"/>
              <a:gd name="connsiteX1233" fmla="*/ 4079066 w 4997675"/>
              <a:gd name="connsiteY1233" fmla="*/ 59542 h 441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</a:cxnLst>
            <a:rect l="l" t="t" r="r" b="b"/>
            <a:pathLst>
              <a:path w="4997675" h="4416208">
                <a:moveTo>
                  <a:pt x="3168743" y="4250720"/>
                </a:moveTo>
                <a:lnTo>
                  <a:pt x="3293882" y="4250720"/>
                </a:lnTo>
                <a:lnTo>
                  <a:pt x="3293882" y="4355676"/>
                </a:lnTo>
                <a:lnTo>
                  <a:pt x="3168743" y="4355676"/>
                </a:lnTo>
                <a:close/>
                <a:moveTo>
                  <a:pt x="1781493" y="4250720"/>
                </a:moveTo>
                <a:lnTo>
                  <a:pt x="1906631" y="4250720"/>
                </a:lnTo>
                <a:lnTo>
                  <a:pt x="1906631" y="4355676"/>
                </a:lnTo>
                <a:lnTo>
                  <a:pt x="1781493" y="4355676"/>
                </a:lnTo>
                <a:close/>
                <a:moveTo>
                  <a:pt x="2567865" y="3636927"/>
                </a:moveTo>
                <a:lnTo>
                  <a:pt x="2793926" y="3636927"/>
                </a:lnTo>
                <a:lnTo>
                  <a:pt x="2793926" y="3694510"/>
                </a:lnTo>
                <a:lnTo>
                  <a:pt x="2793926" y="4358626"/>
                </a:lnTo>
                <a:lnTo>
                  <a:pt x="2793926" y="4416208"/>
                </a:lnTo>
                <a:lnTo>
                  <a:pt x="2567865" y="4416208"/>
                </a:lnTo>
                <a:lnTo>
                  <a:pt x="2567865" y="4358626"/>
                </a:lnTo>
                <a:lnTo>
                  <a:pt x="2724289" y="4358626"/>
                </a:lnTo>
                <a:lnTo>
                  <a:pt x="2724289" y="3694510"/>
                </a:lnTo>
                <a:lnTo>
                  <a:pt x="2567865" y="3694510"/>
                </a:lnTo>
                <a:close/>
                <a:moveTo>
                  <a:pt x="2281482" y="3636927"/>
                </a:moveTo>
                <a:lnTo>
                  <a:pt x="2507542" y="3636927"/>
                </a:lnTo>
                <a:lnTo>
                  <a:pt x="2507542" y="3694510"/>
                </a:lnTo>
                <a:lnTo>
                  <a:pt x="2351119" y="3694510"/>
                </a:lnTo>
                <a:lnTo>
                  <a:pt x="2351119" y="4358626"/>
                </a:lnTo>
                <a:lnTo>
                  <a:pt x="2507542" y="4358626"/>
                </a:lnTo>
                <a:lnTo>
                  <a:pt x="2507542" y="4416208"/>
                </a:lnTo>
                <a:lnTo>
                  <a:pt x="2281482" y="4416208"/>
                </a:lnTo>
                <a:lnTo>
                  <a:pt x="2281482" y="4358626"/>
                </a:lnTo>
                <a:lnTo>
                  <a:pt x="2281482" y="3694510"/>
                </a:lnTo>
                <a:close/>
                <a:moveTo>
                  <a:pt x="4043181" y="3342449"/>
                </a:moveTo>
                <a:lnTo>
                  <a:pt x="4168321" y="3342449"/>
                </a:lnTo>
                <a:lnTo>
                  <a:pt x="4168321" y="3447404"/>
                </a:lnTo>
                <a:lnTo>
                  <a:pt x="4043181" y="3447404"/>
                </a:lnTo>
                <a:close/>
                <a:moveTo>
                  <a:pt x="2412561" y="3251617"/>
                </a:moveTo>
                <a:lnTo>
                  <a:pt x="2959543" y="3251617"/>
                </a:lnTo>
                <a:lnTo>
                  <a:pt x="2959543" y="3316205"/>
                </a:lnTo>
                <a:lnTo>
                  <a:pt x="2412561" y="3316205"/>
                </a:lnTo>
                <a:close/>
                <a:moveTo>
                  <a:pt x="767823" y="3251617"/>
                </a:moveTo>
                <a:lnTo>
                  <a:pt x="1314806" y="3251617"/>
                </a:lnTo>
                <a:lnTo>
                  <a:pt x="1314806" y="3316205"/>
                </a:lnTo>
                <a:lnTo>
                  <a:pt x="767823" y="3316205"/>
                </a:lnTo>
                <a:close/>
                <a:moveTo>
                  <a:pt x="2412561" y="3040695"/>
                </a:moveTo>
                <a:lnTo>
                  <a:pt x="2959543" y="3040695"/>
                </a:lnTo>
                <a:lnTo>
                  <a:pt x="2959543" y="3105283"/>
                </a:lnTo>
                <a:lnTo>
                  <a:pt x="2412561" y="3105283"/>
                </a:lnTo>
                <a:close/>
                <a:moveTo>
                  <a:pt x="767823" y="3040695"/>
                </a:moveTo>
                <a:lnTo>
                  <a:pt x="1314806" y="3040695"/>
                </a:lnTo>
                <a:lnTo>
                  <a:pt x="1314806" y="3105283"/>
                </a:lnTo>
                <a:lnTo>
                  <a:pt x="767823" y="3105283"/>
                </a:lnTo>
                <a:close/>
                <a:moveTo>
                  <a:pt x="3664718" y="2724824"/>
                </a:moveTo>
                <a:lnTo>
                  <a:pt x="3696801" y="2725958"/>
                </a:lnTo>
                <a:lnTo>
                  <a:pt x="3726497" y="2729329"/>
                </a:lnTo>
                <a:lnTo>
                  <a:pt x="3753886" y="2734888"/>
                </a:lnTo>
                <a:lnTo>
                  <a:pt x="3779048" y="2742585"/>
                </a:lnTo>
                <a:lnTo>
                  <a:pt x="3802063" y="2752371"/>
                </a:lnTo>
                <a:lnTo>
                  <a:pt x="3823012" y="2764197"/>
                </a:lnTo>
                <a:lnTo>
                  <a:pt x="3841975" y="2778013"/>
                </a:lnTo>
                <a:lnTo>
                  <a:pt x="3859032" y="2793771"/>
                </a:lnTo>
                <a:lnTo>
                  <a:pt x="3874264" y="2811421"/>
                </a:lnTo>
                <a:lnTo>
                  <a:pt x="3887750" y="2830915"/>
                </a:lnTo>
                <a:lnTo>
                  <a:pt x="3899570" y="2852202"/>
                </a:lnTo>
                <a:lnTo>
                  <a:pt x="3909806" y="2875233"/>
                </a:lnTo>
                <a:lnTo>
                  <a:pt x="3918538" y="2899960"/>
                </a:lnTo>
                <a:lnTo>
                  <a:pt x="3925845" y="2926333"/>
                </a:lnTo>
                <a:lnTo>
                  <a:pt x="3931807" y="2954304"/>
                </a:lnTo>
                <a:lnTo>
                  <a:pt x="3936506" y="2983823"/>
                </a:lnTo>
                <a:lnTo>
                  <a:pt x="3940021" y="3014840"/>
                </a:lnTo>
                <a:lnTo>
                  <a:pt x="3942432" y="3047306"/>
                </a:lnTo>
                <a:lnTo>
                  <a:pt x="3943820" y="3081172"/>
                </a:lnTo>
                <a:lnTo>
                  <a:pt x="3944264" y="3116390"/>
                </a:lnTo>
                <a:lnTo>
                  <a:pt x="3943841" y="3151759"/>
                </a:lnTo>
                <a:lnTo>
                  <a:pt x="3942513" y="3185776"/>
                </a:lnTo>
                <a:lnTo>
                  <a:pt x="3940194" y="3218391"/>
                </a:lnTo>
                <a:lnTo>
                  <a:pt x="3936796" y="3249555"/>
                </a:lnTo>
                <a:lnTo>
                  <a:pt x="3932233" y="3279216"/>
                </a:lnTo>
                <a:lnTo>
                  <a:pt x="3926417" y="3307327"/>
                </a:lnTo>
                <a:lnTo>
                  <a:pt x="3919261" y="3333835"/>
                </a:lnTo>
                <a:lnTo>
                  <a:pt x="3910678" y="3358693"/>
                </a:lnTo>
                <a:lnTo>
                  <a:pt x="3900582" y="3381848"/>
                </a:lnTo>
                <a:lnTo>
                  <a:pt x="3888885" y="3403253"/>
                </a:lnTo>
                <a:lnTo>
                  <a:pt x="3875500" y="3422855"/>
                </a:lnTo>
                <a:lnTo>
                  <a:pt x="3860340" y="3440607"/>
                </a:lnTo>
                <a:lnTo>
                  <a:pt x="3843318" y="3456457"/>
                </a:lnTo>
                <a:lnTo>
                  <a:pt x="3824347" y="3470356"/>
                </a:lnTo>
                <a:lnTo>
                  <a:pt x="3803340" y="3482254"/>
                </a:lnTo>
                <a:lnTo>
                  <a:pt x="3780210" y="3492100"/>
                </a:lnTo>
                <a:lnTo>
                  <a:pt x="3754870" y="3499845"/>
                </a:lnTo>
                <a:lnTo>
                  <a:pt x="3727233" y="3505440"/>
                </a:lnTo>
                <a:lnTo>
                  <a:pt x="3697211" y="3508833"/>
                </a:lnTo>
                <a:lnTo>
                  <a:pt x="3664718" y="3509975"/>
                </a:lnTo>
                <a:lnTo>
                  <a:pt x="3664718" y="3451442"/>
                </a:lnTo>
                <a:lnTo>
                  <a:pt x="3694755" y="3450092"/>
                </a:lnTo>
                <a:lnTo>
                  <a:pt x="3721911" y="3446089"/>
                </a:lnTo>
                <a:lnTo>
                  <a:pt x="3746324" y="3439506"/>
                </a:lnTo>
                <a:lnTo>
                  <a:pt x="3768130" y="3430414"/>
                </a:lnTo>
                <a:lnTo>
                  <a:pt x="3804470" y="3404987"/>
                </a:lnTo>
                <a:lnTo>
                  <a:pt x="3832025" y="3370381"/>
                </a:lnTo>
                <a:lnTo>
                  <a:pt x="3842849" y="3349814"/>
                </a:lnTo>
                <a:lnTo>
                  <a:pt x="3851888" y="3327167"/>
                </a:lnTo>
                <a:lnTo>
                  <a:pt x="3859278" y="3302511"/>
                </a:lnTo>
                <a:lnTo>
                  <a:pt x="3865156" y="3275918"/>
                </a:lnTo>
                <a:lnTo>
                  <a:pt x="3869658" y="3247458"/>
                </a:lnTo>
                <a:lnTo>
                  <a:pt x="3872922" y="3217204"/>
                </a:lnTo>
                <a:lnTo>
                  <a:pt x="3875083" y="3185227"/>
                </a:lnTo>
                <a:lnTo>
                  <a:pt x="3876280" y="3151598"/>
                </a:lnTo>
                <a:lnTo>
                  <a:pt x="3876649" y="3116390"/>
                </a:lnTo>
                <a:lnTo>
                  <a:pt x="3876261" y="3081527"/>
                </a:lnTo>
                <a:lnTo>
                  <a:pt x="3875009" y="3048223"/>
                </a:lnTo>
                <a:lnTo>
                  <a:pt x="3872766" y="3016550"/>
                </a:lnTo>
                <a:lnTo>
                  <a:pt x="3869401" y="2986579"/>
                </a:lnTo>
                <a:lnTo>
                  <a:pt x="3864786" y="2958381"/>
                </a:lnTo>
                <a:lnTo>
                  <a:pt x="3858790" y="2932028"/>
                </a:lnTo>
                <a:lnTo>
                  <a:pt x="3851284" y="2907592"/>
                </a:lnTo>
                <a:lnTo>
                  <a:pt x="3842139" y="2885144"/>
                </a:lnTo>
                <a:lnTo>
                  <a:pt x="3831225" y="2864756"/>
                </a:lnTo>
                <a:lnTo>
                  <a:pt x="3803575" y="2830443"/>
                </a:lnTo>
                <a:lnTo>
                  <a:pt x="3767297" y="2805225"/>
                </a:lnTo>
                <a:lnTo>
                  <a:pt x="3745599" y="2796206"/>
                </a:lnTo>
                <a:lnTo>
                  <a:pt x="3721357" y="2789676"/>
                </a:lnTo>
                <a:lnTo>
                  <a:pt x="3694439" y="2785704"/>
                </a:lnTo>
                <a:lnTo>
                  <a:pt x="3664718" y="2784365"/>
                </a:lnTo>
                <a:close/>
                <a:moveTo>
                  <a:pt x="3609180" y="2724824"/>
                </a:moveTo>
                <a:lnTo>
                  <a:pt x="3609180" y="2784365"/>
                </a:lnTo>
                <a:lnTo>
                  <a:pt x="3579627" y="2785704"/>
                </a:lnTo>
                <a:lnTo>
                  <a:pt x="3552857" y="2789676"/>
                </a:lnTo>
                <a:lnTo>
                  <a:pt x="3528744" y="2796206"/>
                </a:lnTo>
                <a:lnTo>
                  <a:pt x="3507159" y="2805225"/>
                </a:lnTo>
                <a:lnTo>
                  <a:pt x="3471059" y="2830443"/>
                </a:lnTo>
                <a:lnTo>
                  <a:pt x="3443532" y="2864756"/>
                </a:lnTo>
                <a:lnTo>
                  <a:pt x="3432663" y="2885144"/>
                </a:lnTo>
                <a:lnTo>
                  <a:pt x="3423552" y="2907592"/>
                </a:lnTo>
                <a:lnTo>
                  <a:pt x="3416073" y="2932028"/>
                </a:lnTo>
                <a:lnTo>
                  <a:pt x="3410095" y="2958381"/>
                </a:lnTo>
                <a:lnTo>
                  <a:pt x="3405492" y="2986579"/>
                </a:lnTo>
                <a:lnTo>
                  <a:pt x="3402135" y="3016550"/>
                </a:lnTo>
                <a:lnTo>
                  <a:pt x="3399896" y="3048223"/>
                </a:lnTo>
                <a:lnTo>
                  <a:pt x="3398646" y="3081527"/>
                </a:lnTo>
                <a:lnTo>
                  <a:pt x="3398258" y="3116390"/>
                </a:lnTo>
                <a:lnTo>
                  <a:pt x="3398637" y="3151598"/>
                </a:lnTo>
                <a:lnTo>
                  <a:pt x="3399859" y="3185227"/>
                </a:lnTo>
                <a:lnTo>
                  <a:pt x="3402058" y="3217204"/>
                </a:lnTo>
                <a:lnTo>
                  <a:pt x="3405364" y="3247458"/>
                </a:lnTo>
                <a:lnTo>
                  <a:pt x="3409911" y="3275918"/>
                </a:lnTo>
                <a:lnTo>
                  <a:pt x="3415829" y="3302511"/>
                </a:lnTo>
                <a:lnTo>
                  <a:pt x="3423251" y="3327167"/>
                </a:lnTo>
                <a:lnTo>
                  <a:pt x="3432308" y="3349814"/>
                </a:lnTo>
                <a:lnTo>
                  <a:pt x="3443133" y="3370381"/>
                </a:lnTo>
                <a:lnTo>
                  <a:pt x="3470611" y="3404987"/>
                </a:lnTo>
                <a:lnTo>
                  <a:pt x="3506742" y="3430414"/>
                </a:lnTo>
                <a:lnTo>
                  <a:pt x="3528382" y="3439506"/>
                </a:lnTo>
                <a:lnTo>
                  <a:pt x="3552580" y="3446089"/>
                </a:lnTo>
                <a:lnTo>
                  <a:pt x="3579469" y="3450092"/>
                </a:lnTo>
                <a:lnTo>
                  <a:pt x="3609180" y="3451442"/>
                </a:lnTo>
                <a:lnTo>
                  <a:pt x="3609180" y="3509975"/>
                </a:lnTo>
                <a:lnTo>
                  <a:pt x="3576823" y="3508833"/>
                </a:lnTo>
                <a:lnTo>
                  <a:pt x="3546911" y="3505440"/>
                </a:lnTo>
                <a:lnTo>
                  <a:pt x="3519356" y="3499845"/>
                </a:lnTo>
                <a:lnTo>
                  <a:pt x="3494075" y="3492100"/>
                </a:lnTo>
                <a:lnTo>
                  <a:pt x="3470984" y="3482254"/>
                </a:lnTo>
                <a:lnTo>
                  <a:pt x="3449996" y="3470356"/>
                </a:lnTo>
                <a:lnTo>
                  <a:pt x="3431027" y="3456457"/>
                </a:lnTo>
                <a:lnTo>
                  <a:pt x="3413994" y="3440607"/>
                </a:lnTo>
                <a:lnTo>
                  <a:pt x="3398810" y="3422855"/>
                </a:lnTo>
                <a:lnTo>
                  <a:pt x="3385391" y="3403253"/>
                </a:lnTo>
                <a:lnTo>
                  <a:pt x="3373653" y="3381848"/>
                </a:lnTo>
                <a:lnTo>
                  <a:pt x="3363510" y="3358693"/>
                </a:lnTo>
                <a:lnTo>
                  <a:pt x="3354878" y="3333835"/>
                </a:lnTo>
                <a:lnTo>
                  <a:pt x="3347672" y="3307327"/>
                </a:lnTo>
                <a:lnTo>
                  <a:pt x="3341807" y="3279216"/>
                </a:lnTo>
                <a:lnTo>
                  <a:pt x="3337199" y="3249555"/>
                </a:lnTo>
                <a:lnTo>
                  <a:pt x="3333762" y="3218391"/>
                </a:lnTo>
                <a:lnTo>
                  <a:pt x="3331412" y="3185776"/>
                </a:lnTo>
                <a:lnTo>
                  <a:pt x="3330064" y="3151759"/>
                </a:lnTo>
                <a:lnTo>
                  <a:pt x="3329634" y="3116390"/>
                </a:lnTo>
                <a:lnTo>
                  <a:pt x="3330078" y="3081172"/>
                </a:lnTo>
                <a:lnTo>
                  <a:pt x="3331466" y="3047306"/>
                </a:lnTo>
                <a:lnTo>
                  <a:pt x="3333878" y="3014840"/>
                </a:lnTo>
                <a:lnTo>
                  <a:pt x="3337392" y="2983823"/>
                </a:lnTo>
                <a:lnTo>
                  <a:pt x="3342091" y="2954304"/>
                </a:lnTo>
                <a:lnTo>
                  <a:pt x="3348054" y="2926333"/>
                </a:lnTo>
                <a:lnTo>
                  <a:pt x="3355360" y="2899960"/>
                </a:lnTo>
                <a:lnTo>
                  <a:pt x="3364092" y="2875233"/>
                </a:lnTo>
                <a:lnTo>
                  <a:pt x="3374328" y="2852202"/>
                </a:lnTo>
                <a:lnTo>
                  <a:pt x="3386148" y="2830915"/>
                </a:lnTo>
                <a:lnTo>
                  <a:pt x="3399634" y="2811421"/>
                </a:lnTo>
                <a:lnTo>
                  <a:pt x="3414866" y="2793771"/>
                </a:lnTo>
                <a:lnTo>
                  <a:pt x="3431923" y="2778013"/>
                </a:lnTo>
                <a:lnTo>
                  <a:pt x="3450886" y="2764197"/>
                </a:lnTo>
                <a:lnTo>
                  <a:pt x="3471835" y="2752371"/>
                </a:lnTo>
                <a:lnTo>
                  <a:pt x="3494850" y="2742585"/>
                </a:lnTo>
                <a:lnTo>
                  <a:pt x="3520012" y="2734888"/>
                </a:lnTo>
                <a:lnTo>
                  <a:pt x="3547401" y="2729329"/>
                </a:lnTo>
                <a:lnTo>
                  <a:pt x="3577097" y="2725958"/>
                </a:lnTo>
                <a:close/>
                <a:moveTo>
                  <a:pt x="1763020" y="2724824"/>
                </a:moveTo>
                <a:lnTo>
                  <a:pt x="1795103" y="2725958"/>
                </a:lnTo>
                <a:lnTo>
                  <a:pt x="1824799" y="2729329"/>
                </a:lnTo>
                <a:lnTo>
                  <a:pt x="1852188" y="2734888"/>
                </a:lnTo>
                <a:lnTo>
                  <a:pt x="1877351" y="2742585"/>
                </a:lnTo>
                <a:lnTo>
                  <a:pt x="1900366" y="2752371"/>
                </a:lnTo>
                <a:lnTo>
                  <a:pt x="1921315" y="2764197"/>
                </a:lnTo>
                <a:lnTo>
                  <a:pt x="1940277" y="2778013"/>
                </a:lnTo>
                <a:lnTo>
                  <a:pt x="1957335" y="2793771"/>
                </a:lnTo>
                <a:lnTo>
                  <a:pt x="1972567" y="2811421"/>
                </a:lnTo>
                <a:lnTo>
                  <a:pt x="1986053" y="2830915"/>
                </a:lnTo>
                <a:lnTo>
                  <a:pt x="1997873" y="2852202"/>
                </a:lnTo>
                <a:lnTo>
                  <a:pt x="2008108" y="2875233"/>
                </a:lnTo>
                <a:lnTo>
                  <a:pt x="2016839" y="2899960"/>
                </a:lnTo>
                <a:lnTo>
                  <a:pt x="2024146" y="2926333"/>
                </a:lnTo>
                <a:lnTo>
                  <a:pt x="2030109" y="2954304"/>
                </a:lnTo>
                <a:lnTo>
                  <a:pt x="2034807" y="2983823"/>
                </a:lnTo>
                <a:lnTo>
                  <a:pt x="2038322" y="3014840"/>
                </a:lnTo>
                <a:lnTo>
                  <a:pt x="2040733" y="3047306"/>
                </a:lnTo>
                <a:lnTo>
                  <a:pt x="2042121" y="3081172"/>
                </a:lnTo>
                <a:lnTo>
                  <a:pt x="2042566" y="3116390"/>
                </a:lnTo>
                <a:lnTo>
                  <a:pt x="2042142" y="3151759"/>
                </a:lnTo>
                <a:lnTo>
                  <a:pt x="2040814" y="3185776"/>
                </a:lnTo>
                <a:lnTo>
                  <a:pt x="2038495" y="3218391"/>
                </a:lnTo>
                <a:lnTo>
                  <a:pt x="2035097" y="3249555"/>
                </a:lnTo>
                <a:lnTo>
                  <a:pt x="2030534" y="3279216"/>
                </a:lnTo>
                <a:lnTo>
                  <a:pt x="2024718" y="3307327"/>
                </a:lnTo>
                <a:lnTo>
                  <a:pt x="2017562" y="3333835"/>
                </a:lnTo>
                <a:lnTo>
                  <a:pt x="2008979" y="3358693"/>
                </a:lnTo>
                <a:lnTo>
                  <a:pt x="1998885" y="3381848"/>
                </a:lnTo>
                <a:lnTo>
                  <a:pt x="1987188" y="3403253"/>
                </a:lnTo>
                <a:lnTo>
                  <a:pt x="1973803" y="3422855"/>
                </a:lnTo>
                <a:lnTo>
                  <a:pt x="1958642" y="3440607"/>
                </a:lnTo>
                <a:lnTo>
                  <a:pt x="1941620" y="3456457"/>
                </a:lnTo>
                <a:lnTo>
                  <a:pt x="1922649" y="3470356"/>
                </a:lnTo>
                <a:lnTo>
                  <a:pt x="1901643" y="3482254"/>
                </a:lnTo>
                <a:lnTo>
                  <a:pt x="1878513" y="3492100"/>
                </a:lnTo>
                <a:lnTo>
                  <a:pt x="1853172" y="3499845"/>
                </a:lnTo>
                <a:lnTo>
                  <a:pt x="1825536" y="3505440"/>
                </a:lnTo>
                <a:lnTo>
                  <a:pt x="1795513" y="3508833"/>
                </a:lnTo>
                <a:lnTo>
                  <a:pt x="1763020" y="3509975"/>
                </a:lnTo>
                <a:lnTo>
                  <a:pt x="1763020" y="3451442"/>
                </a:lnTo>
                <a:lnTo>
                  <a:pt x="1793057" y="3450092"/>
                </a:lnTo>
                <a:lnTo>
                  <a:pt x="1820214" y="3446089"/>
                </a:lnTo>
                <a:lnTo>
                  <a:pt x="1844626" y="3439506"/>
                </a:lnTo>
                <a:lnTo>
                  <a:pt x="1866433" y="3430414"/>
                </a:lnTo>
                <a:lnTo>
                  <a:pt x="1902772" y="3404987"/>
                </a:lnTo>
                <a:lnTo>
                  <a:pt x="1930327" y="3370381"/>
                </a:lnTo>
                <a:lnTo>
                  <a:pt x="1941152" y="3349814"/>
                </a:lnTo>
                <a:lnTo>
                  <a:pt x="1950192" y="3327167"/>
                </a:lnTo>
                <a:lnTo>
                  <a:pt x="1957581" y="3302511"/>
                </a:lnTo>
                <a:lnTo>
                  <a:pt x="1963459" y="3275918"/>
                </a:lnTo>
                <a:lnTo>
                  <a:pt x="1967961" y="3247458"/>
                </a:lnTo>
                <a:lnTo>
                  <a:pt x="1971225" y="3217204"/>
                </a:lnTo>
                <a:lnTo>
                  <a:pt x="1973386" y="3185227"/>
                </a:lnTo>
                <a:lnTo>
                  <a:pt x="1974583" y="3151598"/>
                </a:lnTo>
                <a:lnTo>
                  <a:pt x="1974951" y="3116390"/>
                </a:lnTo>
                <a:lnTo>
                  <a:pt x="1974564" y="3081527"/>
                </a:lnTo>
                <a:lnTo>
                  <a:pt x="1973312" y="3048223"/>
                </a:lnTo>
                <a:lnTo>
                  <a:pt x="1971069" y="3016550"/>
                </a:lnTo>
                <a:lnTo>
                  <a:pt x="1967704" y="2986579"/>
                </a:lnTo>
                <a:lnTo>
                  <a:pt x="1963089" y="2958381"/>
                </a:lnTo>
                <a:lnTo>
                  <a:pt x="1957093" y="2932028"/>
                </a:lnTo>
                <a:lnTo>
                  <a:pt x="1949587" y="2907592"/>
                </a:lnTo>
                <a:lnTo>
                  <a:pt x="1940442" y="2885144"/>
                </a:lnTo>
                <a:lnTo>
                  <a:pt x="1929528" y="2864756"/>
                </a:lnTo>
                <a:lnTo>
                  <a:pt x="1901878" y="2830443"/>
                </a:lnTo>
                <a:lnTo>
                  <a:pt x="1865600" y="2805225"/>
                </a:lnTo>
                <a:lnTo>
                  <a:pt x="1843901" y="2796206"/>
                </a:lnTo>
                <a:lnTo>
                  <a:pt x="1819659" y="2789676"/>
                </a:lnTo>
                <a:lnTo>
                  <a:pt x="1792742" y="2785704"/>
                </a:lnTo>
                <a:lnTo>
                  <a:pt x="1763020" y="2784365"/>
                </a:lnTo>
                <a:close/>
                <a:moveTo>
                  <a:pt x="1707483" y="2724824"/>
                </a:moveTo>
                <a:lnTo>
                  <a:pt x="1707483" y="2784365"/>
                </a:lnTo>
                <a:lnTo>
                  <a:pt x="1677930" y="2785704"/>
                </a:lnTo>
                <a:lnTo>
                  <a:pt x="1651159" y="2789676"/>
                </a:lnTo>
                <a:lnTo>
                  <a:pt x="1627047" y="2796206"/>
                </a:lnTo>
                <a:lnTo>
                  <a:pt x="1605462" y="2805225"/>
                </a:lnTo>
                <a:lnTo>
                  <a:pt x="1569362" y="2830443"/>
                </a:lnTo>
                <a:lnTo>
                  <a:pt x="1541834" y="2864756"/>
                </a:lnTo>
                <a:lnTo>
                  <a:pt x="1530965" y="2885144"/>
                </a:lnTo>
                <a:lnTo>
                  <a:pt x="1521855" y="2907592"/>
                </a:lnTo>
                <a:lnTo>
                  <a:pt x="1514375" y="2932028"/>
                </a:lnTo>
                <a:lnTo>
                  <a:pt x="1508397" y="2958381"/>
                </a:lnTo>
                <a:lnTo>
                  <a:pt x="1503795" y="2986579"/>
                </a:lnTo>
                <a:lnTo>
                  <a:pt x="1500438" y="3016550"/>
                </a:lnTo>
                <a:lnTo>
                  <a:pt x="1498199" y="3048223"/>
                </a:lnTo>
                <a:lnTo>
                  <a:pt x="1496949" y="3081527"/>
                </a:lnTo>
                <a:lnTo>
                  <a:pt x="1496561" y="3116390"/>
                </a:lnTo>
                <a:lnTo>
                  <a:pt x="1496940" y="3151598"/>
                </a:lnTo>
                <a:lnTo>
                  <a:pt x="1498161" y="3185227"/>
                </a:lnTo>
                <a:lnTo>
                  <a:pt x="1500361" y="3217204"/>
                </a:lnTo>
                <a:lnTo>
                  <a:pt x="1503667" y="3247458"/>
                </a:lnTo>
                <a:lnTo>
                  <a:pt x="1508213" y="3275918"/>
                </a:lnTo>
                <a:lnTo>
                  <a:pt x="1514131" y="3302511"/>
                </a:lnTo>
                <a:lnTo>
                  <a:pt x="1521553" y="3327167"/>
                </a:lnTo>
                <a:lnTo>
                  <a:pt x="1530611" y="3349814"/>
                </a:lnTo>
                <a:lnTo>
                  <a:pt x="1541435" y="3370381"/>
                </a:lnTo>
                <a:lnTo>
                  <a:pt x="1568914" y="3404987"/>
                </a:lnTo>
                <a:lnTo>
                  <a:pt x="1605045" y="3430414"/>
                </a:lnTo>
                <a:lnTo>
                  <a:pt x="1626684" y="3439506"/>
                </a:lnTo>
                <a:lnTo>
                  <a:pt x="1650883" y="3446089"/>
                </a:lnTo>
                <a:lnTo>
                  <a:pt x="1677771" y="3450092"/>
                </a:lnTo>
                <a:lnTo>
                  <a:pt x="1707483" y="3451442"/>
                </a:lnTo>
                <a:lnTo>
                  <a:pt x="1707483" y="3509975"/>
                </a:lnTo>
                <a:lnTo>
                  <a:pt x="1675126" y="3508833"/>
                </a:lnTo>
                <a:lnTo>
                  <a:pt x="1645214" y="3505440"/>
                </a:lnTo>
                <a:lnTo>
                  <a:pt x="1617658" y="3499845"/>
                </a:lnTo>
                <a:lnTo>
                  <a:pt x="1592378" y="3492100"/>
                </a:lnTo>
                <a:lnTo>
                  <a:pt x="1569286" y="3482254"/>
                </a:lnTo>
                <a:lnTo>
                  <a:pt x="1548298" y="3470356"/>
                </a:lnTo>
                <a:lnTo>
                  <a:pt x="1529330" y="3456457"/>
                </a:lnTo>
                <a:lnTo>
                  <a:pt x="1512297" y="3440607"/>
                </a:lnTo>
                <a:lnTo>
                  <a:pt x="1497113" y="3422855"/>
                </a:lnTo>
                <a:lnTo>
                  <a:pt x="1483694" y="3403253"/>
                </a:lnTo>
                <a:lnTo>
                  <a:pt x="1471955" y="3381848"/>
                </a:lnTo>
                <a:lnTo>
                  <a:pt x="1461812" y="3358693"/>
                </a:lnTo>
                <a:lnTo>
                  <a:pt x="1453180" y="3333835"/>
                </a:lnTo>
                <a:lnTo>
                  <a:pt x="1445974" y="3307327"/>
                </a:lnTo>
                <a:lnTo>
                  <a:pt x="1440110" y="3279216"/>
                </a:lnTo>
                <a:lnTo>
                  <a:pt x="1435501" y="3249555"/>
                </a:lnTo>
                <a:lnTo>
                  <a:pt x="1432064" y="3218391"/>
                </a:lnTo>
                <a:lnTo>
                  <a:pt x="1429714" y="3185776"/>
                </a:lnTo>
                <a:lnTo>
                  <a:pt x="1428366" y="3151759"/>
                </a:lnTo>
                <a:lnTo>
                  <a:pt x="1427937" y="3116390"/>
                </a:lnTo>
                <a:lnTo>
                  <a:pt x="1428380" y="3081172"/>
                </a:lnTo>
                <a:lnTo>
                  <a:pt x="1429769" y="3047306"/>
                </a:lnTo>
                <a:lnTo>
                  <a:pt x="1432180" y="3014840"/>
                </a:lnTo>
                <a:lnTo>
                  <a:pt x="1435694" y="2983823"/>
                </a:lnTo>
                <a:lnTo>
                  <a:pt x="1440394" y="2954304"/>
                </a:lnTo>
                <a:lnTo>
                  <a:pt x="1446356" y="2926333"/>
                </a:lnTo>
                <a:lnTo>
                  <a:pt x="1453663" y="2899960"/>
                </a:lnTo>
                <a:lnTo>
                  <a:pt x="1462394" y="2875233"/>
                </a:lnTo>
                <a:lnTo>
                  <a:pt x="1472630" y="2852202"/>
                </a:lnTo>
                <a:lnTo>
                  <a:pt x="1484451" y="2830915"/>
                </a:lnTo>
                <a:lnTo>
                  <a:pt x="1497937" y="2811421"/>
                </a:lnTo>
                <a:lnTo>
                  <a:pt x="1513169" y="2793771"/>
                </a:lnTo>
                <a:lnTo>
                  <a:pt x="1530226" y="2778013"/>
                </a:lnTo>
                <a:lnTo>
                  <a:pt x="1549189" y="2764197"/>
                </a:lnTo>
                <a:lnTo>
                  <a:pt x="1570137" y="2752371"/>
                </a:lnTo>
                <a:lnTo>
                  <a:pt x="1593152" y="2742585"/>
                </a:lnTo>
                <a:lnTo>
                  <a:pt x="1618315" y="2734888"/>
                </a:lnTo>
                <a:lnTo>
                  <a:pt x="1645704" y="2729329"/>
                </a:lnTo>
                <a:lnTo>
                  <a:pt x="1675399" y="2725958"/>
                </a:lnTo>
                <a:close/>
                <a:moveTo>
                  <a:pt x="1515448" y="2434173"/>
                </a:moveTo>
                <a:lnTo>
                  <a:pt x="1540977" y="2436396"/>
                </a:lnTo>
                <a:lnTo>
                  <a:pt x="1560735" y="2444391"/>
                </a:lnTo>
                <a:lnTo>
                  <a:pt x="1573491" y="2460144"/>
                </a:lnTo>
                <a:lnTo>
                  <a:pt x="1578018" y="2485642"/>
                </a:lnTo>
                <a:lnTo>
                  <a:pt x="1573491" y="2512307"/>
                </a:lnTo>
                <a:lnTo>
                  <a:pt x="1560735" y="2528659"/>
                </a:lnTo>
                <a:lnTo>
                  <a:pt x="1540977" y="2536874"/>
                </a:lnTo>
                <a:lnTo>
                  <a:pt x="1515448" y="2539129"/>
                </a:lnTo>
                <a:lnTo>
                  <a:pt x="1489919" y="2536874"/>
                </a:lnTo>
                <a:lnTo>
                  <a:pt x="1470160" y="2528659"/>
                </a:lnTo>
                <a:lnTo>
                  <a:pt x="1457404" y="2512307"/>
                </a:lnTo>
                <a:lnTo>
                  <a:pt x="1452878" y="2485642"/>
                </a:lnTo>
                <a:lnTo>
                  <a:pt x="1457545" y="2460144"/>
                </a:lnTo>
                <a:lnTo>
                  <a:pt x="1470538" y="2444391"/>
                </a:lnTo>
                <a:lnTo>
                  <a:pt x="1490344" y="2436396"/>
                </a:lnTo>
                <a:close/>
                <a:moveTo>
                  <a:pt x="1515448" y="2010312"/>
                </a:moveTo>
                <a:lnTo>
                  <a:pt x="1540977" y="2012409"/>
                </a:lnTo>
                <a:lnTo>
                  <a:pt x="1560735" y="2020277"/>
                </a:lnTo>
                <a:lnTo>
                  <a:pt x="1573491" y="2036282"/>
                </a:lnTo>
                <a:lnTo>
                  <a:pt x="1578018" y="2062790"/>
                </a:lnTo>
                <a:lnTo>
                  <a:pt x="1573491" y="2088445"/>
                </a:lnTo>
                <a:lnTo>
                  <a:pt x="1560735" y="2104545"/>
                </a:lnTo>
                <a:lnTo>
                  <a:pt x="1540977" y="2112886"/>
                </a:lnTo>
                <a:lnTo>
                  <a:pt x="1515448" y="2115267"/>
                </a:lnTo>
                <a:lnTo>
                  <a:pt x="1490502" y="2112886"/>
                </a:lnTo>
                <a:lnTo>
                  <a:pt x="1471043" y="2104545"/>
                </a:lnTo>
                <a:lnTo>
                  <a:pt x="1458396" y="2088445"/>
                </a:lnTo>
                <a:lnTo>
                  <a:pt x="1453887" y="2062790"/>
                </a:lnTo>
                <a:lnTo>
                  <a:pt x="1458396" y="2036282"/>
                </a:lnTo>
                <a:lnTo>
                  <a:pt x="1471043" y="2020277"/>
                </a:lnTo>
                <a:lnTo>
                  <a:pt x="1490502" y="2012409"/>
                </a:lnTo>
                <a:close/>
                <a:moveTo>
                  <a:pt x="2162394" y="1820398"/>
                </a:moveTo>
                <a:lnTo>
                  <a:pt x="2388447" y="1820398"/>
                </a:lnTo>
                <a:lnTo>
                  <a:pt x="2388447" y="1877980"/>
                </a:lnTo>
                <a:lnTo>
                  <a:pt x="2388447" y="2542096"/>
                </a:lnTo>
                <a:lnTo>
                  <a:pt x="2388447" y="2599679"/>
                </a:lnTo>
                <a:lnTo>
                  <a:pt x="2162394" y="2599679"/>
                </a:lnTo>
                <a:lnTo>
                  <a:pt x="2162394" y="2542096"/>
                </a:lnTo>
                <a:lnTo>
                  <a:pt x="2318818" y="2542096"/>
                </a:lnTo>
                <a:lnTo>
                  <a:pt x="2318818" y="1877980"/>
                </a:lnTo>
                <a:lnTo>
                  <a:pt x="2162394" y="1877980"/>
                </a:lnTo>
                <a:close/>
                <a:moveTo>
                  <a:pt x="899438" y="1820398"/>
                </a:moveTo>
                <a:lnTo>
                  <a:pt x="1125499" y="1820398"/>
                </a:lnTo>
                <a:lnTo>
                  <a:pt x="1125499" y="1877980"/>
                </a:lnTo>
                <a:lnTo>
                  <a:pt x="969075" y="1877980"/>
                </a:lnTo>
                <a:lnTo>
                  <a:pt x="969075" y="2542096"/>
                </a:lnTo>
                <a:lnTo>
                  <a:pt x="1125499" y="2542096"/>
                </a:lnTo>
                <a:lnTo>
                  <a:pt x="1125499" y="2599679"/>
                </a:lnTo>
                <a:lnTo>
                  <a:pt x="899438" y="2599679"/>
                </a:lnTo>
                <a:lnTo>
                  <a:pt x="899438" y="2542096"/>
                </a:lnTo>
                <a:lnTo>
                  <a:pt x="899438" y="1877980"/>
                </a:lnTo>
                <a:close/>
                <a:moveTo>
                  <a:pt x="4360117" y="1816547"/>
                </a:moveTo>
                <a:lnTo>
                  <a:pt x="4392199" y="1817681"/>
                </a:lnTo>
                <a:lnTo>
                  <a:pt x="4421895" y="1821052"/>
                </a:lnTo>
                <a:lnTo>
                  <a:pt x="4449284" y="1826611"/>
                </a:lnTo>
                <a:lnTo>
                  <a:pt x="4474446" y="1834308"/>
                </a:lnTo>
                <a:lnTo>
                  <a:pt x="4497461" y="1844094"/>
                </a:lnTo>
                <a:lnTo>
                  <a:pt x="4518410" y="1855920"/>
                </a:lnTo>
                <a:lnTo>
                  <a:pt x="4537373" y="1869736"/>
                </a:lnTo>
                <a:lnTo>
                  <a:pt x="4554430" y="1885494"/>
                </a:lnTo>
                <a:lnTo>
                  <a:pt x="4569662" y="1903144"/>
                </a:lnTo>
                <a:lnTo>
                  <a:pt x="4583148" y="1922638"/>
                </a:lnTo>
                <a:lnTo>
                  <a:pt x="4594968" y="1943925"/>
                </a:lnTo>
                <a:lnTo>
                  <a:pt x="4605204" y="1966956"/>
                </a:lnTo>
                <a:lnTo>
                  <a:pt x="4613936" y="1991684"/>
                </a:lnTo>
                <a:lnTo>
                  <a:pt x="4621243" y="2018057"/>
                </a:lnTo>
                <a:lnTo>
                  <a:pt x="4627205" y="2046027"/>
                </a:lnTo>
                <a:lnTo>
                  <a:pt x="4631904" y="2075545"/>
                </a:lnTo>
                <a:lnTo>
                  <a:pt x="4635419" y="2106562"/>
                </a:lnTo>
                <a:lnTo>
                  <a:pt x="4637830" y="2139029"/>
                </a:lnTo>
                <a:lnTo>
                  <a:pt x="4639218" y="2172895"/>
                </a:lnTo>
                <a:lnTo>
                  <a:pt x="4639663" y="2208113"/>
                </a:lnTo>
                <a:lnTo>
                  <a:pt x="4639239" y="2243481"/>
                </a:lnTo>
                <a:lnTo>
                  <a:pt x="4637911" y="2277499"/>
                </a:lnTo>
                <a:lnTo>
                  <a:pt x="4635592" y="2310114"/>
                </a:lnTo>
                <a:lnTo>
                  <a:pt x="4632194" y="2341278"/>
                </a:lnTo>
                <a:lnTo>
                  <a:pt x="4627631" y="2370939"/>
                </a:lnTo>
                <a:lnTo>
                  <a:pt x="4621815" y="2399050"/>
                </a:lnTo>
                <a:lnTo>
                  <a:pt x="4614659" y="2425558"/>
                </a:lnTo>
                <a:lnTo>
                  <a:pt x="4606076" y="2450416"/>
                </a:lnTo>
                <a:lnTo>
                  <a:pt x="4595980" y="2473571"/>
                </a:lnTo>
                <a:lnTo>
                  <a:pt x="4584283" y="2494976"/>
                </a:lnTo>
                <a:lnTo>
                  <a:pt x="4570898" y="2514578"/>
                </a:lnTo>
                <a:lnTo>
                  <a:pt x="4555738" y="2532329"/>
                </a:lnTo>
                <a:lnTo>
                  <a:pt x="4538716" y="2548180"/>
                </a:lnTo>
                <a:lnTo>
                  <a:pt x="4519745" y="2562078"/>
                </a:lnTo>
                <a:lnTo>
                  <a:pt x="4498739" y="2573976"/>
                </a:lnTo>
                <a:lnTo>
                  <a:pt x="4475608" y="2583822"/>
                </a:lnTo>
                <a:lnTo>
                  <a:pt x="4450268" y="2591568"/>
                </a:lnTo>
                <a:lnTo>
                  <a:pt x="4422631" y="2597162"/>
                </a:lnTo>
                <a:lnTo>
                  <a:pt x="4392609" y="2600555"/>
                </a:lnTo>
                <a:lnTo>
                  <a:pt x="4360117" y="2601697"/>
                </a:lnTo>
                <a:lnTo>
                  <a:pt x="4360117" y="2543165"/>
                </a:lnTo>
                <a:lnTo>
                  <a:pt x="4390153" y="2541815"/>
                </a:lnTo>
                <a:lnTo>
                  <a:pt x="4417309" y="2537812"/>
                </a:lnTo>
                <a:lnTo>
                  <a:pt x="4441722" y="2531229"/>
                </a:lnTo>
                <a:lnTo>
                  <a:pt x="4463528" y="2522137"/>
                </a:lnTo>
                <a:lnTo>
                  <a:pt x="4499868" y="2496710"/>
                </a:lnTo>
                <a:lnTo>
                  <a:pt x="4527422" y="2462104"/>
                </a:lnTo>
                <a:lnTo>
                  <a:pt x="4538247" y="2441537"/>
                </a:lnTo>
                <a:lnTo>
                  <a:pt x="4547286" y="2418890"/>
                </a:lnTo>
                <a:lnTo>
                  <a:pt x="4554676" y="2394234"/>
                </a:lnTo>
                <a:lnTo>
                  <a:pt x="4560554" y="2367640"/>
                </a:lnTo>
                <a:lnTo>
                  <a:pt x="4565056" y="2339181"/>
                </a:lnTo>
                <a:lnTo>
                  <a:pt x="4568320" y="2308927"/>
                </a:lnTo>
                <a:lnTo>
                  <a:pt x="4570482" y="2276950"/>
                </a:lnTo>
                <a:lnTo>
                  <a:pt x="4571678" y="2243321"/>
                </a:lnTo>
                <a:lnTo>
                  <a:pt x="4572047" y="2208113"/>
                </a:lnTo>
                <a:lnTo>
                  <a:pt x="4571659" y="2173250"/>
                </a:lnTo>
                <a:lnTo>
                  <a:pt x="4570407" y="2139946"/>
                </a:lnTo>
                <a:lnTo>
                  <a:pt x="4568164" y="2108273"/>
                </a:lnTo>
                <a:lnTo>
                  <a:pt x="4564799" y="2078302"/>
                </a:lnTo>
                <a:lnTo>
                  <a:pt x="4560184" y="2050104"/>
                </a:lnTo>
                <a:lnTo>
                  <a:pt x="4554188" y="2023752"/>
                </a:lnTo>
                <a:lnTo>
                  <a:pt x="4546682" y="1999316"/>
                </a:lnTo>
                <a:lnTo>
                  <a:pt x="4537537" y="1976868"/>
                </a:lnTo>
                <a:lnTo>
                  <a:pt x="4526623" y="1956479"/>
                </a:lnTo>
                <a:lnTo>
                  <a:pt x="4498973" y="1922166"/>
                </a:lnTo>
                <a:lnTo>
                  <a:pt x="4462695" y="1896949"/>
                </a:lnTo>
                <a:lnTo>
                  <a:pt x="4440997" y="1887930"/>
                </a:lnTo>
                <a:lnTo>
                  <a:pt x="4416755" y="1881399"/>
                </a:lnTo>
                <a:lnTo>
                  <a:pt x="4389837" y="1877428"/>
                </a:lnTo>
                <a:lnTo>
                  <a:pt x="4360117" y="1876089"/>
                </a:lnTo>
                <a:close/>
                <a:moveTo>
                  <a:pt x="4047617" y="1816547"/>
                </a:moveTo>
                <a:lnTo>
                  <a:pt x="4047617" y="1876089"/>
                </a:lnTo>
                <a:lnTo>
                  <a:pt x="4018064" y="1877428"/>
                </a:lnTo>
                <a:lnTo>
                  <a:pt x="3991294" y="1881399"/>
                </a:lnTo>
                <a:lnTo>
                  <a:pt x="3967181" y="1887930"/>
                </a:lnTo>
                <a:lnTo>
                  <a:pt x="3945596" y="1896949"/>
                </a:lnTo>
                <a:lnTo>
                  <a:pt x="3909496" y="1922166"/>
                </a:lnTo>
                <a:lnTo>
                  <a:pt x="3881969" y="1956479"/>
                </a:lnTo>
                <a:lnTo>
                  <a:pt x="3871100" y="1976868"/>
                </a:lnTo>
                <a:lnTo>
                  <a:pt x="3861989" y="1999316"/>
                </a:lnTo>
                <a:lnTo>
                  <a:pt x="3854510" y="2023752"/>
                </a:lnTo>
                <a:lnTo>
                  <a:pt x="3848532" y="2050104"/>
                </a:lnTo>
                <a:lnTo>
                  <a:pt x="3843929" y="2078302"/>
                </a:lnTo>
                <a:lnTo>
                  <a:pt x="3840572" y="2108273"/>
                </a:lnTo>
                <a:lnTo>
                  <a:pt x="3838333" y="2139946"/>
                </a:lnTo>
                <a:lnTo>
                  <a:pt x="3837083" y="2173250"/>
                </a:lnTo>
                <a:lnTo>
                  <a:pt x="3836695" y="2208113"/>
                </a:lnTo>
                <a:lnTo>
                  <a:pt x="3837074" y="2243321"/>
                </a:lnTo>
                <a:lnTo>
                  <a:pt x="3838296" y="2276950"/>
                </a:lnTo>
                <a:lnTo>
                  <a:pt x="3840495" y="2308927"/>
                </a:lnTo>
                <a:lnTo>
                  <a:pt x="3843801" y="2339181"/>
                </a:lnTo>
                <a:lnTo>
                  <a:pt x="3848348" y="2367640"/>
                </a:lnTo>
                <a:lnTo>
                  <a:pt x="3854266" y="2394234"/>
                </a:lnTo>
                <a:lnTo>
                  <a:pt x="3861687" y="2418890"/>
                </a:lnTo>
                <a:lnTo>
                  <a:pt x="3870745" y="2441537"/>
                </a:lnTo>
                <a:lnTo>
                  <a:pt x="3881570" y="2462104"/>
                </a:lnTo>
                <a:lnTo>
                  <a:pt x="3909048" y="2496710"/>
                </a:lnTo>
                <a:lnTo>
                  <a:pt x="3945179" y="2522137"/>
                </a:lnTo>
                <a:lnTo>
                  <a:pt x="3966819" y="2531229"/>
                </a:lnTo>
                <a:lnTo>
                  <a:pt x="3991017" y="2537812"/>
                </a:lnTo>
                <a:lnTo>
                  <a:pt x="4017906" y="2541815"/>
                </a:lnTo>
                <a:lnTo>
                  <a:pt x="4047617" y="2543165"/>
                </a:lnTo>
                <a:lnTo>
                  <a:pt x="4047617" y="2601697"/>
                </a:lnTo>
                <a:lnTo>
                  <a:pt x="4015260" y="2600555"/>
                </a:lnTo>
                <a:lnTo>
                  <a:pt x="3985348" y="2597162"/>
                </a:lnTo>
                <a:lnTo>
                  <a:pt x="3957793" y="2591568"/>
                </a:lnTo>
                <a:lnTo>
                  <a:pt x="3932512" y="2583822"/>
                </a:lnTo>
                <a:lnTo>
                  <a:pt x="3909421" y="2573976"/>
                </a:lnTo>
                <a:lnTo>
                  <a:pt x="3888433" y="2562078"/>
                </a:lnTo>
                <a:lnTo>
                  <a:pt x="3869464" y="2548180"/>
                </a:lnTo>
                <a:lnTo>
                  <a:pt x="3852431" y="2532329"/>
                </a:lnTo>
                <a:lnTo>
                  <a:pt x="3837247" y="2514578"/>
                </a:lnTo>
                <a:lnTo>
                  <a:pt x="3823828" y="2494976"/>
                </a:lnTo>
                <a:lnTo>
                  <a:pt x="3812090" y="2473571"/>
                </a:lnTo>
                <a:lnTo>
                  <a:pt x="3801947" y="2450416"/>
                </a:lnTo>
                <a:lnTo>
                  <a:pt x="3793315" y="2425558"/>
                </a:lnTo>
                <a:lnTo>
                  <a:pt x="3786109" y="2399050"/>
                </a:lnTo>
                <a:lnTo>
                  <a:pt x="3780244" y="2370939"/>
                </a:lnTo>
                <a:lnTo>
                  <a:pt x="3775636" y="2341278"/>
                </a:lnTo>
                <a:lnTo>
                  <a:pt x="3772199" y="2310114"/>
                </a:lnTo>
                <a:lnTo>
                  <a:pt x="3769849" y="2277499"/>
                </a:lnTo>
                <a:lnTo>
                  <a:pt x="3768501" y="2243481"/>
                </a:lnTo>
                <a:lnTo>
                  <a:pt x="3768071" y="2208113"/>
                </a:lnTo>
                <a:lnTo>
                  <a:pt x="3768515" y="2172895"/>
                </a:lnTo>
                <a:lnTo>
                  <a:pt x="3769903" y="2139029"/>
                </a:lnTo>
                <a:lnTo>
                  <a:pt x="3772315" y="2106562"/>
                </a:lnTo>
                <a:lnTo>
                  <a:pt x="3775829" y="2075545"/>
                </a:lnTo>
                <a:lnTo>
                  <a:pt x="3780528" y="2046027"/>
                </a:lnTo>
                <a:lnTo>
                  <a:pt x="3786491" y="2018057"/>
                </a:lnTo>
                <a:lnTo>
                  <a:pt x="3793797" y="1991684"/>
                </a:lnTo>
                <a:lnTo>
                  <a:pt x="3802529" y="1966956"/>
                </a:lnTo>
                <a:lnTo>
                  <a:pt x="3812765" y="1943925"/>
                </a:lnTo>
                <a:lnTo>
                  <a:pt x="3824585" y="1922638"/>
                </a:lnTo>
                <a:lnTo>
                  <a:pt x="3838071" y="1903144"/>
                </a:lnTo>
                <a:lnTo>
                  <a:pt x="3853303" y="1885494"/>
                </a:lnTo>
                <a:lnTo>
                  <a:pt x="3870360" y="1869736"/>
                </a:lnTo>
                <a:lnTo>
                  <a:pt x="3889323" y="1855920"/>
                </a:lnTo>
                <a:lnTo>
                  <a:pt x="3910272" y="1844094"/>
                </a:lnTo>
                <a:lnTo>
                  <a:pt x="3933287" y="1834308"/>
                </a:lnTo>
                <a:lnTo>
                  <a:pt x="3958449" y="1826611"/>
                </a:lnTo>
                <a:lnTo>
                  <a:pt x="3985838" y="1821052"/>
                </a:lnTo>
                <a:lnTo>
                  <a:pt x="4015534" y="1817681"/>
                </a:lnTo>
                <a:close/>
                <a:moveTo>
                  <a:pt x="3372436" y="1816547"/>
                </a:moveTo>
                <a:lnTo>
                  <a:pt x="3404519" y="1817681"/>
                </a:lnTo>
                <a:lnTo>
                  <a:pt x="3434214" y="1821052"/>
                </a:lnTo>
                <a:lnTo>
                  <a:pt x="3461603" y="1826611"/>
                </a:lnTo>
                <a:lnTo>
                  <a:pt x="3486765" y="1834308"/>
                </a:lnTo>
                <a:lnTo>
                  <a:pt x="3509781" y="1844094"/>
                </a:lnTo>
                <a:lnTo>
                  <a:pt x="3530730" y="1855920"/>
                </a:lnTo>
                <a:lnTo>
                  <a:pt x="3549692" y="1869736"/>
                </a:lnTo>
                <a:lnTo>
                  <a:pt x="3566749" y="1885494"/>
                </a:lnTo>
                <a:lnTo>
                  <a:pt x="3581981" y="1903144"/>
                </a:lnTo>
                <a:lnTo>
                  <a:pt x="3595467" y="1922638"/>
                </a:lnTo>
                <a:lnTo>
                  <a:pt x="3607288" y="1943925"/>
                </a:lnTo>
                <a:lnTo>
                  <a:pt x="3617524" y="1966956"/>
                </a:lnTo>
                <a:lnTo>
                  <a:pt x="3626255" y="1991684"/>
                </a:lnTo>
                <a:lnTo>
                  <a:pt x="3633562" y="2018057"/>
                </a:lnTo>
                <a:lnTo>
                  <a:pt x="3639525" y="2046027"/>
                </a:lnTo>
                <a:lnTo>
                  <a:pt x="3644223" y="2075545"/>
                </a:lnTo>
                <a:lnTo>
                  <a:pt x="3647738" y="2106562"/>
                </a:lnTo>
                <a:lnTo>
                  <a:pt x="3650149" y="2139029"/>
                </a:lnTo>
                <a:lnTo>
                  <a:pt x="3651537" y="2172895"/>
                </a:lnTo>
                <a:lnTo>
                  <a:pt x="3651982" y="2208113"/>
                </a:lnTo>
                <a:lnTo>
                  <a:pt x="3651559" y="2243481"/>
                </a:lnTo>
                <a:lnTo>
                  <a:pt x="3650231" y="2277499"/>
                </a:lnTo>
                <a:lnTo>
                  <a:pt x="3647912" y="2310114"/>
                </a:lnTo>
                <a:lnTo>
                  <a:pt x="3644514" y="2341278"/>
                </a:lnTo>
                <a:lnTo>
                  <a:pt x="3639951" y="2370939"/>
                </a:lnTo>
                <a:lnTo>
                  <a:pt x="3634134" y="2399050"/>
                </a:lnTo>
                <a:lnTo>
                  <a:pt x="3626978" y="2425558"/>
                </a:lnTo>
                <a:lnTo>
                  <a:pt x="3618396" y="2450416"/>
                </a:lnTo>
                <a:lnTo>
                  <a:pt x="3608300" y="2473571"/>
                </a:lnTo>
                <a:lnTo>
                  <a:pt x="3596603" y="2494976"/>
                </a:lnTo>
                <a:lnTo>
                  <a:pt x="3583218" y="2514578"/>
                </a:lnTo>
                <a:lnTo>
                  <a:pt x="3568058" y="2532329"/>
                </a:lnTo>
                <a:lnTo>
                  <a:pt x="3551036" y="2548180"/>
                </a:lnTo>
                <a:lnTo>
                  <a:pt x="3532065" y="2562078"/>
                </a:lnTo>
                <a:lnTo>
                  <a:pt x="3511058" y="2573976"/>
                </a:lnTo>
                <a:lnTo>
                  <a:pt x="3487928" y="2583822"/>
                </a:lnTo>
                <a:lnTo>
                  <a:pt x="3462587" y="2591568"/>
                </a:lnTo>
                <a:lnTo>
                  <a:pt x="3434950" y="2597162"/>
                </a:lnTo>
                <a:lnTo>
                  <a:pt x="3404929" y="2600555"/>
                </a:lnTo>
                <a:lnTo>
                  <a:pt x="3372436" y="2601697"/>
                </a:lnTo>
                <a:lnTo>
                  <a:pt x="3372436" y="2543165"/>
                </a:lnTo>
                <a:lnTo>
                  <a:pt x="3402473" y="2541815"/>
                </a:lnTo>
                <a:lnTo>
                  <a:pt x="3429629" y="2537812"/>
                </a:lnTo>
                <a:lnTo>
                  <a:pt x="3454042" y="2531229"/>
                </a:lnTo>
                <a:lnTo>
                  <a:pt x="3475848" y="2522137"/>
                </a:lnTo>
                <a:lnTo>
                  <a:pt x="3512187" y="2496710"/>
                </a:lnTo>
                <a:lnTo>
                  <a:pt x="3539742" y="2462104"/>
                </a:lnTo>
                <a:lnTo>
                  <a:pt x="3550566" y="2441537"/>
                </a:lnTo>
                <a:lnTo>
                  <a:pt x="3559606" y="2418890"/>
                </a:lnTo>
                <a:lnTo>
                  <a:pt x="3566995" y="2394234"/>
                </a:lnTo>
                <a:lnTo>
                  <a:pt x="3572873" y="2367640"/>
                </a:lnTo>
                <a:lnTo>
                  <a:pt x="3577375" y="2339181"/>
                </a:lnTo>
                <a:lnTo>
                  <a:pt x="3580639" y="2308927"/>
                </a:lnTo>
                <a:lnTo>
                  <a:pt x="3582801" y="2276950"/>
                </a:lnTo>
                <a:lnTo>
                  <a:pt x="3583997" y="2243321"/>
                </a:lnTo>
                <a:lnTo>
                  <a:pt x="3584366" y="2208113"/>
                </a:lnTo>
                <a:lnTo>
                  <a:pt x="3583978" y="2173250"/>
                </a:lnTo>
                <a:lnTo>
                  <a:pt x="3582727" y="2139946"/>
                </a:lnTo>
                <a:lnTo>
                  <a:pt x="3580484" y="2108273"/>
                </a:lnTo>
                <a:lnTo>
                  <a:pt x="3577119" y="2078302"/>
                </a:lnTo>
                <a:lnTo>
                  <a:pt x="3572503" y="2050104"/>
                </a:lnTo>
                <a:lnTo>
                  <a:pt x="3566508" y="2023752"/>
                </a:lnTo>
                <a:lnTo>
                  <a:pt x="3559002" y="1999316"/>
                </a:lnTo>
                <a:lnTo>
                  <a:pt x="3549857" y="1976868"/>
                </a:lnTo>
                <a:lnTo>
                  <a:pt x="3538943" y="1956479"/>
                </a:lnTo>
                <a:lnTo>
                  <a:pt x="3511293" y="1922166"/>
                </a:lnTo>
                <a:lnTo>
                  <a:pt x="3475015" y="1896949"/>
                </a:lnTo>
                <a:lnTo>
                  <a:pt x="3453317" y="1887930"/>
                </a:lnTo>
                <a:lnTo>
                  <a:pt x="3429074" y="1881399"/>
                </a:lnTo>
                <a:lnTo>
                  <a:pt x="3402157" y="1877428"/>
                </a:lnTo>
                <a:lnTo>
                  <a:pt x="3372436" y="1876089"/>
                </a:lnTo>
                <a:close/>
                <a:moveTo>
                  <a:pt x="3059949" y="1816547"/>
                </a:moveTo>
                <a:lnTo>
                  <a:pt x="3059949" y="1876089"/>
                </a:lnTo>
                <a:lnTo>
                  <a:pt x="3030395" y="1877428"/>
                </a:lnTo>
                <a:lnTo>
                  <a:pt x="3003626" y="1881399"/>
                </a:lnTo>
                <a:lnTo>
                  <a:pt x="2979513" y="1887930"/>
                </a:lnTo>
                <a:lnTo>
                  <a:pt x="2957928" y="1896949"/>
                </a:lnTo>
                <a:lnTo>
                  <a:pt x="2921828" y="1922166"/>
                </a:lnTo>
                <a:lnTo>
                  <a:pt x="2894301" y="1956479"/>
                </a:lnTo>
                <a:lnTo>
                  <a:pt x="2883432" y="1976868"/>
                </a:lnTo>
                <a:lnTo>
                  <a:pt x="2874322" y="1999316"/>
                </a:lnTo>
                <a:lnTo>
                  <a:pt x="2866842" y="2023752"/>
                </a:lnTo>
                <a:lnTo>
                  <a:pt x="2860864" y="2050104"/>
                </a:lnTo>
                <a:lnTo>
                  <a:pt x="2856262" y="2078302"/>
                </a:lnTo>
                <a:lnTo>
                  <a:pt x="2852905" y="2108273"/>
                </a:lnTo>
                <a:lnTo>
                  <a:pt x="2850665" y="2139946"/>
                </a:lnTo>
                <a:lnTo>
                  <a:pt x="2849415" y="2173250"/>
                </a:lnTo>
                <a:lnTo>
                  <a:pt x="2849027" y="2208113"/>
                </a:lnTo>
                <a:lnTo>
                  <a:pt x="2849405" y="2243321"/>
                </a:lnTo>
                <a:lnTo>
                  <a:pt x="2850628" y="2276950"/>
                </a:lnTo>
                <a:lnTo>
                  <a:pt x="2852827" y="2308927"/>
                </a:lnTo>
                <a:lnTo>
                  <a:pt x="2856133" y="2339181"/>
                </a:lnTo>
                <a:lnTo>
                  <a:pt x="2860680" y="2367640"/>
                </a:lnTo>
                <a:lnTo>
                  <a:pt x="2866598" y="2394234"/>
                </a:lnTo>
                <a:lnTo>
                  <a:pt x="2874020" y="2418890"/>
                </a:lnTo>
                <a:lnTo>
                  <a:pt x="2883077" y="2441537"/>
                </a:lnTo>
                <a:lnTo>
                  <a:pt x="2893902" y="2462104"/>
                </a:lnTo>
                <a:lnTo>
                  <a:pt x="2921381" y="2496710"/>
                </a:lnTo>
                <a:lnTo>
                  <a:pt x="2957511" y="2522137"/>
                </a:lnTo>
                <a:lnTo>
                  <a:pt x="2979151" y="2531229"/>
                </a:lnTo>
                <a:lnTo>
                  <a:pt x="3003349" y="2537812"/>
                </a:lnTo>
                <a:lnTo>
                  <a:pt x="3030237" y="2541815"/>
                </a:lnTo>
                <a:lnTo>
                  <a:pt x="3059949" y="2543165"/>
                </a:lnTo>
                <a:lnTo>
                  <a:pt x="3059949" y="2601697"/>
                </a:lnTo>
                <a:lnTo>
                  <a:pt x="3027592" y="2600555"/>
                </a:lnTo>
                <a:lnTo>
                  <a:pt x="2997679" y="2597162"/>
                </a:lnTo>
                <a:lnTo>
                  <a:pt x="2970125" y="2591568"/>
                </a:lnTo>
                <a:lnTo>
                  <a:pt x="2944845" y="2583822"/>
                </a:lnTo>
                <a:lnTo>
                  <a:pt x="2921752" y="2573976"/>
                </a:lnTo>
                <a:lnTo>
                  <a:pt x="2900765" y="2562078"/>
                </a:lnTo>
                <a:lnTo>
                  <a:pt x="2881797" y="2548180"/>
                </a:lnTo>
                <a:lnTo>
                  <a:pt x="2864763" y="2532329"/>
                </a:lnTo>
                <a:lnTo>
                  <a:pt x="2849579" y="2514578"/>
                </a:lnTo>
                <a:lnTo>
                  <a:pt x="2836160" y="2494976"/>
                </a:lnTo>
                <a:lnTo>
                  <a:pt x="2824422" y="2473571"/>
                </a:lnTo>
                <a:lnTo>
                  <a:pt x="2814279" y="2450416"/>
                </a:lnTo>
                <a:lnTo>
                  <a:pt x="2805647" y="2425558"/>
                </a:lnTo>
                <a:lnTo>
                  <a:pt x="2798440" y="2399050"/>
                </a:lnTo>
                <a:lnTo>
                  <a:pt x="2792576" y="2370939"/>
                </a:lnTo>
                <a:lnTo>
                  <a:pt x="2787967" y="2341278"/>
                </a:lnTo>
                <a:lnTo>
                  <a:pt x="2784531" y="2310114"/>
                </a:lnTo>
                <a:lnTo>
                  <a:pt x="2782181" y="2277499"/>
                </a:lnTo>
                <a:lnTo>
                  <a:pt x="2780833" y="2243481"/>
                </a:lnTo>
                <a:lnTo>
                  <a:pt x="2780403" y="2208113"/>
                </a:lnTo>
                <a:lnTo>
                  <a:pt x="2780847" y="2172895"/>
                </a:lnTo>
                <a:lnTo>
                  <a:pt x="2782235" y="2139029"/>
                </a:lnTo>
                <a:lnTo>
                  <a:pt x="2784647" y="2106562"/>
                </a:lnTo>
                <a:lnTo>
                  <a:pt x="2788161" y="2075545"/>
                </a:lnTo>
                <a:lnTo>
                  <a:pt x="2792860" y="2046027"/>
                </a:lnTo>
                <a:lnTo>
                  <a:pt x="2798822" y="2018057"/>
                </a:lnTo>
                <a:lnTo>
                  <a:pt x="2806129" y="1991684"/>
                </a:lnTo>
                <a:lnTo>
                  <a:pt x="2814860" y="1966956"/>
                </a:lnTo>
                <a:lnTo>
                  <a:pt x="2825096" y="1943925"/>
                </a:lnTo>
                <a:lnTo>
                  <a:pt x="2836917" y="1922638"/>
                </a:lnTo>
                <a:lnTo>
                  <a:pt x="2850403" y="1903144"/>
                </a:lnTo>
                <a:lnTo>
                  <a:pt x="2865635" y="1885494"/>
                </a:lnTo>
                <a:lnTo>
                  <a:pt x="2882692" y="1869736"/>
                </a:lnTo>
                <a:lnTo>
                  <a:pt x="2901655" y="1855920"/>
                </a:lnTo>
                <a:lnTo>
                  <a:pt x="2922604" y="1844094"/>
                </a:lnTo>
                <a:lnTo>
                  <a:pt x="2945620" y="1834308"/>
                </a:lnTo>
                <a:lnTo>
                  <a:pt x="2970781" y="1826611"/>
                </a:lnTo>
                <a:lnTo>
                  <a:pt x="2998170" y="1821052"/>
                </a:lnTo>
                <a:lnTo>
                  <a:pt x="3027866" y="1817681"/>
                </a:lnTo>
                <a:close/>
                <a:moveTo>
                  <a:pt x="536490" y="1816547"/>
                </a:moveTo>
                <a:lnTo>
                  <a:pt x="536490" y="1876089"/>
                </a:lnTo>
                <a:lnTo>
                  <a:pt x="506936" y="1877428"/>
                </a:lnTo>
                <a:lnTo>
                  <a:pt x="480166" y="1881399"/>
                </a:lnTo>
                <a:lnTo>
                  <a:pt x="456054" y="1887930"/>
                </a:lnTo>
                <a:lnTo>
                  <a:pt x="434468" y="1896949"/>
                </a:lnTo>
                <a:lnTo>
                  <a:pt x="398368" y="1922166"/>
                </a:lnTo>
                <a:lnTo>
                  <a:pt x="370840" y="1956479"/>
                </a:lnTo>
                <a:lnTo>
                  <a:pt x="359971" y="1976868"/>
                </a:lnTo>
                <a:lnTo>
                  <a:pt x="350861" y="1999316"/>
                </a:lnTo>
                <a:lnTo>
                  <a:pt x="343382" y="2023752"/>
                </a:lnTo>
                <a:lnTo>
                  <a:pt x="337404" y="2050104"/>
                </a:lnTo>
                <a:lnTo>
                  <a:pt x="332801" y="2078302"/>
                </a:lnTo>
                <a:lnTo>
                  <a:pt x="329444" y="2108273"/>
                </a:lnTo>
                <a:lnTo>
                  <a:pt x="327205" y="2139946"/>
                </a:lnTo>
                <a:lnTo>
                  <a:pt x="325955" y="2173250"/>
                </a:lnTo>
                <a:lnTo>
                  <a:pt x="325567" y="2208113"/>
                </a:lnTo>
                <a:lnTo>
                  <a:pt x="325946" y="2243321"/>
                </a:lnTo>
                <a:lnTo>
                  <a:pt x="327168" y="2276950"/>
                </a:lnTo>
                <a:lnTo>
                  <a:pt x="329367" y="2308927"/>
                </a:lnTo>
                <a:lnTo>
                  <a:pt x="332673" y="2339181"/>
                </a:lnTo>
                <a:lnTo>
                  <a:pt x="337220" y="2367640"/>
                </a:lnTo>
                <a:lnTo>
                  <a:pt x="343138" y="2394234"/>
                </a:lnTo>
                <a:lnTo>
                  <a:pt x="350560" y="2418890"/>
                </a:lnTo>
                <a:lnTo>
                  <a:pt x="359617" y="2441537"/>
                </a:lnTo>
                <a:lnTo>
                  <a:pt x="370442" y="2462104"/>
                </a:lnTo>
                <a:lnTo>
                  <a:pt x="397921" y="2496710"/>
                </a:lnTo>
                <a:lnTo>
                  <a:pt x="434052" y="2522137"/>
                </a:lnTo>
                <a:lnTo>
                  <a:pt x="455691" y="2531229"/>
                </a:lnTo>
                <a:lnTo>
                  <a:pt x="479890" y="2537812"/>
                </a:lnTo>
                <a:lnTo>
                  <a:pt x="506778" y="2541815"/>
                </a:lnTo>
                <a:lnTo>
                  <a:pt x="536490" y="2543165"/>
                </a:lnTo>
                <a:lnTo>
                  <a:pt x="536490" y="2601697"/>
                </a:lnTo>
                <a:lnTo>
                  <a:pt x="504134" y="2600555"/>
                </a:lnTo>
                <a:lnTo>
                  <a:pt x="474220" y="2597162"/>
                </a:lnTo>
                <a:lnTo>
                  <a:pt x="446666" y="2591568"/>
                </a:lnTo>
                <a:lnTo>
                  <a:pt x="421385" y="2583822"/>
                </a:lnTo>
                <a:lnTo>
                  <a:pt x="398293" y="2573976"/>
                </a:lnTo>
                <a:lnTo>
                  <a:pt x="377305" y="2562078"/>
                </a:lnTo>
                <a:lnTo>
                  <a:pt x="358337" y="2548180"/>
                </a:lnTo>
                <a:lnTo>
                  <a:pt x="341303" y="2532329"/>
                </a:lnTo>
                <a:lnTo>
                  <a:pt x="326119" y="2514578"/>
                </a:lnTo>
                <a:lnTo>
                  <a:pt x="312701" y="2494976"/>
                </a:lnTo>
                <a:lnTo>
                  <a:pt x="300962" y="2473571"/>
                </a:lnTo>
                <a:lnTo>
                  <a:pt x="290820" y="2450416"/>
                </a:lnTo>
                <a:lnTo>
                  <a:pt x="282187" y="2425558"/>
                </a:lnTo>
                <a:lnTo>
                  <a:pt x="274981" y="2399050"/>
                </a:lnTo>
                <a:lnTo>
                  <a:pt x="269116" y="2370939"/>
                </a:lnTo>
                <a:lnTo>
                  <a:pt x="264508" y="2341278"/>
                </a:lnTo>
                <a:lnTo>
                  <a:pt x="261071" y="2310114"/>
                </a:lnTo>
                <a:lnTo>
                  <a:pt x="258721" y="2277499"/>
                </a:lnTo>
                <a:lnTo>
                  <a:pt x="257373" y="2243481"/>
                </a:lnTo>
                <a:lnTo>
                  <a:pt x="256943" y="2208113"/>
                </a:lnTo>
                <a:lnTo>
                  <a:pt x="257387" y="2172895"/>
                </a:lnTo>
                <a:lnTo>
                  <a:pt x="258775" y="2139029"/>
                </a:lnTo>
                <a:lnTo>
                  <a:pt x="261187" y="2106562"/>
                </a:lnTo>
                <a:lnTo>
                  <a:pt x="264701" y="2075545"/>
                </a:lnTo>
                <a:lnTo>
                  <a:pt x="269400" y="2046027"/>
                </a:lnTo>
                <a:lnTo>
                  <a:pt x="275363" y="2018057"/>
                </a:lnTo>
                <a:lnTo>
                  <a:pt x="282669" y="1991684"/>
                </a:lnTo>
                <a:lnTo>
                  <a:pt x="291400" y="1966956"/>
                </a:lnTo>
                <a:lnTo>
                  <a:pt x="301637" y="1943925"/>
                </a:lnTo>
                <a:lnTo>
                  <a:pt x="313457" y="1922638"/>
                </a:lnTo>
                <a:lnTo>
                  <a:pt x="326943" y="1903144"/>
                </a:lnTo>
                <a:lnTo>
                  <a:pt x="342175" y="1885494"/>
                </a:lnTo>
                <a:lnTo>
                  <a:pt x="359233" y="1869736"/>
                </a:lnTo>
                <a:lnTo>
                  <a:pt x="378195" y="1855920"/>
                </a:lnTo>
                <a:lnTo>
                  <a:pt x="399144" y="1844094"/>
                </a:lnTo>
                <a:lnTo>
                  <a:pt x="422160" y="1834308"/>
                </a:lnTo>
                <a:lnTo>
                  <a:pt x="447322" y="1826611"/>
                </a:lnTo>
                <a:lnTo>
                  <a:pt x="474711" y="1821052"/>
                </a:lnTo>
                <a:lnTo>
                  <a:pt x="504406" y="1817681"/>
                </a:lnTo>
                <a:close/>
                <a:moveTo>
                  <a:pt x="4268609" y="1525902"/>
                </a:moveTo>
                <a:lnTo>
                  <a:pt x="4393749" y="1525902"/>
                </a:lnTo>
                <a:lnTo>
                  <a:pt x="4393749" y="1630858"/>
                </a:lnTo>
                <a:lnTo>
                  <a:pt x="4268609" y="1630858"/>
                </a:lnTo>
                <a:close/>
                <a:moveTo>
                  <a:pt x="1533315" y="1435069"/>
                </a:moveTo>
                <a:lnTo>
                  <a:pt x="2080296" y="1435069"/>
                </a:lnTo>
                <a:lnTo>
                  <a:pt x="2080296" y="1499658"/>
                </a:lnTo>
                <a:lnTo>
                  <a:pt x="1533315" y="1499658"/>
                </a:lnTo>
                <a:close/>
                <a:moveTo>
                  <a:pt x="619282" y="1435069"/>
                </a:moveTo>
                <a:lnTo>
                  <a:pt x="1166264" y="1435069"/>
                </a:lnTo>
                <a:lnTo>
                  <a:pt x="1166264" y="1499658"/>
                </a:lnTo>
                <a:lnTo>
                  <a:pt x="619282" y="1499658"/>
                </a:lnTo>
                <a:close/>
                <a:moveTo>
                  <a:pt x="1533315" y="1224150"/>
                </a:moveTo>
                <a:lnTo>
                  <a:pt x="2080296" y="1224150"/>
                </a:lnTo>
                <a:lnTo>
                  <a:pt x="2080296" y="1288738"/>
                </a:lnTo>
                <a:lnTo>
                  <a:pt x="1533315" y="1288738"/>
                </a:lnTo>
                <a:close/>
                <a:moveTo>
                  <a:pt x="619282" y="1224150"/>
                </a:moveTo>
                <a:lnTo>
                  <a:pt x="1166264" y="1224150"/>
                </a:lnTo>
                <a:lnTo>
                  <a:pt x="1166264" y="1288738"/>
                </a:lnTo>
                <a:lnTo>
                  <a:pt x="619282" y="1288738"/>
                </a:lnTo>
                <a:close/>
                <a:moveTo>
                  <a:pt x="3715174" y="912133"/>
                </a:moveTo>
                <a:lnTo>
                  <a:pt x="3941227" y="912133"/>
                </a:lnTo>
                <a:lnTo>
                  <a:pt x="3941227" y="969715"/>
                </a:lnTo>
                <a:lnTo>
                  <a:pt x="3784802" y="969715"/>
                </a:lnTo>
                <a:lnTo>
                  <a:pt x="3784802" y="1633831"/>
                </a:lnTo>
                <a:lnTo>
                  <a:pt x="3941227" y="1633831"/>
                </a:lnTo>
                <a:lnTo>
                  <a:pt x="3941227" y="1691413"/>
                </a:lnTo>
                <a:lnTo>
                  <a:pt x="3715174" y="1691413"/>
                </a:lnTo>
                <a:lnTo>
                  <a:pt x="3715174" y="1633831"/>
                </a:lnTo>
                <a:lnTo>
                  <a:pt x="3715174" y="969715"/>
                </a:lnTo>
                <a:close/>
                <a:moveTo>
                  <a:pt x="4718129" y="908277"/>
                </a:moveTo>
                <a:lnTo>
                  <a:pt x="4750212" y="909411"/>
                </a:lnTo>
                <a:lnTo>
                  <a:pt x="4779908" y="912783"/>
                </a:lnTo>
                <a:lnTo>
                  <a:pt x="4807296" y="918342"/>
                </a:lnTo>
                <a:lnTo>
                  <a:pt x="4832458" y="926039"/>
                </a:lnTo>
                <a:lnTo>
                  <a:pt x="4855474" y="935825"/>
                </a:lnTo>
                <a:lnTo>
                  <a:pt x="4876423" y="947650"/>
                </a:lnTo>
                <a:lnTo>
                  <a:pt x="4895385" y="961467"/>
                </a:lnTo>
                <a:lnTo>
                  <a:pt x="4912443" y="977224"/>
                </a:lnTo>
                <a:lnTo>
                  <a:pt x="4927674" y="994875"/>
                </a:lnTo>
                <a:lnTo>
                  <a:pt x="4941161" y="1014368"/>
                </a:lnTo>
                <a:lnTo>
                  <a:pt x="4952981" y="1035655"/>
                </a:lnTo>
                <a:lnTo>
                  <a:pt x="4963217" y="1058687"/>
                </a:lnTo>
                <a:lnTo>
                  <a:pt x="4971948" y="1083414"/>
                </a:lnTo>
                <a:lnTo>
                  <a:pt x="4979256" y="1109788"/>
                </a:lnTo>
                <a:lnTo>
                  <a:pt x="4985218" y="1137758"/>
                </a:lnTo>
                <a:lnTo>
                  <a:pt x="4989917" y="1167276"/>
                </a:lnTo>
                <a:lnTo>
                  <a:pt x="4993431" y="1198293"/>
                </a:lnTo>
                <a:lnTo>
                  <a:pt x="4995842" y="1230759"/>
                </a:lnTo>
                <a:lnTo>
                  <a:pt x="4997230" y="1264626"/>
                </a:lnTo>
                <a:lnTo>
                  <a:pt x="4997675" y="1299844"/>
                </a:lnTo>
                <a:lnTo>
                  <a:pt x="4997252" y="1335212"/>
                </a:lnTo>
                <a:lnTo>
                  <a:pt x="4995924" y="1369229"/>
                </a:lnTo>
                <a:lnTo>
                  <a:pt x="4993605" y="1401844"/>
                </a:lnTo>
                <a:lnTo>
                  <a:pt x="4990207" y="1433008"/>
                </a:lnTo>
                <a:lnTo>
                  <a:pt x="4985644" y="1462670"/>
                </a:lnTo>
                <a:lnTo>
                  <a:pt x="4979827" y="1490780"/>
                </a:lnTo>
                <a:lnTo>
                  <a:pt x="4972672" y="1517288"/>
                </a:lnTo>
                <a:lnTo>
                  <a:pt x="4964089" y="1542146"/>
                </a:lnTo>
                <a:lnTo>
                  <a:pt x="4953993" y="1565301"/>
                </a:lnTo>
                <a:lnTo>
                  <a:pt x="4942296" y="1586706"/>
                </a:lnTo>
                <a:lnTo>
                  <a:pt x="4928911" y="1606309"/>
                </a:lnTo>
                <a:lnTo>
                  <a:pt x="4913751" y="1624060"/>
                </a:lnTo>
                <a:lnTo>
                  <a:pt x="4896729" y="1639910"/>
                </a:lnTo>
                <a:lnTo>
                  <a:pt x="4877758" y="1653808"/>
                </a:lnTo>
                <a:lnTo>
                  <a:pt x="4856751" y="1665706"/>
                </a:lnTo>
                <a:lnTo>
                  <a:pt x="4833621" y="1675552"/>
                </a:lnTo>
                <a:lnTo>
                  <a:pt x="4808281" y="1683298"/>
                </a:lnTo>
                <a:lnTo>
                  <a:pt x="4780643" y="1688892"/>
                </a:lnTo>
                <a:lnTo>
                  <a:pt x="4750622" y="1692285"/>
                </a:lnTo>
                <a:lnTo>
                  <a:pt x="4718129" y="1693427"/>
                </a:lnTo>
                <a:lnTo>
                  <a:pt x="4718129" y="1634895"/>
                </a:lnTo>
                <a:lnTo>
                  <a:pt x="4748166" y="1633545"/>
                </a:lnTo>
                <a:lnTo>
                  <a:pt x="4775322" y="1629542"/>
                </a:lnTo>
                <a:lnTo>
                  <a:pt x="4799735" y="1622959"/>
                </a:lnTo>
                <a:lnTo>
                  <a:pt x="4821541" y="1613867"/>
                </a:lnTo>
                <a:lnTo>
                  <a:pt x="4857880" y="1588440"/>
                </a:lnTo>
                <a:lnTo>
                  <a:pt x="4885435" y="1553834"/>
                </a:lnTo>
                <a:lnTo>
                  <a:pt x="4896260" y="1533267"/>
                </a:lnTo>
                <a:lnTo>
                  <a:pt x="4905299" y="1510620"/>
                </a:lnTo>
                <a:lnTo>
                  <a:pt x="4912689" y="1485964"/>
                </a:lnTo>
                <a:lnTo>
                  <a:pt x="4918567" y="1459370"/>
                </a:lnTo>
                <a:lnTo>
                  <a:pt x="4923069" y="1430911"/>
                </a:lnTo>
                <a:lnTo>
                  <a:pt x="4926332" y="1400657"/>
                </a:lnTo>
                <a:lnTo>
                  <a:pt x="4928494" y="1368679"/>
                </a:lnTo>
                <a:lnTo>
                  <a:pt x="4929691" y="1335051"/>
                </a:lnTo>
                <a:lnTo>
                  <a:pt x="4930059" y="1299844"/>
                </a:lnTo>
                <a:lnTo>
                  <a:pt x="4929671" y="1264981"/>
                </a:lnTo>
                <a:lnTo>
                  <a:pt x="4928420" y="1231677"/>
                </a:lnTo>
                <a:lnTo>
                  <a:pt x="4926177" y="1200004"/>
                </a:lnTo>
                <a:lnTo>
                  <a:pt x="4922812" y="1170033"/>
                </a:lnTo>
                <a:lnTo>
                  <a:pt x="4918197" y="1141835"/>
                </a:lnTo>
                <a:lnTo>
                  <a:pt x="4912201" y="1115482"/>
                </a:lnTo>
                <a:lnTo>
                  <a:pt x="4904695" y="1091047"/>
                </a:lnTo>
                <a:lnTo>
                  <a:pt x="4895550" y="1068599"/>
                </a:lnTo>
                <a:lnTo>
                  <a:pt x="4884636" y="1048210"/>
                </a:lnTo>
                <a:lnTo>
                  <a:pt x="4856986" y="1013897"/>
                </a:lnTo>
                <a:lnTo>
                  <a:pt x="4820708" y="988680"/>
                </a:lnTo>
                <a:lnTo>
                  <a:pt x="4799010" y="979661"/>
                </a:lnTo>
                <a:lnTo>
                  <a:pt x="4774767" y="973129"/>
                </a:lnTo>
                <a:lnTo>
                  <a:pt x="4747850" y="969159"/>
                </a:lnTo>
                <a:lnTo>
                  <a:pt x="4718129" y="967819"/>
                </a:lnTo>
                <a:close/>
                <a:moveTo>
                  <a:pt x="3042401" y="908277"/>
                </a:moveTo>
                <a:lnTo>
                  <a:pt x="3074484" y="909411"/>
                </a:lnTo>
                <a:lnTo>
                  <a:pt x="3104180" y="912783"/>
                </a:lnTo>
                <a:lnTo>
                  <a:pt x="3131569" y="918342"/>
                </a:lnTo>
                <a:lnTo>
                  <a:pt x="3156731" y="926039"/>
                </a:lnTo>
                <a:lnTo>
                  <a:pt x="3179747" y="935825"/>
                </a:lnTo>
                <a:lnTo>
                  <a:pt x="3200696" y="947650"/>
                </a:lnTo>
                <a:lnTo>
                  <a:pt x="3219658" y="961467"/>
                </a:lnTo>
                <a:lnTo>
                  <a:pt x="3236715" y="977224"/>
                </a:lnTo>
                <a:lnTo>
                  <a:pt x="3251947" y="994875"/>
                </a:lnTo>
                <a:lnTo>
                  <a:pt x="3265433" y="1014368"/>
                </a:lnTo>
                <a:lnTo>
                  <a:pt x="3277254" y="1035655"/>
                </a:lnTo>
                <a:lnTo>
                  <a:pt x="3287490" y="1058687"/>
                </a:lnTo>
                <a:lnTo>
                  <a:pt x="3296221" y="1083414"/>
                </a:lnTo>
                <a:lnTo>
                  <a:pt x="3303528" y="1109788"/>
                </a:lnTo>
                <a:lnTo>
                  <a:pt x="3309491" y="1137758"/>
                </a:lnTo>
                <a:lnTo>
                  <a:pt x="3314189" y="1167276"/>
                </a:lnTo>
                <a:lnTo>
                  <a:pt x="3317704" y="1198293"/>
                </a:lnTo>
                <a:lnTo>
                  <a:pt x="3320115" y="1230759"/>
                </a:lnTo>
                <a:lnTo>
                  <a:pt x="3321503" y="1264626"/>
                </a:lnTo>
                <a:lnTo>
                  <a:pt x="3321948" y="1299844"/>
                </a:lnTo>
                <a:lnTo>
                  <a:pt x="3321525" y="1335212"/>
                </a:lnTo>
                <a:lnTo>
                  <a:pt x="3320197" y="1369229"/>
                </a:lnTo>
                <a:lnTo>
                  <a:pt x="3317878" y="1401844"/>
                </a:lnTo>
                <a:lnTo>
                  <a:pt x="3314480" y="1433008"/>
                </a:lnTo>
                <a:lnTo>
                  <a:pt x="3309916" y="1462670"/>
                </a:lnTo>
                <a:lnTo>
                  <a:pt x="3304100" y="1490780"/>
                </a:lnTo>
                <a:lnTo>
                  <a:pt x="3296944" y="1517288"/>
                </a:lnTo>
                <a:lnTo>
                  <a:pt x="3288362" y="1542146"/>
                </a:lnTo>
                <a:lnTo>
                  <a:pt x="3278266" y="1565301"/>
                </a:lnTo>
                <a:lnTo>
                  <a:pt x="3266569" y="1586706"/>
                </a:lnTo>
                <a:lnTo>
                  <a:pt x="3253184" y="1606309"/>
                </a:lnTo>
                <a:lnTo>
                  <a:pt x="3238024" y="1624060"/>
                </a:lnTo>
                <a:lnTo>
                  <a:pt x="3221002" y="1639910"/>
                </a:lnTo>
                <a:lnTo>
                  <a:pt x="3202030" y="1653808"/>
                </a:lnTo>
                <a:lnTo>
                  <a:pt x="3181024" y="1665706"/>
                </a:lnTo>
                <a:lnTo>
                  <a:pt x="3157894" y="1675552"/>
                </a:lnTo>
                <a:lnTo>
                  <a:pt x="3132553" y="1683298"/>
                </a:lnTo>
                <a:lnTo>
                  <a:pt x="3104916" y="1688892"/>
                </a:lnTo>
                <a:lnTo>
                  <a:pt x="3074894" y="1692285"/>
                </a:lnTo>
                <a:lnTo>
                  <a:pt x="3042401" y="1693427"/>
                </a:lnTo>
                <a:lnTo>
                  <a:pt x="3042401" y="1634895"/>
                </a:lnTo>
                <a:lnTo>
                  <a:pt x="3072438" y="1633545"/>
                </a:lnTo>
                <a:lnTo>
                  <a:pt x="3099594" y="1629542"/>
                </a:lnTo>
                <a:lnTo>
                  <a:pt x="3124008" y="1622959"/>
                </a:lnTo>
                <a:lnTo>
                  <a:pt x="3145814" y="1613867"/>
                </a:lnTo>
                <a:lnTo>
                  <a:pt x="3182153" y="1588440"/>
                </a:lnTo>
                <a:lnTo>
                  <a:pt x="3209708" y="1553834"/>
                </a:lnTo>
                <a:lnTo>
                  <a:pt x="3220532" y="1533267"/>
                </a:lnTo>
                <a:lnTo>
                  <a:pt x="3229571" y="1510620"/>
                </a:lnTo>
                <a:lnTo>
                  <a:pt x="3236961" y="1485964"/>
                </a:lnTo>
                <a:lnTo>
                  <a:pt x="3242839" y="1459370"/>
                </a:lnTo>
                <a:lnTo>
                  <a:pt x="3247341" y="1430911"/>
                </a:lnTo>
                <a:lnTo>
                  <a:pt x="3250605" y="1400657"/>
                </a:lnTo>
                <a:lnTo>
                  <a:pt x="3252767" y="1368679"/>
                </a:lnTo>
                <a:lnTo>
                  <a:pt x="3253963" y="1335051"/>
                </a:lnTo>
                <a:lnTo>
                  <a:pt x="3254332" y="1299844"/>
                </a:lnTo>
                <a:lnTo>
                  <a:pt x="3253944" y="1264981"/>
                </a:lnTo>
                <a:lnTo>
                  <a:pt x="3252693" y="1231677"/>
                </a:lnTo>
                <a:lnTo>
                  <a:pt x="3250450" y="1200004"/>
                </a:lnTo>
                <a:lnTo>
                  <a:pt x="3247085" y="1170033"/>
                </a:lnTo>
                <a:lnTo>
                  <a:pt x="3242469" y="1141835"/>
                </a:lnTo>
                <a:lnTo>
                  <a:pt x="3236473" y="1115482"/>
                </a:lnTo>
                <a:lnTo>
                  <a:pt x="3228968" y="1091047"/>
                </a:lnTo>
                <a:lnTo>
                  <a:pt x="3219823" y="1068599"/>
                </a:lnTo>
                <a:lnTo>
                  <a:pt x="3208909" y="1048210"/>
                </a:lnTo>
                <a:lnTo>
                  <a:pt x="3181259" y="1013897"/>
                </a:lnTo>
                <a:lnTo>
                  <a:pt x="3144981" y="988680"/>
                </a:lnTo>
                <a:lnTo>
                  <a:pt x="3123283" y="979661"/>
                </a:lnTo>
                <a:lnTo>
                  <a:pt x="3099039" y="973129"/>
                </a:lnTo>
                <a:lnTo>
                  <a:pt x="3072122" y="969159"/>
                </a:lnTo>
                <a:lnTo>
                  <a:pt x="3042401" y="967819"/>
                </a:lnTo>
                <a:close/>
                <a:moveTo>
                  <a:pt x="2729915" y="908277"/>
                </a:moveTo>
                <a:lnTo>
                  <a:pt x="2729915" y="967819"/>
                </a:lnTo>
                <a:lnTo>
                  <a:pt x="2700362" y="969159"/>
                </a:lnTo>
                <a:lnTo>
                  <a:pt x="2673592" y="973129"/>
                </a:lnTo>
                <a:lnTo>
                  <a:pt x="2649480" y="979661"/>
                </a:lnTo>
                <a:lnTo>
                  <a:pt x="2627894" y="988680"/>
                </a:lnTo>
                <a:lnTo>
                  <a:pt x="2591794" y="1013897"/>
                </a:lnTo>
                <a:lnTo>
                  <a:pt x="2564267" y="1048210"/>
                </a:lnTo>
                <a:lnTo>
                  <a:pt x="2553398" y="1068599"/>
                </a:lnTo>
                <a:lnTo>
                  <a:pt x="2544287" y="1091047"/>
                </a:lnTo>
                <a:lnTo>
                  <a:pt x="2536808" y="1115482"/>
                </a:lnTo>
                <a:lnTo>
                  <a:pt x="2530830" y="1141835"/>
                </a:lnTo>
                <a:lnTo>
                  <a:pt x="2526227" y="1170033"/>
                </a:lnTo>
                <a:lnTo>
                  <a:pt x="2522870" y="1200004"/>
                </a:lnTo>
                <a:lnTo>
                  <a:pt x="2520631" y="1231677"/>
                </a:lnTo>
                <a:lnTo>
                  <a:pt x="2519381" y="1264981"/>
                </a:lnTo>
                <a:lnTo>
                  <a:pt x="2518993" y="1299844"/>
                </a:lnTo>
                <a:lnTo>
                  <a:pt x="2519371" y="1335051"/>
                </a:lnTo>
                <a:lnTo>
                  <a:pt x="2520594" y="1368679"/>
                </a:lnTo>
                <a:lnTo>
                  <a:pt x="2522793" y="1400657"/>
                </a:lnTo>
                <a:lnTo>
                  <a:pt x="2526099" y="1430911"/>
                </a:lnTo>
                <a:lnTo>
                  <a:pt x="2530646" y="1459370"/>
                </a:lnTo>
                <a:lnTo>
                  <a:pt x="2536564" y="1485964"/>
                </a:lnTo>
                <a:lnTo>
                  <a:pt x="2543986" y="1510620"/>
                </a:lnTo>
                <a:lnTo>
                  <a:pt x="2553043" y="1533267"/>
                </a:lnTo>
                <a:lnTo>
                  <a:pt x="2563868" y="1553834"/>
                </a:lnTo>
                <a:lnTo>
                  <a:pt x="2591347" y="1588440"/>
                </a:lnTo>
                <a:lnTo>
                  <a:pt x="2627477" y="1613867"/>
                </a:lnTo>
                <a:lnTo>
                  <a:pt x="2649117" y="1622959"/>
                </a:lnTo>
                <a:lnTo>
                  <a:pt x="2673315" y="1629542"/>
                </a:lnTo>
                <a:lnTo>
                  <a:pt x="2700204" y="1633545"/>
                </a:lnTo>
                <a:lnTo>
                  <a:pt x="2729915" y="1634895"/>
                </a:lnTo>
                <a:lnTo>
                  <a:pt x="2729915" y="1693427"/>
                </a:lnTo>
                <a:lnTo>
                  <a:pt x="2697559" y="1692285"/>
                </a:lnTo>
                <a:lnTo>
                  <a:pt x="2667646" y="1688892"/>
                </a:lnTo>
                <a:lnTo>
                  <a:pt x="2640091" y="1683298"/>
                </a:lnTo>
                <a:lnTo>
                  <a:pt x="2614811" y="1675552"/>
                </a:lnTo>
                <a:lnTo>
                  <a:pt x="2591719" y="1665706"/>
                </a:lnTo>
                <a:lnTo>
                  <a:pt x="2570731" y="1653808"/>
                </a:lnTo>
                <a:lnTo>
                  <a:pt x="2551763" y="1639910"/>
                </a:lnTo>
                <a:lnTo>
                  <a:pt x="2534729" y="1624060"/>
                </a:lnTo>
                <a:lnTo>
                  <a:pt x="2519545" y="1606309"/>
                </a:lnTo>
                <a:lnTo>
                  <a:pt x="2506126" y="1586706"/>
                </a:lnTo>
                <a:lnTo>
                  <a:pt x="2494388" y="1565301"/>
                </a:lnTo>
                <a:lnTo>
                  <a:pt x="2484245" y="1542146"/>
                </a:lnTo>
                <a:lnTo>
                  <a:pt x="2475612" y="1517288"/>
                </a:lnTo>
                <a:lnTo>
                  <a:pt x="2468406" y="1490780"/>
                </a:lnTo>
                <a:lnTo>
                  <a:pt x="2462542" y="1462670"/>
                </a:lnTo>
                <a:lnTo>
                  <a:pt x="2457933" y="1433008"/>
                </a:lnTo>
                <a:lnTo>
                  <a:pt x="2454497" y="1401844"/>
                </a:lnTo>
                <a:lnTo>
                  <a:pt x="2452147" y="1369229"/>
                </a:lnTo>
                <a:lnTo>
                  <a:pt x="2450799" y="1335212"/>
                </a:lnTo>
                <a:lnTo>
                  <a:pt x="2450369" y="1299844"/>
                </a:lnTo>
                <a:lnTo>
                  <a:pt x="2450813" y="1264626"/>
                </a:lnTo>
                <a:lnTo>
                  <a:pt x="2452201" y="1230759"/>
                </a:lnTo>
                <a:lnTo>
                  <a:pt x="2454613" y="1198293"/>
                </a:lnTo>
                <a:lnTo>
                  <a:pt x="2458127" y="1167276"/>
                </a:lnTo>
                <a:lnTo>
                  <a:pt x="2462826" y="1137758"/>
                </a:lnTo>
                <a:lnTo>
                  <a:pt x="2468788" y="1109788"/>
                </a:lnTo>
                <a:lnTo>
                  <a:pt x="2476095" y="1083414"/>
                </a:lnTo>
                <a:lnTo>
                  <a:pt x="2484826" y="1058687"/>
                </a:lnTo>
                <a:lnTo>
                  <a:pt x="2495062" y="1035655"/>
                </a:lnTo>
                <a:lnTo>
                  <a:pt x="2506883" y="1014368"/>
                </a:lnTo>
                <a:lnTo>
                  <a:pt x="2520369" y="994875"/>
                </a:lnTo>
                <a:lnTo>
                  <a:pt x="2535601" y="977224"/>
                </a:lnTo>
                <a:lnTo>
                  <a:pt x="2552659" y="961467"/>
                </a:lnTo>
                <a:lnTo>
                  <a:pt x="2571621" y="947650"/>
                </a:lnTo>
                <a:lnTo>
                  <a:pt x="2592570" y="935825"/>
                </a:lnTo>
                <a:lnTo>
                  <a:pt x="2615586" y="926039"/>
                </a:lnTo>
                <a:lnTo>
                  <a:pt x="2640748" y="918342"/>
                </a:lnTo>
                <a:lnTo>
                  <a:pt x="2668136" y="912783"/>
                </a:lnTo>
                <a:lnTo>
                  <a:pt x="2697832" y="909411"/>
                </a:lnTo>
                <a:close/>
                <a:moveTo>
                  <a:pt x="279546" y="908277"/>
                </a:moveTo>
                <a:lnTo>
                  <a:pt x="279546" y="967819"/>
                </a:lnTo>
                <a:lnTo>
                  <a:pt x="249993" y="969159"/>
                </a:lnTo>
                <a:lnTo>
                  <a:pt x="223224" y="973129"/>
                </a:lnTo>
                <a:lnTo>
                  <a:pt x="199110" y="979661"/>
                </a:lnTo>
                <a:lnTo>
                  <a:pt x="177525" y="988680"/>
                </a:lnTo>
                <a:lnTo>
                  <a:pt x="141425" y="1013897"/>
                </a:lnTo>
                <a:lnTo>
                  <a:pt x="113898" y="1048210"/>
                </a:lnTo>
                <a:lnTo>
                  <a:pt x="103029" y="1068599"/>
                </a:lnTo>
                <a:lnTo>
                  <a:pt x="93919" y="1091047"/>
                </a:lnTo>
                <a:lnTo>
                  <a:pt x="86439" y="1115482"/>
                </a:lnTo>
                <a:lnTo>
                  <a:pt x="80462" y="1141835"/>
                </a:lnTo>
                <a:lnTo>
                  <a:pt x="75859" y="1170033"/>
                </a:lnTo>
                <a:lnTo>
                  <a:pt x="72502" y="1200004"/>
                </a:lnTo>
                <a:lnTo>
                  <a:pt x="70263" y="1231677"/>
                </a:lnTo>
                <a:lnTo>
                  <a:pt x="69013" y="1264981"/>
                </a:lnTo>
                <a:lnTo>
                  <a:pt x="68625" y="1299844"/>
                </a:lnTo>
                <a:lnTo>
                  <a:pt x="69003" y="1335051"/>
                </a:lnTo>
                <a:lnTo>
                  <a:pt x="70225" y="1368679"/>
                </a:lnTo>
                <a:lnTo>
                  <a:pt x="72424" y="1400657"/>
                </a:lnTo>
                <a:lnTo>
                  <a:pt x="75731" y="1430911"/>
                </a:lnTo>
                <a:lnTo>
                  <a:pt x="80277" y="1459370"/>
                </a:lnTo>
                <a:lnTo>
                  <a:pt x="86195" y="1485964"/>
                </a:lnTo>
                <a:lnTo>
                  <a:pt x="93617" y="1510620"/>
                </a:lnTo>
                <a:lnTo>
                  <a:pt x="102674" y="1533267"/>
                </a:lnTo>
                <a:lnTo>
                  <a:pt x="113499" y="1553834"/>
                </a:lnTo>
                <a:lnTo>
                  <a:pt x="140977" y="1588440"/>
                </a:lnTo>
                <a:lnTo>
                  <a:pt x="177108" y="1613867"/>
                </a:lnTo>
                <a:lnTo>
                  <a:pt x="198748" y="1622959"/>
                </a:lnTo>
                <a:lnTo>
                  <a:pt x="222946" y="1629542"/>
                </a:lnTo>
                <a:lnTo>
                  <a:pt x="249835" y="1633545"/>
                </a:lnTo>
                <a:lnTo>
                  <a:pt x="279546" y="1634895"/>
                </a:lnTo>
                <a:lnTo>
                  <a:pt x="279546" y="1693427"/>
                </a:lnTo>
                <a:lnTo>
                  <a:pt x="247190" y="1692285"/>
                </a:lnTo>
                <a:lnTo>
                  <a:pt x="217277" y="1688892"/>
                </a:lnTo>
                <a:lnTo>
                  <a:pt x="189722" y="1683298"/>
                </a:lnTo>
                <a:lnTo>
                  <a:pt x="164441" y="1675552"/>
                </a:lnTo>
                <a:lnTo>
                  <a:pt x="141350" y="1665706"/>
                </a:lnTo>
                <a:lnTo>
                  <a:pt x="120362" y="1653808"/>
                </a:lnTo>
                <a:lnTo>
                  <a:pt x="101394" y="1639910"/>
                </a:lnTo>
                <a:lnTo>
                  <a:pt x="84360" y="1624060"/>
                </a:lnTo>
                <a:lnTo>
                  <a:pt x="69176" y="1606309"/>
                </a:lnTo>
                <a:lnTo>
                  <a:pt x="55758" y="1586706"/>
                </a:lnTo>
                <a:lnTo>
                  <a:pt x="44019" y="1565301"/>
                </a:lnTo>
                <a:lnTo>
                  <a:pt x="33877" y="1542146"/>
                </a:lnTo>
                <a:lnTo>
                  <a:pt x="25244" y="1517288"/>
                </a:lnTo>
                <a:lnTo>
                  <a:pt x="18038" y="1490780"/>
                </a:lnTo>
                <a:lnTo>
                  <a:pt x="12173" y="1462670"/>
                </a:lnTo>
                <a:lnTo>
                  <a:pt x="7565" y="1433008"/>
                </a:lnTo>
                <a:lnTo>
                  <a:pt x="4128" y="1401844"/>
                </a:lnTo>
                <a:lnTo>
                  <a:pt x="1778" y="1369229"/>
                </a:lnTo>
                <a:lnTo>
                  <a:pt x="430" y="1335212"/>
                </a:lnTo>
                <a:lnTo>
                  <a:pt x="0" y="1299844"/>
                </a:lnTo>
                <a:lnTo>
                  <a:pt x="444" y="1264626"/>
                </a:lnTo>
                <a:lnTo>
                  <a:pt x="1832" y="1230759"/>
                </a:lnTo>
                <a:lnTo>
                  <a:pt x="4244" y="1198293"/>
                </a:lnTo>
                <a:lnTo>
                  <a:pt x="7759" y="1167276"/>
                </a:lnTo>
                <a:lnTo>
                  <a:pt x="12457" y="1137758"/>
                </a:lnTo>
                <a:lnTo>
                  <a:pt x="18420" y="1109788"/>
                </a:lnTo>
                <a:lnTo>
                  <a:pt x="25726" y="1083414"/>
                </a:lnTo>
                <a:lnTo>
                  <a:pt x="34458" y="1058687"/>
                </a:lnTo>
                <a:lnTo>
                  <a:pt x="44694" y="1035655"/>
                </a:lnTo>
                <a:lnTo>
                  <a:pt x="56515" y="1014368"/>
                </a:lnTo>
                <a:lnTo>
                  <a:pt x="70001" y="994875"/>
                </a:lnTo>
                <a:lnTo>
                  <a:pt x="85232" y="977224"/>
                </a:lnTo>
                <a:lnTo>
                  <a:pt x="102289" y="961467"/>
                </a:lnTo>
                <a:lnTo>
                  <a:pt x="121252" y="947650"/>
                </a:lnTo>
                <a:lnTo>
                  <a:pt x="142201" y="935825"/>
                </a:lnTo>
                <a:lnTo>
                  <a:pt x="165216" y="926039"/>
                </a:lnTo>
                <a:lnTo>
                  <a:pt x="190378" y="918342"/>
                </a:lnTo>
                <a:lnTo>
                  <a:pt x="217767" y="912783"/>
                </a:lnTo>
                <a:lnTo>
                  <a:pt x="247463" y="909411"/>
                </a:lnTo>
                <a:close/>
                <a:moveTo>
                  <a:pt x="3192284" y="526801"/>
                </a:moveTo>
                <a:lnTo>
                  <a:pt x="3739265" y="526801"/>
                </a:lnTo>
                <a:lnTo>
                  <a:pt x="3739265" y="591388"/>
                </a:lnTo>
                <a:lnTo>
                  <a:pt x="3192284" y="591388"/>
                </a:lnTo>
                <a:close/>
                <a:moveTo>
                  <a:pt x="1133185" y="526800"/>
                </a:moveTo>
                <a:lnTo>
                  <a:pt x="1680167" y="526800"/>
                </a:lnTo>
                <a:lnTo>
                  <a:pt x="1680167" y="591388"/>
                </a:lnTo>
                <a:lnTo>
                  <a:pt x="1133185" y="591388"/>
                </a:lnTo>
                <a:close/>
                <a:moveTo>
                  <a:pt x="3192284" y="315879"/>
                </a:moveTo>
                <a:lnTo>
                  <a:pt x="3739265" y="315879"/>
                </a:lnTo>
                <a:lnTo>
                  <a:pt x="3739265" y="380466"/>
                </a:lnTo>
                <a:lnTo>
                  <a:pt x="3192284" y="380466"/>
                </a:lnTo>
                <a:close/>
                <a:moveTo>
                  <a:pt x="1133185" y="315878"/>
                </a:moveTo>
                <a:lnTo>
                  <a:pt x="1680167" y="315878"/>
                </a:lnTo>
                <a:lnTo>
                  <a:pt x="1680167" y="380466"/>
                </a:lnTo>
                <a:lnTo>
                  <a:pt x="1133185" y="380466"/>
                </a:lnTo>
                <a:close/>
                <a:moveTo>
                  <a:pt x="2793900" y="70646"/>
                </a:moveTo>
                <a:lnTo>
                  <a:pt x="2865553" y="70646"/>
                </a:lnTo>
                <a:lnTo>
                  <a:pt x="2651604" y="716528"/>
                </a:lnTo>
                <a:lnTo>
                  <a:pt x="2577933" y="716528"/>
                </a:lnTo>
                <a:close/>
                <a:moveTo>
                  <a:pt x="2003815" y="70645"/>
                </a:moveTo>
                <a:lnTo>
                  <a:pt x="2079504" y="70645"/>
                </a:lnTo>
                <a:lnTo>
                  <a:pt x="2294462" y="716528"/>
                </a:lnTo>
                <a:lnTo>
                  <a:pt x="2218772" y="716528"/>
                </a:lnTo>
                <a:close/>
                <a:moveTo>
                  <a:pt x="793451" y="1"/>
                </a:moveTo>
                <a:lnTo>
                  <a:pt x="793451" y="59543"/>
                </a:lnTo>
                <a:lnTo>
                  <a:pt x="763898" y="60883"/>
                </a:lnTo>
                <a:lnTo>
                  <a:pt x="737128" y="64853"/>
                </a:lnTo>
                <a:lnTo>
                  <a:pt x="713016" y="71384"/>
                </a:lnTo>
                <a:lnTo>
                  <a:pt x="691430" y="80403"/>
                </a:lnTo>
                <a:lnTo>
                  <a:pt x="655330" y="105620"/>
                </a:lnTo>
                <a:lnTo>
                  <a:pt x="627803" y="139933"/>
                </a:lnTo>
                <a:lnTo>
                  <a:pt x="616934" y="160322"/>
                </a:lnTo>
                <a:lnTo>
                  <a:pt x="607823" y="182770"/>
                </a:lnTo>
                <a:lnTo>
                  <a:pt x="600344" y="207206"/>
                </a:lnTo>
                <a:lnTo>
                  <a:pt x="594366" y="233559"/>
                </a:lnTo>
                <a:lnTo>
                  <a:pt x="589763" y="261756"/>
                </a:lnTo>
                <a:lnTo>
                  <a:pt x="586406" y="291727"/>
                </a:lnTo>
                <a:lnTo>
                  <a:pt x="584167" y="323400"/>
                </a:lnTo>
                <a:lnTo>
                  <a:pt x="582918" y="356704"/>
                </a:lnTo>
                <a:lnTo>
                  <a:pt x="582529" y="391567"/>
                </a:lnTo>
                <a:lnTo>
                  <a:pt x="582908" y="426776"/>
                </a:lnTo>
                <a:lnTo>
                  <a:pt x="584130" y="460404"/>
                </a:lnTo>
                <a:lnTo>
                  <a:pt x="586329" y="492381"/>
                </a:lnTo>
                <a:lnTo>
                  <a:pt x="589635" y="522635"/>
                </a:lnTo>
                <a:lnTo>
                  <a:pt x="594182" y="551095"/>
                </a:lnTo>
                <a:lnTo>
                  <a:pt x="600100" y="577689"/>
                </a:lnTo>
                <a:lnTo>
                  <a:pt x="607522" y="602344"/>
                </a:lnTo>
                <a:lnTo>
                  <a:pt x="616579" y="624991"/>
                </a:lnTo>
                <a:lnTo>
                  <a:pt x="627404" y="645557"/>
                </a:lnTo>
                <a:lnTo>
                  <a:pt x="654883" y="680164"/>
                </a:lnTo>
                <a:lnTo>
                  <a:pt x="691013" y="705591"/>
                </a:lnTo>
                <a:lnTo>
                  <a:pt x="712653" y="714682"/>
                </a:lnTo>
                <a:lnTo>
                  <a:pt x="736851" y="721266"/>
                </a:lnTo>
                <a:lnTo>
                  <a:pt x="763739" y="725268"/>
                </a:lnTo>
                <a:lnTo>
                  <a:pt x="793451" y="726618"/>
                </a:lnTo>
                <a:lnTo>
                  <a:pt x="793451" y="785151"/>
                </a:lnTo>
                <a:lnTo>
                  <a:pt x="761094" y="784010"/>
                </a:lnTo>
                <a:lnTo>
                  <a:pt x="731182" y="780616"/>
                </a:lnTo>
                <a:lnTo>
                  <a:pt x="703628" y="775022"/>
                </a:lnTo>
                <a:lnTo>
                  <a:pt x="678346" y="767277"/>
                </a:lnTo>
                <a:lnTo>
                  <a:pt x="655255" y="757431"/>
                </a:lnTo>
                <a:lnTo>
                  <a:pt x="634268" y="745532"/>
                </a:lnTo>
                <a:lnTo>
                  <a:pt x="615299" y="731633"/>
                </a:lnTo>
                <a:lnTo>
                  <a:pt x="598265" y="715783"/>
                </a:lnTo>
                <a:lnTo>
                  <a:pt x="583081" y="698032"/>
                </a:lnTo>
                <a:lnTo>
                  <a:pt x="569662" y="678429"/>
                </a:lnTo>
                <a:lnTo>
                  <a:pt x="557924" y="657025"/>
                </a:lnTo>
                <a:lnTo>
                  <a:pt x="547781" y="633870"/>
                </a:lnTo>
                <a:lnTo>
                  <a:pt x="539149" y="609014"/>
                </a:lnTo>
                <a:lnTo>
                  <a:pt x="531942" y="582504"/>
                </a:lnTo>
                <a:lnTo>
                  <a:pt x="526078" y="554394"/>
                </a:lnTo>
                <a:lnTo>
                  <a:pt x="521469" y="524732"/>
                </a:lnTo>
                <a:lnTo>
                  <a:pt x="518033" y="493569"/>
                </a:lnTo>
                <a:lnTo>
                  <a:pt x="515683" y="460953"/>
                </a:lnTo>
                <a:lnTo>
                  <a:pt x="514335" y="426936"/>
                </a:lnTo>
                <a:lnTo>
                  <a:pt x="513905" y="391567"/>
                </a:lnTo>
                <a:lnTo>
                  <a:pt x="514349" y="356350"/>
                </a:lnTo>
                <a:lnTo>
                  <a:pt x="515738" y="322483"/>
                </a:lnTo>
                <a:lnTo>
                  <a:pt x="518149" y="290017"/>
                </a:lnTo>
                <a:lnTo>
                  <a:pt x="521663" y="259000"/>
                </a:lnTo>
                <a:lnTo>
                  <a:pt x="526362" y="229481"/>
                </a:lnTo>
                <a:lnTo>
                  <a:pt x="532325" y="201512"/>
                </a:lnTo>
                <a:lnTo>
                  <a:pt x="539631" y="175138"/>
                </a:lnTo>
                <a:lnTo>
                  <a:pt x="548363" y="150411"/>
                </a:lnTo>
                <a:lnTo>
                  <a:pt x="558599" y="127379"/>
                </a:lnTo>
                <a:lnTo>
                  <a:pt x="570419" y="106092"/>
                </a:lnTo>
                <a:lnTo>
                  <a:pt x="583905" y="86599"/>
                </a:lnTo>
                <a:lnTo>
                  <a:pt x="599138" y="68948"/>
                </a:lnTo>
                <a:lnTo>
                  <a:pt x="616194" y="53191"/>
                </a:lnTo>
                <a:lnTo>
                  <a:pt x="635157" y="39374"/>
                </a:lnTo>
                <a:lnTo>
                  <a:pt x="656106" y="27549"/>
                </a:lnTo>
                <a:lnTo>
                  <a:pt x="679121" y="17763"/>
                </a:lnTo>
                <a:lnTo>
                  <a:pt x="704284" y="10066"/>
                </a:lnTo>
                <a:lnTo>
                  <a:pt x="731673" y="4507"/>
                </a:lnTo>
                <a:lnTo>
                  <a:pt x="761368" y="1135"/>
                </a:lnTo>
                <a:close/>
                <a:moveTo>
                  <a:pt x="4079066" y="0"/>
                </a:moveTo>
                <a:lnTo>
                  <a:pt x="4111149" y="1134"/>
                </a:lnTo>
                <a:lnTo>
                  <a:pt x="4140844" y="4506"/>
                </a:lnTo>
                <a:lnTo>
                  <a:pt x="4168233" y="10064"/>
                </a:lnTo>
                <a:lnTo>
                  <a:pt x="4193395" y="17761"/>
                </a:lnTo>
                <a:lnTo>
                  <a:pt x="4216410" y="27548"/>
                </a:lnTo>
                <a:lnTo>
                  <a:pt x="4237360" y="39374"/>
                </a:lnTo>
                <a:lnTo>
                  <a:pt x="4256322" y="53190"/>
                </a:lnTo>
                <a:lnTo>
                  <a:pt x="4273379" y="68948"/>
                </a:lnTo>
                <a:lnTo>
                  <a:pt x="4288611" y="86598"/>
                </a:lnTo>
                <a:lnTo>
                  <a:pt x="4302097" y="106091"/>
                </a:lnTo>
                <a:lnTo>
                  <a:pt x="4313918" y="127378"/>
                </a:lnTo>
                <a:lnTo>
                  <a:pt x="4324154" y="150410"/>
                </a:lnTo>
                <a:lnTo>
                  <a:pt x="4332885" y="175137"/>
                </a:lnTo>
                <a:lnTo>
                  <a:pt x="4340192" y="201510"/>
                </a:lnTo>
                <a:lnTo>
                  <a:pt x="4346155" y="229481"/>
                </a:lnTo>
                <a:lnTo>
                  <a:pt x="4350853" y="258999"/>
                </a:lnTo>
                <a:lnTo>
                  <a:pt x="4354368" y="290016"/>
                </a:lnTo>
                <a:lnTo>
                  <a:pt x="4356779" y="322482"/>
                </a:lnTo>
                <a:lnTo>
                  <a:pt x="4358167" y="356348"/>
                </a:lnTo>
                <a:lnTo>
                  <a:pt x="4358612" y="391566"/>
                </a:lnTo>
                <a:lnTo>
                  <a:pt x="4358189" y="426935"/>
                </a:lnTo>
                <a:lnTo>
                  <a:pt x="4356861" y="460952"/>
                </a:lnTo>
                <a:lnTo>
                  <a:pt x="4354541" y="493568"/>
                </a:lnTo>
                <a:lnTo>
                  <a:pt x="4351143" y="524731"/>
                </a:lnTo>
                <a:lnTo>
                  <a:pt x="4346580" y="554393"/>
                </a:lnTo>
                <a:lnTo>
                  <a:pt x="4340764" y="582503"/>
                </a:lnTo>
                <a:lnTo>
                  <a:pt x="4333608" y="609012"/>
                </a:lnTo>
                <a:lnTo>
                  <a:pt x="4325025" y="633869"/>
                </a:lnTo>
                <a:lnTo>
                  <a:pt x="4314929" y="657024"/>
                </a:lnTo>
                <a:lnTo>
                  <a:pt x="4303232" y="678429"/>
                </a:lnTo>
                <a:lnTo>
                  <a:pt x="4289847" y="698032"/>
                </a:lnTo>
                <a:lnTo>
                  <a:pt x="4274687" y="715783"/>
                </a:lnTo>
                <a:lnTo>
                  <a:pt x="4257665" y="731633"/>
                </a:lnTo>
                <a:lnTo>
                  <a:pt x="4238694" y="745532"/>
                </a:lnTo>
                <a:lnTo>
                  <a:pt x="4217687" y="757430"/>
                </a:lnTo>
                <a:lnTo>
                  <a:pt x="4194558" y="767276"/>
                </a:lnTo>
                <a:lnTo>
                  <a:pt x="4169217" y="775021"/>
                </a:lnTo>
                <a:lnTo>
                  <a:pt x="4141580" y="780616"/>
                </a:lnTo>
                <a:lnTo>
                  <a:pt x="4111558" y="784010"/>
                </a:lnTo>
                <a:lnTo>
                  <a:pt x="4079066" y="785151"/>
                </a:lnTo>
                <a:lnTo>
                  <a:pt x="4079066" y="726618"/>
                </a:lnTo>
                <a:lnTo>
                  <a:pt x="4109102" y="725268"/>
                </a:lnTo>
                <a:lnTo>
                  <a:pt x="4136258" y="721265"/>
                </a:lnTo>
                <a:lnTo>
                  <a:pt x="4160671" y="714682"/>
                </a:lnTo>
                <a:lnTo>
                  <a:pt x="4182478" y="705591"/>
                </a:lnTo>
                <a:lnTo>
                  <a:pt x="4218817" y="680164"/>
                </a:lnTo>
                <a:lnTo>
                  <a:pt x="4246371" y="645557"/>
                </a:lnTo>
                <a:lnTo>
                  <a:pt x="4257196" y="624990"/>
                </a:lnTo>
                <a:lnTo>
                  <a:pt x="4266235" y="602343"/>
                </a:lnTo>
                <a:lnTo>
                  <a:pt x="4273625" y="577688"/>
                </a:lnTo>
                <a:lnTo>
                  <a:pt x="4279503" y="551094"/>
                </a:lnTo>
                <a:lnTo>
                  <a:pt x="4284005" y="522634"/>
                </a:lnTo>
                <a:lnTo>
                  <a:pt x="4287269" y="492381"/>
                </a:lnTo>
                <a:lnTo>
                  <a:pt x="4289431" y="460404"/>
                </a:lnTo>
                <a:lnTo>
                  <a:pt x="4290627" y="426775"/>
                </a:lnTo>
                <a:lnTo>
                  <a:pt x="4290996" y="391566"/>
                </a:lnTo>
                <a:lnTo>
                  <a:pt x="4290608" y="356703"/>
                </a:lnTo>
                <a:lnTo>
                  <a:pt x="4289356" y="323400"/>
                </a:lnTo>
                <a:lnTo>
                  <a:pt x="4287114" y="291726"/>
                </a:lnTo>
                <a:lnTo>
                  <a:pt x="4283749" y="261756"/>
                </a:lnTo>
                <a:lnTo>
                  <a:pt x="4279133" y="233558"/>
                </a:lnTo>
                <a:lnTo>
                  <a:pt x="4273137" y="207205"/>
                </a:lnTo>
                <a:lnTo>
                  <a:pt x="4265631" y="182769"/>
                </a:lnTo>
                <a:lnTo>
                  <a:pt x="4256487" y="160321"/>
                </a:lnTo>
                <a:lnTo>
                  <a:pt x="4245573" y="139933"/>
                </a:lnTo>
                <a:lnTo>
                  <a:pt x="4217922" y="105620"/>
                </a:lnTo>
                <a:lnTo>
                  <a:pt x="4181644" y="80403"/>
                </a:lnTo>
                <a:lnTo>
                  <a:pt x="4159946" y="71383"/>
                </a:lnTo>
                <a:lnTo>
                  <a:pt x="4135704" y="64853"/>
                </a:lnTo>
                <a:lnTo>
                  <a:pt x="4108787" y="60882"/>
                </a:lnTo>
                <a:lnTo>
                  <a:pt x="4079066" y="59542"/>
                </a:lnTo>
                <a:close/>
              </a:path>
            </a:pathLst>
          </a:custGeom>
          <a:solidFill>
            <a:srgbClr val="F1758B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92500955-F955-8FDD-E021-8370B753FCBD}"/>
              </a:ext>
            </a:extLst>
          </p:cNvPr>
          <p:cNvSpPr txBox="1"/>
          <p:nvPr userDrawn="1"/>
        </p:nvSpPr>
        <p:spPr>
          <a:xfrm>
            <a:off x="0" y="-477092"/>
            <a:ext cx="9601200" cy="689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40" noProof="0" dirty="0"/>
              <a:t>Skift farve på Mikro grafikken: Klik på Mikro grafikken, klik på Fyldfarve til figur, vælg farve fra Brugerdefinerede farvers anden række. </a:t>
            </a:r>
          </a:p>
        </p:txBody>
      </p:sp>
    </p:spTree>
    <p:extLst>
      <p:ext uri="{BB962C8B-B14F-4D97-AF65-F5344CB8AC3E}">
        <p14:creationId xmlns:p14="http://schemas.microsoft.com/office/powerpoint/2010/main" val="2942984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720" userDrawn="1">
          <p15:clr>
            <a:srgbClr val="A4A3A4"/>
          </p15:clr>
        </p15:guide>
        <p15:guide id="2" orient="horz" pos="3183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ger.dk cover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64A15D21-F5D6-3E47-CDB9-0912FEA66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986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7706"/>
            <a:ext cx="3704016" cy="222121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5973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3838"/>
            <a:ext cx="3704016" cy="336000"/>
          </a:xfrm>
        </p:spPr>
        <p:txBody>
          <a:bodyPr/>
          <a:lstStyle>
            <a:lvl1pPr>
              <a:defRPr sz="1867">
                <a:solidFill>
                  <a:schemeClr val="accent1"/>
                </a:solidFill>
              </a:defRPr>
            </a:lvl1pPr>
          </a:lstStyle>
          <a:p>
            <a:fld id="{3BA7D959-9C7C-4506-A4A8-52313FF7B34F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8C4D288-BF41-D871-ACA4-A53FE219D09D}"/>
              </a:ext>
            </a:extLst>
          </p:cNvPr>
          <p:cNvSpPr txBox="1"/>
          <p:nvPr userDrawn="1"/>
        </p:nvSpPr>
        <p:spPr>
          <a:xfrm>
            <a:off x="0" y="-477092"/>
            <a:ext cx="9601200" cy="1034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40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6" name="Picture 5" descr="A logo with a crown on it&#10;&#10;Description automatically generated">
            <a:extLst>
              <a:ext uri="{FF2B5EF4-FFF2-40B4-BE49-F238E27FC236}">
                <a16:creationId xmlns:a16="http://schemas.microsoft.com/office/drawing/2014/main" id="{B70A1385-8762-9571-8D0A-FFD19EDC99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2" y="520647"/>
            <a:ext cx="2244213" cy="75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41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orient="horz" pos="7006" userDrawn="1">
          <p15:clr>
            <a:srgbClr val="A4A3A4"/>
          </p15:clr>
        </p15:guide>
        <p15:guide id="3" pos="5530" userDrawn="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 højre">
            <a:extLst>
              <a:ext uri="{FF2B5EF4-FFF2-40B4-BE49-F238E27FC236}">
                <a16:creationId xmlns:a16="http://schemas.microsoft.com/office/drawing/2014/main" id="{FBEA3A33-4B5E-F835-AD9A-4D073373C2FC}"/>
              </a:ext>
            </a:extLst>
          </p:cNvPr>
          <p:cNvSpPr/>
          <p:nvPr userDrawn="1"/>
        </p:nvSpPr>
        <p:spPr bwMode="white">
          <a:xfrm>
            <a:off x="5611953" y="1680002"/>
            <a:ext cx="3989248" cy="11120799"/>
          </a:xfrm>
          <a:prstGeom prst="rect">
            <a:avLst/>
          </a:prstGeom>
          <a:solidFill>
            <a:srgbClr val="3F1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400" tIns="67200" rIns="134400" bIns="67200" rtlCol="0" anchor="ctr"/>
          <a:lstStyle/>
          <a:p>
            <a:pPr algn="ctr"/>
            <a:endParaRPr lang="da-DK" sz="3734" noProof="0" dirty="0" err="1"/>
          </a:p>
        </p:txBody>
      </p:sp>
      <p:sp>
        <p:nvSpPr>
          <p:cNvPr id="36" name="Citationstegn">
            <a:extLst>
              <a:ext uri="{FF2B5EF4-FFF2-40B4-BE49-F238E27FC236}">
                <a16:creationId xmlns:a16="http://schemas.microsoft.com/office/drawing/2014/main" id="{D69A9A27-677C-C571-8CFB-FA523F94F8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519" y="4141744"/>
            <a:ext cx="530120" cy="1150469"/>
          </a:xfrm>
          <a:custGeom>
            <a:avLst/>
            <a:gdLst>
              <a:gd name="connsiteX0" fmla="*/ 502632 w 673168"/>
              <a:gd name="connsiteY0" fmla="*/ 0 h 616323"/>
              <a:gd name="connsiteX1" fmla="*/ 604355 w 673168"/>
              <a:gd name="connsiteY1" fmla="*/ 0 h 616323"/>
              <a:gd name="connsiteX2" fmla="*/ 520583 w 673168"/>
              <a:gd name="connsiteY2" fmla="*/ 379966 h 616323"/>
              <a:gd name="connsiteX3" fmla="*/ 673168 w 673168"/>
              <a:gd name="connsiteY3" fmla="*/ 493657 h 616323"/>
              <a:gd name="connsiteX4" fmla="*/ 535543 w 673168"/>
              <a:gd name="connsiteY4" fmla="*/ 616323 h 616323"/>
              <a:gd name="connsiteX5" fmla="*/ 400909 w 673168"/>
              <a:gd name="connsiteY5" fmla="*/ 493657 h 616323"/>
              <a:gd name="connsiteX6" fmla="*/ 412876 w 673168"/>
              <a:gd name="connsiteY6" fmla="*/ 409885 h 616323"/>
              <a:gd name="connsiteX7" fmla="*/ 101723 w 673168"/>
              <a:gd name="connsiteY7" fmla="*/ 0 h 616323"/>
              <a:gd name="connsiteX8" fmla="*/ 203446 w 673168"/>
              <a:gd name="connsiteY8" fmla="*/ 0 h 616323"/>
              <a:gd name="connsiteX9" fmla="*/ 119674 w 673168"/>
              <a:gd name="connsiteY9" fmla="*/ 379966 h 616323"/>
              <a:gd name="connsiteX10" fmla="*/ 272259 w 673168"/>
              <a:gd name="connsiteY10" fmla="*/ 493657 h 616323"/>
              <a:gd name="connsiteX11" fmla="*/ 134634 w 673168"/>
              <a:gd name="connsiteY11" fmla="*/ 616323 h 616323"/>
              <a:gd name="connsiteX12" fmla="*/ 0 w 673168"/>
              <a:gd name="connsiteY12" fmla="*/ 493657 h 616323"/>
              <a:gd name="connsiteX13" fmla="*/ 11967 w 673168"/>
              <a:gd name="connsiteY13" fmla="*/ 409885 h 61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3168" h="616323">
                <a:moveTo>
                  <a:pt x="502632" y="0"/>
                </a:moveTo>
                <a:lnTo>
                  <a:pt x="604355" y="0"/>
                </a:lnTo>
                <a:lnTo>
                  <a:pt x="520583" y="379966"/>
                </a:lnTo>
                <a:cubicBezTo>
                  <a:pt x="616323" y="379966"/>
                  <a:pt x="673168" y="403901"/>
                  <a:pt x="673168" y="493657"/>
                </a:cubicBezTo>
                <a:cubicBezTo>
                  <a:pt x="673168" y="592388"/>
                  <a:pt x="616323" y="616323"/>
                  <a:pt x="535543" y="616323"/>
                </a:cubicBezTo>
                <a:cubicBezTo>
                  <a:pt x="457754" y="616323"/>
                  <a:pt x="400909" y="592388"/>
                  <a:pt x="400909" y="493657"/>
                </a:cubicBezTo>
                <a:cubicBezTo>
                  <a:pt x="400909" y="478698"/>
                  <a:pt x="403901" y="445787"/>
                  <a:pt x="412876" y="409885"/>
                </a:cubicBezTo>
                <a:close/>
                <a:moveTo>
                  <a:pt x="101723" y="0"/>
                </a:moveTo>
                <a:lnTo>
                  <a:pt x="203446" y="0"/>
                </a:lnTo>
                <a:lnTo>
                  <a:pt x="119674" y="379966"/>
                </a:lnTo>
                <a:cubicBezTo>
                  <a:pt x="215414" y="379966"/>
                  <a:pt x="272259" y="403901"/>
                  <a:pt x="272259" y="493657"/>
                </a:cubicBezTo>
                <a:cubicBezTo>
                  <a:pt x="272259" y="592388"/>
                  <a:pt x="215414" y="616323"/>
                  <a:pt x="134634" y="616323"/>
                </a:cubicBezTo>
                <a:cubicBezTo>
                  <a:pt x="53853" y="616323"/>
                  <a:pt x="0" y="592388"/>
                  <a:pt x="0" y="493657"/>
                </a:cubicBezTo>
                <a:cubicBezTo>
                  <a:pt x="0" y="478698"/>
                  <a:pt x="2992" y="445787"/>
                  <a:pt x="11967" y="409885"/>
                </a:cubicBezTo>
                <a:close/>
              </a:path>
            </a:pathLst>
          </a:custGeom>
          <a:solidFill>
            <a:srgbClr val="AB2A0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F7A2D9C-EAFA-3270-E382-715F84BCCA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50" y="5891542"/>
            <a:ext cx="3566430" cy="15456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citat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60F894D-D8AD-CA81-C1F4-E27837EF5D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250" y="7705290"/>
            <a:ext cx="3566430" cy="53226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986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986" b="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986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navn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45BFAFA-19B6-8EEB-8CBF-2C31E2CEB6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5250" y="8354685"/>
            <a:ext cx="3566430" cy="48223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67" b="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67" b="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67" b="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67" b="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67" b="0">
                <a:latin typeface="+mn-lt"/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67" b="0">
                <a:latin typeface="+mn-lt"/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67" b="0">
                <a:latin typeface="+mn-lt"/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67" b="0">
                <a:latin typeface="+mn-lt"/>
              </a:defRPr>
            </a:lvl9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20" name="Makro grafik 1">
            <a:extLst>
              <a:ext uri="{FF2B5EF4-FFF2-40B4-BE49-F238E27FC236}">
                <a16:creationId xmlns:a16="http://schemas.microsoft.com/office/drawing/2014/main" id="{FC1D0852-DEFD-91A1-6E00-B4A6FF9E00D7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7486393" y="2944953"/>
            <a:ext cx="2714095" cy="6495627"/>
          </a:xfrm>
          <a:custGeom>
            <a:avLst/>
            <a:gdLst>
              <a:gd name="connsiteX0" fmla="*/ 0 w 3446469"/>
              <a:gd name="connsiteY0" fmla="*/ 0 h 3479800"/>
              <a:gd name="connsiteX1" fmla="*/ 3446469 w 3446469"/>
              <a:gd name="connsiteY1" fmla="*/ 1559911 h 3479800"/>
              <a:gd name="connsiteX2" fmla="*/ 3446469 w 3446469"/>
              <a:gd name="connsiteY2" fmla="*/ 1866560 h 3479800"/>
              <a:gd name="connsiteX3" fmla="*/ 0 w 3446469"/>
              <a:gd name="connsiteY3" fmla="*/ 3479800 h 3479800"/>
              <a:gd name="connsiteX4" fmla="*/ 0 w 3446469"/>
              <a:gd name="connsiteY4" fmla="*/ 3146487 h 3479800"/>
              <a:gd name="connsiteX5" fmla="*/ 3179822 w 3446469"/>
              <a:gd name="connsiteY5" fmla="*/ 1713235 h 3479800"/>
              <a:gd name="connsiteX6" fmla="*/ 0 w 3446469"/>
              <a:gd name="connsiteY6" fmla="*/ 326648 h 347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6469" h="3479800">
                <a:moveTo>
                  <a:pt x="0" y="0"/>
                </a:moveTo>
                <a:lnTo>
                  <a:pt x="3446469" y="1559911"/>
                </a:lnTo>
                <a:lnTo>
                  <a:pt x="3446469" y="1866560"/>
                </a:lnTo>
                <a:lnTo>
                  <a:pt x="0" y="3479800"/>
                </a:lnTo>
                <a:lnTo>
                  <a:pt x="0" y="3146487"/>
                </a:lnTo>
                <a:lnTo>
                  <a:pt x="3179822" y="1713235"/>
                </a:lnTo>
                <a:lnTo>
                  <a:pt x="0" y="326648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5" name="Pladsholder til billede 24">
            <a:extLst>
              <a:ext uri="{FF2B5EF4-FFF2-40B4-BE49-F238E27FC236}">
                <a16:creationId xmlns:a16="http://schemas.microsoft.com/office/drawing/2014/main" id="{CEEC097F-0B93-D144-2154-34F7FADB798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21071" y="1680000"/>
            <a:ext cx="4489162" cy="11121600"/>
          </a:xfrm>
          <a:noFill/>
        </p:spPr>
        <p:txBody>
          <a:bodyPr lIns="1080000" rIns="61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her på rammen, klik Indsæt/Billeder og indsæt fritlagt billede (uden baggrund)</a:t>
            </a:r>
          </a:p>
        </p:txBody>
      </p:sp>
      <p:sp>
        <p:nvSpPr>
          <p:cNvPr id="22" name="Makro grafik 2">
            <a:extLst>
              <a:ext uri="{FF2B5EF4-FFF2-40B4-BE49-F238E27FC236}">
                <a16:creationId xmlns:a16="http://schemas.microsoft.com/office/drawing/2014/main" id="{79AB4A1A-85C8-A7A7-D645-2EC9A8882985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295537" y="5326116"/>
            <a:ext cx="2714095" cy="6495627"/>
          </a:xfrm>
          <a:custGeom>
            <a:avLst/>
            <a:gdLst>
              <a:gd name="connsiteX0" fmla="*/ 3446469 w 3446469"/>
              <a:gd name="connsiteY0" fmla="*/ 0 h 3479800"/>
              <a:gd name="connsiteX1" fmla="*/ 3446469 w 3446469"/>
              <a:gd name="connsiteY1" fmla="*/ 333314 h 3479800"/>
              <a:gd name="connsiteX2" fmla="*/ 266648 w 3446469"/>
              <a:gd name="connsiteY2" fmla="*/ 1766565 h 3479800"/>
              <a:gd name="connsiteX3" fmla="*/ 3446469 w 3446469"/>
              <a:gd name="connsiteY3" fmla="*/ 3153152 h 3479800"/>
              <a:gd name="connsiteX4" fmla="*/ 3446469 w 3446469"/>
              <a:gd name="connsiteY4" fmla="*/ 3479800 h 3479800"/>
              <a:gd name="connsiteX5" fmla="*/ 0 w 3446469"/>
              <a:gd name="connsiteY5" fmla="*/ 1919890 h 3479800"/>
              <a:gd name="connsiteX6" fmla="*/ 0 w 3446469"/>
              <a:gd name="connsiteY6" fmla="*/ 1613240 h 347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6469" h="3479800">
                <a:moveTo>
                  <a:pt x="3446469" y="0"/>
                </a:moveTo>
                <a:lnTo>
                  <a:pt x="3446469" y="333314"/>
                </a:lnTo>
                <a:lnTo>
                  <a:pt x="266648" y="1766565"/>
                </a:lnTo>
                <a:lnTo>
                  <a:pt x="3446469" y="3153152"/>
                </a:lnTo>
                <a:lnTo>
                  <a:pt x="3446469" y="3479800"/>
                </a:lnTo>
                <a:lnTo>
                  <a:pt x="0" y="1919890"/>
                </a:lnTo>
                <a:lnTo>
                  <a:pt x="0" y="161324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CD7A3F-33C8-C798-8ED1-304A132B715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2446D3D-F608-46B7-8E05-81FCF9BDF507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C2575-A0D9-01D6-1777-0877C4AFA02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F34EA2-C025-23CF-3CE0-0A87EFCE193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D86CFBED-FFD0-10A0-0BC4-7D2A947EF822}"/>
              </a:ext>
            </a:extLst>
          </p:cNvPr>
          <p:cNvSpPr txBox="1"/>
          <p:nvPr userDrawn="1"/>
        </p:nvSpPr>
        <p:spPr>
          <a:xfrm>
            <a:off x="0" y="-477092"/>
            <a:ext cx="9601200" cy="1034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40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</p:spTree>
    <p:extLst>
      <p:ext uri="{BB962C8B-B14F-4D97-AF65-F5344CB8AC3E}">
        <p14:creationId xmlns:p14="http://schemas.microsoft.com/office/powerpoint/2010/main" val="2666282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orient="horz" pos="3711" userDrawn="1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2F440956-886F-E399-F5DC-83BF1413FB5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25251" y="672000"/>
            <a:ext cx="8751645" cy="84012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FontTx/>
              <a:buNone/>
              <a:defRPr sz="2986"/>
            </a:lvl1pPr>
            <a:lvl2pPr marL="1493539" indent="-640088" algn="l">
              <a:buFont typeface="Arial" panose="020B0604020202020204" pitchFamily="34" charset="0"/>
              <a:buChar char="•"/>
              <a:defRPr sz="3734"/>
            </a:lvl2pPr>
            <a:lvl3pPr marL="2240308" indent="-533406" algn="l">
              <a:buFont typeface="Arial" panose="020B0604020202020204" pitchFamily="34" charset="0"/>
              <a:buChar char="•"/>
              <a:defRPr sz="3734"/>
            </a:lvl3pPr>
            <a:lvl4pPr marL="3093759" indent="-533406" algn="l">
              <a:buFont typeface="Arial" panose="020B0604020202020204" pitchFamily="34" charset="0"/>
              <a:buChar char="•"/>
              <a:defRPr sz="3734"/>
            </a:lvl4pPr>
            <a:lvl5pPr marL="3947209" indent="-533406" algn="l">
              <a:buFont typeface="Arial" panose="020B0604020202020204" pitchFamily="34" charset="0"/>
              <a:buChar char="•"/>
              <a:defRPr sz="3734"/>
            </a:lvl5pPr>
            <a:lvl6pPr marL="4800660" indent="-533406" algn="l">
              <a:buFont typeface="Arial" panose="020B0604020202020204" pitchFamily="34" charset="0"/>
              <a:buChar char="•"/>
              <a:defRPr sz="3734"/>
            </a:lvl6pPr>
            <a:lvl7pPr marL="5654110" indent="-533406" algn="l">
              <a:buFont typeface="Arial" panose="020B0604020202020204" pitchFamily="34" charset="0"/>
              <a:buChar char="•"/>
              <a:defRPr sz="3734"/>
            </a:lvl7pPr>
            <a:lvl8pPr marL="6507561" indent="-533406" algn="l">
              <a:buFont typeface="Arial" panose="020B0604020202020204" pitchFamily="34" charset="0"/>
              <a:buChar char="•"/>
              <a:defRPr sz="3734"/>
            </a:lvl8pPr>
            <a:lvl9pPr marL="7361012" indent="-533406" algn="l">
              <a:buFont typeface="Arial" panose="020B0604020202020204" pitchFamily="34" charset="0"/>
              <a:buChar char="•"/>
              <a:defRPr sz="3734"/>
            </a:lvl9pPr>
          </a:lstStyle>
          <a:p>
            <a:r>
              <a:rPr lang="da-DK" dirty="0"/>
              <a:t>Klik for at tilføje sektionstitel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97AA78-99F6-2A25-0CFB-FAE5615D16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446D3D-F608-46B7-8E05-81FCF9BDF507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377A66-687C-DB1F-9BCD-5498C880E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8F4F72-305D-C46D-5D41-5F0FC6B92E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92360-CC53-0085-455A-FD783E26F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6D3D-F608-46B7-8E05-81FCF9BDF507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DA727-6CC9-BD98-0DDA-D7D6A36D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Digitaliseringsstyrelsen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D9D9B-BFFA-CE30-D752-40AF41EA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425056" y="683063"/>
            <a:ext cx="8748590" cy="12136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5973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1E86B7E7-F87D-4375-BAE3-34A81C5D0F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5054" y="3014630"/>
            <a:ext cx="1928517" cy="1310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688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0"/>
              </a:spcAft>
              <a:buClrTx/>
              <a:buSzTx/>
              <a:buFontTx/>
              <a:buNone/>
              <a:tabLst/>
              <a:defRPr/>
            </a:pPr>
            <a:r>
              <a:rPr lang="da-DK" sz="2986" dirty="0"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2986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1120"/>
              </a:spcAft>
              <a:defRPr/>
            </a:pP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168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168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skifte fra et niveau til det næste</a:t>
            </a:r>
          </a:p>
          <a:p>
            <a:pPr eaLnBrk="1" hangingPunct="1">
              <a:spcAft>
                <a:spcPts val="1120"/>
              </a:spcAft>
              <a:defRPr/>
            </a:pP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 </a:t>
            </a: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SHIFT+TAB</a:t>
            </a:r>
          </a:p>
          <a:p>
            <a:pPr eaLnBrk="1" hangingPunct="1">
              <a:spcAft>
                <a:spcPts val="1120"/>
              </a:spcAft>
              <a:defRPr/>
            </a:pP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168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1120"/>
              </a:spcAft>
              <a:defRPr/>
            </a:pPr>
            <a:r>
              <a:rPr lang="da-DK" sz="1680" b="0" noProof="1">
                <a:latin typeface="Franklin Gothic Medium" panose="020B0603020102020204" pitchFamily="34" charset="0"/>
                <a:cs typeface="Arial" panose="020B0604020202020204" pitchFamily="34" charset="0"/>
              </a:rPr>
              <a:t>TIP: Brug</a:t>
            </a:r>
            <a:r>
              <a:rPr lang="da-DK" sz="1680" b="0" baseline="0" noProof="1">
                <a:latin typeface="Franklin Gothic Medium" panose="020B0603020102020204" pitchFamily="34" charset="0"/>
                <a:cs typeface="Arial" panose="020B0604020202020204" pitchFamily="34" charset="0"/>
              </a:rPr>
              <a:t> bullet knappen</a:t>
            </a:r>
            <a:endParaRPr lang="da-DK" sz="1680" b="0" noProof="1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igen</a:t>
            </a:r>
          </a:p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2986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2986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da-DK" altLang="da-DK" sz="2986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168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Hjem</a:t>
            </a: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Ændre layout</a:t>
            </a:r>
          </a:p>
          <a:p>
            <a:pPr eaLnBrk="1" hangingPunct="1">
              <a:spcAft>
                <a:spcPts val="1120"/>
              </a:spcAft>
              <a:defRPr/>
            </a:pP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168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1680" b="0" baseline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Layout</a:t>
            </a:r>
            <a:br>
              <a:rPr lang="da-DK" altLang="da-DK" sz="168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68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168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68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mulige slides layout</a:t>
            </a:r>
            <a:endParaRPr lang="da-DK" altLang="da-DK" sz="168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F5D76AC5-956B-497C-88E2-05290D3AAF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92354" y="3014631"/>
            <a:ext cx="1928517" cy="1301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688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2240"/>
              </a:spcBef>
              <a:spcAft>
                <a:spcPts val="1120"/>
              </a:spcAft>
              <a:buFont typeface="+mj-lt"/>
              <a:buNone/>
              <a:defRPr/>
            </a:pPr>
            <a:r>
              <a:rPr 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Hjem</a:t>
            </a: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</a:t>
            </a:r>
          </a:p>
          <a:p>
            <a:pPr marL="0" marR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Nulstil </a:t>
            </a: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nulstille placering, størrelse og formatering af pladsholdere til layoutets oprindelige design i </a:t>
            </a: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Hjem</a:t>
            </a: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  <a:endParaRPr lang="da-DK" sz="168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0"/>
              </a:spcAft>
              <a:buClrTx/>
              <a:buSzTx/>
              <a:buFont typeface="+mj-lt"/>
              <a:buNone/>
              <a:tabLst/>
              <a:defRPr/>
            </a:pPr>
            <a:endParaRPr lang="da-DK" sz="168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0"/>
              </a:spcAft>
              <a:buClrTx/>
              <a:buSzTx/>
              <a:buFontTx/>
              <a:buNone/>
              <a:tabLst/>
              <a:defRPr/>
            </a:pPr>
            <a:r>
              <a:rPr lang="da-DK" sz="2986" dirty="0">
                <a:latin typeface="+mn-lt"/>
                <a:cs typeface="Arial" panose="020B0604020202020204" pitchFamily="34" charset="0"/>
              </a:rPr>
              <a:t>BILLEDER</a:t>
            </a:r>
            <a:endParaRPr lang="da-DK" sz="2986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</a:t>
            </a:r>
            <a:b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ikonet og vælg </a:t>
            </a: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Indsæt </a:t>
            </a: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søge efter billede</a:t>
            </a:r>
          </a:p>
          <a:p>
            <a:pPr eaLnBrk="1" hangingPunct="1">
              <a:spcBef>
                <a:spcPts val="2240"/>
              </a:spcBef>
              <a:spcAft>
                <a:spcPts val="1120"/>
              </a:spcAft>
              <a:defRPr/>
            </a:pPr>
            <a:r>
              <a:rPr 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1120"/>
              </a:spcAft>
              <a:defRPr/>
            </a:pP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</a:t>
            </a:r>
            <a:b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1120"/>
              </a:spcAft>
              <a:defRPr/>
            </a:pP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</a:t>
            </a:r>
            <a:b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1120"/>
              </a:spcAft>
              <a:defRPr/>
            </a:pPr>
            <a:b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TIP: </a:t>
            </a: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</a:t>
            </a:r>
            <a:b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Aft>
                <a:spcPts val="1120"/>
              </a:spcAft>
              <a:defRPr/>
            </a:pPr>
            <a:endParaRPr lang="da-DK" altLang="da-DK" sz="168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60FBAEE-DC7E-44A6-BEA8-1DCAE4DE77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60019" y="3014629"/>
            <a:ext cx="1928517" cy="2002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016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0"/>
              </a:spcAft>
              <a:buClrTx/>
              <a:buSzTx/>
              <a:buFontTx/>
              <a:buNone/>
              <a:tabLst/>
              <a:defRPr/>
            </a:pPr>
            <a:r>
              <a:rPr lang="da-DK" sz="2986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2986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168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168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1120"/>
              </a:spcAft>
              <a:defRPr/>
            </a:pP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Sidehoved og Sidefod </a:t>
            </a: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fanen </a:t>
            </a: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Indsæt</a:t>
            </a:r>
            <a:b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(standard tekst er Digitaliseringsstyrelsen)</a:t>
            </a:r>
          </a:p>
          <a:p>
            <a:pPr eaLnBrk="1" hangingPunct="1">
              <a:spcAft>
                <a:spcPts val="1120"/>
              </a:spcAft>
              <a:defRPr/>
            </a:pP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Aft>
                <a:spcPts val="1120"/>
              </a:spcAft>
              <a:defRPr/>
            </a:pPr>
            <a:endParaRPr lang="da-DK" sz="168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1120"/>
              </a:spcAft>
              <a:defRPr/>
            </a:pPr>
            <a:r>
              <a:rPr lang="da-DK" sz="2986" dirty="0">
                <a:latin typeface="+mn-lt"/>
                <a:cs typeface="Arial" panose="020B0604020202020204" pitchFamily="34" charset="0"/>
              </a:rPr>
              <a:t>HJÆLPELINJER</a:t>
            </a:r>
            <a:endParaRPr lang="da-DK" sz="2986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1120"/>
              </a:spcAft>
              <a:defRPr/>
            </a:pP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1120"/>
              </a:spcAft>
              <a:defRPr/>
            </a:pP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TIP: Alt + F9 </a:t>
            </a: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Mac: </a:t>
            </a:r>
            <a:r>
              <a:rPr lang="da-DK" sz="1680" b="0" i="0" dirty="0">
                <a:solidFill>
                  <a:srgbClr val="333333"/>
                </a:solidFill>
                <a:effectLst/>
                <a:latin typeface="Arial"/>
              </a:rPr>
              <a:t>⌘ </a:t>
            </a: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b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168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1120"/>
              </a:spcAft>
              <a:defRPr/>
            </a:pPr>
            <a:r>
              <a:rPr lang="da-DK" altLang="da-DK" sz="2986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</a:p>
          <a:p>
            <a:pPr eaLnBrk="1" hangingPunct="1">
              <a:spcAft>
                <a:spcPts val="1120"/>
              </a:spcAft>
              <a:defRPr/>
            </a:pP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hangingPunct="1">
              <a:spcAft>
                <a:spcPts val="1120"/>
              </a:spcAft>
              <a:defRPr/>
            </a:pP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1. Best practice: </a:t>
            </a: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hangingPunct="1">
              <a:spcAft>
                <a:spcPts val="1120"/>
              </a:spcAft>
              <a:defRPr/>
            </a:pPr>
            <a:r>
              <a:rPr lang="da-DK" altLang="da-DK" sz="1680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168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layout. </a:t>
            </a:r>
            <a:r>
              <a:rPr lang="da-DK" altLang="da-DK" sz="168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Når din præsentation er klar, åbner du en tom præsentation (tryk Ctrl+N). Kopier alle dias fra den nye præsentation, indsæt dem i den tomme præsentation. Dette vil sikre, at der ikke er ekstra layouts</a:t>
            </a:r>
            <a:endParaRPr lang="da-DK" altLang="da-DK" sz="168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7B73ADD-C9A2-4CC9-B9B1-829AB8120F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74463" y="6546288"/>
            <a:ext cx="202500" cy="53333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4E7EF11-FB06-4FF3-89B6-C9C7B40D4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5154451" y="5876893"/>
            <a:ext cx="268698" cy="600520"/>
          </a:xfrm>
          <a:prstGeom prst="rect">
            <a:avLst/>
          </a:prstGeom>
        </p:spPr>
      </p:pic>
      <p:pic>
        <p:nvPicPr>
          <p:cNvPr id="33" name="Billede 1">
            <a:extLst>
              <a:ext uri="{FF2B5EF4-FFF2-40B4-BE49-F238E27FC236}">
                <a16:creationId xmlns:a16="http://schemas.microsoft.com/office/drawing/2014/main" id="{58944A03-80A9-4768-89E7-4E910EFFBC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8753" y="8447361"/>
            <a:ext cx="243013" cy="985656"/>
          </a:xfrm>
          <a:prstGeom prst="rect">
            <a:avLst/>
          </a:prstGeom>
        </p:spPr>
      </p:pic>
      <p:pic>
        <p:nvPicPr>
          <p:cNvPr id="35" name="Billede 4">
            <a:extLst>
              <a:ext uri="{FF2B5EF4-FFF2-40B4-BE49-F238E27FC236}">
                <a16:creationId xmlns:a16="http://schemas.microsoft.com/office/drawing/2014/main" id="{51BFC2D6-78F9-4DE9-9EA2-2262FCDF4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31"/>
          <a:stretch/>
        </p:blipFill>
        <p:spPr>
          <a:xfrm>
            <a:off x="5211477" y="4069517"/>
            <a:ext cx="391077" cy="322639"/>
          </a:xfrm>
          <a:prstGeom prst="rect">
            <a:avLst/>
          </a:prstGeom>
        </p:spPr>
      </p:pic>
      <p:pic>
        <p:nvPicPr>
          <p:cNvPr id="36" name="Billede 5">
            <a:extLst>
              <a:ext uri="{FF2B5EF4-FFF2-40B4-BE49-F238E27FC236}">
                <a16:creationId xmlns:a16="http://schemas.microsoft.com/office/drawing/2014/main" id="{EBC4A3E5-1D15-4741-BFC6-17ACF4D5CD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14414" y="7079622"/>
            <a:ext cx="288259" cy="89680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19287C-813E-4966-89A1-64D6247DEA8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4889" y="5131280"/>
            <a:ext cx="360000" cy="48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07658DD-99CF-4B02-82C0-E6D1C908CA1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79519" y="9712527"/>
            <a:ext cx="374399" cy="329956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5803521-009F-447D-8D16-21D9EADF441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439903" y="4002686"/>
            <a:ext cx="346654" cy="1014283"/>
          </a:xfrm>
          <a:prstGeom prst="rect">
            <a:avLst/>
          </a:prstGeom>
        </p:spPr>
      </p:pic>
      <p:sp>
        <p:nvSpPr>
          <p:cNvPr id="14" name="Date Placeholder 6" hidden="1">
            <a:extLst>
              <a:ext uri="{FF2B5EF4-FFF2-40B4-BE49-F238E27FC236}">
                <a16:creationId xmlns:a16="http://schemas.microsoft.com/office/drawing/2014/main" id="{E4FD2B6E-39A9-4094-A5FF-CBA180265C0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fld id="{FD8881F8-C1FF-49C4-949D-5147689C28DF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15" name="Footer Placeholder 8" hidden="1">
            <a:extLst>
              <a:ext uri="{FF2B5EF4-FFF2-40B4-BE49-F238E27FC236}">
                <a16:creationId xmlns:a16="http://schemas.microsoft.com/office/drawing/2014/main" id="{AAFF8183-88DB-4217-8B14-93C3A2F3C6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2ECA3156-EAFA-499A-BDD3-C3FE309B57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06940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9601200" cy="128016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00" tIns="134400" rIns="134400" bIns="134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120"/>
              </a:spcBef>
              <a:buClr>
                <a:srgbClr val="003755"/>
              </a:buClr>
            </a:pPr>
            <a:endParaRPr lang="da-DK" sz="2613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338793" y="1226070"/>
            <a:ext cx="8943620" cy="91920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8213" b="0" noProof="1">
                <a:solidFill>
                  <a:schemeClr val="bg1"/>
                </a:solidFill>
              </a:rPr>
              <a:t>Hvis du ser andre </a:t>
            </a:r>
            <a:r>
              <a:rPr lang="da-DK" sz="8213" b="1" i="1" noProof="1">
                <a:solidFill>
                  <a:schemeClr val="bg1"/>
                </a:solidFill>
              </a:rPr>
              <a:t>layouts efter dette,</a:t>
            </a:r>
            <a:br>
              <a:rPr lang="da-DK" sz="8213" b="0" i="0" noProof="1">
                <a:solidFill>
                  <a:schemeClr val="bg1"/>
                </a:solidFill>
              </a:rPr>
            </a:br>
            <a:r>
              <a:rPr lang="da-DK" sz="8213" b="0" noProof="1">
                <a:solidFill>
                  <a:schemeClr val="bg1"/>
                </a:solidFill>
              </a:rPr>
              <a:t>brug dem ikke. Disse layouts </a:t>
            </a:r>
            <a:r>
              <a:rPr lang="da-DK" sz="8213" b="1" i="1" u="none" noProof="1">
                <a:solidFill>
                  <a:schemeClr val="bg1"/>
                </a:solidFill>
              </a:rPr>
              <a:t>tilhører ikke </a:t>
            </a:r>
            <a:r>
              <a:rPr lang="da-DK" sz="8213" b="0" i="0" u="none" noProof="1">
                <a:solidFill>
                  <a:schemeClr val="bg1"/>
                </a:solidFill>
              </a:rPr>
              <a:t>vores corporate </a:t>
            </a:r>
            <a:r>
              <a:rPr lang="da-DK" sz="8213" b="0" noProof="1">
                <a:solidFill>
                  <a:schemeClr val="bg1"/>
                </a:solidFill>
              </a:rPr>
              <a:t>skabelon.</a:t>
            </a:r>
            <a:br>
              <a:rPr lang="da-DK" sz="5227" b="0" noProof="1">
                <a:solidFill>
                  <a:schemeClr val="bg1"/>
                </a:solidFill>
              </a:rPr>
            </a:br>
            <a:br>
              <a:rPr lang="da-DK" sz="5227" b="0" noProof="1">
                <a:solidFill>
                  <a:schemeClr val="bg1"/>
                </a:solidFill>
              </a:rPr>
            </a:br>
            <a:endParaRPr lang="da-DK" sz="5227" b="0" noProof="1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8193840" y="6207089"/>
            <a:ext cx="816470" cy="193533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120"/>
                </a:spcBef>
                <a:buClr>
                  <a:srgbClr val="003755"/>
                </a:buClr>
              </a:pPr>
              <a:endParaRPr lang="da-DK" sz="2613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1120"/>
                </a:spcBef>
                <a:buClr>
                  <a:srgbClr val="003755"/>
                </a:buClr>
              </a:pPr>
              <a:endParaRPr lang="da-DK" sz="2613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372122" y="5575146"/>
            <a:ext cx="7994973" cy="8710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8667" b="1" i="1" noProof="1">
                <a:solidFill>
                  <a:schemeClr val="bg1"/>
                </a:solidFill>
              </a:rPr>
              <a:t>Brug dem ikke </a:t>
            </a:r>
            <a:endParaRPr lang="da-DK" sz="18667" b="1" i="1" noProof="1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338793" y="9681383"/>
            <a:ext cx="8943617" cy="3531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3734" b="0" noProof="1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3734" b="0" noProof="1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3360" b="0" noProof="1">
                <a:solidFill>
                  <a:schemeClr val="bg1"/>
                </a:solidFill>
              </a:rPr>
            </a:br>
            <a:endParaRPr lang="da-DK" sz="3360" b="0" noProof="1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64CEB7DD-E8FE-47C7-8823-750A10754E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fld id="{205F122B-2541-481B-A65D-B7A79C5314AF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739825-D1B6-4F3A-8216-BA5B32BD19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A2244AC4-18E1-41D9-B6D4-4D2415BE8C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86622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64A15D21-F5D6-3E47-CDB9-0912FEA66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45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7706"/>
            <a:ext cx="3704016" cy="222121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189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3838"/>
            <a:ext cx="3704016" cy="336000"/>
          </a:xfrm>
        </p:spPr>
        <p:txBody>
          <a:bodyPr/>
          <a:lstStyle>
            <a:lvl1pPr>
              <a:defRPr sz="591">
                <a:solidFill>
                  <a:schemeClr val="accent1"/>
                </a:solidFill>
              </a:defRPr>
            </a:lvl1pPr>
          </a:lstStyle>
          <a:p>
            <a:fld id="{3BA7D959-9C7C-4506-A4A8-52313FF7B34F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8C4D288-BF41-D871-ACA4-A53FE219D09D}"/>
              </a:ext>
            </a:extLst>
          </p:cNvPr>
          <p:cNvSpPr txBox="1"/>
          <p:nvPr userDrawn="1"/>
        </p:nvSpPr>
        <p:spPr>
          <a:xfrm>
            <a:off x="0" y="-477092"/>
            <a:ext cx="9601200" cy="1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9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11" name="Logo" descr="#Decrorative">
            <a:extLst>
              <a:ext uri="{FF2B5EF4-FFF2-40B4-BE49-F238E27FC236}">
                <a16:creationId xmlns:a16="http://schemas.microsoft.com/office/drawing/2014/main" id="{34C3A5D3-360F-3732-7DD3-1AE8245BA5D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39" y="388283"/>
            <a:ext cx="1889094" cy="7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30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A4A3A4"/>
          </p15:clr>
        </p15:guide>
        <p15:guide id="2" orient="horz" pos="7006">
          <p15:clr>
            <a:srgbClr val="A4A3A4"/>
          </p15:clr>
        </p15:guide>
        <p15:guide id="3" pos="5530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Baggrund">
            <a:extLst>
              <a:ext uri="{FF2B5EF4-FFF2-40B4-BE49-F238E27FC236}">
                <a16:creationId xmlns:a16="http://schemas.microsoft.com/office/drawing/2014/main" id="{35254865-C2B4-A57D-5618-3B5A4D00F774}"/>
              </a:ext>
            </a:extLst>
          </p:cNvPr>
          <p:cNvSpPr/>
          <p:nvPr userDrawn="1"/>
        </p:nvSpPr>
        <p:spPr bwMode="white">
          <a:xfrm>
            <a:off x="1" y="0"/>
            <a:ext cx="960214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81" noProof="0" dirty="0" err="1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2998B1E1-EFAB-1012-D72B-1B664B52E0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45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5282"/>
            <a:ext cx="3704016" cy="2223644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189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5040"/>
            <a:ext cx="3704016" cy="336000"/>
          </a:xfrm>
        </p:spPr>
        <p:txBody>
          <a:bodyPr/>
          <a:lstStyle>
            <a:lvl1pPr>
              <a:defRPr sz="591">
                <a:solidFill>
                  <a:schemeClr val="bg2"/>
                </a:solidFill>
              </a:defRPr>
            </a:lvl1pPr>
          </a:lstStyle>
          <a:p>
            <a:fld id="{111792F2-08D8-42AC-9B72-DC0B112AA1A9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5A8188C-11F0-CD4C-0611-D4AE140468F8}"/>
              </a:ext>
            </a:extLst>
          </p:cNvPr>
          <p:cNvSpPr txBox="1"/>
          <p:nvPr userDrawn="1"/>
        </p:nvSpPr>
        <p:spPr>
          <a:xfrm>
            <a:off x="0" y="-477092"/>
            <a:ext cx="9601200" cy="1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9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4" name="Logo" descr="#Decrorative">
            <a:extLst>
              <a:ext uri="{FF2B5EF4-FFF2-40B4-BE49-F238E27FC236}">
                <a16:creationId xmlns:a16="http://schemas.microsoft.com/office/drawing/2014/main" id="{BBD24E9C-F13A-7E45-FBDE-18DBA8925663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41" y="388283"/>
            <a:ext cx="1889091" cy="7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94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A4A3A4"/>
          </p15:clr>
        </p15:guide>
        <p15:guide id="2" orient="horz" pos="7006">
          <p15:clr>
            <a:srgbClr val="A4A3A4"/>
          </p15:clr>
        </p15:guide>
        <p15:guide id="3" pos="5530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ger.dk cover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64A15D21-F5D6-3E47-CDB9-0912FEA66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45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7706"/>
            <a:ext cx="3704016" cy="222121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189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3838"/>
            <a:ext cx="3704016" cy="336000"/>
          </a:xfrm>
        </p:spPr>
        <p:txBody>
          <a:bodyPr/>
          <a:lstStyle>
            <a:lvl1pPr>
              <a:defRPr sz="591">
                <a:solidFill>
                  <a:schemeClr val="accent1"/>
                </a:solidFill>
              </a:defRPr>
            </a:lvl1pPr>
          </a:lstStyle>
          <a:p>
            <a:fld id="{3BA7D959-9C7C-4506-A4A8-52313FF7B34F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8C4D288-BF41-D871-ACA4-A53FE219D09D}"/>
              </a:ext>
            </a:extLst>
          </p:cNvPr>
          <p:cNvSpPr txBox="1"/>
          <p:nvPr userDrawn="1"/>
        </p:nvSpPr>
        <p:spPr>
          <a:xfrm>
            <a:off x="0" y="-477092"/>
            <a:ext cx="9601200" cy="1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9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6" name="Picture 5" descr="A logo with a crown on it&#10;&#10;Description automatically generated">
            <a:extLst>
              <a:ext uri="{FF2B5EF4-FFF2-40B4-BE49-F238E27FC236}">
                <a16:creationId xmlns:a16="http://schemas.microsoft.com/office/drawing/2014/main" id="{B70A1385-8762-9571-8D0A-FFD19EDC99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2" y="520647"/>
            <a:ext cx="2244213" cy="75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9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A4A3A4"/>
          </p15:clr>
        </p15:guide>
        <p15:guide id="2" orient="horz" pos="7006">
          <p15:clr>
            <a:srgbClr val="A4A3A4"/>
          </p15:clr>
        </p15:guide>
        <p15:guide id="3" pos="5530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ger.dk 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Baggrund">
            <a:extLst>
              <a:ext uri="{FF2B5EF4-FFF2-40B4-BE49-F238E27FC236}">
                <a16:creationId xmlns:a16="http://schemas.microsoft.com/office/drawing/2014/main" id="{35254865-C2B4-A57D-5618-3B5A4D00F774}"/>
              </a:ext>
            </a:extLst>
          </p:cNvPr>
          <p:cNvSpPr/>
          <p:nvPr userDrawn="1"/>
        </p:nvSpPr>
        <p:spPr bwMode="white">
          <a:xfrm>
            <a:off x="1" y="0"/>
            <a:ext cx="960214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81" noProof="0" dirty="0" err="1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2998B1E1-EFAB-1012-D72B-1B664B52E0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45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5282"/>
            <a:ext cx="3704016" cy="2223644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189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5040"/>
            <a:ext cx="3704016" cy="336000"/>
          </a:xfrm>
        </p:spPr>
        <p:txBody>
          <a:bodyPr/>
          <a:lstStyle>
            <a:lvl1pPr>
              <a:defRPr sz="591">
                <a:solidFill>
                  <a:schemeClr val="bg2"/>
                </a:solidFill>
              </a:defRPr>
            </a:lvl1pPr>
          </a:lstStyle>
          <a:p>
            <a:fld id="{111792F2-08D8-42AC-9B72-DC0B112AA1A9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5A8188C-11F0-CD4C-0611-D4AE140468F8}"/>
              </a:ext>
            </a:extLst>
          </p:cNvPr>
          <p:cNvSpPr txBox="1"/>
          <p:nvPr userDrawn="1"/>
        </p:nvSpPr>
        <p:spPr>
          <a:xfrm>
            <a:off x="0" y="-477092"/>
            <a:ext cx="9601200" cy="1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9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5005FD-E98E-7ACA-1C7E-7281F6C3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874" y="520647"/>
            <a:ext cx="2244210" cy="75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50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A4A3A4"/>
          </p15:clr>
        </p15:guide>
        <p15:guide id="2" orient="horz" pos="7006">
          <p15:clr>
            <a:srgbClr val="A4A3A4"/>
          </p15:clr>
        </p15:guide>
        <p15:guide id="3" pos="5530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ost cover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64A15D21-F5D6-3E47-CDB9-0912FEA66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45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7706"/>
            <a:ext cx="3704016" cy="222121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189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3838"/>
            <a:ext cx="3704016" cy="336000"/>
          </a:xfrm>
        </p:spPr>
        <p:txBody>
          <a:bodyPr/>
          <a:lstStyle>
            <a:lvl1pPr>
              <a:defRPr sz="591">
                <a:solidFill>
                  <a:schemeClr val="accent1"/>
                </a:solidFill>
              </a:defRPr>
            </a:lvl1pPr>
          </a:lstStyle>
          <a:p>
            <a:fld id="{3BA7D959-9C7C-4506-A4A8-52313FF7B34F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8C4D288-BF41-D871-ACA4-A53FE219D09D}"/>
              </a:ext>
            </a:extLst>
          </p:cNvPr>
          <p:cNvSpPr txBox="1"/>
          <p:nvPr userDrawn="1"/>
        </p:nvSpPr>
        <p:spPr>
          <a:xfrm>
            <a:off x="0" y="-477092"/>
            <a:ext cx="9601200" cy="1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9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7" name="Picture 6" descr="A logo with a crown on it&#10;&#10;Description automatically generated">
            <a:extLst>
              <a:ext uri="{FF2B5EF4-FFF2-40B4-BE49-F238E27FC236}">
                <a16:creationId xmlns:a16="http://schemas.microsoft.com/office/drawing/2014/main" id="{7610CE37-0126-8275-5FAC-D4E07E4607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4" y="517607"/>
            <a:ext cx="2257500" cy="76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42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A4A3A4"/>
          </p15:clr>
        </p15:guide>
        <p15:guide id="2" orient="horz" pos="7006">
          <p15:clr>
            <a:srgbClr val="A4A3A4"/>
          </p15:clr>
        </p15:guide>
        <p15:guide id="3" pos="5530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ger.dk 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Baggrund">
            <a:extLst>
              <a:ext uri="{FF2B5EF4-FFF2-40B4-BE49-F238E27FC236}">
                <a16:creationId xmlns:a16="http://schemas.microsoft.com/office/drawing/2014/main" id="{35254865-C2B4-A57D-5618-3B5A4D00F774}"/>
              </a:ext>
            </a:extLst>
          </p:cNvPr>
          <p:cNvSpPr/>
          <p:nvPr userDrawn="1"/>
        </p:nvSpPr>
        <p:spPr bwMode="white">
          <a:xfrm>
            <a:off x="1" y="0"/>
            <a:ext cx="960214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734" noProof="0" dirty="0" err="1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2998B1E1-EFAB-1012-D72B-1B664B52E0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986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5282"/>
            <a:ext cx="3704016" cy="2223644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5973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5040"/>
            <a:ext cx="3704016" cy="336000"/>
          </a:xfrm>
        </p:spPr>
        <p:txBody>
          <a:bodyPr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fld id="{111792F2-08D8-42AC-9B72-DC0B112AA1A9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5A8188C-11F0-CD4C-0611-D4AE140468F8}"/>
              </a:ext>
            </a:extLst>
          </p:cNvPr>
          <p:cNvSpPr txBox="1"/>
          <p:nvPr userDrawn="1"/>
        </p:nvSpPr>
        <p:spPr>
          <a:xfrm>
            <a:off x="0" y="-477092"/>
            <a:ext cx="9601200" cy="1034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40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5005FD-E98E-7ACA-1C7E-7281F6C3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874" y="520647"/>
            <a:ext cx="2244210" cy="75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9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orient="horz" pos="7006" userDrawn="1">
          <p15:clr>
            <a:srgbClr val="A4A3A4"/>
          </p15:clr>
        </p15:guide>
        <p15:guide id="3" pos="5530" userDrawn="1">
          <p15:clr>
            <a:srgbClr val="A4A3A4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ost 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Baggrund">
            <a:extLst>
              <a:ext uri="{FF2B5EF4-FFF2-40B4-BE49-F238E27FC236}">
                <a16:creationId xmlns:a16="http://schemas.microsoft.com/office/drawing/2014/main" id="{35254865-C2B4-A57D-5618-3B5A4D00F774}"/>
              </a:ext>
            </a:extLst>
          </p:cNvPr>
          <p:cNvSpPr/>
          <p:nvPr userDrawn="1"/>
        </p:nvSpPr>
        <p:spPr bwMode="white">
          <a:xfrm>
            <a:off x="1" y="0"/>
            <a:ext cx="960214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81" noProof="0" dirty="0" err="1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2998B1E1-EFAB-1012-D72B-1B664B52E0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45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5282"/>
            <a:ext cx="3704016" cy="2223644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189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5040"/>
            <a:ext cx="3704016" cy="336000"/>
          </a:xfrm>
        </p:spPr>
        <p:txBody>
          <a:bodyPr/>
          <a:lstStyle>
            <a:lvl1pPr>
              <a:defRPr sz="591">
                <a:solidFill>
                  <a:schemeClr val="bg2"/>
                </a:solidFill>
              </a:defRPr>
            </a:lvl1pPr>
          </a:lstStyle>
          <a:p>
            <a:fld id="{111792F2-08D8-42AC-9B72-DC0B112AA1A9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5A8188C-11F0-CD4C-0611-D4AE140468F8}"/>
              </a:ext>
            </a:extLst>
          </p:cNvPr>
          <p:cNvSpPr txBox="1"/>
          <p:nvPr userDrawn="1"/>
        </p:nvSpPr>
        <p:spPr>
          <a:xfrm>
            <a:off x="0" y="-477092"/>
            <a:ext cx="9601200" cy="1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9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18DB2B-2262-BB0A-780A-B3B11740F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054" y="517608"/>
            <a:ext cx="2257500" cy="7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76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A4A3A4"/>
          </p15:clr>
        </p15:guide>
        <p15:guide id="2" orient="horz" pos="7006">
          <p15:clr>
            <a:srgbClr val="A4A3A4"/>
          </p15:clr>
        </p15:guide>
        <p15:guide id="3" pos="5530">
          <p15:clr>
            <a:srgbClr val="A4A3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ID cover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64A15D21-F5D6-3E47-CDB9-0912FEA66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45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7706"/>
            <a:ext cx="3704016" cy="222121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189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3838"/>
            <a:ext cx="3704016" cy="336000"/>
          </a:xfrm>
        </p:spPr>
        <p:txBody>
          <a:bodyPr/>
          <a:lstStyle>
            <a:lvl1pPr>
              <a:defRPr sz="591">
                <a:solidFill>
                  <a:schemeClr val="accent1"/>
                </a:solidFill>
              </a:defRPr>
            </a:lvl1pPr>
          </a:lstStyle>
          <a:p>
            <a:fld id="{3BA7D959-9C7C-4506-A4A8-52313FF7B34F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8C4D288-BF41-D871-ACA4-A53FE219D09D}"/>
              </a:ext>
            </a:extLst>
          </p:cNvPr>
          <p:cNvSpPr txBox="1"/>
          <p:nvPr userDrawn="1"/>
        </p:nvSpPr>
        <p:spPr>
          <a:xfrm>
            <a:off x="0" y="-477092"/>
            <a:ext cx="9601200" cy="1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9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6" name="Picture 5" descr="A logo with a crown on it&#10;&#10;Description automatically generated">
            <a:extLst>
              <a:ext uri="{FF2B5EF4-FFF2-40B4-BE49-F238E27FC236}">
                <a16:creationId xmlns:a16="http://schemas.microsoft.com/office/drawing/2014/main" id="{E996BA8B-CEFC-7C17-176F-FB6D259D0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50" y="517441"/>
            <a:ext cx="2257500" cy="76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54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A4A3A4"/>
          </p15:clr>
        </p15:guide>
        <p15:guide id="2" orient="horz" pos="7006">
          <p15:clr>
            <a:srgbClr val="A4A3A4"/>
          </p15:clr>
        </p15:guide>
        <p15:guide id="3" pos="5530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ID 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Baggrund">
            <a:extLst>
              <a:ext uri="{FF2B5EF4-FFF2-40B4-BE49-F238E27FC236}">
                <a16:creationId xmlns:a16="http://schemas.microsoft.com/office/drawing/2014/main" id="{35254865-C2B4-A57D-5618-3B5A4D00F774}"/>
              </a:ext>
            </a:extLst>
          </p:cNvPr>
          <p:cNvSpPr/>
          <p:nvPr userDrawn="1"/>
        </p:nvSpPr>
        <p:spPr bwMode="white">
          <a:xfrm>
            <a:off x="1" y="0"/>
            <a:ext cx="960214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81" noProof="0" dirty="0" err="1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2998B1E1-EFAB-1012-D72B-1B664B52E0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45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5282"/>
            <a:ext cx="3704016" cy="2223644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189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5040"/>
            <a:ext cx="3704016" cy="336000"/>
          </a:xfrm>
        </p:spPr>
        <p:txBody>
          <a:bodyPr/>
          <a:lstStyle>
            <a:lvl1pPr>
              <a:defRPr sz="591">
                <a:solidFill>
                  <a:schemeClr val="bg2"/>
                </a:solidFill>
              </a:defRPr>
            </a:lvl1pPr>
          </a:lstStyle>
          <a:p>
            <a:fld id="{111792F2-08D8-42AC-9B72-DC0B112AA1A9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5A8188C-11F0-CD4C-0611-D4AE140468F8}"/>
              </a:ext>
            </a:extLst>
          </p:cNvPr>
          <p:cNvSpPr txBox="1"/>
          <p:nvPr userDrawn="1"/>
        </p:nvSpPr>
        <p:spPr>
          <a:xfrm>
            <a:off x="0" y="-477092"/>
            <a:ext cx="9601200" cy="1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9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773088-F904-305E-B07C-C0C1AD136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250" y="517442"/>
            <a:ext cx="2257500" cy="7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03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A4A3A4"/>
          </p15:clr>
        </p15:guide>
        <p15:guide id="2" orient="horz" pos="7006">
          <p15:clr>
            <a:srgbClr val="A4A3A4"/>
          </p15:clr>
        </p15:guide>
        <p15:guide id="3" pos="5530">
          <p15:clr>
            <a:srgbClr val="A4A3A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ID Erhverv cover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64A15D21-F5D6-3E47-CDB9-0912FEA66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45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7706"/>
            <a:ext cx="3704016" cy="222121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189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3838"/>
            <a:ext cx="3704016" cy="336000"/>
          </a:xfrm>
        </p:spPr>
        <p:txBody>
          <a:bodyPr/>
          <a:lstStyle>
            <a:lvl1pPr>
              <a:defRPr sz="591">
                <a:solidFill>
                  <a:schemeClr val="accent1"/>
                </a:solidFill>
              </a:defRPr>
            </a:lvl1pPr>
          </a:lstStyle>
          <a:p>
            <a:fld id="{3BA7D959-9C7C-4506-A4A8-52313FF7B34F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8C4D288-BF41-D871-ACA4-A53FE219D09D}"/>
              </a:ext>
            </a:extLst>
          </p:cNvPr>
          <p:cNvSpPr txBox="1"/>
          <p:nvPr userDrawn="1"/>
        </p:nvSpPr>
        <p:spPr>
          <a:xfrm>
            <a:off x="0" y="-477092"/>
            <a:ext cx="9601200" cy="1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9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7" name="Picture 6" descr="A logo with a crown on it&#10;&#10;Description automatically generated">
            <a:extLst>
              <a:ext uri="{FF2B5EF4-FFF2-40B4-BE49-F238E27FC236}">
                <a16:creationId xmlns:a16="http://schemas.microsoft.com/office/drawing/2014/main" id="{EE31C8C3-1951-6132-6C05-3D6EFCFAC2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50" y="517441"/>
            <a:ext cx="2257500" cy="76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41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A4A3A4"/>
          </p15:clr>
        </p15:guide>
        <p15:guide id="2" orient="horz" pos="7006">
          <p15:clr>
            <a:srgbClr val="A4A3A4"/>
          </p15:clr>
        </p15:guide>
        <p15:guide id="3" pos="5530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ID Erhverv 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Baggrund">
            <a:extLst>
              <a:ext uri="{FF2B5EF4-FFF2-40B4-BE49-F238E27FC236}">
                <a16:creationId xmlns:a16="http://schemas.microsoft.com/office/drawing/2014/main" id="{35254865-C2B4-A57D-5618-3B5A4D00F774}"/>
              </a:ext>
            </a:extLst>
          </p:cNvPr>
          <p:cNvSpPr/>
          <p:nvPr userDrawn="1"/>
        </p:nvSpPr>
        <p:spPr bwMode="white">
          <a:xfrm>
            <a:off x="1" y="0"/>
            <a:ext cx="960214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81" noProof="0" dirty="0" err="1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2998B1E1-EFAB-1012-D72B-1B664B52E0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45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5282"/>
            <a:ext cx="3704016" cy="2223644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189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5040"/>
            <a:ext cx="3704016" cy="336000"/>
          </a:xfrm>
        </p:spPr>
        <p:txBody>
          <a:bodyPr/>
          <a:lstStyle>
            <a:lvl1pPr>
              <a:defRPr sz="591">
                <a:solidFill>
                  <a:schemeClr val="bg2"/>
                </a:solidFill>
              </a:defRPr>
            </a:lvl1pPr>
          </a:lstStyle>
          <a:p>
            <a:fld id="{111792F2-08D8-42AC-9B72-DC0B112AA1A9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5A8188C-11F0-CD4C-0611-D4AE140468F8}"/>
              </a:ext>
            </a:extLst>
          </p:cNvPr>
          <p:cNvSpPr txBox="1"/>
          <p:nvPr userDrawn="1"/>
        </p:nvSpPr>
        <p:spPr>
          <a:xfrm>
            <a:off x="0" y="-477092"/>
            <a:ext cx="9601200" cy="1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9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C0FE2-C77D-F582-2D59-9DC1D8EBEC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250" y="517442"/>
            <a:ext cx="2257500" cy="7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12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A4A3A4"/>
          </p15:clr>
        </p15:guide>
        <p15:guide id="2" orient="horz" pos="7006">
          <p15:clr>
            <a:srgbClr val="A4A3A4"/>
          </p15:clr>
        </p15:guide>
        <p15:guide id="3" pos="5530">
          <p15:clr>
            <a:srgbClr val="A4A3A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mkonto cover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64A15D21-F5D6-3E47-CDB9-0912FEA66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45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7706"/>
            <a:ext cx="3704016" cy="222121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189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3838"/>
            <a:ext cx="3704016" cy="336000"/>
          </a:xfrm>
        </p:spPr>
        <p:txBody>
          <a:bodyPr/>
          <a:lstStyle>
            <a:lvl1pPr>
              <a:defRPr sz="591">
                <a:solidFill>
                  <a:schemeClr val="accent1"/>
                </a:solidFill>
              </a:defRPr>
            </a:lvl1pPr>
          </a:lstStyle>
          <a:p>
            <a:fld id="{3BA7D959-9C7C-4506-A4A8-52313FF7B34F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8C4D288-BF41-D871-ACA4-A53FE219D09D}"/>
              </a:ext>
            </a:extLst>
          </p:cNvPr>
          <p:cNvSpPr txBox="1"/>
          <p:nvPr userDrawn="1"/>
        </p:nvSpPr>
        <p:spPr>
          <a:xfrm>
            <a:off x="0" y="-477092"/>
            <a:ext cx="9601200" cy="1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9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6" name="Picture 5" descr="A logo with a crown on it&#10;&#10;Description automatically generated">
            <a:extLst>
              <a:ext uri="{FF2B5EF4-FFF2-40B4-BE49-F238E27FC236}">
                <a16:creationId xmlns:a16="http://schemas.microsoft.com/office/drawing/2014/main" id="{07F3592A-DCDA-753F-F09D-906646F45A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50" y="517441"/>
            <a:ext cx="2257500" cy="76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61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A4A3A4"/>
          </p15:clr>
        </p15:guide>
        <p15:guide id="2" orient="horz" pos="7006">
          <p15:clr>
            <a:srgbClr val="A4A3A4"/>
          </p15:clr>
        </p15:guide>
        <p15:guide id="3" pos="5530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mkonto 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Baggrund">
            <a:extLst>
              <a:ext uri="{FF2B5EF4-FFF2-40B4-BE49-F238E27FC236}">
                <a16:creationId xmlns:a16="http://schemas.microsoft.com/office/drawing/2014/main" id="{35254865-C2B4-A57D-5618-3B5A4D00F774}"/>
              </a:ext>
            </a:extLst>
          </p:cNvPr>
          <p:cNvSpPr/>
          <p:nvPr userDrawn="1"/>
        </p:nvSpPr>
        <p:spPr bwMode="white">
          <a:xfrm>
            <a:off x="1" y="0"/>
            <a:ext cx="960214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81" noProof="0" dirty="0" err="1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2998B1E1-EFAB-1012-D72B-1B664B52E0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45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5282"/>
            <a:ext cx="3704016" cy="2223644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189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5040"/>
            <a:ext cx="3704016" cy="336000"/>
          </a:xfrm>
        </p:spPr>
        <p:txBody>
          <a:bodyPr/>
          <a:lstStyle>
            <a:lvl1pPr>
              <a:defRPr sz="591">
                <a:solidFill>
                  <a:schemeClr val="bg2"/>
                </a:solidFill>
              </a:defRPr>
            </a:lvl1pPr>
          </a:lstStyle>
          <a:p>
            <a:fld id="{111792F2-08D8-42AC-9B72-DC0B112AA1A9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5A8188C-11F0-CD4C-0611-D4AE140468F8}"/>
              </a:ext>
            </a:extLst>
          </p:cNvPr>
          <p:cNvSpPr txBox="1"/>
          <p:nvPr userDrawn="1"/>
        </p:nvSpPr>
        <p:spPr>
          <a:xfrm>
            <a:off x="0" y="-477092"/>
            <a:ext cx="9601200" cy="1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9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F6D8C3-B0F2-FEC6-0E5A-31729F7629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250" y="517442"/>
            <a:ext cx="2257500" cy="7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40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A4A3A4"/>
          </p15:clr>
        </p15:guide>
        <p15:guide id="2" orient="horz" pos="7006">
          <p15:clr>
            <a:srgbClr val="A4A3A4"/>
          </p15:clr>
        </p15:guide>
        <p15:guide id="3" pos="5530">
          <p15:clr>
            <a:srgbClr val="A4A3A4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mLog-in cover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64A15D21-F5D6-3E47-CDB9-0912FEA66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45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7706"/>
            <a:ext cx="3704016" cy="222121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189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3838"/>
            <a:ext cx="3704016" cy="336000"/>
          </a:xfrm>
        </p:spPr>
        <p:txBody>
          <a:bodyPr/>
          <a:lstStyle>
            <a:lvl1pPr>
              <a:defRPr sz="591">
                <a:solidFill>
                  <a:schemeClr val="accent1"/>
                </a:solidFill>
              </a:defRPr>
            </a:lvl1pPr>
          </a:lstStyle>
          <a:p>
            <a:fld id="{3BA7D959-9C7C-4506-A4A8-52313FF7B34F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8C4D288-BF41-D871-ACA4-A53FE219D09D}"/>
              </a:ext>
            </a:extLst>
          </p:cNvPr>
          <p:cNvSpPr txBox="1"/>
          <p:nvPr userDrawn="1"/>
        </p:nvSpPr>
        <p:spPr>
          <a:xfrm>
            <a:off x="0" y="-477092"/>
            <a:ext cx="9601200" cy="1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9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7" name="Picture 6" descr="A black background with purple text&#10;&#10;Description automatically generated">
            <a:extLst>
              <a:ext uri="{FF2B5EF4-FFF2-40B4-BE49-F238E27FC236}">
                <a16:creationId xmlns:a16="http://schemas.microsoft.com/office/drawing/2014/main" id="{0A8DE3B7-0CD0-8E5E-6DC8-23A232134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0"/>
          <a:stretch/>
        </p:blipFill>
        <p:spPr>
          <a:xfrm>
            <a:off x="425250" y="517440"/>
            <a:ext cx="2257500" cy="7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68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A4A3A4"/>
          </p15:clr>
        </p15:guide>
        <p15:guide id="2" orient="horz" pos="7006">
          <p15:clr>
            <a:srgbClr val="A4A3A4"/>
          </p15:clr>
        </p15:guide>
        <p15:guide id="3" pos="5530">
          <p15:clr>
            <a:srgbClr val="A4A3A4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mLog-in 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Baggrund">
            <a:extLst>
              <a:ext uri="{FF2B5EF4-FFF2-40B4-BE49-F238E27FC236}">
                <a16:creationId xmlns:a16="http://schemas.microsoft.com/office/drawing/2014/main" id="{35254865-C2B4-A57D-5618-3B5A4D00F774}"/>
              </a:ext>
            </a:extLst>
          </p:cNvPr>
          <p:cNvSpPr/>
          <p:nvPr userDrawn="1"/>
        </p:nvSpPr>
        <p:spPr bwMode="white">
          <a:xfrm>
            <a:off x="1" y="0"/>
            <a:ext cx="960214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81" noProof="0" dirty="0" err="1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2998B1E1-EFAB-1012-D72B-1B664B52E0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45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5282"/>
            <a:ext cx="3704016" cy="2223644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189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5040"/>
            <a:ext cx="3704016" cy="336000"/>
          </a:xfrm>
        </p:spPr>
        <p:txBody>
          <a:bodyPr/>
          <a:lstStyle>
            <a:lvl1pPr>
              <a:defRPr sz="591">
                <a:solidFill>
                  <a:schemeClr val="bg2"/>
                </a:solidFill>
              </a:defRPr>
            </a:lvl1pPr>
          </a:lstStyle>
          <a:p>
            <a:fld id="{111792F2-08D8-42AC-9B72-DC0B112AA1A9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5A8188C-11F0-CD4C-0611-D4AE140468F8}"/>
              </a:ext>
            </a:extLst>
          </p:cNvPr>
          <p:cNvSpPr txBox="1"/>
          <p:nvPr userDrawn="1"/>
        </p:nvSpPr>
        <p:spPr>
          <a:xfrm>
            <a:off x="0" y="-477092"/>
            <a:ext cx="9601200" cy="1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9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5B008-198D-4F8C-8187-8BB55A2A9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250" y="517442"/>
            <a:ext cx="2257500" cy="7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56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A4A3A4"/>
          </p15:clr>
        </p15:guide>
        <p15:guide id="2" orient="horz" pos="7006">
          <p15:clr>
            <a:srgbClr val="A4A3A4"/>
          </p15:clr>
        </p15:guide>
        <p15:guide id="3" pos="5530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kkerdigital cover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64A15D21-F5D6-3E47-CDB9-0912FEA66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45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7706"/>
            <a:ext cx="3704016" cy="222121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189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3838"/>
            <a:ext cx="3704016" cy="336000"/>
          </a:xfrm>
        </p:spPr>
        <p:txBody>
          <a:bodyPr/>
          <a:lstStyle>
            <a:lvl1pPr>
              <a:defRPr sz="591">
                <a:solidFill>
                  <a:schemeClr val="accent1"/>
                </a:solidFill>
              </a:defRPr>
            </a:lvl1pPr>
          </a:lstStyle>
          <a:p>
            <a:fld id="{3BA7D959-9C7C-4506-A4A8-52313FF7B34F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8C4D288-BF41-D871-ACA4-A53FE219D09D}"/>
              </a:ext>
            </a:extLst>
          </p:cNvPr>
          <p:cNvSpPr txBox="1"/>
          <p:nvPr userDrawn="1"/>
        </p:nvSpPr>
        <p:spPr>
          <a:xfrm>
            <a:off x="0" y="-477092"/>
            <a:ext cx="9601200" cy="1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9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6" name="Picture 5" descr="A logo with a crown on it&#10;&#10;Description automatically generated">
            <a:extLst>
              <a:ext uri="{FF2B5EF4-FFF2-40B4-BE49-F238E27FC236}">
                <a16:creationId xmlns:a16="http://schemas.microsoft.com/office/drawing/2014/main" id="{7BA48A51-F02A-F177-5069-52B92F604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50" y="517441"/>
            <a:ext cx="2257500" cy="76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14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A4A3A4"/>
          </p15:clr>
        </p15:guide>
        <p15:guide id="2" orient="horz" pos="7006">
          <p15:clr>
            <a:srgbClr val="A4A3A4"/>
          </p15:clr>
        </p15:guide>
        <p15:guide id="3" pos="5530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ost cover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64A15D21-F5D6-3E47-CDB9-0912FEA66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986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7706"/>
            <a:ext cx="3704016" cy="222121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5973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3838"/>
            <a:ext cx="3704016" cy="336000"/>
          </a:xfrm>
        </p:spPr>
        <p:txBody>
          <a:bodyPr/>
          <a:lstStyle>
            <a:lvl1pPr>
              <a:defRPr sz="1867">
                <a:solidFill>
                  <a:schemeClr val="accent1"/>
                </a:solidFill>
              </a:defRPr>
            </a:lvl1pPr>
          </a:lstStyle>
          <a:p>
            <a:fld id="{3BA7D959-9C7C-4506-A4A8-52313FF7B34F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8C4D288-BF41-D871-ACA4-A53FE219D09D}"/>
              </a:ext>
            </a:extLst>
          </p:cNvPr>
          <p:cNvSpPr txBox="1"/>
          <p:nvPr userDrawn="1"/>
        </p:nvSpPr>
        <p:spPr>
          <a:xfrm>
            <a:off x="0" y="-477092"/>
            <a:ext cx="9601200" cy="1034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40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7" name="Picture 6" descr="A logo with a crown on it&#10;&#10;Description automatically generated">
            <a:extLst>
              <a:ext uri="{FF2B5EF4-FFF2-40B4-BE49-F238E27FC236}">
                <a16:creationId xmlns:a16="http://schemas.microsoft.com/office/drawing/2014/main" id="{7610CE37-0126-8275-5FAC-D4E07E4607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4" y="517607"/>
            <a:ext cx="2257500" cy="76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54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orient="horz" pos="7006" userDrawn="1">
          <p15:clr>
            <a:srgbClr val="A4A3A4"/>
          </p15:clr>
        </p15:guide>
        <p15:guide id="3" pos="5530" userDrawn="1">
          <p15:clr>
            <a:srgbClr val="A4A3A4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kkerdigital 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Baggrund">
            <a:extLst>
              <a:ext uri="{FF2B5EF4-FFF2-40B4-BE49-F238E27FC236}">
                <a16:creationId xmlns:a16="http://schemas.microsoft.com/office/drawing/2014/main" id="{35254865-C2B4-A57D-5618-3B5A4D00F774}"/>
              </a:ext>
            </a:extLst>
          </p:cNvPr>
          <p:cNvSpPr/>
          <p:nvPr userDrawn="1"/>
        </p:nvSpPr>
        <p:spPr bwMode="white">
          <a:xfrm>
            <a:off x="1" y="0"/>
            <a:ext cx="960214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81" noProof="0" dirty="0" err="1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2998B1E1-EFAB-1012-D72B-1B664B52E0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945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5282"/>
            <a:ext cx="3704016" cy="2223644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189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5040"/>
            <a:ext cx="3704016" cy="336000"/>
          </a:xfrm>
        </p:spPr>
        <p:txBody>
          <a:bodyPr/>
          <a:lstStyle>
            <a:lvl1pPr>
              <a:defRPr sz="591">
                <a:solidFill>
                  <a:schemeClr val="bg2"/>
                </a:solidFill>
              </a:defRPr>
            </a:lvl1pPr>
          </a:lstStyle>
          <a:p>
            <a:fld id="{111792F2-08D8-42AC-9B72-DC0B112AA1A9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5A8188C-11F0-CD4C-0611-D4AE140468F8}"/>
              </a:ext>
            </a:extLst>
          </p:cNvPr>
          <p:cNvSpPr txBox="1"/>
          <p:nvPr userDrawn="1"/>
        </p:nvSpPr>
        <p:spPr>
          <a:xfrm>
            <a:off x="0" y="-477092"/>
            <a:ext cx="9601200" cy="1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9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5CF440-4268-2D3A-7B7C-350EFD4B94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250" y="517442"/>
            <a:ext cx="2257500" cy="7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49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A4A3A4"/>
          </p15:clr>
        </p15:guide>
        <p15:guide id="2" orient="horz" pos="7006">
          <p15:clr>
            <a:srgbClr val="A4A3A4"/>
          </p15:clr>
        </p15:guide>
        <p15:guide id="3" pos="5530">
          <p15:clr>
            <a:srgbClr val="A4A3A4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CD22E9-9AE9-424B-A7A1-AFD0F990FC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51" y="1680000"/>
            <a:ext cx="4304091" cy="15456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agenda titel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25251" y="3561600"/>
            <a:ext cx="4304091" cy="7896000"/>
          </a:xfrm>
        </p:spPr>
        <p:txBody>
          <a:bodyPr/>
          <a:lstStyle>
            <a:lvl1pPr marL="106313" indent="-106313">
              <a:spcAft>
                <a:spcPts val="709"/>
              </a:spcAft>
              <a:buFont typeface="Arial" panose="020B0604020202020204" pitchFamily="34" charset="0"/>
              <a:buChar char="•"/>
              <a:defRPr b="0">
                <a:latin typeface="+mn-lt"/>
              </a:defRPr>
            </a:lvl1pPr>
            <a:lvl2pPr marL="106313" indent="-106313">
              <a:spcBef>
                <a:spcPts val="0"/>
              </a:spcBef>
              <a:spcAft>
                <a:spcPts val="709"/>
              </a:spcAft>
              <a:buFont typeface="Arial" panose="020B0604020202020204" pitchFamily="34" charset="0"/>
              <a:buChar char="•"/>
              <a:defRPr sz="945" b="0">
                <a:latin typeface="+mn-lt"/>
              </a:defRPr>
            </a:lvl2pPr>
            <a:lvl3pPr marL="106313" indent="-106313">
              <a:spcBef>
                <a:spcPts val="0"/>
              </a:spcBef>
              <a:spcAft>
                <a:spcPts val="709"/>
              </a:spcAft>
              <a:buFont typeface="Arial" panose="020B0604020202020204" pitchFamily="34" charset="0"/>
              <a:buChar char="•"/>
              <a:defRPr sz="945" b="0">
                <a:latin typeface="+mn-lt"/>
              </a:defRPr>
            </a:lvl3pPr>
            <a:lvl4pPr marL="106313" indent="-106313">
              <a:spcBef>
                <a:spcPts val="0"/>
              </a:spcBef>
              <a:spcAft>
                <a:spcPts val="709"/>
              </a:spcAft>
              <a:buFont typeface="Arial" panose="020B0604020202020204" pitchFamily="34" charset="0"/>
              <a:buChar char="•"/>
              <a:defRPr sz="945" b="0">
                <a:latin typeface="+mn-lt"/>
              </a:defRPr>
            </a:lvl4pPr>
            <a:lvl5pPr marL="106313" indent="-106313">
              <a:spcBef>
                <a:spcPts val="0"/>
              </a:spcBef>
              <a:spcAft>
                <a:spcPts val="709"/>
              </a:spcAft>
              <a:buFont typeface="Arial" panose="020B0604020202020204" pitchFamily="34" charset="0"/>
              <a:buChar char="•"/>
              <a:defRPr sz="945" b="0">
                <a:latin typeface="+mn-lt"/>
              </a:defRPr>
            </a:lvl5pPr>
            <a:lvl6pPr marL="106313" indent="-106313">
              <a:spcBef>
                <a:spcPts val="0"/>
              </a:spcBef>
              <a:spcAft>
                <a:spcPts val="709"/>
              </a:spcAft>
              <a:buFont typeface="Arial" panose="020B0604020202020204" pitchFamily="34" charset="0"/>
              <a:buChar char="•"/>
              <a:defRPr sz="945" b="0">
                <a:latin typeface="+mn-lt"/>
              </a:defRPr>
            </a:lvl6pPr>
            <a:lvl7pPr marL="106313" indent="-106313">
              <a:spcBef>
                <a:spcPts val="0"/>
              </a:spcBef>
              <a:spcAft>
                <a:spcPts val="709"/>
              </a:spcAft>
              <a:buFont typeface="Arial" panose="020B0604020202020204" pitchFamily="34" charset="0"/>
              <a:buChar char="•"/>
              <a:defRPr sz="945" b="0">
                <a:latin typeface="+mn-lt"/>
              </a:defRPr>
            </a:lvl7pPr>
            <a:lvl8pPr marL="106313" indent="-106313">
              <a:spcBef>
                <a:spcPts val="0"/>
              </a:spcBef>
              <a:spcAft>
                <a:spcPts val="709"/>
              </a:spcAft>
              <a:buFont typeface="Arial" panose="020B0604020202020204" pitchFamily="34" charset="0"/>
              <a:buChar char="•"/>
              <a:defRPr sz="945" b="0">
                <a:latin typeface="+mn-lt"/>
              </a:defRPr>
            </a:lvl8pPr>
            <a:lvl9pPr marL="106313" indent="-106313">
              <a:spcBef>
                <a:spcPts val="0"/>
              </a:spcBef>
              <a:spcAft>
                <a:spcPts val="709"/>
              </a:spcAft>
              <a:buFont typeface="Arial" panose="020B0604020202020204" pitchFamily="34" charset="0"/>
              <a:buChar char="•"/>
              <a:defRPr sz="945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</p:txBody>
      </p:sp>
      <p:sp>
        <p:nvSpPr>
          <p:cNvPr id="15" name="Mikro grafik 1">
            <a:extLst>
              <a:ext uri="{FF2B5EF4-FFF2-40B4-BE49-F238E27FC236}">
                <a16:creationId xmlns:a16="http://schemas.microsoft.com/office/drawing/2014/main" id="{A58AE1EA-C36B-B73A-DB53-589C914428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6938" y="1431689"/>
            <a:ext cx="4330271" cy="8323788"/>
          </a:xfrm>
          <a:custGeom>
            <a:avLst/>
            <a:gdLst>
              <a:gd name="connsiteX0" fmla="*/ 3875521 w 5498758"/>
              <a:gd name="connsiteY0" fmla="*/ 4290095 h 4459172"/>
              <a:gd name="connsiteX1" fmla="*/ 4001824 w 5498758"/>
              <a:gd name="connsiteY1" fmla="*/ 4290095 h 4459172"/>
              <a:gd name="connsiteX2" fmla="*/ 4001824 w 5498758"/>
              <a:gd name="connsiteY2" fmla="*/ 4396023 h 4459172"/>
              <a:gd name="connsiteX3" fmla="*/ 3875521 w 5498758"/>
              <a:gd name="connsiteY3" fmla="*/ 4396023 h 4459172"/>
              <a:gd name="connsiteX4" fmla="*/ 2034141 w 5498758"/>
              <a:gd name="connsiteY4" fmla="*/ 4198427 h 4459172"/>
              <a:gd name="connsiteX5" fmla="*/ 2586194 w 5498758"/>
              <a:gd name="connsiteY5" fmla="*/ 4198427 h 4459172"/>
              <a:gd name="connsiteX6" fmla="*/ 2586194 w 5498758"/>
              <a:gd name="connsiteY6" fmla="*/ 4263614 h 4459172"/>
              <a:gd name="connsiteX7" fmla="*/ 2034141 w 5498758"/>
              <a:gd name="connsiteY7" fmla="*/ 4263614 h 4459172"/>
              <a:gd name="connsiteX8" fmla="*/ 2034141 w 5498758"/>
              <a:gd name="connsiteY8" fmla="*/ 3985552 h 4459172"/>
              <a:gd name="connsiteX9" fmla="*/ 2586194 w 5498758"/>
              <a:gd name="connsiteY9" fmla="*/ 3985552 h 4459172"/>
              <a:gd name="connsiteX10" fmla="*/ 2586194 w 5498758"/>
              <a:gd name="connsiteY10" fmla="*/ 4050739 h 4459172"/>
              <a:gd name="connsiteX11" fmla="*/ 2034141 w 5498758"/>
              <a:gd name="connsiteY11" fmla="*/ 4050739 h 4459172"/>
              <a:gd name="connsiteX12" fmla="*/ 3269090 w 5498758"/>
              <a:gd name="connsiteY12" fmla="*/ 3670481 h 4459172"/>
              <a:gd name="connsiteX13" fmla="*/ 3497245 w 5498758"/>
              <a:gd name="connsiteY13" fmla="*/ 3670481 h 4459172"/>
              <a:gd name="connsiteX14" fmla="*/ 3497245 w 5498758"/>
              <a:gd name="connsiteY14" fmla="*/ 3728711 h 4459172"/>
              <a:gd name="connsiteX15" fmla="*/ 3497245 w 5498758"/>
              <a:gd name="connsiteY15" fmla="*/ 4399124 h 4459172"/>
              <a:gd name="connsiteX16" fmla="*/ 3497245 w 5498758"/>
              <a:gd name="connsiteY16" fmla="*/ 4457355 h 4459172"/>
              <a:gd name="connsiteX17" fmla="*/ 3269090 w 5498758"/>
              <a:gd name="connsiteY17" fmla="*/ 4457355 h 4459172"/>
              <a:gd name="connsiteX18" fmla="*/ 3269090 w 5498758"/>
              <a:gd name="connsiteY18" fmla="*/ 4399124 h 4459172"/>
              <a:gd name="connsiteX19" fmla="*/ 3426962 w 5498758"/>
              <a:gd name="connsiteY19" fmla="*/ 4399124 h 4459172"/>
              <a:gd name="connsiteX20" fmla="*/ 3426962 w 5498758"/>
              <a:gd name="connsiteY20" fmla="*/ 3728711 h 4459172"/>
              <a:gd name="connsiteX21" fmla="*/ 3269090 w 5498758"/>
              <a:gd name="connsiteY21" fmla="*/ 3728711 h 4459172"/>
              <a:gd name="connsiteX22" fmla="*/ 2980062 w 5498758"/>
              <a:gd name="connsiteY22" fmla="*/ 3670481 h 4459172"/>
              <a:gd name="connsiteX23" fmla="*/ 3208209 w 5498758"/>
              <a:gd name="connsiteY23" fmla="*/ 3670481 h 4459172"/>
              <a:gd name="connsiteX24" fmla="*/ 3208209 w 5498758"/>
              <a:gd name="connsiteY24" fmla="*/ 3728711 h 4459172"/>
              <a:gd name="connsiteX25" fmla="*/ 3050336 w 5498758"/>
              <a:gd name="connsiteY25" fmla="*/ 3728711 h 4459172"/>
              <a:gd name="connsiteX26" fmla="*/ 3050336 w 5498758"/>
              <a:gd name="connsiteY26" fmla="*/ 4399124 h 4459172"/>
              <a:gd name="connsiteX27" fmla="*/ 3208209 w 5498758"/>
              <a:gd name="connsiteY27" fmla="*/ 4399124 h 4459172"/>
              <a:gd name="connsiteX28" fmla="*/ 3208209 w 5498758"/>
              <a:gd name="connsiteY28" fmla="*/ 4457355 h 4459172"/>
              <a:gd name="connsiteX29" fmla="*/ 2980062 w 5498758"/>
              <a:gd name="connsiteY29" fmla="*/ 4457355 h 4459172"/>
              <a:gd name="connsiteX30" fmla="*/ 2980062 w 5498758"/>
              <a:gd name="connsiteY30" fmla="*/ 4399124 h 4459172"/>
              <a:gd name="connsiteX31" fmla="*/ 2980062 w 5498758"/>
              <a:gd name="connsiteY31" fmla="*/ 3728711 h 4459172"/>
              <a:gd name="connsiteX32" fmla="*/ 5216619 w 5498758"/>
              <a:gd name="connsiteY32" fmla="*/ 3666747 h 4459172"/>
              <a:gd name="connsiteX33" fmla="*/ 5247512 w 5498758"/>
              <a:gd name="connsiteY33" fmla="*/ 3667786 h 4459172"/>
              <a:gd name="connsiteX34" fmla="*/ 5276218 w 5498758"/>
              <a:gd name="connsiteY34" fmla="*/ 3670875 h 4459172"/>
              <a:gd name="connsiteX35" fmla="*/ 5302804 w 5498758"/>
              <a:gd name="connsiteY35" fmla="*/ 3675971 h 4459172"/>
              <a:gd name="connsiteX36" fmla="*/ 5327340 w 5498758"/>
              <a:gd name="connsiteY36" fmla="*/ 3683030 h 4459172"/>
              <a:gd name="connsiteX37" fmla="*/ 5349898 w 5498758"/>
              <a:gd name="connsiteY37" fmla="*/ 3692010 h 4459172"/>
              <a:gd name="connsiteX38" fmla="*/ 5370546 w 5498758"/>
              <a:gd name="connsiteY38" fmla="*/ 3702868 h 4459172"/>
              <a:gd name="connsiteX39" fmla="*/ 5406397 w 5498758"/>
              <a:gd name="connsiteY39" fmla="*/ 3730047 h 4459172"/>
              <a:gd name="connsiteX40" fmla="*/ 5435450 w 5498758"/>
              <a:gd name="connsiteY40" fmla="*/ 3764224 h 4459172"/>
              <a:gd name="connsiteX41" fmla="*/ 5447604 w 5498758"/>
              <a:gd name="connsiteY41" fmla="*/ 3783829 h 4459172"/>
              <a:gd name="connsiteX42" fmla="*/ 5458267 w 5498758"/>
              <a:gd name="connsiteY42" fmla="*/ 3805055 h 4459172"/>
              <a:gd name="connsiteX43" fmla="*/ 5467511 w 5498758"/>
              <a:gd name="connsiteY43" fmla="*/ 3827858 h 4459172"/>
              <a:gd name="connsiteX44" fmla="*/ 5475406 w 5498758"/>
              <a:gd name="connsiteY44" fmla="*/ 3852197 h 4459172"/>
              <a:gd name="connsiteX45" fmla="*/ 5482020 w 5498758"/>
              <a:gd name="connsiteY45" fmla="*/ 3878028 h 4459172"/>
              <a:gd name="connsiteX46" fmla="*/ 5487426 w 5498758"/>
              <a:gd name="connsiteY46" fmla="*/ 3905307 h 4459172"/>
              <a:gd name="connsiteX47" fmla="*/ 5491692 w 5498758"/>
              <a:gd name="connsiteY47" fmla="*/ 3933993 h 4459172"/>
              <a:gd name="connsiteX48" fmla="*/ 5494888 w 5498758"/>
              <a:gd name="connsiteY48" fmla="*/ 3964042 h 4459172"/>
              <a:gd name="connsiteX49" fmla="*/ 5497084 w 5498758"/>
              <a:gd name="connsiteY49" fmla="*/ 3995412 h 4459172"/>
              <a:gd name="connsiteX50" fmla="*/ 5498352 w 5498758"/>
              <a:gd name="connsiteY50" fmla="*/ 4028059 h 4459172"/>
              <a:gd name="connsiteX51" fmla="*/ 5498758 w 5498758"/>
              <a:gd name="connsiteY51" fmla="*/ 4061941 h 4459172"/>
              <a:gd name="connsiteX52" fmla="*/ 5498370 w 5498758"/>
              <a:gd name="connsiteY52" fmla="*/ 4095968 h 4459172"/>
              <a:gd name="connsiteX53" fmla="*/ 5497160 w 5498758"/>
              <a:gd name="connsiteY53" fmla="*/ 4128760 h 4459172"/>
              <a:gd name="connsiteX54" fmla="*/ 5495049 w 5498758"/>
              <a:gd name="connsiteY54" fmla="*/ 4160274 h 4459172"/>
              <a:gd name="connsiteX55" fmla="*/ 5491962 w 5498758"/>
              <a:gd name="connsiteY55" fmla="*/ 4190464 h 4459172"/>
              <a:gd name="connsiteX56" fmla="*/ 5487822 w 5498758"/>
              <a:gd name="connsiteY56" fmla="*/ 4219289 h 4459172"/>
              <a:gd name="connsiteX57" fmla="*/ 5482556 w 5498758"/>
              <a:gd name="connsiteY57" fmla="*/ 4246704 h 4459172"/>
              <a:gd name="connsiteX58" fmla="*/ 5476085 w 5498758"/>
              <a:gd name="connsiteY58" fmla="*/ 4272666 h 4459172"/>
              <a:gd name="connsiteX59" fmla="*/ 5468335 w 5498758"/>
              <a:gd name="connsiteY59" fmla="*/ 4297132 h 4459172"/>
              <a:gd name="connsiteX60" fmla="*/ 5459230 w 5498758"/>
              <a:gd name="connsiteY60" fmla="*/ 4320057 h 4459172"/>
              <a:gd name="connsiteX61" fmla="*/ 5448693 w 5498758"/>
              <a:gd name="connsiteY61" fmla="*/ 4341398 h 4459172"/>
              <a:gd name="connsiteX62" fmla="*/ 5436648 w 5498758"/>
              <a:gd name="connsiteY62" fmla="*/ 4361113 h 4459172"/>
              <a:gd name="connsiteX63" fmla="*/ 5407736 w 5498758"/>
              <a:gd name="connsiteY63" fmla="*/ 4395485 h 4459172"/>
              <a:gd name="connsiteX64" fmla="*/ 5371884 w 5498758"/>
              <a:gd name="connsiteY64" fmla="*/ 4422825 h 4459172"/>
              <a:gd name="connsiteX65" fmla="*/ 5351165 w 5498758"/>
              <a:gd name="connsiteY65" fmla="*/ 4433750 h 4459172"/>
              <a:gd name="connsiteX66" fmla="*/ 5328485 w 5498758"/>
              <a:gd name="connsiteY66" fmla="*/ 4442786 h 4459172"/>
              <a:gd name="connsiteX67" fmla="*/ 5303766 w 5498758"/>
              <a:gd name="connsiteY67" fmla="*/ 4449890 h 4459172"/>
              <a:gd name="connsiteX68" fmla="*/ 5276932 w 5498758"/>
              <a:gd name="connsiteY68" fmla="*/ 4455018 h 4459172"/>
              <a:gd name="connsiteX69" fmla="*/ 5247908 w 5498758"/>
              <a:gd name="connsiteY69" fmla="*/ 4458127 h 4459172"/>
              <a:gd name="connsiteX70" fmla="*/ 5216619 w 5498758"/>
              <a:gd name="connsiteY70" fmla="*/ 4459172 h 4459172"/>
              <a:gd name="connsiteX71" fmla="*/ 5216619 w 5498758"/>
              <a:gd name="connsiteY71" fmla="*/ 4400097 h 4459172"/>
              <a:gd name="connsiteX72" fmla="*/ 5246934 w 5498758"/>
              <a:gd name="connsiteY72" fmla="*/ 4398734 h 4459172"/>
              <a:gd name="connsiteX73" fmla="*/ 5274342 w 5498758"/>
              <a:gd name="connsiteY73" fmla="*/ 4394695 h 4459172"/>
              <a:gd name="connsiteX74" fmla="*/ 5298981 w 5498758"/>
              <a:gd name="connsiteY74" fmla="*/ 4388051 h 4459172"/>
              <a:gd name="connsiteX75" fmla="*/ 5320990 w 5498758"/>
              <a:gd name="connsiteY75" fmla="*/ 4378874 h 4459172"/>
              <a:gd name="connsiteX76" fmla="*/ 5357666 w 5498758"/>
              <a:gd name="connsiteY76" fmla="*/ 4353212 h 4459172"/>
              <a:gd name="connsiteX77" fmla="*/ 5385476 w 5498758"/>
              <a:gd name="connsiteY77" fmla="*/ 4318285 h 4459172"/>
              <a:gd name="connsiteX78" fmla="*/ 5396402 w 5498758"/>
              <a:gd name="connsiteY78" fmla="*/ 4297528 h 4459172"/>
              <a:gd name="connsiteX79" fmla="*/ 5405524 w 5498758"/>
              <a:gd name="connsiteY79" fmla="*/ 4274671 h 4459172"/>
              <a:gd name="connsiteX80" fmla="*/ 5412982 w 5498758"/>
              <a:gd name="connsiteY80" fmla="*/ 4249786 h 4459172"/>
              <a:gd name="connsiteX81" fmla="*/ 5418916 w 5498758"/>
              <a:gd name="connsiteY81" fmla="*/ 4222947 h 4459172"/>
              <a:gd name="connsiteX82" fmla="*/ 5423460 w 5498758"/>
              <a:gd name="connsiteY82" fmla="*/ 4194223 h 4459172"/>
              <a:gd name="connsiteX83" fmla="*/ 5426754 w 5498758"/>
              <a:gd name="connsiteY83" fmla="*/ 4163689 h 4459172"/>
              <a:gd name="connsiteX84" fmla="*/ 5428935 w 5498758"/>
              <a:gd name="connsiteY84" fmla="*/ 4131416 h 4459172"/>
              <a:gd name="connsiteX85" fmla="*/ 5430142 w 5498758"/>
              <a:gd name="connsiteY85" fmla="*/ 4097476 h 4459172"/>
              <a:gd name="connsiteX86" fmla="*/ 5430514 w 5498758"/>
              <a:gd name="connsiteY86" fmla="*/ 4061941 h 4459172"/>
              <a:gd name="connsiteX87" fmla="*/ 5430122 w 5498758"/>
              <a:gd name="connsiteY87" fmla="*/ 4026755 h 4459172"/>
              <a:gd name="connsiteX88" fmla="*/ 5428860 w 5498758"/>
              <a:gd name="connsiteY88" fmla="*/ 3993143 h 4459172"/>
              <a:gd name="connsiteX89" fmla="*/ 5426596 w 5498758"/>
              <a:gd name="connsiteY89" fmla="*/ 3961177 h 4459172"/>
              <a:gd name="connsiteX90" fmla="*/ 5423200 w 5498758"/>
              <a:gd name="connsiteY90" fmla="*/ 3930927 h 4459172"/>
              <a:gd name="connsiteX91" fmla="*/ 5418542 w 5498758"/>
              <a:gd name="connsiteY91" fmla="*/ 3902469 h 4459172"/>
              <a:gd name="connsiteX92" fmla="*/ 5412490 w 5498758"/>
              <a:gd name="connsiteY92" fmla="*/ 3875872 h 4459172"/>
              <a:gd name="connsiteX93" fmla="*/ 5404915 w 5498758"/>
              <a:gd name="connsiteY93" fmla="*/ 3851210 h 4459172"/>
              <a:gd name="connsiteX94" fmla="*/ 5395686 w 5498758"/>
              <a:gd name="connsiteY94" fmla="*/ 3828553 h 4459172"/>
              <a:gd name="connsiteX95" fmla="*/ 5384671 w 5498758"/>
              <a:gd name="connsiteY95" fmla="*/ 3807976 h 4459172"/>
              <a:gd name="connsiteX96" fmla="*/ 5356765 w 5498758"/>
              <a:gd name="connsiteY96" fmla="*/ 3773345 h 4459172"/>
              <a:gd name="connsiteX97" fmla="*/ 5320150 w 5498758"/>
              <a:gd name="connsiteY97" fmla="*/ 3747894 h 4459172"/>
              <a:gd name="connsiteX98" fmla="*/ 5298251 w 5498758"/>
              <a:gd name="connsiteY98" fmla="*/ 3738792 h 4459172"/>
              <a:gd name="connsiteX99" fmla="*/ 5273782 w 5498758"/>
              <a:gd name="connsiteY99" fmla="*/ 3732201 h 4459172"/>
              <a:gd name="connsiteX100" fmla="*/ 5246616 w 5498758"/>
              <a:gd name="connsiteY100" fmla="*/ 3728193 h 4459172"/>
              <a:gd name="connsiteX101" fmla="*/ 5216619 w 5498758"/>
              <a:gd name="connsiteY101" fmla="*/ 3726841 h 4459172"/>
              <a:gd name="connsiteX102" fmla="*/ 5160582 w 5498758"/>
              <a:gd name="connsiteY102" fmla="*/ 3666747 h 4459172"/>
              <a:gd name="connsiteX103" fmla="*/ 5160582 w 5498758"/>
              <a:gd name="connsiteY103" fmla="*/ 3726841 h 4459172"/>
              <a:gd name="connsiteX104" fmla="*/ 5130753 w 5498758"/>
              <a:gd name="connsiteY104" fmla="*/ 3728193 h 4459172"/>
              <a:gd name="connsiteX105" fmla="*/ 5103735 w 5498758"/>
              <a:gd name="connsiteY105" fmla="*/ 3732201 h 4459172"/>
              <a:gd name="connsiteX106" fmla="*/ 5079398 w 5498758"/>
              <a:gd name="connsiteY106" fmla="*/ 3738792 h 4459172"/>
              <a:gd name="connsiteX107" fmla="*/ 5057612 w 5498758"/>
              <a:gd name="connsiteY107" fmla="*/ 3747894 h 4459172"/>
              <a:gd name="connsiteX108" fmla="*/ 5021178 w 5498758"/>
              <a:gd name="connsiteY108" fmla="*/ 3773345 h 4459172"/>
              <a:gd name="connsiteX109" fmla="*/ 4993394 w 5498758"/>
              <a:gd name="connsiteY109" fmla="*/ 3807976 h 4459172"/>
              <a:gd name="connsiteX110" fmla="*/ 4982426 w 5498758"/>
              <a:gd name="connsiteY110" fmla="*/ 3828553 h 4459172"/>
              <a:gd name="connsiteX111" fmla="*/ 4973230 w 5498758"/>
              <a:gd name="connsiteY111" fmla="*/ 3851210 h 4459172"/>
              <a:gd name="connsiteX112" fmla="*/ 4965682 w 5498758"/>
              <a:gd name="connsiteY112" fmla="*/ 3875872 h 4459172"/>
              <a:gd name="connsiteX113" fmla="*/ 4959648 w 5498758"/>
              <a:gd name="connsiteY113" fmla="*/ 3902469 h 4459172"/>
              <a:gd name="connsiteX114" fmla="*/ 4955003 w 5498758"/>
              <a:gd name="connsiteY114" fmla="*/ 3930927 h 4459172"/>
              <a:gd name="connsiteX115" fmla="*/ 4951615 w 5498758"/>
              <a:gd name="connsiteY115" fmla="*/ 3961177 h 4459172"/>
              <a:gd name="connsiteX116" fmla="*/ 4949355 w 5498758"/>
              <a:gd name="connsiteY116" fmla="*/ 3993143 h 4459172"/>
              <a:gd name="connsiteX117" fmla="*/ 4948094 w 5498758"/>
              <a:gd name="connsiteY117" fmla="*/ 4026755 h 4459172"/>
              <a:gd name="connsiteX118" fmla="*/ 4947702 w 5498758"/>
              <a:gd name="connsiteY118" fmla="*/ 4061941 h 4459172"/>
              <a:gd name="connsiteX119" fmla="*/ 4948084 w 5498758"/>
              <a:gd name="connsiteY119" fmla="*/ 4097476 h 4459172"/>
              <a:gd name="connsiteX120" fmla="*/ 4949318 w 5498758"/>
              <a:gd name="connsiteY120" fmla="*/ 4131416 h 4459172"/>
              <a:gd name="connsiteX121" fmla="*/ 4951536 w 5498758"/>
              <a:gd name="connsiteY121" fmla="*/ 4163689 h 4459172"/>
              <a:gd name="connsiteX122" fmla="*/ 4954874 w 5498758"/>
              <a:gd name="connsiteY122" fmla="*/ 4194223 h 4459172"/>
              <a:gd name="connsiteX123" fmla="*/ 4959462 w 5498758"/>
              <a:gd name="connsiteY123" fmla="*/ 4222947 h 4459172"/>
              <a:gd name="connsiteX124" fmla="*/ 4965436 w 5498758"/>
              <a:gd name="connsiteY124" fmla="*/ 4249786 h 4459172"/>
              <a:gd name="connsiteX125" fmla="*/ 4972926 w 5498758"/>
              <a:gd name="connsiteY125" fmla="*/ 4274671 h 4459172"/>
              <a:gd name="connsiteX126" fmla="*/ 4982067 w 5498758"/>
              <a:gd name="connsiteY126" fmla="*/ 4297528 h 4459172"/>
              <a:gd name="connsiteX127" fmla="*/ 4992992 w 5498758"/>
              <a:gd name="connsiteY127" fmla="*/ 4318285 h 4459172"/>
              <a:gd name="connsiteX128" fmla="*/ 5020726 w 5498758"/>
              <a:gd name="connsiteY128" fmla="*/ 4353212 h 4459172"/>
              <a:gd name="connsiteX129" fmla="*/ 5057192 w 5498758"/>
              <a:gd name="connsiteY129" fmla="*/ 4378874 h 4459172"/>
              <a:gd name="connsiteX130" fmla="*/ 5079032 w 5498758"/>
              <a:gd name="connsiteY130" fmla="*/ 4388051 h 4459172"/>
              <a:gd name="connsiteX131" fmla="*/ 5103455 w 5498758"/>
              <a:gd name="connsiteY131" fmla="*/ 4394695 h 4459172"/>
              <a:gd name="connsiteX132" fmla="*/ 5130594 w 5498758"/>
              <a:gd name="connsiteY132" fmla="*/ 4398734 h 4459172"/>
              <a:gd name="connsiteX133" fmla="*/ 5160582 w 5498758"/>
              <a:gd name="connsiteY133" fmla="*/ 4400097 h 4459172"/>
              <a:gd name="connsiteX134" fmla="*/ 5160582 w 5498758"/>
              <a:gd name="connsiteY134" fmla="*/ 4459172 h 4459172"/>
              <a:gd name="connsiteX135" fmla="*/ 5129424 w 5498758"/>
              <a:gd name="connsiteY135" fmla="*/ 4458127 h 4459172"/>
              <a:gd name="connsiteX136" fmla="*/ 5100505 w 5498758"/>
              <a:gd name="connsiteY136" fmla="*/ 4455018 h 4459172"/>
              <a:gd name="connsiteX137" fmla="*/ 5073755 w 5498758"/>
              <a:gd name="connsiteY137" fmla="*/ 4449890 h 4459172"/>
              <a:gd name="connsiteX138" fmla="*/ 5049096 w 5498758"/>
              <a:gd name="connsiteY138" fmla="*/ 4442786 h 4459172"/>
              <a:gd name="connsiteX139" fmla="*/ 5026456 w 5498758"/>
              <a:gd name="connsiteY139" fmla="*/ 4433750 h 4459172"/>
              <a:gd name="connsiteX140" fmla="*/ 5005761 w 5498758"/>
              <a:gd name="connsiteY140" fmla="*/ 4422825 h 4459172"/>
              <a:gd name="connsiteX141" fmla="*/ 4969910 w 5498758"/>
              <a:gd name="connsiteY141" fmla="*/ 4395485 h 4459172"/>
              <a:gd name="connsiteX142" fmla="*/ 4940950 w 5498758"/>
              <a:gd name="connsiteY142" fmla="*/ 4361113 h 4459172"/>
              <a:gd name="connsiteX143" fmla="*/ 4928870 w 5498758"/>
              <a:gd name="connsiteY143" fmla="*/ 4341398 h 4459172"/>
              <a:gd name="connsiteX144" fmla="*/ 4918290 w 5498758"/>
              <a:gd name="connsiteY144" fmla="*/ 4320057 h 4459172"/>
              <a:gd name="connsiteX145" fmla="*/ 4909140 w 5498758"/>
              <a:gd name="connsiteY145" fmla="*/ 4297132 h 4459172"/>
              <a:gd name="connsiteX146" fmla="*/ 4901341 w 5498758"/>
              <a:gd name="connsiteY146" fmla="*/ 4272666 h 4459172"/>
              <a:gd name="connsiteX147" fmla="*/ 4894822 w 5498758"/>
              <a:gd name="connsiteY147" fmla="*/ 4246704 h 4459172"/>
              <a:gd name="connsiteX148" fmla="*/ 4889509 w 5498758"/>
              <a:gd name="connsiteY148" fmla="*/ 4219289 h 4459172"/>
              <a:gd name="connsiteX149" fmla="*/ 4885328 w 5498758"/>
              <a:gd name="connsiteY149" fmla="*/ 4190464 h 4459172"/>
              <a:gd name="connsiteX150" fmla="*/ 4882204 w 5498758"/>
              <a:gd name="connsiteY150" fmla="*/ 4160274 h 4459172"/>
              <a:gd name="connsiteX151" fmla="*/ 4880065 w 5498758"/>
              <a:gd name="connsiteY151" fmla="*/ 4128760 h 4459172"/>
              <a:gd name="connsiteX152" fmla="*/ 4878836 w 5498758"/>
              <a:gd name="connsiteY152" fmla="*/ 4095968 h 4459172"/>
              <a:gd name="connsiteX153" fmla="*/ 4878442 w 5498758"/>
              <a:gd name="connsiteY153" fmla="*/ 4061941 h 4459172"/>
              <a:gd name="connsiteX154" fmla="*/ 4878849 w 5498758"/>
              <a:gd name="connsiteY154" fmla="*/ 4028059 h 4459172"/>
              <a:gd name="connsiteX155" fmla="*/ 4880116 w 5498758"/>
              <a:gd name="connsiteY155" fmla="*/ 3995412 h 4459172"/>
              <a:gd name="connsiteX156" fmla="*/ 4882312 w 5498758"/>
              <a:gd name="connsiteY156" fmla="*/ 3964042 h 4459172"/>
              <a:gd name="connsiteX157" fmla="*/ 4885508 w 5498758"/>
              <a:gd name="connsiteY157" fmla="*/ 3933993 h 4459172"/>
              <a:gd name="connsiteX158" fmla="*/ 4889774 w 5498758"/>
              <a:gd name="connsiteY158" fmla="*/ 3905307 h 4459172"/>
              <a:gd name="connsiteX159" fmla="*/ 4895179 w 5498758"/>
              <a:gd name="connsiteY159" fmla="*/ 3878028 h 4459172"/>
              <a:gd name="connsiteX160" fmla="*/ 4901794 w 5498758"/>
              <a:gd name="connsiteY160" fmla="*/ 3852197 h 4459172"/>
              <a:gd name="connsiteX161" fmla="*/ 4909688 w 5498758"/>
              <a:gd name="connsiteY161" fmla="*/ 3827858 h 4459172"/>
              <a:gd name="connsiteX162" fmla="*/ 4918933 w 5498758"/>
              <a:gd name="connsiteY162" fmla="*/ 3805055 h 4459172"/>
              <a:gd name="connsiteX163" fmla="*/ 4929596 w 5498758"/>
              <a:gd name="connsiteY163" fmla="*/ 3783829 h 4459172"/>
              <a:gd name="connsiteX164" fmla="*/ 4941748 w 5498758"/>
              <a:gd name="connsiteY164" fmla="*/ 3764224 h 4459172"/>
              <a:gd name="connsiteX165" fmla="*/ 4970802 w 5498758"/>
              <a:gd name="connsiteY165" fmla="*/ 3730047 h 4459172"/>
              <a:gd name="connsiteX166" fmla="*/ 5006652 w 5498758"/>
              <a:gd name="connsiteY166" fmla="*/ 3702868 h 4459172"/>
              <a:gd name="connsiteX167" fmla="*/ 5027302 w 5498758"/>
              <a:gd name="connsiteY167" fmla="*/ 3692010 h 4459172"/>
              <a:gd name="connsiteX168" fmla="*/ 5049860 w 5498758"/>
              <a:gd name="connsiteY168" fmla="*/ 3683030 h 4459172"/>
              <a:gd name="connsiteX169" fmla="*/ 5074396 w 5498758"/>
              <a:gd name="connsiteY169" fmla="*/ 3675971 h 4459172"/>
              <a:gd name="connsiteX170" fmla="*/ 5100983 w 5498758"/>
              <a:gd name="connsiteY170" fmla="*/ 3670875 h 4459172"/>
              <a:gd name="connsiteX171" fmla="*/ 5129688 w 5498758"/>
              <a:gd name="connsiteY171" fmla="*/ 3667786 h 4459172"/>
              <a:gd name="connsiteX172" fmla="*/ 859902 w 5498758"/>
              <a:gd name="connsiteY172" fmla="*/ 3666747 h 4459172"/>
              <a:gd name="connsiteX173" fmla="*/ 890796 w 5498758"/>
              <a:gd name="connsiteY173" fmla="*/ 3667786 h 4459172"/>
              <a:gd name="connsiteX174" fmla="*/ 919501 w 5498758"/>
              <a:gd name="connsiteY174" fmla="*/ 3670875 h 4459172"/>
              <a:gd name="connsiteX175" fmla="*/ 946088 w 5498758"/>
              <a:gd name="connsiteY175" fmla="*/ 3675971 h 4459172"/>
              <a:gd name="connsiteX176" fmla="*/ 970625 w 5498758"/>
              <a:gd name="connsiteY176" fmla="*/ 3683030 h 4459172"/>
              <a:gd name="connsiteX177" fmla="*/ 993183 w 5498758"/>
              <a:gd name="connsiteY177" fmla="*/ 3692010 h 4459172"/>
              <a:gd name="connsiteX178" fmla="*/ 1013832 w 5498758"/>
              <a:gd name="connsiteY178" fmla="*/ 3702868 h 4459172"/>
              <a:gd name="connsiteX179" fmla="*/ 1049682 w 5498758"/>
              <a:gd name="connsiteY179" fmla="*/ 3730047 h 4459172"/>
              <a:gd name="connsiteX180" fmla="*/ 1078736 w 5498758"/>
              <a:gd name="connsiteY180" fmla="*/ 3764224 h 4459172"/>
              <a:gd name="connsiteX181" fmla="*/ 1090888 w 5498758"/>
              <a:gd name="connsiteY181" fmla="*/ 3783829 h 4459172"/>
              <a:gd name="connsiteX182" fmla="*/ 1101552 w 5498758"/>
              <a:gd name="connsiteY182" fmla="*/ 3805055 h 4459172"/>
              <a:gd name="connsiteX183" fmla="*/ 1110795 w 5498758"/>
              <a:gd name="connsiteY183" fmla="*/ 3827858 h 4459172"/>
              <a:gd name="connsiteX184" fmla="*/ 1118690 w 5498758"/>
              <a:gd name="connsiteY184" fmla="*/ 3852197 h 4459172"/>
              <a:gd name="connsiteX185" fmla="*/ 1125304 w 5498758"/>
              <a:gd name="connsiteY185" fmla="*/ 3878028 h 4459172"/>
              <a:gd name="connsiteX186" fmla="*/ 1130710 w 5498758"/>
              <a:gd name="connsiteY186" fmla="*/ 3905307 h 4459172"/>
              <a:gd name="connsiteX187" fmla="*/ 1134975 w 5498758"/>
              <a:gd name="connsiteY187" fmla="*/ 3933993 h 4459172"/>
              <a:gd name="connsiteX188" fmla="*/ 1138171 w 5498758"/>
              <a:gd name="connsiteY188" fmla="*/ 3964042 h 4459172"/>
              <a:gd name="connsiteX189" fmla="*/ 1140367 w 5498758"/>
              <a:gd name="connsiteY189" fmla="*/ 3995412 h 4459172"/>
              <a:gd name="connsiteX190" fmla="*/ 1141633 w 5498758"/>
              <a:gd name="connsiteY190" fmla="*/ 4028059 h 4459172"/>
              <a:gd name="connsiteX191" fmla="*/ 1142040 w 5498758"/>
              <a:gd name="connsiteY191" fmla="*/ 4061941 h 4459172"/>
              <a:gd name="connsiteX192" fmla="*/ 1141653 w 5498758"/>
              <a:gd name="connsiteY192" fmla="*/ 4095968 h 4459172"/>
              <a:gd name="connsiteX193" fmla="*/ 1140442 w 5498758"/>
              <a:gd name="connsiteY193" fmla="*/ 4128760 h 4459172"/>
              <a:gd name="connsiteX194" fmla="*/ 1138331 w 5498758"/>
              <a:gd name="connsiteY194" fmla="*/ 4160274 h 4459172"/>
              <a:gd name="connsiteX195" fmla="*/ 1135244 w 5498758"/>
              <a:gd name="connsiteY195" fmla="*/ 4190464 h 4459172"/>
              <a:gd name="connsiteX196" fmla="*/ 1131105 w 5498758"/>
              <a:gd name="connsiteY196" fmla="*/ 4219289 h 4459172"/>
              <a:gd name="connsiteX197" fmla="*/ 1125838 w 5498758"/>
              <a:gd name="connsiteY197" fmla="*/ 4246704 h 4459172"/>
              <a:gd name="connsiteX198" fmla="*/ 1119368 w 5498758"/>
              <a:gd name="connsiteY198" fmla="*/ 4272666 h 4459172"/>
              <a:gd name="connsiteX199" fmla="*/ 1111618 w 5498758"/>
              <a:gd name="connsiteY199" fmla="*/ 4297132 h 4459172"/>
              <a:gd name="connsiteX200" fmla="*/ 1102512 w 5498758"/>
              <a:gd name="connsiteY200" fmla="*/ 4320057 h 4459172"/>
              <a:gd name="connsiteX201" fmla="*/ 1091976 w 5498758"/>
              <a:gd name="connsiteY201" fmla="*/ 4341398 h 4459172"/>
              <a:gd name="connsiteX202" fmla="*/ 1079931 w 5498758"/>
              <a:gd name="connsiteY202" fmla="*/ 4361113 h 4459172"/>
              <a:gd name="connsiteX203" fmla="*/ 1051018 w 5498758"/>
              <a:gd name="connsiteY203" fmla="*/ 4395485 h 4459172"/>
              <a:gd name="connsiteX204" fmla="*/ 1015166 w 5498758"/>
              <a:gd name="connsiteY204" fmla="*/ 4422825 h 4459172"/>
              <a:gd name="connsiteX205" fmla="*/ 994448 w 5498758"/>
              <a:gd name="connsiteY205" fmla="*/ 4433750 h 4459172"/>
              <a:gd name="connsiteX206" fmla="*/ 971768 w 5498758"/>
              <a:gd name="connsiteY206" fmla="*/ 4442786 h 4459172"/>
              <a:gd name="connsiteX207" fmla="*/ 947048 w 5498758"/>
              <a:gd name="connsiteY207" fmla="*/ 4449890 h 4459172"/>
              <a:gd name="connsiteX208" fmla="*/ 920215 w 5498758"/>
              <a:gd name="connsiteY208" fmla="*/ 4455018 h 4459172"/>
              <a:gd name="connsiteX209" fmla="*/ 891191 w 5498758"/>
              <a:gd name="connsiteY209" fmla="*/ 4458127 h 4459172"/>
              <a:gd name="connsiteX210" fmla="*/ 859902 w 5498758"/>
              <a:gd name="connsiteY210" fmla="*/ 4459172 h 4459172"/>
              <a:gd name="connsiteX211" fmla="*/ 859902 w 5498758"/>
              <a:gd name="connsiteY211" fmla="*/ 4400097 h 4459172"/>
              <a:gd name="connsiteX212" fmla="*/ 890216 w 5498758"/>
              <a:gd name="connsiteY212" fmla="*/ 4398734 h 4459172"/>
              <a:gd name="connsiteX213" fmla="*/ 917625 w 5498758"/>
              <a:gd name="connsiteY213" fmla="*/ 4394695 h 4459172"/>
              <a:gd name="connsiteX214" fmla="*/ 942264 w 5498758"/>
              <a:gd name="connsiteY214" fmla="*/ 4388051 h 4459172"/>
              <a:gd name="connsiteX215" fmla="*/ 964272 w 5498758"/>
              <a:gd name="connsiteY215" fmla="*/ 4378874 h 4459172"/>
              <a:gd name="connsiteX216" fmla="*/ 1000948 w 5498758"/>
              <a:gd name="connsiteY216" fmla="*/ 4353212 h 4459172"/>
              <a:gd name="connsiteX217" fmla="*/ 1028759 w 5498758"/>
              <a:gd name="connsiteY217" fmla="*/ 4318285 h 4459172"/>
              <a:gd name="connsiteX218" fmla="*/ 1039684 w 5498758"/>
              <a:gd name="connsiteY218" fmla="*/ 4297528 h 4459172"/>
              <a:gd name="connsiteX219" fmla="*/ 1048807 w 5498758"/>
              <a:gd name="connsiteY219" fmla="*/ 4274671 h 4459172"/>
              <a:gd name="connsiteX220" fmla="*/ 1056265 w 5498758"/>
              <a:gd name="connsiteY220" fmla="*/ 4249786 h 4459172"/>
              <a:gd name="connsiteX221" fmla="*/ 1062197 w 5498758"/>
              <a:gd name="connsiteY221" fmla="*/ 4222947 h 4459172"/>
              <a:gd name="connsiteX222" fmla="*/ 1066741 w 5498758"/>
              <a:gd name="connsiteY222" fmla="*/ 4194223 h 4459172"/>
              <a:gd name="connsiteX223" fmla="*/ 1070035 w 5498758"/>
              <a:gd name="connsiteY223" fmla="*/ 4163689 h 4459172"/>
              <a:gd name="connsiteX224" fmla="*/ 1072217 w 5498758"/>
              <a:gd name="connsiteY224" fmla="*/ 4131416 h 4459172"/>
              <a:gd name="connsiteX225" fmla="*/ 1073425 w 5498758"/>
              <a:gd name="connsiteY225" fmla="*/ 4097476 h 4459172"/>
              <a:gd name="connsiteX226" fmla="*/ 1073797 w 5498758"/>
              <a:gd name="connsiteY226" fmla="*/ 4061941 h 4459172"/>
              <a:gd name="connsiteX227" fmla="*/ 1073405 w 5498758"/>
              <a:gd name="connsiteY227" fmla="*/ 4026755 h 4459172"/>
              <a:gd name="connsiteX228" fmla="*/ 1072143 w 5498758"/>
              <a:gd name="connsiteY228" fmla="*/ 3993143 h 4459172"/>
              <a:gd name="connsiteX229" fmla="*/ 1069879 w 5498758"/>
              <a:gd name="connsiteY229" fmla="*/ 3961177 h 4459172"/>
              <a:gd name="connsiteX230" fmla="*/ 1066483 w 5498758"/>
              <a:gd name="connsiteY230" fmla="*/ 3930927 h 4459172"/>
              <a:gd name="connsiteX231" fmla="*/ 1061825 w 5498758"/>
              <a:gd name="connsiteY231" fmla="*/ 3902469 h 4459172"/>
              <a:gd name="connsiteX232" fmla="*/ 1055773 w 5498758"/>
              <a:gd name="connsiteY232" fmla="*/ 3875872 h 4459172"/>
              <a:gd name="connsiteX233" fmla="*/ 1048198 w 5498758"/>
              <a:gd name="connsiteY233" fmla="*/ 3851210 h 4459172"/>
              <a:gd name="connsiteX234" fmla="*/ 1038968 w 5498758"/>
              <a:gd name="connsiteY234" fmla="*/ 3828553 h 4459172"/>
              <a:gd name="connsiteX235" fmla="*/ 1027954 w 5498758"/>
              <a:gd name="connsiteY235" fmla="*/ 3807976 h 4459172"/>
              <a:gd name="connsiteX236" fmla="*/ 1000047 w 5498758"/>
              <a:gd name="connsiteY236" fmla="*/ 3773345 h 4459172"/>
              <a:gd name="connsiteX237" fmla="*/ 963432 w 5498758"/>
              <a:gd name="connsiteY237" fmla="*/ 3747894 h 4459172"/>
              <a:gd name="connsiteX238" fmla="*/ 941533 w 5498758"/>
              <a:gd name="connsiteY238" fmla="*/ 3738792 h 4459172"/>
              <a:gd name="connsiteX239" fmla="*/ 917065 w 5498758"/>
              <a:gd name="connsiteY239" fmla="*/ 3732201 h 4459172"/>
              <a:gd name="connsiteX240" fmla="*/ 889898 w 5498758"/>
              <a:gd name="connsiteY240" fmla="*/ 3728193 h 4459172"/>
              <a:gd name="connsiteX241" fmla="*/ 859902 w 5498758"/>
              <a:gd name="connsiteY241" fmla="*/ 3726841 h 4459172"/>
              <a:gd name="connsiteX242" fmla="*/ 803845 w 5498758"/>
              <a:gd name="connsiteY242" fmla="*/ 3666747 h 4459172"/>
              <a:gd name="connsiteX243" fmla="*/ 803845 w 5498758"/>
              <a:gd name="connsiteY243" fmla="*/ 3726841 h 4459172"/>
              <a:gd name="connsiteX244" fmla="*/ 774018 w 5498758"/>
              <a:gd name="connsiteY244" fmla="*/ 3728193 h 4459172"/>
              <a:gd name="connsiteX245" fmla="*/ 747000 w 5498758"/>
              <a:gd name="connsiteY245" fmla="*/ 3732201 h 4459172"/>
              <a:gd name="connsiteX246" fmla="*/ 722664 w 5498758"/>
              <a:gd name="connsiteY246" fmla="*/ 3738792 h 4459172"/>
              <a:gd name="connsiteX247" fmla="*/ 700878 w 5498758"/>
              <a:gd name="connsiteY247" fmla="*/ 3747894 h 4459172"/>
              <a:gd name="connsiteX248" fmla="*/ 664443 w 5498758"/>
              <a:gd name="connsiteY248" fmla="*/ 3773345 h 4459172"/>
              <a:gd name="connsiteX249" fmla="*/ 636661 w 5498758"/>
              <a:gd name="connsiteY249" fmla="*/ 3807976 h 4459172"/>
              <a:gd name="connsiteX250" fmla="*/ 625691 w 5498758"/>
              <a:gd name="connsiteY250" fmla="*/ 3828553 h 4459172"/>
              <a:gd name="connsiteX251" fmla="*/ 616496 w 5498758"/>
              <a:gd name="connsiteY251" fmla="*/ 3851210 h 4459172"/>
              <a:gd name="connsiteX252" fmla="*/ 608947 w 5498758"/>
              <a:gd name="connsiteY252" fmla="*/ 3875872 h 4459172"/>
              <a:gd name="connsiteX253" fmla="*/ 602914 w 5498758"/>
              <a:gd name="connsiteY253" fmla="*/ 3902469 h 4459172"/>
              <a:gd name="connsiteX254" fmla="*/ 598268 w 5498758"/>
              <a:gd name="connsiteY254" fmla="*/ 3930927 h 4459172"/>
              <a:gd name="connsiteX255" fmla="*/ 594879 w 5498758"/>
              <a:gd name="connsiteY255" fmla="*/ 3961177 h 4459172"/>
              <a:gd name="connsiteX256" fmla="*/ 592619 w 5498758"/>
              <a:gd name="connsiteY256" fmla="*/ 3993143 h 4459172"/>
              <a:gd name="connsiteX257" fmla="*/ 591358 w 5498758"/>
              <a:gd name="connsiteY257" fmla="*/ 4026755 h 4459172"/>
              <a:gd name="connsiteX258" fmla="*/ 590966 w 5498758"/>
              <a:gd name="connsiteY258" fmla="*/ 4061941 h 4459172"/>
              <a:gd name="connsiteX259" fmla="*/ 591348 w 5498758"/>
              <a:gd name="connsiteY259" fmla="*/ 4097476 h 4459172"/>
              <a:gd name="connsiteX260" fmla="*/ 592582 w 5498758"/>
              <a:gd name="connsiteY260" fmla="*/ 4131416 h 4459172"/>
              <a:gd name="connsiteX261" fmla="*/ 594801 w 5498758"/>
              <a:gd name="connsiteY261" fmla="*/ 4163689 h 4459172"/>
              <a:gd name="connsiteX262" fmla="*/ 598139 w 5498758"/>
              <a:gd name="connsiteY262" fmla="*/ 4194223 h 4459172"/>
              <a:gd name="connsiteX263" fmla="*/ 602727 w 5498758"/>
              <a:gd name="connsiteY263" fmla="*/ 4222947 h 4459172"/>
              <a:gd name="connsiteX264" fmla="*/ 608701 w 5498758"/>
              <a:gd name="connsiteY264" fmla="*/ 4249786 h 4459172"/>
              <a:gd name="connsiteX265" fmla="*/ 616192 w 5498758"/>
              <a:gd name="connsiteY265" fmla="*/ 4274671 h 4459172"/>
              <a:gd name="connsiteX266" fmla="*/ 625333 w 5498758"/>
              <a:gd name="connsiteY266" fmla="*/ 4297528 h 4459172"/>
              <a:gd name="connsiteX267" fmla="*/ 636259 w 5498758"/>
              <a:gd name="connsiteY267" fmla="*/ 4318285 h 4459172"/>
              <a:gd name="connsiteX268" fmla="*/ 663993 w 5498758"/>
              <a:gd name="connsiteY268" fmla="*/ 4353212 h 4459172"/>
              <a:gd name="connsiteX269" fmla="*/ 700458 w 5498758"/>
              <a:gd name="connsiteY269" fmla="*/ 4378874 h 4459172"/>
              <a:gd name="connsiteX270" fmla="*/ 722299 w 5498758"/>
              <a:gd name="connsiteY270" fmla="*/ 4388051 h 4459172"/>
              <a:gd name="connsiteX271" fmla="*/ 746721 w 5498758"/>
              <a:gd name="connsiteY271" fmla="*/ 4394695 h 4459172"/>
              <a:gd name="connsiteX272" fmla="*/ 773858 w 5498758"/>
              <a:gd name="connsiteY272" fmla="*/ 4398734 h 4459172"/>
              <a:gd name="connsiteX273" fmla="*/ 803845 w 5498758"/>
              <a:gd name="connsiteY273" fmla="*/ 4400097 h 4459172"/>
              <a:gd name="connsiteX274" fmla="*/ 803845 w 5498758"/>
              <a:gd name="connsiteY274" fmla="*/ 4459172 h 4459172"/>
              <a:gd name="connsiteX275" fmla="*/ 772687 w 5498758"/>
              <a:gd name="connsiteY275" fmla="*/ 4458127 h 4459172"/>
              <a:gd name="connsiteX276" fmla="*/ 743769 w 5498758"/>
              <a:gd name="connsiteY276" fmla="*/ 4455018 h 4459172"/>
              <a:gd name="connsiteX277" fmla="*/ 717018 w 5498758"/>
              <a:gd name="connsiteY277" fmla="*/ 4449890 h 4459172"/>
              <a:gd name="connsiteX278" fmla="*/ 692360 w 5498758"/>
              <a:gd name="connsiteY278" fmla="*/ 4442786 h 4459172"/>
              <a:gd name="connsiteX279" fmla="*/ 669720 w 5498758"/>
              <a:gd name="connsiteY279" fmla="*/ 4433750 h 4459172"/>
              <a:gd name="connsiteX280" fmla="*/ 649024 w 5498758"/>
              <a:gd name="connsiteY280" fmla="*/ 4422825 h 4459172"/>
              <a:gd name="connsiteX281" fmla="*/ 613173 w 5498758"/>
              <a:gd name="connsiteY281" fmla="*/ 4395485 h 4459172"/>
              <a:gd name="connsiteX282" fmla="*/ 584213 w 5498758"/>
              <a:gd name="connsiteY282" fmla="*/ 4361113 h 4459172"/>
              <a:gd name="connsiteX283" fmla="*/ 572133 w 5498758"/>
              <a:gd name="connsiteY283" fmla="*/ 4341398 h 4459172"/>
              <a:gd name="connsiteX284" fmla="*/ 561554 w 5498758"/>
              <a:gd name="connsiteY284" fmla="*/ 4320057 h 4459172"/>
              <a:gd name="connsiteX285" fmla="*/ 552403 w 5498758"/>
              <a:gd name="connsiteY285" fmla="*/ 4297132 h 4459172"/>
              <a:gd name="connsiteX286" fmla="*/ 544605 w 5498758"/>
              <a:gd name="connsiteY286" fmla="*/ 4272666 h 4459172"/>
              <a:gd name="connsiteX287" fmla="*/ 538086 w 5498758"/>
              <a:gd name="connsiteY287" fmla="*/ 4246704 h 4459172"/>
              <a:gd name="connsiteX288" fmla="*/ 532773 w 5498758"/>
              <a:gd name="connsiteY288" fmla="*/ 4219289 h 4459172"/>
              <a:gd name="connsiteX289" fmla="*/ 528592 w 5498758"/>
              <a:gd name="connsiteY289" fmla="*/ 4190464 h 4459172"/>
              <a:gd name="connsiteX290" fmla="*/ 525469 w 5498758"/>
              <a:gd name="connsiteY290" fmla="*/ 4160274 h 4459172"/>
              <a:gd name="connsiteX291" fmla="*/ 523329 w 5498758"/>
              <a:gd name="connsiteY291" fmla="*/ 4128760 h 4459172"/>
              <a:gd name="connsiteX292" fmla="*/ 522100 w 5498758"/>
              <a:gd name="connsiteY292" fmla="*/ 4095968 h 4459172"/>
              <a:gd name="connsiteX293" fmla="*/ 521706 w 5498758"/>
              <a:gd name="connsiteY293" fmla="*/ 4061941 h 4459172"/>
              <a:gd name="connsiteX294" fmla="*/ 522113 w 5498758"/>
              <a:gd name="connsiteY294" fmla="*/ 4028059 h 4459172"/>
              <a:gd name="connsiteX295" fmla="*/ 523379 w 5498758"/>
              <a:gd name="connsiteY295" fmla="*/ 3995412 h 4459172"/>
              <a:gd name="connsiteX296" fmla="*/ 525575 w 5498758"/>
              <a:gd name="connsiteY296" fmla="*/ 3964042 h 4459172"/>
              <a:gd name="connsiteX297" fmla="*/ 528772 w 5498758"/>
              <a:gd name="connsiteY297" fmla="*/ 3933993 h 4459172"/>
              <a:gd name="connsiteX298" fmla="*/ 533038 w 5498758"/>
              <a:gd name="connsiteY298" fmla="*/ 3905307 h 4459172"/>
              <a:gd name="connsiteX299" fmla="*/ 538443 w 5498758"/>
              <a:gd name="connsiteY299" fmla="*/ 3878028 h 4459172"/>
              <a:gd name="connsiteX300" fmla="*/ 545058 w 5498758"/>
              <a:gd name="connsiteY300" fmla="*/ 3852197 h 4459172"/>
              <a:gd name="connsiteX301" fmla="*/ 552952 w 5498758"/>
              <a:gd name="connsiteY301" fmla="*/ 3827858 h 4459172"/>
              <a:gd name="connsiteX302" fmla="*/ 562197 w 5498758"/>
              <a:gd name="connsiteY302" fmla="*/ 3805055 h 4459172"/>
              <a:gd name="connsiteX303" fmla="*/ 572860 w 5498758"/>
              <a:gd name="connsiteY303" fmla="*/ 3783829 h 4459172"/>
              <a:gd name="connsiteX304" fmla="*/ 585013 w 5498758"/>
              <a:gd name="connsiteY304" fmla="*/ 3764224 h 4459172"/>
              <a:gd name="connsiteX305" fmla="*/ 614066 w 5498758"/>
              <a:gd name="connsiteY305" fmla="*/ 3730047 h 4459172"/>
              <a:gd name="connsiteX306" fmla="*/ 649917 w 5498758"/>
              <a:gd name="connsiteY306" fmla="*/ 3702868 h 4459172"/>
              <a:gd name="connsiteX307" fmla="*/ 670566 w 5498758"/>
              <a:gd name="connsiteY307" fmla="*/ 3692010 h 4459172"/>
              <a:gd name="connsiteX308" fmla="*/ 693123 w 5498758"/>
              <a:gd name="connsiteY308" fmla="*/ 3683030 h 4459172"/>
              <a:gd name="connsiteX309" fmla="*/ 717661 w 5498758"/>
              <a:gd name="connsiteY309" fmla="*/ 3675971 h 4459172"/>
              <a:gd name="connsiteX310" fmla="*/ 744246 w 5498758"/>
              <a:gd name="connsiteY310" fmla="*/ 3670875 h 4459172"/>
              <a:gd name="connsiteX311" fmla="*/ 772951 w 5498758"/>
              <a:gd name="connsiteY311" fmla="*/ 3667786 h 4459172"/>
              <a:gd name="connsiteX312" fmla="*/ 308214 w 5498758"/>
              <a:gd name="connsiteY312" fmla="*/ 3373408 h 4459172"/>
              <a:gd name="connsiteX313" fmla="*/ 333981 w 5498758"/>
              <a:gd name="connsiteY313" fmla="*/ 3375652 h 4459172"/>
              <a:gd name="connsiteX314" fmla="*/ 353923 w 5498758"/>
              <a:gd name="connsiteY314" fmla="*/ 3383720 h 4459172"/>
              <a:gd name="connsiteX315" fmla="*/ 366798 w 5498758"/>
              <a:gd name="connsiteY315" fmla="*/ 3399619 h 4459172"/>
              <a:gd name="connsiteX316" fmla="*/ 371366 w 5498758"/>
              <a:gd name="connsiteY316" fmla="*/ 3425353 h 4459172"/>
              <a:gd name="connsiteX317" fmla="*/ 366798 w 5498758"/>
              <a:gd name="connsiteY317" fmla="*/ 3452265 h 4459172"/>
              <a:gd name="connsiteX318" fmla="*/ 353923 w 5498758"/>
              <a:gd name="connsiteY318" fmla="*/ 3468768 h 4459172"/>
              <a:gd name="connsiteX319" fmla="*/ 333981 w 5498758"/>
              <a:gd name="connsiteY319" fmla="*/ 3477060 h 4459172"/>
              <a:gd name="connsiteX320" fmla="*/ 308214 w 5498758"/>
              <a:gd name="connsiteY320" fmla="*/ 3479336 h 4459172"/>
              <a:gd name="connsiteX321" fmla="*/ 282447 w 5498758"/>
              <a:gd name="connsiteY321" fmla="*/ 3477060 h 4459172"/>
              <a:gd name="connsiteX322" fmla="*/ 262505 w 5498758"/>
              <a:gd name="connsiteY322" fmla="*/ 3468768 h 4459172"/>
              <a:gd name="connsiteX323" fmla="*/ 249631 w 5498758"/>
              <a:gd name="connsiteY323" fmla="*/ 3452265 h 4459172"/>
              <a:gd name="connsiteX324" fmla="*/ 245063 w 5498758"/>
              <a:gd name="connsiteY324" fmla="*/ 3425353 h 4459172"/>
              <a:gd name="connsiteX325" fmla="*/ 249774 w 5498758"/>
              <a:gd name="connsiteY325" fmla="*/ 3399619 h 4459172"/>
              <a:gd name="connsiteX326" fmla="*/ 262889 w 5498758"/>
              <a:gd name="connsiteY326" fmla="*/ 3383720 h 4459172"/>
              <a:gd name="connsiteX327" fmla="*/ 282879 w 5498758"/>
              <a:gd name="connsiteY327" fmla="*/ 3375652 h 4459172"/>
              <a:gd name="connsiteX328" fmla="*/ 1504247 w 5498758"/>
              <a:gd name="connsiteY328" fmla="*/ 3281741 h 4459172"/>
              <a:gd name="connsiteX329" fmla="*/ 2056300 w 5498758"/>
              <a:gd name="connsiteY329" fmla="*/ 3281741 h 4459172"/>
              <a:gd name="connsiteX330" fmla="*/ 2056300 w 5498758"/>
              <a:gd name="connsiteY330" fmla="*/ 3346928 h 4459172"/>
              <a:gd name="connsiteX331" fmla="*/ 1504247 w 5498758"/>
              <a:gd name="connsiteY331" fmla="*/ 3346928 h 4459172"/>
              <a:gd name="connsiteX332" fmla="*/ 1504247 w 5498758"/>
              <a:gd name="connsiteY332" fmla="*/ 3068866 h 4459172"/>
              <a:gd name="connsiteX333" fmla="*/ 2056300 w 5498758"/>
              <a:gd name="connsiteY333" fmla="*/ 3068866 h 4459172"/>
              <a:gd name="connsiteX334" fmla="*/ 2056300 w 5498758"/>
              <a:gd name="connsiteY334" fmla="*/ 3134053 h 4459172"/>
              <a:gd name="connsiteX335" fmla="*/ 1504247 w 5498758"/>
              <a:gd name="connsiteY335" fmla="*/ 3134053 h 4459172"/>
              <a:gd name="connsiteX336" fmla="*/ 308214 w 5498758"/>
              <a:gd name="connsiteY336" fmla="*/ 2945621 h 4459172"/>
              <a:gd name="connsiteX337" fmla="*/ 333981 w 5498758"/>
              <a:gd name="connsiteY337" fmla="*/ 2947737 h 4459172"/>
              <a:gd name="connsiteX338" fmla="*/ 353923 w 5498758"/>
              <a:gd name="connsiteY338" fmla="*/ 2955678 h 4459172"/>
              <a:gd name="connsiteX339" fmla="*/ 366798 w 5498758"/>
              <a:gd name="connsiteY339" fmla="*/ 2971832 h 4459172"/>
              <a:gd name="connsiteX340" fmla="*/ 371366 w 5498758"/>
              <a:gd name="connsiteY340" fmla="*/ 2998585 h 4459172"/>
              <a:gd name="connsiteX341" fmla="*/ 366798 w 5498758"/>
              <a:gd name="connsiteY341" fmla="*/ 3024478 h 4459172"/>
              <a:gd name="connsiteX342" fmla="*/ 353923 w 5498758"/>
              <a:gd name="connsiteY342" fmla="*/ 3040727 h 4459172"/>
              <a:gd name="connsiteX343" fmla="*/ 333981 w 5498758"/>
              <a:gd name="connsiteY343" fmla="*/ 3049145 h 4459172"/>
              <a:gd name="connsiteX344" fmla="*/ 308214 w 5498758"/>
              <a:gd name="connsiteY344" fmla="*/ 3051549 h 4459172"/>
              <a:gd name="connsiteX345" fmla="*/ 283039 w 5498758"/>
              <a:gd name="connsiteY345" fmla="*/ 3049145 h 4459172"/>
              <a:gd name="connsiteX346" fmla="*/ 263401 w 5498758"/>
              <a:gd name="connsiteY346" fmla="*/ 3040727 h 4459172"/>
              <a:gd name="connsiteX347" fmla="*/ 250637 w 5498758"/>
              <a:gd name="connsiteY347" fmla="*/ 3024478 h 4459172"/>
              <a:gd name="connsiteX348" fmla="*/ 246086 w 5498758"/>
              <a:gd name="connsiteY348" fmla="*/ 2998585 h 4459172"/>
              <a:gd name="connsiteX349" fmla="*/ 250637 w 5498758"/>
              <a:gd name="connsiteY349" fmla="*/ 2971832 h 4459172"/>
              <a:gd name="connsiteX350" fmla="*/ 263401 w 5498758"/>
              <a:gd name="connsiteY350" fmla="*/ 2955678 h 4459172"/>
              <a:gd name="connsiteX351" fmla="*/ 283039 w 5498758"/>
              <a:gd name="connsiteY351" fmla="*/ 2947737 h 4459172"/>
              <a:gd name="connsiteX352" fmla="*/ 2508665 w 5498758"/>
              <a:gd name="connsiteY352" fmla="*/ 2750062 h 4459172"/>
              <a:gd name="connsiteX353" fmla="*/ 2539559 w 5498758"/>
              <a:gd name="connsiteY353" fmla="*/ 2751100 h 4459172"/>
              <a:gd name="connsiteX354" fmla="*/ 2568264 w 5498758"/>
              <a:gd name="connsiteY354" fmla="*/ 2754189 h 4459172"/>
              <a:gd name="connsiteX355" fmla="*/ 2594850 w 5498758"/>
              <a:gd name="connsiteY355" fmla="*/ 2759285 h 4459172"/>
              <a:gd name="connsiteX356" fmla="*/ 2619388 w 5498758"/>
              <a:gd name="connsiteY356" fmla="*/ 2766344 h 4459172"/>
              <a:gd name="connsiteX357" fmla="*/ 2641946 w 5498758"/>
              <a:gd name="connsiteY357" fmla="*/ 2775324 h 4459172"/>
              <a:gd name="connsiteX358" fmla="*/ 2662596 w 5498758"/>
              <a:gd name="connsiteY358" fmla="*/ 2786182 h 4459172"/>
              <a:gd name="connsiteX359" fmla="*/ 2698446 w 5498758"/>
              <a:gd name="connsiteY359" fmla="*/ 2813361 h 4459172"/>
              <a:gd name="connsiteX360" fmla="*/ 2727499 w 5498758"/>
              <a:gd name="connsiteY360" fmla="*/ 2847538 h 4459172"/>
              <a:gd name="connsiteX361" fmla="*/ 2739652 w 5498758"/>
              <a:gd name="connsiteY361" fmla="*/ 2867143 h 4459172"/>
              <a:gd name="connsiteX362" fmla="*/ 2750315 w 5498758"/>
              <a:gd name="connsiteY362" fmla="*/ 2888369 h 4459172"/>
              <a:gd name="connsiteX363" fmla="*/ 2759559 w 5498758"/>
              <a:gd name="connsiteY363" fmla="*/ 2911173 h 4459172"/>
              <a:gd name="connsiteX364" fmla="*/ 2767453 w 5498758"/>
              <a:gd name="connsiteY364" fmla="*/ 2935511 h 4459172"/>
              <a:gd name="connsiteX365" fmla="*/ 2774068 w 5498758"/>
              <a:gd name="connsiteY365" fmla="*/ 2961342 h 4459172"/>
              <a:gd name="connsiteX366" fmla="*/ 2779473 w 5498758"/>
              <a:gd name="connsiteY366" fmla="*/ 2988621 h 4459172"/>
              <a:gd name="connsiteX367" fmla="*/ 2783738 w 5498758"/>
              <a:gd name="connsiteY367" fmla="*/ 3017307 h 4459172"/>
              <a:gd name="connsiteX368" fmla="*/ 2786934 w 5498758"/>
              <a:gd name="connsiteY368" fmla="*/ 3047357 h 4459172"/>
              <a:gd name="connsiteX369" fmla="*/ 2789131 w 5498758"/>
              <a:gd name="connsiteY369" fmla="*/ 3078726 h 4459172"/>
              <a:gd name="connsiteX370" fmla="*/ 2790397 w 5498758"/>
              <a:gd name="connsiteY370" fmla="*/ 3111374 h 4459172"/>
              <a:gd name="connsiteX371" fmla="*/ 2790804 w 5498758"/>
              <a:gd name="connsiteY371" fmla="*/ 3145255 h 4459172"/>
              <a:gd name="connsiteX372" fmla="*/ 2790416 w 5498758"/>
              <a:gd name="connsiteY372" fmla="*/ 3179282 h 4459172"/>
              <a:gd name="connsiteX373" fmla="*/ 2789206 w 5498758"/>
              <a:gd name="connsiteY373" fmla="*/ 3212075 h 4459172"/>
              <a:gd name="connsiteX374" fmla="*/ 2787095 w 5498758"/>
              <a:gd name="connsiteY374" fmla="*/ 3243587 h 4459172"/>
              <a:gd name="connsiteX375" fmla="*/ 2784008 w 5498758"/>
              <a:gd name="connsiteY375" fmla="*/ 3273778 h 4459172"/>
              <a:gd name="connsiteX376" fmla="*/ 2779868 w 5498758"/>
              <a:gd name="connsiteY376" fmla="*/ 3302603 h 4459172"/>
              <a:gd name="connsiteX377" fmla="*/ 2774602 w 5498758"/>
              <a:gd name="connsiteY377" fmla="*/ 3330018 h 4459172"/>
              <a:gd name="connsiteX378" fmla="*/ 2768131 w 5498758"/>
              <a:gd name="connsiteY378" fmla="*/ 3355980 h 4459172"/>
              <a:gd name="connsiteX379" fmla="*/ 2760381 w 5498758"/>
              <a:gd name="connsiteY379" fmla="*/ 3380445 h 4459172"/>
              <a:gd name="connsiteX380" fmla="*/ 2751276 w 5498758"/>
              <a:gd name="connsiteY380" fmla="*/ 3403370 h 4459172"/>
              <a:gd name="connsiteX381" fmla="*/ 2740739 w 5498758"/>
              <a:gd name="connsiteY381" fmla="*/ 3424712 h 4459172"/>
              <a:gd name="connsiteX382" fmla="*/ 2728695 w 5498758"/>
              <a:gd name="connsiteY382" fmla="*/ 3444427 h 4459172"/>
              <a:gd name="connsiteX383" fmla="*/ 2699782 w 5498758"/>
              <a:gd name="connsiteY383" fmla="*/ 3478799 h 4459172"/>
              <a:gd name="connsiteX384" fmla="*/ 2663930 w 5498758"/>
              <a:gd name="connsiteY384" fmla="*/ 3506139 h 4459172"/>
              <a:gd name="connsiteX385" fmla="*/ 2643211 w 5498758"/>
              <a:gd name="connsiteY385" fmla="*/ 3517063 h 4459172"/>
              <a:gd name="connsiteX386" fmla="*/ 2620530 w 5498758"/>
              <a:gd name="connsiteY386" fmla="*/ 3526100 h 4459172"/>
              <a:gd name="connsiteX387" fmla="*/ 2595811 w 5498758"/>
              <a:gd name="connsiteY387" fmla="*/ 3533203 h 4459172"/>
              <a:gd name="connsiteX388" fmla="*/ 2568978 w 5498758"/>
              <a:gd name="connsiteY388" fmla="*/ 3538331 h 4459172"/>
              <a:gd name="connsiteX389" fmla="*/ 2539954 w 5498758"/>
              <a:gd name="connsiteY389" fmla="*/ 3541440 h 4459172"/>
              <a:gd name="connsiteX390" fmla="*/ 2508665 w 5498758"/>
              <a:gd name="connsiteY390" fmla="*/ 3542486 h 4459172"/>
              <a:gd name="connsiteX391" fmla="*/ 2508665 w 5498758"/>
              <a:gd name="connsiteY391" fmla="*/ 3483411 h 4459172"/>
              <a:gd name="connsiteX392" fmla="*/ 2538979 w 5498758"/>
              <a:gd name="connsiteY392" fmla="*/ 3482048 h 4459172"/>
              <a:gd name="connsiteX393" fmla="*/ 2566388 w 5498758"/>
              <a:gd name="connsiteY393" fmla="*/ 3478009 h 4459172"/>
              <a:gd name="connsiteX394" fmla="*/ 2591027 w 5498758"/>
              <a:gd name="connsiteY394" fmla="*/ 3471365 h 4459172"/>
              <a:gd name="connsiteX395" fmla="*/ 2613035 w 5498758"/>
              <a:gd name="connsiteY395" fmla="*/ 3462188 h 4459172"/>
              <a:gd name="connsiteX396" fmla="*/ 2649712 w 5498758"/>
              <a:gd name="connsiteY396" fmla="*/ 3436526 h 4459172"/>
              <a:gd name="connsiteX397" fmla="*/ 2677522 w 5498758"/>
              <a:gd name="connsiteY397" fmla="*/ 3401599 h 4459172"/>
              <a:gd name="connsiteX398" fmla="*/ 2688447 w 5498758"/>
              <a:gd name="connsiteY398" fmla="*/ 3380842 h 4459172"/>
              <a:gd name="connsiteX399" fmla="*/ 2697570 w 5498758"/>
              <a:gd name="connsiteY399" fmla="*/ 3357985 h 4459172"/>
              <a:gd name="connsiteX400" fmla="*/ 2705029 w 5498758"/>
              <a:gd name="connsiteY400" fmla="*/ 3333100 h 4459172"/>
              <a:gd name="connsiteX401" fmla="*/ 2710961 w 5498758"/>
              <a:gd name="connsiteY401" fmla="*/ 3306261 h 4459172"/>
              <a:gd name="connsiteX402" fmla="*/ 2715505 w 5498758"/>
              <a:gd name="connsiteY402" fmla="*/ 3277537 h 4459172"/>
              <a:gd name="connsiteX403" fmla="*/ 2718799 w 5498758"/>
              <a:gd name="connsiteY403" fmla="*/ 3247003 h 4459172"/>
              <a:gd name="connsiteX404" fmla="*/ 2720980 w 5498758"/>
              <a:gd name="connsiteY404" fmla="*/ 3214730 h 4459172"/>
              <a:gd name="connsiteX405" fmla="*/ 2722188 w 5498758"/>
              <a:gd name="connsiteY405" fmla="*/ 3180790 h 4459172"/>
              <a:gd name="connsiteX406" fmla="*/ 2722561 w 5498758"/>
              <a:gd name="connsiteY406" fmla="*/ 3145255 h 4459172"/>
              <a:gd name="connsiteX407" fmla="*/ 2722168 w 5498758"/>
              <a:gd name="connsiteY407" fmla="*/ 3110069 h 4459172"/>
              <a:gd name="connsiteX408" fmla="*/ 2720906 w 5498758"/>
              <a:gd name="connsiteY408" fmla="*/ 3076457 h 4459172"/>
              <a:gd name="connsiteX409" fmla="*/ 2718642 w 5498758"/>
              <a:gd name="connsiteY409" fmla="*/ 3044490 h 4459172"/>
              <a:gd name="connsiteX410" fmla="*/ 2715246 w 5498758"/>
              <a:gd name="connsiteY410" fmla="*/ 3014242 h 4459172"/>
              <a:gd name="connsiteX411" fmla="*/ 2710588 w 5498758"/>
              <a:gd name="connsiteY411" fmla="*/ 2985783 h 4459172"/>
              <a:gd name="connsiteX412" fmla="*/ 2704536 w 5498758"/>
              <a:gd name="connsiteY412" fmla="*/ 2959186 h 4459172"/>
              <a:gd name="connsiteX413" fmla="*/ 2696962 w 5498758"/>
              <a:gd name="connsiteY413" fmla="*/ 2934524 h 4459172"/>
              <a:gd name="connsiteX414" fmla="*/ 2687732 w 5498758"/>
              <a:gd name="connsiteY414" fmla="*/ 2911868 h 4459172"/>
              <a:gd name="connsiteX415" fmla="*/ 2676717 w 5498758"/>
              <a:gd name="connsiteY415" fmla="*/ 2891290 h 4459172"/>
              <a:gd name="connsiteX416" fmla="*/ 2648810 w 5498758"/>
              <a:gd name="connsiteY416" fmla="*/ 2856659 h 4459172"/>
              <a:gd name="connsiteX417" fmla="*/ 2612196 w 5498758"/>
              <a:gd name="connsiteY417" fmla="*/ 2831208 h 4459172"/>
              <a:gd name="connsiteX418" fmla="*/ 2590296 w 5498758"/>
              <a:gd name="connsiteY418" fmla="*/ 2822106 h 4459172"/>
              <a:gd name="connsiteX419" fmla="*/ 2565828 w 5498758"/>
              <a:gd name="connsiteY419" fmla="*/ 2815514 h 4459172"/>
              <a:gd name="connsiteX420" fmla="*/ 2538661 w 5498758"/>
              <a:gd name="connsiteY420" fmla="*/ 2811507 h 4459172"/>
              <a:gd name="connsiteX421" fmla="*/ 2508665 w 5498758"/>
              <a:gd name="connsiteY421" fmla="*/ 2810155 h 4459172"/>
              <a:gd name="connsiteX422" fmla="*/ 2452608 w 5498758"/>
              <a:gd name="connsiteY422" fmla="*/ 2750062 h 4459172"/>
              <a:gd name="connsiteX423" fmla="*/ 2452608 w 5498758"/>
              <a:gd name="connsiteY423" fmla="*/ 2810155 h 4459172"/>
              <a:gd name="connsiteX424" fmla="*/ 2422781 w 5498758"/>
              <a:gd name="connsiteY424" fmla="*/ 2811507 h 4459172"/>
              <a:gd name="connsiteX425" fmla="*/ 2395763 w 5498758"/>
              <a:gd name="connsiteY425" fmla="*/ 2815514 h 4459172"/>
              <a:gd name="connsiteX426" fmla="*/ 2371427 w 5498758"/>
              <a:gd name="connsiteY426" fmla="*/ 2822106 h 4459172"/>
              <a:gd name="connsiteX427" fmla="*/ 2349641 w 5498758"/>
              <a:gd name="connsiteY427" fmla="*/ 2831208 h 4459172"/>
              <a:gd name="connsiteX428" fmla="*/ 2313206 w 5498758"/>
              <a:gd name="connsiteY428" fmla="*/ 2856659 h 4459172"/>
              <a:gd name="connsiteX429" fmla="*/ 2285424 w 5498758"/>
              <a:gd name="connsiteY429" fmla="*/ 2891290 h 4459172"/>
              <a:gd name="connsiteX430" fmla="*/ 2274454 w 5498758"/>
              <a:gd name="connsiteY430" fmla="*/ 2911868 h 4459172"/>
              <a:gd name="connsiteX431" fmla="*/ 2265258 w 5498758"/>
              <a:gd name="connsiteY431" fmla="*/ 2934524 h 4459172"/>
              <a:gd name="connsiteX432" fmla="*/ 2257709 w 5498758"/>
              <a:gd name="connsiteY432" fmla="*/ 2959186 h 4459172"/>
              <a:gd name="connsiteX433" fmla="*/ 2251676 w 5498758"/>
              <a:gd name="connsiteY433" fmla="*/ 2985783 h 4459172"/>
              <a:gd name="connsiteX434" fmla="*/ 2247030 w 5498758"/>
              <a:gd name="connsiteY434" fmla="*/ 3014242 h 4459172"/>
              <a:gd name="connsiteX435" fmla="*/ 2243642 w 5498758"/>
              <a:gd name="connsiteY435" fmla="*/ 3044490 h 4459172"/>
              <a:gd name="connsiteX436" fmla="*/ 2241382 w 5498758"/>
              <a:gd name="connsiteY436" fmla="*/ 3076457 h 4459172"/>
              <a:gd name="connsiteX437" fmla="*/ 2240120 w 5498758"/>
              <a:gd name="connsiteY437" fmla="*/ 3110069 h 4459172"/>
              <a:gd name="connsiteX438" fmla="*/ 2239728 w 5498758"/>
              <a:gd name="connsiteY438" fmla="*/ 3145255 h 4459172"/>
              <a:gd name="connsiteX439" fmla="*/ 2240110 w 5498758"/>
              <a:gd name="connsiteY439" fmla="*/ 3180790 h 4459172"/>
              <a:gd name="connsiteX440" fmla="*/ 2241344 w 5498758"/>
              <a:gd name="connsiteY440" fmla="*/ 3214730 h 4459172"/>
              <a:gd name="connsiteX441" fmla="*/ 2243564 w 5498758"/>
              <a:gd name="connsiteY441" fmla="*/ 3247003 h 4459172"/>
              <a:gd name="connsiteX442" fmla="*/ 2246901 w 5498758"/>
              <a:gd name="connsiteY442" fmla="*/ 3277537 h 4459172"/>
              <a:gd name="connsiteX443" fmla="*/ 2251490 w 5498758"/>
              <a:gd name="connsiteY443" fmla="*/ 3306261 h 4459172"/>
              <a:gd name="connsiteX444" fmla="*/ 2257463 w 5498758"/>
              <a:gd name="connsiteY444" fmla="*/ 3333100 h 4459172"/>
              <a:gd name="connsiteX445" fmla="*/ 2264954 w 5498758"/>
              <a:gd name="connsiteY445" fmla="*/ 3357985 h 4459172"/>
              <a:gd name="connsiteX446" fmla="*/ 2274096 w 5498758"/>
              <a:gd name="connsiteY446" fmla="*/ 3380842 h 4459172"/>
              <a:gd name="connsiteX447" fmla="*/ 2285021 w 5498758"/>
              <a:gd name="connsiteY447" fmla="*/ 3401599 h 4459172"/>
              <a:gd name="connsiteX448" fmla="*/ 2312756 w 5498758"/>
              <a:gd name="connsiteY448" fmla="*/ 3436526 h 4459172"/>
              <a:gd name="connsiteX449" fmla="*/ 2349222 w 5498758"/>
              <a:gd name="connsiteY449" fmla="*/ 3462188 h 4459172"/>
              <a:gd name="connsiteX450" fmla="*/ 2371062 w 5498758"/>
              <a:gd name="connsiteY450" fmla="*/ 3471365 h 4459172"/>
              <a:gd name="connsiteX451" fmla="*/ 2395484 w 5498758"/>
              <a:gd name="connsiteY451" fmla="*/ 3478009 h 4459172"/>
              <a:gd name="connsiteX452" fmla="*/ 2422622 w 5498758"/>
              <a:gd name="connsiteY452" fmla="*/ 3482048 h 4459172"/>
              <a:gd name="connsiteX453" fmla="*/ 2452608 w 5498758"/>
              <a:gd name="connsiteY453" fmla="*/ 3483411 h 4459172"/>
              <a:gd name="connsiteX454" fmla="*/ 2452608 w 5498758"/>
              <a:gd name="connsiteY454" fmla="*/ 3542486 h 4459172"/>
              <a:gd name="connsiteX455" fmla="*/ 2421450 w 5498758"/>
              <a:gd name="connsiteY455" fmla="*/ 3541440 h 4459172"/>
              <a:gd name="connsiteX456" fmla="*/ 2392532 w 5498758"/>
              <a:gd name="connsiteY456" fmla="*/ 3538331 h 4459172"/>
              <a:gd name="connsiteX457" fmla="*/ 2365781 w 5498758"/>
              <a:gd name="connsiteY457" fmla="*/ 3533203 h 4459172"/>
              <a:gd name="connsiteX458" fmla="*/ 2341123 w 5498758"/>
              <a:gd name="connsiteY458" fmla="*/ 3526100 h 4459172"/>
              <a:gd name="connsiteX459" fmla="*/ 2318483 w 5498758"/>
              <a:gd name="connsiteY459" fmla="*/ 3517063 h 4459172"/>
              <a:gd name="connsiteX460" fmla="*/ 2297787 w 5498758"/>
              <a:gd name="connsiteY460" fmla="*/ 3506139 h 4459172"/>
              <a:gd name="connsiteX461" fmla="*/ 2261935 w 5498758"/>
              <a:gd name="connsiteY461" fmla="*/ 3478799 h 4459172"/>
              <a:gd name="connsiteX462" fmla="*/ 2232976 w 5498758"/>
              <a:gd name="connsiteY462" fmla="*/ 3444427 h 4459172"/>
              <a:gd name="connsiteX463" fmla="*/ 2220895 w 5498758"/>
              <a:gd name="connsiteY463" fmla="*/ 3424712 h 4459172"/>
              <a:gd name="connsiteX464" fmla="*/ 2210316 w 5498758"/>
              <a:gd name="connsiteY464" fmla="*/ 3403370 h 4459172"/>
              <a:gd name="connsiteX465" fmla="*/ 2201165 w 5498758"/>
              <a:gd name="connsiteY465" fmla="*/ 3380445 h 4459172"/>
              <a:gd name="connsiteX466" fmla="*/ 2193367 w 5498758"/>
              <a:gd name="connsiteY466" fmla="*/ 3355980 h 4459172"/>
              <a:gd name="connsiteX467" fmla="*/ 2186848 w 5498758"/>
              <a:gd name="connsiteY467" fmla="*/ 3330018 h 4459172"/>
              <a:gd name="connsiteX468" fmla="*/ 2181536 w 5498758"/>
              <a:gd name="connsiteY468" fmla="*/ 3302603 h 4459172"/>
              <a:gd name="connsiteX469" fmla="*/ 2177354 w 5498758"/>
              <a:gd name="connsiteY469" fmla="*/ 3273778 h 4459172"/>
              <a:gd name="connsiteX470" fmla="*/ 2174231 w 5498758"/>
              <a:gd name="connsiteY470" fmla="*/ 3243587 h 4459172"/>
              <a:gd name="connsiteX471" fmla="*/ 2172092 w 5498758"/>
              <a:gd name="connsiteY471" fmla="*/ 3212075 h 4459172"/>
              <a:gd name="connsiteX472" fmla="*/ 2170862 w 5498758"/>
              <a:gd name="connsiteY472" fmla="*/ 3179282 h 4459172"/>
              <a:gd name="connsiteX473" fmla="*/ 2170469 w 5498758"/>
              <a:gd name="connsiteY473" fmla="*/ 3145255 h 4459172"/>
              <a:gd name="connsiteX474" fmla="*/ 2170876 w 5498758"/>
              <a:gd name="connsiteY474" fmla="*/ 3111374 h 4459172"/>
              <a:gd name="connsiteX475" fmla="*/ 2172142 w 5498758"/>
              <a:gd name="connsiteY475" fmla="*/ 3078726 h 4459172"/>
              <a:gd name="connsiteX476" fmla="*/ 2174338 w 5498758"/>
              <a:gd name="connsiteY476" fmla="*/ 3047357 h 4459172"/>
              <a:gd name="connsiteX477" fmla="*/ 2177534 w 5498758"/>
              <a:gd name="connsiteY477" fmla="*/ 3017307 h 4459172"/>
              <a:gd name="connsiteX478" fmla="*/ 2181800 w 5498758"/>
              <a:gd name="connsiteY478" fmla="*/ 2988621 h 4459172"/>
              <a:gd name="connsiteX479" fmla="*/ 2187206 w 5498758"/>
              <a:gd name="connsiteY479" fmla="*/ 2961342 h 4459172"/>
              <a:gd name="connsiteX480" fmla="*/ 2193820 w 5498758"/>
              <a:gd name="connsiteY480" fmla="*/ 2935511 h 4459172"/>
              <a:gd name="connsiteX481" fmla="*/ 2201715 w 5498758"/>
              <a:gd name="connsiteY481" fmla="*/ 2911173 h 4459172"/>
              <a:gd name="connsiteX482" fmla="*/ 2210959 w 5498758"/>
              <a:gd name="connsiteY482" fmla="*/ 2888369 h 4459172"/>
              <a:gd name="connsiteX483" fmla="*/ 2221622 w 5498758"/>
              <a:gd name="connsiteY483" fmla="*/ 2867143 h 4459172"/>
              <a:gd name="connsiteX484" fmla="*/ 2233775 w 5498758"/>
              <a:gd name="connsiteY484" fmla="*/ 2847538 h 4459172"/>
              <a:gd name="connsiteX485" fmla="*/ 2262829 w 5498758"/>
              <a:gd name="connsiteY485" fmla="*/ 2813361 h 4459172"/>
              <a:gd name="connsiteX486" fmla="*/ 2298679 w 5498758"/>
              <a:gd name="connsiteY486" fmla="*/ 2786182 h 4459172"/>
              <a:gd name="connsiteX487" fmla="*/ 2319329 w 5498758"/>
              <a:gd name="connsiteY487" fmla="*/ 2775324 h 4459172"/>
              <a:gd name="connsiteX488" fmla="*/ 2341886 w 5498758"/>
              <a:gd name="connsiteY488" fmla="*/ 2766344 h 4459172"/>
              <a:gd name="connsiteX489" fmla="*/ 2366424 w 5498758"/>
              <a:gd name="connsiteY489" fmla="*/ 2759285 h 4459172"/>
              <a:gd name="connsiteX490" fmla="*/ 2393009 w 5498758"/>
              <a:gd name="connsiteY490" fmla="*/ 2754189 h 4459172"/>
              <a:gd name="connsiteX491" fmla="*/ 2421714 w 5498758"/>
              <a:gd name="connsiteY491" fmla="*/ 2751100 h 4459172"/>
              <a:gd name="connsiteX492" fmla="*/ 0 w 5498758"/>
              <a:gd name="connsiteY492" fmla="*/ 2365053 h 4459172"/>
              <a:gd name="connsiteX493" fmla="*/ 552046 w 5498758"/>
              <a:gd name="connsiteY493" fmla="*/ 2365053 h 4459172"/>
              <a:gd name="connsiteX494" fmla="*/ 552046 w 5498758"/>
              <a:gd name="connsiteY494" fmla="*/ 2430239 h 4459172"/>
              <a:gd name="connsiteX495" fmla="*/ 0 w 5498758"/>
              <a:gd name="connsiteY495" fmla="*/ 2430239 h 4459172"/>
              <a:gd name="connsiteX496" fmla="*/ 0 w 5498758"/>
              <a:gd name="connsiteY496" fmla="*/ 2152178 h 4459172"/>
              <a:gd name="connsiteX497" fmla="*/ 552046 w 5498758"/>
              <a:gd name="connsiteY497" fmla="*/ 2152178 h 4459172"/>
              <a:gd name="connsiteX498" fmla="*/ 552046 w 5498758"/>
              <a:gd name="connsiteY498" fmla="*/ 2217364 h 4459172"/>
              <a:gd name="connsiteX499" fmla="*/ 0 w 5498758"/>
              <a:gd name="connsiteY499" fmla="*/ 2217364 h 4459172"/>
              <a:gd name="connsiteX500" fmla="*/ 975625 w 5498758"/>
              <a:gd name="connsiteY500" fmla="*/ 1837762 h 4459172"/>
              <a:gd name="connsiteX501" fmla="*/ 1203780 w 5498758"/>
              <a:gd name="connsiteY501" fmla="*/ 1837762 h 4459172"/>
              <a:gd name="connsiteX502" fmla="*/ 1203780 w 5498758"/>
              <a:gd name="connsiteY502" fmla="*/ 1895226 h 4459172"/>
              <a:gd name="connsiteX503" fmla="*/ 1203780 w 5498758"/>
              <a:gd name="connsiteY503" fmla="*/ 2565639 h 4459172"/>
              <a:gd name="connsiteX504" fmla="*/ 1203780 w 5498758"/>
              <a:gd name="connsiteY504" fmla="*/ 2623869 h 4459172"/>
              <a:gd name="connsiteX505" fmla="*/ 975625 w 5498758"/>
              <a:gd name="connsiteY505" fmla="*/ 2623869 h 4459172"/>
              <a:gd name="connsiteX506" fmla="*/ 975625 w 5498758"/>
              <a:gd name="connsiteY506" fmla="*/ 2565639 h 4459172"/>
              <a:gd name="connsiteX507" fmla="*/ 1133506 w 5498758"/>
              <a:gd name="connsiteY507" fmla="*/ 2565639 h 4459172"/>
              <a:gd name="connsiteX508" fmla="*/ 1133506 w 5498758"/>
              <a:gd name="connsiteY508" fmla="*/ 1895226 h 4459172"/>
              <a:gd name="connsiteX509" fmla="*/ 975625 w 5498758"/>
              <a:gd name="connsiteY509" fmla="*/ 1895226 h 4459172"/>
              <a:gd name="connsiteX510" fmla="*/ 686589 w 5498758"/>
              <a:gd name="connsiteY510" fmla="*/ 1837762 h 4459172"/>
              <a:gd name="connsiteX511" fmla="*/ 914744 w 5498758"/>
              <a:gd name="connsiteY511" fmla="*/ 1837762 h 4459172"/>
              <a:gd name="connsiteX512" fmla="*/ 914744 w 5498758"/>
              <a:gd name="connsiteY512" fmla="*/ 1895226 h 4459172"/>
              <a:gd name="connsiteX513" fmla="*/ 756871 w 5498758"/>
              <a:gd name="connsiteY513" fmla="*/ 1895226 h 4459172"/>
              <a:gd name="connsiteX514" fmla="*/ 756871 w 5498758"/>
              <a:gd name="connsiteY514" fmla="*/ 2565639 h 4459172"/>
              <a:gd name="connsiteX515" fmla="*/ 914744 w 5498758"/>
              <a:gd name="connsiteY515" fmla="*/ 2565639 h 4459172"/>
              <a:gd name="connsiteX516" fmla="*/ 914744 w 5498758"/>
              <a:gd name="connsiteY516" fmla="*/ 2623869 h 4459172"/>
              <a:gd name="connsiteX517" fmla="*/ 686589 w 5498758"/>
              <a:gd name="connsiteY517" fmla="*/ 2623869 h 4459172"/>
              <a:gd name="connsiteX518" fmla="*/ 686589 w 5498758"/>
              <a:gd name="connsiteY518" fmla="*/ 2565639 h 4459172"/>
              <a:gd name="connsiteX519" fmla="*/ 686589 w 5498758"/>
              <a:gd name="connsiteY519" fmla="*/ 1895226 h 4459172"/>
              <a:gd name="connsiteX520" fmla="*/ 2196892 w 5498758"/>
              <a:gd name="connsiteY520" fmla="*/ 1833374 h 4459172"/>
              <a:gd name="connsiteX521" fmla="*/ 2227786 w 5498758"/>
              <a:gd name="connsiteY521" fmla="*/ 1834413 h 4459172"/>
              <a:gd name="connsiteX522" fmla="*/ 2256490 w 5498758"/>
              <a:gd name="connsiteY522" fmla="*/ 1837502 h 4459172"/>
              <a:gd name="connsiteX523" fmla="*/ 2283076 w 5498758"/>
              <a:gd name="connsiteY523" fmla="*/ 1842597 h 4459172"/>
              <a:gd name="connsiteX524" fmla="*/ 2307613 w 5498758"/>
              <a:gd name="connsiteY524" fmla="*/ 1849656 h 4459172"/>
              <a:gd name="connsiteX525" fmla="*/ 2330171 w 5498758"/>
              <a:gd name="connsiteY525" fmla="*/ 1858637 h 4459172"/>
              <a:gd name="connsiteX526" fmla="*/ 2350821 w 5498758"/>
              <a:gd name="connsiteY526" fmla="*/ 1869495 h 4459172"/>
              <a:gd name="connsiteX527" fmla="*/ 2386671 w 5498758"/>
              <a:gd name="connsiteY527" fmla="*/ 1896674 h 4459172"/>
              <a:gd name="connsiteX528" fmla="*/ 2415724 w 5498758"/>
              <a:gd name="connsiteY528" fmla="*/ 1930851 h 4459172"/>
              <a:gd name="connsiteX529" fmla="*/ 2427878 w 5498758"/>
              <a:gd name="connsiteY529" fmla="*/ 1950456 h 4459172"/>
              <a:gd name="connsiteX530" fmla="*/ 2438541 w 5498758"/>
              <a:gd name="connsiteY530" fmla="*/ 1971682 h 4459172"/>
              <a:gd name="connsiteX531" fmla="*/ 2447785 w 5498758"/>
              <a:gd name="connsiteY531" fmla="*/ 1994485 h 4459172"/>
              <a:gd name="connsiteX532" fmla="*/ 2455680 w 5498758"/>
              <a:gd name="connsiteY532" fmla="*/ 2018824 h 4459172"/>
              <a:gd name="connsiteX533" fmla="*/ 2462294 w 5498758"/>
              <a:gd name="connsiteY533" fmla="*/ 2044655 h 4459172"/>
              <a:gd name="connsiteX534" fmla="*/ 2467700 w 5498758"/>
              <a:gd name="connsiteY534" fmla="*/ 2071935 h 4459172"/>
              <a:gd name="connsiteX535" fmla="*/ 2471966 w 5498758"/>
              <a:gd name="connsiteY535" fmla="*/ 2100621 h 4459172"/>
              <a:gd name="connsiteX536" fmla="*/ 2475162 w 5498758"/>
              <a:gd name="connsiteY536" fmla="*/ 2130670 h 4459172"/>
              <a:gd name="connsiteX537" fmla="*/ 2477358 w 5498758"/>
              <a:gd name="connsiteY537" fmla="*/ 2162039 h 4459172"/>
              <a:gd name="connsiteX538" fmla="*/ 2478625 w 5498758"/>
              <a:gd name="connsiteY538" fmla="*/ 2194687 h 4459172"/>
              <a:gd name="connsiteX539" fmla="*/ 2479032 w 5498758"/>
              <a:gd name="connsiteY539" fmla="*/ 2228568 h 4459172"/>
              <a:gd name="connsiteX540" fmla="*/ 2478644 w 5498758"/>
              <a:gd name="connsiteY540" fmla="*/ 2262596 h 4459172"/>
              <a:gd name="connsiteX541" fmla="*/ 2477434 w 5498758"/>
              <a:gd name="connsiteY541" fmla="*/ 2295388 h 4459172"/>
              <a:gd name="connsiteX542" fmla="*/ 2475322 w 5498758"/>
              <a:gd name="connsiteY542" fmla="*/ 2326901 h 4459172"/>
              <a:gd name="connsiteX543" fmla="*/ 2472236 w 5498758"/>
              <a:gd name="connsiteY543" fmla="*/ 2357092 h 4459172"/>
              <a:gd name="connsiteX544" fmla="*/ 2468096 w 5498758"/>
              <a:gd name="connsiteY544" fmla="*/ 2385916 h 4459172"/>
              <a:gd name="connsiteX545" fmla="*/ 2462830 w 5498758"/>
              <a:gd name="connsiteY545" fmla="*/ 2413332 h 4459172"/>
              <a:gd name="connsiteX546" fmla="*/ 2456359 w 5498758"/>
              <a:gd name="connsiteY546" fmla="*/ 2439293 h 4459172"/>
              <a:gd name="connsiteX547" fmla="*/ 2448609 w 5498758"/>
              <a:gd name="connsiteY547" fmla="*/ 2463759 h 4459172"/>
              <a:gd name="connsiteX548" fmla="*/ 2439504 w 5498758"/>
              <a:gd name="connsiteY548" fmla="*/ 2486684 h 4459172"/>
              <a:gd name="connsiteX549" fmla="*/ 2428967 w 5498758"/>
              <a:gd name="connsiteY549" fmla="*/ 2508026 h 4459172"/>
              <a:gd name="connsiteX550" fmla="*/ 2416923 w 5498758"/>
              <a:gd name="connsiteY550" fmla="*/ 2527740 h 4459172"/>
              <a:gd name="connsiteX551" fmla="*/ 2388010 w 5498758"/>
              <a:gd name="connsiteY551" fmla="*/ 2562112 h 4459172"/>
              <a:gd name="connsiteX552" fmla="*/ 2352158 w 5498758"/>
              <a:gd name="connsiteY552" fmla="*/ 2589453 h 4459172"/>
              <a:gd name="connsiteX553" fmla="*/ 2331438 w 5498758"/>
              <a:gd name="connsiteY553" fmla="*/ 2600377 h 4459172"/>
              <a:gd name="connsiteX554" fmla="*/ 2308758 w 5498758"/>
              <a:gd name="connsiteY554" fmla="*/ 2609413 h 4459172"/>
              <a:gd name="connsiteX555" fmla="*/ 2284039 w 5498758"/>
              <a:gd name="connsiteY555" fmla="*/ 2616517 h 4459172"/>
              <a:gd name="connsiteX556" fmla="*/ 2257206 w 5498758"/>
              <a:gd name="connsiteY556" fmla="*/ 2621645 h 4459172"/>
              <a:gd name="connsiteX557" fmla="*/ 2228182 w 5498758"/>
              <a:gd name="connsiteY557" fmla="*/ 2624754 h 4459172"/>
              <a:gd name="connsiteX558" fmla="*/ 2196892 w 5498758"/>
              <a:gd name="connsiteY558" fmla="*/ 2625799 h 4459172"/>
              <a:gd name="connsiteX559" fmla="*/ 2196892 w 5498758"/>
              <a:gd name="connsiteY559" fmla="*/ 2566725 h 4459172"/>
              <a:gd name="connsiteX560" fmla="*/ 2227207 w 5498758"/>
              <a:gd name="connsiteY560" fmla="*/ 2565362 h 4459172"/>
              <a:gd name="connsiteX561" fmla="*/ 2254616 w 5498758"/>
              <a:gd name="connsiteY561" fmla="*/ 2561323 h 4459172"/>
              <a:gd name="connsiteX562" fmla="*/ 2279255 w 5498758"/>
              <a:gd name="connsiteY562" fmla="*/ 2554679 h 4459172"/>
              <a:gd name="connsiteX563" fmla="*/ 2301263 w 5498758"/>
              <a:gd name="connsiteY563" fmla="*/ 2545502 h 4459172"/>
              <a:gd name="connsiteX564" fmla="*/ 2337940 w 5498758"/>
              <a:gd name="connsiteY564" fmla="*/ 2519839 h 4459172"/>
              <a:gd name="connsiteX565" fmla="*/ 2365750 w 5498758"/>
              <a:gd name="connsiteY565" fmla="*/ 2484913 h 4459172"/>
              <a:gd name="connsiteX566" fmla="*/ 2376675 w 5498758"/>
              <a:gd name="connsiteY566" fmla="*/ 2464156 h 4459172"/>
              <a:gd name="connsiteX567" fmla="*/ 2385798 w 5498758"/>
              <a:gd name="connsiteY567" fmla="*/ 2441299 h 4459172"/>
              <a:gd name="connsiteX568" fmla="*/ 2393256 w 5498758"/>
              <a:gd name="connsiteY568" fmla="*/ 2416414 h 4459172"/>
              <a:gd name="connsiteX569" fmla="*/ 2399189 w 5498758"/>
              <a:gd name="connsiteY569" fmla="*/ 2389574 h 4459172"/>
              <a:gd name="connsiteX570" fmla="*/ 2403733 w 5498758"/>
              <a:gd name="connsiteY570" fmla="*/ 2360851 h 4459172"/>
              <a:gd name="connsiteX571" fmla="*/ 2407027 w 5498758"/>
              <a:gd name="connsiteY571" fmla="*/ 2330317 h 4459172"/>
              <a:gd name="connsiteX572" fmla="*/ 2409208 w 5498758"/>
              <a:gd name="connsiteY572" fmla="*/ 2298043 h 4459172"/>
              <a:gd name="connsiteX573" fmla="*/ 2410416 w 5498758"/>
              <a:gd name="connsiteY573" fmla="*/ 2264103 h 4459172"/>
              <a:gd name="connsiteX574" fmla="*/ 2410788 w 5498758"/>
              <a:gd name="connsiteY574" fmla="*/ 2228568 h 4459172"/>
              <a:gd name="connsiteX575" fmla="*/ 2410396 w 5498758"/>
              <a:gd name="connsiteY575" fmla="*/ 2193383 h 4459172"/>
              <a:gd name="connsiteX576" fmla="*/ 2409134 w 5498758"/>
              <a:gd name="connsiteY576" fmla="*/ 2159770 h 4459172"/>
              <a:gd name="connsiteX577" fmla="*/ 2406870 w 5498758"/>
              <a:gd name="connsiteY577" fmla="*/ 2127804 h 4459172"/>
              <a:gd name="connsiteX578" fmla="*/ 2403474 w 5498758"/>
              <a:gd name="connsiteY578" fmla="*/ 2097555 h 4459172"/>
              <a:gd name="connsiteX579" fmla="*/ 2398815 w 5498758"/>
              <a:gd name="connsiteY579" fmla="*/ 2069097 h 4459172"/>
              <a:gd name="connsiteX580" fmla="*/ 2392763 w 5498758"/>
              <a:gd name="connsiteY580" fmla="*/ 2042499 h 4459172"/>
              <a:gd name="connsiteX581" fmla="*/ 2385188 w 5498758"/>
              <a:gd name="connsiteY581" fmla="*/ 2017837 h 4459172"/>
              <a:gd name="connsiteX582" fmla="*/ 2375958 w 5498758"/>
              <a:gd name="connsiteY582" fmla="*/ 1995181 h 4459172"/>
              <a:gd name="connsiteX583" fmla="*/ 2364943 w 5498758"/>
              <a:gd name="connsiteY583" fmla="*/ 1974603 h 4459172"/>
              <a:gd name="connsiteX584" fmla="*/ 2337035 w 5498758"/>
              <a:gd name="connsiteY584" fmla="*/ 1939972 h 4459172"/>
              <a:gd name="connsiteX585" fmla="*/ 2300421 w 5498758"/>
              <a:gd name="connsiteY585" fmla="*/ 1914521 h 4459172"/>
              <a:gd name="connsiteX586" fmla="*/ 2278522 w 5498758"/>
              <a:gd name="connsiteY586" fmla="*/ 1905419 h 4459172"/>
              <a:gd name="connsiteX587" fmla="*/ 2254055 w 5498758"/>
              <a:gd name="connsiteY587" fmla="*/ 1898828 h 4459172"/>
              <a:gd name="connsiteX588" fmla="*/ 2226888 w 5498758"/>
              <a:gd name="connsiteY588" fmla="*/ 1894820 h 4459172"/>
              <a:gd name="connsiteX589" fmla="*/ 2196892 w 5498758"/>
              <a:gd name="connsiteY589" fmla="*/ 1893468 h 4459172"/>
              <a:gd name="connsiteX590" fmla="*/ 2140849 w 5498758"/>
              <a:gd name="connsiteY590" fmla="*/ 1833374 h 4459172"/>
              <a:gd name="connsiteX591" fmla="*/ 2140849 w 5498758"/>
              <a:gd name="connsiteY591" fmla="*/ 1893468 h 4459172"/>
              <a:gd name="connsiteX592" fmla="*/ 2111022 w 5498758"/>
              <a:gd name="connsiteY592" fmla="*/ 1894820 h 4459172"/>
              <a:gd name="connsiteX593" fmla="*/ 2084005 w 5498758"/>
              <a:gd name="connsiteY593" fmla="*/ 1898828 h 4459172"/>
              <a:gd name="connsiteX594" fmla="*/ 2059669 w 5498758"/>
              <a:gd name="connsiteY594" fmla="*/ 1905419 h 4459172"/>
              <a:gd name="connsiteX595" fmla="*/ 2037884 w 5498758"/>
              <a:gd name="connsiteY595" fmla="*/ 1914521 h 4459172"/>
              <a:gd name="connsiteX596" fmla="*/ 2001450 w 5498758"/>
              <a:gd name="connsiteY596" fmla="*/ 1939972 h 4459172"/>
              <a:gd name="connsiteX597" fmla="*/ 1973667 w 5498758"/>
              <a:gd name="connsiteY597" fmla="*/ 1974603 h 4459172"/>
              <a:gd name="connsiteX598" fmla="*/ 1962698 w 5498758"/>
              <a:gd name="connsiteY598" fmla="*/ 1995181 h 4459172"/>
              <a:gd name="connsiteX599" fmla="*/ 1953504 w 5498758"/>
              <a:gd name="connsiteY599" fmla="*/ 2017837 h 4459172"/>
              <a:gd name="connsiteX600" fmla="*/ 1945955 w 5498758"/>
              <a:gd name="connsiteY600" fmla="*/ 2042499 h 4459172"/>
              <a:gd name="connsiteX601" fmla="*/ 1939923 w 5498758"/>
              <a:gd name="connsiteY601" fmla="*/ 2069097 h 4459172"/>
              <a:gd name="connsiteX602" fmla="*/ 1935277 w 5498758"/>
              <a:gd name="connsiteY602" fmla="*/ 2097555 h 4459172"/>
              <a:gd name="connsiteX603" fmla="*/ 1931889 w 5498758"/>
              <a:gd name="connsiteY603" fmla="*/ 2127804 h 4459172"/>
              <a:gd name="connsiteX604" fmla="*/ 1929629 w 5498758"/>
              <a:gd name="connsiteY604" fmla="*/ 2159770 h 4459172"/>
              <a:gd name="connsiteX605" fmla="*/ 1928368 w 5498758"/>
              <a:gd name="connsiteY605" fmla="*/ 2193383 h 4459172"/>
              <a:gd name="connsiteX606" fmla="*/ 1927976 w 5498758"/>
              <a:gd name="connsiteY606" fmla="*/ 2228568 h 4459172"/>
              <a:gd name="connsiteX607" fmla="*/ 1928358 w 5498758"/>
              <a:gd name="connsiteY607" fmla="*/ 2264103 h 4459172"/>
              <a:gd name="connsiteX608" fmla="*/ 1929592 w 5498758"/>
              <a:gd name="connsiteY608" fmla="*/ 2298043 h 4459172"/>
              <a:gd name="connsiteX609" fmla="*/ 1931811 w 5498758"/>
              <a:gd name="connsiteY609" fmla="*/ 2330317 h 4459172"/>
              <a:gd name="connsiteX610" fmla="*/ 1935148 w 5498758"/>
              <a:gd name="connsiteY610" fmla="*/ 2360851 h 4459172"/>
              <a:gd name="connsiteX611" fmla="*/ 1939736 w 5498758"/>
              <a:gd name="connsiteY611" fmla="*/ 2389574 h 4459172"/>
              <a:gd name="connsiteX612" fmla="*/ 1945709 w 5498758"/>
              <a:gd name="connsiteY612" fmla="*/ 2416414 h 4459172"/>
              <a:gd name="connsiteX613" fmla="*/ 1953200 w 5498758"/>
              <a:gd name="connsiteY613" fmla="*/ 2441299 h 4459172"/>
              <a:gd name="connsiteX614" fmla="*/ 1962341 w 5498758"/>
              <a:gd name="connsiteY614" fmla="*/ 2464156 h 4459172"/>
              <a:gd name="connsiteX615" fmla="*/ 1973265 w 5498758"/>
              <a:gd name="connsiteY615" fmla="*/ 2484913 h 4459172"/>
              <a:gd name="connsiteX616" fmla="*/ 2000999 w 5498758"/>
              <a:gd name="connsiteY616" fmla="*/ 2519839 h 4459172"/>
              <a:gd name="connsiteX617" fmla="*/ 2037464 w 5498758"/>
              <a:gd name="connsiteY617" fmla="*/ 2545502 h 4459172"/>
              <a:gd name="connsiteX618" fmla="*/ 2059304 w 5498758"/>
              <a:gd name="connsiteY618" fmla="*/ 2554679 h 4459172"/>
              <a:gd name="connsiteX619" fmla="*/ 2083726 w 5498758"/>
              <a:gd name="connsiteY619" fmla="*/ 2561323 h 4459172"/>
              <a:gd name="connsiteX620" fmla="*/ 2110863 w 5498758"/>
              <a:gd name="connsiteY620" fmla="*/ 2565362 h 4459172"/>
              <a:gd name="connsiteX621" fmla="*/ 2140849 w 5498758"/>
              <a:gd name="connsiteY621" fmla="*/ 2566725 h 4459172"/>
              <a:gd name="connsiteX622" fmla="*/ 2140849 w 5498758"/>
              <a:gd name="connsiteY622" fmla="*/ 2625799 h 4459172"/>
              <a:gd name="connsiteX623" fmla="*/ 2109692 w 5498758"/>
              <a:gd name="connsiteY623" fmla="*/ 2624754 h 4459172"/>
              <a:gd name="connsiteX624" fmla="*/ 2080775 w 5498758"/>
              <a:gd name="connsiteY624" fmla="*/ 2621645 h 4459172"/>
              <a:gd name="connsiteX625" fmla="*/ 2054025 w 5498758"/>
              <a:gd name="connsiteY625" fmla="*/ 2616517 h 4459172"/>
              <a:gd name="connsiteX626" fmla="*/ 2029367 w 5498758"/>
              <a:gd name="connsiteY626" fmla="*/ 2609413 h 4459172"/>
              <a:gd name="connsiteX627" fmla="*/ 2006728 w 5498758"/>
              <a:gd name="connsiteY627" fmla="*/ 2600377 h 4459172"/>
              <a:gd name="connsiteX628" fmla="*/ 1986033 w 5498758"/>
              <a:gd name="connsiteY628" fmla="*/ 2589453 h 4459172"/>
              <a:gd name="connsiteX629" fmla="*/ 1950182 w 5498758"/>
              <a:gd name="connsiteY629" fmla="*/ 2562112 h 4459172"/>
              <a:gd name="connsiteX630" fmla="*/ 1921222 w 5498758"/>
              <a:gd name="connsiteY630" fmla="*/ 2527740 h 4459172"/>
              <a:gd name="connsiteX631" fmla="*/ 1909143 w 5498758"/>
              <a:gd name="connsiteY631" fmla="*/ 2508026 h 4459172"/>
              <a:gd name="connsiteX632" fmla="*/ 1898564 w 5498758"/>
              <a:gd name="connsiteY632" fmla="*/ 2486684 h 4459172"/>
              <a:gd name="connsiteX633" fmla="*/ 1889412 w 5498758"/>
              <a:gd name="connsiteY633" fmla="*/ 2463759 h 4459172"/>
              <a:gd name="connsiteX634" fmla="*/ 1881615 w 5498758"/>
              <a:gd name="connsiteY634" fmla="*/ 2439293 h 4459172"/>
              <a:gd name="connsiteX635" fmla="*/ 1875096 w 5498758"/>
              <a:gd name="connsiteY635" fmla="*/ 2413332 h 4459172"/>
              <a:gd name="connsiteX636" fmla="*/ 1869783 w 5498758"/>
              <a:gd name="connsiteY636" fmla="*/ 2385916 h 4459172"/>
              <a:gd name="connsiteX637" fmla="*/ 1865602 w 5498758"/>
              <a:gd name="connsiteY637" fmla="*/ 2357092 h 4459172"/>
              <a:gd name="connsiteX638" fmla="*/ 1862479 w 5498758"/>
              <a:gd name="connsiteY638" fmla="*/ 2326901 h 4459172"/>
              <a:gd name="connsiteX639" fmla="*/ 1860340 w 5498758"/>
              <a:gd name="connsiteY639" fmla="*/ 2295388 h 4459172"/>
              <a:gd name="connsiteX640" fmla="*/ 1859110 w 5498758"/>
              <a:gd name="connsiteY640" fmla="*/ 2262596 h 4459172"/>
              <a:gd name="connsiteX641" fmla="*/ 1858717 w 5498758"/>
              <a:gd name="connsiteY641" fmla="*/ 2228568 h 4459172"/>
              <a:gd name="connsiteX642" fmla="*/ 1859123 w 5498758"/>
              <a:gd name="connsiteY642" fmla="*/ 2194687 h 4459172"/>
              <a:gd name="connsiteX643" fmla="*/ 1860390 w 5498758"/>
              <a:gd name="connsiteY643" fmla="*/ 2162039 h 4459172"/>
              <a:gd name="connsiteX644" fmla="*/ 1862586 w 5498758"/>
              <a:gd name="connsiteY644" fmla="*/ 2130670 h 4459172"/>
              <a:gd name="connsiteX645" fmla="*/ 1865781 w 5498758"/>
              <a:gd name="connsiteY645" fmla="*/ 2100621 h 4459172"/>
              <a:gd name="connsiteX646" fmla="*/ 1870047 w 5498758"/>
              <a:gd name="connsiteY646" fmla="*/ 2071935 h 4459172"/>
              <a:gd name="connsiteX647" fmla="*/ 1875452 w 5498758"/>
              <a:gd name="connsiteY647" fmla="*/ 2044655 h 4459172"/>
              <a:gd name="connsiteX648" fmla="*/ 1882067 w 5498758"/>
              <a:gd name="connsiteY648" fmla="*/ 2018824 h 4459172"/>
              <a:gd name="connsiteX649" fmla="*/ 1889961 w 5498758"/>
              <a:gd name="connsiteY649" fmla="*/ 1994485 h 4459172"/>
              <a:gd name="connsiteX650" fmla="*/ 1899205 w 5498758"/>
              <a:gd name="connsiteY650" fmla="*/ 1971682 h 4459172"/>
              <a:gd name="connsiteX651" fmla="*/ 1909867 w 5498758"/>
              <a:gd name="connsiteY651" fmla="*/ 1950456 h 4459172"/>
              <a:gd name="connsiteX652" fmla="*/ 1922020 w 5498758"/>
              <a:gd name="connsiteY652" fmla="*/ 1930851 h 4459172"/>
              <a:gd name="connsiteX653" fmla="*/ 1951072 w 5498758"/>
              <a:gd name="connsiteY653" fmla="*/ 1896674 h 4459172"/>
              <a:gd name="connsiteX654" fmla="*/ 1986922 w 5498758"/>
              <a:gd name="connsiteY654" fmla="*/ 1869495 h 4459172"/>
              <a:gd name="connsiteX655" fmla="*/ 2007571 w 5498758"/>
              <a:gd name="connsiteY655" fmla="*/ 1858637 h 4459172"/>
              <a:gd name="connsiteX656" fmla="*/ 2030129 w 5498758"/>
              <a:gd name="connsiteY656" fmla="*/ 1849656 h 4459172"/>
              <a:gd name="connsiteX657" fmla="*/ 2054665 w 5498758"/>
              <a:gd name="connsiteY657" fmla="*/ 1842597 h 4459172"/>
              <a:gd name="connsiteX658" fmla="*/ 2081251 w 5498758"/>
              <a:gd name="connsiteY658" fmla="*/ 1837502 h 4459172"/>
              <a:gd name="connsiteX659" fmla="*/ 2109955 w 5498758"/>
              <a:gd name="connsiteY659" fmla="*/ 1834413 h 4459172"/>
              <a:gd name="connsiteX660" fmla="*/ 2219148 w 5498758"/>
              <a:gd name="connsiteY660" fmla="*/ 1448369 h 4459172"/>
              <a:gd name="connsiteX661" fmla="*/ 2771201 w 5498758"/>
              <a:gd name="connsiteY661" fmla="*/ 1448369 h 4459172"/>
              <a:gd name="connsiteX662" fmla="*/ 2771201 w 5498758"/>
              <a:gd name="connsiteY662" fmla="*/ 1513555 h 4459172"/>
              <a:gd name="connsiteX663" fmla="*/ 2219148 w 5498758"/>
              <a:gd name="connsiteY663" fmla="*/ 1513555 h 4459172"/>
              <a:gd name="connsiteX664" fmla="*/ 1555972 w 5498758"/>
              <a:gd name="connsiteY664" fmla="*/ 1448366 h 4459172"/>
              <a:gd name="connsiteX665" fmla="*/ 2108018 w 5498758"/>
              <a:gd name="connsiteY665" fmla="*/ 1448366 h 4459172"/>
              <a:gd name="connsiteX666" fmla="*/ 2108018 w 5498758"/>
              <a:gd name="connsiteY666" fmla="*/ 1513553 h 4459172"/>
              <a:gd name="connsiteX667" fmla="*/ 1555972 w 5498758"/>
              <a:gd name="connsiteY667" fmla="*/ 1513553 h 4459172"/>
              <a:gd name="connsiteX668" fmla="*/ 2219148 w 5498758"/>
              <a:gd name="connsiteY668" fmla="*/ 1235493 h 4459172"/>
              <a:gd name="connsiteX669" fmla="*/ 2771201 w 5498758"/>
              <a:gd name="connsiteY669" fmla="*/ 1235493 h 4459172"/>
              <a:gd name="connsiteX670" fmla="*/ 2771201 w 5498758"/>
              <a:gd name="connsiteY670" fmla="*/ 1300680 h 4459172"/>
              <a:gd name="connsiteX671" fmla="*/ 2219148 w 5498758"/>
              <a:gd name="connsiteY671" fmla="*/ 1300680 h 4459172"/>
              <a:gd name="connsiteX672" fmla="*/ 1555972 w 5498758"/>
              <a:gd name="connsiteY672" fmla="*/ 1235491 h 4459172"/>
              <a:gd name="connsiteX673" fmla="*/ 2108018 w 5498758"/>
              <a:gd name="connsiteY673" fmla="*/ 1235491 h 4459172"/>
              <a:gd name="connsiteX674" fmla="*/ 2108018 w 5498758"/>
              <a:gd name="connsiteY674" fmla="*/ 1300678 h 4459172"/>
              <a:gd name="connsiteX675" fmla="*/ 1555972 w 5498758"/>
              <a:gd name="connsiteY675" fmla="*/ 1300678 h 4459172"/>
              <a:gd name="connsiteX676" fmla="*/ 3742214 w 5498758"/>
              <a:gd name="connsiteY676" fmla="*/ 916690 h 4459172"/>
              <a:gd name="connsiteX677" fmla="*/ 3773108 w 5498758"/>
              <a:gd name="connsiteY677" fmla="*/ 917728 h 4459172"/>
              <a:gd name="connsiteX678" fmla="*/ 3801812 w 5498758"/>
              <a:gd name="connsiteY678" fmla="*/ 920817 h 4459172"/>
              <a:gd name="connsiteX679" fmla="*/ 3828397 w 5498758"/>
              <a:gd name="connsiteY679" fmla="*/ 925913 h 4459172"/>
              <a:gd name="connsiteX680" fmla="*/ 3852935 w 5498758"/>
              <a:gd name="connsiteY680" fmla="*/ 932972 h 4459172"/>
              <a:gd name="connsiteX681" fmla="*/ 3875492 w 5498758"/>
              <a:gd name="connsiteY681" fmla="*/ 941952 h 4459172"/>
              <a:gd name="connsiteX682" fmla="*/ 3896140 w 5498758"/>
              <a:gd name="connsiteY682" fmla="*/ 952810 h 4459172"/>
              <a:gd name="connsiteX683" fmla="*/ 3931990 w 5498758"/>
              <a:gd name="connsiteY683" fmla="*/ 979989 h 4459172"/>
              <a:gd name="connsiteX684" fmla="*/ 3961043 w 5498758"/>
              <a:gd name="connsiteY684" fmla="*/ 1014166 h 4459172"/>
              <a:gd name="connsiteX685" fmla="*/ 3973194 w 5498758"/>
              <a:gd name="connsiteY685" fmla="*/ 1033771 h 4459172"/>
              <a:gd name="connsiteX686" fmla="*/ 3983858 w 5498758"/>
              <a:gd name="connsiteY686" fmla="*/ 1054997 h 4459172"/>
              <a:gd name="connsiteX687" fmla="*/ 3993102 w 5498758"/>
              <a:gd name="connsiteY687" fmla="*/ 1077801 h 4459172"/>
              <a:gd name="connsiteX688" fmla="*/ 4000996 w 5498758"/>
              <a:gd name="connsiteY688" fmla="*/ 1102139 h 4459172"/>
              <a:gd name="connsiteX689" fmla="*/ 4007610 w 5498758"/>
              <a:gd name="connsiteY689" fmla="*/ 1127971 h 4459172"/>
              <a:gd name="connsiteX690" fmla="*/ 4013016 w 5498758"/>
              <a:gd name="connsiteY690" fmla="*/ 1155250 h 4459172"/>
              <a:gd name="connsiteX691" fmla="*/ 4017281 w 5498758"/>
              <a:gd name="connsiteY691" fmla="*/ 1183936 h 4459172"/>
              <a:gd name="connsiteX692" fmla="*/ 4020477 w 5498758"/>
              <a:gd name="connsiteY692" fmla="*/ 1213985 h 4459172"/>
              <a:gd name="connsiteX693" fmla="*/ 4022673 w 5498758"/>
              <a:gd name="connsiteY693" fmla="*/ 1245354 h 4459172"/>
              <a:gd name="connsiteX694" fmla="*/ 4023939 w 5498758"/>
              <a:gd name="connsiteY694" fmla="*/ 1278002 h 4459172"/>
              <a:gd name="connsiteX695" fmla="*/ 4024347 w 5498758"/>
              <a:gd name="connsiteY695" fmla="*/ 1311883 h 4459172"/>
              <a:gd name="connsiteX696" fmla="*/ 4023960 w 5498758"/>
              <a:gd name="connsiteY696" fmla="*/ 1345910 h 4459172"/>
              <a:gd name="connsiteX697" fmla="*/ 4022749 w 5498758"/>
              <a:gd name="connsiteY697" fmla="*/ 1378703 h 4459172"/>
              <a:gd name="connsiteX698" fmla="*/ 4020638 w 5498758"/>
              <a:gd name="connsiteY698" fmla="*/ 1410216 h 4459172"/>
              <a:gd name="connsiteX699" fmla="*/ 4017550 w 5498758"/>
              <a:gd name="connsiteY699" fmla="*/ 1440407 h 4459172"/>
              <a:gd name="connsiteX700" fmla="*/ 4013412 w 5498758"/>
              <a:gd name="connsiteY700" fmla="*/ 1469231 h 4459172"/>
              <a:gd name="connsiteX701" fmla="*/ 4008146 w 5498758"/>
              <a:gd name="connsiteY701" fmla="*/ 1496647 h 4459172"/>
              <a:gd name="connsiteX702" fmla="*/ 4001675 w 5498758"/>
              <a:gd name="connsiteY702" fmla="*/ 1522609 h 4459172"/>
              <a:gd name="connsiteX703" fmla="*/ 3993926 w 5498758"/>
              <a:gd name="connsiteY703" fmla="*/ 1547074 h 4459172"/>
              <a:gd name="connsiteX704" fmla="*/ 3984821 w 5498758"/>
              <a:gd name="connsiteY704" fmla="*/ 1570000 h 4459172"/>
              <a:gd name="connsiteX705" fmla="*/ 3974284 w 5498758"/>
              <a:gd name="connsiteY705" fmla="*/ 1591341 h 4459172"/>
              <a:gd name="connsiteX706" fmla="*/ 3962241 w 5498758"/>
              <a:gd name="connsiteY706" fmla="*/ 1611056 h 4459172"/>
              <a:gd name="connsiteX707" fmla="*/ 3933329 w 5498758"/>
              <a:gd name="connsiteY707" fmla="*/ 1645428 h 4459172"/>
              <a:gd name="connsiteX708" fmla="*/ 3897477 w 5498758"/>
              <a:gd name="connsiteY708" fmla="*/ 1672768 h 4459172"/>
              <a:gd name="connsiteX709" fmla="*/ 3876760 w 5498758"/>
              <a:gd name="connsiteY709" fmla="*/ 1683693 h 4459172"/>
              <a:gd name="connsiteX710" fmla="*/ 3854080 w 5498758"/>
              <a:gd name="connsiteY710" fmla="*/ 1692729 h 4459172"/>
              <a:gd name="connsiteX711" fmla="*/ 3829360 w 5498758"/>
              <a:gd name="connsiteY711" fmla="*/ 1699833 h 4459172"/>
              <a:gd name="connsiteX712" fmla="*/ 3802527 w 5498758"/>
              <a:gd name="connsiteY712" fmla="*/ 1704961 h 4459172"/>
              <a:gd name="connsiteX713" fmla="*/ 3773504 w 5498758"/>
              <a:gd name="connsiteY713" fmla="*/ 1708069 h 4459172"/>
              <a:gd name="connsiteX714" fmla="*/ 3742214 w 5498758"/>
              <a:gd name="connsiteY714" fmla="*/ 1709115 h 4459172"/>
              <a:gd name="connsiteX715" fmla="*/ 3742214 w 5498758"/>
              <a:gd name="connsiteY715" fmla="*/ 1650040 h 4459172"/>
              <a:gd name="connsiteX716" fmla="*/ 3772528 w 5498758"/>
              <a:gd name="connsiteY716" fmla="*/ 1648677 h 4459172"/>
              <a:gd name="connsiteX717" fmla="*/ 3799938 w 5498758"/>
              <a:gd name="connsiteY717" fmla="*/ 1644638 h 4459172"/>
              <a:gd name="connsiteX718" fmla="*/ 3824576 w 5498758"/>
              <a:gd name="connsiteY718" fmla="*/ 1637994 h 4459172"/>
              <a:gd name="connsiteX719" fmla="*/ 3846584 w 5498758"/>
              <a:gd name="connsiteY719" fmla="*/ 1628817 h 4459172"/>
              <a:gd name="connsiteX720" fmla="*/ 3883261 w 5498758"/>
              <a:gd name="connsiteY720" fmla="*/ 1603155 h 4459172"/>
              <a:gd name="connsiteX721" fmla="*/ 3911071 w 5498758"/>
              <a:gd name="connsiteY721" fmla="*/ 1568228 h 4459172"/>
              <a:gd name="connsiteX722" fmla="*/ 3921996 w 5498758"/>
              <a:gd name="connsiteY722" fmla="*/ 1547471 h 4459172"/>
              <a:gd name="connsiteX723" fmla="*/ 3931120 w 5498758"/>
              <a:gd name="connsiteY723" fmla="*/ 1524614 h 4459172"/>
              <a:gd name="connsiteX724" fmla="*/ 3938578 w 5498758"/>
              <a:gd name="connsiteY724" fmla="*/ 1499729 h 4459172"/>
              <a:gd name="connsiteX725" fmla="*/ 3944510 w 5498758"/>
              <a:gd name="connsiteY725" fmla="*/ 1472889 h 4459172"/>
              <a:gd name="connsiteX726" fmla="*/ 3949054 w 5498758"/>
              <a:gd name="connsiteY726" fmla="*/ 1444166 h 4459172"/>
              <a:gd name="connsiteX727" fmla="*/ 3952348 w 5498758"/>
              <a:gd name="connsiteY727" fmla="*/ 1413632 h 4459172"/>
              <a:gd name="connsiteX728" fmla="*/ 3954530 w 5498758"/>
              <a:gd name="connsiteY728" fmla="*/ 1381358 h 4459172"/>
              <a:gd name="connsiteX729" fmla="*/ 3955738 w 5498758"/>
              <a:gd name="connsiteY729" fmla="*/ 1347418 h 4459172"/>
              <a:gd name="connsiteX730" fmla="*/ 3956109 w 5498758"/>
              <a:gd name="connsiteY730" fmla="*/ 1311883 h 4459172"/>
              <a:gd name="connsiteX731" fmla="*/ 3955717 w 5498758"/>
              <a:gd name="connsiteY731" fmla="*/ 1276698 h 4459172"/>
              <a:gd name="connsiteX732" fmla="*/ 3954455 w 5498758"/>
              <a:gd name="connsiteY732" fmla="*/ 1243085 h 4459172"/>
              <a:gd name="connsiteX733" fmla="*/ 3952190 w 5498758"/>
              <a:gd name="connsiteY733" fmla="*/ 1211119 h 4459172"/>
              <a:gd name="connsiteX734" fmla="*/ 3948795 w 5498758"/>
              <a:gd name="connsiteY734" fmla="*/ 1180870 h 4459172"/>
              <a:gd name="connsiteX735" fmla="*/ 3944136 w 5498758"/>
              <a:gd name="connsiteY735" fmla="*/ 1152411 h 4459172"/>
              <a:gd name="connsiteX736" fmla="*/ 3938084 w 5498758"/>
              <a:gd name="connsiteY736" fmla="*/ 1125814 h 4459172"/>
              <a:gd name="connsiteX737" fmla="*/ 3930509 w 5498758"/>
              <a:gd name="connsiteY737" fmla="*/ 1101153 h 4459172"/>
              <a:gd name="connsiteX738" fmla="*/ 3921278 w 5498758"/>
              <a:gd name="connsiteY738" fmla="*/ 1078496 h 4459172"/>
              <a:gd name="connsiteX739" fmla="*/ 3910264 w 5498758"/>
              <a:gd name="connsiteY739" fmla="*/ 1057918 h 4459172"/>
              <a:gd name="connsiteX740" fmla="*/ 3882356 w 5498758"/>
              <a:gd name="connsiteY740" fmla="*/ 1023288 h 4459172"/>
              <a:gd name="connsiteX741" fmla="*/ 3845742 w 5498758"/>
              <a:gd name="connsiteY741" fmla="*/ 997836 h 4459172"/>
              <a:gd name="connsiteX742" fmla="*/ 3823844 w 5498758"/>
              <a:gd name="connsiteY742" fmla="*/ 988734 h 4459172"/>
              <a:gd name="connsiteX743" fmla="*/ 3799376 w 5498758"/>
              <a:gd name="connsiteY743" fmla="*/ 982143 h 4459172"/>
              <a:gd name="connsiteX744" fmla="*/ 3772210 w 5498758"/>
              <a:gd name="connsiteY744" fmla="*/ 978135 h 4459172"/>
              <a:gd name="connsiteX745" fmla="*/ 3742214 w 5498758"/>
              <a:gd name="connsiteY745" fmla="*/ 976783 h 4459172"/>
              <a:gd name="connsiteX746" fmla="*/ 3686156 w 5498758"/>
              <a:gd name="connsiteY746" fmla="*/ 916690 h 4459172"/>
              <a:gd name="connsiteX747" fmla="*/ 3686156 w 5498758"/>
              <a:gd name="connsiteY747" fmla="*/ 976783 h 4459172"/>
              <a:gd name="connsiteX748" fmla="*/ 3656329 w 5498758"/>
              <a:gd name="connsiteY748" fmla="*/ 978135 h 4459172"/>
              <a:gd name="connsiteX749" fmla="*/ 3629312 w 5498758"/>
              <a:gd name="connsiteY749" fmla="*/ 982143 h 4459172"/>
              <a:gd name="connsiteX750" fmla="*/ 3604976 w 5498758"/>
              <a:gd name="connsiteY750" fmla="*/ 988734 h 4459172"/>
              <a:gd name="connsiteX751" fmla="*/ 3583191 w 5498758"/>
              <a:gd name="connsiteY751" fmla="*/ 997836 h 4459172"/>
              <a:gd name="connsiteX752" fmla="*/ 3546757 w 5498758"/>
              <a:gd name="connsiteY752" fmla="*/ 1023288 h 4459172"/>
              <a:gd name="connsiteX753" fmla="*/ 3518975 w 5498758"/>
              <a:gd name="connsiteY753" fmla="*/ 1057918 h 4459172"/>
              <a:gd name="connsiteX754" fmla="*/ 3508006 w 5498758"/>
              <a:gd name="connsiteY754" fmla="*/ 1078496 h 4459172"/>
              <a:gd name="connsiteX755" fmla="*/ 3498812 w 5498758"/>
              <a:gd name="connsiteY755" fmla="*/ 1101153 h 4459172"/>
              <a:gd name="connsiteX756" fmla="*/ 3491262 w 5498758"/>
              <a:gd name="connsiteY756" fmla="*/ 1125814 h 4459172"/>
              <a:gd name="connsiteX757" fmla="*/ 3485230 w 5498758"/>
              <a:gd name="connsiteY757" fmla="*/ 1152411 h 4459172"/>
              <a:gd name="connsiteX758" fmla="*/ 3480584 w 5498758"/>
              <a:gd name="connsiteY758" fmla="*/ 1180870 h 4459172"/>
              <a:gd name="connsiteX759" fmla="*/ 3477197 w 5498758"/>
              <a:gd name="connsiteY759" fmla="*/ 1211119 h 4459172"/>
              <a:gd name="connsiteX760" fmla="*/ 3474937 w 5498758"/>
              <a:gd name="connsiteY760" fmla="*/ 1243085 h 4459172"/>
              <a:gd name="connsiteX761" fmla="*/ 3473675 w 5498758"/>
              <a:gd name="connsiteY761" fmla="*/ 1276698 h 4459172"/>
              <a:gd name="connsiteX762" fmla="*/ 3473284 w 5498758"/>
              <a:gd name="connsiteY762" fmla="*/ 1311883 h 4459172"/>
              <a:gd name="connsiteX763" fmla="*/ 3473666 w 5498758"/>
              <a:gd name="connsiteY763" fmla="*/ 1347418 h 4459172"/>
              <a:gd name="connsiteX764" fmla="*/ 3474899 w 5498758"/>
              <a:gd name="connsiteY764" fmla="*/ 1381358 h 4459172"/>
              <a:gd name="connsiteX765" fmla="*/ 3477118 w 5498758"/>
              <a:gd name="connsiteY765" fmla="*/ 1413632 h 4459172"/>
              <a:gd name="connsiteX766" fmla="*/ 3480455 w 5498758"/>
              <a:gd name="connsiteY766" fmla="*/ 1444166 h 4459172"/>
              <a:gd name="connsiteX767" fmla="*/ 3485044 w 5498758"/>
              <a:gd name="connsiteY767" fmla="*/ 1472889 h 4459172"/>
              <a:gd name="connsiteX768" fmla="*/ 3491016 w 5498758"/>
              <a:gd name="connsiteY768" fmla="*/ 1499729 h 4459172"/>
              <a:gd name="connsiteX769" fmla="*/ 3498507 w 5498758"/>
              <a:gd name="connsiteY769" fmla="*/ 1524614 h 4459172"/>
              <a:gd name="connsiteX770" fmla="*/ 3507648 w 5498758"/>
              <a:gd name="connsiteY770" fmla="*/ 1547471 h 4459172"/>
              <a:gd name="connsiteX771" fmla="*/ 3518572 w 5498758"/>
              <a:gd name="connsiteY771" fmla="*/ 1568228 h 4459172"/>
              <a:gd name="connsiteX772" fmla="*/ 3546307 w 5498758"/>
              <a:gd name="connsiteY772" fmla="*/ 1603155 h 4459172"/>
              <a:gd name="connsiteX773" fmla="*/ 3582771 w 5498758"/>
              <a:gd name="connsiteY773" fmla="*/ 1628817 h 4459172"/>
              <a:gd name="connsiteX774" fmla="*/ 3604611 w 5498758"/>
              <a:gd name="connsiteY774" fmla="*/ 1637994 h 4459172"/>
              <a:gd name="connsiteX775" fmla="*/ 3629033 w 5498758"/>
              <a:gd name="connsiteY775" fmla="*/ 1644638 h 4459172"/>
              <a:gd name="connsiteX776" fmla="*/ 3656171 w 5498758"/>
              <a:gd name="connsiteY776" fmla="*/ 1648677 h 4459172"/>
              <a:gd name="connsiteX777" fmla="*/ 3686156 w 5498758"/>
              <a:gd name="connsiteY777" fmla="*/ 1650040 h 4459172"/>
              <a:gd name="connsiteX778" fmla="*/ 3686156 w 5498758"/>
              <a:gd name="connsiteY778" fmla="*/ 1709115 h 4459172"/>
              <a:gd name="connsiteX779" fmla="*/ 3655000 w 5498758"/>
              <a:gd name="connsiteY779" fmla="*/ 1708069 h 4459172"/>
              <a:gd name="connsiteX780" fmla="*/ 3626082 w 5498758"/>
              <a:gd name="connsiteY780" fmla="*/ 1704961 h 4459172"/>
              <a:gd name="connsiteX781" fmla="*/ 3599332 w 5498758"/>
              <a:gd name="connsiteY781" fmla="*/ 1699833 h 4459172"/>
              <a:gd name="connsiteX782" fmla="*/ 3574674 w 5498758"/>
              <a:gd name="connsiteY782" fmla="*/ 1692729 h 4459172"/>
              <a:gd name="connsiteX783" fmla="*/ 3552035 w 5498758"/>
              <a:gd name="connsiteY783" fmla="*/ 1683693 h 4459172"/>
              <a:gd name="connsiteX784" fmla="*/ 3531340 w 5498758"/>
              <a:gd name="connsiteY784" fmla="*/ 1672768 h 4459172"/>
              <a:gd name="connsiteX785" fmla="*/ 3495489 w 5498758"/>
              <a:gd name="connsiteY785" fmla="*/ 1645428 h 4459172"/>
              <a:gd name="connsiteX786" fmla="*/ 3466530 w 5498758"/>
              <a:gd name="connsiteY786" fmla="*/ 1611056 h 4459172"/>
              <a:gd name="connsiteX787" fmla="*/ 3454450 w 5498758"/>
              <a:gd name="connsiteY787" fmla="*/ 1591341 h 4459172"/>
              <a:gd name="connsiteX788" fmla="*/ 3443871 w 5498758"/>
              <a:gd name="connsiteY788" fmla="*/ 1570000 h 4459172"/>
              <a:gd name="connsiteX789" fmla="*/ 3434720 w 5498758"/>
              <a:gd name="connsiteY789" fmla="*/ 1547074 h 4459172"/>
              <a:gd name="connsiteX790" fmla="*/ 3426922 w 5498758"/>
              <a:gd name="connsiteY790" fmla="*/ 1522609 h 4459172"/>
              <a:gd name="connsiteX791" fmla="*/ 3420404 w 5498758"/>
              <a:gd name="connsiteY791" fmla="*/ 1496647 h 4459172"/>
              <a:gd name="connsiteX792" fmla="*/ 3415090 w 5498758"/>
              <a:gd name="connsiteY792" fmla="*/ 1469231 h 4459172"/>
              <a:gd name="connsiteX793" fmla="*/ 3410910 w 5498758"/>
              <a:gd name="connsiteY793" fmla="*/ 1440407 h 4459172"/>
              <a:gd name="connsiteX794" fmla="*/ 3407786 w 5498758"/>
              <a:gd name="connsiteY794" fmla="*/ 1410216 h 4459172"/>
              <a:gd name="connsiteX795" fmla="*/ 3405647 w 5498758"/>
              <a:gd name="connsiteY795" fmla="*/ 1378703 h 4459172"/>
              <a:gd name="connsiteX796" fmla="*/ 3404417 w 5498758"/>
              <a:gd name="connsiteY796" fmla="*/ 1345910 h 4459172"/>
              <a:gd name="connsiteX797" fmla="*/ 3404024 w 5498758"/>
              <a:gd name="connsiteY797" fmla="*/ 1311883 h 4459172"/>
              <a:gd name="connsiteX798" fmla="*/ 3404430 w 5498758"/>
              <a:gd name="connsiteY798" fmla="*/ 1278002 h 4459172"/>
              <a:gd name="connsiteX799" fmla="*/ 3405697 w 5498758"/>
              <a:gd name="connsiteY799" fmla="*/ 1245354 h 4459172"/>
              <a:gd name="connsiteX800" fmla="*/ 3407893 w 5498758"/>
              <a:gd name="connsiteY800" fmla="*/ 1213985 h 4459172"/>
              <a:gd name="connsiteX801" fmla="*/ 3411088 w 5498758"/>
              <a:gd name="connsiteY801" fmla="*/ 1183936 h 4459172"/>
              <a:gd name="connsiteX802" fmla="*/ 3415354 w 5498758"/>
              <a:gd name="connsiteY802" fmla="*/ 1155250 h 4459172"/>
              <a:gd name="connsiteX803" fmla="*/ 3420760 w 5498758"/>
              <a:gd name="connsiteY803" fmla="*/ 1127971 h 4459172"/>
              <a:gd name="connsiteX804" fmla="*/ 3427374 w 5498758"/>
              <a:gd name="connsiteY804" fmla="*/ 1102139 h 4459172"/>
              <a:gd name="connsiteX805" fmla="*/ 3435268 w 5498758"/>
              <a:gd name="connsiteY805" fmla="*/ 1077801 h 4459172"/>
              <a:gd name="connsiteX806" fmla="*/ 3444512 w 5498758"/>
              <a:gd name="connsiteY806" fmla="*/ 1054997 h 4459172"/>
              <a:gd name="connsiteX807" fmla="*/ 3455174 w 5498758"/>
              <a:gd name="connsiteY807" fmla="*/ 1033771 h 4459172"/>
              <a:gd name="connsiteX808" fmla="*/ 3467327 w 5498758"/>
              <a:gd name="connsiteY808" fmla="*/ 1014166 h 4459172"/>
              <a:gd name="connsiteX809" fmla="*/ 3496380 w 5498758"/>
              <a:gd name="connsiteY809" fmla="*/ 979989 h 4459172"/>
              <a:gd name="connsiteX810" fmla="*/ 3532230 w 5498758"/>
              <a:gd name="connsiteY810" fmla="*/ 952810 h 4459172"/>
              <a:gd name="connsiteX811" fmla="*/ 3552878 w 5498758"/>
              <a:gd name="connsiteY811" fmla="*/ 941952 h 4459172"/>
              <a:gd name="connsiteX812" fmla="*/ 3575436 w 5498758"/>
              <a:gd name="connsiteY812" fmla="*/ 932972 h 4459172"/>
              <a:gd name="connsiteX813" fmla="*/ 3599973 w 5498758"/>
              <a:gd name="connsiteY813" fmla="*/ 925913 h 4459172"/>
              <a:gd name="connsiteX814" fmla="*/ 3626558 w 5498758"/>
              <a:gd name="connsiteY814" fmla="*/ 920817 h 4459172"/>
              <a:gd name="connsiteX815" fmla="*/ 3655263 w 5498758"/>
              <a:gd name="connsiteY815" fmla="*/ 917728 h 4459172"/>
              <a:gd name="connsiteX816" fmla="*/ 2538537 w 5498758"/>
              <a:gd name="connsiteY816" fmla="*/ 623346 h 4459172"/>
              <a:gd name="connsiteX817" fmla="*/ 2664834 w 5498758"/>
              <a:gd name="connsiteY817" fmla="*/ 623346 h 4459172"/>
              <a:gd name="connsiteX818" fmla="*/ 2664834 w 5498758"/>
              <a:gd name="connsiteY818" fmla="*/ 729274 h 4459172"/>
              <a:gd name="connsiteX819" fmla="*/ 2538537 w 5498758"/>
              <a:gd name="connsiteY819" fmla="*/ 729274 h 4459172"/>
              <a:gd name="connsiteX820" fmla="*/ 3538388 w 5498758"/>
              <a:gd name="connsiteY820" fmla="*/ 531682 h 4459172"/>
              <a:gd name="connsiteX821" fmla="*/ 4090442 w 5498758"/>
              <a:gd name="connsiteY821" fmla="*/ 531682 h 4459172"/>
              <a:gd name="connsiteX822" fmla="*/ 4090442 w 5498758"/>
              <a:gd name="connsiteY822" fmla="*/ 596869 h 4459172"/>
              <a:gd name="connsiteX823" fmla="*/ 3538388 w 5498758"/>
              <a:gd name="connsiteY823" fmla="*/ 596869 h 4459172"/>
              <a:gd name="connsiteX824" fmla="*/ 3538388 w 5498758"/>
              <a:gd name="connsiteY824" fmla="*/ 318807 h 4459172"/>
              <a:gd name="connsiteX825" fmla="*/ 4090442 w 5498758"/>
              <a:gd name="connsiteY825" fmla="*/ 318807 h 4459172"/>
              <a:gd name="connsiteX826" fmla="*/ 4090442 w 5498758"/>
              <a:gd name="connsiteY826" fmla="*/ 383994 h 4459172"/>
              <a:gd name="connsiteX827" fmla="*/ 3538388 w 5498758"/>
              <a:gd name="connsiteY827" fmla="*/ 383994 h 4459172"/>
              <a:gd name="connsiteX828" fmla="*/ 4743648 w 5498758"/>
              <a:gd name="connsiteY828" fmla="*/ 4277 h 4459172"/>
              <a:gd name="connsiteX829" fmla="*/ 4971802 w 5498758"/>
              <a:gd name="connsiteY829" fmla="*/ 4277 h 4459172"/>
              <a:gd name="connsiteX830" fmla="*/ 4971802 w 5498758"/>
              <a:gd name="connsiteY830" fmla="*/ 62507 h 4459172"/>
              <a:gd name="connsiteX831" fmla="*/ 4813930 w 5498758"/>
              <a:gd name="connsiteY831" fmla="*/ 62507 h 4459172"/>
              <a:gd name="connsiteX832" fmla="*/ 4813930 w 5498758"/>
              <a:gd name="connsiteY832" fmla="*/ 732154 h 4459172"/>
              <a:gd name="connsiteX833" fmla="*/ 4971802 w 5498758"/>
              <a:gd name="connsiteY833" fmla="*/ 732154 h 4459172"/>
              <a:gd name="connsiteX834" fmla="*/ 4971802 w 5498758"/>
              <a:gd name="connsiteY834" fmla="*/ 790385 h 4459172"/>
              <a:gd name="connsiteX835" fmla="*/ 4743648 w 5498758"/>
              <a:gd name="connsiteY835" fmla="*/ 790385 h 4459172"/>
              <a:gd name="connsiteX836" fmla="*/ 4743648 w 5498758"/>
              <a:gd name="connsiteY836" fmla="*/ 732154 h 4459172"/>
              <a:gd name="connsiteX837" fmla="*/ 4743648 w 5498758"/>
              <a:gd name="connsiteY837" fmla="*/ 62507 h 4459172"/>
              <a:gd name="connsiteX838" fmla="*/ 1841161 w 5498758"/>
              <a:gd name="connsiteY838" fmla="*/ 1 h 4459172"/>
              <a:gd name="connsiteX839" fmla="*/ 1841161 w 5498758"/>
              <a:gd name="connsiteY839" fmla="*/ 60096 h 4459172"/>
              <a:gd name="connsiteX840" fmla="*/ 1811334 w 5498758"/>
              <a:gd name="connsiteY840" fmla="*/ 61447 h 4459172"/>
              <a:gd name="connsiteX841" fmla="*/ 1784317 w 5498758"/>
              <a:gd name="connsiteY841" fmla="*/ 65456 h 4459172"/>
              <a:gd name="connsiteX842" fmla="*/ 1759981 w 5498758"/>
              <a:gd name="connsiteY842" fmla="*/ 72046 h 4459172"/>
              <a:gd name="connsiteX843" fmla="*/ 1738195 w 5498758"/>
              <a:gd name="connsiteY843" fmla="*/ 81149 h 4459172"/>
              <a:gd name="connsiteX844" fmla="*/ 1701760 w 5498758"/>
              <a:gd name="connsiteY844" fmla="*/ 106599 h 4459172"/>
              <a:gd name="connsiteX845" fmla="*/ 1673977 w 5498758"/>
              <a:gd name="connsiteY845" fmla="*/ 141231 h 4459172"/>
              <a:gd name="connsiteX846" fmla="*/ 1663007 w 5498758"/>
              <a:gd name="connsiteY846" fmla="*/ 161808 h 4459172"/>
              <a:gd name="connsiteX847" fmla="*/ 1653812 w 5498758"/>
              <a:gd name="connsiteY847" fmla="*/ 184464 h 4459172"/>
              <a:gd name="connsiteX848" fmla="*/ 1646263 w 5498758"/>
              <a:gd name="connsiteY848" fmla="*/ 209127 h 4459172"/>
              <a:gd name="connsiteX849" fmla="*/ 1640230 w 5498758"/>
              <a:gd name="connsiteY849" fmla="*/ 235723 h 4459172"/>
              <a:gd name="connsiteX850" fmla="*/ 1635584 w 5498758"/>
              <a:gd name="connsiteY850" fmla="*/ 264182 h 4459172"/>
              <a:gd name="connsiteX851" fmla="*/ 1632195 w 5498758"/>
              <a:gd name="connsiteY851" fmla="*/ 294431 h 4459172"/>
              <a:gd name="connsiteX852" fmla="*/ 1629935 w 5498758"/>
              <a:gd name="connsiteY852" fmla="*/ 326398 h 4459172"/>
              <a:gd name="connsiteX853" fmla="*/ 1628674 w 5498758"/>
              <a:gd name="connsiteY853" fmla="*/ 360010 h 4459172"/>
              <a:gd name="connsiteX854" fmla="*/ 1628282 w 5498758"/>
              <a:gd name="connsiteY854" fmla="*/ 395196 h 4459172"/>
              <a:gd name="connsiteX855" fmla="*/ 1628664 w 5498758"/>
              <a:gd name="connsiteY855" fmla="*/ 430731 h 4459172"/>
              <a:gd name="connsiteX856" fmla="*/ 1629898 w 5498758"/>
              <a:gd name="connsiteY856" fmla="*/ 464671 h 4459172"/>
              <a:gd name="connsiteX857" fmla="*/ 1632117 w 5498758"/>
              <a:gd name="connsiteY857" fmla="*/ 496943 h 4459172"/>
              <a:gd name="connsiteX858" fmla="*/ 1635455 w 5498758"/>
              <a:gd name="connsiteY858" fmla="*/ 527477 h 4459172"/>
              <a:gd name="connsiteX859" fmla="*/ 1640043 w 5498758"/>
              <a:gd name="connsiteY859" fmla="*/ 556201 h 4459172"/>
              <a:gd name="connsiteX860" fmla="*/ 1646017 w 5498758"/>
              <a:gd name="connsiteY860" fmla="*/ 583040 h 4459172"/>
              <a:gd name="connsiteX861" fmla="*/ 1653508 w 5498758"/>
              <a:gd name="connsiteY861" fmla="*/ 607925 h 4459172"/>
              <a:gd name="connsiteX862" fmla="*/ 1662650 w 5498758"/>
              <a:gd name="connsiteY862" fmla="*/ 630782 h 4459172"/>
              <a:gd name="connsiteX863" fmla="*/ 1673575 w 5498758"/>
              <a:gd name="connsiteY863" fmla="*/ 651540 h 4459172"/>
              <a:gd name="connsiteX864" fmla="*/ 1701309 w 5498758"/>
              <a:gd name="connsiteY864" fmla="*/ 686466 h 4459172"/>
              <a:gd name="connsiteX865" fmla="*/ 1737775 w 5498758"/>
              <a:gd name="connsiteY865" fmla="*/ 712128 h 4459172"/>
              <a:gd name="connsiteX866" fmla="*/ 1759616 w 5498758"/>
              <a:gd name="connsiteY866" fmla="*/ 721306 h 4459172"/>
              <a:gd name="connsiteX867" fmla="*/ 1784038 w 5498758"/>
              <a:gd name="connsiteY867" fmla="*/ 727950 h 4459172"/>
              <a:gd name="connsiteX868" fmla="*/ 1811175 w 5498758"/>
              <a:gd name="connsiteY868" fmla="*/ 731988 h 4459172"/>
              <a:gd name="connsiteX869" fmla="*/ 1841161 w 5498758"/>
              <a:gd name="connsiteY869" fmla="*/ 733351 h 4459172"/>
              <a:gd name="connsiteX870" fmla="*/ 1841161 w 5498758"/>
              <a:gd name="connsiteY870" fmla="*/ 792427 h 4459172"/>
              <a:gd name="connsiteX871" fmla="*/ 1810003 w 5498758"/>
              <a:gd name="connsiteY871" fmla="*/ 791381 h 4459172"/>
              <a:gd name="connsiteX872" fmla="*/ 1781086 w 5498758"/>
              <a:gd name="connsiteY872" fmla="*/ 788273 h 4459172"/>
              <a:gd name="connsiteX873" fmla="*/ 1754335 w 5498758"/>
              <a:gd name="connsiteY873" fmla="*/ 783144 h 4459172"/>
              <a:gd name="connsiteX874" fmla="*/ 1729676 w 5498758"/>
              <a:gd name="connsiteY874" fmla="*/ 776041 h 4459172"/>
              <a:gd name="connsiteX875" fmla="*/ 1707036 w 5498758"/>
              <a:gd name="connsiteY875" fmla="*/ 767004 h 4459172"/>
              <a:gd name="connsiteX876" fmla="*/ 1686340 w 5498758"/>
              <a:gd name="connsiteY876" fmla="*/ 756080 h 4459172"/>
              <a:gd name="connsiteX877" fmla="*/ 1650489 w 5498758"/>
              <a:gd name="connsiteY877" fmla="*/ 728740 h 4459172"/>
              <a:gd name="connsiteX878" fmla="*/ 1621529 w 5498758"/>
              <a:gd name="connsiteY878" fmla="*/ 694367 h 4459172"/>
              <a:gd name="connsiteX879" fmla="*/ 1609449 w 5498758"/>
              <a:gd name="connsiteY879" fmla="*/ 674653 h 4459172"/>
              <a:gd name="connsiteX880" fmla="*/ 1598870 w 5498758"/>
              <a:gd name="connsiteY880" fmla="*/ 653311 h 4459172"/>
              <a:gd name="connsiteX881" fmla="*/ 1589719 w 5498758"/>
              <a:gd name="connsiteY881" fmla="*/ 630386 h 4459172"/>
              <a:gd name="connsiteX882" fmla="*/ 1581921 w 5498758"/>
              <a:gd name="connsiteY882" fmla="*/ 605921 h 4459172"/>
              <a:gd name="connsiteX883" fmla="*/ 1575402 w 5498758"/>
              <a:gd name="connsiteY883" fmla="*/ 579959 h 4459172"/>
              <a:gd name="connsiteX884" fmla="*/ 1570089 w 5498758"/>
              <a:gd name="connsiteY884" fmla="*/ 552543 h 4459172"/>
              <a:gd name="connsiteX885" fmla="*/ 1565908 w 5498758"/>
              <a:gd name="connsiteY885" fmla="*/ 523719 h 4459172"/>
              <a:gd name="connsiteX886" fmla="*/ 1562785 w 5498758"/>
              <a:gd name="connsiteY886" fmla="*/ 493528 h 4459172"/>
              <a:gd name="connsiteX887" fmla="*/ 1560645 w 5498758"/>
              <a:gd name="connsiteY887" fmla="*/ 462016 h 4459172"/>
              <a:gd name="connsiteX888" fmla="*/ 1559416 w 5498758"/>
              <a:gd name="connsiteY888" fmla="*/ 429223 h 4459172"/>
              <a:gd name="connsiteX889" fmla="*/ 1559022 w 5498758"/>
              <a:gd name="connsiteY889" fmla="*/ 395196 h 4459172"/>
              <a:gd name="connsiteX890" fmla="*/ 1559429 w 5498758"/>
              <a:gd name="connsiteY890" fmla="*/ 361314 h 4459172"/>
              <a:gd name="connsiteX891" fmla="*/ 1560695 w 5498758"/>
              <a:gd name="connsiteY891" fmla="*/ 328666 h 4459172"/>
              <a:gd name="connsiteX892" fmla="*/ 1562891 w 5498758"/>
              <a:gd name="connsiteY892" fmla="*/ 297298 h 4459172"/>
              <a:gd name="connsiteX893" fmla="*/ 1566088 w 5498758"/>
              <a:gd name="connsiteY893" fmla="*/ 267248 h 4459172"/>
              <a:gd name="connsiteX894" fmla="*/ 1570354 w 5498758"/>
              <a:gd name="connsiteY894" fmla="*/ 238562 h 4459172"/>
              <a:gd name="connsiteX895" fmla="*/ 1575759 w 5498758"/>
              <a:gd name="connsiteY895" fmla="*/ 211282 h 4459172"/>
              <a:gd name="connsiteX896" fmla="*/ 1582374 w 5498758"/>
              <a:gd name="connsiteY896" fmla="*/ 185452 h 4459172"/>
              <a:gd name="connsiteX897" fmla="*/ 1590268 w 5498758"/>
              <a:gd name="connsiteY897" fmla="*/ 161113 h 4459172"/>
              <a:gd name="connsiteX898" fmla="*/ 1599513 w 5498758"/>
              <a:gd name="connsiteY898" fmla="*/ 138310 h 4459172"/>
              <a:gd name="connsiteX899" fmla="*/ 1610176 w 5498758"/>
              <a:gd name="connsiteY899" fmla="*/ 117084 h 4459172"/>
              <a:gd name="connsiteX900" fmla="*/ 1622329 w 5498758"/>
              <a:gd name="connsiteY900" fmla="*/ 97478 h 4459172"/>
              <a:gd name="connsiteX901" fmla="*/ 1651382 w 5498758"/>
              <a:gd name="connsiteY901" fmla="*/ 63301 h 4459172"/>
              <a:gd name="connsiteX902" fmla="*/ 1687233 w 5498758"/>
              <a:gd name="connsiteY902" fmla="*/ 36123 h 4459172"/>
              <a:gd name="connsiteX903" fmla="*/ 1707882 w 5498758"/>
              <a:gd name="connsiteY903" fmla="*/ 25265 h 4459172"/>
              <a:gd name="connsiteX904" fmla="*/ 1730440 w 5498758"/>
              <a:gd name="connsiteY904" fmla="*/ 16284 h 4459172"/>
              <a:gd name="connsiteX905" fmla="*/ 1754977 w 5498758"/>
              <a:gd name="connsiteY905" fmla="*/ 9224 h 4459172"/>
              <a:gd name="connsiteX906" fmla="*/ 1781563 w 5498758"/>
              <a:gd name="connsiteY906" fmla="*/ 4130 h 4459172"/>
              <a:gd name="connsiteX907" fmla="*/ 1810268 w 5498758"/>
              <a:gd name="connsiteY907" fmla="*/ 1040 h 4459172"/>
              <a:gd name="connsiteX908" fmla="*/ 5029634 w 5498758"/>
              <a:gd name="connsiteY908" fmla="*/ 1 h 4459172"/>
              <a:gd name="connsiteX909" fmla="*/ 5060528 w 5498758"/>
              <a:gd name="connsiteY909" fmla="*/ 1040 h 4459172"/>
              <a:gd name="connsiteX910" fmla="*/ 5089233 w 5498758"/>
              <a:gd name="connsiteY910" fmla="*/ 4128 h 4459172"/>
              <a:gd name="connsiteX911" fmla="*/ 5115819 w 5498758"/>
              <a:gd name="connsiteY911" fmla="*/ 9224 h 4459172"/>
              <a:gd name="connsiteX912" fmla="*/ 5140355 w 5498758"/>
              <a:gd name="connsiteY912" fmla="*/ 16283 h 4459172"/>
              <a:gd name="connsiteX913" fmla="*/ 5162912 w 5498758"/>
              <a:gd name="connsiteY913" fmla="*/ 25263 h 4459172"/>
              <a:gd name="connsiteX914" fmla="*/ 5183562 w 5498758"/>
              <a:gd name="connsiteY914" fmla="*/ 36121 h 4459172"/>
              <a:gd name="connsiteX915" fmla="*/ 5219411 w 5498758"/>
              <a:gd name="connsiteY915" fmla="*/ 63300 h 4459172"/>
              <a:gd name="connsiteX916" fmla="*/ 5248464 w 5498758"/>
              <a:gd name="connsiteY916" fmla="*/ 97477 h 4459172"/>
              <a:gd name="connsiteX917" fmla="*/ 5260616 w 5498758"/>
              <a:gd name="connsiteY917" fmla="*/ 117083 h 4459172"/>
              <a:gd name="connsiteX918" fmla="*/ 5271279 w 5498758"/>
              <a:gd name="connsiteY918" fmla="*/ 138308 h 4459172"/>
              <a:gd name="connsiteX919" fmla="*/ 5280522 w 5498758"/>
              <a:gd name="connsiteY919" fmla="*/ 161112 h 4459172"/>
              <a:gd name="connsiteX920" fmla="*/ 5288418 w 5498758"/>
              <a:gd name="connsiteY920" fmla="*/ 185450 h 4459172"/>
              <a:gd name="connsiteX921" fmla="*/ 5295032 w 5498758"/>
              <a:gd name="connsiteY921" fmla="*/ 211281 h 4459172"/>
              <a:gd name="connsiteX922" fmla="*/ 5300436 w 5498758"/>
              <a:gd name="connsiteY922" fmla="*/ 238560 h 4459172"/>
              <a:gd name="connsiteX923" fmla="*/ 5304703 w 5498758"/>
              <a:gd name="connsiteY923" fmla="*/ 267247 h 4459172"/>
              <a:gd name="connsiteX924" fmla="*/ 5307899 w 5498758"/>
              <a:gd name="connsiteY924" fmla="*/ 297296 h 4459172"/>
              <a:gd name="connsiteX925" fmla="*/ 5310095 w 5498758"/>
              <a:gd name="connsiteY925" fmla="*/ 328665 h 4459172"/>
              <a:gd name="connsiteX926" fmla="*/ 5311361 w 5498758"/>
              <a:gd name="connsiteY926" fmla="*/ 361313 h 4459172"/>
              <a:gd name="connsiteX927" fmla="*/ 5311768 w 5498758"/>
              <a:gd name="connsiteY927" fmla="*/ 395194 h 4459172"/>
              <a:gd name="connsiteX928" fmla="*/ 5311382 w 5498758"/>
              <a:gd name="connsiteY928" fmla="*/ 429222 h 4459172"/>
              <a:gd name="connsiteX929" fmla="*/ 5310170 w 5498758"/>
              <a:gd name="connsiteY929" fmla="*/ 462014 h 4459172"/>
              <a:gd name="connsiteX930" fmla="*/ 5308058 w 5498758"/>
              <a:gd name="connsiteY930" fmla="*/ 493527 h 4459172"/>
              <a:gd name="connsiteX931" fmla="*/ 5304972 w 5498758"/>
              <a:gd name="connsiteY931" fmla="*/ 523718 h 4459172"/>
              <a:gd name="connsiteX932" fmla="*/ 5300834 w 5498758"/>
              <a:gd name="connsiteY932" fmla="*/ 552543 h 4459172"/>
              <a:gd name="connsiteX933" fmla="*/ 5295566 w 5498758"/>
              <a:gd name="connsiteY933" fmla="*/ 579958 h 4459172"/>
              <a:gd name="connsiteX934" fmla="*/ 5289096 w 5498758"/>
              <a:gd name="connsiteY934" fmla="*/ 605920 h 4459172"/>
              <a:gd name="connsiteX935" fmla="*/ 5281347 w 5498758"/>
              <a:gd name="connsiteY935" fmla="*/ 630385 h 4459172"/>
              <a:gd name="connsiteX936" fmla="*/ 5272242 w 5498758"/>
              <a:gd name="connsiteY936" fmla="*/ 653311 h 4459172"/>
              <a:gd name="connsiteX937" fmla="*/ 5261706 w 5498758"/>
              <a:gd name="connsiteY937" fmla="*/ 674652 h 4459172"/>
              <a:gd name="connsiteX938" fmla="*/ 5249663 w 5498758"/>
              <a:gd name="connsiteY938" fmla="*/ 694367 h 4459172"/>
              <a:gd name="connsiteX939" fmla="*/ 5220750 w 5498758"/>
              <a:gd name="connsiteY939" fmla="*/ 728739 h 4459172"/>
              <a:gd name="connsiteX940" fmla="*/ 5184899 w 5498758"/>
              <a:gd name="connsiteY940" fmla="*/ 756079 h 4459172"/>
              <a:gd name="connsiteX941" fmla="*/ 5164180 w 5498758"/>
              <a:gd name="connsiteY941" fmla="*/ 767004 h 4459172"/>
              <a:gd name="connsiteX942" fmla="*/ 5141500 w 5498758"/>
              <a:gd name="connsiteY942" fmla="*/ 776040 h 4459172"/>
              <a:gd name="connsiteX943" fmla="*/ 5116782 w 5498758"/>
              <a:gd name="connsiteY943" fmla="*/ 783144 h 4459172"/>
              <a:gd name="connsiteX944" fmla="*/ 5089948 w 5498758"/>
              <a:gd name="connsiteY944" fmla="*/ 788272 h 4459172"/>
              <a:gd name="connsiteX945" fmla="*/ 5060925 w 5498758"/>
              <a:gd name="connsiteY945" fmla="*/ 791381 h 4459172"/>
              <a:gd name="connsiteX946" fmla="*/ 5029634 w 5498758"/>
              <a:gd name="connsiteY946" fmla="*/ 792426 h 4459172"/>
              <a:gd name="connsiteX947" fmla="*/ 5029634 w 5498758"/>
              <a:gd name="connsiteY947" fmla="*/ 733351 h 4459172"/>
              <a:gd name="connsiteX948" fmla="*/ 5059950 w 5498758"/>
              <a:gd name="connsiteY948" fmla="*/ 731988 h 4459172"/>
              <a:gd name="connsiteX949" fmla="*/ 5087358 w 5498758"/>
              <a:gd name="connsiteY949" fmla="*/ 727949 h 4459172"/>
              <a:gd name="connsiteX950" fmla="*/ 5111996 w 5498758"/>
              <a:gd name="connsiteY950" fmla="*/ 721305 h 4459172"/>
              <a:gd name="connsiteX951" fmla="*/ 5134005 w 5498758"/>
              <a:gd name="connsiteY951" fmla="*/ 712128 h 4459172"/>
              <a:gd name="connsiteX952" fmla="*/ 5170680 w 5498758"/>
              <a:gd name="connsiteY952" fmla="*/ 686465 h 4459172"/>
              <a:gd name="connsiteX953" fmla="*/ 5198489 w 5498758"/>
              <a:gd name="connsiteY953" fmla="*/ 651539 h 4459172"/>
              <a:gd name="connsiteX954" fmla="*/ 5209414 w 5498758"/>
              <a:gd name="connsiteY954" fmla="*/ 630782 h 4459172"/>
              <a:gd name="connsiteX955" fmla="*/ 5218536 w 5498758"/>
              <a:gd name="connsiteY955" fmla="*/ 607925 h 4459172"/>
              <a:gd name="connsiteX956" fmla="*/ 5225994 w 5498758"/>
              <a:gd name="connsiteY956" fmla="*/ 583040 h 4459172"/>
              <a:gd name="connsiteX957" fmla="*/ 5231926 w 5498758"/>
              <a:gd name="connsiteY957" fmla="*/ 556200 h 4459172"/>
              <a:gd name="connsiteX958" fmla="*/ 5236470 w 5498758"/>
              <a:gd name="connsiteY958" fmla="*/ 527476 h 4459172"/>
              <a:gd name="connsiteX959" fmla="*/ 5239763 w 5498758"/>
              <a:gd name="connsiteY959" fmla="*/ 496942 h 4459172"/>
              <a:gd name="connsiteX960" fmla="*/ 5241944 w 5498758"/>
              <a:gd name="connsiteY960" fmla="*/ 464669 h 4459172"/>
              <a:gd name="connsiteX961" fmla="*/ 5243152 w 5498758"/>
              <a:gd name="connsiteY961" fmla="*/ 430729 h 4459172"/>
              <a:gd name="connsiteX962" fmla="*/ 5243524 w 5498758"/>
              <a:gd name="connsiteY962" fmla="*/ 395194 h 4459172"/>
              <a:gd name="connsiteX963" fmla="*/ 5243133 w 5498758"/>
              <a:gd name="connsiteY963" fmla="*/ 360008 h 4459172"/>
              <a:gd name="connsiteX964" fmla="*/ 5241870 w 5498758"/>
              <a:gd name="connsiteY964" fmla="*/ 326396 h 4459172"/>
              <a:gd name="connsiteX965" fmla="*/ 5239606 w 5498758"/>
              <a:gd name="connsiteY965" fmla="*/ 294430 h 4459172"/>
              <a:gd name="connsiteX966" fmla="*/ 5236210 w 5498758"/>
              <a:gd name="connsiteY966" fmla="*/ 264181 h 4459172"/>
              <a:gd name="connsiteX967" fmla="*/ 5231552 w 5498758"/>
              <a:gd name="connsiteY967" fmla="*/ 235722 h 4459172"/>
              <a:gd name="connsiteX968" fmla="*/ 5225501 w 5498758"/>
              <a:gd name="connsiteY968" fmla="*/ 209126 h 4459172"/>
              <a:gd name="connsiteX969" fmla="*/ 5217926 w 5498758"/>
              <a:gd name="connsiteY969" fmla="*/ 184463 h 4459172"/>
              <a:gd name="connsiteX970" fmla="*/ 5208696 w 5498758"/>
              <a:gd name="connsiteY970" fmla="*/ 161807 h 4459172"/>
              <a:gd name="connsiteX971" fmla="*/ 5197682 w 5498758"/>
              <a:gd name="connsiteY971" fmla="*/ 141229 h 4459172"/>
              <a:gd name="connsiteX972" fmla="*/ 5169776 w 5498758"/>
              <a:gd name="connsiteY972" fmla="*/ 106598 h 4459172"/>
              <a:gd name="connsiteX973" fmla="*/ 5133162 w 5498758"/>
              <a:gd name="connsiteY973" fmla="*/ 81148 h 4459172"/>
              <a:gd name="connsiteX974" fmla="*/ 5111264 w 5498758"/>
              <a:gd name="connsiteY974" fmla="*/ 72045 h 4459172"/>
              <a:gd name="connsiteX975" fmla="*/ 5086797 w 5498758"/>
              <a:gd name="connsiteY975" fmla="*/ 65454 h 4459172"/>
              <a:gd name="connsiteX976" fmla="*/ 5059632 w 5498758"/>
              <a:gd name="connsiteY976" fmla="*/ 61446 h 4459172"/>
              <a:gd name="connsiteX977" fmla="*/ 5029634 w 5498758"/>
              <a:gd name="connsiteY977" fmla="*/ 60095 h 4459172"/>
              <a:gd name="connsiteX978" fmla="*/ 1897218 w 5498758"/>
              <a:gd name="connsiteY978" fmla="*/ 0 h 4459172"/>
              <a:gd name="connsiteX979" fmla="*/ 1928111 w 5498758"/>
              <a:gd name="connsiteY979" fmla="*/ 1039 h 4459172"/>
              <a:gd name="connsiteX980" fmla="*/ 1956816 w 5498758"/>
              <a:gd name="connsiteY980" fmla="*/ 4128 h 4459172"/>
              <a:gd name="connsiteX981" fmla="*/ 1983402 w 5498758"/>
              <a:gd name="connsiteY981" fmla="*/ 9223 h 4459172"/>
              <a:gd name="connsiteX982" fmla="*/ 2007938 w 5498758"/>
              <a:gd name="connsiteY982" fmla="*/ 16282 h 4459172"/>
              <a:gd name="connsiteX983" fmla="*/ 2030496 w 5498758"/>
              <a:gd name="connsiteY983" fmla="*/ 25263 h 4459172"/>
              <a:gd name="connsiteX984" fmla="*/ 2051145 w 5498758"/>
              <a:gd name="connsiteY984" fmla="*/ 36121 h 4459172"/>
              <a:gd name="connsiteX985" fmla="*/ 2086994 w 5498758"/>
              <a:gd name="connsiteY985" fmla="*/ 63300 h 4459172"/>
              <a:gd name="connsiteX986" fmla="*/ 2116047 w 5498758"/>
              <a:gd name="connsiteY986" fmla="*/ 97477 h 4459172"/>
              <a:gd name="connsiteX987" fmla="*/ 2128200 w 5498758"/>
              <a:gd name="connsiteY987" fmla="*/ 117082 h 4459172"/>
              <a:gd name="connsiteX988" fmla="*/ 2138863 w 5498758"/>
              <a:gd name="connsiteY988" fmla="*/ 138308 h 4459172"/>
              <a:gd name="connsiteX989" fmla="*/ 2148106 w 5498758"/>
              <a:gd name="connsiteY989" fmla="*/ 161111 h 4459172"/>
              <a:gd name="connsiteX990" fmla="*/ 2156000 w 5498758"/>
              <a:gd name="connsiteY990" fmla="*/ 185450 h 4459172"/>
              <a:gd name="connsiteX991" fmla="*/ 2162615 w 5498758"/>
              <a:gd name="connsiteY991" fmla="*/ 211281 h 4459172"/>
              <a:gd name="connsiteX992" fmla="*/ 2168020 w 5498758"/>
              <a:gd name="connsiteY992" fmla="*/ 238560 h 4459172"/>
              <a:gd name="connsiteX993" fmla="*/ 2172286 w 5498758"/>
              <a:gd name="connsiteY993" fmla="*/ 267247 h 4459172"/>
              <a:gd name="connsiteX994" fmla="*/ 2175482 w 5498758"/>
              <a:gd name="connsiteY994" fmla="*/ 297296 h 4459172"/>
              <a:gd name="connsiteX995" fmla="*/ 2177678 w 5498758"/>
              <a:gd name="connsiteY995" fmla="*/ 328665 h 4459172"/>
              <a:gd name="connsiteX996" fmla="*/ 2178944 w 5498758"/>
              <a:gd name="connsiteY996" fmla="*/ 361313 h 4459172"/>
              <a:gd name="connsiteX997" fmla="*/ 2179350 w 5498758"/>
              <a:gd name="connsiteY997" fmla="*/ 395194 h 4459172"/>
              <a:gd name="connsiteX998" fmla="*/ 2178964 w 5498758"/>
              <a:gd name="connsiteY998" fmla="*/ 429222 h 4459172"/>
              <a:gd name="connsiteX999" fmla="*/ 2177753 w 5498758"/>
              <a:gd name="connsiteY999" fmla="*/ 462014 h 4459172"/>
              <a:gd name="connsiteX1000" fmla="*/ 2175642 w 5498758"/>
              <a:gd name="connsiteY1000" fmla="*/ 493527 h 4459172"/>
              <a:gd name="connsiteX1001" fmla="*/ 2172554 w 5498758"/>
              <a:gd name="connsiteY1001" fmla="*/ 523718 h 4459172"/>
              <a:gd name="connsiteX1002" fmla="*/ 2168416 w 5498758"/>
              <a:gd name="connsiteY1002" fmla="*/ 552542 h 4459172"/>
              <a:gd name="connsiteX1003" fmla="*/ 2163149 w 5498758"/>
              <a:gd name="connsiteY1003" fmla="*/ 579958 h 4459172"/>
              <a:gd name="connsiteX1004" fmla="*/ 2156679 w 5498758"/>
              <a:gd name="connsiteY1004" fmla="*/ 605919 h 4459172"/>
              <a:gd name="connsiteX1005" fmla="*/ 2148929 w 5498758"/>
              <a:gd name="connsiteY1005" fmla="*/ 630385 h 4459172"/>
              <a:gd name="connsiteX1006" fmla="*/ 2139823 w 5498758"/>
              <a:gd name="connsiteY1006" fmla="*/ 653310 h 4459172"/>
              <a:gd name="connsiteX1007" fmla="*/ 2129287 w 5498758"/>
              <a:gd name="connsiteY1007" fmla="*/ 674652 h 4459172"/>
              <a:gd name="connsiteX1008" fmla="*/ 2117243 w 5498758"/>
              <a:gd name="connsiteY1008" fmla="*/ 694366 h 4459172"/>
              <a:gd name="connsiteX1009" fmla="*/ 2088331 w 5498758"/>
              <a:gd name="connsiteY1009" fmla="*/ 728738 h 4459172"/>
              <a:gd name="connsiteX1010" fmla="*/ 2052479 w 5498758"/>
              <a:gd name="connsiteY1010" fmla="*/ 756079 h 4459172"/>
              <a:gd name="connsiteX1011" fmla="*/ 2031761 w 5498758"/>
              <a:gd name="connsiteY1011" fmla="*/ 767003 h 4459172"/>
              <a:gd name="connsiteX1012" fmla="*/ 2009081 w 5498758"/>
              <a:gd name="connsiteY1012" fmla="*/ 776039 h 4459172"/>
              <a:gd name="connsiteX1013" fmla="*/ 1984362 w 5498758"/>
              <a:gd name="connsiteY1013" fmla="*/ 783143 h 4459172"/>
              <a:gd name="connsiteX1014" fmla="*/ 1957530 w 5498758"/>
              <a:gd name="connsiteY1014" fmla="*/ 788271 h 4459172"/>
              <a:gd name="connsiteX1015" fmla="*/ 1928507 w 5498758"/>
              <a:gd name="connsiteY1015" fmla="*/ 791380 h 4459172"/>
              <a:gd name="connsiteX1016" fmla="*/ 1897218 w 5498758"/>
              <a:gd name="connsiteY1016" fmla="*/ 792425 h 4459172"/>
              <a:gd name="connsiteX1017" fmla="*/ 1897218 w 5498758"/>
              <a:gd name="connsiteY1017" fmla="*/ 733350 h 4459172"/>
              <a:gd name="connsiteX1018" fmla="*/ 1927532 w 5498758"/>
              <a:gd name="connsiteY1018" fmla="*/ 731987 h 4459172"/>
              <a:gd name="connsiteX1019" fmla="*/ 1954939 w 5498758"/>
              <a:gd name="connsiteY1019" fmla="*/ 727948 h 4459172"/>
              <a:gd name="connsiteX1020" fmla="*/ 1979577 w 5498758"/>
              <a:gd name="connsiteY1020" fmla="*/ 721304 h 4459172"/>
              <a:gd name="connsiteX1021" fmla="*/ 2001585 w 5498758"/>
              <a:gd name="connsiteY1021" fmla="*/ 712127 h 4459172"/>
              <a:gd name="connsiteX1022" fmla="*/ 2038261 w 5498758"/>
              <a:gd name="connsiteY1022" fmla="*/ 686465 h 4459172"/>
              <a:gd name="connsiteX1023" fmla="*/ 2066070 w 5498758"/>
              <a:gd name="connsiteY1023" fmla="*/ 651538 h 4459172"/>
              <a:gd name="connsiteX1024" fmla="*/ 2076995 w 5498758"/>
              <a:gd name="connsiteY1024" fmla="*/ 630781 h 4459172"/>
              <a:gd name="connsiteX1025" fmla="*/ 2086118 w 5498758"/>
              <a:gd name="connsiteY1025" fmla="*/ 607924 h 4459172"/>
              <a:gd name="connsiteX1026" fmla="*/ 2093576 w 5498758"/>
              <a:gd name="connsiteY1026" fmla="*/ 583039 h 4459172"/>
              <a:gd name="connsiteX1027" fmla="*/ 2099508 w 5498758"/>
              <a:gd name="connsiteY1027" fmla="*/ 556200 h 4459172"/>
              <a:gd name="connsiteX1028" fmla="*/ 2104052 w 5498758"/>
              <a:gd name="connsiteY1028" fmla="*/ 527476 h 4459172"/>
              <a:gd name="connsiteX1029" fmla="*/ 2107346 w 5498758"/>
              <a:gd name="connsiteY1029" fmla="*/ 496942 h 4459172"/>
              <a:gd name="connsiteX1030" fmla="*/ 2109528 w 5498758"/>
              <a:gd name="connsiteY1030" fmla="*/ 464669 h 4459172"/>
              <a:gd name="connsiteX1031" fmla="*/ 2110736 w 5498758"/>
              <a:gd name="connsiteY1031" fmla="*/ 430729 h 4459172"/>
              <a:gd name="connsiteX1032" fmla="*/ 2111108 w 5498758"/>
              <a:gd name="connsiteY1032" fmla="*/ 395194 h 4459172"/>
              <a:gd name="connsiteX1033" fmla="*/ 2110716 w 5498758"/>
              <a:gd name="connsiteY1033" fmla="*/ 360008 h 4459172"/>
              <a:gd name="connsiteX1034" fmla="*/ 2109453 w 5498758"/>
              <a:gd name="connsiteY1034" fmla="*/ 326396 h 4459172"/>
              <a:gd name="connsiteX1035" fmla="*/ 2107190 w 5498758"/>
              <a:gd name="connsiteY1035" fmla="*/ 294429 h 4459172"/>
              <a:gd name="connsiteX1036" fmla="*/ 2103794 w 5498758"/>
              <a:gd name="connsiteY1036" fmla="*/ 264181 h 4459172"/>
              <a:gd name="connsiteX1037" fmla="*/ 2099136 w 5498758"/>
              <a:gd name="connsiteY1037" fmla="*/ 235721 h 4459172"/>
              <a:gd name="connsiteX1038" fmla="*/ 2093084 w 5498758"/>
              <a:gd name="connsiteY1038" fmla="*/ 209125 h 4459172"/>
              <a:gd name="connsiteX1039" fmla="*/ 2085509 w 5498758"/>
              <a:gd name="connsiteY1039" fmla="*/ 184462 h 4459172"/>
              <a:gd name="connsiteX1040" fmla="*/ 2076280 w 5498758"/>
              <a:gd name="connsiteY1040" fmla="*/ 161806 h 4459172"/>
              <a:gd name="connsiteX1041" fmla="*/ 2065265 w 5498758"/>
              <a:gd name="connsiteY1041" fmla="*/ 141229 h 4459172"/>
              <a:gd name="connsiteX1042" fmla="*/ 2037359 w 5498758"/>
              <a:gd name="connsiteY1042" fmla="*/ 106598 h 4459172"/>
              <a:gd name="connsiteX1043" fmla="*/ 2000745 w 5498758"/>
              <a:gd name="connsiteY1043" fmla="*/ 81147 h 4459172"/>
              <a:gd name="connsiteX1044" fmla="*/ 1978847 w 5498758"/>
              <a:gd name="connsiteY1044" fmla="*/ 72045 h 4459172"/>
              <a:gd name="connsiteX1045" fmla="*/ 1954380 w 5498758"/>
              <a:gd name="connsiteY1045" fmla="*/ 65454 h 4459172"/>
              <a:gd name="connsiteX1046" fmla="*/ 1927214 w 5498758"/>
              <a:gd name="connsiteY1046" fmla="*/ 61446 h 4459172"/>
              <a:gd name="connsiteX1047" fmla="*/ 1897218 w 5498758"/>
              <a:gd name="connsiteY1047" fmla="*/ 60094 h 445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</a:cxnLst>
            <a:rect l="l" t="t" r="r" b="b"/>
            <a:pathLst>
              <a:path w="5498758" h="4459172">
                <a:moveTo>
                  <a:pt x="3875521" y="4290095"/>
                </a:moveTo>
                <a:lnTo>
                  <a:pt x="4001824" y="4290095"/>
                </a:lnTo>
                <a:lnTo>
                  <a:pt x="4001824" y="4396023"/>
                </a:lnTo>
                <a:lnTo>
                  <a:pt x="3875521" y="4396023"/>
                </a:lnTo>
                <a:close/>
                <a:moveTo>
                  <a:pt x="2034141" y="4198427"/>
                </a:moveTo>
                <a:lnTo>
                  <a:pt x="2586194" y="4198427"/>
                </a:lnTo>
                <a:lnTo>
                  <a:pt x="2586194" y="4263614"/>
                </a:lnTo>
                <a:lnTo>
                  <a:pt x="2034141" y="4263614"/>
                </a:lnTo>
                <a:close/>
                <a:moveTo>
                  <a:pt x="2034141" y="3985552"/>
                </a:moveTo>
                <a:lnTo>
                  <a:pt x="2586194" y="3985552"/>
                </a:lnTo>
                <a:lnTo>
                  <a:pt x="2586194" y="4050739"/>
                </a:lnTo>
                <a:lnTo>
                  <a:pt x="2034141" y="4050739"/>
                </a:lnTo>
                <a:close/>
                <a:moveTo>
                  <a:pt x="3269090" y="3670481"/>
                </a:moveTo>
                <a:lnTo>
                  <a:pt x="3497245" y="3670481"/>
                </a:lnTo>
                <a:lnTo>
                  <a:pt x="3497245" y="3728711"/>
                </a:lnTo>
                <a:lnTo>
                  <a:pt x="3497245" y="4399124"/>
                </a:lnTo>
                <a:lnTo>
                  <a:pt x="3497245" y="4457355"/>
                </a:lnTo>
                <a:lnTo>
                  <a:pt x="3269090" y="4457355"/>
                </a:lnTo>
                <a:lnTo>
                  <a:pt x="3269090" y="4399124"/>
                </a:lnTo>
                <a:lnTo>
                  <a:pt x="3426962" y="4399124"/>
                </a:lnTo>
                <a:lnTo>
                  <a:pt x="3426962" y="3728711"/>
                </a:lnTo>
                <a:lnTo>
                  <a:pt x="3269090" y="3728711"/>
                </a:lnTo>
                <a:close/>
                <a:moveTo>
                  <a:pt x="2980062" y="3670481"/>
                </a:moveTo>
                <a:lnTo>
                  <a:pt x="3208209" y="3670481"/>
                </a:lnTo>
                <a:lnTo>
                  <a:pt x="3208209" y="3728711"/>
                </a:lnTo>
                <a:lnTo>
                  <a:pt x="3050336" y="3728711"/>
                </a:lnTo>
                <a:lnTo>
                  <a:pt x="3050336" y="4399124"/>
                </a:lnTo>
                <a:lnTo>
                  <a:pt x="3208209" y="4399124"/>
                </a:lnTo>
                <a:lnTo>
                  <a:pt x="3208209" y="4457355"/>
                </a:lnTo>
                <a:lnTo>
                  <a:pt x="2980062" y="4457355"/>
                </a:lnTo>
                <a:lnTo>
                  <a:pt x="2980062" y="4399124"/>
                </a:lnTo>
                <a:lnTo>
                  <a:pt x="2980062" y="3728711"/>
                </a:lnTo>
                <a:close/>
                <a:moveTo>
                  <a:pt x="5216619" y="3666747"/>
                </a:moveTo>
                <a:lnTo>
                  <a:pt x="5247512" y="3667786"/>
                </a:lnTo>
                <a:lnTo>
                  <a:pt x="5276218" y="3670875"/>
                </a:lnTo>
                <a:lnTo>
                  <a:pt x="5302804" y="3675971"/>
                </a:lnTo>
                <a:lnTo>
                  <a:pt x="5327340" y="3683030"/>
                </a:lnTo>
                <a:lnTo>
                  <a:pt x="5349898" y="3692010"/>
                </a:lnTo>
                <a:lnTo>
                  <a:pt x="5370546" y="3702868"/>
                </a:lnTo>
                <a:lnTo>
                  <a:pt x="5406397" y="3730047"/>
                </a:lnTo>
                <a:lnTo>
                  <a:pt x="5435450" y="3764224"/>
                </a:lnTo>
                <a:lnTo>
                  <a:pt x="5447604" y="3783829"/>
                </a:lnTo>
                <a:lnTo>
                  <a:pt x="5458267" y="3805055"/>
                </a:lnTo>
                <a:lnTo>
                  <a:pt x="5467511" y="3827858"/>
                </a:lnTo>
                <a:lnTo>
                  <a:pt x="5475406" y="3852197"/>
                </a:lnTo>
                <a:lnTo>
                  <a:pt x="5482020" y="3878028"/>
                </a:lnTo>
                <a:lnTo>
                  <a:pt x="5487426" y="3905307"/>
                </a:lnTo>
                <a:lnTo>
                  <a:pt x="5491692" y="3933993"/>
                </a:lnTo>
                <a:lnTo>
                  <a:pt x="5494888" y="3964042"/>
                </a:lnTo>
                <a:lnTo>
                  <a:pt x="5497084" y="3995412"/>
                </a:lnTo>
                <a:lnTo>
                  <a:pt x="5498352" y="4028059"/>
                </a:lnTo>
                <a:lnTo>
                  <a:pt x="5498758" y="4061941"/>
                </a:lnTo>
                <a:lnTo>
                  <a:pt x="5498370" y="4095968"/>
                </a:lnTo>
                <a:lnTo>
                  <a:pt x="5497160" y="4128760"/>
                </a:lnTo>
                <a:lnTo>
                  <a:pt x="5495049" y="4160274"/>
                </a:lnTo>
                <a:lnTo>
                  <a:pt x="5491962" y="4190464"/>
                </a:lnTo>
                <a:lnTo>
                  <a:pt x="5487822" y="4219289"/>
                </a:lnTo>
                <a:lnTo>
                  <a:pt x="5482556" y="4246704"/>
                </a:lnTo>
                <a:lnTo>
                  <a:pt x="5476085" y="4272666"/>
                </a:lnTo>
                <a:lnTo>
                  <a:pt x="5468335" y="4297132"/>
                </a:lnTo>
                <a:lnTo>
                  <a:pt x="5459230" y="4320057"/>
                </a:lnTo>
                <a:lnTo>
                  <a:pt x="5448693" y="4341398"/>
                </a:lnTo>
                <a:lnTo>
                  <a:pt x="5436648" y="4361113"/>
                </a:lnTo>
                <a:lnTo>
                  <a:pt x="5407736" y="4395485"/>
                </a:lnTo>
                <a:lnTo>
                  <a:pt x="5371884" y="4422825"/>
                </a:lnTo>
                <a:lnTo>
                  <a:pt x="5351165" y="4433750"/>
                </a:lnTo>
                <a:lnTo>
                  <a:pt x="5328485" y="4442786"/>
                </a:lnTo>
                <a:lnTo>
                  <a:pt x="5303766" y="4449890"/>
                </a:lnTo>
                <a:lnTo>
                  <a:pt x="5276932" y="4455018"/>
                </a:lnTo>
                <a:lnTo>
                  <a:pt x="5247908" y="4458127"/>
                </a:lnTo>
                <a:lnTo>
                  <a:pt x="5216619" y="4459172"/>
                </a:lnTo>
                <a:lnTo>
                  <a:pt x="5216619" y="4400097"/>
                </a:lnTo>
                <a:lnTo>
                  <a:pt x="5246934" y="4398734"/>
                </a:lnTo>
                <a:lnTo>
                  <a:pt x="5274342" y="4394695"/>
                </a:lnTo>
                <a:lnTo>
                  <a:pt x="5298981" y="4388051"/>
                </a:lnTo>
                <a:lnTo>
                  <a:pt x="5320990" y="4378874"/>
                </a:lnTo>
                <a:lnTo>
                  <a:pt x="5357666" y="4353212"/>
                </a:lnTo>
                <a:lnTo>
                  <a:pt x="5385476" y="4318285"/>
                </a:lnTo>
                <a:lnTo>
                  <a:pt x="5396402" y="4297528"/>
                </a:lnTo>
                <a:lnTo>
                  <a:pt x="5405524" y="4274671"/>
                </a:lnTo>
                <a:lnTo>
                  <a:pt x="5412982" y="4249786"/>
                </a:lnTo>
                <a:lnTo>
                  <a:pt x="5418916" y="4222947"/>
                </a:lnTo>
                <a:lnTo>
                  <a:pt x="5423460" y="4194223"/>
                </a:lnTo>
                <a:lnTo>
                  <a:pt x="5426754" y="4163689"/>
                </a:lnTo>
                <a:lnTo>
                  <a:pt x="5428935" y="4131416"/>
                </a:lnTo>
                <a:lnTo>
                  <a:pt x="5430142" y="4097476"/>
                </a:lnTo>
                <a:lnTo>
                  <a:pt x="5430514" y="4061941"/>
                </a:lnTo>
                <a:lnTo>
                  <a:pt x="5430122" y="4026755"/>
                </a:lnTo>
                <a:lnTo>
                  <a:pt x="5428860" y="3993143"/>
                </a:lnTo>
                <a:lnTo>
                  <a:pt x="5426596" y="3961177"/>
                </a:lnTo>
                <a:lnTo>
                  <a:pt x="5423200" y="3930927"/>
                </a:lnTo>
                <a:lnTo>
                  <a:pt x="5418542" y="3902469"/>
                </a:lnTo>
                <a:lnTo>
                  <a:pt x="5412490" y="3875872"/>
                </a:lnTo>
                <a:lnTo>
                  <a:pt x="5404915" y="3851210"/>
                </a:lnTo>
                <a:lnTo>
                  <a:pt x="5395686" y="3828553"/>
                </a:lnTo>
                <a:lnTo>
                  <a:pt x="5384671" y="3807976"/>
                </a:lnTo>
                <a:lnTo>
                  <a:pt x="5356765" y="3773345"/>
                </a:lnTo>
                <a:lnTo>
                  <a:pt x="5320150" y="3747894"/>
                </a:lnTo>
                <a:lnTo>
                  <a:pt x="5298251" y="3738792"/>
                </a:lnTo>
                <a:lnTo>
                  <a:pt x="5273782" y="3732201"/>
                </a:lnTo>
                <a:lnTo>
                  <a:pt x="5246616" y="3728193"/>
                </a:lnTo>
                <a:lnTo>
                  <a:pt x="5216619" y="3726841"/>
                </a:lnTo>
                <a:close/>
                <a:moveTo>
                  <a:pt x="5160582" y="3666747"/>
                </a:moveTo>
                <a:lnTo>
                  <a:pt x="5160582" y="3726841"/>
                </a:lnTo>
                <a:lnTo>
                  <a:pt x="5130753" y="3728193"/>
                </a:lnTo>
                <a:lnTo>
                  <a:pt x="5103735" y="3732201"/>
                </a:lnTo>
                <a:lnTo>
                  <a:pt x="5079398" y="3738792"/>
                </a:lnTo>
                <a:lnTo>
                  <a:pt x="5057612" y="3747894"/>
                </a:lnTo>
                <a:lnTo>
                  <a:pt x="5021178" y="3773345"/>
                </a:lnTo>
                <a:lnTo>
                  <a:pt x="4993394" y="3807976"/>
                </a:lnTo>
                <a:lnTo>
                  <a:pt x="4982426" y="3828553"/>
                </a:lnTo>
                <a:lnTo>
                  <a:pt x="4973230" y="3851210"/>
                </a:lnTo>
                <a:lnTo>
                  <a:pt x="4965682" y="3875872"/>
                </a:lnTo>
                <a:lnTo>
                  <a:pt x="4959648" y="3902469"/>
                </a:lnTo>
                <a:lnTo>
                  <a:pt x="4955003" y="3930927"/>
                </a:lnTo>
                <a:lnTo>
                  <a:pt x="4951615" y="3961177"/>
                </a:lnTo>
                <a:lnTo>
                  <a:pt x="4949355" y="3993143"/>
                </a:lnTo>
                <a:lnTo>
                  <a:pt x="4948094" y="4026755"/>
                </a:lnTo>
                <a:lnTo>
                  <a:pt x="4947702" y="4061941"/>
                </a:lnTo>
                <a:lnTo>
                  <a:pt x="4948084" y="4097476"/>
                </a:lnTo>
                <a:lnTo>
                  <a:pt x="4949318" y="4131416"/>
                </a:lnTo>
                <a:lnTo>
                  <a:pt x="4951536" y="4163689"/>
                </a:lnTo>
                <a:lnTo>
                  <a:pt x="4954874" y="4194223"/>
                </a:lnTo>
                <a:lnTo>
                  <a:pt x="4959462" y="4222947"/>
                </a:lnTo>
                <a:lnTo>
                  <a:pt x="4965436" y="4249786"/>
                </a:lnTo>
                <a:lnTo>
                  <a:pt x="4972926" y="4274671"/>
                </a:lnTo>
                <a:lnTo>
                  <a:pt x="4982067" y="4297528"/>
                </a:lnTo>
                <a:lnTo>
                  <a:pt x="4992992" y="4318285"/>
                </a:lnTo>
                <a:lnTo>
                  <a:pt x="5020726" y="4353212"/>
                </a:lnTo>
                <a:lnTo>
                  <a:pt x="5057192" y="4378874"/>
                </a:lnTo>
                <a:lnTo>
                  <a:pt x="5079032" y="4388051"/>
                </a:lnTo>
                <a:lnTo>
                  <a:pt x="5103455" y="4394695"/>
                </a:lnTo>
                <a:lnTo>
                  <a:pt x="5130594" y="4398734"/>
                </a:lnTo>
                <a:lnTo>
                  <a:pt x="5160582" y="4400097"/>
                </a:lnTo>
                <a:lnTo>
                  <a:pt x="5160582" y="4459172"/>
                </a:lnTo>
                <a:lnTo>
                  <a:pt x="5129424" y="4458127"/>
                </a:lnTo>
                <a:lnTo>
                  <a:pt x="5100505" y="4455018"/>
                </a:lnTo>
                <a:lnTo>
                  <a:pt x="5073755" y="4449890"/>
                </a:lnTo>
                <a:lnTo>
                  <a:pt x="5049096" y="4442786"/>
                </a:lnTo>
                <a:lnTo>
                  <a:pt x="5026456" y="4433750"/>
                </a:lnTo>
                <a:lnTo>
                  <a:pt x="5005761" y="4422825"/>
                </a:lnTo>
                <a:lnTo>
                  <a:pt x="4969910" y="4395485"/>
                </a:lnTo>
                <a:lnTo>
                  <a:pt x="4940950" y="4361113"/>
                </a:lnTo>
                <a:lnTo>
                  <a:pt x="4928870" y="4341398"/>
                </a:lnTo>
                <a:lnTo>
                  <a:pt x="4918290" y="4320057"/>
                </a:lnTo>
                <a:lnTo>
                  <a:pt x="4909140" y="4297132"/>
                </a:lnTo>
                <a:lnTo>
                  <a:pt x="4901341" y="4272666"/>
                </a:lnTo>
                <a:lnTo>
                  <a:pt x="4894822" y="4246704"/>
                </a:lnTo>
                <a:lnTo>
                  <a:pt x="4889509" y="4219289"/>
                </a:lnTo>
                <a:lnTo>
                  <a:pt x="4885328" y="4190464"/>
                </a:lnTo>
                <a:lnTo>
                  <a:pt x="4882204" y="4160274"/>
                </a:lnTo>
                <a:lnTo>
                  <a:pt x="4880065" y="4128760"/>
                </a:lnTo>
                <a:lnTo>
                  <a:pt x="4878836" y="4095968"/>
                </a:lnTo>
                <a:lnTo>
                  <a:pt x="4878442" y="4061941"/>
                </a:lnTo>
                <a:lnTo>
                  <a:pt x="4878849" y="4028059"/>
                </a:lnTo>
                <a:lnTo>
                  <a:pt x="4880116" y="3995412"/>
                </a:lnTo>
                <a:lnTo>
                  <a:pt x="4882312" y="3964042"/>
                </a:lnTo>
                <a:lnTo>
                  <a:pt x="4885508" y="3933993"/>
                </a:lnTo>
                <a:lnTo>
                  <a:pt x="4889774" y="3905307"/>
                </a:lnTo>
                <a:lnTo>
                  <a:pt x="4895179" y="3878028"/>
                </a:lnTo>
                <a:lnTo>
                  <a:pt x="4901794" y="3852197"/>
                </a:lnTo>
                <a:lnTo>
                  <a:pt x="4909688" y="3827858"/>
                </a:lnTo>
                <a:lnTo>
                  <a:pt x="4918933" y="3805055"/>
                </a:lnTo>
                <a:lnTo>
                  <a:pt x="4929596" y="3783829"/>
                </a:lnTo>
                <a:lnTo>
                  <a:pt x="4941748" y="3764224"/>
                </a:lnTo>
                <a:lnTo>
                  <a:pt x="4970802" y="3730047"/>
                </a:lnTo>
                <a:lnTo>
                  <a:pt x="5006652" y="3702868"/>
                </a:lnTo>
                <a:lnTo>
                  <a:pt x="5027302" y="3692010"/>
                </a:lnTo>
                <a:lnTo>
                  <a:pt x="5049860" y="3683030"/>
                </a:lnTo>
                <a:lnTo>
                  <a:pt x="5074396" y="3675971"/>
                </a:lnTo>
                <a:lnTo>
                  <a:pt x="5100983" y="3670875"/>
                </a:lnTo>
                <a:lnTo>
                  <a:pt x="5129688" y="3667786"/>
                </a:lnTo>
                <a:close/>
                <a:moveTo>
                  <a:pt x="859902" y="3666747"/>
                </a:moveTo>
                <a:lnTo>
                  <a:pt x="890796" y="3667786"/>
                </a:lnTo>
                <a:lnTo>
                  <a:pt x="919501" y="3670875"/>
                </a:lnTo>
                <a:lnTo>
                  <a:pt x="946088" y="3675971"/>
                </a:lnTo>
                <a:lnTo>
                  <a:pt x="970625" y="3683030"/>
                </a:lnTo>
                <a:lnTo>
                  <a:pt x="993183" y="3692010"/>
                </a:lnTo>
                <a:lnTo>
                  <a:pt x="1013832" y="3702868"/>
                </a:lnTo>
                <a:lnTo>
                  <a:pt x="1049682" y="3730047"/>
                </a:lnTo>
                <a:lnTo>
                  <a:pt x="1078736" y="3764224"/>
                </a:lnTo>
                <a:lnTo>
                  <a:pt x="1090888" y="3783829"/>
                </a:lnTo>
                <a:lnTo>
                  <a:pt x="1101552" y="3805055"/>
                </a:lnTo>
                <a:lnTo>
                  <a:pt x="1110795" y="3827858"/>
                </a:lnTo>
                <a:lnTo>
                  <a:pt x="1118690" y="3852197"/>
                </a:lnTo>
                <a:lnTo>
                  <a:pt x="1125304" y="3878028"/>
                </a:lnTo>
                <a:lnTo>
                  <a:pt x="1130710" y="3905307"/>
                </a:lnTo>
                <a:lnTo>
                  <a:pt x="1134975" y="3933993"/>
                </a:lnTo>
                <a:lnTo>
                  <a:pt x="1138171" y="3964042"/>
                </a:lnTo>
                <a:lnTo>
                  <a:pt x="1140367" y="3995412"/>
                </a:lnTo>
                <a:lnTo>
                  <a:pt x="1141633" y="4028059"/>
                </a:lnTo>
                <a:lnTo>
                  <a:pt x="1142040" y="4061941"/>
                </a:lnTo>
                <a:lnTo>
                  <a:pt x="1141653" y="4095968"/>
                </a:lnTo>
                <a:lnTo>
                  <a:pt x="1140442" y="4128760"/>
                </a:lnTo>
                <a:lnTo>
                  <a:pt x="1138331" y="4160274"/>
                </a:lnTo>
                <a:lnTo>
                  <a:pt x="1135244" y="4190464"/>
                </a:lnTo>
                <a:lnTo>
                  <a:pt x="1131105" y="4219289"/>
                </a:lnTo>
                <a:lnTo>
                  <a:pt x="1125838" y="4246704"/>
                </a:lnTo>
                <a:lnTo>
                  <a:pt x="1119368" y="4272666"/>
                </a:lnTo>
                <a:lnTo>
                  <a:pt x="1111618" y="4297132"/>
                </a:lnTo>
                <a:lnTo>
                  <a:pt x="1102512" y="4320057"/>
                </a:lnTo>
                <a:lnTo>
                  <a:pt x="1091976" y="4341398"/>
                </a:lnTo>
                <a:lnTo>
                  <a:pt x="1079931" y="4361113"/>
                </a:lnTo>
                <a:lnTo>
                  <a:pt x="1051018" y="4395485"/>
                </a:lnTo>
                <a:lnTo>
                  <a:pt x="1015166" y="4422825"/>
                </a:lnTo>
                <a:lnTo>
                  <a:pt x="994448" y="4433750"/>
                </a:lnTo>
                <a:lnTo>
                  <a:pt x="971768" y="4442786"/>
                </a:lnTo>
                <a:lnTo>
                  <a:pt x="947048" y="4449890"/>
                </a:lnTo>
                <a:lnTo>
                  <a:pt x="920215" y="4455018"/>
                </a:lnTo>
                <a:lnTo>
                  <a:pt x="891191" y="4458127"/>
                </a:lnTo>
                <a:lnTo>
                  <a:pt x="859902" y="4459172"/>
                </a:lnTo>
                <a:lnTo>
                  <a:pt x="859902" y="4400097"/>
                </a:lnTo>
                <a:lnTo>
                  <a:pt x="890216" y="4398734"/>
                </a:lnTo>
                <a:lnTo>
                  <a:pt x="917625" y="4394695"/>
                </a:lnTo>
                <a:lnTo>
                  <a:pt x="942264" y="4388051"/>
                </a:lnTo>
                <a:lnTo>
                  <a:pt x="964272" y="4378874"/>
                </a:lnTo>
                <a:lnTo>
                  <a:pt x="1000948" y="4353212"/>
                </a:lnTo>
                <a:lnTo>
                  <a:pt x="1028759" y="4318285"/>
                </a:lnTo>
                <a:lnTo>
                  <a:pt x="1039684" y="4297528"/>
                </a:lnTo>
                <a:lnTo>
                  <a:pt x="1048807" y="4274671"/>
                </a:lnTo>
                <a:lnTo>
                  <a:pt x="1056265" y="4249786"/>
                </a:lnTo>
                <a:lnTo>
                  <a:pt x="1062197" y="4222947"/>
                </a:lnTo>
                <a:lnTo>
                  <a:pt x="1066741" y="4194223"/>
                </a:lnTo>
                <a:lnTo>
                  <a:pt x="1070035" y="4163689"/>
                </a:lnTo>
                <a:lnTo>
                  <a:pt x="1072217" y="4131416"/>
                </a:lnTo>
                <a:lnTo>
                  <a:pt x="1073425" y="4097476"/>
                </a:lnTo>
                <a:lnTo>
                  <a:pt x="1073797" y="4061941"/>
                </a:lnTo>
                <a:lnTo>
                  <a:pt x="1073405" y="4026755"/>
                </a:lnTo>
                <a:lnTo>
                  <a:pt x="1072143" y="3993143"/>
                </a:lnTo>
                <a:lnTo>
                  <a:pt x="1069879" y="3961177"/>
                </a:lnTo>
                <a:lnTo>
                  <a:pt x="1066483" y="3930927"/>
                </a:lnTo>
                <a:lnTo>
                  <a:pt x="1061825" y="3902469"/>
                </a:lnTo>
                <a:lnTo>
                  <a:pt x="1055773" y="3875872"/>
                </a:lnTo>
                <a:lnTo>
                  <a:pt x="1048198" y="3851210"/>
                </a:lnTo>
                <a:lnTo>
                  <a:pt x="1038968" y="3828553"/>
                </a:lnTo>
                <a:lnTo>
                  <a:pt x="1027954" y="3807976"/>
                </a:lnTo>
                <a:lnTo>
                  <a:pt x="1000047" y="3773345"/>
                </a:lnTo>
                <a:lnTo>
                  <a:pt x="963432" y="3747894"/>
                </a:lnTo>
                <a:lnTo>
                  <a:pt x="941533" y="3738792"/>
                </a:lnTo>
                <a:lnTo>
                  <a:pt x="917065" y="3732201"/>
                </a:lnTo>
                <a:lnTo>
                  <a:pt x="889898" y="3728193"/>
                </a:lnTo>
                <a:lnTo>
                  <a:pt x="859902" y="3726841"/>
                </a:lnTo>
                <a:close/>
                <a:moveTo>
                  <a:pt x="803845" y="3666747"/>
                </a:moveTo>
                <a:lnTo>
                  <a:pt x="803845" y="3726841"/>
                </a:lnTo>
                <a:lnTo>
                  <a:pt x="774018" y="3728193"/>
                </a:lnTo>
                <a:lnTo>
                  <a:pt x="747000" y="3732201"/>
                </a:lnTo>
                <a:lnTo>
                  <a:pt x="722664" y="3738792"/>
                </a:lnTo>
                <a:lnTo>
                  <a:pt x="700878" y="3747894"/>
                </a:lnTo>
                <a:lnTo>
                  <a:pt x="664443" y="3773345"/>
                </a:lnTo>
                <a:lnTo>
                  <a:pt x="636661" y="3807976"/>
                </a:lnTo>
                <a:lnTo>
                  <a:pt x="625691" y="3828553"/>
                </a:lnTo>
                <a:lnTo>
                  <a:pt x="616496" y="3851210"/>
                </a:lnTo>
                <a:lnTo>
                  <a:pt x="608947" y="3875872"/>
                </a:lnTo>
                <a:lnTo>
                  <a:pt x="602914" y="3902469"/>
                </a:lnTo>
                <a:lnTo>
                  <a:pt x="598268" y="3930927"/>
                </a:lnTo>
                <a:lnTo>
                  <a:pt x="594879" y="3961177"/>
                </a:lnTo>
                <a:lnTo>
                  <a:pt x="592619" y="3993143"/>
                </a:lnTo>
                <a:lnTo>
                  <a:pt x="591358" y="4026755"/>
                </a:lnTo>
                <a:lnTo>
                  <a:pt x="590966" y="4061941"/>
                </a:lnTo>
                <a:lnTo>
                  <a:pt x="591348" y="4097476"/>
                </a:lnTo>
                <a:lnTo>
                  <a:pt x="592582" y="4131416"/>
                </a:lnTo>
                <a:lnTo>
                  <a:pt x="594801" y="4163689"/>
                </a:lnTo>
                <a:lnTo>
                  <a:pt x="598139" y="4194223"/>
                </a:lnTo>
                <a:lnTo>
                  <a:pt x="602727" y="4222947"/>
                </a:lnTo>
                <a:lnTo>
                  <a:pt x="608701" y="4249786"/>
                </a:lnTo>
                <a:lnTo>
                  <a:pt x="616192" y="4274671"/>
                </a:lnTo>
                <a:lnTo>
                  <a:pt x="625333" y="4297528"/>
                </a:lnTo>
                <a:lnTo>
                  <a:pt x="636259" y="4318285"/>
                </a:lnTo>
                <a:lnTo>
                  <a:pt x="663993" y="4353212"/>
                </a:lnTo>
                <a:lnTo>
                  <a:pt x="700458" y="4378874"/>
                </a:lnTo>
                <a:lnTo>
                  <a:pt x="722299" y="4388051"/>
                </a:lnTo>
                <a:lnTo>
                  <a:pt x="746721" y="4394695"/>
                </a:lnTo>
                <a:lnTo>
                  <a:pt x="773858" y="4398734"/>
                </a:lnTo>
                <a:lnTo>
                  <a:pt x="803845" y="4400097"/>
                </a:lnTo>
                <a:lnTo>
                  <a:pt x="803845" y="4459172"/>
                </a:lnTo>
                <a:lnTo>
                  <a:pt x="772687" y="4458127"/>
                </a:lnTo>
                <a:lnTo>
                  <a:pt x="743769" y="4455018"/>
                </a:lnTo>
                <a:lnTo>
                  <a:pt x="717018" y="4449890"/>
                </a:lnTo>
                <a:lnTo>
                  <a:pt x="692360" y="4442786"/>
                </a:lnTo>
                <a:lnTo>
                  <a:pt x="669720" y="4433750"/>
                </a:lnTo>
                <a:lnTo>
                  <a:pt x="649024" y="4422825"/>
                </a:lnTo>
                <a:lnTo>
                  <a:pt x="613173" y="4395485"/>
                </a:lnTo>
                <a:lnTo>
                  <a:pt x="584213" y="4361113"/>
                </a:lnTo>
                <a:lnTo>
                  <a:pt x="572133" y="4341398"/>
                </a:lnTo>
                <a:lnTo>
                  <a:pt x="561554" y="4320057"/>
                </a:lnTo>
                <a:lnTo>
                  <a:pt x="552403" y="4297132"/>
                </a:lnTo>
                <a:lnTo>
                  <a:pt x="544605" y="4272666"/>
                </a:lnTo>
                <a:lnTo>
                  <a:pt x="538086" y="4246704"/>
                </a:lnTo>
                <a:lnTo>
                  <a:pt x="532773" y="4219289"/>
                </a:lnTo>
                <a:lnTo>
                  <a:pt x="528592" y="4190464"/>
                </a:lnTo>
                <a:lnTo>
                  <a:pt x="525469" y="4160274"/>
                </a:lnTo>
                <a:lnTo>
                  <a:pt x="523329" y="4128760"/>
                </a:lnTo>
                <a:lnTo>
                  <a:pt x="522100" y="4095968"/>
                </a:lnTo>
                <a:lnTo>
                  <a:pt x="521706" y="4061941"/>
                </a:lnTo>
                <a:lnTo>
                  <a:pt x="522113" y="4028059"/>
                </a:lnTo>
                <a:lnTo>
                  <a:pt x="523379" y="3995412"/>
                </a:lnTo>
                <a:lnTo>
                  <a:pt x="525575" y="3964042"/>
                </a:lnTo>
                <a:lnTo>
                  <a:pt x="528772" y="3933993"/>
                </a:lnTo>
                <a:lnTo>
                  <a:pt x="533038" y="3905307"/>
                </a:lnTo>
                <a:lnTo>
                  <a:pt x="538443" y="3878028"/>
                </a:lnTo>
                <a:lnTo>
                  <a:pt x="545058" y="3852197"/>
                </a:lnTo>
                <a:lnTo>
                  <a:pt x="552952" y="3827858"/>
                </a:lnTo>
                <a:lnTo>
                  <a:pt x="562197" y="3805055"/>
                </a:lnTo>
                <a:lnTo>
                  <a:pt x="572860" y="3783829"/>
                </a:lnTo>
                <a:lnTo>
                  <a:pt x="585013" y="3764224"/>
                </a:lnTo>
                <a:lnTo>
                  <a:pt x="614066" y="3730047"/>
                </a:lnTo>
                <a:lnTo>
                  <a:pt x="649917" y="3702868"/>
                </a:lnTo>
                <a:lnTo>
                  <a:pt x="670566" y="3692010"/>
                </a:lnTo>
                <a:lnTo>
                  <a:pt x="693123" y="3683030"/>
                </a:lnTo>
                <a:lnTo>
                  <a:pt x="717661" y="3675971"/>
                </a:lnTo>
                <a:lnTo>
                  <a:pt x="744246" y="3670875"/>
                </a:lnTo>
                <a:lnTo>
                  <a:pt x="772951" y="3667786"/>
                </a:lnTo>
                <a:close/>
                <a:moveTo>
                  <a:pt x="308214" y="3373408"/>
                </a:moveTo>
                <a:lnTo>
                  <a:pt x="333981" y="3375652"/>
                </a:lnTo>
                <a:lnTo>
                  <a:pt x="353923" y="3383720"/>
                </a:lnTo>
                <a:lnTo>
                  <a:pt x="366798" y="3399619"/>
                </a:lnTo>
                <a:lnTo>
                  <a:pt x="371366" y="3425353"/>
                </a:lnTo>
                <a:lnTo>
                  <a:pt x="366798" y="3452265"/>
                </a:lnTo>
                <a:lnTo>
                  <a:pt x="353923" y="3468768"/>
                </a:lnTo>
                <a:lnTo>
                  <a:pt x="333981" y="3477060"/>
                </a:lnTo>
                <a:lnTo>
                  <a:pt x="308214" y="3479336"/>
                </a:lnTo>
                <a:lnTo>
                  <a:pt x="282447" y="3477060"/>
                </a:lnTo>
                <a:lnTo>
                  <a:pt x="262505" y="3468768"/>
                </a:lnTo>
                <a:lnTo>
                  <a:pt x="249631" y="3452265"/>
                </a:lnTo>
                <a:lnTo>
                  <a:pt x="245063" y="3425353"/>
                </a:lnTo>
                <a:lnTo>
                  <a:pt x="249774" y="3399619"/>
                </a:lnTo>
                <a:lnTo>
                  <a:pt x="262889" y="3383720"/>
                </a:lnTo>
                <a:lnTo>
                  <a:pt x="282879" y="3375652"/>
                </a:lnTo>
                <a:close/>
                <a:moveTo>
                  <a:pt x="1504247" y="3281741"/>
                </a:moveTo>
                <a:lnTo>
                  <a:pt x="2056300" y="3281741"/>
                </a:lnTo>
                <a:lnTo>
                  <a:pt x="2056300" y="3346928"/>
                </a:lnTo>
                <a:lnTo>
                  <a:pt x="1504247" y="3346928"/>
                </a:lnTo>
                <a:close/>
                <a:moveTo>
                  <a:pt x="1504247" y="3068866"/>
                </a:moveTo>
                <a:lnTo>
                  <a:pt x="2056300" y="3068866"/>
                </a:lnTo>
                <a:lnTo>
                  <a:pt x="2056300" y="3134053"/>
                </a:lnTo>
                <a:lnTo>
                  <a:pt x="1504247" y="3134053"/>
                </a:lnTo>
                <a:close/>
                <a:moveTo>
                  <a:pt x="308214" y="2945621"/>
                </a:moveTo>
                <a:lnTo>
                  <a:pt x="333981" y="2947737"/>
                </a:lnTo>
                <a:lnTo>
                  <a:pt x="353923" y="2955678"/>
                </a:lnTo>
                <a:lnTo>
                  <a:pt x="366798" y="2971832"/>
                </a:lnTo>
                <a:lnTo>
                  <a:pt x="371366" y="2998585"/>
                </a:lnTo>
                <a:lnTo>
                  <a:pt x="366798" y="3024478"/>
                </a:lnTo>
                <a:lnTo>
                  <a:pt x="353923" y="3040727"/>
                </a:lnTo>
                <a:lnTo>
                  <a:pt x="333981" y="3049145"/>
                </a:lnTo>
                <a:lnTo>
                  <a:pt x="308214" y="3051549"/>
                </a:lnTo>
                <a:lnTo>
                  <a:pt x="283039" y="3049145"/>
                </a:lnTo>
                <a:lnTo>
                  <a:pt x="263401" y="3040727"/>
                </a:lnTo>
                <a:lnTo>
                  <a:pt x="250637" y="3024478"/>
                </a:lnTo>
                <a:lnTo>
                  <a:pt x="246086" y="2998585"/>
                </a:lnTo>
                <a:lnTo>
                  <a:pt x="250637" y="2971832"/>
                </a:lnTo>
                <a:lnTo>
                  <a:pt x="263401" y="2955678"/>
                </a:lnTo>
                <a:lnTo>
                  <a:pt x="283039" y="2947737"/>
                </a:lnTo>
                <a:close/>
                <a:moveTo>
                  <a:pt x="2508665" y="2750062"/>
                </a:moveTo>
                <a:lnTo>
                  <a:pt x="2539559" y="2751100"/>
                </a:lnTo>
                <a:lnTo>
                  <a:pt x="2568264" y="2754189"/>
                </a:lnTo>
                <a:lnTo>
                  <a:pt x="2594850" y="2759285"/>
                </a:lnTo>
                <a:lnTo>
                  <a:pt x="2619388" y="2766344"/>
                </a:lnTo>
                <a:lnTo>
                  <a:pt x="2641946" y="2775324"/>
                </a:lnTo>
                <a:lnTo>
                  <a:pt x="2662596" y="2786182"/>
                </a:lnTo>
                <a:lnTo>
                  <a:pt x="2698446" y="2813361"/>
                </a:lnTo>
                <a:lnTo>
                  <a:pt x="2727499" y="2847538"/>
                </a:lnTo>
                <a:lnTo>
                  <a:pt x="2739652" y="2867143"/>
                </a:lnTo>
                <a:lnTo>
                  <a:pt x="2750315" y="2888369"/>
                </a:lnTo>
                <a:lnTo>
                  <a:pt x="2759559" y="2911173"/>
                </a:lnTo>
                <a:lnTo>
                  <a:pt x="2767453" y="2935511"/>
                </a:lnTo>
                <a:lnTo>
                  <a:pt x="2774068" y="2961342"/>
                </a:lnTo>
                <a:lnTo>
                  <a:pt x="2779473" y="2988621"/>
                </a:lnTo>
                <a:lnTo>
                  <a:pt x="2783738" y="3017307"/>
                </a:lnTo>
                <a:lnTo>
                  <a:pt x="2786934" y="3047357"/>
                </a:lnTo>
                <a:lnTo>
                  <a:pt x="2789131" y="3078726"/>
                </a:lnTo>
                <a:lnTo>
                  <a:pt x="2790397" y="3111374"/>
                </a:lnTo>
                <a:lnTo>
                  <a:pt x="2790804" y="3145255"/>
                </a:lnTo>
                <a:lnTo>
                  <a:pt x="2790416" y="3179282"/>
                </a:lnTo>
                <a:lnTo>
                  <a:pt x="2789206" y="3212075"/>
                </a:lnTo>
                <a:lnTo>
                  <a:pt x="2787095" y="3243587"/>
                </a:lnTo>
                <a:lnTo>
                  <a:pt x="2784008" y="3273778"/>
                </a:lnTo>
                <a:lnTo>
                  <a:pt x="2779868" y="3302603"/>
                </a:lnTo>
                <a:lnTo>
                  <a:pt x="2774602" y="3330018"/>
                </a:lnTo>
                <a:lnTo>
                  <a:pt x="2768131" y="3355980"/>
                </a:lnTo>
                <a:lnTo>
                  <a:pt x="2760381" y="3380445"/>
                </a:lnTo>
                <a:lnTo>
                  <a:pt x="2751276" y="3403370"/>
                </a:lnTo>
                <a:lnTo>
                  <a:pt x="2740739" y="3424712"/>
                </a:lnTo>
                <a:lnTo>
                  <a:pt x="2728695" y="3444427"/>
                </a:lnTo>
                <a:lnTo>
                  <a:pt x="2699782" y="3478799"/>
                </a:lnTo>
                <a:lnTo>
                  <a:pt x="2663930" y="3506139"/>
                </a:lnTo>
                <a:lnTo>
                  <a:pt x="2643211" y="3517063"/>
                </a:lnTo>
                <a:lnTo>
                  <a:pt x="2620530" y="3526100"/>
                </a:lnTo>
                <a:lnTo>
                  <a:pt x="2595811" y="3533203"/>
                </a:lnTo>
                <a:lnTo>
                  <a:pt x="2568978" y="3538331"/>
                </a:lnTo>
                <a:lnTo>
                  <a:pt x="2539954" y="3541440"/>
                </a:lnTo>
                <a:lnTo>
                  <a:pt x="2508665" y="3542486"/>
                </a:lnTo>
                <a:lnTo>
                  <a:pt x="2508665" y="3483411"/>
                </a:lnTo>
                <a:lnTo>
                  <a:pt x="2538979" y="3482048"/>
                </a:lnTo>
                <a:lnTo>
                  <a:pt x="2566388" y="3478009"/>
                </a:lnTo>
                <a:lnTo>
                  <a:pt x="2591027" y="3471365"/>
                </a:lnTo>
                <a:lnTo>
                  <a:pt x="2613035" y="3462188"/>
                </a:lnTo>
                <a:lnTo>
                  <a:pt x="2649712" y="3436526"/>
                </a:lnTo>
                <a:lnTo>
                  <a:pt x="2677522" y="3401599"/>
                </a:lnTo>
                <a:lnTo>
                  <a:pt x="2688447" y="3380842"/>
                </a:lnTo>
                <a:lnTo>
                  <a:pt x="2697570" y="3357985"/>
                </a:lnTo>
                <a:lnTo>
                  <a:pt x="2705029" y="3333100"/>
                </a:lnTo>
                <a:lnTo>
                  <a:pt x="2710961" y="3306261"/>
                </a:lnTo>
                <a:lnTo>
                  <a:pt x="2715505" y="3277537"/>
                </a:lnTo>
                <a:lnTo>
                  <a:pt x="2718799" y="3247003"/>
                </a:lnTo>
                <a:lnTo>
                  <a:pt x="2720980" y="3214730"/>
                </a:lnTo>
                <a:lnTo>
                  <a:pt x="2722188" y="3180790"/>
                </a:lnTo>
                <a:lnTo>
                  <a:pt x="2722561" y="3145255"/>
                </a:lnTo>
                <a:lnTo>
                  <a:pt x="2722168" y="3110069"/>
                </a:lnTo>
                <a:lnTo>
                  <a:pt x="2720906" y="3076457"/>
                </a:lnTo>
                <a:lnTo>
                  <a:pt x="2718642" y="3044490"/>
                </a:lnTo>
                <a:lnTo>
                  <a:pt x="2715246" y="3014242"/>
                </a:lnTo>
                <a:lnTo>
                  <a:pt x="2710588" y="2985783"/>
                </a:lnTo>
                <a:lnTo>
                  <a:pt x="2704536" y="2959186"/>
                </a:lnTo>
                <a:lnTo>
                  <a:pt x="2696962" y="2934524"/>
                </a:lnTo>
                <a:lnTo>
                  <a:pt x="2687732" y="2911868"/>
                </a:lnTo>
                <a:lnTo>
                  <a:pt x="2676717" y="2891290"/>
                </a:lnTo>
                <a:lnTo>
                  <a:pt x="2648810" y="2856659"/>
                </a:lnTo>
                <a:lnTo>
                  <a:pt x="2612196" y="2831208"/>
                </a:lnTo>
                <a:lnTo>
                  <a:pt x="2590296" y="2822106"/>
                </a:lnTo>
                <a:lnTo>
                  <a:pt x="2565828" y="2815514"/>
                </a:lnTo>
                <a:lnTo>
                  <a:pt x="2538661" y="2811507"/>
                </a:lnTo>
                <a:lnTo>
                  <a:pt x="2508665" y="2810155"/>
                </a:lnTo>
                <a:close/>
                <a:moveTo>
                  <a:pt x="2452608" y="2750062"/>
                </a:moveTo>
                <a:lnTo>
                  <a:pt x="2452608" y="2810155"/>
                </a:lnTo>
                <a:lnTo>
                  <a:pt x="2422781" y="2811507"/>
                </a:lnTo>
                <a:lnTo>
                  <a:pt x="2395763" y="2815514"/>
                </a:lnTo>
                <a:lnTo>
                  <a:pt x="2371427" y="2822106"/>
                </a:lnTo>
                <a:lnTo>
                  <a:pt x="2349641" y="2831208"/>
                </a:lnTo>
                <a:lnTo>
                  <a:pt x="2313206" y="2856659"/>
                </a:lnTo>
                <a:lnTo>
                  <a:pt x="2285424" y="2891290"/>
                </a:lnTo>
                <a:lnTo>
                  <a:pt x="2274454" y="2911868"/>
                </a:lnTo>
                <a:lnTo>
                  <a:pt x="2265258" y="2934524"/>
                </a:lnTo>
                <a:lnTo>
                  <a:pt x="2257709" y="2959186"/>
                </a:lnTo>
                <a:lnTo>
                  <a:pt x="2251676" y="2985783"/>
                </a:lnTo>
                <a:lnTo>
                  <a:pt x="2247030" y="3014242"/>
                </a:lnTo>
                <a:lnTo>
                  <a:pt x="2243642" y="3044490"/>
                </a:lnTo>
                <a:lnTo>
                  <a:pt x="2241382" y="3076457"/>
                </a:lnTo>
                <a:lnTo>
                  <a:pt x="2240120" y="3110069"/>
                </a:lnTo>
                <a:lnTo>
                  <a:pt x="2239728" y="3145255"/>
                </a:lnTo>
                <a:lnTo>
                  <a:pt x="2240110" y="3180790"/>
                </a:lnTo>
                <a:lnTo>
                  <a:pt x="2241344" y="3214730"/>
                </a:lnTo>
                <a:lnTo>
                  <a:pt x="2243564" y="3247003"/>
                </a:lnTo>
                <a:lnTo>
                  <a:pt x="2246901" y="3277537"/>
                </a:lnTo>
                <a:lnTo>
                  <a:pt x="2251490" y="3306261"/>
                </a:lnTo>
                <a:lnTo>
                  <a:pt x="2257463" y="3333100"/>
                </a:lnTo>
                <a:lnTo>
                  <a:pt x="2264954" y="3357985"/>
                </a:lnTo>
                <a:lnTo>
                  <a:pt x="2274096" y="3380842"/>
                </a:lnTo>
                <a:lnTo>
                  <a:pt x="2285021" y="3401599"/>
                </a:lnTo>
                <a:lnTo>
                  <a:pt x="2312756" y="3436526"/>
                </a:lnTo>
                <a:lnTo>
                  <a:pt x="2349222" y="3462188"/>
                </a:lnTo>
                <a:lnTo>
                  <a:pt x="2371062" y="3471365"/>
                </a:lnTo>
                <a:lnTo>
                  <a:pt x="2395484" y="3478009"/>
                </a:lnTo>
                <a:lnTo>
                  <a:pt x="2422622" y="3482048"/>
                </a:lnTo>
                <a:lnTo>
                  <a:pt x="2452608" y="3483411"/>
                </a:lnTo>
                <a:lnTo>
                  <a:pt x="2452608" y="3542486"/>
                </a:lnTo>
                <a:lnTo>
                  <a:pt x="2421450" y="3541440"/>
                </a:lnTo>
                <a:lnTo>
                  <a:pt x="2392532" y="3538331"/>
                </a:lnTo>
                <a:lnTo>
                  <a:pt x="2365781" y="3533203"/>
                </a:lnTo>
                <a:lnTo>
                  <a:pt x="2341123" y="3526100"/>
                </a:lnTo>
                <a:lnTo>
                  <a:pt x="2318483" y="3517063"/>
                </a:lnTo>
                <a:lnTo>
                  <a:pt x="2297787" y="3506139"/>
                </a:lnTo>
                <a:lnTo>
                  <a:pt x="2261935" y="3478799"/>
                </a:lnTo>
                <a:lnTo>
                  <a:pt x="2232976" y="3444427"/>
                </a:lnTo>
                <a:lnTo>
                  <a:pt x="2220895" y="3424712"/>
                </a:lnTo>
                <a:lnTo>
                  <a:pt x="2210316" y="3403370"/>
                </a:lnTo>
                <a:lnTo>
                  <a:pt x="2201165" y="3380445"/>
                </a:lnTo>
                <a:lnTo>
                  <a:pt x="2193367" y="3355980"/>
                </a:lnTo>
                <a:lnTo>
                  <a:pt x="2186848" y="3330018"/>
                </a:lnTo>
                <a:lnTo>
                  <a:pt x="2181536" y="3302603"/>
                </a:lnTo>
                <a:lnTo>
                  <a:pt x="2177354" y="3273778"/>
                </a:lnTo>
                <a:lnTo>
                  <a:pt x="2174231" y="3243587"/>
                </a:lnTo>
                <a:lnTo>
                  <a:pt x="2172092" y="3212075"/>
                </a:lnTo>
                <a:lnTo>
                  <a:pt x="2170862" y="3179282"/>
                </a:lnTo>
                <a:lnTo>
                  <a:pt x="2170469" y="3145255"/>
                </a:lnTo>
                <a:lnTo>
                  <a:pt x="2170876" y="3111374"/>
                </a:lnTo>
                <a:lnTo>
                  <a:pt x="2172142" y="3078726"/>
                </a:lnTo>
                <a:lnTo>
                  <a:pt x="2174338" y="3047357"/>
                </a:lnTo>
                <a:lnTo>
                  <a:pt x="2177534" y="3017307"/>
                </a:lnTo>
                <a:lnTo>
                  <a:pt x="2181800" y="2988621"/>
                </a:lnTo>
                <a:lnTo>
                  <a:pt x="2187206" y="2961342"/>
                </a:lnTo>
                <a:lnTo>
                  <a:pt x="2193820" y="2935511"/>
                </a:lnTo>
                <a:lnTo>
                  <a:pt x="2201715" y="2911173"/>
                </a:lnTo>
                <a:lnTo>
                  <a:pt x="2210959" y="2888369"/>
                </a:lnTo>
                <a:lnTo>
                  <a:pt x="2221622" y="2867143"/>
                </a:lnTo>
                <a:lnTo>
                  <a:pt x="2233775" y="2847538"/>
                </a:lnTo>
                <a:lnTo>
                  <a:pt x="2262829" y="2813361"/>
                </a:lnTo>
                <a:lnTo>
                  <a:pt x="2298679" y="2786182"/>
                </a:lnTo>
                <a:lnTo>
                  <a:pt x="2319329" y="2775324"/>
                </a:lnTo>
                <a:lnTo>
                  <a:pt x="2341886" y="2766344"/>
                </a:lnTo>
                <a:lnTo>
                  <a:pt x="2366424" y="2759285"/>
                </a:lnTo>
                <a:lnTo>
                  <a:pt x="2393009" y="2754189"/>
                </a:lnTo>
                <a:lnTo>
                  <a:pt x="2421714" y="2751100"/>
                </a:lnTo>
                <a:close/>
                <a:moveTo>
                  <a:pt x="0" y="2365053"/>
                </a:moveTo>
                <a:lnTo>
                  <a:pt x="552046" y="2365053"/>
                </a:lnTo>
                <a:lnTo>
                  <a:pt x="552046" y="2430239"/>
                </a:lnTo>
                <a:lnTo>
                  <a:pt x="0" y="2430239"/>
                </a:lnTo>
                <a:close/>
                <a:moveTo>
                  <a:pt x="0" y="2152178"/>
                </a:moveTo>
                <a:lnTo>
                  <a:pt x="552046" y="2152178"/>
                </a:lnTo>
                <a:lnTo>
                  <a:pt x="552046" y="2217364"/>
                </a:lnTo>
                <a:lnTo>
                  <a:pt x="0" y="2217364"/>
                </a:lnTo>
                <a:close/>
                <a:moveTo>
                  <a:pt x="975625" y="1837762"/>
                </a:moveTo>
                <a:lnTo>
                  <a:pt x="1203780" y="1837762"/>
                </a:lnTo>
                <a:lnTo>
                  <a:pt x="1203780" y="1895226"/>
                </a:lnTo>
                <a:lnTo>
                  <a:pt x="1203780" y="2565639"/>
                </a:lnTo>
                <a:lnTo>
                  <a:pt x="1203780" y="2623869"/>
                </a:lnTo>
                <a:lnTo>
                  <a:pt x="975625" y="2623869"/>
                </a:lnTo>
                <a:lnTo>
                  <a:pt x="975625" y="2565639"/>
                </a:lnTo>
                <a:lnTo>
                  <a:pt x="1133506" y="2565639"/>
                </a:lnTo>
                <a:lnTo>
                  <a:pt x="1133506" y="1895226"/>
                </a:lnTo>
                <a:lnTo>
                  <a:pt x="975625" y="1895226"/>
                </a:lnTo>
                <a:close/>
                <a:moveTo>
                  <a:pt x="686589" y="1837762"/>
                </a:moveTo>
                <a:lnTo>
                  <a:pt x="914744" y="1837762"/>
                </a:lnTo>
                <a:lnTo>
                  <a:pt x="914744" y="1895226"/>
                </a:lnTo>
                <a:lnTo>
                  <a:pt x="756871" y="1895226"/>
                </a:lnTo>
                <a:lnTo>
                  <a:pt x="756871" y="2565639"/>
                </a:lnTo>
                <a:lnTo>
                  <a:pt x="914744" y="2565639"/>
                </a:lnTo>
                <a:lnTo>
                  <a:pt x="914744" y="2623869"/>
                </a:lnTo>
                <a:lnTo>
                  <a:pt x="686589" y="2623869"/>
                </a:lnTo>
                <a:lnTo>
                  <a:pt x="686589" y="2565639"/>
                </a:lnTo>
                <a:lnTo>
                  <a:pt x="686589" y="1895226"/>
                </a:lnTo>
                <a:close/>
                <a:moveTo>
                  <a:pt x="2196892" y="1833374"/>
                </a:moveTo>
                <a:lnTo>
                  <a:pt x="2227786" y="1834413"/>
                </a:lnTo>
                <a:lnTo>
                  <a:pt x="2256490" y="1837502"/>
                </a:lnTo>
                <a:lnTo>
                  <a:pt x="2283076" y="1842597"/>
                </a:lnTo>
                <a:lnTo>
                  <a:pt x="2307613" y="1849656"/>
                </a:lnTo>
                <a:lnTo>
                  <a:pt x="2330171" y="1858637"/>
                </a:lnTo>
                <a:lnTo>
                  <a:pt x="2350821" y="1869495"/>
                </a:lnTo>
                <a:lnTo>
                  <a:pt x="2386671" y="1896674"/>
                </a:lnTo>
                <a:lnTo>
                  <a:pt x="2415724" y="1930851"/>
                </a:lnTo>
                <a:lnTo>
                  <a:pt x="2427878" y="1950456"/>
                </a:lnTo>
                <a:lnTo>
                  <a:pt x="2438541" y="1971682"/>
                </a:lnTo>
                <a:lnTo>
                  <a:pt x="2447785" y="1994485"/>
                </a:lnTo>
                <a:lnTo>
                  <a:pt x="2455680" y="2018824"/>
                </a:lnTo>
                <a:lnTo>
                  <a:pt x="2462294" y="2044655"/>
                </a:lnTo>
                <a:lnTo>
                  <a:pt x="2467700" y="2071935"/>
                </a:lnTo>
                <a:lnTo>
                  <a:pt x="2471966" y="2100621"/>
                </a:lnTo>
                <a:lnTo>
                  <a:pt x="2475162" y="2130670"/>
                </a:lnTo>
                <a:lnTo>
                  <a:pt x="2477358" y="2162039"/>
                </a:lnTo>
                <a:lnTo>
                  <a:pt x="2478625" y="2194687"/>
                </a:lnTo>
                <a:lnTo>
                  <a:pt x="2479032" y="2228568"/>
                </a:lnTo>
                <a:lnTo>
                  <a:pt x="2478644" y="2262596"/>
                </a:lnTo>
                <a:lnTo>
                  <a:pt x="2477434" y="2295388"/>
                </a:lnTo>
                <a:lnTo>
                  <a:pt x="2475322" y="2326901"/>
                </a:lnTo>
                <a:lnTo>
                  <a:pt x="2472236" y="2357092"/>
                </a:lnTo>
                <a:lnTo>
                  <a:pt x="2468096" y="2385916"/>
                </a:lnTo>
                <a:lnTo>
                  <a:pt x="2462830" y="2413332"/>
                </a:lnTo>
                <a:lnTo>
                  <a:pt x="2456359" y="2439293"/>
                </a:lnTo>
                <a:lnTo>
                  <a:pt x="2448609" y="2463759"/>
                </a:lnTo>
                <a:lnTo>
                  <a:pt x="2439504" y="2486684"/>
                </a:lnTo>
                <a:lnTo>
                  <a:pt x="2428967" y="2508026"/>
                </a:lnTo>
                <a:lnTo>
                  <a:pt x="2416923" y="2527740"/>
                </a:lnTo>
                <a:lnTo>
                  <a:pt x="2388010" y="2562112"/>
                </a:lnTo>
                <a:lnTo>
                  <a:pt x="2352158" y="2589453"/>
                </a:lnTo>
                <a:lnTo>
                  <a:pt x="2331438" y="2600377"/>
                </a:lnTo>
                <a:lnTo>
                  <a:pt x="2308758" y="2609413"/>
                </a:lnTo>
                <a:lnTo>
                  <a:pt x="2284039" y="2616517"/>
                </a:lnTo>
                <a:lnTo>
                  <a:pt x="2257206" y="2621645"/>
                </a:lnTo>
                <a:lnTo>
                  <a:pt x="2228182" y="2624754"/>
                </a:lnTo>
                <a:lnTo>
                  <a:pt x="2196892" y="2625799"/>
                </a:lnTo>
                <a:lnTo>
                  <a:pt x="2196892" y="2566725"/>
                </a:lnTo>
                <a:lnTo>
                  <a:pt x="2227207" y="2565362"/>
                </a:lnTo>
                <a:lnTo>
                  <a:pt x="2254616" y="2561323"/>
                </a:lnTo>
                <a:lnTo>
                  <a:pt x="2279255" y="2554679"/>
                </a:lnTo>
                <a:lnTo>
                  <a:pt x="2301263" y="2545502"/>
                </a:lnTo>
                <a:lnTo>
                  <a:pt x="2337940" y="2519839"/>
                </a:lnTo>
                <a:lnTo>
                  <a:pt x="2365750" y="2484913"/>
                </a:lnTo>
                <a:lnTo>
                  <a:pt x="2376675" y="2464156"/>
                </a:lnTo>
                <a:lnTo>
                  <a:pt x="2385798" y="2441299"/>
                </a:lnTo>
                <a:lnTo>
                  <a:pt x="2393256" y="2416414"/>
                </a:lnTo>
                <a:lnTo>
                  <a:pt x="2399189" y="2389574"/>
                </a:lnTo>
                <a:lnTo>
                  <a:pt x="2403733" y="2360851"/>
                </a:lnTo>
                <a:lnTo>
                  <a:pt x="2407027" y="2330317"/>
                </a:lnTo>
                <a:lnTo>
                  <a:pt x="2409208" y="2298043"/>
                </a:lnTo>
                <a:lnTo>
                  <a:pt x="2410416" y="2264103"/>
                </a:lnTo>
                <a:lnTo>
                  <a:pt x="2410788" y="2228568"/>
                </a:lnTo>
                <a:lnTo>
                  <a:pt x="2410396" y="2193383"/>
                </a:lnTo>
                <a:lnTo>
                  <a:pt x="2409134" y="2159770"/>
                </a:lnTo>
                <a:lnTo>
                  <a:pt x="2406870" y="2127804"/>
                </a:lnTo>
                <a:lnTo>
                  <a:pt x="2403474" y="2097555"/>
                </a:lnTo>
                <a:lnTo>
                  <a:pt x="2398815" y="2069097"/>
                </a:lnTo>
                <a:lnTo>
                  <a:pt x="2392763" y="2042499"/>
                </a:lnTo>
                <a:lnTo>
                  <a:pt x="2385188" y="2017837"/>
                </a:lnTo>
                <a:lnTo>
                  <a:pt x="2375958" y="1995181"/>
                </a:lnTo>
                <a:lnTo>
                  <a:pt x="2364943" y="1974603"/>
                </a:lnTo>
                <a:lnTo>
                  <a:pt x="2337035" y="1939972"/>
                </a:lnTo>
                <a:lnTo>
                  <a:pt x="2300421" y="1914521"/>
                </a:lnTo>
                <a:lnTo>
                  <a:pt x="2278522" y="1905419"/>
                </a:lnTo>
                <a:lnTo>
                  <a:pt x="2254055" y="1898828"/>
                </a:lnTo>
                <a:lnTo>
                  <a:pt x="2226888" y="1894820"/>
                </a:lnTo>
                <a:lnTo>
                  <a:pt x="2196892" y="1893468"/>
                </a:lnTo>
                <a:close/>
                <a:moveTo>
                  <a:pt x="2140849" y="1833374"/>
                </a:moveTo>
                <a:lnTo>
                  <a:pt x="2140849" y="1893468"/>
                </a:lnTo>
                <a:lnTo>
                  <a:pt x="2111022" y="1894820"/>
                </a:lnTo>
                <a:lnTo>
                  <a:pt x="2084005" y="1898828"/>
                </a:lnTo>
                <a:lnTo>
                  <a:pt x="2059669" y="1905419"/>
                </a:lnTo>
                <a:lnTo>
                  <a:pt x="2037884" y="1914521"/>
                </a:lnTo>
                <a:lnTo>
                  <a:pt x="2001450" y="1939972"/>
                </a:lnTo>
                <a:lnTo>
                  <a:pt x="1973667" y="1974603"/>
                </a:lnTo>
                <a:lnTo>
                  <a:pt x="1962698" y="1995181"/>
                </a:lnTo>
                <a:lnTo>
                  <a:pt x="1953504" y="2017837"/>
                </a:lnTo>
                <a:lnTo>
                  <a:pt x="1945955" y="2042499"/>
                </a:lnTo>
                <a:lnTo>
                  <a:pt x="1939923" y="2069097"/>
                </a:lnTo>
                <a:lnTo>
                  <a:pt x="1935277" y="2097555"/>
                </a:lnTo>
                <a:lnTo>
                  <a:pt x="1931889" y="2127804"/>
                </a:lnTo>
                <a:lnTo>
                  <a:pt x="1929629" y="2159770"/>
                </a:lnTo>
                <a:lnTo>
                  <a:pt x="1928368" y="2193383"/>
                </a:lnTo>
                <a:lnTo>
                  <a:pt x="1927976" y="2228568"/>
                </a:lnTo>
                <a:lnTo>
                  <a:pt x="1928358" y="2264103"/>
                </a:lnTo>
                <a:lnTo>
                  <a:pt x="1929592" y="2298043"/>
                </a:lnTo>
                <a:lnTo>
                  <a:pt x="1931811" y="2330317"/>
                </a:lnTo>
                <a:lnTo>
                  <a:pt x="1935148" y="2360851"/>
                </a:lnTo>
                <a:lnTo>
                  <a:pt x="1939736" y="2389574"/>
                </a:lnTo>
                <a:lnTo>
                  <a:pt x="1945709" y="2416414"/>
                </a:lnTo>
                <a:lnTo>
                  <a:pt x="1953200" y="2441299"/>
                </a:lnTo>
                <a:lnTo>
                  <a:pt x="1962341" y="2464156"/>
                </a:lnTo>
                <a:lnTo>
                  <a:pt x="1973265" y="2484913"/>
                </a:lnTo>
                <a:lnTo>
                  <a:pt x="2000999" y="2519839"/>
                </a:lnTo>
                <a:lnTo>
                  <a:pt x="2037464" y="2545502"/>
                </a:lnTo>
                <a:lnTo>
                  <a:pt x="2059304" y="2554679"/>
                </a:lnTo>
                <a:lnTo>
                  <a:pt x="2083726" y="2561323"/>
                </a:lnTo>
                <a:lnTo>
                  <a:pt x="2110863" y="2565362"/>
                </a:lnTo>
                <a:lnTo>
                  <a:pt x="2140849" y="2566725"/>
                </a:lnTo>
                <a:lnTo>
                  <a:pt x="2140849" y="2625799"/>
                </a:lnTo>
                <a:lnTo>
                  <a:pt x="2109692" y="2624754"/>
                </a:lnTo>
                <a:lnTo>
                  <a:pt x="2080775" y="2621645"/>
                </a:lnTo>
                <a:lnTo>
                  <a:pt x="2054025" y="2616517"/>
                </a:lnTo>
                <a:lnTo>
                  <a:pt x="2029367" y="2609413"/>
                </a:lnTo>
                <a:lnTo>
                  <a:pt x="2006728" y="2600377"/>
                </a:lnTo>
                <a:lnTo>
                  <a:pt x="1986033" y="2589453"/>
                </a:lnTo>
                <a:lnTo>
                  <a:pt x="1950182" y="2562112"/>
                </a:lnTo>
                <a:lnTo>
                  <a:pt x="1921222" y="2527740"/>
                </a:lnTo>
                <a:lnTo>
                  <a:pt x="1909143" y="2508026"/>
                </a:lnTo>
                <a:lnTo>
                  <a:pt x="1898564" y="2486684"/>
                </a:lnTo>
                <a:lnTo>
                  <a:pt x="1889412" y="2463759"/>
                </a:lnTo>
                <a:lnTo>
                  <a:pt x="1881615" y="2439293"/>
                </a:lnTo>
                <a:lnTo>
                  <a:pt x="1875096" y="2413332"/>
                </a:lnTo>
                <a:lnTo>
                  <a:pt x="1869783" y="2385916"/>
                </a:lnTo>
                <a:lnTo>
                  <a:pt x="1865602" y="2357092"/>
                </a:lnTo>
                <a:lnTo>
                  <a:pt x="1862479" y="2326901"/>
                </a:lnTo>
                <a:lnTo>
                  <a:pt x="1860340" y="2295388"/>
                </a:lnTo>
                <a:lnTo>
                  <a:pt x="1859110" y="2262596"/>
                </a:lnTo>
                <a:lnTo>
                  <a:pt x="1858717" y="2228568"/>
                </a:lnTo>
                <a:lnTo>
                  <a:pt x="1859123" y="2194687"/>
                </a:lnTo>
                <a:lnTo>
                  <a:pt x="1860390" y="2162039"/>
                </a:lnTo>
                <a:lnTo>
                  <a:pt x="1862586" y="2130670"/>
                </a:lnTo>
                <a:lnTo>
                  <a:pt x="1865781" y="2100621"/>
                </a:lnTo>
                <a:lnTo>
                  <a:pt x="1870047" y="2071935"/>
                </a:lnTo>
                <a:lnTo>
                  <a:pt x="1875452" y="2044655"/>
                </a:lnTo>
                <a:lnTo>
                  <a:pt x="1882067" y="2018824"/>
                </a:lnTo>
                <a:lnTo>
                  <a:pt x="1889961" y="1994485"/>
                </a:lnTo>
                <a:lnTo>
                  <a:pt x="1899205" y="1971682"/>
                </a:lnTo>
                <a:lnTo>
                  <a:pt x="1909867" y="1950456"/>
                </a:lnTo>
                <a:lnTo>
                  <a:pt x="1922020" y="1930851"/>
                </a:lnTo>
                <a:lnTo>
                  <a:pt x="1951072" y="1896674"/>
                </a:lnTo>
                <a:lnTo>
                  <a:pt x="1986922" y="1869495"/>
                </a:lnTo>
                <a:lnTo>
                  <a:pt x="2007571" y="1858637"/>
                </a:lnTo>
                <a:lnTo>
                  <a:pt x="2030129" y="1849656"/>
                </a:lnTo>
                <a:lnTo>
                  <a:pt x="2054665" y="1842597"/>
                </a:lnTo>
                <a:lnTo>
                  <a:pt x="2081251" y="1837502"/>
                </a:lnTo>
                <a:lnTo>
                  <a:pt x="2109955" y="1834413"/>
                </a:lnTo>
                <a:close/>
                <a:moveTo>
                  <a:pt x="2219148" y="1448369"/>
                </a:moveTo>
                <a:lnTo>
                  <a:pt x="2771201" y="1448369"/>
                </a:lnTo>
                <a:lnTo>
                  <a:pt x="2771201" y="1513555"/>
                </a:lnTo>
                <a:lnTo>
                  <a:pt x="2219148" y="1513555"/>
                </a:lnTo>
                <a:close/>
                <a:moveTo>
                  <a:pt x="1555972" y="1448366"/>
                </a:moveTo>
                <a:lnTo>
                  <a:pt x="2108018" y="1448366"/>
                </a:lnTo>
                <a:lnTo>
                  <a:pt x="2108018" y="1513553"/>
                </a:lnTo>
                <a:lnTo>
                  <a:pt x="1555972" y="1513553"/>
                </a:lnTo>
                <a:close/>
                <a:moveTo>
                  <a:pt x="2219148" y="1235493"/>
                </a:moveTo>
                <a:lnTo>
                  <a:pt x="2771201" y="1235493"/>
                </a:lnTo>
                <a:lnTo>
                  <a:pt x="2771201" y="1300680"/>
                </a:lnTo>
                <a:lnTo>
                  <a:pt x="2219148" y="1300680"/>
                </a:lnTo>
                <a:close/>
                <a:moveTo>
                  <a:pt x="1555972" y="1235491"/>
                </a:moveTo>
                <a:lnTo>
                  <a:pt x="2108018" y="1235491"/>
                </a:lnTo>
                <a:lnTo>
                  <a:pt x="2108018" y="1300678"/>
                </a:lnTo>
                <a:lnTo>
                  <a:pt x="1555972" y="1300678"/>
                </a:lnTo>
                <a:close/>
                <a:moveTo>
                  <a:pt x="3742214" y="916690"/>
                </a:moveTo>
                <a:lnTo>
                  <a:pt x="3773108" y="917728"/>
                </a:lnTo>
                <a:lnTo>
                  <a:pt x="3801812" y="920817"/>
                </a:lnTo>
                <a:lnTo>
                  <a:pt x="3828397" y="925913"/>
                </a:lnTo>
                <a:lnTo>
                  <a:pt x="3852935" y="932972"/>
                </a:lnTo>
                <a:lnTo>
                  <a:pt x="3875492" y="941952"/>
                </a:lnTo>
                <a:lnTo>
                  <a:pt x="3896140" y="952810"/>
                </a:lnTo>
                <a:lnTo>
                  <a:pt x="3931990" y="979989"/>
                </a:lnTo>
                <a:lnTo>
                  <a:pt x="3961043" y="1014166"/>
                </a:lnTo>
                <a:lnTo>
                  <a:pt x="3973194" y="1033771"/>
                </a:lnTo>
                <a:lnTo>
                  <a:pt x="3983858" y="1054997"/>
                </a:lnTo>
                <a:lnTo>
                  <a:pt x="3993102" y="1077801"/>
                </a:lnTo>
                <a:lnTo>
                  <a:pt x="4000996" y="1102139"/>
                </a:lnTo>
                <a:lnTo>
                  <a:pt x="4007610" y="1127971"/>
                </a:lnTo>
                <a:lnTo>
                  <a:pt x="4013016" y="1155250"/>
                </a:lnTo>
                <a:lnTo>
                  <a:pt x="4017281" y="1183936"/>
                </a:lnTo>
                <a:lnTo>
                  <a:pt x="4020477" y="1213985"/>
                </a:lnTo>
                <a:lnTo>
                  <a:pt x="4022673" y="1245354"/>
                </a:lnTo>
                <a:lnTo>
                  <a:pt x="4023939" y="1278002"/>
                </a:lnTo>
                <a:lnTo>
                  <a:pt x="4024347" y="1311883"/>
                </a:lnTo>
                <a:lnTo>
                  <a:pt x="4023960" y="1345910"/>
                </a:lnTo>
                <a:lnTo>
                  <a:pt x="4022749" y="1378703"/>
                </a:lnTo>
                <a:lnTo>
                  <a:pt x="4020638" y="1410216"/>
                </a:lnTo>
                <a:lnTo>
                  <a:pt x="4017550" y="1440407"/>
                </a:lnTo>
                <a:lnTo>
                  <a:pt x="4013412" y="1469231"/>
                </a:lnTo>
                <a:lnTo>
                  <a:pt x="4008146" y="1496647"/>
                </a:lnTo>
                <a:lnTo>
                  <a:pt x="4001675" y="1522609"/>
                </a:lnTo>
                <a:lnTo>
                  <a:pt x="3993926" y="1547074"/>
                </a:lnTo>
                <a:lnTo>
                  <a:pt x="3984821" y="1570000"/>
                </a:lnTo>
                <a:lnTo>
                  <a:pt x="3974284" y="1591341"/>
                </a:lnTo>
                <a:lnTo>
                  <a:pt x="3962241" y="1611056"/>
                </a:lnTo>
                <a:lnTo>
                  <a:pt x="3933329" y="1645428"/>
                </a:lnTo>
                <a:lnTo>
                  <a:pt x="3897477" y="1672768"/>
                </a:lnTo>
                <a:lnTo>
                  <a:pt x="3876760" y="1683693"/>
                </a:lnTo>
                <a:lnTo>
                  <a:pt x="3854080" y="1692729"/>
                </a:lnTo>
                <a:lnTo>
                  <a:pt x="3829360" y="1699833"/>
                </a:lnTo>
                <a:lnTo>
                  <a:pt x="3802527" y="1704961"/>
                </a:lnTo>
                <a:lnTo>
                  <a:pt x="3773504" y="1708069"/>
                </a:lnTo>
                <a:lnTo>
                  <a:pt x="3742214" y="1709115"/>
                </a:lnTo>
                <a:lnTo>
                  <a:pt x="3742214" y="1650040"/>
                </a:lnTo>
                <a:lnTo>
                  <a:pt x="3772528" y="1648677"/>
                </a:lnTo>
                <a:lnTo>
                  <a:pt x="3799938" y="1644638"/>
                </a:lnTo>
                <a:lnTo>
                  <a:pt x="3824576" y="1637994"/>
                </a:lnTo>
                <a:lnTo>
                  <a:pt x="3846584" y="1628817"/>
                </a:lnTo>
                <a:lnTo>
                  <a:pt x="3883261" y="1603155"/>
                </a:lnTo>
                <a:lnTo>
                  <a:pt x="3911071" y="1568228"/>
                </a:lnTo>
                <a:lnTo>
                  <a:pt x="3921996" y="1547471"/>
                </a:lnTo>
                <a:lnTo>
                  <a:pt x="3931120" y="1524614"/>
                </a:lnTo>
                <a:lnTo>
                  <a:pt x="3938578" y="1499729"/>
                </a:lnTo>
                <a:lnTo>
                  <a:pt x="3944510" y="1472889"/>
                </a:lnTo>
                <a:lnTo>
                  <a:pt x="3949054" y="1444166"/>
                </a:lnTo>
                <a:lnTo>
                  <a:pt x="3952348" y="1413632"/>
                </a:lnTo>
                <a:lnTo>
                  <a:pt x="3954530" y="1381358"/>
                </a:lnTo>
                <a:lnTo>
                  <a:pt x="3955738" y="1347418"/>
                </a:lnTo>
                <a:lnTo>
                  <a:pt x="3956109" y="1311883"/>
                </a:lnTo>
                <a:lnTo>
                  <a:pt x="3955717" y="1276698"/>
                </a:lnTo>
                <a:lnTo>
                  <a:pt x="3954455" y="1243085"/>
                </a:lnTo>
                <a:lnTo>
                  <a:pt x="3952190" y="1211119"/>
                </a:lnTo>
                <a:lnTo>
                  <a:pt x="3948795" y="1180870"/>
                </a:lnTo>
                <a:lnTo>
                  <a:pt x="3944136" y="1152411"/>
                </a:lnTo>
                <a:lnTo>
                  <a:pt x="3938084" y="1125814"/>
                </a:lnTo>
                <a:lnTo>
                  <a:pt x="3930509" y="1101153"/>
                </a:lnTo>
                <a:lnTo>
                  <a:pt x="3921278" y="1078496"/>
                </a:lnTo>
                <a:lnTo>
                  <a:pt x="3910264" y="1057918"/>
                </a:lnTo>
                <a:lnTo>
                  <a:pt x="3882356" y="1023288"/>
                </a:lnTo>
                <a:lnTo>
                  <a:pt x="3845742" y="997836"/>
                </a:lnTo>
                <a:lnTo>
                  <a:pt x="3823844" y="988734"/>
                </a:lnTo>
                <a:lnTo>
                  <a:pt x="3799376" y="982143"/>
                </a:lnTo>
                <a:lnTo>
                  <a:pt x="3772210" y="978135"/>
                </a:lnTo>
                <a:lnTo>
                  <a:pt x="3742214" y="976783"/>
                </a:lnTo>
                <a:close/>
                <a:moveTo>
                  <a:pt x="3686156" y="916690"/>
                </a:moveTo>
                <a:lnTo>
                  <a:pt x="3686156" y="976783"/>
                </a:lnTo>
                <a:lnTo>
                  <a:pt x="3656329" y="978135"/>
                </a:lnTo>
                <a:lnTo>
                  <a:pt x="3629312" y="982143"/>
                </a:lnTo>
                <a:lnTo>
                  <a:pt x="3604976" y="988734"/>
                </a:lnTo>
                <a:lnTo>
                  <a:pt x="3583191" y="997836"/>
                </a:lnTo>
                <a:lnTo>
                  <a:pt x="3546757" y="1023288"/>
                </a:lnTo>
                <a:lnTo>
                  <a:pt x="3518975" y="1057918"/>
                </a:lnTo>
                <a:lnTo>
                  <a:pt x="3508006" y="1078496"/>
                </a:lnTo>
                <a:lnTo>
                  <a:pt x="3498812" y="1101153"/>
                </a:lnTo>
                <a:lnTo>
                  <a:pt x="3491262" y="1125814"/>
                </a:lnTo>
                <a:lnTo>
                  <a:pt x="3485230" y="1152411"/>
                </a:lnTo>
                <a:lnTo>
                  <a:pt x="3480584" y="1180870"/>
                </a:lnTo>
                <a:lnTo>
                  <a:pt x="3477197" y="1211119"/>
                </a:lnTo>
                <a:lnTo>
                  <a:pt x="3474937" y="1243085"/>
                </a:lnTo>
                <a:lnTo>
                  <a:pt x="3473675" y="1276698"/>
                </a:lnTo>
                <a:lnTo>
                  <a:pt x="3473284" y="1311883"/>
                </a:lnTo>
                <a:lnTo>
                  <a:pt x="3473666" y="1347418"/>
                </a:lnTo>
                <a:lnTo>
                  <a:pt x="3474899" y="1381358"/>
                </a:lnTo>
                <a:lnTo>
                  <a:pt x="3477118" y="1413632"/>
                </a:lnTo>
                <a:lnTo>
                  <a:pt x="3480455" y="1444166"/>
                </a:lnTo>
                <a:lnTo>
                  <a:pt x="3485044" y="1472889"/>
                </a:lnTo>
                <a:lnTo>
                  <a:pt x="3491016" y="1499729"/>
                </a:lnTo>
                <a:lnTo>
                  <a:pt x="3498507" y="1524614"/>
                </a:lnTo>
                <a:lnTo>
                  <a:pt x="3507648" y="1547471"/>
                </a:lnTo>
                <a:lnTo>
                  <a:pt x="3518572" y="1568228"/>
                </a:lnTo>
                <a:lnTo>
                  <a:pt x="3546307" y="1603155"/>
                </a:lnTo>
                <a:lnTo>
                  <a:pt x="3582771" y="1628817"/>
                </a:lnTo>
                <a:lnTo>
                  <a:pt x="3604611" y="1637994"/>
                </a:lnTo>
                <a:lnTo>
                  <a:pt x="3629033" y="1644638"/>
                </a:lnTo>
                <a:lnTo>
                  <a:pt x="3656171" y="1648677"/>
                </a:lnTo>
                <a:lnTo>
                  <a:pt x="3686156" y="1650040"/>
                </a:lnTo>
                <a:lnTo>
                  <a:pt x="3686156" y="1709115"/>
                </a:lnTo>
                <a:lnTo>
                  <a:pt x="3655000" y="1708069"/>
                </a:lnTo>
                <a:lnTo>
                  <a:pt x="3626082" y="1704961"/>
                </a:lnTo>
                <a:lnTo>
                  <a:pt x="3599332" y="1699833"/>
                </a:lnTo>
                <a:lnTo>
                  <a:pt x="3574674" y="1692729"/>
                </a:lnTo>
                <a:lnTo>
                  <a:pt x="3552035" y="1683693"/>
                </a:lnTo>
                <a:lnTo>
                  <a:pt x="3531340" y="1672768"/>
                </a:lnTo>
                <a:lnTo>
                  <a:pt x="3495489" y="1645428"/>
                </a:lnTo>
                <a:lnTo>
                  <a:pt x="3466530" y="1611056"/>
                </a:lnTo>
                <a:lnTo>
                  <a:pt x="3454450" y="1591341"/>
                </a:lnTo>
                <a:lnTo>
                  <a:pt x="3443871" y="1570000"/>
                </a:lnTo>
                <a:lnTo>
                  <a:pt x="3434720" y="1547074"/>
                </a:lnTo>
                <a:lnTo>
                  <a:pt x="3426922" y="1522609"/>
                </a:lnTo>
                <a:lnTo>
                  <a:pt x="3420404" y="1496647"/>
                </a:lnTo>
                <a:lnTo>
                  <a:pt x="3415090" y="1469231"/>
                </a:lnTo>
                <a:lnTo>
                  <a:pt x="3410910" y="1440407"/>
                </a:lnTo>
                <a:lnTo>
                  <a:pt x="3407786" y="1410216"/>
                </a:lnTo>
                <a:lnTo>
                  <a:pt x="3405647" y="1378703"/>
                </a:lnTo>
                <a:lnTo>
                  <a:pt x="3404417" y="1345910"/>
                </a:lnTo>
                <a:lnTo>
                  <a:pt x="3404024" y="1311883"/>
                </a:lnTo>
                <a:lnTo>
                  <a:pt x="3404430" y="1278002"/>
                </a:lnTo>
                <a:lnTo>
                  <a:pt x="3405697" y="1245354"/>
                </a:lnTo>
                <a:lnTo>
                  <a:pt x="3407893" y="1213985"/>
                </a:lnTo>
                <a:lnTo>
                  <a:pt x="3411088" y="1183936"/>
                </a:lnTo>
                <a:lnTo>
                  <a:pt x="3415354" y="1155250"/>
                </a:lnTo>
                <a:lnTo>
                  <a:pt x="3420760" y="1127971"/>
                </a:lnTo>
                <a:lnTo>
                  <a:pt x="3427374" y="1102139"/>
                </a:lnTo>
                <a:lnTo>
                  <a:pt x="3435268" y="1077801"/>
                </a:lnTo>
                <a:lnTo>
                  <a:pt x="3444512" y="1054997"/>
                </a:lnTo>
                <a:lnTo>
                  <a:pt x="3455174" y="1033771"/>
                </a:lnTo>
                <a:lnTo>
                  <a:pt x="3467327" y="1014166"/>
                </a:lnTo>
                <a:lnTo>
                  <a:pt x="3496380" y="979989"/>
                </a:lnTo>
                <a:lnTo>
                  <a:pt x="3532230" y="952810"/>
                </a:lnTo>
                <a:lnTo>
                  <a:pt x="3552878" y="941952"/>
                </a:lnTo>
                <a:lnTo>
                  <a:pt x="3575436" y="932972"/>
                </a:lnTo>
                <a:lnTo>
                  <a:pt x="3599973" y="925913"/>
                </a:lnTo>
                <a:lnTo>
                  <a:pt x="3626558" y="920817"/>
                </a:lnTo>
                <a:lnTo>
                  <a:pt x="3655263" y="917728"/>
                </a:lnTo>
                <a:close/>
                <a:moveTo>
                  <a:pt x="2538537" y="623346"/>
                </a:moveTo>
                <a:lnTo>
                  <a:pt x="2664834" y="623346"/>
                </a:lnTo>
                <a:lnTo>
                  <a:pt x="2664834" y="729274"/>
                </a:lnTo>
                <a:lnTo>
                  <a:pt x="2538537" y="729274"/>
                </a:lnTo>
                <a:close/>
                <a:moveTo>
                  <a:pt x="3538388" y="531682"/>
                </a:moveTo>
                <a:lnTo>
                  <a:pt x="4090442" y="531682"/>
                </a:lnTo>
                <a:lnTo>
                  <a:pt x="4090442" y="596869"/>
                </a:lnTo>
                <a:lnTo>
                  <a:pt x="3538388" y="596869"/>
                </a:lnTo>
                <a:close/>
                <a:moveTo>
                  <a:pt x="3538388" y="318807"/>
                </a:moveTo>
                <a:lnTo>
                  <a:pt x="4090442" y="318807"/>
                </a:lnTo>
                <a:lnTo>
                  <a:pt x="4090442" y="383994"/>
                </a:lnTo>
                <a:lnTo>
                  <a:pt x="3538388" y="383994"/>
                </a:lnTo>
                <a:close/>
                <a:moveTo>
                  <a:pt x="4743648" y="4277"/>
                </a:moveTo>
                <a:lnTo>
                  <a:pt x="4971802" y="4277"/>
                </a:lnTo>
                <a:lnTo>
                  <a:pt x="4971802" y="62507"/>
                </a:lnTo>
                <a:lnTo>
                  <a:pt x="4813930" y="62507"/>
                </a:lnTo>
                <a:lnTo>
                  <a:pt x="4813930" y="732154"/>
                </a:lnTo>
                <a:lnTo>
                  <a:pt x="4971802" y="732154"/>
                </a:lnTo>
                <a:lnTo>
                  <a:pt x="4971802" y="790385"/>
                </a:lnTo>
                <a:lnTo>
                  <a:pt x="4743648" y="790385"/>
                </a:lnTo>
                <a:lnTo>
                  <a:pt x="4743648" y="732154"/>
                </a:lnTo>
                <a:lnTo>
                  <a:pt x="4743648" y="62507"/>
                </a:lnTo>
                <a:close/>
                <a:moveTo>
                  <a:pt x="1841161" y="1"/>
                </a:moveTo>
                <a:lnTo>
                  <a:pt x="1841161" y="60096"/>
                </a:lnTo>
                <a:lnTo>
                  <a:pt x="1811334" y="61447"/>
                </a:lnTo>
                <a:lnTo>
                  <a:pt x="1784317" y="65456"/>
                </a:lnTo>
                <a:lnTo>
                  <a:pt x="1759981" y="72046"/>
                </a:lnTo>
                <a:lnTo>
                  <a:pt x="1738195" y="81149"/>
                </a:lnTo>
                <a:lnTo>
                  <a:pt x="1701760" y="106599"/>
                </a:lnTo>
                <a:lnTo>
                  <a:pt x="1673977" y="141231"/>
                </a:lnTo>
                <a:lnTo>
                  <a:pt x="1663007" y="161808"/>
                </a:lnTo>
                <a:lnTo>
                  <a:pt x="1653812" y="184464"/>
                </a:lnTo>
                <a:lnTo>
                  <a:pt x="1646263" y="209127"/>
                </a:lnTo>
                <a:lnTo>
                  <a:pt x="1640230" y="235723"/>
                </a:lnTo>
                <a:lnTo>
                  <a:pt x="1635584" y="264182"/>
                </a:lnTo>
                <a:lnTo>
                  <a:pt x="1632195" y="294431"/>
                </a:lnTo>
                <a:lnTo>
                  <a:pt x="1629935" y="326398"/>
                </a:lnTo>
                <a:lnTo>
                  <a:pt x="1628674" y="360010"/>
                </a:lnTo>
                <a:lnTo>
                  <a:pt x="1628282" y="395196"/>
                </a:lnTo>
                <a:lnTo>
                  <a:pt x="1628664" y="430731"/>
                </a:lnTo>
                <a:lnTo>
                  <a:pt x="1629898" y="464671"/>
                </a:lnTo>
                <a:lnTo>
                  <a:pt x="1632117" y="496943"/>
                </a:lnTo>
                <a:lnTo>
                  <a:pt x="1635455" y="527477"/>
                </a:lnTo>
                <a:lnTo>
                  <a:pt x="1640043" y="556201"/>
                </a:lnTo>
                <a:lnTo>
                  <a:pt x="1646017" y="583040"/>
                </a:lnTo>
                <a:lnTo>
                  <a:pt x="1653508" y="607925"/>
                </a:lnTo>
                <a:lnTo>
                  <a:pt x="1662650" y="630782"/>
                </a:lnTo>
                <a:lnTo>
                  <a:pt x="1673575" y="651540"/>
                </a:lnTo>
                <a:lnTo>
                  <a:pt x="1701309" y="686466"/>
                </a:lnTo>
                <a:lnTo>
                  <a:pt x="1737775" y="712128"/>
                </a:lnTo>
                <a:lnTo>
                  <a:pt x="1759616" y="721306"/>
                </a:lnTo>
                <a:lnTo>
                  <a:pt x="1784038" y="727950"/>
                </a:lnTo>
                <a:lnTo>
                  <a:pt x="1811175" y="731988"/>
                </a:lnTo>
                <a:lnTo>
                  <a:pt x="1841161" y="733351"/>
                </a:lnTo>
                <a:lnTo>
                  <a:pt x="1841161" y="792427"/>
                </a:lnTo>
                <a:lnTo>
                  <a:pt x="1810003" y="791381"/>
                </a:lnTo>
                <a:lnTo>
                  <a:pt x="1781086" y="788273"/>
                </a:lnTo>
                <a:lnTo>
                  <a:pt x="1754335" y="783144"/>
                </a:lnTo>
                <a:lnTo>
                  <a:pt x="1729676" y="776041"/>
                </a:lnTo>
                <a:lnTo>
                  <a:pt x="1707036" y="767004"/>
                </a:lnTo>
                <a:lnTo>
                  <a:pt x="1686340" y="756080"/>
                </a:lnTo>
                <a:lnTo>
                  <a:pt x="1650489" y="728740"/>
                </a:lnTo>
                <a:lnTo>
                  <a:pt x="1621529" y="694367"/>
                </a:lnTo>
                <a:lnTo>
                  <a:pt x="1609449" y="674653"/>
                </a:lnTo>
                <a:lnTo>
                  <a:pt x="1598870" y="653311"/>
                </a:lnTo>
                <a:lnTo>
                  <a:pt x="1589719" y="630386"/>
                </a:lnTo>
                <a:lnTo>
                  <a:pt x="1581921" y="605921"/>
                </a:lnTo>
                <a:lnTo>
                  <a:pt x="1575402" y="579959"/>
                </a:lnTo>
                <a:lnTo>
                  <a:pt x="1570089" y="552543"/>
                </a:lnTo>
                <a:lnTo>
                  <a:pt x="1565908" y="523719"/>
                </a:lnTo>
                <a:lnTo>
                  <a:pt x="1562785" y="493528"/>
                </a:lnTo>
                <a:lnTo>
                  <a:pt x="1560645" y="462016"/>
                </a:lnTo>
                <a:lnTo>
                  <a:pt x="1559416" y="429223"/>
                </a:lnTo>
                <a:lnTo>
                  <a:pt x="1559022" y="395196"/>
                </a:lnTo>
                <a:lnTo>
                  <a:pt x="1559429" y="361314"/>
                </a:lnTo>
                <a:lnTo>
                  <a:pt x="1560695" y="328666"/>
                </a:lnTo>
                <a:lnTo>
                  <a:pt x="1562891" y="297298"/>
                </a:lnTo>
                <a:lnTo>
                  <a:pt x="1566088" y="267248"/>
                </a:lnTo>
                <a:lnTo>
                  <a:pt x="1570354" y="238562"/>
                </a:lnTo>
                <a:lnTo>
                  <a:pt x="1575759" y="211282"/>
                </a:lnTo>
                <a:lnTo>
                  <a:pt x="1582374" y="185452"/>
                </a:lnTo>
                <a:lnTo>
                  <a:pt x="1590268" y="161113"/>
                </a:lnTo>
                <a:lnTo>
                  <a:pt x="1599513" y="138310"/>
                </a:lnTo>
                <a:lnTo>
                  <a:pt x="1610176" y="117084"/>
                </a:lnTo>
                <a:lnTo>
                  <a:pt x="1622329" y="97478"/>
                </a:lnTo>
                <a:lnTo>
                  <a:pt x="1651382" y="63301"/>
                </a:lnTo>
                <a:lnTo>
                  <a:pt x="1687233" y="36123"/>
                </a:lnTo>
                <a:lnTo>
                  <a:pt x="1707882" y="25265"/>
                </a:lnTo>
                <a:lnTo>
                  <a:pt x="1730440" y="16284"/>
                </a:lnTo>
                <a:lnTo>
                  <a:pt x="1754977" y="9224"/>
                </a:lnTo>
                <a:lnTo>
                  <a:pt x="1781563" y="4130"/>
                </a:lnTo>
                <a:lnTo>
                  <a:pt x="1810268" y="1040"/>
                </a:lnTo>
                <a:close/>
                <a:moveTo>
                  <a:pt x="5029634" y="1"/>
                </a:moveTo>
                <a:lnTo>
                  <a:pt x="5060528" y="1040"/>
                </a:lnTo>
                <a:lnTo>
                  <a:pt x="5089233" y="4128"/>
                </a:lnTo>
                <a:lnTo>
                  <a:pt x="5115819" y="9224"/>
                </a:lnTo>
                <a:lnTo>
                  <a:pt x="5140355" y="16283"/>
                </a:lnTo>
                <a:lnTo>
                  <a:pt x="5162912" y="25263"/>
                </a:lnTo>
                <a:lnTo>
                  <a:pt x="5183562" y="36121"/>
                </a:lnTo>
                <a:lnTo>
                  <a:pt x="5219411" y="63300"/>
                </a:lnTo>
                <a:lnTo>
                  <a:pt x="5248464" y="97477"/>
                </a:lnTo>
                <a:lnTo>
                  <a:pt x="5260616" y="117083"/>
                </a:lnTo>
                <a:lnTo>
                  <a:pt x="5271279" y="138308"/>
                </a:lnTo>
                <a:lnTo>
                  <a:pt x="5280522" y="161112"/>
                </a:lnTo>
                <a:lnTo>
                  <a:pt x="5288418" y="185450"/>
                </a:lnTo>
                <a:lnTo>
                  <a:pt x="5295032" y="211281"/>
                </a:lnTo>
                <a:lnTo>
                  <a:pt x="5300436" y="238560"/>
                </a:lnTo>
                <a:lnTo>
                  <a:pt x="5304703" y="267247"/>
                </a:lnTo>
                <a:lnTo>
                  <a:pt x="5307899" y="297296"/>
                </a:lnTo>
                <a:lnTo>
                  <a:pt x="5310095" y="328665"/>
                </a:lnTo>
                <a:lnTo>
                  <a:pt x="5311361" y="361313"/>
                </a:lnTo>
                <a:lnTo>
                  <a:pt x="5311768" y="395194"/>
                </a:lnTo>
                <a:lnTo>
                  <a:pt x="5311382" y="429222"/>
                </a:lnTo>
                <a:lnTo>
                  <a:pt x="5310170" y="462014"/>
                </a:lnTo>
                <a:lnTo>
                  <a:pt x="5308058" y="493527"/>
                </a:lnTo>
                <a:lnTo>
                  <a:pt x="5304972" y="523718"/>
                </a:lnTo>
                <a:lnTo>
                  <a:pt x="5300834" y="552543"/>
                </a:lnTo>
                <a:lnTo>
                  <a:pt x="5295566" y="579958"/>
                </a:lnTo>
                <a:lnTo>
                  <a:pt x="5289096" y="605920"/>
                </a:lnTo>
                <a:lnTo>
                  <a:pt x="5281347" y="630385"/>
                </a:lnTo>
                <a:lnTo>
                  <a:pt x="5272242" y="653311"/>
                </a:lnTo>
                <a:lnTo>
                  <a:pt x="5261706" y="674652"/>
                </a:lnTo>
                <a:lnTo>
                  <a:pt x="5249663" y="694367"/>
                </a:lnTo>
                <a:lnTo>
                  <a:pt x="5220750" y="728739"/>
                </a:lnTo>
                <a:lnTo>
                  <a:pt x="5184899" y="756079"/>
                </a:lnTo>
                <a:lnTo>
                  <a:pt x="5164180" y="767004"/>
                </a:lnTo>
                <a:lnTo>
                  <a:pt x="5141500" y="776040"/>
                </a:lnTo>
                <a:lnTo>
                  <a:pt x="5116782" y="783144"/>
                </a:lnTo>
                <a:lnTo>
                  <a:pt x="5089948" y="788272"/>
                </a:lnTo>
                <a:lnTo>
                  <a:pt x="5060925" y="791381"/>
                </a:lnTo>
                <a:lnTo>
                  <a:pt x="5029634" y="792426"/>
                </a:lnTo>
                <a:lnTo>
                  <a:pt x="5029634" y="733351"/>
                </a:lnTo>
                <a:lnTo>
                  <a:pt x="5059950" y="731988"/>
                </a:lnTo>
                <a:lnTo>
                  <a:pt x="5087358" y="727949"/>
                </a:lnTo>
                <a:lnTo>
                  <a:pt x="5111996" y="721305"/>
                </a:lnTo>
                <a:lnTo>
                  <a:pt x="5134005" y="712128"/>
                </a:lnTo>
                <a:lnTo>
                  <a:pt x="5170680" y="686465"/>
                </a:lnTo>
                <a:lnTo>
                  <a:pt x="5198489" y="651539"/>
                </a:lnTo>
                <a:lnTo>
                  <a:pt x="5209414" y="630782"/>
                </a:lnTo>
                <a:lnTo>
                  <a:pt x="5218536" y="607925"/>
                </a:lnTo>
                <a:lnTo>
                  <a:pt x="5225994" y="583040"/>
                </a:lnTo>
                <a:lnTo>
                  <a:pt x="5231926" y="556200"/>
                </a:lnTo>
                <a:lnTo>
                  <a:pt x="5236470" y="527476"/>
                </a:lnTo>
                <a:lnTo>
                  <a:pt x="5239763" y="496942"/>
                </a:lnTo>
                <a:lnTo>
                  <a:pt x="5241944" y="464669"/>
                </a:lnTo>
                <a:lnTo>
                  <a:pt x="5243152" y="430729"/>
                </a:lnTo>
                <a:lnTo>
                  <a:pt x="5243524" y="395194"/>
                </a:lnTo>
                <a:lnTo>
                  <a:pt x="5243133" y="360008"/>
                </a:lnTo>
                <a:lnTo>
                  <a:pt x="5241870" y="326396"/>
                </a:lnTo>
                <a:lnTo>
                  <a:pt x="5239606" y="294430"/>
                </a:lnTo>
                <a:lnTo>
                  <a:pt x="5236210" y="264181"/>
                </a:lnTo>
                <a:lnTo>
                  <a:pt x="5231552" y="235722"/>
                </a:lnTo>
                <a:lnTo>
                  <a:pt x="5225501" y="209126"/>
                </a:lnTo>
                <a:lnTo>
                  <a:pt x="5217926" y="184463"/>
                </a:lnTo>
                <a:lnTo>
                  <a:pt x="5208696" y="161807"/>
                </a:lnTo>
                <a:lnTo>
                  <a:pt x="5197682" y="141229"/>
                </a:lnTo>
                <a:lnTo>
                  <a:pt x="5169776" y="106598"/>
                </a:lnTo>
                <a:lnTo>
                  <a:pt x="5133162" y="81148"/>
                </a:lnTo>
                <a:lnTo>
                  <a:pt x="5111264" y="72045"/>
                </a:lnTo>
                <a:lnTo>
                  <a:pt x="5086797" y="65454"/>
                </a:lnTo>
                <a:lnTo>
                  <a:pt x="5059632" y="61446"/>
                </a:lnTo>
                <a:lnTo>
                  <a:pt x="5029634" y="60095"/>
                </a:lnTo>
                <a:close/>
                <a:moveTo>
                  <a:pt x="1897218" y="0"/>
                </a:moveTo>
                <a:lnTo>
                  <a:pt x="1928111" y="1039"/>
                </a:lnTo>
                <a:lnTo>
                  <a:pt x="1956816" y="4128"/>
                </a:lnTo>
                <a:lnTo>
                  <a:pt x="1983402" y="9223"/>
                </a:lnTo>
                <a:lnTo>
                  <a:pt x="2007938" y="16282"/>
                </a:lnTo>
                <a:lnTo>
                  <a:pt x="2030496" y="25263"/>
                </a:lnTo>
                <a:lnTo>
                  <a:pt x="2051145" y="36121"/>
                </a:lnTo>
                <a:lnTo>
                  <a:pt x="2086994" y="63300"/>
                </a:lnTo>
                <a:lnTo>
                  <a:pt x="2116047" y="97477"/>
                </a:lnTo>
                <a:lnTo>
                  <a:pt x="2128200" y="117082"/>
                </a:lnTo>
                <a:lnTo>
                  <a:pt x="2138863" y="138308"/>
                </a:lnTo>
                <a:lnTo>
                  <a:pt x="2148106" y="161111"/>
                </a:lnTo>
                <a:lnTo>
                  <a:pt x="2156000" y="185450"/>
                </a:lnTo>
                <a:lnTo>
                  <a:pt x="2162615" y="211281"/>
                </a:lnTo>
                <a:lnTo>
                  <a:pt x="2168020" y="238560"/>
                </a:lnTo>
                <a:lnTo>
                  <a:pt x="2172286" y="267247"/>
                </a:lnTo>
                <a:lnTo>
                  <a:pt x="2175482" y="297296"/>
                </a:lnTo>
                <a:lnTo>
                  <a:pt x="2177678" y="328665"/>
                </a:lnTo>
                <a:lnTo>
                  <a:pt x="2178944" y="361313"/>
                </a:lnTo>
                <a:lnTo>
                  <a:pt x="2179350" y="395194"/>
                </a:lnTo>
                <a:lnTo>
                  <a:pt x="2178964" y="429222"/>
                </a:lnTo>
                <a:lnTo>
                  <a:pt x="2177753" y="462014"/>
                </a:lnTo>
                <a:lnTo>
                  <a:pt x="2175642" y="493527"/>
                </a:lnTo>
                <a:lnTo>
                  <a:pt x="2172554" y="523718"/>
                </a:lnTo>
                <a:lnTo>
                  <a:pt x="2168416" y="552542"/>
                </a:lnTo>
                <a:lnTo>
                  <a:pt x="2163149" y="579958"/>
                </a:lnTo>
                <a:lnTo>
                  <a:pt x="2156679" y="605919"/>
                </a:lnTo>
                <a:lnTo>
                  <a:pt x="2148929" y="630385"/>
                </a:lnTo>
                <a:lnTo>
                  <a:pt x="2139823" y="653310"/>
                </a:lnTo>
                <a:lnTo>
                  <a:pt x="2129287" y="674652"/>
                </a:lnTo>
                <a:lnTo>
                  <a:pt x="2117243" y="694366"/>
                </a:lnTo>
                <a:lnTo>
                  <a:pt x="2088331" y="728738"/>
                </a:lnTo>
                <a:lnTo>
                  <a:pt x="2052479" y="756079"/>
                </a:lnTo>
                <a:lnTo>
                  <a:pt x="2031761" y="767003"/>
                </a:lnTo>
                <a:lnTo>
                  <a:pt x="2009081" y="776039"/>
                </a:lnTo>
                <a:lnTo>
                  <a:pt x="1984362" y="783143"/>
                </a:lnTo>
                <a:lnTo>
                  <a:pt x="1957530" y="788271"/>
                </a:lnTo>
                <a:lnTo>
                  <a:pt x="1928507" y="791380"/>
                </a:lnTo>
                <a:lnTo>
                  <a:pt x="1897218" y="792425"/>
                </a:lnTo>
                <a:lnTo>
                  <a:pt x="1897218" y="733350"/>
                </a:lnTo>
                <a:lnTo>
                  <a:pt x="1927532" y="731987"/>
                </a:lnTo>
                <a:lnTo>
                  <a:pt x="1954939" y="727948"/>
                </a:lnTo>
                <a:lnTo>
                  <a:pt x="1979577" y="721304"/>
                </a:lnTo>
                <a:lnTo>
                  <a:pt x="2001585" y="712127"/>
                </a:lnTo>
                <a:lnTo>
                  <a:pt x="2038261" y="686465"/>
                </a:lnTo>
                <a:lnTo>
                  <a:pt x="2066070" y="651538"/>
                </a:lnTo>
                <a:lnTo>
                  <a:pt x="2076995" y="630781"/>
                </a:lnTo>
                <a:lnTo>
                  <a:pt x="2086118" y="607924"/>
                </a:lnTo>
                <a:lnTo>
                  <a:pt x="2093576" y="583039"/>
                </a:lnTo>
                <a:lnTo>
                  <a:pt x="2099508" y="556200"/>
                </a:lnTo>
                <a:lnTo>
                  <a:pt x="2104052" y="527476"/>
                </a:lnTo>
                <a:lnTo>
                  <a:pt x="2107346" y="496942"/>
                </a:lnTo>
                <a:lnTo>
                  <a:pt x="2109528" y="464669"/>
                </a:lnTo>
                <a:lnTo>
                  <a:pt x="2110736" y="430729"/>
                </a:lnTo>
                <a:lnTo>
                  <a:pt x="2111108" y="395194"/>
                </a:lnTo>
                <a:lnTo>
                  <a:pt x="2110716" y="360008"/>
                </a:lnTo>
                <a:lnTo>
                  <a:pt x="2109453" y="326396"/>
                </a:lnTo>
                <a:lnTo>
                  <a:pt x="2107190" y="294429"/>
                </a:lnTo>
                <a:lnTo>
                  <a:pt x="2103794" y="264181"/>
                </a:lnTo>
                <a:lnTo>
                  <a:pt x="2099136" y="235721"/>
                </a:lnTo>
                <a:lnTo>
                  <a:pt x="2093084" y="209125"/>
                </a:lnTo>
                <a:lnTo>
                  <a:pt x="2085509" y="184462"/>
                </a:lnTo>
                <a:lnTo>
                  <a:pt x="2076280" y="161806"/>
                </a:lnTo>
                <a:lnTo>
                  <a:pt x="2065265" y="141229"/>
                </a:lnTo>
                <a:lnTo>
                  <a:pt x="2037359" y="106598"/>
                </a:lnTo>
                <a:lnTo>
                  <a:pt x="2000745" y="81147"/>
                </a:lnTo>
                <a:lnTo>
                  <a:pt x="1978847" y="72045"/>
                </a:lnTo>
                <a:lnTo>
                  <a:pt x="1954380" y="65454"/>
                </a:lnTo>
                <a:lnTo>
                  <a:pt x="1927214" y="61446"/>
                </a:lnTo>
                <a:lnTo>
                  <a:pt x="1897218" y="60094"/>
                </a:lnTo>
                <a:close/>
              </a:path>
            </a:pathLst>
          </a:custGeom>
          <a:solidFill>
            <a:srgbClr val="4D7836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6" name="Pladsholder til dato 15">
            <a:extLst>
              <a:ext uri="{FF2B5EF4-FFF2-40B4-BE49-F238E27FC236}">
                <a16:creationId xmlns:a16="http://schemas.microsoft.com/office/drawing/2014/main" id="{07B7D8D3-77D2-E785-81E3-AB119F5B3A7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1BEDC24-6319-4BBB-9782-63587D1632F0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17" name="Pladsholder til sidefod 16">
            <a:extLst>
              <a:ext uri="{FF2B5EF4-FFF2-40B4-BE49-F238E27FC236}">
                <a16:creationId xmlns:a16="http://schemas.microsoft.com/office/drawing/2014/main" id="{19E82096-1CE6-E092-C8ED-9A675CC7FFC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a-DK" dirty="0"/>
              <a:t>Digitaliseringsstyrelsen</a:t>
            </a:r>
          </a:p>
        </p:txBody>
      </p:sp>
      <p:sp>
        <p:nvSpPr>
          <p:cNvPr id="18" name="Pladsholder til slidenummer 17">
            <a:extLst>
              <a:ext uri="{FF2B5EF4-FFF2-40B4-BE49-F238E27FC236}">
                <a16:creationId xmlns:a16="http://schemas.microsoft.com/office/drawing/2014/main" id="{385BC0ED-51CA-C2C1-3A79-5B97AB7EB5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75C0C89F-44CF-E42F-F961-9DAAD8BE3B8C}"/>
              </a:ext>
            </a:extLst>
          </p:cNvPr>
          <p:cNvSpPr txBox="1"/>
          <p:nvPr userDrawn="1"/>
        </p:nvSpPr>
        <p:spPr>
          <a:xfrm>
            <a:off x="0" y="-477092"/>
            <a:ext cx="9601200" cy="1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9" noProof="0" dirty="0"/>
              <a:t>Skift farve på Mikro grafikken: Klik på Mikro grafikken, klik på Fyldfarve til figur, vælg farve fra Brugerdefinerede farvers anden række. </a:t>
            </a:r>
          </a:p>
        </p:txBody>
      </p:sp>
    </p:spTree>
    <p:extLst>
      <p:ext uri="{BB962C8B-B14F-4D97-AF65-F5344CB8AC3E}">
        <p14:creationId xmlns:p14="http://schemas.microsoft.com/office/powerpoint/2010/main" val="3193010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242">
          <p15:clr>
            <a:srgbClr val="A4A3A4"/>
          </p15:clr>
        </p15:guide>
        <p15:guide id="3" orient="horz" pos="1056">
          <p15:clr>
            <a:srgbClr val="A4A3A4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65F358-3D0B-4C30-94C6-9BC8E1B3E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51" y="1680000"/>
            <a:ext cx="5785527" cy="15456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titel, Dagens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85AA6-92EE-46D3-8826-CF357E1A45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251" y="3561600"/>
            <a:ext cx="1013232" cy="470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 b="0">
                <a:latin typeface="Franklin Gothic Medium" panose="020B0603020102020204" pitchFamily="34" charset="0"/>
              </a:defRPr>
            </a:lvl1pPr>
            <a:lvl2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2pPr>
            <a:lvl3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3pPr>
            <a:lvl4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4pPr>
            <a:lvl5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5pPr>
            <a:lvl6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6pPr>
            <a:lvl7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7pPr>
            <a:lvl8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8pPr>
            <a:lvl9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9pPr>
          </a:lstStyle>
          <a:p>
            <a:pPr lvl="0"/>
            <a:r>
              <a:rPr lang="da-DK" dirty="0"/>
              <a:t>00.00 - 00.00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79553" y="3561600"/>
            <a:ext cx="4631224" cy="4704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945" b="0">
                <a:latin typeface="+mn-lt"/>
              </a:defRPr>
            </a:lvl1pPr>
            <a:lvl2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2pPr>
            <a:lvl3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3pPr>
            <a:lvl4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4pPr>
            <a:lvl5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5pPr>
            <a:lvl6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6pPr>
            <a:lvl7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7pPr>
            <a:lvl8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8pPr>
            <a:lvl9pPr marL="0" indent="0">
              <a:lnSpc>
                <a:spcPts val="1134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945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214F878-3737-6140-EC73-0B36DD1184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5251" y="4159608"/>
            <a:ext cx="1013232" cy="470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 b="0">
                <a:latin typeface="Franklin Gothic Medium" panose="020B0603020102020204" pitchFamily="34" charset="0"/>
              </a:defRPr>
            </a:lvl1pPr>
            <a:lvl2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2pPr>
            <a:lvl3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3pPr>
            <a:lvl4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4pPr>
            <a:lvl5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5pPr>
            <a:lvl6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6pPr>
            <a:lvl7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7pPr>
            <a:lvl8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8pPr>
            <a:lvl9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9pPr>
          </a:lstStyle>
          <a:p>
            <a:pPr lvl="0"/>
            <a:r>
              <a:rPr lang="da-DK" dirty="0"/>
              <a:t>00.00 - 00.00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6890554-B489-5169-8564-A61A4921966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9553" y="4159608"/>
            <a:ext cx="4631224" cy="4704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945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 b="0">
                <a:latin typeface="+mn-lt"/>
              </a:defRPr>
            </a:lvl2pPr>
            <a:lvl3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3pPr>
            <a:lvl4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4pPr>
            <a:lvl5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5pPr>
            <a:lvl6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6pPr>
            <a:lvl7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7pPr>
            <a:lvl8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8pPr>
            <a:lvl9pPr marL="0" indent="0">
              <a:lnSpc>
                <a:spcPts val="1134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945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endParaRPr lang="da-DK" noProof="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817B3F1-7DA8-33A9-CD0E-25AB269AD9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5251" y="4757614"/>
            <a:ext cx="1013232" cy="470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 b="0">
                <a:latin typeface="Franklin Gothic Medium" panose="020B0603020102020204" pitchFamily="34" charset="0"/>
              </a:defRPr>
            </a:lvl1pPr>
            <a:lvl2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2pPr>
            <a:lvl3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3pPr>
            <a:lvl4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4pPr>
            <a:lvl5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5pPr>
            <a:lvl6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6pPr>
            <a:lvl7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7pPr>
            <a:lvl8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8pPr>
            <a:lvl9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9pPr>
          </a:lstStyle>
          <a:p>
            <a:pPr lvl="0"/>
            <a:r>
              <a:rPr lang="da-DK" dirty="0"/>
              <a:t>00.00 - 00.00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445D577-4930-FAD9-5D1C-C668D6BE55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79553" y="4757614"/>
            <a:ext cx="4631224" cy="4704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945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 b="0">
                <a:latin typeface="+mn-lt"/>
              </a:defRPr>
            </a:lvl2pPr>
            <a:lvl3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3pPr>
            <a:lvl4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4pPr>
            <a:lvl5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5pPr>
            <a:lvl6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6pPr>
            <a:lvl7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7pPr>
            <a:lvl8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8pPr>
            <a:lvl9pPr marL="0" indent="0">
              <a:lnSpc>
                <a:spcPts val="1134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945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endParaRPr lang="da-DK" noProof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9353C9A-2D89-27D9-9DE4-8D6C896134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5251" y="5360208"/>
            <a:ext cx="1013232" cy="470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 b="0">
                <a:latin typeface="Franklin Gothic Medium" panose="020B0603020102020204" pitchFamily="34" charset="0"/>
              </a:defRPr>
            </a:lvl1pPr>
            <a:lvl2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2pPr>
            <a:lvl3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3pPr>
            <a:lvl4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4pPr>
            <a:lvl5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5pPr>
            <a:lvl6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6pPr>
            <a:lvl7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7pPr>
            <a:lvl8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8pPr>
            <a:lvl9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9pPr>
          </a:lstStyle>
          <a:p>
            <a:pPr lvl="0"/>
            <a:r>
              <a:rPr lang="da-DK" dirty="0"/>
              <a:t>00.00 - 00.00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EB294D1-A973-DED1-0227-2625F8AC24D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79553" y="5360208"/>
            <a:ext cx="4631224" cy="4704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945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 b="0">
                <a:latin typeface="+mn-lt"/>
              </a:defRPr>
            </a:lvl2pPr>
            <a:lvl3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3pPr>
            <a:lvl4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4pPr>
            <a:lvl5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5pPr>
            <a:lvl6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6pPr>
            <a:lvl7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7pPr>
            <a:lvl8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8pPr>
            <a:lvl9pPr marL="0" indent="0">
              <a:lnSpc>
                <a:spcPts val="1134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945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endParaRPr lang="da-DK" noProof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2AA6DEA-CE35-2BD1-EBBA-95962FE616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25251" y="5962803"/>
            <a:ext cx="1013232" cy="470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 b="0">
                <a:latin typeface="Franklin Gothic Medium" panose="020B0603020102020204" pitchFamily="34" charset="0"/>
              </a:defRPr>
            </a:lvl1pPr>
            <a:lvl2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2pPr>
            <a:lvl3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3pPr>
            <a:lvl4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4pPr>
            <a:lvl5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5pPr>
            <a:lvl6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6pPr>
            <a:lvl7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7pPr>
            <a:lvl8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8pPr>
            <a:lvl9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9pPr>
          </a:lstStyle>
          <a:p>
            <a:pPr lvl="0"/>
            <a:r>
              <a:rPr lang="da-DK" dirty="0"/>
              <a:t>00.00 - 00.00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247C7B2-61E4-2C86-72F7-FF78FBAA842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79553" y="5962803"/>
            <a:ext cx="4631224" cy="4704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945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 b="0">
                <a:latin typeface="+mn-lt"/>
              </a:defRPr>
            </a:lvl2pPr>
            <a:lvl3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3pPr>
            <a:lvl4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4pPr>
            <a:lvl5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5pPr>
            <a:lvl6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6pPr>
            <a:lvl7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7pPr>
            <a:lvl8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8pPr>
            <a:lvl9pPr marL="0" indent="0">
              <a:lnSpc>
                <a:spcPts val="1134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945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endParaRPr lang="da-DK" noProof="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72E9A45-77BF-F658-3C6F-80E135F39A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5251" y="6565399"/>
            <a:ext cx="1013232" cy="470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 b="0">
                <a:latin typeface="Franklin Gothic Medium" panose="020B0603020102020204" pitchFamily="34" charset="0"/>
              </a:defRPr>
            </a:lvl1pPr>
            <a:lvl2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2pPr>
            <a:lvl3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3pPr>
            <a:lvl4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4pPr>
            <a:lvl5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5pPr>
            <a:lvl6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6pPr>
            <a:lvl7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7pPr>
            <a:lvl8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8pPr>
            <a:lvl9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9pPr>
          </a:lstStyle>
          <a:p>
            <a:pPr lvl="0"/>
            <a:r>
              <a:rPr lang="da-DK" dirty="0"/>
              <a:t>00.00 - 00.00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A370F86-C541-2615-969D-1113F8E0FAE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579553" y="6565399"/>
            <a:ext cx="4631224" cy="4704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945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 b="0">
                <a:latin typeface="+mn-lt"/>
              </a:defRPr>
            </a:lvl2pPr>
            <a:lvl3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3pPr>
            <a:lvl4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4pPr>
            <a:lvl5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5pPr>
            <a:lvl6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6pPr>
            <a:lvl7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7pPr>
            <a:lvl8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8pPr>
            <a:lvl9pPr marL="0" indent="0">
              <a:lnSpc>
                <a:spcPts val="1134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945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endParaRPr lang="da-DK" noProof="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330035C-3D92-C58B-EE33-2C8F820E3C3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25251" y="7167994"/>
            <a:ext cx="1013232" cy="470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 b="0">
                <a:latin typeface="Franklin Gothic Medium" panose="020B0603020102020204" pitchFamily="34" charset="0"/>
              </a:defRPr>
            </a:lvl1pPr>
            <a:lvl2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2pPr>
            <a:lvl3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3pPr>
            <a:lvl4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4pPr>
            <a:lvl5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5pPr>
            <a:lvl6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6pPr>
            <a:lvl7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7pPr>
            <a:lvl8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8pPr>
            <a:lvl9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9pPr>
          </a:lstStyle>
          <a:p>
            <a:pPr lvl="0"/>
            <a:r>
              <a:rPr lang="da-DK" dirty="0"/>
              <a:t>00.00 - 00.00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BE2CAA5-81DC-1BFD-15AD-FBB73CE63B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79553" y="7167994"/>
            <a:ext cx="4631224" cy="4704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945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 b="0">
                <a:latin typeface="+mn-lt"/>
              </a:defRPr>
            </a:lvl2pPr>
            <a:lvl3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3pPr>
            <a:lvl4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4pPr>
            <a:lvl5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5pPr>
            <a:lvl6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6pPr>
            <a:lvl7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7pPr>
            <a:lvl8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8pPr>
            <a:lvl9pPr marL="0" indent="0">
              <a:lnSpc>
                <a:spcPts val="1134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945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endParaRPr lang="da-DK" noProof="0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B362A37-46ED-1B0D-BC9B-3B0EC9DFFE4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5251" y="7770590"/>
            <a:ext cx="1013232" cy="470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 b="0">
                <a:latin typeface="Franklin Gothic Medium" panose="020B0603020102020204" pitchFamily="34" charset="0"/>
              </a:defRPr>
            </a:lvl1pPr>
            <a:lvl2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2pPr>
            <a:lvl3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3pPr>
            <a:lvl4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4pPr>
            <a:lvl5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5pPr>
            <a:lvl6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6pPr>
            <a:lvl7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7pPr>
            <a:lvl8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8pPr>
            <a:lvl9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9pPr>
          </a:lstStyle>
          <a:p>
            <a:pPr lvl="0"/>
            <a:r>
              <a:rPr lang="da-DK" dirty="0"/>
              <a:t>00.00 - 00.00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5647980-A93E-1AC6-840C-368550CB53C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79553" y="7770590"/>
            <a:ext cx="4631224" cy="4704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945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 b="0">
                <a:latin typeface="+mn-lt"/>
              </a:defRPr>
            </a:lvl2pPr>
            <a:lvl3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3pPr>
            <a:lvl4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4pPr>
            <a:lvl5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5pPr>
            <a:lvl6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6pPr>
            <a:lvl7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7pPr>
            <a:lvl8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8pPr>
            <a:lvl9pPr marL="0" indent="0">
              <a:lnSpc>
                <a:spcPts val="1134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945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endParaRPr lang="da-DK" noProof="0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AE8C977-1FD8-034D-E650-852D3E2FE05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5251" y="8373185"/>
            <a:ext cx="1013232" cy="470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 b="0">
                <a:latin typeface="Franklin Gothic Medium" panose="020B0603020102020204" pitchFamily="34" charset="0"/>
              </a:defRPr>
            </a:lvl1pPr>
            <a:lvl2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2pPr>
            <a:lvl3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3pPr>
            <a:lvl4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4pPr>
            <a:lvl5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5pPr>
            <a:lvl6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6pPr>
            <a:lvl7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7pPr>
            <a:lvl8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8pPr>
            <a:lvl9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9pPr>
          </a:lstStyle>
          <a:p>
            <a:pPr lvl="0"/>
            <a:r>
              <a:rPr lang="da-DK" dirty="0"/>
              <a:t>00.00 - 00.00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F85F41F-AA32-02A8-0380-14BB99877E3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579553" y="8373185"/>
            <a:ext cx="4631224" cy="4704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945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 b="0">
                <a:latin typeface="+mn-lt"/>
              </a:defRPr>
            </a:lvl2pPr>
            <a:lvl3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3pPr>
            <a:lvl4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4pPr>
            <a:lvl5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5pPr>
            <a:lvl6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6pPr>
            <a:lvl7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7pPr>
            <a:lvl8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8pPr>
            <a:lvl9pPr marL="0" indent="0">
              <a:lnSpc>
                <a:spcPts val="1134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945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endParaRPr lang="da-DK" noProof="0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F7579E1-E1D2-2C92-B973-02C8367ADF0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5055" y="8975781"/>
            <a:ext cx="1013232" cy="470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 b="0">
                <a:latin typeface="Franklin Gothic Medium" panose="020B0603020102020204" pitchFamily="34" charset="0"/>
              </a:defRPr>
            </a:lvl1pPr>
            <a:lvl2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2pPr>
            <a:lvl3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3pPr>
            <a:lvl4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4pPr>
            <a:lvl5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5pPr>
            <a:lvl6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6pPr>
            <a:lvl7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7pPr>
            <a:lvl8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8pPr>
            <a:lvl9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9pPr>
          </a:lstStyle>
          <a:p>
            <a:pPr lvl="0"/>
            <a:r>
              <a:rPr lang="da-DK" dirty="0"/>
              <a:t>00.00 - 00.00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BFCA0F8-4D43-B885-5CCF-6D8DE9BB85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79356" y="8975781"/>
            <a:ext cx="4631224" cy="4704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945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 b="0">
                <a:latin typeface="+mn-lt"/>
              </a:defRPr>
            </a:lvl2pPr>
            <a:lvl3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3pPr>
            <a:lvl4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4pPr>
            <a:lvl5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5pPr>
            <a:lvl6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6pPr>
            <a:lvl7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7pPr>
            <a:lvl8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8pPr>
            <a:lvl9pPr marL="0" indent="0">
              <a:lnSpc>
                <a:spcPts val="1134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945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endParaRPr lang="da-DK" noProof="0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3445456-3D5F-029B-66C6-A4A1B1BFF24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25055" y="9573788"/>
            <a:ext cx="1013232" cy="470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 b="0">
                <a:latin typeface="Franklin Gothic Medium" panose="020B0603020102020204" pitchFamily="34" charset="0"/>
              </a:defRPr>
            </a:lvl1pPr>
            <a:lvl2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2pPr>
            <a:lvl3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3pPr>
            <a:lvl4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4pPr>
            <a:lvl5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5pPr>
            <a:lvl6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6pPr>
            <a:lvl7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7pPr>
            <a:lvl8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8pPr>
            <a:lvl9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9pPr>
          </a:lstStyle>
          <a:p>
            <a:pPr lvl="0"/>
            <a:r>
              <a:rPr lang="da-DK" dirty="0"/>
              <a:t>00.00 - 00.00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D9F227C-D535-16DC-B072-6C593218EEF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79356" y="9573788"/>
            <a:ext cx="4631224" cy="4704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945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 b="0">
                <a:latin typeface="+mn-lt"/>
              </a:defRPr>
            </a:lvl2pPr>
            <a:lvl3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3pPr>
            <a:lvl4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4pPr>
            <a:lvl5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5pPr>
            <a:lvl6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6pPr>
            <a:lvl7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7pPr>
            <a:lvl8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8pPr>
            <a:lvl9pPr marL="0" indent="0">
              <a:lnSpc>
                <a:spcPts val="1134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945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endParaRPr lang="da-DK" noProof="0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FFFDFB50-EA28-356B-1836-AB82D0EF1DA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25251" y="10171795"/>
            <a:ext cx="1013232" cy="470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 b="0">
                <a:latin typeface="Franklin Gothic Medium" panose="020B0603020102020204" pitchFamily="34" charset="0"/>
              </a:defRPr>
            </a:lvl1pPr>
            <a:lvl2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2pPr>
            <a:lvl3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3pPr>
            <a:lvl4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4pPr>
            <a:lvl5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5pPr>
            <a:lvl6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6pPr>
            <a:lvl7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7pPr>
            <a:lvl8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8pPr>
            <a:lvl9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9pPr>
          </a:lstStyle>
          <a:p>
            <a:pPr lvl="0"/>
            <a:r>
              <a:rPr lang="da-DK" dirty="0"/>
              <a:t>00.00 - 00.00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107735D-BBBC-268A-222C-3D2AAB40DD4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79553" y="10171795"/>
            <a:ext cx="4631224" cy="4704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945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 b="0">
                <a:latin typeface="+mn-lt"/>
              </a:defRPr>
            </a:lvl2pPr>
            <a:lvl3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3pPr>
            <a:lvl4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4pPr>
            <a:lvl5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5pPr>
            <a:lvl6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6pPr>
            <a:lvl7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7pPr>
            <a:lvl8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8pPr>
            <a:lvl9pPr marL="0" indent="0">
              <a:lnSpc>
                <a:spcPts val="1134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945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endParaRPr lang="da-DK" noProof="0" dirty="0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F7043270-8723-1AAE-8870-F4F44748F23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25251" y="10769803"/>
            <a:ext cx="1013232" cy="4704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 b="0">
                <a:latin typeface="Franklin Gothic Medium" panose="020B0603020102020204" pitchFamily="34" charset="0"/>
              </a:defRPr>
            </a:lvl1pPr>
            <a:lvl2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2pPr>
            <a:lvl3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3pPr>
            <a:lvl4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4pPr>
            <a:lvl5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5pPr>
            <a:lvl6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Franklin Gothic Medium" panose="020B0603020102020204" pitchFamily="34" charset="0"/>
              </a:defRPr>
            </a:lvl6pPr>
            <a:lvl7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7pPr>
            <a:lvl8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8pPr>
            <a:lvl9pPr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defRPr sz="945" b="0">
                <a:latin typeface="Franklin Gothic Medium" panose="020B0603020102020204" pitchFamily="34" charset="0"/>
              </a:defRPr>
            </a:lvl9pPr>
          </a:lstStyle>
          <a:p>
            <a:pPr lvl="0"/>
            <a:r>
              <a:rPr lang="da-DK" dirty="0"/>
              <a:t>00.00 - 00.00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A577FDEF-4EBE-2020-3985-73E776177D5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79553" y="10769803"/>
            <a:ext cx="4631224" cy="4704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945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 b="0">
                <a:latin typeface="+mn-lt"/>
              </a:defRPr>
            </a:lvl2pPr>
            <a:lvl3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3pPr>
            <a:lvl4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4pPr>
            <a:lvl5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5pPr>
            <a:lvl6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6pPr>
            <a:lvl7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7pPr>
            <a:lvl8pPr marL="0" indent="0">
              <a:lnSpc>
                <a:spcPts val="1134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8pPr>
            <a:lvl9pPr marL="0" indent="0">
              <a:lnSpc>
                <a:spcPts val="1134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945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agendapunkt</a:t>
            </a:r>
          </a:p>
          <a:p>
            <a:pPr lvl="1"/>
            <a:endParaRPr lang="da-DK" noProof="0" dirty="0"/>
          </a:p>
        </p:txBody>
      </p:sp>
      <p:sp>
        <p:nvSpPr>
          <p:cNvPr id="34" name="Makro grafik 1">
            <a:extLst>
              <a:ext uri="{FF2B5EF4-FFF2-40B4-BE49-F238E27FC236}">
                <a16:creationId xmlns:a16="http://schemas.microsoft.com/office/drawing/2014/main" id="{E9B99943-DF38-DC92-F8E1-DD5EE41779FC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6877882" y="1646621"/>
            <a:ext cx="2312635" cy="7874030"/>
          </a:xfrm>
          <a:custGeom>
            <a:avLst/>
            <a:gdLst>
              <a:gd name="connsiteX0" fmla="*/ 2328828 w 2936679"/>
              <a:gd name="connsiteY0" fmla="*/ 3048117 h 4218230"/>
              <a:gd name="connsiteX1" fmla="*/ 2444319 w 2936679"/>
              <a:gd name="connsiteY1" fmla="*/ 3048117 h 4218230"/>
              <a:gd name="connsiteX2" fmla="*/ 2441280 w 2936679"/>
              <a:gd name="connsiteY2" fmla="*/ 3561751 h 4218230"/>
              <a:gd name="connsiteX3" fmla="*/ 2878933 w 2936679"/>
              <a:gd name="connsiteY3" fmla="*/ 3303414 h 4218230"/>
              <a:gd name="connsiteX4" fmla="*/ 2936679 w 2936679"/>
              <a:gd name="connsiteY4" fmla="*/ 3397630 h 4218230"/>
              <a:gd name="connsiteX5" fmla="*/ 2495987 w 2936679"/>
              <a:gd name="connsiteY5" fmla="*/ 3649889 h 4218230"/>
              <a:gd name="connsiteX6" fmla="*/ 2936679 w 2936679"/>
              <a:gd name="connsiteY6" fmla="*/ 3896069 h 4218230"/>
              <a:gd name="connsiteX7" fmla="*/ 2878933 w 2936679"/>
              <a:gd name="connsiteY7" fmla="*/ 3990286 h 4218230"/>
              <a:gd name="connsiteX8" fmla="*/ 2441280 w 2936679"/>
              <a:gd name="connsiteY8" fmla="*/ 3731949 h 4218230"/>
              <a:gd name="connsiteX9" fmla="*/ 2444319 w 2936679"/>
              <a:gd name="connsiteY9" fmla="*/ 4218230 h 4218230"/>
              <a:gd name="connsiteX10" fmla="*/ 2328828 w 2936679"/>
              <a:gd name="connsiteY10" fmla="*/ 4218230 h 4218230"/>
              <a:gd name="connsiteX11" fmla="*/ 2334907 w 2936679"/>
              <a:gd name="connsiteY11" fmla="*/ 3731949 h 4218230"/>
              <a:gd name="connsiteX12" fmla="*/ 1897254 w 2936679"/>
              <a:gd name="connsiteY12" fmla="*/ 3990286 h 4218230"/>
              <a:gd name="connsiteX13" fmla="*/ 1836469 w 2936679"/>
              <a:gd name="connsiteY13" fmla="*/ 3896069 h 4218230"/>
              <a:gd name="connsiteX14" fmla="*/ 2283239 w 2936679"/>
              <a:gd name="connsiteY14" fmla="*/ 3649889 h 4218230"/>
              <a:gd name="connsiteX15" fmla="*/ 1836469 w 2936679"/>
              <a:gd name="connsiteY15" fmla="*/ 3397630 h 4218230"/>
              <a:gd name="connsiteX16" fmla="*/ 1897254 w 2936679"/>
              <a:gd name="connsiteY16" fmla="*/ 3303414 h 4218230"/>
              <a:gd name="connsiteX17" fmla="*/ 2334907 w 2936679"/>
              <a:gd name="connsiteY17" fmla="*/ 3561751 h 4218230"/>
              <a:gd name="connsiteX18" fmla="*/ 1134304 w 2936679"/>
              <a:gd name="connsiteY18" fmla="*/ 15545 h 4218230"/>
              <a:gd name="connsiteX19" fmla="*/ 1802941 w 2936679"/>
              <a:gd name="connsiteY19" fmla="*/ 15545 h 4218230"/>
              <a:gd name="connsiteX20" fmla="*/ 1802941 w 2936679"/>
              <a:gd name="connsiteY20" fmla="*/ 121525 h 4218230"/>
              <a:gd name="connsiteX21" fmla="*/ 1258915 w 2936679"/>
              <a:gd name="connsiteY21" fmla="*/ 121525 h 4218230"/>
              <a:gd name="connsiteX22" fmla="*/ 1258915 w 2936679"/>
              <a:gd name="connsiteY22" fmla="*/ 2254955 h 4218230"/>
              <a:gd name="connsiteX23" fmla="*/ 1802941 w 2936679"/>
              <a:gd name="connsiteY23" fmla="*/ 2254955 h 4218230"/>
              <a:gd name="connsiteX24" fmla="*/ 1802941 w 2936679"/>
              <a:gd name="connsiteY24" fmla="*/ 2361703 h 4218230"/>
              <a:gd name="connsiteX25" fmla="*/ 1134304 w 2936679"/>
              <a:gd name="connsiteY25" fmla="*/ 2361703 h 4218230"/>
              <a:gd name="connsiteX26" fmla="*/ 1134304 w 2936679"/>
              <a:gd name="connsiteY26" fmla="*/ 2254955 h 4218230"/>
              <a:gd name="connsiteX27" fmla="*/ 1134304 w 2936679"/>
              <a:gd name="connsiteY27" fmla="*/ 121525 h 4218230"/>
              <a:gd name="connsiteX28" fmla="*/ 823637 w 2936679"/>
              <a:gd name="connsiteY28" fmla="*/ 0 h 4218230"/>
              <a:gd name="connsiteX29" fmla="*/ 823637 w 2936679"/>
              <a:gd name="connsiteY29" fmla="*/ 106373 h 4218230"/>
              <a:gd name="connsiteX30" fmla="*/ 792508 w 2936679"/>
              <a:gd name="connsiteY30" fmla="*/ 106798 h 4218230"/>
              <a:gd name="connsiteX31" fmla="*/ 762262 w 2936679"/>
              <a:gd name="connsiteY31" fmla="*/ 108067 h 4218230"/>
              <a:gd name="connsiteX32" fmla="*/ 732886 w 2936679"/>
              <a:gd name="connsiteY32" fmla="*/ 110173 h 4218230"/>
              <a:gd name="connsiteX33" fmla="*/ 704371 w 2936679"/>
              <a:gd name="connsiteY33" fmla="*/ 113111 h 4218230"/>
              <a:gd name="connsiteX34" fmla="*/ 676705 w 2936679"/>
              <a:gd name="connsiteY34" fmla="*/ 116875 h 4218230"/>
              <a:gd name="connsiteX35" fmla="*/ 649874 w 2936679"/>
              <a:gd name="connsiteY35" fmla="*/ 121457 h 4218230"/>
              <a:gd name="connsiteX36" fmla="*/ 623870 w 2936679"/>
              <a:gd name="connsiteY36" fmla="*/ 126853 h 4218230"/>
              <a:gd name="connsiteX37" fmla="*/ 598680 w 2936679"/>
              <a:gd name="connsiteY37" fmla="*/ 133056 h 4218230"/>
              <a:gd name="connsiteX38" fmla="*/ 574292 w 2936679"/>
              <a:gd name="connsiteY38" fmla="*/ 140058 h 4218230"/>
              <a:gd name="connsiteX39" fmla="*/ 550695 w 2936679"/>
              <a:gd name="connsiteY39" fmla="*/ 147856 h 4218230"/>
              <a:gd name="connsiteX40" fmla="*/ 527878 w 2936679"/>
              <a:gd name="connsiteY40" fmla="*/ 156441 h 4218230"/>
              <a:gd name="connsiteX41" fmla="*/ 505829 w 2936679"/>
              <a:gd name="connsiteY41" fmla="*/ 165808 h 4218230"/>
              <a:gd name="connsiteX42" fmla="*/ 484537 w 2936679"/>
              <a:gd name="connsiteY42" fmla="*/ 175950 h 4218230"/>
              <a:gd name="connsiteX43" fmla="*/ 463989 w 2936679"/>
              <a:gd name="connsiteY43" fmla="*/ 186862 h 4218230"/>
              <a:gd name="connsiteX44" fmla="*/ 425085 w 2936679"/>
              <a:gd name="connsiteY44" fmla="*/ 210967 h 4218230"/>
              <a:gd name="connsiteX45" fmla="*/ 389024 w 2936679"/>
              <a:gd name="connsiteY45" fmla="*/ 238075 h 4218230"/>
              <a:gd name="connsiteX46" fmla="*/ 355715 w 2936679"/>
              <a:gd name="connsiteY46" fmla="*/ 268133 h 4218230"/>
              <a:gd name="connsiteX47" fmla="*/ 325065 w 2936679"/>
              <a:gd name="connsiteY47" fmla="*/ 301094 h 4218230"/>
              <a:gd name="connsiteX48" fmla="*/ 296984 w 2936679"/>
              <a:gd name="connsiteY48" fmla="*/ 336907 h 4218230"/>
              <a:gd name="connsiteX49" fmla="*/ 283877 w 2936679"/>
              <a:gd name="connsiteY49" fmla="*/ 355867 h 4218230"/>
              <a:gd name="connsiteX50" fmla="*/ 271379 w 2936679"/>
              <a:gd name="connsiteY50" fmla="*/ 375521 h 4218230"/>
              <a:gd name="connsiteX51" fmla="*/ 259476 w 2936679"/>
              <a:gd name="connsiteY51" fmla="*/ 395862 h 4218230"/>
              <a:gd name="connsiteX52" fmla="*/ 248158 w 2936679"/>
              <a:gd name="connsiteY52" fmla="*/ 416886 h 4218230"/>
              <a:gd name="connsiteX53" fmla="*/ 237414 w 2936679"/>
              <a:gd name="connsiteY53" fmla="*/ 438585 h 4218230"/>
              <a:gd name="connsiteX54" fmla="*/ 227231 w 2936679"/>
              <a:gd name="connsiteY54" fmla="*/ 460953 h 4218230"/>
              <a:gd name="connsiteX55" fmla="*/ 217598 w 2936679"/>
              <a:gd name="connsiteY55" fmla="*/ 483984 h 4218230"/>
              <a:gd name="connsiteX56" fmla="*/ 208505 w 2936679"/>
              <a:gd name="connsiteY56" fmla="*/ 507672 h 4218230"/>
              <a:gd name="connsiteX57" fmla="*/ 199938 w 2936679"/>
              <a:gd name="connsiteY57" fmla="*/ 532010 h 4218230"/>
              <a:gd name="connsiteX58" fmla="*/ 191888 w 2936679"/>
              <a:gd name="connsiteY58" fmla="*/ 556992 h 4218230"/>
              <a:gd name="connsiteX59" fmla="*/ 184343 w 2936679"/>
              <a:gd name="connsiteY59" fmla="*/ 582612 h 4218230"/>
              <a:gd name="connsiteX60" fmla="*/ 177289 w 2936679"/>
              <a:gd name="connsiteY60" fmla="*/ 608864 h 4218230"/>
              <a:gd name="connsiteX61" fmla="*/ 170718 w 2936679"/>
              <a:gd name="connsiteY61" fmla="*/ 635740 h 4218230"/>
              <a:gd name="connsiteX62" fmla="*/ 164617 w 2936679"/>
              <a:gd name="connsiteY62" fmla="*/ 663237 h 4218230"/>
              <a:gd name="connsiteX63" fmla="*/ 158974 w 2936679"/>
              <a:gd name="connsiteY63" fmla="*/ 691346 h 4218230"/>
              <a:gd name="connsiteX64" fmla="*/ 153778 w 2936679"/>
              <a:gd name="connsiteY64" fmla="*/ 720061 h 4218230"/>
              <a:gd name="connsiteX65" fmla="*/ 149019 w 2936679"/>
              <a:gd name="connsiteY65" fmla="*/ 749377 h 4218230"/>
              <a:gd name="connsiteX66" fmla="*/ 144683 w 2936679"/>
              <a:gd name="connsiteY66" fmla="*/ 779287 h 4218230"/>
              <a:gd name="connsiteX67" fmla="*/ 140760 w 2936679"/>
              <a:gd name="connsiteY67" fmla="*/ 809785 h 4218230"/>
              <a:gd name="connsiteX68" fmla="*/ 137239 w 2936679"/>
              <a:gd name="connsiteY68" fmla="*/ 840864 h 4218230"/>
              <a:gd name="connsiteX69" fmla="*/ 134107 w 2936679"/>
              <a:gd name="connsiteY69" fmla="*/ 872519 h 4218230"/>
              <a:gd name="connsiteX70" fmla="*/ 131353 w 2936679"/>
              <a:gd name="connsiteY70" fmla="*/ 904742 h 4218230"/>
              <a:gd name="connsiteX71" fmla="*/ 128967 w 2936679"/>
              <a:gd name="connsiteY71" fmla="*/ 937529 h 4218230"/>
              <a:gd name="connsiteX72" fmla="*/ 126936 w 2936679"/>
              <a:gd name="connsiteY72" fmla="*/ 970872 h 4218230"/>
              <a:gd name="connsiteX73" fmla="*/ 125248 w 2936679"/>
              <a:gd name="connsiteY73" fmla="*/ 1004766 h 4218230"/>
              <a:gd name="connsiteX74" fmla="*/ 123893 w 2936679"/>
              <a:gd name="connsiteY74" fmla="*/ 1039204 h 4218230"/>
              <a:gd name="connsiteX75" fmla="*/ 122859 w 2936679"/>
              <a:gd name="connsiteY75" fmla="*/ 1074179 h 4218230"/>
              <a:gd name="connsiteX76" fmla="*/ 122136 w 2936679"/>
              <a:gd name="connsiteY76" fmla="*/ 1109686 h 4218230"/>
              <a:gd name="connsiteX77" fmla="*/ 121709 w 2936679"/>
              <a:gd name="connsiteY77" fmla="*/ 1145718 h 4218230"/>
              <a:gd name="connsiteX78" fmla="*/ 121570 w 2936679"/>
              <a:gd name="connsiteY78" fmla="*/ 1182269 h 4218230"/>
              <a:gd name="connsiteX79" fmla="*/ 121698 w 2936679"/>
              <a:gd name="connsiteY79" fmla="*/ 1218646 h 4218230"/>
              <a:gd name="connsiteX80" fmla="*/ 122091 w 2936679"/>
              <a:gd name="connsiteY80" fmla="*/ 1254499 h 4218230"/>
              <a:gd name="connsiteX81" fmla="*/ 122761 w 2936679"/>
              <a:gd name="connsiteY81" fmla="*/ 1289823 h 4218230"/>
              <a:gd name="connsiteX82" fmla="*/ 123718 w 2936679"/>
              <a:gd name="connsiteY82" fmla="*/ 1324612 h 4218230"/>
              <a:gd name="connsiteX83" fmla="*/ 124975 w 2936679"/>
              <a:gd name="connsiteY83" fmla="*/ 1358861 h 4218230"/>
              <a:gd name="connsiteX84" fmla="*/ 126541 w 2936679"/>
              <a:gd name="connsiteY84" fmla="*/ 1392565 h 4218230"/>
              <a:gd name="connsiteX85" fmla="*/ 128431 w 2936679"/>
              <a:gd name="connsiteY85" fmla="*/ 1425718 h 4218230"/>
              <a:gd name="connsiteX86" fmla="*/ 130654 w 2936679"/>
              <a:gd name="connsiteY86" fmla="*/ 1458315 h 4218230"/>
              <a:gd name="connsiteX87" fmla="*/ 133222 w 2936679"/>
              <a:gd name="connsiteY87" fmla="*/ 1490351 h 4218230"/>
              <a:gd name="connsiteX88" fmla="*/ 136147 w 2936679"/>
              <a:gd name="connsiteY88" fmla="*/ 1521821 h 4218230"/>
              <a:gd name="connsiteX89" fmla="*/ 139441 w 2936679"/>
              <a:gd name="connsiteY89" fmla="*/ 1552717 h 4218230"/>
              <a:gd name="connsiteX90" fmla="*/ 143114 w 2936679"/>
              <a:gd name="connsiteY90" fmla="*/ 1583037 h 4218230"/>
              <a:gd name="connsiteX91" fmla="*/ 147178 w 2936679"/>
              <a:gd name="connsiteY91" fmla="*/ 1612774 h 4218230"/>
              <a:gd name="connsiteX92" fmla="*/ 151646 w 2936679"/>
              <a:gd name="connsiteY92" fmla="*/ 1641922 h 4218230"/>
              <a:gd name="connsiteX93" fmla="*/ 156527 w 2936679"/>
              <a:gd name="connsiteY93" fmla="*/ 1670477 h 4218230"/>
              <a:gd name="connsiteX94" fmla="*/ 161834 w 2936679"/>
              <a:gd name="connsiteY94" fmla="*/ 1698433 h 4218230"/>
              <a:gd name="connsiteX95" fmla="*/ 167579 w 2936679"/>
              <a:gd name="connsiteY95" fmla="*/ 1725784 h 4218230"/>
              <a:gd name="connsiteX96" fmla="*/ 173772 w 2936679"/>
              <a:gd name="connsiteY96" fmla="*/ 1752526 h 4218230"/>
              <a:gd name="connsiteX97" fmla="*/ 180426 w 2936679"/>
              <a:gd name="connsiteY97" fmla="*/ 1778652 h 4218230"/>
              <a:gd name="connsiteX98" fmla="*/ 187552 w 2936679"/>
              <a:gd name="connsiteY98" fmla="*/ 1804159 h 4218230"/>
              <a:gd name="connsiteX99" fmla="*/ 195161 w 2936679"/>
              <a:gd name="connsiteY99" fmla="*/ 1829038 h 4218230"/>
              <a:gd name="connsiteX100" fmla="*/ 203265 w 2936679"/>
              <a:gd name="connsiteY100" fmla="*/ 1853288 h 4218230"/>
              <a:gd name="connsiteX101" fmla="*/ 211875 w 2936679"/>
              <a:gd name="connsiteY101" fmla="*/ 1876900 h 4218230"/>
              <a:gd name="connsiteX102" fmla="*/ 221003 w 2936679"/>
              <a:gd name="connsiteY102" fmla="*/ 1899870 h 4218230"/>
              <a:gd name="connsiteX103" fmla="*/ 230661 w 2936679"/>
              <a:gd name="connsiteY103" fmla="*/ 1922194 h 4218230"/>
              <a:gd name="connsiteX104" fmla="*/ 240859 w 2936679"/>
              <a:gd name="connsiteY104" fmla="*/ 1943864 h 4218230"/>
              <a:gd name="connsiteX105" fmla="*/ 251610 w 2936679"/>
              <a:gd name="connsiteY105" fmla="*/ 1964877 h 4218230"/>
              <a:gd name="connsiteX106" fmla="*/ 262925 w 2936679"/>
              <a:gd name="connsiteY106" fmla="*/ 1985225 h 4218230"/>
              <a:gd name="connsiteX107" fmla="*/ 287293 w 2936679"/>
              <a:gd name="connsiteY107" fmla="*/ 2023912 h 4218230"/>
              <a:gd name="connsiteX108" fmla="*/ 314054 w 2936679"/>
              <a:gd name="connsiteY108" fmla="*/ 2059880 h 4218230"/>
              <a:gd name="connsiteX109" fmla="*/ 343301 w 2936679"/>
              <a:gd name="connsiteY109" fmla="*/ 2093086 h 4218230"/>
              <a:gd name="connsiteX110" fmla="*/ 375125 w 2936679"/>
              <a:gd name="connsiteY110" fmla="*/ 2123489 h 4218230"/>
              <a:gd name="connsiteX111" fmla="*/ 409620 w 2936679"/>
              <a:gd name="connsiteY111" fmla="*/ 2151045 h 4218230"/>
              <a:gd name="connsiteX112" fmla="*/ 446877 w 2936679"/>
              <a:gd name="connsiteY112" fmla="*/ 2175710 h 4218230"/>
              <a:gd name="connsiteX113" fmla="*/ 486988 w 2936679"/>
              <a:gd name="connsiteY113" fmla="*/ 2197442 h 4218230"/>
              <a:gd name="connsiteX114" fmla="*/ 508143 w 2936679"/>
              <a:gd name="connsiteY114" fmla="*/ 2207196 h 4218230"/>
              <a:gd name="connsiteX115" fmla="*/ 530045 w 2936679"/>
              <a:gd name="connsiteY115" fmla="*/ 2216199 h 4218230"/>
              <a:gd name="connsiteX116" fmla="*/ 552708 w 2936679"/>
              <a:gd name="connsiteY116" fmla="*/ 2224448 h 4218230"/>
              <a:gd name="connsiteX117" fmla="*/ 576141 w 2936679"/>
              <a:gd name="connsiteY117" fmla="*/ 2231937 h 4218230"/>
              <a:gd name="connsiteX118" fmla="*/ 600357 w 2936679"/>
              <a:gd name="connsiteY118" fmla="*/ 2238660 h 4218230"/>
              <a:gd name="connsiteX119" fmla="*/ 625366 w 2936679"/>
              <a:gd name="connsiteY119" fmla="*/ 2244612 h 4218230"/>
              <a:gd name="connsiteX120" fmla="*/ 651182 w 2936679"/>
              <a:gd name="connsiteY120" fmla="*/ 2249788 h 4218230"/>
              <a:gd name="connsiteX121" fmla="*/ 677815 w 2936679"/>
              <a:gd name="connsiteY121" fmla="*/ 2254182 h 4218230"/>
              <a:gd name="connsiteX122" fmla="*/ 705276 w 2936679"/>
              <a:gd name="connsiteY122" fmla="*/ 2257790 h 4218230"/>
              <a:gd name="connsiteX123" fmla="*/ 733577 w 2936679"/>
              <a:gd name="connsiteY123" fmla="*/ 2260606 h 4218230"/>
              <a:gd name="connsiteX124" fmla="*/ 762730 w 2936679"/>
              <a:gd name="connsiteY124" fmla="*/ 2262623 h 4218230"/>
              <a:gd name="connsiteX125" fmla="*/ 792746 w 2936679"/>
              <a:gd name="connsiteY125" fmla="*/ 2263838 h 4218230"/>
              <a:gd name="connsiteX126" fmla="*/ 823637 w 2936679"/>
              <a:gd name="connsiteY126" fmla="*/ 2264243 h 4218230"/>
              <a:gd name="connsiteX127" fmla="*/ 823637 w 2936679"/>
              <a:gd name="connsiteY127" fmla="*/ 2370617 h 4218230"/>
              <a:gd name="connsiteX128" fmla="*/ 791600 w 2936679"/>
              <a:gd name="connsiteY128" fmla="*/ 2370244 h 4218230"/>
              <a:gd name="connsiteX129" fmla="*/ 760353 w 2936679"/>
              <a:gd name="connsiteY129" fmla="*/ 2369125 h 4218230"/>
              <a:gd name="connsiteX130" fmla="*/ 729886 w 2936679"/>
              <a:gd name="connsiteY130" fmla="*/ 2367268 h 4218230"/>
              <a:gd name="connsiteX131" fmla="*/ 700193 w 2936679"/>
              <a:gd name="connsiteY131" fmla="*/ 2364677 h 4218230"/>
              <a:gd name="connsiteX132" fmla="*/ 671263 w 2936679"/>
              <a:gd name="connsiteY132" fmla="*/ 2361359 h 4218230"/>
              <a:gd name="connsiteX133" fmla="*/ 643089 w 2936679"/>
              <a:gd name="connsiteY133" fmla="*/ 2357318 h 4218230"/>
              <a:gd name="connsiteX134" fmla="*/ 615660 w 2936679"/>
              <a:gd name="connsiteY134" fmla="*/ 2352559 h 4218230"/>
              <a:gd name="connsiteX135" fmla="*/ 588969 w 2936679"/>
              <a:gd name="connsiteY135" fmla="*/ 2347090 h 4218230"/>
              <a:gd name="connsiteX136" fmla="*/ 563008 w 2936679"/>
              <a:gd name="connsiteY136" fmla="*/ 2340914 h 4218230"/>
              <a:gd name="connsiteX137" fmla="*/ 537765 w 2936679"/>
              <a:gd name="connsiteY137" fmla="*/ 2334038 h 4218230"/>
              <a:gd name="connsiteX138" fmla="*/ 513235 w 2936679"/>
              <a:gd name="connsiteY138" fmla="*/ 2326466 h 4218230"/>
              <a:gd name="connsiteX139" fmla="*/ 489406 w 2936679"/>
              <a:gd name="connsiteY139" fmla="*/ 2318205 h 4218230"/>
              <a:gd name="connsiteX140" fmla="*/ 466271 w 2936679"/>
              <a:gd name="connsiteY140" fmla="*/ 2309259 h 4218230"/>
              <a:gd name="connsiteX141" fmla="*/ 443822 w 2936679"/>
              <a:gd name="connsiteY141" fmla="*/ 2299635 h 4218230"/>
              <a:gd name="connsiteX142" fmla="*/ 422048 w 2936679"/>
              <a:gd name="connsiteY142" fmla="*/ 2289337 h 4218230"/>
              <a:gd name="connsiteX143" fmla="*/ 400942 w 2936679"/>
              <a:gd name="connsiteY143" fmla="*/ 2278372 h 4218230"/>
              <a:gd name="connsiteX144" fmla="*/ 380496 w 2936679"/>
              <a:gd name="connsiteY144" fmla="*/ 2266743 h 4218230"/>
              <a:gd name="connsiteX145" fmla="*/ 360698 w 2936679"/>
              <a:gd name="connsiteY145" fmla="*/ 2254459 h 4218230"/>
              <a:gd name="connsiteX146" fmla="*/ 341542 w 2936679"/>
              <a:gd name="connsiteY146" fmla="*/ 2241522 h 4218230"/>
              <a:gd name="connsiteX147" fmla="*/ 305118 w 2936679"/>
              <a:gd name="connsiteY147" fmla="*/ 2213717 h 4218230"/>
              <a:gd name="connsiteX148" fmla="*/ 271154 w 2936679"/>
              <a:gd name="connsiteY148" fmla="*/ 2183372 h 4218230"/>
              <a:gd name="connsiteX149" fmla="*/ 239580 w 2936679"/>
              <a:gd name="connsiteY149" fmla="*/ 2150529 h 4218230"/>
              <a:gd name="connsiteX150" fmla="*/ 210325 w 2936679"/>
              <a:gd name="connsiteY150" fmla="*/ 2115234 h 4218230"/>
              <a:gd name="connsiteX151" fmla="*/ 196545 w 2936679"/>
              <a:gd name="connsiteY151" fmla="*/ 2096680 h 4218230"/>
              <a:gd name="connsiteX152" fmla="*/ 183319 w 2936679"/>
              <a:gd name="connsiteY152" fmla="*/ 2077530 h 4218230"/>
              <a:gd name="connsiteX153" fmla="*/ 170638 w 2936679"/>
              <a:gd name="connsiteY153" fmla="*/ 2057787 h 4218230"/>
              <a:gd name="connsiteX154" fmla="*/ 158493 w 2936679"/>
              <a:gd name="connsiteY154" fmla="*/ 2037460 h 4218230"/>
              <a:gd name="connsiteX155" fmla="*/ 146876 w 2936679"/>
              <a:gd name="connsiteY155" fmla="*/ 2016551 h 4218230"/>
              <a:gd name="connsiteX156" fmla="*/ 135777 w 2936679"/>
              <a:gd name="connsiteY156" fmla="*/ 1995068 h 4218230"/>
              <a:gd name="connsiteX157" fmla="*/ 125187 w 2936679"/>
              <a:gd name="connsiteY157" fmla="*/ 1973015 h 4218230"/>
              <a:gd name="connsiteX158" fmla="*/ 115100 w 2936679"/>
              <a:gd name="connsiteY158" fmla="*/ 1950398 h 4218230"/>
              <a:gd name="connsiteX159" fmla="*/ 105504 w 2936679"/>
              <a:gd name="connsiteY159" fmla="*/ 1927223 h 4218230"/>
              <a:gd name="connsiteX160" fmla="*/ 96391 w 2936679"/>
              <a:gd name="connsiteY160" fmla="*/ 1903494 h 4218230"/>
              <a:gd name="connsiteX161" fmla="*/ 87754 w 2936679"/>
              <a:gd name="connsiteY161" fmla="*/ 1879218 h 4218230"/>
              <a:gd name="connsiteX162" fmla="*/ 79583 w 2936679"/>
              <a:gd name="connsiteY162" fmla="*/ 1854399 h 4218230"/>
              <a:gd name="connsiteX163" fmla="*/ 71869 w 2936679"/>
              <a:gd name="connsiteY163" fmla="*/ 1829044 h 4218230"/>
              <a:gd name="connsiteX164" fmla="*/ 64603 w 2936679"/>
              <a:gd name="connsiteY164" fmla="*/ 1803157 h 4218230"/>
              <a:gd name="connsiteX165" fmla="*/ 57778 w 2936679"/>
              <a:gd name="connsiteY165" fmla="*/ 1776745 h 4218230"/>
              <a:gd name="connsiteX166" fmla="*/ 51383 w 2936679"/>
              <a:gd name="connsiteY166" fmla="*/ 1749812 h 4218230"/>
              <a:gd name="connsiteX167" fmla="*/ 45410 w 2936679"/>
              <a:gd name="connsiteY167" fmla="*/ 1722365 h 4218230"/>
              <a:gd name="connsiteX168" fmla="*/ 39852 w 2936679"/>
              <a:gd name="connsiteY168" fmla="*/ 1694407 h 4218230"/>
              <a:gd name="connsiteX169" fmla="*/ 34697 w 2936679"/>
              <a:gd name="connsiteY169" fmla="*/ 1665946 h 4218230"/>
              <a:gd name="connsiteX170" fmla="*/ 29939 w 2936679"/>
              <a:gd name="connsiteY170" fmla="*/ 1636987 h 4218230"/>
              <a:gd name="connsiteX171" fmla="*/ 25568 w 2936679"/>
              <a:gd name="connsiteY171" fmla="*/ 1607534 h 4218230"/>
              <a:gd name="connsiteX172" fmla="*/ 21576 w 2936679"/>
              <a:gd name="connsiteY172" fmla="*/ 1577594 h 4218230"/>
              <a:gd name="connsiteX173" fmla="*/ 17953 w 2936679"/>
              <a:gd name="connsiteY173" fmla="*/ 1547172 h 4218230"/>
              <a:gd name="connsiteX174" fmla="*/ 14691 w 2936679"/>
              <a:gd name="connsiteY174" fmla="*/ 1516273 h 4218230"/>
              <a:gd name="connsiteX175" fmla="*/ 11781 w 2936679"/>
              <a:gd name="connsiteY175" fmla="*/ 1484902 h 4218230"/>
              <a:gd name="connsiteX176" fmla="*/ 9216 w 2936679"/>
              <a:gd name="connsiteY176" fmla="*/ 1453067 h 4218230"/>
              <a:gd name="connsiteX177" fmla="*/ 6984 w 2936679"/>
              <a:gd name="connsiteY177" fmla="*/ 1420771 h 4218230"/>
              <a:gd name="connsiteX178" fmla="*/ 5078 w 2936679"/>
              <a:gd name="connsiteY178" fmla="*/ 1388020 h 4218230"/>
              <a:gd name="connsiteX179" fmla="*/ 3490 w 2936679"/>
              <a:gd name="connsiteY179" fmla="*/ 1354819 h 4218230"/>
              <a:gd name="connsiteX180" fmla="*/ 2210 w 2936679"/>
              <a:gd name="connsiteY180" fmla="*/ 1321175 h 4218230"/>
              <a:gd name="connsiteX181" fmla="*/ 1230 w 2936679"/>
              <a:gd name="connsiteY181" fmla="*/ 1287093 h 4218230"/>
              <a:gd name="connsiteX182" fmla="*/ 541 w 2936679"/>
              <a:gd name="connsiteY182" fmla="*/ 1252577 h 4218230"/>
              <a:gd name="connsiteX183" fmla="*/ 134 w 2936679"/>
              <a:gd name="connsiteY183" fmla="*/ 1217634 h 4218230"/>
              <a:gd name="connsiteX184" fmla="*/ 0 w 2936679"/>
              <a:gd name="connsiteY184" fmla="*/ 1182269 h 4218230"/>
              <a:gd name="connsiteX185" fmla="*/ 136 w 2936679"/>
              <a:gd name="connsiteY185" fmla="*/ 1147054 h 4218230"/>
              <a:gd name="connsiteX186" fmla="*/ 550 w 2936679"/>
              <a:gd name="connsiteY186" fmla="*/ 1112260 h 4218230"/>
              <a:gd name="connsiteX187" fmla="*/ 1251 w 2936679"/>
              <a:gd name="connsiteY187" fmla="*/ 1077894 h 4218230"/>
              <a:gd name="connsiteX188" fmla="*/ 2247 w 2936679"/>
              <a:gd name="connsiteY188" fmla="*/ 1043960 h 4218230"/>
              <a:gd name="connsiteX189" fmla="*/ 3547 w 2936679"/>
              <a:gd name="connsiteY189" fmla="*/ 1010465 h 4218230"/>
              <a:gd name="connsiteX190" fmla="*/ 5158 w 2936679"/>
              <a:gd name="connsiteY190" fmla="*/ 977413 h 4218230"/>
              <a:gd name="connsiteX191" fmla="*/ 7090 w 2936679"/>
              <a:gd name="connsiteY191" fmla="*/ 944809 h 4218230"/>
              <a:gd name="connsiteX192" fmla="*/ 9352 w 2936679"/>
              <a:gd name="connsiteY192" fmla="*/ 912661 h 4218230"/>
              <a:gd name="connsiteX193" fmla="*/ 11951 w 2936679"/>
              <a:gd name="connsiteY193" fmla="*/ 880972 h 4218230"/>
              <a:gd name="connsiteX194" fmla="*/ 14896 w 2936679"/>
              <a:gd name="connsiteY194" fmla="*/ 849747 h 4218230"/>
              <a:gd name="connsiteX195" fmla="*/ 18196 w 2936679"/>
              <a:gd name="connsiteY195" fmla="*/ 818993 h 4218230"/>
              <a:gd name="connsiteX196" fmla="*/ 21859 w 2936679"/>
              <a:gd name="connsiteY196" fmla="*/ 788715 h 4218230"/>
              <a:gd name="connsiteX197" fmla="*/ 25894 w 2936679"/>
              <a:gd name="connsiteY197" fmla="*/ 758918 h 4218230"/>
              <a:gd name="connsiteX198" fmla="*/ 30309 w 2936679"/>
              <a:gd name="connsiteY198" fmla="*/ 729608 h 4218230"/>
              <a:gd name="connsiteX199" fmla="*/ 35113 w 2936679"/>
              <a:gd name="connsiteY199" fmla="*/ 700789 h 4218230"/>
              <a:gd name="connsiteX200" fmla="*/ 40314 w 2936679"/>
              <a:gd name="connsiteY200" fmla="*/ 672468 h 4218230"/>
              <a:gd name="connsiteX201" fmla="*/ 45921 w 2936679"/>
              <a:gd name="connsiteY201" fmla="*/ 644649 h 4218230"/>
              <a:gd name="connsiteX202" fmla="*/ 51943 w 2936679"/>
              <a:gd name="connsiteY202" fmla="*/ 617338 h 4218230"/>
              <a:gd name="connsiteX203" fmla="*/ 58387 w 2936679"/>
              <a:gd name="connsiteY203" fmla="*/ 590542 h 4218230"/>
              <a:gd name="connsiteX204" fmla="*/ 65262 w 2936679"/>
              <a:gd name="connsiteY204" fmla="*/ 564264 h 4218230"/>
              <a:gd name="connsiteX205" fmla="*/ 72578 w 2936679"/>
              <a:gd name="connsiteY205" fmla="*/ 538509 h 4218230"/>
              <a:gd name="connsiteX206" fmla="*/ 80341 w 2936679"/>
              <a:gd name="connsiteY206" fmla="*/ 513285 h 4218230"/>
              <a:gd name="connsiteX207" fmla="*/ 88562 w 2936679"/>
              <a:gd name="connsiteY207" fmla="*/ 488595 h 4218230"/>
              <a:gd name="connsiteX208" fmla="*/ 97248 w 2936679"/>
              <a:gd name="connsiteY208" fmla="*/ 464446 h 4218230"/>
              <a:gd name="connsiteX209" fmla="*/ 106408 w 2936679"/>
              <a:gd name="connsiteY209" fmla="*/ 440843 h 4218230"/>
              <a:gd name="connsiteX210" fmla="*/ 116050 w 2936679"/>
              <a:gd name="connsiteY210" fmla="*/ 417791 h 4218230"/>
              <a:gd name="connsiteX211" fmla="*/ 126183 w 2936679"/>
              <a:gd name="connsiteY211" fmla="*/ 395296 h 4218230"/>
              <a:gd name="connsiteX212" fmla="*/ 136816 w 2936679"/>
              <a:gd name="connsiteY212" fmla="*/ 373362 h 4218230"/>
              <a:gd name="connsiteX213" fmla="*/ 147957 w 2936679"/>
              <a:gd name="connsiteY213" fmla="*/ 351995 h 4218230"/>
              <a:gd name="connsiteX214" fmla="*/ 159614 w 2936679"/>
              <a:gd name="connsiteY214" fmla="*/ 331201 h 4218230"/>
              <a:gd name="connsiteX215" fmla="*/ 171796 w 2936679"/>
              <a:gd name="connsiteY215" fmla="*/ 310985 h 4218230"/>
              <a:gd name="connsiteX216" fmla="*/ 184512 w 2936679"/>
              <a:gd name="connsiteY216" fmla="*/ 291353 h 4218230"/>
              <a:gd name="connsiteX217" fmla="*/ 197770 w 2936679"/>
              <a:gd name="connsiteY217" fmla="*/ 272309 h 4218230"/>
              <a:gd name="connsiteX218" fmla="*/ 211578 w 2936679"/>
              <a:gd name="connsiteY218" fmla="*/ 253861 h 4218230"/>
              <a:gd name="connsiteX219" fmla="*/ 240881 w 2936679"/>
              <a:gd name="connsiteY219" fmla="*/ 218766 h 4218230"/>
              <a:gd name="connsiteX220" fmla="*/ 272488 w 2936679"/>
              <a:gd name="connsiteY220" fmla="*/ 186113 h 4218230"/>
              <a:gd name="connsiteX221" fmla="*/ 306468 w 2936679"/>
              <a:gd name="connsiteY221" fmla="*/ 155943 h 4218230"/>
              <a:gd name="connsiteX222" fmla="*/ 342888 w 2936679"/>
              <a:gd name="connsiteY222" fmla="*/ 128302 h 4218230"/>
              <a:gd name="connsiteX223" fmla="*/ 362035 w 2936679"/>
              <a:gd name="connsiteY223" fmla="*/ 115443 h 4218230"/>
              <a:gd name="connsiteX224" fmla="*/ 381817 w 2936679"/>
              <a:gd name="connsiteY224" fmla="*/ 103231 h 4218230"/>
              <a:gd name="connsiteX225" fmla="*/ 402244 w 2936679"/>
              <a:gd name="connsiteY225" fmla="*/ 91673 h 4218230"/>
              <a:gd name="connsiteX226" fmla="*/ 423324 w 2936679"/>
              <a:gd name="connsiteY226" fmla="*/ 80774 h 4218230"/>
              <a:gd name="connsiteX227" fmla="*/ 445065 w 2936679"/>
              <a:gd name="connsiteY227" fmla="*/ 70539 h 4218230"/>
              <a:gd name="connsiteX228" fmla="*/ 467475 w 2936679"/>
              <a:gd name="connsiteY228" fmla="*/ 60973 h 4218230"/>
              <a:gd name="connsiteX229" fmla="*/ 490564 w 2936679"/>
              <a:gd name="connsiteY229" fmla="*/ 52083 h 4218230"/>
              <a:gd name="connsiteX230" fmla="*/ 514339 w 2936679"/>
              <a:gd name="connsiteY230" fmla="*/ 43872 h 4218230"/>
              <a:gd name="connsiteX231" fmla="*/ 538810 w 2936679"/>
              <a:gd name="connsiteY231" fmla="*/ 36348 h 4218230"/>
              <a:gd name="connsiteX232" fmla="*/ 563985 w 2936679"/>
              <a:gd name="connsiteY232" fmla="*/ 29514 h 4218230"/>
              <a:gd name="connsiteX233" fmla="*/ 589872 w 2936679"/>
              <a:gd name="connsiteY233" fmla="*/ 23377 h 4218230"/>
              <a:gd name="connsiteX234" fmla="*/ 616480 w 2936679"/>
              <a:gd name="connsiteY234" fmla="*/ 17942 h 4218230"/>
              <a:gd name="connsiteX235" fmla="*/ 643818 w 2936679"/>
              <a:gd name="connsiteY235" fmla="*/ 13214 h 4218230"/>
              <a:gd name="connsiteX236" fmla="*/ 671893 w 2936679"/>
              <a:gd name="connsiteY236" fmla="*/ 9199 h 4218230"/>
              <a:gd name="connsiteX237" fmla="*/ 700715 w 2936679"/>
              <a:gd name="connsiteY237" fmla="*/ 5901 h 4218230"/>
              <a:gd name="connsiteX238" fmla="*/ 730292 w 2936679"/>
              <a:gd name="connsiteY238" fmla="*/ 3328 h 4218230"/>
              <a:gd name="connsiteX239" fmla="*/ 760633 w 2936679"/>
              <a:gd name="connsiteY239" fmla="*/ 1482 h 4218230"/>
              <a:gd name="connsiteX240" fmla="*/ 791744 w 2936679"/>
              <a:gd name="connsiteY240" fmla="*/ 371 h 421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2936679" h="4218230">
                <a:moveTo>
                  <a:pt x="2328828" y="3048117"/>
                </a:moveTo>
                <a:lnTo>
                  <a:pt x="2444319" y="3048117"/>
                </a:lnTo>
                <a:lnTo>
                  <a:pt x="2441280" y="3561751"/>
                </a:lnTo>
                <a:lnTo>
                  <a:pt x="2878933" y="3303414"/>
                </a:lnTo>
                <a:lnTo>
                  <a:pt x="2936679" y="3397630"/>
                </a:lnTo>
                <a:lnTo>
                  <a:pt x="2495987" y="3649889"/>
                </a:lnTo>
                <a:lnTo>
                  <a:pt x="2936679" y="3896069"/>
                </a:lnTo>
                <a:lnTo>
                  <a:pt x="2878933" y="3990286"/>
                </a:lnTo>
                <a:lnTo>
                  <a:pt x="2441280" y="3731949"/>
                </a:lnTo>
                <a:lnTo>
                  <a:pt x="2444319" y="4218230"/>
                </a:lnTo>
                <a:lnTo>
                  <a:pt x="2328828" y="4218230"/>
                </a:lnTo>
                <a:lnTo>
                  <a:pt x="2334907" y="3731949"/>
                </a:lnTo>
                <a:lnTo>
                  <a:pt x="1897254" y="3990286"/>
                </a:lnTo>
                <a:lnTo>
                  <a:pt x="1836469" y="3896069"/>
                </a:lnTo>
                <a:lnTo>
                  <a:pt x="2283239" y="3649889"/>
                </a:lnTo>
                <a:lnTo>
                  <a:pt x="1836469" y="3397630"/>
                </a:lnTo>
                <a:lnTo>
                  <a:pt x="1897254" y="3303414"/>
                </a:lnTo>
                <a:lnTo>
                  <a:pt x="2334907" y="3561751"/>
                </a:lnTo>
                <a:close/>
                <a:moveTo>
                  <a:pt x="1134304" y="15545"/>
                </a:moveTo>
                <a:lnTo>
                  <a:pt x="1802941" y="15545"/>
                </a:lnTo>
                <a:lnTo>
                  <a:pt x="1802941" y="121525"/>
                </a:lnTo>
                <a:lnTo>
                  <a:pt x="1258915" y="121525"/>
                </a:lnTo>
                <a:lnTo>
                  <a:pt x="1258915" y="2254955"/>
                </a:lnTo>
                <a:lnTo>
                  <a:pt x="1802941" y="2254955"/>
                </a:lnTo>
                <a:lnTo>
                  <a:pt x="1802941" y="2361703"/>
                </a:lnTo>
                <a:lnTo>
                  <a:pt x="1134304" y="2361703"/>
                </a:lnTo>
                <a:lnTo>
                  <a:pt x="1134304" y="2254955"/>
                </a:lnTo>
                <a:lnTo>
                  <a:pt x="1134304" y="121525"/>
                </a:lnTo>
                <a:close/>
                <a:moveTo>
                  <a:pt x="823637" y="0"/>
                </a:moveTo>
                <a:lnTo>
                  <a:pt x="823637" y="106373"/>
                </a:lnTo>
                <a:lnTo>
                  <a:pt x="792508" y="106798"/>
                </a:lnTo>
                <a:lnTo>
                  <a:pt x="762262" y="108067"/>
                </a:lnTo>
                <a:lnTo>
                  <a:pt x="732886" y="110173"/>
                </a:lnTo>
                <a:lnTo>
                  <a:pt x="704371" y="113111"/>
                </a:lnTo>
                <a:lnTo>
                  <a:pt x="676705" y="116875"/>
                </a:lnTo>
                <a:lnTo>
                  <a:pt x="649874" y="121457"/>
                </a:lnTo>
                <a:lnTo>
                  <a:pt x="623870" y="126853"/>
                </a:lnTo>
                <a:lnTo>
                  <a:pt x="598680" y="133056"/>
                </a:lnTo>
                <a:lnTo>
                  <a:pt x="574292" y="140058"/>
                </a:lnTo>
                <a:lnTo>
                  <a:pt x="550695" y="147856"/>
                </a:lnTo>
                <a:lnTo>
                  <a:pt x="527878" y="156441"/>
                </a:lnTo>
                <a:lnTo>
                  <a:pt x="505829" y="165808"/>
                </a:lnTo>
                <a:lnTo>
                  <a:pt x="484537" y="175950"/>
                </a:lnTo>
                <a:lnTo>
                  <a:pt x="463989" y="186862"/>
                </a:lnTo>
                <a:lnTo>
                  <a:pt x="425085" y="210967"/>
                </a:lnTo>
                <a:lnTo>
                  <a:pt x="389024" y="238075"/>
                </a:lnTo>
                <a:lnTo>
                  <a:pt x="355715" y="268133"/>
                </a:lnTo>
                <a:lnTo>
                  <a:pt x="325065" y="301094"/>
                </a:lnTo>
                <a:lnTo>
                  <a:pt x="296984" y="336907"/>
                </a:lnTo>
                <a:lnTo>
                  <a:pt x="283877" y="355867"/>
                </a:lnTo>
                <a:lnTo>
                  <a:pt x="271379" y="375521"/>
                </a:lnTo>
                <a:lnTo>
                  <a:pt x="259476" y="395862"/>
                </a:lnTo>
                <a:lnTo>
                  <a:pt x="248158" y="416886"/>
                </a:lnTo>
                <a:lnTo>
                  <a:pt x="237414" y="438585"/>
                </a:lnTo>
                <a:lnTo>
                  <a:pt x="227231" y="460953"/>
                </a:lnTo>
                <a:lnTo>
                  <a:pt x="217598" y="483984"/>
                </a:lnTo>
                <a:lnTo>
                  <a:pt x="208505" y="507672"/>
                </a:lnTo>
                <a:lnTo>
                  <a:pt x="199938" y="532010"/>
                </a:lnTo>
                <a:lnTo>
                  <a:pt x="191888" y="556992"/>
                </a:lnTo>
                <a:lnTo>
                  <a:pt x="184343" y="582612"/>
                </a:lnTo>
                <a:lnTo>
                  <a:pt x="177289" y="608864"/>
                </a:lnTo>
                <a:lnTo>
                  <a:pt x="170718" y="635740"/>
                </a:lnTo>
                <a:lnTo>
                  <a:pt x="164617" y="663237"/>
                </a:lnTo>
                <a:lnTo>
                  <a:pt x="158974" y="691346"/>
                </a:lnTo>
                <a:lnTo>
                  <a:pt x="153778" y="720061"/>
                </a:lnTo>
                <a:lnTo>
                  <a:pt x="149019" y="749377"/>
                </a:lnTo>
                <a:lnTo>
                  <a:pt x="144683" y="779287"/>
                </a:lnTo>
                <a:lnTo>
                  <a:pt x="140760" y="809785"/>
                </a:lnTo>
                <a:lnTo>
                  <a:pt x="137239" y="840864"/>
                </a:lnTo>
                <a:lnTo>
                  <a:pt x="134107" y="872519"/>
                </a:lnTo>
                <a:lnTo>
                  <a:pt x="131353" y="904742"/>
                </a:lnTo>
                <a:lnTo>
                  <a:pt x="128967" y="937529"/>
                </a:lnTo>
                <a:lnTo>
                  <a:pt x="126936" y="970872"/>
                </a:lnTo>
                <a:lnTo>
                  <a:pt x="125248" y="1004766"/>
                </a:lnTo>
                <a:lnTo>
                  <a:pt x="123893" y="1039204"/>
                </a:lnTo>
                <a:lnTo>
                  <a:pt x="122859" y="1074179"/>
                </a:lnTo>
                <a:lnTo>
                  <a:pt x="122136" y="1109686"/>
                </a:lnTo>
                <a:lnTo>
                  <a:pt x="121709" y="1145718"/>
                </a:lnTo>
                <a:lnTo>
                  <a:pt x="121570" y="1182269"/>
                </a:lnTo>
                <a:lnTo>
                  <a:pt x="121698" y="1218646"/>
                </a:lnTo>
                <a:lnTo>
                  <a:pt x="122091" y="1254499"/>
                </a:lnTo>
                <a:lnTo>
                  <a:pt x="122761" y="1289823"/>
                </a:lnTo>
                <a:lnTo>
                  <a:pt x="123718" y="1324612"/>
                </a:lnTo>
                <a:lnTo>
                  <a:pt x="124975" y="1358861"/>
                </a:lnTo>
                <a:lnTo>
                  <a:pt x="126541" y="1392565"/>
                </a:lnTo>
                <a:lnTo>
                  <a:pt x="128431" y="1425718"/>
                </a:lnTo>
                <a:lnTo>
                  <a:pt x="130654" y="1458315"/>
                </a:lnTo>
                <a:lnTo>
                  <a:pt x="133222" y="1490351"/>
                </a:lnTo>
                <a:lnTo>
                  <a:pt x="136147" y="1521821"/>
                </a:lnTo>
                <a:lnTo>
                  <a:pt x="139441" y="1552717"/>
                </a:lnTo>
                <a:lnTo>
                  <a:pt x="143114" y="1583037"/>
                </a:lnTo>
                <a:lnTo>
                  <a:pt x="147178" y="1612774"/>
                </a:lnTo>
                <a:lnTo>
                  <a:pt x="151646" y="1641922"/>
                </a:lnTo>
                <a:lnTo>
                  <a:pt x="156527" y="1670477"/>
                </a:lnTo>
                <a:lnTo>
                  <a:pt x="161834" y="1698433"/>
                </a:lnTo>
                <a:lnTo>
                  <a:pt x="167579" y="1725784"/>
                </a:lnTo>
                <a:lnTo>
                  <a:pt x="173772" y="1752526"/>
                </a:lnTo>
                <a:lnTo>
                  <a:pt x="180426" y="1778652"/>
                </a:lnTo>
                <a:lnTo>
                  <a:pt x="187552" y="1804159"/>
                </a:lnTo>
                <a:lnTo>
                  <a:pt x="195161" y="1829038"/>
                </a:lnTo>
                <a:lnTo>
                  <a:pt x="203265" y="1853288"/>
                </a:lnTo>
                <a:lnTo>
                  <a:pt x="211875" y="1876900"/>
                </a:lnTo>
                <a:lnTo>
                  <a:pt x="221003" y="1899870"/>
                </a:lnTo>
                <a:lnTo>
                  <a:pt x="230661" y="1922194"/>
                </a:lnTo>
                <a:lnTo>
                  <a:pt x="240859" y="1943864"/>
                </a:lnTo>
                <a:lnTo>
                  <a:pt x="251610" y="1964877"/>
                </a:lnTo>
                <a:lnTo>
                  <a:pt x="262925" y="1985225"/>
                </a:lnTo>
                <a:lnTo>
                  <a:pt x="287293" y="2023912"/>
                </a:lnTo>
                <a:lnTo>
                  <a:pt x="314054" y="2059880"/>
                </a:lnTo>
                <a:lnTo>
                  <a:pt x="343301" y="2093086"/>
                </a:lnTo>
                <a:lnTo>
                  <a:pt x="375125" y="2123489"/>
                </a:lnTo>
                <a:lnTo>
                  <a:pt x="409620" y="2151045"/>
                </a:lnTo>
                <a:lnTo>
                  <a:pt x="446877" y="2175710"/>
                </a:lnTo>
                <a:lnTo>
                  <a:pt x="486988" y="2197442"/>
                </a:lnTo>
                <a:lnTo>
                  <a:pt x="508143" y="2207196"/>
                </a:lnTo>
                <a:lnTo>
                  <a:pt x="530045" y="2216199"/>
                </a:lnTo>
                <a:lnTo>
                  <a:pt x="552708" y="2224448"/>
                </a:lnTo>
                <a:lnTo>
                  <a:pt x="576141" y="2231937"/>
                </a:lnTo>
                <a:lnTo>
                  <a:pt x="600357" y="2238660"/>
                </a:lnTo>
                <a:lnTo>
                  <a:pt x="625366" y="2244612"/>
                </a:lnTo>
                <a:lnTo>
                  <a:pt x="651182" y="2249788"/>
                </a:lnTo>
                <a:lnTo>
                  <a:pt x="677815" y="2254182"/>
                </a:lnTo>
                <a:lnTo>
                  <a:pt x="705276" y="2257790"/>
                </a:lnTo>
                <a:lnTo>
                  <a:pt x="733577" y="2260606"/>
                </a:lnTo>
                <a:lnTo>
                  <a:pt x="762730" y="2262623"/>
                </a:lnTo>
                <a:lnTo>
                  <a:pt x="792746" y="2263838"/>
                </a:lnTo>
                <a:lnTo>
                  <a:pt x="823637" y="2264243"/>
                </a:lnTo>
                <a:lnTo>
                  <a:pt x="823637" y="2370617"/>
                </a:lnTo>
                <a:lnTo>
                  <a:pt x="791600" y="2370244"/>
                </a:lnTo>
                <a:lnTo>
                  <a:pt x="760353" y="2369125"/>
                </a:lnTo>
                <a:lnTo>
                  <a:pt x="729886" y="2367268"/>
                </a:lnTo>
                <a:lnTo>
                  <a:pt x="700193" y="2364677"/>
                </a:lnTo>
                <a:lnTo>
                  <a:pt x="671263" y="2361359"/>
                </a:lnTo>
                <a:lnTo>
                  <a:pt x="643089" y="2357318"/>
                </a:lnTo>
                <a:lnTo>
                  <a:pt x="615660" y="2352559"/>
                </a:lnTo>
                <a:lnTo>
                  <a:pt x="588969" y="2347090"/>
                </a:lnTo>
                <a:lnTo>
                  <a:pt x="563008" y="2340914"/>
                </a:lnTo>
                <a:lnTo>
                  <a:pt x="537765" y="2334038"/>
                </a:lnTo>
                <a:lnTo>
                  <a:pt x="513235" y="2326466"/>
                </a:lnTo>
                <a:lnTo>
                  <a:pt x="489406" y="2318205"/>
                </a:lnTo>
                <a:lnTo>
                  <a:pt x="466271" y="2309259"/>
                </a:lnTo>
                <a:lnTo>
                  <a:pt x="443822" y="2299635"/>
                </a:lnTo>
                <a:lnTo>
                  <a:pt x="422048" y="2289337"/>
                </a:lnTo>
                <a:lnTo>
                  <a:pt x="400942" y="2278372"/>
                </a:lnTo>
                <a:lnTo>
                  <a:pt x="380496" y="2266743"/>
                </a:lnTo>
                <a:lnTo>
                  <a:pt x="360698" y="2254459"/>
                </a:lnTo>
                <a:lnTo>
                  <a:pt x="341542" y="2241522"/>
                </a:lnTo>
                <a:lnTo>
                  <a:pt x="305118" y="2213717"/>
                </a:lnTo>
                <a:lnTo>
                  <a:pt x="271154" y="2183372"/>
                </a:lnTo>
                <a:lnTo>
                  <a:pt x="239580" y="2150529"/>
                </a:lnTo>
                <a:lnTo>
                  <a:pt x="210325" y="2115234"/>
                </a:lnTo>
                <a:lnTo>
                  <a:pt x="196545" y="2096680"/>
                </a:lnTo>
                <a:lnTo>
                  <a:pt x="183319" y="2077530"/>
                </a:lnTo>
                <a:lnTo>
                  <a:pt x="170638" y="2057787"/>
                </a:lnTo>
                <a:lnTo>
                  <a:pt x="158493" y="2037460"/>
                </a:lnTo>
                <a:lnTo>
                  <a:pt x="146876" y="2016551"/>
                </a:lnTo>
                <a:lnTo>
                  <a:pt x="135777" y="1995068"/>
                </a:lnTo>
                <a:lnTo>
                  <a:pt x="125187" y="1973015"/>
                </a:lnTo>
                <a:lnTo>
                  <a:pt x="115100" y="1950398"/>
                </a:lnTo>
                <a:lnTo>
                  <a:pt x="105504" y="1927223"/>
                </a:lnTo>
                <a:lnTo>
                  <a:pt x="96391" y="1903494"/>
                </a:lnTo>
                <a:lnTo>
                  <a:pt x="87754" y="1879218"/>
                </a:lnTo>
                <a:lnTo>
                  <a:pt x="79583" y="1854399"/>
                </a:lnTo>
                <a:lnTo>
                  <a:pt x="71869" y="1829044"/>
                </a:lnTo>
                <a:lnTo>
                  <a:pt x="64603" y="1803157"/>
                </a:lnTo>
                <a:lnTo>
                  <a:pt x="57778" y="1776745"/>
                </a:lnTo>
                <a:lnTo>
                  <a:pt x="51383" y="1749812"/>
                </a:lnTo>
                <a:lnTo>
                  <a:pt x="45410" y="1722365"/>
                </a:lnTo>
                <a:lnTo>
                  <a:pt x="39852" y="1694407"/>
                </a:lnTo>
                <a:lnTo>
                  <a:pt x="34697" y="1665946"/>
                </a:lnTo>
                <a:lnTo>
                  <a:pt x="29939" y="1636987"/>
                </a:lnTo>
                <a:lnTo>
                  <a:pt x="25568" y="1607534"/>
                </a:lnTo>
                <a:lnTo>
                  <a:pt x="21576" y="1577594"/>
                </a:lnTo>
                <a:lnTo>
                  <a:pt x="17953" y="1547172"/>
                </a:lnTo>
                <a:lnTo>
                  <a:pt x="14691" y="1516273"/>
                </a:lnTo>
                <a:lnTo>
                  <a:pt x="11781" y="1484902"/>
                </a:lnTo>
                <a:lnTo>
                  <a:pt x="9216" y="1453067"/>
                </a:lnTo>
                <a:lnTo>
                  <a:pt x="6984" y="1420771"/>
                </a:lnTo>
                <a:lnTo>
                  <a:pt x="5078" y="1388020"/>
                </a:lnTo>
                <a:lnTo>
                  <a:pt x="3490" y="1354819"/>
                </a:lnTo>
                <a:lnTo>
                  <a:pt x="2210" y="1321175"/>
                </a:lnTo>
                <a:lnTo>
                  <a:pt x="1230" y="1287093"/>
                </a:lnTo>
                <a:lnTo>
                  <a:pt x="541" y="1252577"/>
                </a:lnTo>
                <a:lnTo>
                  <a:pt x="134" y="1217634"/>
                </a:lnTo>
                <a:lnTo>
                  <a:pt x="0" y="1182269"/>
                </a:lnTo>
                <a:lnTo>
                  <a:pt x="136" y="1147054"/>
                </a:lnTo>
                <a:lnTo>
                  <a:pt x="550" y="1112260"/>
                </a:lnTo>
                <a:lnTo>
                  <a:pt x="1251" y="1077894"/>
                </a:lnTo>
                <a:lnTo>
                  <a:pt x="2247" y="1043960"/>
                </a:lnTo>
                <a:lnTo>
                  <a:pt x="3547" y="1010465"/>
                </a:lnTo>
                <a:lnTo>
                  <a:pt x="5158" y="977413"/>
                </a:lnTo>
                <a:lnTo>
                  <a:pt x="7090" y="944809"/>
                </a:lnTo>
                <a:lnTo>
                  <a:pt x="9352" y="912661"/>
                </a:lnTo>
                <a:lnTo>
                  <a:pt x="11951" y="880972"/>
                </a:lnTo>
                <a:lnTo>
                  <a:pt x="14896" y="849747"/>
                </a:lnTo>
                <a:lnTo>
                  <a:pt x="18196" y="818993"/>
                </a:lnTo>
                <a:lnTo>
                  <a:pt x="21859" y="788715"/>
                </a:lnTo>
                <a:lnTo>
                  <a:pt x="25894" y="758918"/>
                </a:lnTo>
                <a:lnTo>
                  <a:pt x="30309" y="729608"/>
                </a:lnTo>
                <a:lnTo>
                  <a:pt x="35113" y="700789"/>
                </a:lnTo>
                <a:lnTo>
                  <a:pt x="40314" y="672468"/>
                </a:lnTo>
                <a:lnTo>
                  <a:pt x="45921" y="644649"/>
                </a:lnTo>
                <a:lnTo>
                  <a:pt x="51943" y="617338"/>
                </a:lnTo>
                <a:lnTo>
                  <a:pt x="58387" y="590542"/>
                </a:lnTo>
                <a:lnTo>
                  <a:pt x="65262" y="564264"/>
                </a:lnTo>
                <a:lnTo>
                  <a:pt x="72578" y="538509"/>
                </a:lnTo>
                <a:lnTo>
                  <a:pt x="80341" y="513285"/>
                </a:lnTo>
                <a:lnTo>
                  <a:pt x="88562" y="488595"/>
                </a:lnTo>
                <a:lnTo>
                  <a:pt x="97248" y="464446"/>
                </a:lnTo>
                <a:lnTo>
                  <a:pt x="106408" y="440843"/>
                </a:lnTo>
                <a:lnTo>
                  <a:pt x="116050" y="417791"/>
                </a:lnTo>
                <a:lnTo>
                  <a:pt x="126183" y="395296"/>
                </a:lnTo>
                <a:lnTo>
                  <a:pt x="136816" y="373362"/>
                </a:lnTo>
                <a:lnTo>
                  <a:pt x="147957" y="351995"/>
                </a:lnTo>
                <a:lnTo>
                  <a:pt x="159614" y="331201"/>
                </a:lnTo>
                <a:lnTo>
                  <a:pt x="171796" y="310985"/>
                </a:lnTo>
                <a:lnTo>
                  <a:pt x="184512" y="291353"/>
                </a:lnTo>
                <a:lnTo>
                  <a:pt x="197770" y="272309"/>
                </a:lnTo>
                <a:lnTo>
                  <a:pt x="211578" y="253861"/>
                </a:lnTo>
                <a:lnTo>
                  <a:pt x="240881" y="218766"/>
                </a:lnTo>
                <a:lnTo>
                  <a:pt x="272488" y="186113"/>
                </a:lnTo>
                <a:lnTo>
                  <a:pt x="306468" y="155943"/>
                </a:lnTo>
                <a:lnTo>
                  <a:pt x="342888" y="128302"/>
                </a:lnTo>
                <a:lnTo>
                  <a:pt x="362035" y="115443"/>
                </a:lnTo>
                <a:lnTo>
                  <a:pt x="381817" y="103231"/>
                </a:lnTo>
                <a:lnTo>
                  <a:pt x="402244" y="91673"/>
                </a:lnTo>
                <a:lnTo>
                  <a:pt x="423324" y="80774"/>
                </a:lnTo>
                <a:lnTo>
                  <a:pt x="445065" y="70539"/>
                </a:lnTo>
                <a:lnTo>
                  <a:pt x="467475" y="60973"/>
                </a:lnTo>
                <a:lnTo>
                  <a:pt x="490564" y="52083"/>
                </a:lnTo>
                <a:lnTo>
                  <a:pt x="514339" y="43872"/>
                </a:lnTo>
                <a:lnTo>
                  <a:pt x="538810" y="36348"/>
                </a:lnTo>
                <a:lnTo>
                  <a:pt x="563985" y="29514"/>
                </a:lnTo>
                <a:lnTo>
                  <a:pt x="589872" y="23377"/>
                </a:lnTo>
                <a:lnTo>
                  <a:pt x="616480" y="17942"/>
                </a:lnTo>
                <a:lnTo>
                  <a:pt x="643818" y="13214"/>
                </a:lnTo>
                <a:lnTo>
                  <a:pt x="671893" y="9199"/>
                </a:lnTo>
                <a:lnTo>
                  <a:pt x="700715" y="5901"/>
                </a:lnTo>
                <a:lnTo>
                  <a:pt x="730292" y="3328"/>
                </a:lnTo>
                <a:lnTo>
                  <a:pt x="760633" y="1482"/>
                </a:lnTo>
                <a:lnTo>
                  <a:pt x="791744" y="371"/>
                </a:lnTo>
                <a:close/>
              </a:path>
            </a:pathLst>
          </a:custGeom>
          <a:solidFill>
            <a:srgbClr val="4C61D1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8" name="Pladsholder til dato 17">
            <a:extLst>
              <a:ext uri="{FF2B5EF4-FFF2-40B4-BE49-F238E27FC236}">
                <a16:creationId xmlns:a16="http://schemas.microsoft.com/office/drawing/2014/main" id="{CD90634D-8101-F6C4-83E7-B23E6890439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A9E7E65-270D-4F3F-848C-98E95A93B5E1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19" name="Pladsholder til sidefod 18">
            <a:extLst>
              <a:ext uri="{FF2B5EF4-FFF2-40B4-BE49-F238E27FC236}">
                <a16:creationId xmlns:a16="http://schemas.microsoft.com/office/drawing/2014/main" id="{FAD3D5B6-58B2-9664-F0BC-1DEF32B0772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a-DK" dirty="0"/>
              <a:t>Digitaliseringsstyrelsen</a:t>
            </a:r>
          </a:p>
        </p:txBody>
      </p:sp>
      <p:sp>
        <p:nvSpPr>
          <p:cNvPr id="20" name="Pladsholder til slidenummer 19">
            <a:extLst>
              <a:ext uri="{FF2B5EF4-FFF2-40B4-BE49-F238E27FC236}">
                <a16:creationId xmlns:a16="http://schemas.microsoft.com/office/drawing/2014/main" id="{DFAA6004-F3B1-3667-5F85-60651A0B74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EFF3B7-EA0F-478E-89B8-57AF807C2C3D}"/>
              </a:ext>
            </a:extLst>
          </p:cNvPr>
          <p:cNvSpPr txBox="1"/>
          <p:nvPr userDrawn="1"/>
        </p:nvSpPr>
        <p:spPr>
          <a:xfrm>
            <a:off x="0" y="-477092"/>
            <a:ext cx="9601200" cy="1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9" noProof="0" dirty="0"/>
              <a:t>Skift farve på Makro grafikker: Klik på Makro grafikken, klik på Fyldfarve til figur, vælg farve fra Brugerdefinerede farvers anden række. </a:t>
            </a:r>
          </a:p>
        </p:txBody>
      </p:sp>
    </p:spTree>
    <p:extLst>
      <p:ext uri="{BB962C8B-B14F-4D97-AF65-F5344CB8AC3E}">
        <p14:creationId xmlns:p14="http://schemas.microsoft.com/office/powerpoint/2010/main" val="553097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A4A3A4"/>
          </p15:clr>
        </p15:guide>
        <p15:guide id="2" orient="horz" pos="2242">
          <p15:clr>
            <a:srgbClr val="A4A3A4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et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235BF3A8-2E3F-512B-39C1-DE92E2EDD9A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25251" y="672000"/>
            <a:ext cx="8751645" cy="84012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945"/>
            </a:lvl1pPr>
            <a:lvl2pPr marL="472559" indent="-202525" algn="l">
              <a:buFont typeface="Arial" panose="020B0604020202020204" pitchFamily="34" charset="0"/>
              <a:buChar char="•"/>
              <a:defRPr sz="1181"/>
            </a:lvl2pPr>
            <a:lvl3pPr marL="708838" indent="-168771" algn="l">
              <a:buFont typeface="Arial" panose="020B0604020202020204" pitchFamily="34" charset="0"/>
              <a:buChar char="•"/>
              <a:defRPr sz="1181"/>
            </a:lvl3pPr>
            <a:lvl4pPr marL="978872" indent="-168771" algn="l">
              <a:buFont typeface="Arial" panose="020B0604020202020204" pitchFamily="34" charset="0"/>
              <a:buChar char="•"/>
              <a:defRPr sz="1181"/>
            </a:lvl4pPr>
            <a:lvl5pPr marL="1248906" indent="-168771" algn="l">
              <a:buFont typeface="Arial" panose="020B0604020202020204" pitchFamily="34" charset="0"/>
              <a:buChar char="•"/>
              <a:defRPr sz="1181"/>
            </a:lvl5pPr>
            <a:lvl6pPr marL="1518939" indent="-168771" algn="l">
              <a:buFont typeface="Arial" panose="020B0604020202020204" pitchFamily="34" charset="0"/>
              <a:buChar char="•"/>
              <a:defRPr sz="1181"/>
            </a:lvl6pPr>
            <a:lvl7pPr marL="1788973" indent="-168771" algn="l">
              <a:buFont typeface="Arial" panose="020B0604020202020204" pitchFamily="34" charset="0"/>
              <a:buChar char="•"/>
              <a:defRPr sz="1181"/>
            </a:lvl7pPr>
            <a:lvl8pPr marL="2059007" indent="-168771" algn="l">
              <a:buFont typeface="Arial" panose="020B0604020202020204" pitchFamily="34" charset="0"/>
              <a:buChar char="•"/>
              <a:defRPr sz="1181"/>
            </a:lvl8pPr>
            <a:lvl9pPr marL="2329041" indent="-168771" algn="l">
              <a:buFont typeface="Arial" panose="020B0604020202020204" pitchFamily="34" charset="0"/>
              <a:buChar char="•"/>
              <a:defRPr sz="1181"/>
            </a:lvl9pPr>
          </a:lstStyle>
          <a:p>
            <a:r>
              <a:rPr lang="da-DK" dirty="0"/>
              <a:t>Klik for at tilføje sektionstitel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5DF590C-C7E0-D865-71EC-36FFE2181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5251" y="3561600"/>
            <a:ext cx="8751645" cy="7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                                                                                                                Klik ENTER og derefter TAB for at se næste tekstformat                                                                                                                     Klik SHIFT+TAB for at se foregående tekstformat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  <a:p>
            <a:pPr lvl="8"/>
            <a:r>
              <a:rPr lang="da-DK" noProof="0" dirty="0"/>
              <a:t>9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t" anchorCtr="0"/>
          <a:lstStyle/>
          <a:p>
            <a:fld id="{41969349-67F1-41F8-83EC-133BBA9F9E3B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 anchorCtr="0"/>
          <a:lstStyle/>
          <a:p>
            <a:r>
              <a:rPr lang="da-DK" dirty="0"/>
              <a:t>Digitaliseringsstyrelsen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t" anchorCtr="0"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9494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2">
          <p15:clr>
            <a:srgbClr val="A4A3A4"/>
          </p15:clr>
        </p15:guide>
        <p15:guide id="2" orient="horz" pos="1056">
          <p15:clr>
            <a:srgbClr val="A4A3A4"/>
          </p15:clr>
        </p15:guide>
        <p15:guide id="3" orient="horz" pos="2242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235BF3A8-2E3F-512B-39C1-DE92E2EDD9A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25251" y="672000"/>
            <a:ext cx="8751645" cy="84012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945"/>
            </a:lvl1pPr>
            <a:lvl2pPr marL="472559" indent="-202525" algn="l">
              <a:buFont typeface="Arial" panose="020B0604020202020204" pitchFamily="34" charset="0"/>
              <a:buChar char="•"/>
              <a:defRPr sz="1181"/>
            </a:lvl2pPr>
            <a:lvl3pPr marL="708838" indent="-168771" algn="l">
              <a:buFont typeface="Arial" panose="020B0604020202020204" pitchFamily="34" charset="0"/>
              <a:buChar char="•"/>
              <a:defRPr sz="1181"/>
            </a:lvl3pPr>
            <a:lvl4pPr marL="978872" indent="-168771" algn="l">
              <a:buFont typeface="Arial" panose="020B0604020202020204" pitchFamily="34" charset="0"/>
              <a:buChar char="•"/>
              <a:defRPr sz="1181"/>
            </a:lvl4pPr>
            <a:lvl5pPr marL="1248906" indent="-168771" algn="l">
              <a:buFont typeface="Arial" panose="020B0604020202020204" pitchFamily="34" charset="0"/>
              <a:buChar char="•"/>
              <a:defRPr sz="1181"/>
            </a:lvl5pPr>
            <a:lvl6pPr marL="1518939" indent="-168771" algn="l">
              <a:buFont typeface="Arial" panose="020B0604020202020204" pitchFamily="34" charset="0"/>
              <a:buChar char="•"/>
              <a:defRPr sz="1181"/>
            </a:lvl6pPr>
            <a:lvl7pPr marL="1788973" indent="-168771" algn="l">
              <a:buFont typeface="Arial" panose="020B0604020202020204" pitchFamily="34" charset="0"/>
              <a:buChar char="•"/>
              <a:defRPr sz="1181"/>
            </a:lvl7pPr>
            <a:lvl8pPr marL="2059007" indent="-168771" algn="l">
              <a:buFont typeface="Arial" panose="020B0604020202020204" pitchFamily="34" charset="0"/>
              <a:buChar char="•"/>
              <a:defRPr sz="1181"/>
            </a:lvl8pPr>
            <a:lvl9pPr marL="2329041" indent="-168771" algn="l">
              <a:buFont typeface="Arial" panose="020B0604020202020204" pitchFamily="34" charset="0"/>
              <a:buChar char="•"/>
              <a:defRPr sz="1181"/>
            </a:lvl9pPr>
          </a:lstStyle>
          <a:p>
            <a:r>
              <a:rPr lang="da-DK" dirty="0"/>
              <a:t>Klik for at tilføje sektionstitel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5DF590C-C7E0-D865-71EC-36FFE2181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5251" y="3561600"/>
            <a:ext cx="4302171" cy="7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Klik ENTER og derefter TAB for at se næste tekstformat       Klik SHIFT+TAB for at se foregående tekstformat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  <a:p>
            <a:pPr lvl="8"/>
            <a:r>
              <a:rPr lang="da-DK" noProof="0" dirty="0"/>
              <a:t>9 Niveau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40077F1-D271-DC8F-912A-2105F80A10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71476" y="3561600"/>
            <a:ext cx="4302171" cy="789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                 Klik ENTER og derefter TAB for at se næste tekstformat         Klik SHIFT+TAB for at se foregående tekstformat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  <a:p>
            <a:pPr lvl="8"/>
            <a:r>
              <a:rPr lang="da-DK" noProof="0" dirty="0"/>
              <a:t>9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t" anchorCtr="0"/>
          <a:lstStyle/>
          <a:p>
            <a:fld id="{49E4CC4B-14E8-420D-9FEA-FB5E3520C699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 anchorCtr="0"/>
          <a:lstStyle/>
          <a:p>
            <a:r>
              <a:rPr lang="da-DK" dirty="0"/>
              <a:t>Digitaliseringsstyrelsen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t" anchorCtr="0"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079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2">
          <p15:clr>
            <a:srgbClr val="A4A3A4"/>
          </p15:clr>
        </p15:guide>
        <p15:guide id="2" orient="horz" pos="1056">
          <p15:clr>
            <a:srgbClr val="A4A3A4"/>
          </p15:clr>
        </p15:guide>
        <p15:guide id="3" orient="horz" pos="2242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235BF3A8-2E3F-512B-39C1-DE92E2EDD9A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25251" y="672000"/>
            <a:ext cx="8751645" cy="84012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945"/>
            </a:lvl1pPr>
            <a:lvl2pPr marL="472559" indent="-202525" algn="l">
              <a:buFont typeface="Arial" panose="020B0604020202020204" pitchFamily="34" charset="0"/>
              <a:buChar char="•"/>
              <a:defRPr sz="1181"/>
            </a:lvl2pPr>
            <a:lvl3pPr marL="708838" indent="-168771" algn="l">
              <a:buFont typeface="Arial" panose="020B0604020202020204" pitchFamily="34" charset="0"/>
              <a:buChar char="•"/>
              <a:defRPr sz="1181"/>
            </a:lvl3pPr>
            <a:lvl4pPr marL="978872" indent="-168771" algn="l">
              <a:buFont typeface="Arial" panose="020B0604020202020204" pitchFamily="34" charset="0"/>
              <a:buChar char="•"/>
              <a:defRPr sz="1181"/>
            </a:lvl4pPr>
            <a:lvl5pPr marL="1248906" indent="-168771" algn="l">
              <a:buFont typeface="Arial" panose="020B0604020202020204" pitchFamily="34" charset="0"/>
              <a:buChar char="•"/>
              <a:defRPr sz="1181"/>
            </a:lvl5pPr>
            <a:lvl6pPr marL="1518939" indent="-168771" algn="l">
              <a:buFont typeface="Arial" panose="020B0604020202020204" pitchFamily="34" charset="0"/>
              <a:buChar char="•"/>
              <a:defRPr sz="1181"/>
            </a:lvl6pPr>
            <a:lvl7pPr marL="1788973" indent="-168771" algn="l">
              <a:buFont typeface="Arial" panose="020B0604020202020204" pitchFamily="34" charset="0"/>
              <a:buChar char="•"/>
              <a:defRPr sz="1181"/>
            </a:lvl7pPr>
            <a:lvl8pPr marL="2059007" indent="-168771" algn="l">
              <a:buFont typeface="Arial" panose="020B0604020202020204" pitchFamily="34" charset="0"/>
              <a:buChar char="•"/>
              <a:defRPr sz="1181"/>
            </a:lvl8pPr>
            <a:lvl9pPr marL="2329041" indent="-168771" algn="l">
              <a:buFont typeface="Arial" panose="020B0604020202020204" pitchFamily="34" charset="0"/>
              <a:buChar char="•"/>
              <a:defRPr sz="1181"/>
            </a:lvl9pPr>
          </a:lstStyle>
          <a:p>
            <a:r>
              <a:rPr lang="da-DK" dirty="0"/>
              <a:t>Klik for at tilføje sektionstitel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5DF590C-C7E0-D865-71EC-36FFE2181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5251" y="3561600"/>
            <a:ext cx="2820825" cy="7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a-DK" noProof="0" dirty="0"/>
              <a:t>Klik for at tilføje tekst                            Klik ENTER og derefter TAB for at se næste tekstformat                              Klik SHIFT+TAB for at se foregående tekstformat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40077F1-D271-DC8F-912A-2105F80A10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89175" y="3561600"/>
            <a:ext cx="2820825" cy="789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Klik ENTER og derefter TAB for at se næste tekstformat                              Klik SHIFT+TAB for at se foregående tekstformat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13F396F-50A0-F9A2-43DA-C2F0171D12A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353295" y="3561600"/>
            <a:ext cx="2820825" cy="7896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noProof="0" dirty="0"/>
              <a:t>Klik for at tilføje tekst                         Klik ENTER og derefter TAB for at se næste tekstformat                              Klik SHIFT+TAB for at se foregående tekstformat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t" anchorCtr="0"/>
          <a:lstStyle/>
          <a:p>
            <a:fld id="{1F1698FC-AA98-48BA-82F3-6D983747A4E6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 anchorCtr="0"/>
          <a:lstStyle/>
          <a:p>
            <a:r>
              <a:rPr lang="da-DK" dirty="0"/>
              <a:t>Digitaliseringsstyrelsen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t" anchorCtr="0"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3413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2">
          <p15:clr>
            <a:srgbClr val="A4A3A4"/>
          </p15:clr>
        </p15:guide>
        <p15:guide id="2" orient="horz" pos="1056">
          <p15:clr>
            <a:srgbClr val="A4A3A4"/>
          </p15:clr>
        </p15:guide>
        <p15:guide id="3" orient="horz" pos="2242">
          <p15:clr>
            <a:srgbClr val="A4A3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235BF3A8-2E3F-512B-39C1-DE92E2EDD9A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25250" y="672000"/>
            <a:ext cx="4303530" cy="84012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945"/>
            </a:lvl1pPr>
            <a:lvl2pPr marL="472559" indent="-202525" algn="l">
              <a:buFont typeface="Arial" panose="020B0604020202020204" pitchFamily="34" charset="0"/>
              <a:buChar char="•"/>
              <a:defRPr sz="1181"/>
            </a:lvl2pPr>
            <a:lvl3pPr marL="708838" indent="-168771" algn="l">
              <a:buFont typeface="Arial" panose="020B0604020202020204" pitchFamily="34" charset="0"/>
              <a:buChar char="•"/>
              <a:defRPr sz="1181"/>
            </a:lvl3pPr>
            <a:lvl4pPr marL="978872" indent="-168771" algn="l">
              <a:buFont typeface="Arial" panose="020B0604020202020204" pitchFamily="34" charset="0"/>
              <a:buChar char="•"/>
              <a:defRPr sz="1181"/>
            </a:lvl4pPr>
            <a:lvl5pPr marL="1248906" indent="-168771" algn="l">
              <a:buFont typeface="Arial" panose="020B0604020202020204" pitchFamily="34" charset="0"/>
              <a:buChar char="•"/>
              <a:defRPr sz="1181"/>
            </a:lvl5pPr>
            <a:lvl6pPr marL="1518939" indent="-168771" algn="l">
              <a:buFont typeface="Arial" panose="020B0604020202020204" pitchFamily="34" charset="0"/>
              <a:buChar char="•"/>
              <a:defRPr sz="1181"/>
            </a:lvl6pPr>
            <a:lvl7pPr marL="1788973" indent="-168771" algn="l">
              <a:buFont typeface="Arial" panose="020B0604020202020204" pitchFamily="34" charset="0"/>
              <a:buChar char="•"/>
              <a:defRPr sz="1181"/>
            </a:lvl7pPr>
            <a:lvl8pPr marL="2059007" indent="-168771" algn="l">
              <a:buFont typeface="Arial" panose="020B0604020202020204" pitchFamily="34" charset="0"/>
              <a:buChar char="•"/>
              <a:defRPr sz="1181"/>
            </a:lvl8pPr>
            <a:lvl9pPr marL="2329041" indent="-168771" algn="l">
              <a:buFont typeface="Arial" panose="020B0604020202020204" pitchFamily="34" charset="0"/>
              <a:buChar char="•"/>
              <a:defRPr sz="1181"/>
            </a:lvl9pPr>
          </a:lstStyle>
          <a:p>
            <a:r>
              <a:rPr lang="da-DK" dirty="0"/>
              <a:t>Klik for at tilføje sektionstitel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5DF590C-C7E0-D865-71EC-36FFE2181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50" y="1680000"/>
            <a:ext cx="4303530" cy="1545600"/>
          </a:xfrm>
        </p:spPr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5250" y="3561600"/>
            <a:ext cx="4303530" cy="7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a-DK" noProof="0" dirty="0"/>
              <a:t>Klik for at tilføje tekst                                                              Klik ENTER og derefter TAB for at se næste tekstformat       Klik SHIFT+TAB for at se foregående tekstformat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6 Niveau</a:t>
            </a:r>
          </a:p>
          <a:p>
            <a:pPr lvl="6"/>
            <a:r>
              <a:rPr lang="da-DK" noProof="0" dirty="0"/>
              <a:t>7 Niveau</a:t>
            </a:r>
          </a:p>
          <a:p>
            <a:pPr lvl="7"/>
            <a:r>
              <a:rPr lang="da-DK" noProof="0" dirty="0"/>
              <a:t>8 Niveau</a:t>
            </a:r>
          </a:p>
          <a:p>
            <a:pPr lvl="8"/>
            <a:r>
              <a:rPr lang="da-DK" noProof="0" dirty="0"/>
              <a:t>9 Niveau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7AEED892-4D6B-5AD6-3AEE-884EC0332F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29800" y="0"/>
            <a:ext cx="3845097" cy="10099040"/>
          </a:xfrm>
          <a:solidFill>
            <a:schemeClr val="bg1"/>
          </a:solidFill>
        </p:spPr>
        <p:txBody>
          <a:bodyPr tIns="648000" anchor="ctr" anchorCtr="0"/>
          <a:lstStyle>
            <a:lvl1pPr marL="0" indent="0" algn="ctr">
              <a:buNone/>
              <a:defRPr sz="945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23" name="Makro grafik 1">
            <a:extLst>
              <a:ext uri="{FF2B5EF4-FFF2-40B4-BE49-F238E27FC236}">
                <a16:creationId xmlns:a16="http://schemas.microsoft.com/office/drawing/2014/main" id="{EBA2552F-EC8F-624C-5264-AC2B088E31EF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013225" y="500022"/>
            <a:ext cx="850626" cy="662004"/>
          </a:xfrm>
          <a:custGeom>
            <a:avLst/>
            <a:gdLst>
              <a:gd name="connsiteX0" fmla="*/ 538722 w 1080160"/>
              <a:gd name="connsiteY0" fmla="*/ 0 h 354645"/>
              <a:gd name="connsiteX1" fmla="*/ 1080160 w 1080160"/>
              <a:gd name="connsiteY1" fmla="*/ 249062 h 354645"/>
              <a:gd name="connsiteX2" fmla="*/ 1080160 w 1080160"/>
              <a:gd name="connsiteY2" fmla="*/ 354645 h 354645"/>
              <a:gd name="connsiteX3" fmla="*/ 538722 w 1080160"/>
              <a:gd name="connsiteY3" fmla="*/ 102874 h 354645"/>
              <a:gd name="connsiteX4" fmla="*/ 0 w 1080160"/>
              <a:gd name="connsiteY4" fmla="*/ 354645 h 354645"/>
              <a:gd name="connsiteX5" fmla="*/ 0 w 1080160"/>
              <a:gd name="connsiteY5" fmla="*/ 249062 h 35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160" h="354645">
                <a:moveTo>
                  <a:pt x="538722" y="0"/>
                </a:moveTo>
                <a:lnTo>
                  <a:pt x="1080160" y="249062"/>
                </a:lnTo>
                <a:lnTo>
                  <a:pt x="1080160" y="354645"/>
                </a:lnTo>
                <a:lnTo>
                  <a:pt x="538722" y="102874"/>
                </a:lnTo>
                <a:lnTo>
                  <a:pt x="0" y="354645"/>
                </a:lnTo>
                <a:lnTo>
                  <a:pt x="0" y="249062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5" name="Makro grafik 2">
            <a:extLst>
              <a:ext uri="{FF2B5EF4-FFF2-40B4-BE49-F238E27FC236}">
                <a16:creationId xmlns:a16="http://schemas.microsoft.com/office/drawing/2014/main" id="{719BADAE-19E7-74F8-5098-F36C7712747B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8323724" y="7727977"/>
            <a:ext cx="1060394" cy="3268216"/>
          </a:xfrm>
          <a:custGeom>
            <a:avLst/>
            <a:gdLst>
              <a:gd name="connsiteX0" fmla="*/ 1226161 w 1346531"/>
              <a:gd name="connsiteY0" fmla="*/ 0 h 1750830"/>
              <a:gd name="connsiteX1" fmla="*/ 1346531 w 1346531"/>
              <a:gd name="connsiteY1" fmla="*/ 0 h 1750830"/>
              <a:gd name="connsiteX2" fmla="*/ 782979 w 1346531"/>
              <a:gd name="connsiteY2" fmla="*/ 1750830 h 1750830"/>
              <a:gd name="connsiteX3" fmla="*/ 659872 w 1346531"/>
              <a:gd name="connsiteY3" fmla="*/ 1750830 h 1750830"/>
              <a:gd name="connsiteX4" fmla="*/ 566289 w 1346531"/>
              <a:gd name="connsiteY4" fmla="*/ 0 h 1750830"/>
              <a:gd name="connsiteX5" fmla="*/ 686658 w 1346531"/>
              <a:gd name="connsiteY5" fmla="*/ 0 h 1750830"/>
              <a:gd name="connsiteX6" fmla="*/ 123108 w 1346531"/>
              <a:gd name="connsiteY6" fmla="*/ 1750830 h 1750830"/>
              <a:gd name="connsiteX7" fmla="*/ 0 w 1346531"/>
              <a:gd name="connsiteY7" fmla="*/ 1750830 h 175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6531" h="1750830">
                <a:moveTo>
                  <a:pt x="1226161" y="0"/>
                </a:moveTo>
                <a:lnTo>
                  <a:pt x="1346531" y="0"/>
                </a:lnTo>
                <a:lnTo>
                  <a:pt x="782979" y="1750830"/>
                </a:lnTo>
                <a:lnTo>
                  <a:pt x="659872" y="1750830"/>
                </a:lnTo>
                <a:close/>
                <a:moveTo>
                  <a:pt x="566289" y="0"/>
                </a:moveTo>
                <a:lnTo>
                  <a:pt x="686658" y="0"/>
                </a:lnTo>
                <a:lnTo>
                  <a:pt x="123108" y="1750830"/>
                </a:lnTo>
                <a:lnTo>
                  <a:pt x="0" y="175083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t" anchorCtr="0"/>
          <a:lstStyle/>
          <a:p>
            <a:fld id="{B8DC7334-5B00-458F-ACE6-F27E5084DF10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 anchorCtr="0"/>
          <a:lstStyle/>
          <a:p>
            <a:r>
              <a:rPr lang="da-DK" dirty="0"/>
              <a:t>Digitaliseringsstyrelsen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t" anchorCtr="0"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76C4F0-108A-36A6-2867-5F0CE0FBF488}"/>
              </a:ext>
            </a:extLst>
          </p:cNvPr>
          <p:cNvSpPr txBox="1"/>
          <p:nvPr userDrawn="1"/>
        </p:nvSpPr>
        <p:spPr>
          <a:xfrm>
            <a:off x="0" y="-477092"/>
            <a:ext cx="9601200" cy="1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9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</p:spTree>
    <p:extLst>
      <p:ext uri="{BB962C8B-B14F-4D97-AF65-F5344CB8AC3E}">
        <p14:creationId xmlns:p14="http://schemas.microsoft.com/office/powerpoint/2010/main" val="1810164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2">
          <p15:clr>
            <a:srgbClr val="A4A3A4"/>
          </p15:clr>
        </p15:guide>
        <p15:guide id="2" orient="horz" pos="1056">
          <p15:clr>
            <a:srgbClr val="A4A3A4"/>
          </p15:clr>
        </p15:guide>
        <p15:guide id="3" orient="horz" pos="2242">
          <p15:clr>
            <a:srgbClr val="A4A3A4"/>
          </p15:clr>
        </p15:guide>
        <p15:guide id="5" pos="3357">
          <p15:clr>
            <a:srgbClr val="A4A3A4"/>
          </p15:clr>
        </p15:guide>
        <p15:guide id="6" orient="horz" pos="6362">
          <p15:clr>
            <a:srgbClr val="A4A3A4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le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7AEED892-4D6B-5AD6-3AEE-884EC0332F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5249" y="0"/>
            <a:ext cx="3563595" cy="7882560"/>
          </a:xfrm>
          <a:solidFill>
            <a:schemeClr val="bg1"/>
          </a:solidFill>
        </p:spPr>
        <p:txBody>
          <a:bodyPr tIns="648000" anchor="ctr" anchorCtr="0"/>
          <a:lstStyle>
            <a:lvl1pPr marL="0" indent="0" algn="ctr">
              <a:buNone/>
              <a:defRPr sz="945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0C5AC296-1E96-EE8B-9C85-121FADCDAEE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135723" y="0"/>
            <a:ext cx="3562748" cy="7882560"/>
          </a:xfrm>
          <a:solidFill>
            <a:schemeClr val="bg1"/>
          </a:solidFill>
        </p:spPr>
        <p:txBody>
          <a:bodyPr tIns="648000" anchor="ctr" anchorCtr="0"/>
          <a:lstStyle>
            <a:lvl1pPr marL="0" indent="0" algn="ctr">
              <a:buNone/>
              <a:defRPr sz="945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7A036220-52A4-5423-2E3D-CA9465DCF3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5249" y="8218561"/>
            <a:ext cx="3563595" cy="32376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 Klik ENTER og derefter TAB for at se næste tekstformat                                                            Klik SHIFT+TAB for at se foregående tekstformat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B8BFA8BA-84C0-F72E-A750-BA569C419D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6266" y="8218561"/>
            <a:ext cx="3563595" cy="32376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               Klik ENTER og derefter TAB for at se næste tekstformat                                                             Klik SHIFT+TAB for at se foregående tekstformat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sp>
        <p:nvSpPr>
          <p:cNvPr id="35" name="Makro grafik 1">
            <a:extLst>
              <a:ext uri="{FF2B5EF4-FFF2-40B4-BE49-F238E27FC236}">
                <a16:creationId xmlns:a16="http://schemas.microsoft.com/office/drawing/2014/main" id="{7C623DFE-050D-8EBF-2AB6-73D6BB690D9E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3212920" y="1266602"/>
            <a:ext cx="865592" cy="2182133"/>
          </a:xfrm>
          <a:custGeom>
            <a:avLst/>
            <a:gdLst>
              <a:gd name="connsiteX0" fmla="*/ 491891 w 1099164"/>
              <a:gd name="connsiteY0" fmla="*/ 0 h 1169000"/>
              <a:gd name="connsiteX1" fmla="*/ 607273 w 1099164"/>
              <a:gd name="connsiteY1" fmla="*/ 0 h 1169000"/>
              <a:gd name="connsiteX2" fmla="*/ 604236 w 1099164"/>
              <a:gd name="connsiteY2" fmla="*/ 513145 h 1169000"/>
              <a:gd name="connsiteX3" fmla="*/ 1041473 w 1099164"/>
              <a:gd name="connsiteY3" fmla="*/ 255054 h 1169000"/>
              <a:gd name="connsiteX4" fmla="*/ 1099164 w 1099164"/>
              <a:gd name="connsiteY4" fmla="*/ 349181 h 1169000"/>
              <a:gd name="connsiteX5" fmla="*/ 658891 w 1099164"/>
              <a:gd name="connsiteY5" fmla="*/ 601199 h 1169000"/>
              <a:gd name="connsiteX6" fmla="*/ 1099164 w 1099164"/>
              <a:gd name="connsiteY6" fmla="*/ 847145 h 1169000"/>
              <a:gd name="connsiteX7" fmla="*/ 1041473 w 1099164"/>
              <a:gd name="connsiteY7" fmla="*/ 941272 h 1169000"/>
              <a:gd name="connsiteX8" fmla="*/ 604236 w 1099164"/>
              <a:gd name="connsiteY8" fmla="*/ 683181 h 1169000"/>
              <a:gd name="connsiteX9" fmla="*/ 607273 w 1099164"/>
              <a:gd name="connsiteY9" fmla="*/ 1169000 h 1169000"/>
              <a:gd name="connsiteX10" fmla="*/ 491891 w 1099164"/>
              <a:gd name="connsiteY10" fmla="*/ 1169000 h 1169000"/>
              <a:gd name="connsiteX11" fmla="*/ 497964 w 1099164"/>
              <a:gd name="connsiteY11" fmla="*/ 683181 h 1169000"/>
              <a:gd name="connsiteX12" fmla="*/ 60727 w 1099164"/>
              <a:gd name="connsiteY12" fmla="*/ 941272 h 1169000"/>
              <a:gd name="connsiteX13" fmla="*/ 0 w 1099164"/>
              <a:gd name="connsiteY13" fmla="*/ 847145 h 1169000"/>
              <a:gd name="connsiteX14" fmla="*/ 446346 w 1099164"/>
              <a:gd name="connsiteY14" fmla="*/ 601199 h 1169000"/>
              <a:gd name="connsiteX15" fmla="*/ 0 w 1099164"/>
              <a:gd name="connsiteY15" fmla="*/ 349181 h 1169000"/>
              <a:gd name="connsiteX16" fmla="*/ 60727 w 1099164"/>
              <a:gd name="connsiteY16" fmla="*/ 255054 h 1169000"/>
              <a:gd name="connsiteX17" fmla="*/ 497964 w 1099164"/>
              <a:gd name="connsiteY17" fmla="*/ 513145 h 11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99164" h="1169000">
                <a:moveTo>
                  <a:pt x="491891" y="0"/>
                </a:moveTo>
                <a:lnTo>
                  <a:pt x="607273" y="0"/>
                </a:lnTo>
                <a:lnTo>
                  <a:pt x="604236" y="513145"/>
                </a:lnTo>
                <a:lnTo>
                  <a:pt x="1041473" y="255054"/>
                </a:lnTo>
                <a:lnTo>
                  <a:pt x="1099164" y="349181"/>
                </a:lnTo>
                <a:lnTo>
                  <a:pt x="658891" y="601199"/>
                </a:lnTo>
                <a:lnTo>
                  <a:pt x="1099164" y="847145"/>
                </a:lnTo>
                <a:lnTo>
                  <a:pt x="1041473" y="941272"/>
                </a:lnTo>
                <a:lnTo>
                  <a:pt x="604236" y="683181"/>
                </a:lnTo>
                <a:lnTo>
                  <a:pt x="607273" y="1169000"/>
                </a:lnTo>
                <a:lnTo>
                  <a:pt x="491891" y="1169000"/>
                </a:lnTo>
                <a:lnTo>
                  <a:pt x="497964" y="683181"/>
                </a:lnTo>
                <a:lnTo>
                  <a:pt x="60727" y="941272"/>
                </a:lnTo>
                <a:lnTo>
                  <a:pt x="0" y="847145"/>
                </a:lnTo>
                <a:lnTo>
                  <a:pt x="446346" y="601199"/>
                </a:lnTo>
                <a:lnTo>
                  <a:pt x="0" y="349181"/>
                </a:lnTo>
                <a:lnTo>
                  <a:pt x="60727" y="255054"/>
                </a:lnTo>
                <a:lnTo>
                  <a:pt x="497964" y="513145"/>
                </a:lnTo>
                <a:close/>
              </a:path>
            </a:pathLst>
          </a:custGeom>
          <a:solidFill>
            <a:srgbClr val="B44280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7" name="Makro grafik 2">
            <a:extLst>
              <a:ext uri="{FF2B5EF4-FFF2-40B4-BE49-F238E27FC236}">
                <a16:creationId xmlns:a16="http://schemas.microsoft.com/office/drawing/2014/main" id="{B01E448D-548C-DEA9-6590-C279C5C3F197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6958832" y="2891397"/>
            <a:ext cx="1301300" cy="4420944"/>
          </a:xfrm>
          <a:custGeom>
            <a:avLst/>
            <a:gdLst>
              <a:gd name="connsiteX0" fmla="*/ 984444 w 1652444"/>
              <a:gd name="connsiteY0" fmla="*/ 15381 h 2368363"/>
              <a:gd name="connsiteX1" fmla="*/ 1652444 w 1652444"/>
              <a:gd name="connsiteY1" fmla="*/ 15381 h 2368363"/>
              <a:gd name="connsiteX2" fmla="*/ 1652444 w 1652444"/>
              <a:gd name="connsiteY2" fmla="*/ 121261 h 2368363"/>
              <a:gd name="connsiteX3" fmla="*/ 1652444 w 1652444"/>
              <a:gd name="connsiteY3" fmla="*/ 2252660 h 2368363"/>
              <a:gd name="connsiteX4" fmla="*/ 1652444 w 1652444"/>
              <a:gd name="connsiteY4" fmla="*/ 2359307 h 2368363"/>
              <a:gd name="connsiteX5" fmla="*/ 984444 w 1652444"/>
              <a:gd name="connsiteY5" fmla="*/ 2359307 h 2368363"/>
              <a:gd name="connsiteX6" fmla="*/ 984444 w 1652444"/>
              <a:gd name="connsiteY6" fmla="*/ 2252660 h 2368363"/>
              <a:gd name="connsiteX7" fmla="*/ 1530989 w 1652444"/>
              <a:gd name="connsiteY7" fmla="*/ 2252660 h 2368363"/>
              <a:gd name="connsiteX8" fmla="*/ 1530989 w 1652444"/>
              <a:gd name="connsiteY8" fmla="*/ 121261 h 2368363"/>
              <a:gd name="connsiteX9" fmla="*/ 984444 w 1652444"/>
              <a:gd name="connsiteY9" fmla="*/ 121261 h 2368363"/>
              <a:gd name="connsiteX10" fmla="*/ 0 w 1652444"/>
              <a:gd name="connsiteY10" fmla="*/ 0 h 2368363"/>
              <a:gd name="connsiteX11" fmla="*/ 32009 w 1652444"/>
              <a:gd name="connsiteY11" fmla="*/ 371 h 2368363"/>
              <a:gd name="connsiteX12" fmla="*/ 63234 w 1652444"/>
              <a:gd name="connsiteY12" fmla="*/ 1481 h 2368363"/>
              <a:gd name="connsiteX13" fmla="*/ 93683 w 1652444"/>
              <a:gd name="connsiteY13" fmla="*/ 3325 h 2368363"/>
              <a:gd name="connsiteX14" fmla="*/ 123364 w 1652444"/>
              <a:gd name="connsiteY14" fmla="*/ 5896 h 2368363"/>
              <a:gd name="connsiteX15" fmla="*/ 152286 w 1652444"/>
              <a:gd name="connsiteY15" fmla="*/ 9190 h 2368363"/>
              <a:gd name="connsiteX16" fmla="*/ 180459 w 1652444"/>
              <a:gd name="connsiteY16" fmla="*/ 13201 h 2368363"/>
              <a:gd name="connsiteX17" fmla="*/ 207890 w 1652444"/>
              <a:gd name="connsiteY17" fmla="*/ 17925 h 2368363"/>
              <a:gd name="connsiteX18" fmla="*/ 234587 w 1652444"/>
              <a:gd name="connsiteY18" fmla="*/ 23355 h 2368363"/>
              <a:gd name="connsiteX19" fmla="*/ 260561 w 1652444"/>
              <a:gd name="connsiteY19" fmla="*/ 29486 h 2368363"/>
              <a:gd name="connsiteX20" fmla="*/ 285818 w 1652444"/>
              <a:gd name="connsiteY20" fmla="*/ 36314 h 2368363"/>
              <a:gd name="connsiteX21" fmla="*/ 310368 w 1652444"/>
              <a:gd name="connsiteY21" fmla="*/ 43831 h 2368363"/>
              <a:gd name="connsiteX22" fmla="*/ 334219 w 1652444"/>
              <a:gd name="connsiteY22" fmla="*/ 52033 h 2368363"/>
              <a:gd name="connsiteX23" fmla="*/ 357381 w 1652444"/>
              <a:gd name="connsiteY23" fmla="*/ 60916 h 2368363"/>
              <a:gd name="connsiteX24" fmla="*/ 379860 w 1652444"/>
              <a:gd name="connsiteY24" fmla="*/ 70472 h 2368363"/>
              <a:gd name="connsiteX25" fmla="*/ 401667 w 1652444"/>
              <a:gd name="connsiteY25" fmla="*/ 80697 h 2368363"/>
              <a:gd name="connsiteX26" fmla="*/ 422809 w 1652444"/>
              <a:gd name="connsiteY26" fmla="*/ 91586 h 2368363"/>
              <a:gd name="connsiteX27" fmla="*/ 443297 w 1652444"/>
              <a:gd name="connsiteY27" fmla="*/ 103133 h 2368363"/>
              <a:gd name="connsiteX28" fmla="*/ 463136 w 1652444"/>
              <a:gd name="connsiteY28" fmla="*/ 115333 h 2368363"/>
              <a:gd name="connsiteX29" fmla="*/ 482337 w 1652444"/>
              <a:gd name="connsiteY29" fmla="*/ 128180 h 2368363"/>
              <a:gd name="connsiteX30" fmla="*/ 518858 w 1652444"/>
              <a:gd name="connsiteY30" fmla="*/ 155795 h 2368363"/>
              <a:gd name="connsiteX31" fmla="*/ 552927 w 1652444"/>
              <a:gd name="connsiteY31" fmla="*/ 185936 h 2368363"/>
              <a:gd name="connsiteX32" fmla="*/ 584614 w 1652444"/>
              <a:gd name="connsiteY32" fmla="*/ 218558 h 2368363"/>
              <a:gd name="connsiteX33" fmla="*/ 613987 w 1652444"/>
              <a:gd name="connsiteY33" fmla="*/ 253619 h 2368363"/>
              <a:gd name="connsiteX34" fmla="*/ 627828 w 1652444"/>
              <a:gd name="connsiteY34" fmla="*/ 272050 h 2368363"/>
              <a:gd name="connsiteX35" fmla="*/ 641115 w 1652444"/>
              <a:gd name="connsiteY35" fmla="*/ 291076 h 2368363"/>
              <a:gd name="connsiteX36" fmla="*/ 653859 w 1652444"/>
              <a:gd name="connsiteY36" fmla="*/ 310690 h 2368363"/>
              <a:gd name="connsiteX37" fmla="*/ 666067 w 1652444"/>
              <a:gd name="connsiteY37" fmla="*/ 330886 h 2368363"/>
              <a:gd name="connsiteX38" fmla="*/ 677748 w 1652444"/>
              <a:gd name="connsiteY38" fmla="*/ 351661 h 2368363"/>
              <a:gd name="connsiteX39" fmla="*/ 688911 w 1652444"/>
              <a:gd name="connsiteY39" fmla="*/ 373007 h 2368363"/>
              <a:gd name="connsiteX40" fmla="*/ 699564 w 1652444"/>
              <a:gd name="connsiteY40" fmla="*/ 394920 h 2368363"/>
              <a:gd name="connsiteX41" fmla="*/ 709715 w 1652444"/>
              <a:gd name="connsiteY41" fmla="*/ 417394 h 2368363"/>
              <a:gd name="connsiteX42" fmla="*/ 719375 w 1652444"/>
              <a:gd name="connsiteY42" fmla="*/ 440424 h 2368363"/>
              <a:gd name="connsiteX43" fmla="*/ 728550 w 1652444"/>
              <a:gd name="connsiteY43" fmla="*/ 464005 h 2368363"/>
              <a:gd name="connsiteX44" fmla="*/ 737250 w 1652444"/>
              <a:gd name="connsiteY44" fmla="*/ 488131 h 2368363"/>
              <a:gd name="connsiteX45" fmla="*/ 745483 w 1652444"/>
              <a:gd name="connsiteY45" fmla="*/ 512797 h 2368363"/>
              <a:gd name="connsiteX46" fmla="*/ 753258 w 1652444"/>
              <a:gd name="connsiteY46" fmla="*/ 537997 h 2368363"/>
              <a:gd name="connsiteX47" fmla="*/ 760583 w 1652444"/>
              <a:gd name="connsiteY47" fmla="*/ 563727 h 2368363"/>
              <a:gd name="connsiteX48" fmla="*/ 767468 w 1652444"/>
              <a:gd name="connsiteY48" fmla="*/ 589980 h 2368363"/>
              <a:gd name="connsiteX49" fmla="*/ 773919 w 1652444"/>
              <a:gd name="connsiteY49" fmla="*/ 616751 h 2368363"/>
              <a:gd name="connsiteX50" fmla="*/ 779947 w 1652444"/>
              <a:gd name="connsiteY50" fmla="*/ 644036 h 2368363"/>
              <a:gd name="connsiteX51" fmla="*/ 785559 w 1652444"/>
              <a:gd name="connsiteY51" fmla="*/ 671828 h 2368363"/>
              <a:gd name="connsiteX52" fmla="*/ 790765 w 1652444"/>
              <a:gd name="connsiteY52" fmla="*/ 700122 h 2368363"/>
              <a:gd name="connsiteX53" fmla="*/ 795573 w 1652444"/>
              <a:gd name="connsiteY53" fmla="*/ 728914 h 2368363"/>
              <a:gd name="connsiteX54" fmla="*/ 799991 w 1652444"/>
              <a:gd name="connsiteY54" fmla="*/ 758196 h 2368363"/>
              <a:gd name="connsiteX55" fmla="*/ 804029 w 1652444"/>
              <a:gd name="connsiteY55" fmla="*/ 787965 h 2368363"/>
              <a:gd name="connsiteX56" fmla="*/ 807694 w 1652444"/>
              <a:gd name="connsiteY56" fmla="*/ 818214 h 2368363"/>
              <a:gd name="connsiteX57" fmla="*/ 810995 w 1652444"/>
              <a:gd name="connsiteY57" fmla="*/ 848939 h 2368363"/>
              <a:gd name="connsiteX58" fmla="*/ 813941 w 1652444"/>
              <a:gd name="connsiteY58" fmla="*/ 880134 h 2368363"/>
              <a:gd name="connsiteX59" fmla="*/ 816541 w 1652444"/>
              <a:gd name="connsiteY59" fmla="*/ 911793 h 2368363"/>
              <a:gd name="connsiteX60" fmla="*/ 818802 w 1652444"/>
              <a:gd name="connsiteY60" fmla="*/ 943911 h 2368363"/>
              <a:gd name="connsiteX61" fmla="*/ 820734 w 1652444"/>
              <a:gd name="connsiteY61" fmla="*/ 976483 h 2368363"/>
              <a:gd name="connsiteX62" fmla="*/ 822345 w 1652444"/>
              <a:gd name="connsiteY62" fmla="*/ 1009504 h 2368363"/>
              <a:gd name="connsiteX63" fmla="*/ 823645 w 1652444"/>
              <a:gd name="connsiteY63" fmla="*/ 1042967 h 2368363"/>
              <a:gd name="connsiteX64" fmla="*/ 824641 w 1652444"/>
              <a:gd name="connsiteY64" fmla="*/ 1076869 h 2368363"/>
              <a:gd name="connsiteX65" fmla="*/ 825341 w 1652444"/>
              <a:gd name="connsiteY65" fmla="*/ 1111203 h 2368363"/>
              <a:gd name="connsiteX66" fmla="*/ 825755 w 1652444"/>
              <a:gd name="connsiteY66" fmla="*/ 1145963 h 2368363"/>
              <a:gd name="connsiteX67" fmla="*/ 825891 w 1652444"/>
              <a:gd name="connsiteY67" fmla="*/ 1181145 h 2368363"/>
              <a:gd name="connsiteX68" fmla="*/ 825757 w 1652444"/>
              <a:gd name="connsiteY68" fmla="*/ 1216476 h 2368363"/>
              <a:gd name="connsiteX69" fmla="*/ 825350 w 1652444"/>
              <a:gd name="connsiteY69" fmla="*/ 1251386 h 2368363"/>
              <a:gd name="connsiteX70" fmla="*/ 824661 w 1652444"/>
              <a:gd name="connsiteY70" fmla="*/ 1285869 h 2368363"/>
              <a:gd name="connsiteX71" fmla="*/ 823681 w 1652444"/>
              <a:gd name="connsiteY71" fmla="*/ 1319919 h 2368363"/>
              <a:gd name="connsiteX72" fmla="*/ 822402 w 1652444"/>
              <a:gd name="connsiteY72" fmla="*/ 1353531 h 2368363"/>
              <a:gd name="connsiteX73" fmla="*/ 820814 w 1652444"/>
              <a:gd name="connsiteY73" fmla="*/ 1386700 h 2368363"/>
              <a:gd name="connsiteX74" fmla="*/ 818909 w 1652444"/>
              <a:gd name="connsiteY74" fmla="*/ 1419420 h 2368363"/>
              <a:gd name="connsiteX75" fmla="*/ 816677 w 1652444"/>
              <a:gd name="connsiteY75" fmla="*/ 1451685 h 2368363"/>
              <a:gd name="connsiteX76" fmla="*/ 814111 w 1652444"/>
              <a:gd name="connsiteY76" fmla="*/ 1483490 h 2368363"/>
              <a:gd name="connsiteX77" fmla="*/ 811200 w 1652444"/>
              <a:gd name="connsiteY77" fmla="*/ 1514831 h 2368363"/>
              <a:gd name="connsiteX78" fmla="*/ 807937 w 1652444"/>
              <a:gd name="connsiteY78" fmla="*/ 1545700 h 2368363"/>
              <a:gd name="connsiteX79" fmla="*/ 804312 w 1652444"/>
              <a:gd name="connsiteY79" fmla="*/ 1576094 h 2368363"/>
              <a:gd name="connsiteX80" fmla="*/ 800317 w 1652444"/>
              <a:gd name="connsiteY80" fmla="*/ 1606006 h 2368363"/>
              <a:gd name="connsiteX81" fmla="*/ 795943 w 1652444"/>
              <a:gd name="connsiteY81" fmla="*/ 1635430 h 2368363"/>
              <a:gd name="connsiteX82" fmla="*/ 791181 w 1652444"/>
              <a:gd name="connsiteY82" fmla="*/ 1664362 h 2368363"/>
              <a:gd name="connsiteX83" fmla="*/ 786022 w 1652444"/>
              <a:gd name="connsiteY83" fmla="*/ 1692796 h 2368363"/>
              <a:gd name="connsiteX84" fmla="*/ 780458 w 1652444"/>
              <a:gd name="connsiteY84" fmla="*/ 1720727 h 2368363"/>
              <a:gd name="connsiteX85" fmla="*/ 774479 w 1652444"/>
              <a:gd name="connsiteY85" fmla="*/ 1748148 h 2368363"/>
              <a:gd name="connsiteX86" fmla="*/ 768076 w 1652444"/>
              <a:gd name="connsiteY86" fmla="*/ 1775055 h 2368363"/>
              <a:gd name="connsiteX87" fmla="*/ 761241 w 1652444"/>
              <a:gd name="connsiteY87" fmla="*/ 1801442 h 2368363"/>
              <a:gd name="connsiteX88" fmla="*/ 753966 w 1652444"/>
              <a:gd name="connsiteY88" fmla="*/ 1827305 h 2368363"/>
              <a:gd name="connsiteX89" fmla="*/ 746241 w 1652444"/>
              <a:gd name="connsiteY89" fmla="*/ 1852636 h 2368363"/>
              <a:gd name="connsiteX90" fmla="*/ 738057 w 1652444"/>
              <a:gd name="connsiteY90" fmla="*/ 1877431 h 2368363"/>
              <a:gd name="connsiteX91" fmla="*/ 729406 w 1652444"/>
              <a:gd name="connsiteY91" fmla="*/ 1901684 h 2368363"/>
              <a:gd name="connsiteX92" fmla="*/ 720278 w 1652444"/>
              <a:gd name="connsiteY92" fmla="*/ 1925390 h 2368363"/>
              <a:gd name="connsiteX93" fmla="*/ 710665 w 1652444"/>
              <a:gd name="connsiteY93" fmla="*/ 1948543 h 2368363"/>
              <a:gd name="connsiteX94" fmla="*/ 700559 w 1652444"/>
              <a:gd name="connsiteY94" fmla="*/ 1971139 h 2368363"/>
              <a:gd name="connsiteX95" fmla="*/ 689949 w 1652444"/>
              <a:gd name="connsiteY95" fmla="*/ 1993171 h 2368363"/>
              <a:gd name="connsiteX96" fmla="*/ 678828 w 1652444"/>
              <a:gd name="connsiteY96" fmla="*/ 2014634 h 2368363"/>
              <a:gd name="connsiteX97" fmla="*/ 667187 w 1652444"/>
              <a:gd name="connsiteY97" fmla="*/ 2035522 h 2368363"/>
              <a:gd name="connsiteX98" fmla="*/ 655016 w 1652444"/>
              <a:gd name="connsiteY98" fmla="*/ 2055830 h 2368363"/>
              <a:gd name="connsiteX99" fmla="*/ 642307 w 1652444"/>
              <a:gd name="connsiteY99" fmla="*/ 2075554 h 2368363"/>
              <a:gd name="connsiteX100" fmla="*/ 629052 w 1652444"/>
              <a:gd name="connsiteY100" fmla="*/ 2094686 h 2368363"/>
              <a:gd name="connsiteX101" fmla="*/ 615240 w 1652444"/>
              <a:gd name="connsiteY101" fmla="*/ 2113223 h 2368363"/>
              <a:gd name="connsiteX102" fmla="*/ 585914 w 1652444"/>
              <a:gd name="connsiteY102" fmla="*/ 2148484 h 2368363"/>
              <a:gd name="connsiteX103" fmla="*/ 554260 w 1652444"/>
              <a:gd name="connsiteY103" fmla="*/ 2181295 h 2368363"/>
              <a:gd name="connsiteX104" fmla="*/ 520206 w 1652444"/>
              <a:gd name="connsiteY104" fmla="*/ 2211611 h 2368363"/>
              <a:gd name="connsiteX105" fmla="*/ 483682 w 1652444"/>
              <a:gd name="connsiteY105" fmla="*/ 2239390 h 2368363"/>
              <a:gd name="connsiteX106" fmla="*/ 464472 w 1652444"/>
              <a:gd name="connsiteY106" fmla="*/ 2252315 h 2368363"/>
              <a:gd name="connsiteX107" fmla="*/ 444617 w 1652444"/>
              <a:gd name="connsiteY107" fmla="*/ 2264587 h 2368363"/>
              <a:gd name="connsiteX108" fmla="*/ 424110 w 1652444"/>
              <a:gd name="connsiteY108" fmla="*/ 2276205 h 2368363"/>
              <a:gd name="connsiteX109" fmla="*/ 402941 w 1652444"/>
              <a:gd name="connsiteY109" fmla="*/ 2287159 h 2368363"/>
              <a:gd name="connsiteX110" fmla="*/ 381102 w 1652444"/>
              <a:gd name="connsiteY110" fmla="*/ 2297448 h 2368363"/>
              <a:gd name="connsiteX111" fmla="*/ 358583 w 1652444"/>
              <a:gd name="connsiteY111" fmla="*/ 2307062 h 2368363"/>
              <a:gd name="connsiteX112" fmla="*/ 335376 w 1652444"/>
              <a:gd name="connsiteY112" fmla="*/ 2316000 h 2368363"/>
              <a:gd name="connsiteX113" fmla="*/ 311472 w 1652444"/>
              <a:gd name="connsiteY113" fmla="*/ 2324254 h 2368363"/>
              <a:gd name="connsiteX114" fmla="*/ 286862 w 1652444"/>
              <a:gd name="connsiteY114" fmla="*/ 2331818 h 2368363"/>
              <a:gd name="connsiteX115" fmla="*/ 261537 w 1652444"/>
              <a:gd name="connsiteY115" fmla="*/ 2338687 h 2368363"/>
              <a:gd name="connsiteX116" fmla="*/ 235489 w 1652444"/>
              <a:gd name="connsiteY116" fmla="*/ 2344857 h 2368363"/>
              <a:gd name="connsiteX117" fmla="*/ 208709 w 1652444"/>
              <a:gd name="connsiteY117" fmla="*/ 2350322 h 2368363"/>
              <a:gd name="connsiteX118" fmla="*/ 181187 w 1652444"/>
              <a:gd name="connsiteY118" fmla="*/ 2355076 h 2368363"/>
              <a:gd name="connsiteX119" fmla="*/ 152916 w 1652444"/>
              <a:gd name="connsiteY119" fmla="*/ 2359113 h 2368363"/>
              <a:gd name="connsiteX120" fmla="*/ 123886 w 1652444"/>
              <a:gd name="connsiteY120" fmla="*/ 2362428 h 2368363"/>
              <a:gd name="connsiteX121" fmla="*/ 94088 w 1652444"/>
              <a:gd name="connsiteY121" fmla="*/ 2365016 h 2368363"/>
              <a:gd name="connsiteX122" fmla="*/ 63513 w 1652444"/>
              <a:gd name="connsiteY122" fmla="*/ 2366872 h 2368363"/>
              <a:gd name="connsiteX123" fmla="*/ 32154 w 1652444"/>
              <a:gd name="connsiteY123" fmla="*/ 2367989 h 2368363"/>
              <a:gd name="connsiteX124" fmla="*/ 0 w 1652444"/>
              <a:gd name="connsiteY124" fmla="*/ 2368363 h 2368363"/>
              <a:gd name="connsiteX125" fmla="*/ 0 w 1652444"/>
              <a:gd name="connsiteY125" fmla="*/ 2262090 h 2368363"/>
              <a:gd name="connsiteX126" fmla="*/ 30867 w 1652444"/>
              <a:gd name="connsiteY126" fmla="*/ 2261685 h 2368363"/>
              <a:gd name="connsiteX127" fmla="*/ 60872 w 1652444"/>
              <a:gd name="connsiteY127" fmla="*/ 2260471 h 2368363"/>
              <a:gd name="connsiteX128" fmla="*/ 90026 w 1652444"/>
              <a:gd name="connsiteY128" fmla="*/ 2258456 h 2368363"/>
              <a:gd name="connsiteX129" fmla="*/ 118340 w 1652444"/>
              <a:gd name="connsiteY129" fmla="*/ 2255643 h 2368363"/>
              <a:gd name="connsiteX130" fmla="*/ 145825 w 1652444"/>
              <a:gd name="connsiteY130" fmla="*/ 2252038 h 2368363"/>
              <a:gd name="connsiteX131" fmla="*/ 172492 w 1652444"/>
              <a:gd name="connsiteY131" fmla="*/ 2247648 h 2368363"/>
              <a:gd name="connsiteX132" fmla="*/ 198352 w 1652444"/>
              <a:gd name="connsiteY132" fmla="*/ 2242477 h 2368363"/>
              <a:gd name="connsiteX133" fmla="*/ 223416 w 1652444"/>
              <a:gd name="connsiteY133" fmla="*/ 2236531 h 2368363"/>
              <a:gd name="connsiteX134" fmla="*/ 247696 w 1652444"/>
              <a:gd name="connsiteY134" fmla="*/ 2229814 h 2368363"/>
              <a:gd name="connsiteX135" fmla="*/ 271201 w 1652444"/>
              <a:gd name="connsiteY135" fmla="*/ 2222332 h 2368363"/>
              <a:gd name="connsiteX136" fmla="*/ 293944 w 1652444"/>
              <a:gd name="connsiteY136" fmla="*/ 2214091 h 2368363"/>
              <a:gd name="connsiteX137" fmla="*/ 315936 w 1652444"/>
              <a:gd name="connsiteY137" fmla="*/ 2205097 h 2368363"/>
              <a:gd name="connsiteX138" fmla="*/ 337186 w 1652444"/>
              <a:gd name="connsiteY138" fmla="*/ 2195353 h 2368363"/>
              <a:gd name="connsiteX139" fmla="*/ 357707 w 1652444"/>
              <a:gd name="connsiteY139" fmla="*/ 2184865 h 2368363"/>
              <a:gd name="connsiteX140" fmla="*/ 396606 w 1652444"/>
              <a:gd name="connsiteY140" fmla="*/ 2161683 h 2368363"/>
              <a:gd name="connsiteX141" fmla="*/ 432719 w 1652444"/>
              <a:gd name="connsiteY141" fmla="*/ 2135592 h 2368363"/>
              <a:gd name="connsiteX142" fmla="*/ 466135 w 1652444"/>
              <a:gd name="connsiteY142" fmla="*/ 2106636 h 2368363"/>
              <a:gd name="connsiteX143" fmla="*/ 496943 w 1652444"/>
              <a:gd name="connsiteY143" fmla="*/ 2074856 h 2368363"/>
              <a:gd name="connsiteX144" fmla="*/ 525232 w 1652444"/>
              <a:gd name="connsiteY144" fmla="*/ 2040296 h 2368363"/>
              <a:gd name="connsiteX145" fmla="*/ 551088 w 1652444"/>
              <a:gd name="connsiteY145" fmla="*/ 2002999 h 2368363"/>
              <a:gd name="connsiteX146" fmla="*/ 563132 w 1652444"/>
              <a:gd name="connsiteY146" fmla="*/ 1983337 h 2368363"/>
              <a:gd name="connsiteX147" fmla="*/ 574602 w 1652444"/>
              <a:gd name="connsiteY147" fmla="*/ 1963008 h 2368363"/>
              <a:gd name="connsiteX148" fmla="*/ 585508 w 1652444"/>
              <a:gd name="connsiteY148" fmla="*/ 1942016 h 2368363"/>
              <a:gd name="connsiteX149" fmla="*/ 595861 w 1652444"/>
              <a:gd name="connsiteY149" fmla="*/ 1920366 h 2368363"/>
              <a:gd name="connsiteX150" fmla="*/ 605674 w 1652444"/>
              <a:gd name="connsiteY150" fmla="*/ 1898064 h 2368363"/>
              <a:gd name="connsiteX151" fmla="*/ 614955 w 1652444"/>
              <a:gd name="connsiteY151" fmla="*/ 1875115 h 2368363"/>
              <a:gd name="connsiteX152" fmla="*/ 623717 w 1652444"/>
              <a:gd name="connsiteY152" fmla="*/ 1851525 h 2368363"/>
              <a:gd name="connsiteX153" fmla="*/ 631971 w 1652444"/>
              <a:gd name="connsiteY153" fmla="*/ 1827299 h 2368363"/>
              <a:gd name="connsiteX154" fmla="*/ 639728 w 1652444"/>
              <a:gd name="connsiteY154" fmla="*/ 1802443 h 2368363"/>
              <a:gd name="connsiteX155" fmla="*/ 646998 w 1652444"/>
              <a:gd name="connsiteY155" fmla="*/ 1776961 h 2368363"/>
              <a:gd name="connsiteX156" fmla="*/ 653794 w 1652444"/>
              <a:gd name="connsiteY156" fmla="*/ 1750859 h 2368363"/>
              <a:gd name="connsiteX157" fmla="*/ 660125 w 1652444"/>
              <a:gd name="connsiteY157" fmla="*/ 1724143 h 2368363"/>
              <a:gd name="connsiteX158" fmla="*/ 666004 w 1652444"/>
              <a:gd name="connsiteY158" fmla="*/ 1696818 h 2368363"/>
              <a:gd name="connsiteX159" fmla="*/ 671440 w 1652444"/>
              <a:gd name="connsiteY159" fmla="*/ 1668888 h 2368363"/>
              <a:gd name="connsiteX160" fmla="*/ 676445 w 1652444"/>
              <a:gd name="connsiteY160" fmla="*/ 1640361 h 2368363"/>
              <a:gd name="connsiteX161" fmla="*/ 681031 w 1652444"/>
              <a:gd name="connsiteY161" fmla="*/ 1611240 h 2368363"/>
              <a:gd name="connsiteX162" fmla="*/ 685208 w 1652444"/>
              <a:gd name="connsiteY162" fmla="*/ 1581532 h 2368363"/>
              <a:gd name="connsiteX163" fmla="*/ 688987 w 1652444"/>
              <a:gd name="connsiteY163" fmla="*/ 1551241 h 2368363"/>
              <a:gd name="connsiteX164" fmla="*/ 692379 w 1652444"/>
              <a:gd name="connsiteY164" fmla="*/ 1520374 h 2368363"/>
              <a:gd name="connsiteX165" fmla="*/ 695396 w 1652444"/>
              <a:gd name="connsiteY165" fmla="*/ 1488934 h 2368363"/>
              <a:gd name="connsiteX166" fmla="*/ 698049 w 1652444"/>
              <a:gd name="connsiteY166" fmla="*/ 1456929 h 2368363"/>
              <a:gd name="connsiteX167" fmla="*/ 700348 w 1652444"/>
              <a:gd name="connsiteY167" fmla="*/ 1424363 h 2368363"/>
              <a:gd name="connsiteX168" fmla="*/ 702305 w 1652444"/>
              <a:gd name="connsiteY168" fmla="*/ 1391241 h 2368363"/>
              <a:gd name="connsiteX169" fmla="*/ 703930 w 1652444"/>
              <a:gd name="connsiteY169" fmla="*/ 1357569 h 2368363"/>
              <a:gd name="connsiteX170" fmla="*/ 705235 w 1652444"/>
              <a:gd name="connsiteY170" fmla="*/ 1323352 h 2368363"/>
              <a:gd name="connsiteX171" fmla="*/ 706230 w 1652444"/>
              <a:gd name="connsiteY171" fmla="*/ 1288596 h 2368363"/>
              <a:gd name="connsiteX172" fmla="*/ 706928 w 1652444"/>
              <a:gd name="connsiteY172" fmla="*/ 1253306 h 2368363"/>
              <a:gd name="connsiteX173" fmla="*/ 707338 w 1652444"/>
              <a:gd name="connsiteY173" fmla="*/ 1217487 h 2368363"/>
              <a:gd name="connsiteX174" fmla="*/ 707472 w 1652444"/>
              <a:gd name="connsiteY174" fmla="*/ 1181145 h 2368363"/>
              <a:gd name="connsiteX175" fmla="*/ 707330 w 1652444"/>
              <a:gd name="connsiteY175" fmla="*/ 1144628 h 2368363"/>
              <a:gd name="connsiteX176" fmla="*/ 706895 w 1652444"/>
              <a:gd name="connsiteY176" fmla="*/ 1108631 h 2368363"/>
              <a:gd name="connsiteX177" fmla="*/ 706157 w 1652444"/>
              <a:gd name="connsiteY177" fmla="*/ 1073158 h 2368363"/>
              <a:gd name="connsiteX178" fmla="*/ 705102 w 1652444"/>
              <a:gd name="connsiteY178" fmla="*/ 1038215 h 2368363"/>
              <a:gd name="connsiteX179" fmla="*/ 703722 w 1652444"/>
              <a:gd name="connsiteY179" fmla="*/ 1003810 h 2368363"/>
              <a:gd name="connsiteX180" fmla="*/ 702004 w 1652444"/>
              <a:gd name="connsiteY180" fmla="*/ 969949 h 2368363"/>
              <a:gd name="connsiteX181" fmla="*/ 699936 w 1652444"/>
              <a:gd name="connsiteY181" fmla="*/ 936637 h 2368363"/>
              <a:gd name="connsiteX182" fmla="*/ 697508 w 1652444"/>
              <a:gd name="connsiteY182" fmla="*/ 903882 h 2368363"/>
              <a:gd name="connsiteX183" fmla="*/ 694708 w 1652444"/>
              <a:gd name="connsiteY183" fmla="*/ 871689 h 2368363"/>
              <a:gd name="connsiteX184" fmla="*/ 691526 w 1652444"/>
              <a:gd name="connsiteY184" fmla="*/ 840064 h 2368363"/>
              <a:gd name="connsiteX185" fmla="*/ 687948 w 1652444"/>
              <a:gd name="connsiteY185" fmla="*/ 809015 h 2368363"/>
              <a:gd name="connsiteX186" fmla="*/ 683964 w 1652444"/>
              <a:gd name="connsiteY186" fmla="*/ 778546 h 2368363"/>
              <a:gd name="connsiteX187" fmla="*/ 679564 w 1652444"/>
              <a:gd name="connsiteY187" fmla="*/ 748664 h 2368363"/>
              <a:gd name="connsiteX188" fmla="*/ 674735 w 1652444"/>
              <a:gd name="connsiteY188" fmla="*/ 719377 h 2368363"/>
              <a:gd name="connsiteX189" fmla="*/ 669466 w 1652444"/>
              <a:gd name="connsiteY189" fmla="*/ 690688 h 2368363"/>
              <a:gd name="connsiteX190" fmla="*/ 663745 w 1652444"/>
              <a:gd name="connsiteY190" fmla="*/ 662606 h 2368363"/>
              <a:gd name="connsiteX191" fmla="*/ 657563 w 1652444"/>
              <a:gd name="connsiteY191" fmla="*/ 635136 h 2368363"/>
              <a:gd name="connsiteX192" fmla="*/ 650906 w 1652444"/>
              <a:gd name="connsiteY192" fmla="*/ 608285 h 2368363"/>
              <a:gd name="connsiteX193" fmla="*/ 643764 w 1652444"/>
              <a:gd name="connsiteY193" fmla="*/ 582058 h 2368363"/>
              <a:gd name="connsiteX194" fmla="*/ 636126 w 1652444"/>
              <a:gd name="connsiteY194" fmla="*/ 556463 h 2368363"/>
              <a:gd name="connsiteX195" fmla="*/ 627979 w 1652444"/>
              <a:gd name="connsiteY195" fmla="*/ 531504 h 2368363"/>
              <a:gd name="connsiteX196" fmla="*/ 619314 w 1652444"/>
              <a:gd name="connsiteY196" fmla="*/ 507189 h 2368363"/>
              <a:gd name="connsiteX197" fmla="*/ 610118 w 1652444"/>
              <a:gd name="connsiteY197" fmla="*/ 483524 h 2368363"/>
              <a:gd name="connsiteX198" fmla="*/ 600379 w 1652444"/>
              <a:gd name="connsiteY198" fmla="*/ 460515 h 2368363"/>
              <a:gd name="connsiteX199" fmla="*/ 590088 w 1652444"/>
              <a:gd name="connsiteY199" fmla="*/ 438168 h 2368363"/>
              <a:gd name="connsiteX200" fmla="*/ 579232 w 1652444"/>
              <a:gd name="connsiteY200" fmla="*/ 416490 h 2368363"/>
              <a:gd name="connsiteX201" fmla="*/ 567800 w 1652444"/>
              <a:gd name="connsiteY201" fmla="*/ 395486 h 2368363"/>
              <a:gd name="connsiteX202" fmla="*/ 555781 w 1652444"/>
              <a:gd name="connsiteY202" fmla="*/ 375164 h 2368363"/>
              <a:gd name="connsiteX203" fmla="*/ 543163 w 1652444"/>
              <a:gd name="connsiteY203" fmla="*/ 355528 h 2368363"/>
              <a:gd name="connsiteX204" fmla="*/ 516086 w 1652444"/>
              <a:gd name="connsiteY204" fmla="*/ 318344 h 2368363"/>
              <a:gd name="connsiteX205" fmla="*/ 486478 w 1652444"/>
              <a:gd name="connsiteY205" fmla="*/ 283984 h 2368363"/>
              <a:gd name="connsiteX206" fmla="*/ 454249 w 1652444"/>
              <a:gd name="connsiteY206" fmla="*/ 252498 h 2368363"/>
              <a:gd name="connsiteX207" fmla="*/ 419309 w 1652444"/>
              <a:gd name="connsiteY207" fmla="*/ 223936 h 2368363"/>
              <a:gd name="connsiteX208" fmla="*/ 381565 w 1652444"/>
              <a:gd name="connsiteY208" fmla="*/ 198347 h 2368363"/>
              <a:gd name="connsiteX209" fmla="*/ 361614 w 1652444"/>
              <a:gd name="connsiteY209" fmla="*/ 186684 h 2368363"/>
              <a:gd name="connsiteX210" fmla="*/ 340928 w 1652444"/>
              <a:gd name="connsiteY210" fmla="*/ 175783 h 2368363"/>
              <a:gd name="connsiteX211" fmla="*/ 319497 w 1652444"/>
              <a:gd name="connsiteY211" fmla="*/ 165650 h 2368363"/>
              <a:gd name="connsiteX212" fmla="*/ 297308 w 1652444"/>
              <a:gd name="connsiteY212" fmla="*/ 156292 h 2368363"/>
              <a:gd name="connsiteX213" fmla="*/ 274350 w 1652444"/>
              <a:gd name="connsiteY213" fmla="*/ 147715 h 2368363"/>
              <a:gd name="connsiteX214" fmla="*/ 250612 w 1652444"/>
              <a:gd name="connsiteY214" fmla="*/ 139925 h 2368363"/>
              <a:gd name="connsiteX215" fmla="*/ 226083 w 1652444"/>
              <a:gd name="connsiteY215" fmla="*/ 132929 h 2368363"/>
              <a:gd name="connsiteX216" fmla="*/ 200751 w 1652444"/>
              <a:gd name="connsiteY216" fmla="*/ 126732 h 2368363"/>
              <a:gd name="connsiteX217" fmla="*/ 174605 w 1652444"/>
              <a:gd name="connsiteY217" fmla="*/ 121342 h 2368363"/>
              <a:gd name="connsiteX218" fmla="*/ 147634 w 1652444"/>
              <a:gd name="connsiteY218" fmla="*/ 116764 h 2368363"/>
              <a:gd name="connsiteX219" fmla="*/ 119826 w 1652444"/>
              <a:gd name="connsiteY219" fmla="*/ 113003 h 2368363"/>
              <a:gd name="connsiteX220" fmla="*/ 91170 w 1652444"/>
              <a:gd name="connsiteY220" fmla="*/ 110068 h 2368363"/>
              <a:gd name="connsiteX221" fmla="*/ 61654 w 1652444"/>
              <a:gd name="connsiteY221" fmla="*/ 107964 h 2368363"/>
              <a:gd name="connsiteX222" fmla="*/ 31268 w 1652444"/>
              <a:gd name="connsiteY222" fmla="*/ 106696 h 2368363"/>
              <a:gd name="connsiteX223" fmla="*/ 0 w 1652444"/>
              <a:gd name="connsiteY223" fmla="*/ 106272 h 236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1652444" h="2368363">
                <a:moveTo>
                  <a:pt x="984444" y="15381"/>
                </a:moveTo>
                <a:lnTo>
                  <a:pt x="1652444" y="15381"/>
                </a:lnTo>
                <a:lnTo>
                  <a:pt x="1652444" y="121261"/>
                </a:lnTo>
                <a:lnTo>
                  <a:pt x="1652444" y="2252660"/>
                </a:lnTo>
                <a:lnTo>
                  <a:pt x="1652444" y="2359307"/>
                </a:lnTo>
                <a:lnTo>
                  <a:pt x="984444" y="2359307"/>
                </a:lnTo>
                <a:lnTo>
                  <a:pt x="984444" y="2252660"/>
                </a:lnTo>
                <a:lnTo>
                  <a:pt x="1530989" y="2252660"/>
                </a:lnTo>
                <a:lnTo>
                  <a:pt x="1530989" y="121261"/>
                </a:lnTo>
                <a:lnTo>
                  <a:pt x="984444" y="121261"/>
                </a:lnTo>
                <a:close/>
                <a:moveTo>
                  <a:pt x="0" y="0"/>
                </a:moveTo>
                <a:lnTo>
                  <a:pt x="32009" y="371"/>
                </a:lnTo>
                <a:lnTo>
                  <a:pt x="63234" y="1481"/>
                </a:lnTo>
                <a:lnTo>
                  <a:pt x="93683" y="3325"/>
                </a:lnTo>
                <a:lnTo>
                  <a:pt x="123364" y="5896"/>
                </a:lnTo>
                <a:lnTo>
                  <a:pt x="152286" y="9190"/>
                </a:lnTo>
                <a:lnTo>
                  <a:pt x="180459" y="13201"/>
                </a:lnTo>
                <a:lnTo>
                  <a:pt x="207890" y="17925"/>
                </a:lnTo>
                <a:lnTo>
                  <a:pt x="234587" y="23355"/>
                </a:lnTo>
                <a:lnTo>
                  <a:pt x="260561" y="29486"/>
                </a:lnTo>
                <a:lnTo>
                  <a:pt x="285818" y="36314"/>
                </a:lnTo>
                <a:lnTo>
                  <a:pt x="310368" y="43831"/>
                </a:lnTo>
                <a:lnTo>
                  <a:pt x="334219" y="52033"/>
                </a:lnTo>
                <a:lnTo>
                  <a:pt x="357381" y="60916"/>
                </a:lnTo>
                <a:lnTo>
                  <a:pt x="379860" y="70472"/>
                </a:lnTo>
                <a:lnTo>
                  <a:pt x="401667" y="80697"/>
                </a:lnTo>
                <a:lnTo>
                  <a:pt x="422809" y="91586"/>
                </a:lnTo>
                <a:lnTo>
                  <a:pt x="443297" y="103133"/>
                </a:lnTo>
                <a:lnTo>
                  <a:pt x="463136" y="115333"/>
                </a:lnTo>
                <a:lnTo>
                  <a:pt x="482337" y="128180"/>
                </a:lnTo>
                <a:lnTo>
                  <a:pt x="518858" y="155795"/>
                </a:lnTo>
                <a:lnTo>
                  <a:pt x="552927" y="185936"/>
                </a:lnTo>
                <a:lnTo>
                  <a:pt x="584614" y="218558"/>
                </a:lnTo>
                <a:lnTo>
                  <a:pt x="613987" y="253619"/>
                </a:lnTo>
                <a:lnTo>
                  <a:pt x="627828" y="272050"/>
                </a:lnTo>
                <a:lnTo>
                  <a:pt x="641115" y="291076"/>
                </a:lnTo>
                <a:lnTo>
                  <a:pt x="653859" y="310690"/>
                </a:lnTo>
                <a:lnTo>
                  <a:pt x="666067" y="330886"/>
                </a:lnTo>
                <a:lnTo>
                  <a:pt x="677748" y="351661"/>
                </a:lnTo>
                <a:lnTo>
                  <a:pt x="688911" y="373007"/>
                </a:lnTo>
                <a:lnTo>
                  <a:pt x="699564" y="394920"/>
                </a:lnTo>
                <a:lnTo>
                  <a:pt x="709715" y="417394"/>
                </a:lnTo>
                <a:lnTo>
                  <a:pt x="719375" y="440424"/>
                </a:lnTo>
                <a:lnTo>
                  <a:pt x="728550" y="464005"/>
                </a:lnTo>
                <a:lnTo>
                  <a:pt x="737250" y="488131"/>
                </a:lnTo>
                <a:lnTo>
                  <a:pt x="745483" y="512797"/>
                </a:lnTo>
                <a:lnTo>
                  <a:pt x="753258" y="537997"/>
                </a:lnTo>
                <a:lnTo>
                  <a:pt x="760583" y="563727"/>
                </a:lnTo>
                <a:lnTo>
                  <a:pt x="767468" y="589980"/>
                </a:lnTo>
                <a:lnTo>
                  <a:pt x="773919" y="616751"/>
                </a:lnTo>
                <a:lnTo>
                  <a:pt x="779947" y="644036"/>
                </a:lnTo>
                <a:lnTo>
                  <a:pt x="785559" y="671828"/>
                </a:lnTo>
                <a:lnTo>
                  <a:pt x="790765" y="700122"/>
                </a:lnTo>
                <a:lnTo>
                  <a:pt x="795573" y="728914"/>
                </a:lnTo>
                <a:lnTo>
                  <a:pt x="799991" y="758196"/>
                </a:lnTo>
                <a:lnTo>
                  <a:pt x="804029" y="787965"/>
                </a:lnTo>
                <a:lnTo>
                  <a:pt x="807694" y="818214"/>
                </a:lnTo>
                <a:lnTo>
                  <a:pt x="810995" y="848939"/>
                </a:lnTo>
                <a:lnTo>
                  <a:pt x="813941" y="880134"/>
                </a:lnTo>
                <a:lnTo>
                  <a:pt x="816541" y="911793"/>
                </a:lnTo>
                <a:lnTo>
                  <a:pt x="818802" y="943911"/>
                </a:lnTo>
                <a:lnTo>
                  <a:pt x="820734" y="976483"/>
                </a:lnTo>
                <a:lnTo>
                  <a:pt x="822345" y="1009504"/>
                </a:lnTo>
                <a:lnTo>
                  <a:pt x="823645" y="1042967"/>
                </a:lnTo>
                <a:lnTo>
                  <a:pt x="824641" y="1076869"/>
                </a:lnTo>
                <a:lnTo>
                  <a:pt x="825341" y="1111203"/>
                </a:lnTo>
                <a:lnTo>
                  <a:pt x="825755" y="1145963"/>
                </a:lnTo>
                <a:lnTo>
                  <a:pt x="825891" y="1181145"/>
                </a:lnTo>
                <a:lnTo>
                  <a:pt x="825757" y="1216476"/>
                </a:lnTo>
                <a:lnTo>
                  <a:pt x="825350" y="1251386"/>
                </a:lnTo>
                <a:lnTo>
                  <a:pt x="824661" y="1285869"/>
                </a:lnTo>
                <a:lnTo>
                  <a:pt x="823681" y="1319919"/>
                </a:lnTo>
                <a:lnTo>
                  <a:pt x="822402" y="1353531"/>
                </a:lnTo>
                <a:lnTo>
                  <a:pt x="820814" y="1386700"/>
                </a:lnTo>
                <a:lnTo>
                  <a:pt x="818909" y="1419420"/>
                </a:lnTo>
                <a:lnTo>
                  <a:pt x="816677" y="1451685"/>
                </a:lnTo>
                <a:lnTo>
                  <a:pt x="814111" y="1483490"/>
                </a:lnTo>
                <a:lnTo>
                  <a:pt x="811200" y="1514831"/>
                </a:lnTo>
                <a:lnTo>
                  <a:pt x="807937" y="1545700"/>
                </a:lnTo>
                <a:lnTo>
                  <a:pt x="804312" y="1576094"/>
                </a:lnTo>
                <a:lnTo>
                  <a:pt x="800317" y="1606006"/>
                </a:lnTo>
                <a:lnTo>
                  <a:pt x="795943" y="1635430"/>
                </a:lnTo>
                <a:lnTo>
                  <a:pt x="791181" y="1664362"/>
                </a:lnTo>
                <a:lnTo>
                  <a:pt x="786022" y="1692796"/>
                </a:lnTo>
                <a:lnTo>
                  <a:pt x="780458" y="1720727"/>
                </a:lnTo>
                <a:lnTo>
                  <a:pt x="774479" y="1748148"/>
                </a:lnTo>
                <a:lnTo>
                  <a:pt x="768076" y="1775055"/>
                </a:lnTo>
                <a:lnTo>
                  <a:pt x="761241" y="1801442"/>
                </a:lnTo>
                <a:lnTo>
                  <a:pt x="753966" y="1827305"/>
                </a:lnTo>
                <a:lnTo>
                  <a:pt x="746241" y="1852636"/>
                </a:lnTo>
                <a:lnTo>
                  <a:pt x="738057" y="1877431"/>
                </a:lnTo>
                <a:lnTo>
                  <a:pt x="729406" y="1901684"/>
                </a:lnTo>
                <a:lnTo>
                  <a:pt x="720278" y="1925390"/>
                </a:lnTo>
                <a:lnTo>
                  <a:pt x="710665" y="1948543"/>
                </a:lnTo>
                <a:lnTo>
                  <a:pt x="700559" y="1971139"/>
                </a:lnTo>
                <a:lnTo>
                  <a:pt x="689949" y="1993171"/>
                </a:lnTo>
                <a:lnTo>
                  <a:pt x="678828" y="2014634"/>
                </a:lnTo>
                <a:lnTo>
                  <a:pt x="667187" y="2035522"/>
                </a:lnTo>
                <a:lnTo>
                  <a:pt x="655016" y="2055830"/>
                </a:lnTo>
                <a:lnTo>
                  <a:pt x="642307" y="2075554"/>
                </a:lnTo>
                <a:lnTo>
                  <a:pt x="629052" y="2094686"/>
                </a:lnTo>
                <a:lnTo>
                  <a:pt x="615240" y="2113223"/>
                </a:lnTo>
                <a:lnTo>
                  <a:pt x="585914" y="2148484"/>
                </a:lnTo>
                <a:lnTo>
                  <a:pt x="554260" y="2181295"/>
                </a:lnTo>
                <a:lnTo>
                  <a:pt x="520206" y="2211611"/>
                </a:lnTo>
                <a:lnTo>
                  <a:pt x="483682" y="2239390"/>
                </a:lnTo>
                <a:lnTo>
                  <a:pt x="464472" y="2252315"/>
                </a:lnTo>
                <a:lnTo>
                  <a:pt x="444617" y="2264587"/>
                </a:lnTo>
                <a:lnTo>
                  <a:pt x="424110" y="2276205"/>
                </a:lnTo>
                <a:lnTo>
                  <a:pt x="402941" y="2287159"/>
                </a:lnTo>
                <a:lnTo>
                  <a:pt x="381102" y="2297448"/>
                </a:lnTo>
                <a:lnTo>
                  <a:pt x="358583" y="2307062"/>
                </a:lnTo>
                <a:lnTo>
                  <a:pt x="335376" y="2316000"/>
                </a:lnTo>
                <a:lnTo>
                  <a:pt x="311472" y="2324254"/>
                </a:lnTo>
                <a:lnTo>
                  <a:pt x="286862" y="2331818"/>
                </a:lnTo>
                <a:lnTo>
                  <a:pt x="261537" y="2338687"/>
                </a:lnTo>
                <a:lnTo>
                  <a:pt x="235489" y="2344857"/>
                </a:lnTo>
                <a:lnTo>
                  <a:pt x="208709" y="2350322"/>
                </a:lnTo>
                <a:lnTo>
                  <a:pt x="181187" y="2355076"/>
                </a:lnTo>
                <a:lnTo>
                  <a:pt x="152916" y="2359113"/>
                </a:lnTo>
                <a:lnTo>
                  <a:pt x="123886" y="2362428"/>
                </a:lnTo>
                <a:lnTo>
                  <a:pt x="94088" y="2365016"/>
                </a:lnTo>
                <a:lnTo>
                  <a:pt x="63513" y="2366872"/>
                </a:lnTo>
                <a:lnTo>
                  <a:pt x="32154" y="2367989"/>
                </a:lnTo>
                <a:lnTo>
                  <a:pt x="0" y="2368363"/>
                </a:lnTo>
                <a:lnTo>
                  <a:pt x="0" y="2262090"/>
                </a:lnTo>
                <a:lnTo>
                  <a:pt x="30867" y="2261685"/>
                </a:lnTo>
                <a:lnTo>
                  <a:pt x="60872" y="2260471"/>
                </a:lnTo>
                <a:lnTo>
                  <a:pt x="90026" y="2258456"/>
                </a:lnTo>
                <a:lnTo>
                  <a:pt x="118340" y="2255643"/>
                </a:lnTo>
                <a:lnTo>
                  <a:pt x="145825" y="2252038"/>
                </a:lnTo>
                <a:lnTo>
                  <a:pt x="172492" y="2247648"/>
                </a:lnTo>
                <a:lnTo>
                  <a:pt x="198352" y="2242477"/>
                </a:lnTo>
                <a:lnTo>
                  <a:pt x="223416" y="2236531"/>
                </a:lnTo>
                <a:lnTo>
                  <a:pt x="247696" y="2229814"/>
                </a:lnTo>
                <a:lnTo>
                  <a:pt x="271201" y="2222332"/>
                </a:lnTo>
                <a:lnTo>
                  <a:pt x="293944" y="2214091"/>
                </a:lnTo>
                <a:lnTo>
                  <a:pt x="315936" y="2205097"/>
                </a:lnTo>
                <a:lnTo>
                  <a:pt x="337186" y="2195353"/>
                </a:lnTo>
                <a:lnTo>
                  <a:pt x="357707" y="2184865"/>
                </a:lnTo>
                <a:lnTo>
                  <a:pt x="396606" y="2161683"/>
                </a:lnTo>
                <a:lnTo>
                  <a:pt x="432719" y="2135592"/>
                </a:lnTo>
                <a:lnTo>
                  <a:pt x="466135" y="2106636"/>
                </a:lnTo>
                <a:lnTo>
                  <a:pt x="496943" y="2074856"/>
                </a:lnTo>
                <a:lnTo>
                  <a:pt x="525232" y="2040296"/>
                </a:lnTo>
                <a:lnTo>
                  <a:pt x="551088" y="2002999"/>
                </a:lnTo>
                <a:lnTo>
                  <a:pt x="563132" y="1983337"/>
                </a:lnTo>
                <a:lnTo>
                  <a:pt x="574602" y="1963008"/>
                </a:lnTo>
                <a:lnTo>
                  <a:pt x="585508" y="1942016"/>
                </a:lnTo>
                <a:lnTo>
                  <a:pt x="595861" y="1920366"/>
                </a:lnTo>
                <a:lnTo>
                  <a:pt x="605674" y="1898064"/>
                </a:lnTo>
                <a:lnTo>
                  <a:pt x="614955" y="1875115"/>
                </a:lnTo>
                <a:lnTo>
                  <a:pt x="623717" y="1851525"/>
                </a:lnTo>
                <a:lnTo>
                  <a:pt x="631971" y="1827299"/>
                </a:lnTo>
                <a:lnTo>
                  <a:pt x="639728" y="1802443"/>
                </a:lnTo>
                <a:lnTo>
                  <a:pt x="646998" y="1776961"/>
                </a:lnTo>
                <a:lnTo>
                  <a:pt x="653794" y="1750859"/>
                </a:lnTo>
                <a:lnTo>
                  <a:pt x="660125" y="1724143"/>
                </a:lnTo>
                <a:lnTo>
                  <a:pt x="666004" y="1696818"/>
                </a:lnTo>
                <a:lnTo>
                  <a:pt x="671440" y="1668888"/>
                </a:lnTo>
                <a:lnTo>
                  <a:pt x="676445" y="1640361"/>
                </a:lnTo>
                <a:lnTo>
                  <a:pt x="681031" y="1611240"/>
                </a:lnTo>
                <a:lnTo>
                  <a:pt x="685208" y="1581532"/>
                </a:lnTo>
                <a:lnTo>
                  <a:pt x="688987" y="1551241"/>
                </a:lnTo>
                <a:lnTo>
                  <a:pt x="692379" y="1520374"/>
                </a:lnTo>
                <a:lnTo>
                  <a:pt x="695396" y="1488934"/>
                </a:lnTo>
                <a:lnTo>
                  <a:pt x="698049" y="1456929"/>
                </a:lnTo>
                <a:lnTo>
                  <a:pt x="700348" y="1424363"/>
                </a:lnTo>
                <a:lnTo>
                  <a:pt x="702305" y="1391241"/>
                </a:lnTo>
                <a:lnTo>
                  <a:pt x="703930" y="1357569"/>
                </a:lnTo>
                <a:lnTo>
                  <a:pt x="705235" y="1323352"/>
                </a:lnTo>
                <a:lnTo>
                  <a:pt x="706230" y="1288596"/>
                </a:lnTo>
                <a:lnTo>
                  <a:pt x="706928" y="1253306"/>
                </a:lnTo>
                <a:lnTo>
                  <a:pt x="707338" y="1217487"/>
                </a:lnTo>
                <a:lnTo>
                  <a:pt x="707472" y="1181145"/>
                </a:lnTo>
                <a:lnTo>
                  <a:pt x="707330" y="1144628"/>
                </a:lnTo>
                <a:lnTo>
                  <a:pt x="706895" y="1108631"/>
                </a:lnTo>
                <a:lnTo>
                  <a:pt x="706157" y="1073158"/>
                </a:lnTo>
                <a:lnTo>
                  <a:pt x="705102" y="1038215"/>
                </a:lnTo>
                <a:lnTo>
                  <a:pt x="703722" y="1003810"/>
                </a:lnTo>
                <a:lnTo>
                  <a:pt x="702004" y="969949"/>
                </a:lnTo>
                <a:lnTo>
                  <a:pt x="699936" y="936637"/>
                </a:lnTo>
                <a:lnTo>
                  <a:pt x="697508" y="903882"/>
                </a:lnTo>
                <a:lnTo>
                  <a:pt x="694708" y="871689"/>
                </a:lnTo>
                <a:lnTo>
                  <a:pt x="691526" y="840064"/>
                </a:lnTo>
                <a:lnTo>
                  <a:pt x="687948" y="809015"/>
                </a:lnTo>
                <a:lnTo>
                  <a:pt x="683964" y="778546"/>
                </a:lnTo>
                <a:lnTo>
                  <a:pt x="679564" y="748664"/>
                </a:lnTo>
                <a:lnTo>
                  <a:pt x="674735" y="719377"/>
                </a:lnTo>
                <a:lnTo>
                  <a:pt x="669466" y="690688"/>
                </a:lnTo>
                <a:lnTo>
                  <a:pt x="663745" y="662606"/>
                </a:lnTo>
                <a:lnTo>
                  <a:pt x="657563" y="635136"/>
                </a:lnTo>
                <a:lnTo>
                  <a:pt x="650906" y="608285"/>
                </a:lnTo>
                <a:lnTo>
                  <a:pt x="643764" y="582058"/>
                </a:lnTo>
                <a:lnTo>
                  <a:pt x="636126" y="556463"/>
                </a:lnTo>
                <a:lnTo>
                  <a:pt x="627979" y="531504"/>
                </a:lnTo>
                <a:lnTo>
                  <a:pt x="619314" y="507189"/>
                </a:lnTo>
                <a:lnTo>
                  <a:pt x="610118" y="483524"/>
                </a:lnTo>
                <a:lnTo>
                  <a:pt x="600379" y="460515"/>
                </a:lnTo>
                <a:lnTo>
                  <a:pt x="590088" y="438168"/>
                </a:lnTo>
                <a:lnTo>
                  <a:pt x="579232" y="416490"/>
                </a:lnTo>
                <a:lnTo>
                  <a:pt x="567800" y="395486"/>
                </a:lnTo>
                <a:lnTo>
                  <a:pt x="555781" y="375164"/>
                </a:lnTo>
                <a:lnTo>
                  <a:pt x="543163" y="355528"/>
                </a:lnTo>
                <a:lnTo>
                  <a:pt x="516086" y="318344"/>
                </a:lnTo>
                <a:lnTo>
                  <a:pt x="486478" y="283984"/>
                </a:lnTo>
                <a:lnTo>
                  <a:pt x="454249" y="252498"/>
                </a:lnTo>
                <a:lnTo>
                  <a:pt x="419309" y="223936"/>
                </a:lnTo>
                <a:lnTo>
                  <a:pt x="381565" y="198347"/>
                </a:lnTo>
                <a:lnTo>
                  <a:pt x="361614" y="186684"/>
                </a:lnTo>
                <a:lnTo>
                  <a:pt x="340928" y="175783"/>
                </a:lnTo>
                <a:lnTo>
                  <a:pt x="319497" y="165650"/>
                </a:lnTo>
                <a:lnTo>
                  <a:pt x="297308" y="156292"/>
                </a:lnTo>
                <a:lnTo>
                  <a:pt x="274350" y="147715"/>
                </a:lnTo>
                <a:lnTo>
                  <a:pt x="250612" y="139925"/>
                </a:lnTo>
                <a:lnTo>
                  <a:pt x="226083" y="132929"/>
                </a:lnTo>
                <a:lnTo>
                  <a:pt x="200751" y="126732"/>
                </a:lnTo>
                <a:lnTo>
                  <a:pt x="174605" y="121342"/>
                </a:lnTo>
                <a:lnTo>
                  <a:pt x="147634" y="116764"/>
                </a:lnTo>
                <a:lnTo>
                  <a:pt x="119826" y="113003"/>
                </a:lnTo>
                <a:lnTo>
                  <a:pt x="91170" y="110068"/>
                </a:lnTo>
                <a:lnTo>
                  <a:pt x="61654" y="107964"/>
                </a:lnTo>
                <a:lnTo>
                  <a:pt x="31268" y="106696"/>
                </a:lnTo>
                <a:lnTo>
                  <a:pt x="0" y="106272"/>
                </a:lnTo>
                <a:close/>
              </a:path>
            </a:pathLst>
          </a:custGeom>
          <a:solidFill>
            <a:srgbClr val="B44280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t" anchorCtr="0"/>
          <a:lstStyle/>
          <a:p>
            <a:fld id="{6EE1813C-833F-4B00-8AC7-CD62351492B7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 anchorCtr="0"/>
          <a:lstStyle/>
          <a:p>
            <a:r>
              <a:rPr lang="da-DK" dirty="0"/>
              <a:t>Digitaliseringsstyrelsen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t" anchorCtr="0"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0C2035-2239-2E22-ADCE-03BC89FA205F}"/>
              </a:ext>
            </a:extLst>
          </p:cNvPr>
          <p:cNvSpPr txBox="1"/>
          <p:nvPr userDrawn="1"/>
        </p:nvSpPr>
        <p:spPr>
          <a:xfrm>
            <a:off x="0" y="-477092"/>
            <a:ext cx="9601200" cy="1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9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</p:spTree>
    <p:extLst>
      <p:ext uri="{BB962C8B-B14F-4D97-AF65-F5344CB8AC3E}">
        <p14:creationId xmlns:p14="http://schemas.microsoft.com/office/powerpoint/2010/main" val="1313681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4965">
          <p15:clr>
            <a:srgbClr val="A4A3A4"/>
          </p15:clr>
        </p15:guide>
        <p15:guide id="7" orient="horz" pos="5177">
          <p15:clr>
            <a:srgbClr val="A4A3A4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7AEED892-4D6B-5AD6-3AEE-884EC0332F6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5252" y="0"/>
            <a:ext cx="2820825" cy="7882560"/>
          </a:xfrm>
          <a:solidFill>
            <a:schemeClr val="bg1"/>
          </a:solidFill>
        </p:spPr>
        <p:txBody>
          <a:bodyPr tIns="648000" anchor="ctr" anchorCtr="0"/>
          <a:lstStyle>
            <a:lvl1pPr marL="0" indent="0" algn="ctr">
              <a:buNone/>
              <a:defRPr sz="945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0C5AC296-1E96-EE8B-9C85-121FADCDAEE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390661" y="0"/>
            <a:ext cx="2820825" cy="7882560"/>
          </a:xfrm>
          <a:solidFill>
            <a:schemeClr val="bg1"/>
          </a:solidFill>
        </p:spPr>
        <p:txBody>
          <a:bodyPr tIns="648000" anchor="ctr" anchorCtr="0"/>
          <a:lstStyle>
            <a:lvl1pPr marL="0" indent="0" algn="ctr">
              <a:buNone/>
              <a:defRPr sz="945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F2C9F80-9D2C-1AE1-46B6-2D3A7D8A697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53100" y="0"/>
            <a:ext cx="2820825" cy="7882560"/>
          </a:xfrm>
          <a:solidFill>
            <a:schemeClr val="bg1"/>
          </a:solidFill>
        </p:spPr>
        <p:txBody>
          <a:bodyPr tIns="648000" anchor="ctr" anchorCtr="0"/>
          <a:lstStyle>
            <a:lvl1pPr marL="0" indent="0" algn="ctr">
              <a:buNone/>
              <a:defRPr sz="945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7A036220-52A4-5423-2E3D-CA9465DCF3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5252" y="8218560"/>
            <a:ext cx="2820825" cy="32390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    Klik ENTER og derefter TAB for at se næste tekstformat                              Klik SHIFT+TAB for at se foregående tekstformat</a:t>
            </a:r>
          </a:p>
          <a:p>
            <a:pPr lvl="1"/>
            <a:r>
              <a:rPr lang="da-DK" noProof="0" dirty="0"/>
              <a:t>Andet Niveau</a:t>
            </a:r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B8BFA8BA-84C0-F72E-A750-BA569C419D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90661" y="8218560"/>
            <a:ext cx="2820825" cy="32390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                         Klik ENTER og derefter TAB for at se næste tekstformat                                Klik SHIFT+TAB for at se foregående tekstformat</a:t>
            </a:r>
          </a:p>
          <a:p>
            <a:pPr lvl="1"/>
            <a:r>
              <a:rPr lang="da-DK" noProof="0" dirty="0"/>
              <a:t>Andet Niveau</a:t>
            </a:r>
          </a:p>
        </p:txBody>
      </p:sp>
      <p:sp>
        <p:nvSpPr>
          <p:cNvPr id="2" name="Pladsholder til tekst 21">
            <a:extLst>
              <a:ext uri="{FF2B5EF4-FFF2-40B4-BE49-F238E27FC236}">
                <a16:creationId xmlns:a16="http://schemas.microsoft.com/office/drawing/2014/main" id="{B9E2D20B-4753-F312-1E3D-2FCF85F1B4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53100" y="8218560"/>
            <a:ext cx="2820825" cy="3239040"/>
          </a:xfrm>
        </p:spPr>
        <p:txBody>
          <a:bodyPr/>
          <a:lstStyle/>
          <a:p>
            <a:pPr lvl="0"/>
            <a:r>
              <a:rPr lang="da-DK" noProof="0" dirty="0"/>
              <a:t>Klik for at tilføje tekst                         Klik ENTER og derefter TAB for at se næste tekstformat                                Klik SHIFT+TAB for at se foregående tekstformat</a:t>
            </a:r>
          </a:p>
          <a:p>
            <a:pPr lvl="1"/>
            <a:r>
              <a:rPr lang="da-DK" noProof="0" dirty="0"/>
              <a:t>Andet Niveau</a:t>
            </a:r>
          </a:p>
        </p:txBody>
      </p:sp>
      <p:sp>
        <p:nvSpPr>
          <p:cNvPr id="35" name="Makro grafik 1">
            <a:extLst>
              <a:ext uri="{FF2B5EF4-FFF2-40B4-BE49-F238E27FC236}">
                <a16:creationId xmlns:a16="http://schemas.microsoft.com/office/drawing/2014/main" id="{7C623DFE-050D-8EBF-2AB6-73D6BB690D9E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2515330" y="1261919"/>
            <a:ext cx="865592" cy="2182133"/>
          </a:xfrm>
          <a:custGeom>
            <a:avLst/>
            <a:gdLst>
              <a:gd name="connsiteX0" fmla="*/ 491891 w 1099164"/>
              <a:gd name="connsiteY0" fmla="*/ 0 h 1169000"/>
              <a:gd name="connsiteX1" fmla="*/ 607273 w 1099164"/>
              <a:gd name="connsiteY1" fmla="*/ 0 h 1169000"/>
              <a:gd name="connsiteX2" fmla="*/ 604236 w 1099164"/>
              <a:gd name="connsiteY2" fmla="*/ 513145 h 1169000"/>
              <a:gd name="connsiteX3" fmla="*/ 1041473 w 1099164"/>
              <a:gd name="connsiteY3" fmla="*/ 255054 h 1169000"/>
              <a:gd name="connsiteX4" fmla="*/ 1099164 w 1099164"/>
              <a:gd name="connsiteY4" fmla="*/ 349181 h 1169000"/>
              <a:gd name="connsiteX5" fmla="*/ 658891 w 1099164"/>
              <a:gd name="connsiteY5" fmla="*/ 601199 h 1169000"/>
              <a:gd name="connsiteX6" fmla="*/ 1099164 w 1099164"/>
              <a:gd name="connsiteY6" fmla="*/ 847145 h 1169000"/>
              <a:gd name="connsiteX7" fmla="*/ 1041473 w 1099164"/>
              <a:gd name="connsiteY7" fmla="*/ 941272 h 1169000"/>
              <a:gd name="connsiteX8" fmla="*/ 604236 w 1099164"/>
              <a:gd name="connsiteY8" fmla="*/ 683181 h 1169000"/>
              <a:gd name="connsiteX9" fmla="*/ 607273 w 1099164"/>
              <a:gd name="connsiteY9" fmla="*/ 1169000 h 1169000"/>
              <a:gd name="connsiteX10" fmla="*/ 491891 w 1099164"/>
              <a:gd name="connsiteY10" fmla="*/ 1169000 h 1169000"/>
              <a:gd name="connsiteX11" fmla="*/ 497964 w 1099164"/>
              <a:gd name="connsiteY11" fmla="*/ 683181 h 1169000"/>
              <a:gd name="connsiteX12" fmla="*/ 60727 w 1099164"/>
              <a:gd name="connsiteY12" fmla="*/ 941272 h 1169000"/>
              <a:gd name="connsiteX13" fmla="*/ 0 w 1099164"/>
              <a:gd name="connsiteY13" fmla="*/ 847145 h 1169000"/>
              <a:gd name="connsiteX14" fmla="*/ 446346 w 1099164"/>
              <a:gd name="connsiteY14" fmla="*/ 601199 h 1169000"/>
              <a:gd name="connsiteX15" fmla="*/ 0 w 1099164"/>
              <a:gd name="connsiteY15" fmla="*/ 349181 h 1169000"/>
              <a:gd name="connsiteX16" fmla="*/ 60727 w 1099164"/>
              <a:gd name="connsiteY16" fmla="*/ 255054 h 1169000"/>
              <a:gd name="connsiteX17" fmla="*/ 497964 w 1099164"/>
              <a:gd name="connsiteY17" fmla="*/ 513145 h 116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99164" h="1169000">
                <a:moveTo>
                  <a:pt x="491891" y="0"/>
                </a:moveTo>
                <a:lnTo>
                  <a:pt x="607273" y="0"/>
                </a:lnTo>
                <a:lnTo>
                  <a:pt x="604236" y="513145"/>
                </a:lnTo>
                <a:lnTo>
                  <a:pt x="1041473" y="255054"/>
                </a:lnTo>
                <a:lnTo>
                  <a:pt x="1099164" y="349181"/>
                </a:lnTo>
                <a:lnTo>
                  <a:pt x="658891" y="601199"/>
                </a:lnTo>
                <a:lnTo>
                  <a:pt x="1099164" y="847145"/>
                </a:lnTo>
                <a:lnTo>
                  <a:pt x="1041473" y="941272"/>
                </a:lnTo>
                <a:lnTo>
                  <a:pt x="604236" y="683181"/>
                </a:lnTo>
                <a:lnTo>
                  <a:pt x="607273" y="1169000"/>
                </a:lnTo>
                <a:lnTo>
                  <a:pt x="491891" y="1169000"/>
                </a:lnTo>
                <a:lnTo>
                  <a:pt x="497964" y="683181"/>
                </a:lnTo>
                <a:lnTo>
                  <a:pt x="60727" y="941272"/>
                </a:lnTo>
                <a:lnTo>
                  <a:pt x="0" y="847145"/>
                </a:lnTo>
                <a:lnTo>
                  <a:pt x="446346" y="601199"/>
                </a:lnTo>
                <a:lnTo>
                  <a:pt x="0" y="349181"/>
                </a:lnTo>
                <a:lnTo>
                  <a:pt x="60727" y="255054"/>
                </a:lnTo>
                <a:lnTo>
                  <a:pt x="497964" y="513145"/>
                </a:lnTo>
                <a:close/>
              </a:path>
            </a:pathLst>
          </a:custGeom>
          <a:solidFill>
            <a:srgbClr val="88C66D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7" name="Makro grafik 2">
            <a:extLst>
              <a:ext uri="{FF2B5EF4-FFF2-40B4-BE49-F238E27FC236}">
                <a16:creationId xmlns:a16="http://schemas.microsoft.com/office/drawing/2014/main" id="{B01E448D-548C-DEA9-6590-C279C5C3F197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5962408" y="2891397"/>
            <a:ext cx="1301300" cy="4420944"/>
          </a:xfrm>
          <a:custGeom>
            <a:avLst/>
            <a:gdLst>
              <a:gd name="connsiteX0" fmla="*/ 984444 w 1652444"/>
              <a:gd name="connsiteY0" fmla="*/ 15381 h 2368363"/>
              <a:gd name="connsiteX1" fmla="*/ 1652444 w 1652444"/>
              <a:gd name="connsiteY1" fmla="*/ 15381 h 2368363"/>
              <a:gd name="connsiteX2" fmla="*/ 1652444 w 1652444"/>
              <a:gd name="connsiteY2" fmla="*/ 121261 h 2368363"/>
              <a:gd name="connsiteX3" fmla="*/ 1652444 w 1652444"/>
              <a:gd name="connsiteY3" fmla="*/ 2252660 h 2368363"/>
              <a:gd name="connsiteX4" fmla="*/ 1652444 w 1652444"/>
              <a:gd name="connsiteY4" fmla="*/ 2359307 h 2368363"/>
              <a:gd name="connsiteX5" fmla="*/ 984444 w 1652444"/>
              <a:gd name="connsiteY5" fmla="*/ 2359307 h 2368363"/>
              <a:gd name="connsiteX6" fmla="*/ 984444 w 1652444"/>
              <a:gd name="connsiteY6" fmla="*/ 2252660 h 2368363"/>
              <a:gd name="connsiteX7" fmla="*/ 1530989 w 1652444"/>
              <a:gd name="connsiteY7" fmla="*/ 2252660 h 2368363"/>
              <a:gd name="connsiteX8" fmla="*/ 1530989 w 1652444"/>
              <a:gd name="connsiteY8" fmla="*/ 121261 h 2368363"/>
              <a:gd name="connsiteX9" fmla="*/ 984444 w 1652444"/>
              <a:gd name="connsiteY9" fmla="*/ 121261 h 2368363"/>
              <a:gd name="connsiteX10" fmla="*/ 0 w 1652444"/>
              <a:gd name="connsiteY10" fmla="*/ 0 h 2368363"/>
              <a:gd name="connsiteX11" fmla="*/ 32009 w 1652444"/>
              <a:gd name="connsiteY11" fmla="*/ 371 h 2368363"/>
              <a:gd name="connsiteX12" fmla="*/ 63234 w 1652444"/>
              <a:gd name="connsiteY12" fmla="*/ 1481 h 2368363"/>
              <a:gd name="connsiteX13" fmla="*/ 93683 w 1652444"/>
              <a:gd name="connsiteY13" fmla="*/ 3325 h 2368363"/>
              <a:gd name="connsiteX14" fmla="*/ 123364 w 1652444"/>
              <a:gd name="connsiteY14" fmla="*/ 5896 h 2368363"/>
              <a:gd name="connsiteX15" fmla="*/ 152286 w 1652444"/>
              <a:gd name="connsiteY15" fmla="*/ 9190 h 2368363"/>
              <a:gd name="connsiteX16" fmla="*/ 180459 w 1652444"/>
              <a:gd name="connsiteY16" fmla="*/ 13201 h 2368363"/>
              <a:gd name="connsiteX17" fmla="*/ 207890 w 1652444"/>
              <a:gd name="connsiteY17" fmla="*/ 17925 h 2368363"/>
              <a:gd name="connsiteX18" fmla="*/ 234587 w 1652444"/>
              <a:gd name="connsiteY18" fmla="*/ 23355 h 2368363"/>
              <a:gd name="connsiteX19" fmla="*/ 260561 w 1652444"/>
              <a:gd name="connsiteY19" fmla="*/ 29486 h 2368363"/>
              <a:gd name="connsiteX20" fmla="*/ 285818 w 1652444"/>
              <a:gd name="connsiteY20" fmla="*/ 36314 h 2368363"/>
              <a:gd name="connsiteX21" fmla="*/ 310368 w 1652444"/>
              <a:gd name="connsiteY21" fmla="*/ 43831 h 2368363"/>
              <a:gd name="connsiteX22" fmla="*/ 334219 w 1652444"/>
              <a:gd name="connsiteY22" fmla="*/ 52033 h 2368363"/>
              <a:gd name="connsiteX23" fmla="*/ 357381 w 1652444"/>
              <a:gd name="connsiteY23" fmla="*/ 60916 h 2368363"/>
              <a:gd name="connsiteX24" fmla="*/ 379860 w 1652444"/>
              <a:gd name="connsiteY24" fmla="*/ 70472 h 2368363"/>
              <a:gd name="connsiteX25" fmla="*/ 401667 w 1652444"/>
              <a:gd name="connsiteY25" fmla="*/ 80697 h 2368363"/>
              <a:gd name="connsiteX26" fmla="*/ 422809 w 1652444"/>
              <a:gd name="connsiteY26" fmla="*/ 91586 h 2368363"/>
              <a:gd name="connsiteX27" fmla="*/ 443297 w 1652444"/>
              <a:gd name="connsiteY27" fmla="*/ 103133 h 2368363"/>
              <a:gd name="connsiteX28" fmla="*/ 463136 w 1652444"/>
              <a:gd name="connsiteY28" fmla="*/ 115333 h 2368363"/>
              <a:gd name="connsiteX29" fmla="*/ 482337 w 1652444"/>
              <a:gd name="connsiteY29" fmla="*/ 128180 h 2368363"/>
              <a:gd name="connsiteX30" fmla="*/ 518858 w 1652444"/>
              <a:gd name="connsiteY30" fmla="*/ 155795 h 2368363"/>
              <a:gd name="connsiteX31" fmla="*/ 552927 w 1652444"/>
              <a:gd name="connsiteY31" fmla="*/ 185936 h 2368363"/>
              <a:gd name="connsiteX32" fmla="*/ 584614 w 1652444"/>
              <a:gd name="connsiteY32" fmla="*/ 218558 h 2368363"/>
              <a:gd name="connsiteX33" fmla="*/ 613987 w 1652444"/>
              <a:gd name="connsiteY33" fmla="*/ 253619 h 2368363"/>
              <a:gd name="connsiteX34" fmla="*/ 627828 w 1652444"/>
              <a:gd name="connsiteY34" fmla="*/ 272050 h 2368363"/>
              <a:gd name="connsiteX35" fmla="*/ 641115 w 1652444"/>
              <a:gd name="connsiteY35" fmla="*/ 291076 h 2368363"/>
              <a:gd name="connsiteX36" fmla="*/ 653859 w 1652444"/>
              <a:gd name="connsiteY36" fmla="*/ 310690 h 2368363"/>
              <a:gd name="connsiteX37" fmla="*/ 666067 w 1652444"/>
              <a:gd name="connsiteY37" fmla="*/ 330886 h 2368363"/>
              <a:gd name="connsiteX38" fmla="*/ 677748 w 1652444"/>
              <a:gd name="connsiteY38" fmla="*/ 351661 h 2368363"/>
              <a:gd name="connsiteX39" fmla="*/ 688911 w 1652444"/>
              <a:gd name="connsiteY39" fmla="*/ 373007 h 2368363"/>
              <a:gd name="connsiteX40" fmla="*/ 699564 w 1652444"/>
              <a:gd name="connsiteY40" fmla="*/ 394920 h 2368363"/>
              <a:gd name="connsiteX41" fmla="*/ 709715 w 1652444"/>
              <a:gd name="connsiteY41" fmla="*/ 417394 h 2368363"/>
              <a:gd name="connsiteX42" fmla="*/ 719375 w 1652444"/>
              <a:gd name="connsiteY42" fmla="*/ 440424 h 2368363"/>
              <a:gd name="connsiteX43" fmla="*/ 728550 w 1652444"/>
              <a:gd name="connsiteY43" fmla="*/ 464005 h 2368363"/>
              <a:gd name="connsiteX44" fmla="*/ 737250 w 1652444"/>
              <a:gd name="connsiteY44" fmla="*/ 488131 h 2368363"/>
              <a:gd name="connsiteX45" fmla="*/ 745483 w 1652444"/>
              <a:gd name="connsiteY45" fmla="*/ 512797 h 2368363"/>
              <a:gd name="connsiteX46" fmla="*/ 753258 w 1652444"/>
              <a:gd name="connsiteY46" fmla="*/ 537997 h 2368363"/>
              <a:gd name="connsiteX47" fmla="*/ 760583 w 1652444"/>
              <a:gd name="connsiteY47" fmla="*/ 563727 h 2368363"/>
              <a:gd name="connsiteX48" fmla="*/ 767468 w 1652444"/>
              <a:gd name="connsiteY48" fmla="*/ 589980 h 2368363"/>
              <a:gd name="connsiteX49" fmla="*/ 773919 w 1652444"/>
              <a:gd name="connsiteY49" fmla="*/ 616751 h 2368363"/>
              <a:gd name="connsiteX50" fmla="*/ 779947 w 1652444"/>
              <a:gd name="connsiteY50" fmla="*/ 644036 h 2368363"/>
              <a:gd name="connsiteX51" fmla="*/ 785559 w 1652444"/>
              <a:gd name="connsiteY51" fmla="*/ 671828 h 2368363"/>
              <a:gd name="connsiteX52" fmla="*/ 790765 w 1652444"/>
              <a:gd name="connsiteY52" fmla="*/ 700122 h 2368363"/>
              <a:gd name="connsiteX53" fmla="*/ 795573 w 1652444"/>
              <a:gd name="connsiteY53" fmla="*/ 728914 h 2368363"/>
              <a:gd name="connsiteX54" fmla="*/ 799991 w 1652444"/>
              <a:gd name="connsiteY54" fmla="*/ 758196 h 2368363"/>
              <a:gd name="connsiteX55" fmla="*/ 804029 w 1652444"/>
              <a:gd name="connsiteY55" fmla="*/ 787965 h 2368363"/>
              <a:gd name="connsiteX56" fmla="*/ 807694 w 1652444"/>
              <a:gd name="connsiteY56" fmla="*/ 818214 h 2368363"/>
              <a:gd name="connsiteX57" fmla="*/ 810995 w 1652444"/>
              <a:gd name="connsiteY57" fmla="*/ 848939 h 2368363"/>
              <a:gd name="connsiteX58" fmla="*/ 813941 w 1652444"/>
              <a:gd name="connsiteY58" fmla="*/ 880134 h 2368363"/>
              <a:gd name="connsiteX59" fmla="*/ 816541 w 1652444"/>
              <a:gd name="connsiteY59" fmla="*/ 911793 h 2368363"/>
              <a:gd name="connsiteX60" fmla="*/ 818802 w 1652444"/>
              <a:gd name="connsiteY60" fmla="*/ 943911 h 2368363"/>
              <a:gd name="connsiteX61" fmla="*/ 820734 w 1652444"/>
              <a:gd name="connsiteY61" fmla="*/ 976483 h 2368363"/>
              <a:gd name="connsiteX62" fmla="*/ 822345 w 1652444"/>
              <a:gd name="connsiteY62" fmla="*/ 1009504 h 2368363"/>
              <a:gd name="connsiteX63" fmla="*/ 823645 w 1652444"/>
              <a:gd name="connsiteY63" fmla="*/ 1042967 h 2368363"/>
              <a:gd name="connsiteX64" fmla="*/ 824641 w 1652444"/>
              <a:gd name="connsiteY64" fmla="*/ 1076869 h 2368363"/>
              <a:gd name="connsiteX65" fmla="*/ 825341 w 1652444"/>
              <a:gd name="connsiteY65" fmla="*/ 1111203 h 2368363"/>
              <a:gd name="connsiteX66" fmla="*/ 825755 w 1652444"/>
              <a:gd name="connsiteY66" fmla="*/ 1145963 h 2368363"/>
              <a:gd name="connsiteX67" fmla="*/ 825891 w 1652444"/>
              <a:gd name="connsiteY67" fmla="*/ 1181145 h 2368363"/>
              <a:gd name="connsiteX68" fmla="*/ 825757 w 1652444"/>
              <a:gd name="connsiteY68" fmla="*/ 1216476 h 2368363"/>
              <a:gd name="connsiteX69" fmla="*/ 825350 w 1652444"/>
              <a:gd name="connsiteY69" fmla="*/ 1251386 h 2368363"/>
              <a:gd name="connsiteX70" fmla="*/ 824661 w 1652444"/>
              <a:gd name="connsiteY70" fmla="*/ 1285869 h 2368363"/>
              <a:gd name="connsiteX71" fmla="*/ 823681 w 1652444"/>
              <a:gd name="connsiteY71" fmla="*/ 1319919 h 2368363"/>
              <a:gd name="connsiteX72" fmla="*/ 822402 w 1652444"/>
              <a:gd name="connsiteY72" fmla="*/ 1353531 h 2368363"/>
              <a:gd name="connsiteX73" fmla="*/ 820814 w 1652444"/>
              <a:gd name="connsiteY73" fmla="*/ 1386700 h 2368363"/>
              <a:gd name="connsiteX74" fmla="*/ 818909 w 1652444"/>
              <a:gd name="connsiteY74" fmla="*/ 1419420 h 2368363"/>
              <a:gd name="connsiteX75" fmla="*/ 816677 w 1652444"/>
              <a:gd name="connsiteY75" fmla="*/ 1451685 h 2368363"/>
              <a:gd name="connsiteX76" fmla="*/ 814111 w 1652444"/>
              <a:gd name="connsiteY76" fmla="*/ 1483490 h 2368363"/>
              <a:gd name="connsiteX77" fmla="*/ 811200 w 1652444"/>
              <a:gd name="connsiteY77" fmla="*/ 1514831 h 2368363"/>
              <a:gd name="connsiteX78" fmla="*/ 807937 w 1652444"/>
              <a:gd name="connsiteY78" fmla="*/ 1545700 h 2368363"/>
              <a:gd name="connsiteX79" fmla="*/ 804312 w 1652444"/>
              <a:gd name="connsiteY79" fmla="*/ 1576094 h 2368363"/>
              <a:gd name="connsiteX80" fmla="*/ 800317 w 1652444"/>
              <a:gd name="connsiteY80" fmla="*/ 1606006 h 2368363"/>
              <a:gd name="connsiteX81" fmla="*/ 795943 w 1652444"/>
              <a:gd name="connsiteY81" fmla="*/ 1635430 h 2368363"/>
              <a:gd name="connsiteX82" fmla="*/ 791181 w 1652444"/>
              <a:gd name="connsiteY82" fmla="*/ 1664362 h 2368363"/>
              <a:gd name="connsiteX83" fmla="*/ 786022 w 1652444"/>
              <a:gd name="connsiteY83" fmla="*/ 1692796 h 2368363"/>
              <a:gd name="connsiteX84" fmla="*/ 780458 w 1652444"/>
              <a:gd name="connsiteY84" fmla="*/ 1720727 h 2368363"/>
              <a:gd name="connsiteX85" fmla="*/ 774479 w 1652444"/>
              <a:gd name="connsiteY85" fmla="*/ 1748148 h 2368363"/>
              <a:gd name="connsiteX86" fmla="*/ 768076 w 1652444"/>
              <a:gd name="connsiteY86" fmla="*/ 1775055 h 2368363"/>
              <a:gd name="connsiteX87" fmla="*/ 761241 w 1652444"/>
              <a:gd name="connsiteY87" fmla="*/ 1801442 h 2368363"/>
              <a:gd name="connsiteX88" fmla="*/ 753966 w 1652444"/>
              <a:gd name="connsiteY88" fmla="*/ 1827305 h 2368363"/>
              <a:gd name="connsiteX89" fmla="*/ 746241 w 1652444"/>
              <a:gd name="connsiteY89" fmla="*/ 1852636 h 2368363"/>
              <a:gd name="connsiteX90" fmla="*/ 738057 w 1652444"/>
              <a:gd name="connsiteY90" fmla="*/ 1877431 h 2368363"/>
              <a:gd name="connsiteX91" fmla="*/ 729406 w 1652444"/>
              <a:gd name="connsiteY91" fmla="*/ 1901684 h 2368363"/>
              <a:gd name="connsiteX92" fmla="*/ 720278 w 1652444"/>
              <a:gd name="connsiteY92" fmla="*/ 1925390 h 2368363"/>
              <a:gd name="connsiteX93" fmla="*/ 710665 w 1652444"/>
              <a:gd name="connsiteY93" fmla="*/ 1948543 h 2368363"/>
              <a:gd name="connsiteX94" fmla="*/ 700559 w 1652444"/>
              <a:gd name="connsiteY94" fmla="*/ 1971139 h 2368363"/>
              <a:gd name="connsiteX95" fmla="*/ 689949 w 1652444"/>
              <a:gd name="connsiteY95" fmla="*/ 1993171 h 2368363"/>
              <a:gd name="connsiteX96" fmla="*/ 678828 w 1652444"/>
              <a:gd name="connsiteY96" fmla="*/ 2014634 h 2368363"/>
              <a:gd name="connsiteX97" fmla="*/ 667187 w 1652444"/>
              <a:gd name="connsiteY97" fmla="*/ 2035522 h 2368363"/>
              <a:gd name="connsiteX98" fmla="*/ 655016 w 1652444"/>
              <a:gd name="connsiteY98" fmla="*/ 2055830 h 2368363"/>
              <a:gd name="connsiteX99" fmla="*/ 642307 w 1652444"/>
              <a:gd name="connsiteY99" fmla="*/ 2075554 h 2368363"/>
              <a:gd name="connsiteX100" fmla="*/ 629052 w 1652444"/>
              <a:gd name="connsiteY100" fmla="*/ 2094686 h 2368363"/>
              <a:gd name="connsiteX101" fmla="*/ 615240 w 1652444"/>
              <a:gd name="connsiteY101" fmla="*/ 2113223 h 2368363"/>
              <a:gd name="connsiteX102" fmla="*/ 585914 w 1652444"/>
              <a:gd name="connsiteY102" fmla="*/ 2148484 h 2368363"/>
              <a:gd name="connsiteX103" fmla="*/ 554260 w 1652444"/>
              <a:gd name="connsiteY103" fmla="*/ 2181295 h 2368363"/>
              <a:gd name="connsiteX104" fmla="*/ 520206 w 1652444"/>
              <a:gd name="connsiteY104" fmla="*/ 2211611 h 2368363"/>
              <a:gd name="connsiteX105" fmla="*/ 483682 w 1652444"/>
              <a:gd name="connsiteY105" fmla="*/ 2239390 h 2368363"/>
              <a:gd name="connsiteX106" fmla="*/ 464472 w 1652444"/>
              <a:gd name="connsiteY106" fmla="*/ 2252315 h 2368363"/>
              <a:gd name="connsiteX107" fmla="*/ 444617 w 1652444"/>
              <a:gd name="connsiteY107" fmla="*/ 2264587 h 2368363"/>
              <a:gd name="connsiteX108" fmla="*/ 424110 w 1652444"/>
              <a:gd name="connsiteY108" fmla="*/ 2276205 h 2368363"/>
              <a:gd name="connsiteX109" fmla="*/ 402941 w 1652444"/>
              <a:gd name="connsiteY109" fmla="*/ 2287159 h 2368363"/>
              <a:gd name="connsiteX110" fmla="*/ 381102 w 1652444"/>
              <a:gd name="connsiteY110" fmla="*/ 2297448 h 2368363"/>
              <a:gd name="connsiteX111" fmla="*/ 358583 w 1652444"/>
              <a:gd name="connsiteY111" fmla="*/ 2307062 h 2368363"/>
              <a:gd name="connsiteX112" fmla="*/ 335376 w 1652444"/>
              <a:gd name="connsiteY112" fmla="*/ 2316000 h 2368363"/>
              <a:gd name="connsiteX113" fmla="*/ 311472 w 1652444"/>
              <a:gd name="connsiteY113" fmla="*/ 2324254 h 2368363"/>
              <a:gd name="connsiteX114" fmla="*/ 286862 w 1652444"/>
              <a:gd name="connsiteY114" fmla="*/ 2331818 h 2368363"/>
              <a:gd name="connsiteX115" fmla="*/ 261537 w 1652444"/>
              <a:gd name="connsiteY115" fmla="*/ 2338687 h 2368363"/>
              <a:gd name="connsiteX116" fmla="*/ 235489 w 1652444"/>
              <a:gd name="connsiteY116" fmla="*/ 2344857 h 2368363"/>
              <a:gd name="connsiteX117" fmla="*/ 208709 w 1652444"/>
              <a:gd name="connsiteY117" fmla="*/ 2350322 h 2368363"/>
              <a:gd name="connsiteX118" fmla="*/ 181187 w 1652444"/>
              <a:gd name="connsiteY118" fmla="*/ 2355076 h 2368363"/>
              <a:gd name="connsiteX119" fmla="*/ 152916 w 1652444"/>
              <a:gd name="connsiteY119" fmla="*/ 2359113 h 2368363"/>
              <a:gd name="connsiteX120" fmla="*/ 123886 w 1652444"/>
              <a:gd name="connsiteY120" fmla="*/ 2362428 h 2368363"/>
              <a:gd name="connsiteX121" fmla="*/ 94088 w 1652444"/>
              <a:gd name="connsiteY121" fmla="*/ 2365016 h 2368363"/>
              <a:gd name="connsiteX122" fmla="*/ 63513 w 1652444"/>
              <a:gd name="connsiteY122" fmla="*/ 2366872 h 2368363"/>
              <a:gd name="connsiteX123" fmla="*/ 32154 w 1652444"/>
              <a:gd name="connsiteY123" fmla="*/ 2367989 h 2368363"/>
              <a:gd name="connsiteX124" fmla="*/ 0 w 1652444"/>
              <a:gd name="connsiteY124" fmla="*/ 2368363 h 2368363"/>
              <a:gd name="connsiteX125" fmla="*/ 0 w 1652444"/>
              <a:gd name="connsiteY125" fmla="*/ 2262090 h 2368363"/>
              <a:gd name="connsiteX126" fmla="*/ 30867 w 1652444"/>
              <a:gd name="connsiteY126" fmla="*/ 2261685 h 2368363"/>
              <a:gd name="connsiteX127" fmla="*/ 60872 w 1652444"/>
              <a:gd name="connsiteY127" fmla="*/ 2260471 h 2368363"/>
              <a:gd name="connsiteX128" fmla="*/ 90026 w 1652444"/>
              <a:gd name="connsiteY128" fmla="*/ 2258456 h 2368363"/>
              <a:gd name="connsiteX129" fmla="*/ 118340 w 1652444"/>
              <a:gd name="connsiteY129" fmla="*/ 2255643 h 2368363"/>
              <a:gd name="connsiteX130" fmla="*/ 145825 w 1652444"/>
              <a:gd name="connsiteY130" fmla="*/ 2252038 h 2368363"/>
              <a:gd name="connsiteX131" fmla="*/ 172492 w 1652444"/>
              <a:gd name="connsiteY131" fmla="*/ 2247648 h 2368363"/>
              <a:gd name="connsiteX132" fmla="*/ 198352 w 1652444"/>
              <a:gd name="connsiteY132" fmla="*/ 2242477 h 2368363"/>
              <a:gd name="connsiteX133" fmla="*/ 223416 w 1652444"/>
              <a:gd name="connsiteY133" fmla="*/ 2236531 h 2368363"/>
              <a:gd name="connsiteX134" fmla="*/ 247696 w 1652444"/>
              <a:gd name="connsiteY134" fmla="*/ 2229814 h 2368363"/>
              <a:gd name="connsiteX135" fmla="*/ 271201 w 1652444"/>
              <a:gd name="connsiteY135" fmla="*/ 2222332 h 2368363"/>
              <a:gd name="connsiteX136" fmla="*/ 293944 w 1652444"/>
              <a:gd name="connsiteY136" fmla="*/ 2214091 h 2368363"/>
              <a:gd name="connsiteX137" fmla="*/ 315936 w 1652444"/>
              <a:gd name="connsiteY137" fmla="*/ 2205097 h 2368363"/>
              <a:gd name="connsiteX138" fmla="*/ 337186 w 1652444"/>
              <a:gd name="connsiteY138" fmla="*/ 2195353 h 2368363"/>
              <a:gd name="connsiteX139" fmla="*/ 357707 w 1652444"/>
              <a:gd name="connsiteY139" fmla="*/ 2184865 h 2368363"/>
              <a:gd name="connsiteX140" fmla="*/ 396606 w 1652444"/>
              <a:gd name="connsiteY140" fmla="*/ 2161683 h 2368363"/>
              <a:gd name="connsiteX141" fmla="*/ 432719 w 1652444"/>
              <a:gd name="connsiteY141" fmla="*/ 2135592 h 2368363"/>
              <a:gd name="connsiteX142" fmla="*/ 466135 w 1652444"/>
              <a:gd name="connsiteY142" fmla="*/ 2106636 h 2368363"/>
              <a:gd name="connsiteX143" fmla="*/ 496943 w 1652444"/>
              <a:gd name="connsiteY143" fmla="*/ 2074856 h 2368363"/>
              <a:gd name="connsiteX144" fmla="*/ 525232 w 1652444"/>
              <a:gd name="connsiteY144" fmla="*/ 2040296 h 2368363"/>
              <a:gd name="connsiteX145" fmla="*/ 551088 w 1652444"/>
              <a:gd name="connsiteY145" fmla="*/ 2002999 h 2368363"/>
              <a:gd name="connsiteX146" fmla="*/ 563132 w 1652444"/>
              <a:gd name="connsiteY146" fmla="*/ 1983337 h 2368363"/>
              <a:gd name="connsiteX147" fmla="*/ 574602 w 1652444"/>
              <a:gd name="connsiteY147" fmla="*/ 1963008 h 2368363"/>
              <a:gd name="connsiteX148" fmla="*/ 585508 w 1652444"/>
              <a:gd name="connsiteY148" fmla="*/ 1942016 h 2368363"/>
              <a:gd name="connsiteX149" fmla="*/ 595861 w 1652444"/>
              <a:gd name="connsiteY149" fmla="*/ 1920366 h 2368363"/>
              <a:gd name="connsiteX150" fmla="*/ 605674 w 1652444"/>
              <a:gd name="connsiteY150" fmla="*/ 1898064 h 2368363"/>
              <a:gd name="connsiteX151" fmla="*/ 614955 w 1652444"/>
              <a:gd name="connsiteY151" fmla="*/ 1875115 h 2368363"/>
              <a:gd name="connsiteX152" fmla="*/ 623717 w 1652444"/>
              <a:gd name="connsiteY152" fmla="*/ 1851525 h 2368363"/>
              <a:gd name="connsiteX153" fmla="*/ 631971 w 1652444"/>
              <a:gd name="connsiteY153" fmla="*/ 1827299 h 2368363"/>
              <a:gd name="connsiteX154" fmla="*/ 639728 w 1652444"/>
              <a:gd name="connsiteY154" fmla="*/ 1802443 h 2368363"/>
              <a:gd name="connsiteX155" fmla="*/ 646998 w 1652444"/>
              <a:gd name="connsiteY155" fmla="*/ 1776961 h 2368363"/>
              <a:gd name="connsiteX156" fmla="*/ 653794 w 1652444"/>
              <a:gd name="connsiteY156" fmla="*/ 1750859 h 2368363"/>
              <a:gd name="connsiteX157" fmla="*/ 660125 w 1652444"/>
              <a:gd name="connsiteY157" fmla="*/ 1724143 h 2368363"/>
              <a:gd name="connsiteX158" fmla="*/ 666004 w 1652444"/>
              <a:gd name="connsiteY158" fmla="*/ 1696818 h 2368363"/>
              <a:gd name="connsiteX159" fmla="*/ 671440 w 1652444"/>
              <a:gd name="connsiteY159" fmla="*/ 1668888 h 2368363"/>
              <a:gd name="connsiteX160" fmla="*/ 676445 w 1652444"/>
              <a:gd name="connsiteY160" fmla="*/ 1640361 h 2368363"/>
              <a:gd name="connsiteX161" fmla="*/ 681031 w 1652444"/>
              <a:gd name="connsiteY161" fmla="*/ 1611240 h 2368363"/>
              <a:gd name="connsiteX162" fmla="*/ 685208 w 1652444"/>
              <a:gd name="connsiteY162" fmla="*/ 1581532 h 2368363"/>
              <a:gd name="connsiteX163" fmla="*/ 688987 w 1652444"/>
              <a:gd name="connsiteY163" fmla="*/ 1551241 h 2368363"/>
              <a:gd name="connsiteX164" fmla="*/ 692379 w 1652444"/>
              <a:gd name="connsiteY164" fmla="*/ 1520374 h 2368363"/>
              <a:gd name="connsiteX165" fmla="*/ 695396 w 1652444"/>
              <a:gd name="connsiteY165" fmla="*/ 1488934 h 2368363"/>
              <a:gd name="connsiteX166" fmla="*/ 698049 w 1652444"/>
              <a:gd name="connsiteY166" fmla="*/ 1456929 h 2368363"/>
              <a:gd name="connsiteX167" fmla="*/ 700348 w 1652444"/>
              <a:gd name="connsiteY167" fmla="*/ 1424363 h 2368363"/>
              <a:gd name="connsiteX168" fmla="*/ 702305 w 1652444"/>
              <a:gd name="connsiteY168" fmla="*/ 1391241 h 2368363"/>
              <a:gd name="connsiteX169" fmla="*/ 703930 w 1652444"/>
              <a:gd name="connsiteY169" fmla="*/ 1357569 h 2368363"/>
              <a:gd name="connsiteX170" fmla="*/ 705235 w 1652444"/>
              <a:gd name="connsiteY170" fmla="*/ 1323352 h 2368363"/>
              <a:gd name="connsiteX171" fmla="*/ 706230 w 1652444"/>
              <a:gd name="connsiteY171" fmla="*/ 1288596 h 2368363"/>
              <a:gd name="connsiteX172" fmla="*/ 706928 w 1652444"/>
              <a:gd name="connsiteY172" fmla="*/ 1253306 h 2368363"/>
              <a:gd name="connsiteX173" fmla="*/ 707338 w 1652444"/>
              <a:gd name="connsiteY173" fmla="*/ 1217487 h 2368363"/>
              <a:gd name="connsiteX174" fmla="*/ 707472 w 1652444"/>
              <a:gd name="connsiteY174" fmla="*/ 1181145 h 2368363"/>
              <a:gd name="connsiteX175" fmla="*/ 707330 w 1652444"/>
              <a:gd name="connsiteY175" fmla="*/ 1144628 h 2368363"/>
              <a:gd name="connsiteX176" fmla="*/ 706895 w 1652444"/>
              <a:gd name="connsiteY176" fmla="*/ 1108631 h 2368363"/>
              <a:gd name="connsiteX177" fmla="*/ 706157 w 1652444"/>
              <a:gd name="connsiteY177" fmla="*/ 1073158 h 2368363"/>
              <a:gd name="connsiteX178" fmla="*/ 705102 w 1652444"/>
              <a:gd name="connsiteY178" fmla="*/ 1038215 h 2368363"/>
              <a:gd name="connsiteX179" fmla="*/ 703722 w 1652444"/>
              <a:gd name="connsiteY179" fmla="*/ 1003810 h 2368363"/>
              <a:gd name="connsiteX180" fmla="*/ 702004 w 1652444"/>
              <a:gd name="connsiteY180" fmla="*/ 969949 h 2368363"/>
              <a:gd name="connsiteX181" fmla="*/ 699936 w 1652444"/>
              <a:gd name="connsiteY181" fmla="*/ 936637 h 2368363"/>
              <a:gd name="connsiteX182" fmla="*/ 697508 w 1652444"/>
              <a:gd name="connsiteY182" fmla="*/ 903882 h 2368363"/>
              <a:gd name="connsiteX183" fmla="*/ 694708 w 1652444"/>
              <a:gd name="connsiteY183" fmla="*/ 871689 h 2368363"/>
              <a:gd name="connsiteX184" fmla="*/ 691526 w 1652444"/>
              <a:gd name="connsiteY184" fmla="*/ 840064 h 2368363"/>
              <a:gd name="connsiteX185" fmla="*/ 687948 w 1652444"/>
              <a:gd name="connsiteY185" fmla="*/ 809015 h 2368363"/>
              <a:gd name="connsiteX186" fmla="*/ 683964 w 1652444"/>
              <a:gd name="connsiteY186" fmla="*/ 778546 h 2368363"/>
              <a:gd name="connsiteX187" fmla="*/ 679564 w 1652444"/>
              <a:gd name="connsiteY187" fmla="*/ 748664 h 2368363"/>
              <a:gd name="connsiteX188" fmla="*/ 674735 w 1652444"/>
              <a:gd name="connsiteY188" fmla="*/ 719377 h 2368363"/>
              <a:gd name="connsiteX189" fmla="*/ 669466 w 1652444"/>
              <a:gd name="connsiteY189" fmla="*/ 690688 h 2368363"/>
              <a:gd name="connsiteX190" fmla="*/ 663745 w 1652444"/>
              <a:gd name="connsiteY190" fmla="*/ 662606 h 2368363"/>
              <a:gd name="connsiteX191" fmla="*/ 657563 w 1652444"/>
              <a:gd name="connsiteY191" fmla="*/ 635136 h 2368363"/>
              <a:gd name="connsiteX192" fmla="*/ 650906 w 1652444"/>
              <a:gd name="connsiteY192" fmla="*/ 608285 h 2368363"/>
              <a:gd name="connsiteX193" fmla="*/ 643764 w 1652444"/>
              <a:gd name="connsiteY193" fmla="*/ 582058 h 2368363"/>
              <a:gd name="connsiteX194" fmla="*/ 636126 w 1652444"/>
              <a:gd name="connsiteY194" fmla="*/ 556463 h 2368363"/>
              <a:gd name="connsiteX195" fmla="*/ 627979 w 1652444"/>
              <a:gd name="connsiteY195" fmla="*/ 531504 h 2368363"/>
              <a:gd name="connsiteX196" fmla="*/ 619314 w 1652444"/>
              <a:gd name="connsiteY196" fmla="*/ 507189 h 2368363"/>
              <a:gd name="connsiteX197" fmla="*/ 610118 w 1652444"/>
              <a:gd name="connsiteY197" fmla="*/ 483524 h 2368363"/>
              <a:gd name="connsiteX198" fmla="*/ 600379 w 1652444"/>
              <a:gd name="connsiteY198" fmla="*/ 460515 h 2368363"/>
              <a:gd name="connsiteX199" fmla="*/ 590088 w 1652444"/>
              <a:gd name="connsiteY199" fmla="*/ 438168 h 2368363"/>
              <a:gd name="connsiteX200" fmla="*/ 579232 w 1652444"/>
              <a:gd name="connsiteY200" fmla="*/ 416490 h 2368363"/>
              <a:gd name="connsiteX201" fmla="*/ 567800 w 1652444"/>
              <a:gd name="connsiteY201" fmla="*/ 395486 h 2368363"/>
              <a:gd name="connsiteX202" fmla="*/ 555781 w 1652444"/>
              <a:gd name="connsiteY202" fmla="*/ 375164 h 2368363"/>
              <a:gd name="connsiteX203" fmla="*/ 543163 w 1652444"/>
              <a:gd name="connsiteY203" fmla="*/ 355528 h 2368363"/>
              <a:gd name="connsiteX204" fmla="*/ 516086 w 1652444"/>
              <a:gd name="connsiteY204" fmla="*/ 318344 h 2368363"/>
              <a:gd name="connsiteX205" fmla="*/ 486478 w 1652444"/>
              <a:gd name="connsiteY205" fmla="*/ 283984 h 2368363"/>
              <a:gd name="connsiteX206" fmla="*/ 454249 w 1652444"/>
              <a:gd name="connsiteY206" fmla="*/ 252498 h 2368363"/>
              <a:gd name="connsiteX207" fmla="*/ 419309 w 1652444"/>
              <a:gd name="connsiteY207" fmla="*/ 223936 h 2368363"/>
              <a:gd name="connsiteX208" fmla="*/ 381565 w 1652444"/>
              <a:gd name="connsiteY208" fmla="*/ 198347 h 2368363"/>
              <a:gd name="connsiteX209" fmla="*/ 361614 w 1652444"/>
              <a:gd name="connsiteY209" fmla="*/ 186684 h 2368363"/>
              <a:gd name="connsiteX210" fmla="*/ 340928 w 1652444"/>
              <a:gd name="connsiteY210" fmla="*/ 175783 h 2368363"/>
              <a:gd name="connsiteX211" fmla="*/ 319497 w 1652444"/>
              <a:gd name="connsiteY211" fmla="*/ 165650 h 2368363"/>
              <a:gd name="connsiteX212" fmla="*/ 297308 w 1652444"/>
              <a:gd name="connsiteY212" fmla="*/ 156292 h 2368363"/>
              <a:gd name="connsiteX213" fmla="*/ 274350 w 1652444"/>
              <a:gd name="connsiteY213" fmla="*/ 147715 h 2368363"/>
              <a:gd name="connsiteX214" fmla="*/ 250612 w 1652444"/>
              <a:gd name="connsiteY214" fmla="*/ 139925 h 2368363"/>
              <a:gd name="connsiteX215" fmla="*/ 226083 w 1652444"/>
              <a:gd name="connsiteY215" fmla="*/ 132929 h 2368363"/>
              <a:gd name="connsiteX216" fmla="*/ 200751 w 1652444"/>
              <a:gd name="connsiteY216" fmla="*/ 126732 h 2368363"/>
              <a:gd name="connsiteX217" fmla="*/ 174605 w 1652444"/>
              <a:gd name="connsiteY217" fmla="*/ 121342 h 2368363"/>
              <a:gd name="connsiteX218" fmla="*/ 147634 w 1652444"/>
              <a:gd name="connsiteY218" fmla="*/ 116764 h 2368363"/>
              <a:gd name="connsiteX219" fmla="*/ 119826 w 1652444"/>
              <a:gd name="connsiteY219" fmla="*/ 113003 h 2368363"/>
              <a:gd name="connsiteX220" fmla="*/ 91170 w 1652444"/>
              <a:gd name="connsiteY220" fmla="*/ 110068 h 2368363"/>
              <a:gd name="connsiteX221" fmla="*/ 61654 w 1652444"/>
              <a:gd name="connsiteY221" fmla="*/ 107964 h 2368363"/>
              <a:gd name="connsiteX222" fmla="*/ 31268 w 1652444"/>
              <a:gd name="connsiteY222" fmla="*/ 106696 h 2368363"/>
              <a:gd name="connsiteX223" fmla="*/ 0 w 1652444"/>
              <a:gd name="connsiteY223" fmla="*/ 106272 h 236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1652444" h="2368363">
                <a:moveTo>
                  <a:pt x="984444" y="15381"/>
                </a:moveTo>
                <a:lnTo>
                  <a:pt x="1652444" y="15381"/>
                </a:lnTo>
                <a:lnTo>
                  <a:pt x="1652444" y="121261"/>
                </a:lnTo>
                <a:lnTo>
                  <a:pt x="1652444" y="2252660"/>
                </a:lnTo>
                <a:lnTo>
                  <a:pt x="1652444" y="2359307"/>
                </a:lnTo>
                <a:lnTo>
                  <a:pt x="984444" y="2359307"/>
                </a:lnTo>
                <a:lnTo>
                  <a:pt x="984444" y="2252660"/>
                </a:lnTo>
                <a:lnTo>
                  <a:pt x="1530989" y="2252660"/>
                </a:lnTo>
                <a:lnTo>
                  <a:pt x="1530989" y="121261"/>
                </a:lnTo>
                <a:lnTo>
                  <a:pt x="984444" y="121261"/>
                </a:lnTo>
                <a:close/>
                <a:moveTo>
                  <a:pt x="0" y="0"/>
                </a:moveTo>
                <a:lnTo>
                  <a:pt x="32009" y="371"/>
                </a:lnTo>
                <a:lnTo>
                  <a:pt x="63234" y="1481"/>
                </a:lnTo>
                <a:lnTo>
                  <a:pt x="93683" y="3325"/>
                </a:lnTo>
                <a:lnTo>
                  <a:pt x="123364" y="5896"/>
                </a:lnTo>
                <a:lnTo>
                  <a:pt x="152286" y="9190"/>
                </a:lnTo>
                <a:lnTo>
                  <a:pt x="180459" y="13201"/>
                </a:lnTo>
                <a:lnTo>
                  <a:pt x="207890" y="17925"/>
                </a:lnTo>
                <a:lnTo>
                  <a:pt x="234587" y="23355"/>
                </a:lnTo>
                <a:lnTo>
                  <a:pt x="260561" y="29486"/>
                </a:lnTo>
                <a:lnTo>
                  <a:pt x="285818" y="36314"/>
                </a:lnTo>
                <a:lnTo>
                  <a:pt x="310368" y="43831"/>
                </a:lnTo>
                <a:lnTo>
                  <a:pt x="334219" y="52033"/>
                </a:lnTo>
                <a:lnTo>
                  <a:pt x="357381" y="60916"/>
                </a:lnTo>
                <a:lnTo>
                  <a:pt x="379860" y="70472"/>
                </a:lnTo>
                <a:lnTo>
                  <a:pt x="401667" y="80697"/>
                </a:lnTo>
                <a:lnTo>
                  <a:pt x="422809" y="91586"/>
                </a:lnTo>
                <a:lnTo>
                  <a:pt x="443297" y="103133"/>
                </a:lnTo>
                <a:lnTo>
                  <a:pt x="463136" y="115333"/>
                </a:lnTo>
                <a:lnTo>
                  <a:pt x="482337" y="128180"/>
                </a:lnTo>
                <a:lnTo>
                  <a:pt x="518858" y="155795"/>
                </a:lnTo>
                <a:lnTo>
                  <a:pt x="552927" y="185936"/>
                </a:lnTo>
                <a:lnTo>
                  <a:pt x="584614" y="218558"/>
                </a:lnTo>
                <a:lnTo>
                  <a:pt x="613987" y="253619"/>
                </a:lnTo>
                <a:lnTo>
                  <a:pt x="627828" y="272050"/>
                </a:lnTo>
                <a:lnTo>
                  <a:pt x="641115" y="291076"/>
                </a:lnTo>
                <a:lnTo>
                  <a:pt x="653859" y="310690"/>
                </a:lnTo>
                <a:lnTo>
                  <a:pt x="666067" y="330886"/>
                </a:lnTo>
                <a:lnTo>
                  <a:pt x="677748" y="351661"/>
                </a:lnTo>
                <a:lnTo>
                  <a:pt x="688911" y="373007"/>
                </a:lnTo>
                <a:lnTo>
                  <a:pt x="699564" y="394920"/>
                </a:lnTo>
                <a:lnTo>
                  <a:pt x="709715" y="417394"/>
                </a:lnTo>
                <a:lnTo>
                  <a:pt x="719375" y="440424"/>
                </a:lnTo>
                <a:lnTo>
                  <a:pt x="728550" y="464005"/>
                </a:lnTo>
                <a:lnTo>
                  <a:pt x="737250" y="488131"/>
                </a:lnTo>
                <a:lnTo>
                  <a:pt x="745483" y="512797"/>
                </a:lnTo>
                <a:lnTo>
                  <a:pt x="753258" y="537997"/>
                </a:lnTo>
                <a:lnTo>
                  <a:pt x="760583" y="563727"/>
                </a:lnTo>
                <a:lnTo>
                  <a:pt x="767468" y="589980"/>
                </a:lnTo>
                <a:lnTo>
                  <a:pt x="773919" y="616751"/>
                </a:lnTo>
                <a:lnTo>
                  <a:pt x="779947" y="644036"/>
                </a:lnTo>
                <a:lnTo>
                  <a:pt x="785559" y="671828"/>
                </a:lnTo>
                <a:lnTo>
                  <a:pt x="790765" y="700122"/>
                </a:lnTo>
                <a:lnTo>
                  <a:pt x="795573" y="728914"/>
                </a:lnTo>
                <a:lnTo>
                  <a:pt x="799991" y="758196"/>
                </a:lnTo>
                <a:lnTo>
                  <a:pt x="804029" y="787965"/>
                </a:lnTo>
                <a:lnTo>
                  <a:pt x="807694" y="818214"/>
                </a:lnTo>
                <a:lnTo>
                  <a:pt x="810995" y="848939"/>
                </a:lnTo>
                <a:lnTo>
                  <a:pt x="813941" y="880134"/>
                </a:lnTo>
                <a:lnTo>
                  <a:pt x="816541" y="911793"/>
                </a:lnTo>
                <a:lnTo>
                  <a:pt x="818802" y="943911"/>
                </a:lnTo>
                <a:lnTo>
                  <a:pt x="820734" y="976483"/>
                </a:lnTo>
                <a:lnTo>
                  <a:pt x="822345" y="1009504"/>
                </a:lnTo>
                <a:lnTo>
                  <a:pt x="823645" y="1042967"/>
                </a:lnTo>
                <a:lnTo>
                  <a:pt x="824641" y="1076869"/>
                </a:lnTo>
                <a:lnTo>
                  <a:pt x="825341" y="1111203"/>
                </a:lnTo>
                <a:lnTo>
                  <a:pt x="825755" y="1145963"/>
                </a:lnTo>
                <a:lnTo>
                  <a:pt x="825891" y="1181145"/>
                </a:lnTo>
                <a:lnTo>
                  <a:pt x="825757" y="1216476"/>
                </a:lnTo>
                <a:lnTo>
                  <a:pt x="825350" y="1251386"/>
                </a:lnTo>
                <a:lnTo>
                  <a:pt x="824661" y="1285869"/>
                </a:lnTo>
                <a:lnTo>
                  <a:pt x="823681" y="1319919"/>
                </a:lnTo>
                <a:lnTo>
                  <a:pt x="822402" y="1353531"/>
                </a:lnTo>
                <a:lnTo>
                  <a:pt x="820814" y="1386700"/>
                </a:lnTo>
                <a:lnTo>
                  <a:pt x="818909" y="1419420"/>
                </a:lnTo>
                <a:lnTo>
                  <a:pt x="816677" y="1451685"/>
                </a:lnTo>
                <a:lnTo>
                  <a:pt x="814111" y="1483490"/>
                </a:lnTo>
                <a:lnTo>
                  <a:pt x="811200" y="1514831"/>
                </a:lnTo>
                <a:lnTo>
                  <a:pt x="807937" y="1545700"/>
                </a:lnTo>
                <a:lnTo>
                  <a:pt x="804312" y="1576094"/>
                </a:lnTo>
                <a:lnTo>
                  <a:pt x="800317" y="1606006"/>
                </a:lnTo>
                <a:lnTo>
                  <a:pt x="795943" y="1635430"/>
                </a:lnTo>
                <a:lnTo>
                  <a:pt x="791181" y="1664362"/>
                </a:lnTo>
                <a:lnTo>
                  <a:pt x="786022" y="1692796"/>
                </a:lnTo>
                <a:lnTo>
                  <a:pt x="780458" y="1720727"/>
                </a:lnTo>
                <a:lnTo>
                  <a:pt x="774479" y="1748148"/>
                </a:lnTo>
                <a:lnTo>
                  <a:pt x="768076" y="1775055"/>
                </a:lnTo>
                <a:lnTo>
                  <a:pt x="761241" y="1801442"/>
                </a:lnTo>
                <a:lnTo>
                  <a:pt x="753966" y="1827305"/>
                </a:lnTo>
                <a:lnTo>
                  <a:pt x="746241" y="1852636"/>
                </a:lnTo>
                <a:lnTo>
                  <a:pt x="738057" y="1877431"/>
                </a:lnTo>
                <a:lnTo>
                  <a:pt x="729406" y="1901684"/>
                </a:lnTo>
                <a:lnTo>
                  <a:pt x="720278" y="1925390"/>
                </a:lnTo>
                <a:lnTo>
                  <a:pt x="710665" y="1948543"/>
                </a:lnTo>
                <a:lnTo>
                  <a:pt x="700559" y="1971139"/>
                </a:lnTo>
                <a:lnTo>
                  <a:pt x="689949" y="1993171"/>
                </a:lnTo>
                <a:lnTo>
                  <a:pt x="678828" y="2014634"/>
                </a:lnTo>
                <a:lnTo>
                  <a:pt x="667187" y="2035522"/>
                </a:lnTo>
                <a:lnTo>
                  <a:pt x="655016" y="2055830"/>
                </a:lnTo>
                <a:lnTo>
                  <a:pt x="642307" y="2075554"/>
                </a:lnTo>
                <a:lnTo>
                  <a:pt x="629052" y="2094686"/>
                </a:lnTo>
                <a:lnTo>
                  <a:pt x="615240" y="2113223"/>
                </a:lnTo>
                <a:lnTo>
                  <a:pt x="585914" y="2148484"/>
                </a:lnTo>
                <a:lnTo>
                  <a:pt x="554260" y="2181295"/>
                </a:lnTo>
                <a:lnTo>
                  <a:pt x="520206" y="2211611"/>
                </a:lnTo>
                <a:lnTo>
                  <a:pt x="483682" y="2239390"/>
                </a:lnTo>
                <a:lnTo>
                  <a:pt x="464472" y="2252315"/>
                </a:lnTo>
                <a:lnTo>
                  <a:pt x="444617" y="2264587"/>
                </a:lnTo>
                <a:lnTo>
                  <a:pt x="424110" y="2276205"/>
                </a:lnTo>
                <a:lnTo>
                  <a:pt x="402941" y="2287159"/>
                </a:lnTo>
                <a:lnTo>
                  <a:pt x="381102" y="2297448"/>
                </a:lnTo>
                <a:lnTo>
                  <a:pt x="358583" y="2307062"/>
                </a:lnTo>
                <a:lnTo>
                  <a:pt x="335376" y="2316000"/>
                </a:lnTo>
                <a:lnTo>
                  <a:pt x="311472" y="2324254"/>
                </a:lnTo>
                <a:lnTo>
                  <a:pt x="286862" y="2331818"/>
                </a:lnTo>
                <a:lnTo>
                  <a:pt x="261537" y="2338687"/>
                </a:lnTo>
                <a:lnTo>
                  <a:pt x="235489" y="2344857"/>
                </a:lnTo>
                <a:lnTo>
                  <a:pt x="208709" y="2350322"/>
                </a:lnTo>
                <a:lnTo>
                  <a:pt x="181187" y="2355076"/>
                </a:lnTo>
                <a:lnTo>
                  <a:pt x="152916" y="2359113"/>
                </a:lnTo>
                <a:lnTo>
                  <a:pt x="123886" y="2362428"/>
                </a:lnTo>
                <a:lnTo>
                  <a:pt x="94088" y="2365016"/>
                </a:lnTo>
                <a:lnTo>
                  <a:pt x="63513" y="2366872"/>
                </a:lnTo>
                <a:lnTo>
                  <a:pt x="32154" y="2367989"/>
                </a:lnTo>
                <a:lnTo>
                  <a:pt x="0" y="2368363"/>
                </a:lnTo>
                <a:lnTo>
                  <a:pt x="0" y="2262090"/>
                </a:lnTo>
                <a:lnTo>
                  <a:pt x="30867" y="2261685"/>
                </a:lnTo>
                <a:lnTo>
                  <a:pt x="60872" y="2260471"/>
                </a:lnTo>
                <a:lnTo>
                  <a:pt x="90026" y="2258456"/>
                </a:lnTo>
                <a:lnTo>
                  <a:pt x="118340" y="2255643"/>
                </a:lnTo>
                <a:lnTo>
                  <a:pt x="145825" y="2252038"/>
                </a:lnTo>
                <a:lnTo>
                  <a:pt x="172492" y="2247648"/>
                </a:lnTo>
                <a:lnTo>
                  <a:pt x="198352" y="2242477"/>
                </a:lnTo>
                <a:lnTo>
                  <a:pt x="223416" y="2236531"/>
                </a:lnTo>
                <a:lnTo>
                  <a:pt x="247696" y="2229814"/>
                </a:lnTo>
                <a:lnTo>
                  <a:pt x="271201" y="2222332"/>
                </a:lnTo>
                <a:lnTo>
                  <a:pt x="293944" y="2214091"/>
                </a:lnTo>
                <a:lnTo>
                  <a:pt x="315936" y="2205097"/>
                </a:lnTo>
                <a:lnTo>
                  <a:pt x="337186" y="2195353"/>
                </a:lnTo>
                <a:lnTo>
                  <a:pt x="357707" y="2184865"/>
                </a:lnTo>
                <a:lnTo>
                  <a:pt x="396606" y="2161683"/>
                </a:lnTo>
                <a:lnTo>
                  <a:pt x="432719" y="2135592"/>
                </a:lnTo>
                <a:lnTo>
                  <a:pt x="466135" y="2106636"/>
                </a:lnTo>
                <a:lnTo>
                  <a:pt x="496943" y="2074856"/>
                </a:lnTo>
                <a:lnTo>
                  <a:pt x="525232" y="2040296"/>
                </a:lnTo>
                <a:lnTo>
                  <a:pt x="551088" y="2002999"/>
                </a:lnTo>
                <a:lnTo>
                  <a:pt x="563132" y="1983337"/>
                </a:lnTo>
                <a:lnTo>
                  <a:pt x="574602" y="1963008"/>
                </a:lnTo>
                <a:lnTo>
                  <a:pt x="585508" y="1942016"/>
                </a:lnTo>
                <a:lnTo>
                  <a:pt x="595861" y="1920366"/>
                </a:lnTo>
                <a:lnTo>
                  <a:pt x="605674" y="1898064"/>
                </a:lnTo>
                <a:lnTo>
                  <a:pt x="614955" y="1875115"/>
                </a:lnTo>
                <a:lnTo>
                  <a:pt x="623717" y="1851525"/>
                </a:lnTo>
                <a:lnTo>
                  <a:pt x="631971" y="1827299"/>
                </a:lnTo>
                <a:lnTo>
                  <a:pt x="639728" y="1802443"/>
                </a:lnTo>
                <a:lnTo>
                  <a:pt x="646998" y="1776961"/>
                </a:lnTo>
                <a:lnTo>
                  <a:pt x="653794" y="1750859"/>
                </a:lnTo>
                <a:lnTo>
                  <a:pt x="660125" y="1724143"/>
                </a:lnTo>
                <a:lnTo>
                  <a:pt x="666004" y="1696818"/>
                </a:lnTo>
                <a:lnTo>
                  <a:pt x="671440" y="1668888"/>
                </a:lnTo>
                <a:lnTo>
                  <a:pt x="676445" y="1640361"/>
                </a:lnTo>
                <a:lnTo>
                  <a:pt x="681031" y="1611240"/>
                </a:lnTo>
                <a:lnTo>
                  <a:pt x="685208" y="1581532"/>
                </a:lnTo>
                <a:lnTo>
                  <a:pt x="688987" y="1551241"/>
                </a:lnTo>
                <a:lnTo>
                  <a:pt x="692379" y="1520374"/>
                </a:lnTo>
                <a:lnTo>
                  <a:pt x="695396" y="1488934"/>
                </a:lnTo>
                <a:lnTo>
                  <a:pt x="698049" y="1456929"/>
                </a:lnTo>
                <a:lnTo>
                  <a:pt x="700348" y="1424363"/>
                </a:lnTo>
                <a:lnTo>
                  <a:pt x="702305" y="1391241"/>
                </a:lnTo>
                <a:lnTo>
                  <a:pt x="703930" y="1357569"/>
                </a:lnTo>
                <a:lnTo>
                  <a:pt x="705235" y="1323352"/>
                </a:lnTo>
                <a:lnTo>
                  <a:pt x="706230" y="1288596"/>
                </a:lnTo>
                <a:lnTo>
                  <a:pt x="706928" y="1253306"/>
                </a:lnTo>
                <a:lnTo>
                  <a:pt x="707338" y="1217487"/>
                </a:lnTo>
                <a:lnTo>
                  <a:pt x="707472" y="1181145"/>
                </a:lnTo>
                <a:lnTo>
                  <a:pt x="707330" y="1144628"/>
                </a:lnTo>
                <a:lnTo>
                  <a:pt x="706895" y="1108631"/>
                </a:lnTo>
                <a:lnTo>
                  <a:pt x="706157" y="1073158"/>
                </a:lnTo>
                <a:lnTo>
                  <a:pt x="705102" y="1038215"/>
                </a:lnTo>
                <a:lnTo>
                  <a:pt x="703722" y="1003810"/>
                </a:lnTo>
                <a:lnTo>
                  <a:pt x="702004" y="969949"/>
                </a:lnTo>
                <a:lnTo>
                  <a:pt x="699936" y="936637"/>
                </a:lnTo>
                <a:lnTo>
                  <a:pt x="697508" y="903882"/>
                </a:lnTo>
                <a:lnTo>
                  <a:pt x="694708" y="871689"/>
                </a:lnTo>
                <a:lnTo>
                  <a:pt x="691526" y="840064"/>
                </a:lnTo>
                <a:lnTo>
                  <a:pt x="687948" y="809015"/>
                </a:lnTo>
                <a:lnTo>
                  <a:pt x="683964" y="778546"/>
                </a:lnTo>
                <a:lnTo>
                  <a:pt x="679564" y="748664"/>
                </a:lnTo>
                <a:lnTo>
                  <a:pt x="674735" y="719377"/>
                </a:lnTo>
                <a:lnTo>
                  <a:pt x="669466" y="690688"/>
                </a:lnTo>
                <a:lnTo>
                  <a:pt x="663745" y="662606"/>
                </a:lnTo>
                <a:lnTo>
                  <a:pt x="657563" y="635136"/>
                </a:lnTo>
                <a:lnTo>
                  <a:pt x="650906" y="608285"/>
                </a:lnTo>
                <a:lnTo>
                  <a:pt x="643764" y="582058"/>
                </a:lnTo>
                <a:lnTo>
                  <a:pt x="636126" y="556463"/>
                </a:lnTo>
                <a:lnTo>
                  <a:pt x="627979" y="531504"/>
                </a:lnTo>
                <a:lnTo>
                  <a:pt x="619314" y="507189"/>
                </a:lnTo>
                <a:lnTo>
                  <a:pt x="610118" y="483524"/>
                </a:lnTo>
                <a:lnTo>
                  <a:pt x="600379" y="460515"/>
                </a:lnTo>
                <a:lnTo>
                  <a:pt x="590088" y="438168"/>
                </a:lnTo>
                <a:lnTo>
                  <a:pt x="579232" y="416490"/>
                </a:lnTo>
                <a:lnTo>
                  <a:pt x="567800" y="395486"/>
                </a:lnTo>
                <a:lnTo>
                  <a:pt x="555781" y="375164"/>
                </a:lnTo>
                <a:lnTo>
                  <a:pt x="543163" y="355528"/>
                </a:lnTo>
                <a:lnTo>
                  <a:pt x="516086" y="318344"/>
                </a:lnTo>
                <a:lnTo>
                  <a:pt x="486478" y="283984"/>
                </a:lnTo>
                <a:lnTo>
                  <a:pt x="454249" y="252498"/>
                </a:lnTo>
                <a:lnTo>
                  <a:pt x="419309" y="223936"/>
                </a:lnTo>
                <a:lnTo>
                  <a:pt x="381565" y="198347"/>
                </a:lnTo>
                <a:lnTo>
                  <a:pt x="361614" y="186684"/>
                </a:lnTo>
                <a:lnTo>
                  <a:pt x="340928" y="175783"/>
                </a:lnTo>
                <a:lnTo>
                  <a:pt x="319497" y="165650"/>
                </a:lnTo>
                <a:lnTo>
                  <a:pt x="297308" y="156292"/>
                </a:lnTo>
                <a:lnTo>
                  <a:pt x="274350" y="147715"/>
                </a:lnTo>
                <a:lnTo>
                  <a:pt x="250612" y="139925"/>
                </a:lnTo>
                <a:lnTo>
                  <a:pt x="226083" y="132929"/>
                </a:lnTo>
                <a:lnTo>
                  <a:pt x="200751" y="126732"/>
                </a:lnTo>
                <a:lnTo>
                  <a:pt x="174605" y="121342"/>
                </a:lnTo>
                <a:lnTo>
                  <a:pt x="147634" y="116764"/>
                </a:lnTo>
                <a:lnTo>
                  <a:pt x="119826" y="113003"/>
                </a:lnTo>
                <a:lnTo>
                  <a:pt x="91170" y="110068"/>
                </a:lnTo>
                <a:lnTo>
                  <a:pt x="61654" y="107964"/>
                </a:lnTo>
                <a:lnTo>
                  <a:pt x="31268" y="106696"/>
                </a:lnTo>
                <a:lnTo>
                  <a:pt x="0" y="106272"/>
                </a:lnTo>
                <a:close/>
              </a:path>
            </a:pathLst>
          </a:custGeom>
          <a:solidFill>
            <a:srgbClr val="88C66D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B535-415A-41F4-AFE0-6FFBBBD7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t" anchorCtr="0"/>
          <a:lstStyle/>
          <a:p>
            <a:fld id="{97661291-5352-4918-9316-2BC4EAD39735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B2E6-561D-40B3-AC0C-DD0BE409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 anchorCtr="0"/>
          <a:lstStyle/>
          <a:p>
            <a:r>
              <a:rPr lang="da-DK" dirty="0"/>
              <a:t>Digitaliseringsstyrelsen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510CB-1580-43BE-BB77-910FF9E78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t" anchorCtr="0"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75C7E5B-0D47-B921-DDF7-AA7BE4343971}"/>
              </a:ext>
            </a:extLst>
          </p:cNvPr>
          <p:cNvSpPr txBox="1"/>
          <p:nvPr userDrawn="1"/>
        </p:nvSpPr>
        <p:spPr>
          <a:xfrm>
            <a:off x="0" y="-477092"/>
            <a:ext cx="9601200" cy="1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9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</p:spTree>
    <p:extLst>
      <p:ext uri="{BB962C8B-B14F-4D97-AF65-F5344CB8AC3E}">
        <p14:creationId xmlns:p14="http://schemas.microsoft.com/office/powerpoint/2010/main" val="1457208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4965">
          <p15:clr>
            <a:srgbClr val="A4A3A4"/>
          </p15:clr>
        </p15:guide>
        <p15:guide id="7" orient="horz" pos="5177">
          <p15:clr>
            <a:srgbClr val="A4A3A4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 bwMode="white">
          <a:xfrm>
            <a:off x="1" y="0"/>
            <a:ext cx="960214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81" noProof="0" dirty="0" err="1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DCF4DF5-C986-E697-27B9-49E982F362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729341" cy="12801600"/>
          </a:xfrm>
          <a:solidFill>
            <a:schemeClr val="bg1"/>
          </a:solidFill>
        </p:spPr>
        <p:txBody>
          <a:bodyPr tIns="648000" anchor="ctr" anchorCtr="0"/>
          <a:lstStyle>
            <a:lvl1pPr marL="0" indent="0" algn="ctr">
              <a:buNone/>
              <a:defRPr sz="945"/>
            </a:lvl1pPr>
          </a:lstStyle>
          <a:p>
            <a:r>
              <a:rPr lang="da-DK" noProof="0" dirty="0"/>
              <a:t>Klik for at indsætte billede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11950" y="5050364"/>
            <a:ext cx="3566430" cy="6720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945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a-DK" dirty="0"/>
              <a:t>Klik for at tilføje sektionstitel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11952" y="5908531"/>
            <a:ext cx="3566430" cy="2318400"/>
          </a:xfrm>
        </p:spPr>
        <p:txBody>
          <a:bodyPr anchor="t" anchorCtr="0"/>
          <a:lstStyle>
            <a:lvl1pPr algn="l">
              <a:defRPr sz="189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ECF1C836-21A0-0331-A849-E61A908965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EE03DE-7CB9-4829-AA4A-B448C54E8591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F8D5FDD7-8020-3589-F424-24D4FE9B56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94C0154D-C90A-C45E-44EB-A9BE528AF3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7" name="Makro grafik 1">
            <a:extLst>
              <a:ext uri="{FF2B5EF4-FFF2-40B4-BE49-F238E27FC236}">
                <a16:creationId xmlns:a16="http://schemas.microsoft.com/office/drawing/2014/main" id="{BCB3F802-0640-FE07-D164-6E14C9C290DB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365005" y="9718171"/>
            <a:ext cx="1267930" cy="1417353"/>
          </a:xfrm>
          <a:custGeom>
            <a:avLst/>
            <a:gdLst>
              <a:gd name="connsiteX0" fmla="*/ 0 w 1610070"/>
              <a:gd name="connsiteY0" fmla="*/ 646468 h 759296"/>
              <a:gd name="connsiteX1" fmla="*/ 1610070 w 1610070"/>
              <a:gd name="connsiteY1" fmla="*/ 646468 h 759296"/>
              <a:gd name="connsiteX2" fmla="*/ 1610070 w 1610070"/>
              <a:gd name="connsiteY2" fmla="*/ 759296 h 759296"/>
              <a:gd name="connsiteX3" fmla="*/ 0 w 1610070"/>
              <a:gd name="connsiteY3" fmla="*/ 759296 h 759296"/>
              <a:gd name="connsiteX4" fmla="*/ 0 w 1610070"/>
              <a:gd name="connsiteY4" fmla="*/ 0 h 759296"/>
              <a:gd name="connsiteX5" fmla="*/ 1610070 w 1610070"/>
              <a:gd name="connsiteY5" fmla="*/ 0 h 759296"/>
              <a:gd name="connsiteX6" fmla="*/ 1610070 w 1610070"/>
              <a:gd name="connsiteY6" fmla="*/ 112829 h 759296"/>
              <a:gd name="connsiteX7" fmla="*/ 0 w 1610070"/>
              <a:gd name="connsiteY7" fmla="*/ 112829 h 75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0070" h="759296">
                <a:moveTo>
                  <a:pt x="0" y="646468"/>
                </a:moveTo>
                <a:lnTo>
                  <a:pt x="1610070" y="646468"/>
                </a:lnTo>
                <a:lnTo>
                  <a:pt x="1610070" y="759296"/>
                </a:lnTo>
                <a:lnTo>
                  <a:pt x="0" y="759296"/>
                </a:lnTo>
                <a:close/>
                <a:moveTo>
                  <a:pt x="0" y="0"/>
                </a:moveTo>
                <a:lnTo>
                  <a:pt x="1610070" y="0"/>
                </a:lnTo>
                <a:lnTo>
                  <a:pt x="1610070" y="112829"/>
                </a:lnTo>
                <a:lnTo>
                  <a:pt x="0" y="112829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2" name="Makro grafik 2">
            <a:extLst>
              <a:ext uri="{FF2B5EF4-FFF2-40B4-BE49-F238E27FC236}">
                <a16:creationId xmlns:a16="http://schemas.microsoft.com/office/drawing/2014/main" id="{6989E875-2685-8530-428A-CEC55B52321F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3458986" y="745896"/>
            <a:ext cx="1536927" cy="3642987"/>
          </a:xfrm>
          <a:custGeom>
            <a:avLst/>
            <a:gdLst>
              <a:gd name="connsiteX0" fmla="*/ 1823575 w 1951653"/>
              <a:gd name="connsiteY0" fmla="*/ 0 h 1951600"/>
              <a:gd name="connsiteX1" fmla="*/ 1951653 w 1951653"/>
              <a:gd name="connsiteY1" fmla="*/ 0 h 1951600"/>
              <a:gd name="connsiteX2" fmla="*/ 1320427 w 1951653"/>
              <a:gd name="connsiteY2" fmla="*/ 1951600 h 1951600"/>
              <a:gd name="connsiteX3" fmla="*/ 1186254 w 1951653"/>
              <a:gd name="connsiteY3" fmla="*/ 1951600 h 1951600"/>
              <a:gd name="connsiteX4" fmla="*/ 494002 w 1951653"/>
              <a:gd name="connsiteY4" fmla="*/ 0 h 1951600"/>
              <a:gd name="connsiteX5" fmla="*/ 609875 w 1951653"/>
              <a:gd name="connsiteY5" fmla="*/ 0 h 1951600"/>
              <a:gd name="connsiteX6" fmla="*/ 603780 w 1951653"/>
              <a:gd name="connsiteY6" fmla="*/ 515346 h 1951600"/>
              <a:gd name="connsiteX7" fmla="*/ 1042889 w 1951653"/>
              <a:gd name="connsiteY7" fmla="*/ 256148 h 1951600"/>
              <a:gd name="connsiteX8" fmla="*/ 1103877 w 1951653"/>
              <a:gd name="connsiteY8" fmla="*/ 350676 h 1951600"/>
              <a:gd name="connsiteX9" fmla="*/ 655620 w 1951653"/>
              <a:gd name="connsiteY9" fmla="*/ 603772 h 1951600"/>
              <a:gd name="connsiteX10" fmla="*/ 1103877 w 1951653"/>
              <a:gd name="connsiteY10" fmla="*/ 850773 h 1951600"/>
              <a:gd name="connsiteX11" fmla="*/ 1042889 w 1951653"/>
              <a:gd name="connsiteY11" fmla="*/ 945302 h 1951600"/>
              <a:gd name="connsiteX12" fmla="*/ 603780 w 1951653"/>
              <a:gd name="connsiteY12" fmla="*/ 686111 h 1951600"/>
              <a:gd name="connsiteX13" fmla="*/ 609875 w 1951653"/>
              <a:gd name="connsiteY13" fmla="*/ 1174011 h 1951600"/>
              <a:gd name="connsiteX14" fmla="*/ 494002 w 1951653"/>
              <a:gd name="connsiteY14" fmla="*/ 1174011 h 1951600"/>
              <a:gd name="connsiteX15" fmla="*/ 497053 w 1951653"/>
              <a:gd name="connsiteY15" fmla="*/ 686111 h 1951600"/>
              <a:gd name="connsiteX16" fmla="*/ 57944 w 1951653"/>
              <a:gd name="connsiteY16" fmla="*/ 945302 h 1951600"/>
              <a:gd name="connsiteX17" fmla="*/ 0 w 1951653"/>
              <a:gd name="connsiteY17" fmla="*/ 850773 h 1951600"/>
              <a:gd name="connsiteX18" fmla="*/ 442161 w 1951653"/>
              <a:gd name="connsiteY18" fmla="*/ 603772 h 1951600"/>
              <a:gd name="connsiteX19" fmla="*/ 0 w 1951653"/>
              <a:gd name="connsiteY19" fmla="*/ 350676 h 1951600"/>
              <a:gd name="connsiteX20" fmla="*/ 57944 w 1951653"/>
              <a:gd name="connsiteY20" fmla="*/ 256148 h 1951600"/>
              <a:gd name="connsiteX21" fmla="*/ 497053 w 1951653"/>
              <a:gd name="connsiteY21" fmla="*/ 515346 h 195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51653" h="1951600">
                <a:moveTo>
                  <a:pt x="1823575" y="0"/>
                </a:moveTo>
                <a:lnTo>
                  <a:pt x="1951653" y="0"/>
                </a:lnTo>
                <a:lnTo>
                  <a:pt x="1320427" y="1951600"/>
                </a:lnTo>
                <a:lnTo>
                  <a:pt x="1186254" y="1951600"/>
                </a:lnTo>
                <a:close/>
                <a:moveTo>
                  <a:pt x="494002" y="0"/>
                </a:moveTo>
                <a:lnTo>
                  <a:pt x="609875" y="0"/>
                </a:lnTo>
                <a:lnTo>
                  <a:pt x="603780" y="515346"/>
                </a:lnTo>
                <a:lnTo>
                  <a:pt x="1042889" y="256148"/>
                </a:lnTo>
                <a:lnTo>
                  <a:pt x="1103877" y="350676"/>
                </a:lnTo>
                <a:lnTo>
                  <a:pt x="655620" y="603772"/>
                </a:lnTo>
                <a:lnTo>
                  <a:pt x="1103877" y="850773"/>
                </a:lnTo>
                <a:lnTo>
                  <a:pt x="1042889" y="945302"/>
                </a:lnTo>
                <a:lnTo>
                  <a:pt x="603780" y="686111"/>
                </a:lnTo>
                <a:lnTo>
                  <a:pt x="609875" y="1174011"/>
                </a:lnTo>
                <a:lnTo>
                  <a:pt x="494002" y="1174011"/>
                </a:lnTo>
                <a:lnTo>
                  <a:pt x="497053" y="686111"/>
                </a:lnTo>
                <a:lnTo>
                  <a:pt x="57944" y="945302"/>
                </a:lnTo>
                <a:lnTo>
                  <a:pt x="0" y="850773"/>
                </a:lnTo>
                <a:lnTo>
                  <a:pt x="442161" y="603772"/>
                </a:lnTo>
                <a:lnTo>
                  <a:pt x="0" y="350676"/>
                </a:lnTo>
                <a:lnTo>
                  <a:pt x="57944" y="256148"/>
                </a:lnTo>
                <a:lnTo>
                  <a:pt x="497053" y="515346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E003BBB7-D4D4-3560-0120-C84A7CDC3DF5}"/>
              </a:ext>
            </a:extLst>
          </p:cNvPr>
          <p:cNvSpPr txBox="1"/>
          <p:nvPr userDrawn="1"/>
        </p:nvSpPr>
        <p:spPr>
          <a:xfrm>
            <a:off x="0" y="-477092"/>
            <a:ext cx="9601200" cy="1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9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</p:spTree>
    <p:extLst>
      <p:ext uri="{BB962C8B-B14F-4D97-AF65-F5344CB8AC3E}">
        <p14:creationId xmlns:p14="http://schemas.microsoft.com/office/powerpoint/2010/main" val="1252260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720">
          <p15:clr>
            <a:srgbClr val="A4A3A4"/>
          </p15:clr>
        </p15:guide>
        <p15:guide id="2" orient="horz" pos="3183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ost 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Baggrund">
            <a:extLst>
              <a:ext uri="{FF2B5EF4-FFF2-40B4-BE49-F238E27FC236}">
                <a16:creationId xmlns:a16="http://schemas.microsoft.com/office/drawing/2014/main" id="{35254865-C2B4-A57D-5618-3B5A4D00F774}"/>
              </a:ext>
            </a:extLst>
          </p:cNvPr>
          <p:cNvSpPr/>
          <p:nvPr userDrawn="1"/>
        </p:nvSpPr>
        <p:spPr bwMode="white">
          <a:xfrm>
            <a:off x="1" y="0"/>
            <a:ext cx="960214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734" noProof="0" dirty="0" err="1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2998B1E1-EFAB-1012-D72B-1B664B52E0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986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5282"/>
            <a:ext cx="3704016" cy="2223644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5973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5040"/>
            <a:ext cx="3704016" cy="336000"/>
          </a:xfrm>
        </p:spPr>
        <p:txBody>
          <a:bodyPr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fld id="{111792F2-08D8-42AC-9B72-DC0B112AA1A9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5A8188C-11F0-CD4C-0611-D4AE140468F8}"/>
              </a:ext>
            </a:extLst>
          </p:cNvPr>
          <p:cNvSpPr txBox="1"/>
          <p:nvPr userDrawn="1"/>
        </p:nvSpPr>
        <p:spPr>
          <a:xfrm>
            <a:off x="0" y="-477092"/>
            <a:ext cx="9601200" cy="1034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40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18DB2B-2262-BB0A-780A-B3B11740F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054" y="517608"/>
            <a:ext cx="2257500" cy="7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9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orient="horz" pos="7006" userDrawn="1">
          <p15:clr>
            <a:srgbClr val="A4A3A4"/>
          </p15:clr>
        </p15:guide>
        <p15:guide id="3" pos="5530" userDrawn="1">
          <p15:clr>
            <a:srgbClr val="A4A3A4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 bwMode="white">
          <a:xfrm>
            <a:off x="1" y="0"/>
            <a:ext cx="960214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81" noProof="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11950" y="5050364"/>
            <a:ext cx="3566430" cy="6720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945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a-DK" dirty="0"/>
              <a:t>Klik for at tilføje sektionstitel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11952" y="5908531"/>
            <a:ext cx="3566430" cy="2318400"/>
          </a:xfrm>
        </p:spPr>
        <p:txBody>
          <a:bodyPr anchor="t" anchorCtr="0"/>
          <a:lstStyle>
            <a:lvl1pPr algn="l">
              <a:defRPr sz="189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ECF1C836-21A0-0331-A849-E61A908965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B9AE99-772C-4228-AF46-BF964994F324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F8D5FDD7-8020-3589-F424-24D4FE9B56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94C0154D-C90A-C45E-44EB-A9BE528AF3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Mikro grafik 1">
            <a:extLst>
              <a:ext uri="{FF2B5EF4-FFF2-40B4-BE49-F238E27FC236}">
                <a16:creationId xmlns:a16="http://schemas.microsoft.com/office/drawing/2014/main" id="{1B983BE9-C3EE-2A5C-EF3B-FAFB9F9058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0036" y="2315471"/>
            <a:ext cx="4269105" cy="8206212"/>
          </a:xfrm>
          <a:custGeom>
            <a:avLst/>
            <a:gdLst>
              <a:gd name="connsiteX0" fmla="*/ 3875521 w 5498758"/>
              <a:gd name="connsiteY0" fmla="*/ 4290095 h 4459172"/>
              <a:gd name="connsiteX1" fmla="*/ 4001824 w 5498758"/>
              <a:gd name="connsiteY1" fmla="*/ 4290095 h 4459172"/>
              <a:gd name="connsiteX2" fmla="*/ 4001824 w 5498758"/>
              <a:gd name="connsiteY2" fmla="*/ 4396023 h 4459172"/>
              <a:gd name="connsiteX3" fmla="*/ 3875521 w 5498758"/>
              <a:gd name="connsiteY3" fmla="*/ 4396023 h 4459172"/>
              <a:gd name="connsiteX4" fmla="*/ 2034141 w 5498758"/>
              <a:gd name="connsiteY4" fmla="*/ 4198427 h 4459172"/>
              <a:gd name="connsiteX5" fmla="*/ 2586194 w 5498758"/>
              <a:gd name="connsiteY5" fmla="*/ 4198427 h 4459172"/>
              <a:gd name="connsiteX6" fmla="*/ 2586194 w 5498758"/>
              <a:gd name="connsiteY6" fmla="*/ 4263614 h 4459172"/>
              <a:gd name="connsiteX7" fmla="*/ 2034141 w 5498758"/>
              <a:gd name="connsiteY7" fmla="*/ 4263614 h 4459172"/>
              <a:gd name="connsiteX8" fmla="*/ 2034141 w 5498758"/>
              <a:gd name="connsiteY8" fmla="*/ 3985552 h 4459172"/>
              <a:gd name="connsiteX9" fmla="*/ 2586194 w 5498758"/>
              <a:gd name="connsiteY9" fmla="*/ 3985552 h 4459172"/>
              <a:gd name="connsiteX10" fmla="*/ 2586194 w 5498758"/>
              <a:gd name="connsiteY10" fmla="*/ 4050739 h 4459172"/>
              <a:gd name="connsiteX11" fmla="*/ 2034141 w 5498758"/>
              <a:gd name="connsiteY11" fmla="*/ 4050739 h 4459172"/>
              <a:gd name="connsiteX12" fmla="*/ 3269090 w 5498758"/>
              <a:gd name="connsiteY12" fmla="*/ 3670481 h 4459172"/>
              <a:gd name="connsiteX13" fmla="*/ 3497245 w 5498758"/>
              <a:gd name="connsiteY13" fmla="*/ 3670481 h 4459172"/>
              <a:gd name="connsiteX14" fmla="*/ 3497245 w 5498758"/>
              <a:gd name="connsiteY14" fmla="*/ 3728711 h 4459172"/>
              <a:gd name="connsiteX15" fmla="*/ 3497245 w 5498758"/>
              <a:gd name="connsiteY15" fmla="*/ 4399124 h 4459172"/>
              <a:gd name="connsiteX16" fmla="*/ 3497245 w 5498758"/>
              <a:gd name="connsiteY16" fmla="*/ 4457355 h 4459172"/>
              <a:gd name="connsiteX17" fmla="*/ 3269090 w 5498758"/>
              <a:gd name="connsiteY17" fmla="*/ 4457355 h 4459172"/>
              <a:gd name="connsiteX18" fmla="*/ 3269090 w 5498758"/>
              <a:gd name="connsiteY18" fmla="*/ 4399124 h 4459172"/>
              <a:gd name="connsiteX19" fmla="*/ 3426962 w 5498758"/>
              <a:gd name="connsiteY19" fmla="*/ 4399124 h 4459172"/>
              <a:gd name="connsiteX20" fmla="*/ 3426962 w 5498758"/>
              <a:gd name="connsiteY20" fmla="*/ 3728711 h 4459172"/>
              <a:gd name="connsiteX21" fmla="*/ 3269090 w 5498758"/>
              <a:gd name="connsiteY21" fmla="*/ 3728711 h 4459172"/>
              <a:gd name="connsiteX22" fmla="*/ 2980062 w 5498758"/>
              <a:gd name="connsiteY22" fmla="*/ 3670481 h 4459172"/>
              <a:gd name="connsiteX23" fmla="*/ 3208209 w 5498758"/>
              <a:gd name="connsiteY23" fmla="*/ 3670481 h 4459172"/>
              <a:gd name="connsiteX24" fmla="*/ 3208209 w 5498758"/>
              <a:gd name="connsiteY24" fmla="*/ 3728711 h 4459172"/>
              <a:gd name="connsiteX25" fmla="*/ 3050336 w 5498758"/>
              <a:gd name="connsiteY25" fmla="*/ 3728711 h 4459172"/>
              <a:gd name="connsiteX26" fmla="*/ 3050336 w 5498758"/>
              <a:gd name="connsiteY26" fmla="*/ 4399124 h 4459172"/>
              <a:gd name="connsiteX27" fmla="*/ 3208209 w 5498758"/>
              <a:gd name="connsiteY27" fmla="*/ 4399124 h 4459172"/>
              <a:gd name="connsiteX28" fmla="*/ 3208209 w 5498758"/>
              <a:gd name="connsiteY28" fmla="*/ 4457355 h 4459172"/>
              <a:gd name="connsiteX29" fmla="*/ 2980062 w 5498758"/>
              <a:gd name="connsiteY29" fmla="*/ 4457355 h 4459172"/>
              <a:gd name="connsiteX30" fmla="*/ 2980062 w 5498758"/>
              <a:gd name="connsiteY30" fmla="*/ 4399124 h 4459172"/>
              <a:gd name="connsiteX31" fmla="*/ 2980062 w 5498758"/>
              <a:gd name="connsiteY31" fmla="*/ 3728711 h 4459172"/>
              <a:gd name="connsiteX32" fmla="*/ 5216619 w 5498758"/>
              <a:gd name="connsiteY32" fmla="*/ 3666747 h 4459172"/>
              <a:gd name="connsiteX33" fmla="*/ 5247512 w 5498758"/>
              <a:gd name="connsiteY33" fmla="*/ 3667786 h 4459172"/>
              <a:gd name="connsiteX34" fmla="*/ 5276218 w 5498758"/>
              <a:gd name="connsiteY34" fmla="*/ 3670875 h 4459172"/>
              <a:gd name="connsiteX35" fmla="*/ 5302804 w 5498758"/>
              <a:gd name="connsiteY35" fmla="*/ 3675971 h 4459172"/>
              <a:gd name="connsiteX36" fmla="*/ 5327340 w 5498758"/>
              <a:gd name="connsiteY36" fmla="*/ 3683030 h 4459172"/>
              <a:gd name="connsiteX37" fmla="*/ 5349898 w 5498758"/>
              <a:gd name="connsiteY37" fmla="*/ 3692010 h 4459172"/>
              <a:gd name="connsiteX38" fmla="*/ 5370546 w 5498758"/>
              <a:gd name="connsiteY38" fmla="*/ 3702868 h 4459172"/>
              <a:gd name="connsiteX39" fmla="*/ 5406397 w 5498758"/>
              <a:gd name="connsiteY39" fmla="*/ 3730047 h 4459172"/>
              <a:gd name="connsiteX40" fmla="*/ 5435450 w 5498758"/>
              <a:gd name="connsiteY40" fmla="*/ 3764224 h 4459172"/>
              <a:gd name="connsiteX41" fmla="*/ 5447604 w 5498758"/>
              <a:gd name="connsiteY41" fmla="*/ 3783829 h 4459172"/>
              <a:gd name="connsiteX42" fmla="*/ 5458267 w 5498758"/>
              <a:gd name="connsiteY42" fmla="*/ 3805055 h 4459172"/>
              <a:gd name="connsiteX43" fmla="*/ 5467511 w 5498758"/>
              <a:gd name="connsiteY43" fmla="*/ 3827858 h 4459172"/>
              <a:gd name="connsiteX44" fmla="*/ 5475406 w 5498758"/>
              <a:gd name="connsiteY44" fmla="*/ 3852197 h 4459172"/>
              <a:gd name="connsiteX45" fmla="*/ 5482020 w 5498758"/>
              <a:gd name="connsiteY45" fmla="*/ 3878028 h 4459172"/>
              <a:gd name="connsiteX46" fmla="*/ 5487426 w 5498758"/>
              <a:gd name="connsiteY46" fmla="*/ 3905307 h 4459172"/>
              <a:gd name="connsiteX47" fmla="*/ 5491692 w 5498758"/>
              <a:gd name="connsiteY47" fmla="*/ 3933993 h 4459172"/>
              <a:gd name="connsiteX48" fmla="*/ 5494888 w 5498758"/>
              <a:gd name="connsiteY48" fmla="*/ 3964042 h 4459172"/>
              <a:gd name="connsiteX49" fmla="*/ 5497084 w 5498758"/>
              <a:gd name="connsiteY49" fmla="*/ 3995412 h 4459172"/>
              <a:gd name="connsiteX50" fmla="*/ 5498352 w 5498758"/>
              <a:gd name="connsiteY50" fmla="*/ 4028059 h 4459172"/>
              <a:gd name="connsiteX51" fmla="*/ 5498758 w 5498758"/>
              <a:gd name="connsiteY51" fmla="*/ 4061941 h 4459172"/>
              <a:gd name="connsiteX52" fmla="*/ 5498370 w 5498758"/>
              <a:gd name="connsiteY52" fmla="*/ 4095968 h 4459172"/>
              <a:gd name="connsiteX53" fmla="*/ 5497160 w 5498758"/>
              <a:gd name="connsiteY53" fmla="*/ 4128760 h 4459172"/>
              <a:gd name="connsiteX54" fmla="*/ 5495049 w 5498758"/>
              <a:gd name="connsiteY54" fmla="*/ 4160274 h 4459172"/>
              <a:gd name="connsiteX55" fmla="*/ 5491962 w 5498758"/>
              <a:gd name="connsiteY55" fmla="*/ 4190464 h 4459172"/>
              <a:gd name="connsiteX56" fmla="*/ 5487822 w 5498758"/>
              <a:gd name="connsiteY56" fmla="*/ 4219289 h 4459172"/>
              <a:gd name="connsiteX57" fmla="*/ 5482556 w 5498758"/>
              <a:gd name="connsiteY57" fmla="*/ 4246704 h 4459172"/>
              <a:gd name="connsiteX58" fmla="*/ 5476085 w 5498758"/>
              <a:gd name="connsiteY58" fmla="*/ 4272666 h 4459172"/>
              <a:gd name="connsiteX59" fmla="*/ 5468335 w 5498758"/>
              <a:gd name="connsiteY59" fmla="*/ 4297132 h 4459172"/>
              <a:gd name="connsiteX60" fmla="*/ 5459230 w 5498758"/>
              <a:gd name="connsiteY60" fmla="*/ 4320057 h 4459172"/>
              <a:gd name="connsiteX61" fmla="*/ 5448693 w 5498758"/>
              <a:gd name="connsiteY61" fmla="*/ 4341398 h 4459172"/>
              <a:gd name="connsiteX62" fmla="*/ 5436648 w 5498758"/>
              <a:gd name="connsiteY62" fmla="*/ 4361113 h 4459172"/>
              <a:gd name="connsiteX63" fmla="*/ 5407736 w 5498758"/>
              <a:gd name="connsiteY63" fmla="*/ 4395485 h 4459172"/>
              <a:gd name="connsiteX64" fmla="*/ 5371884 w 5498758"/>
              <a:gd name="connsiteY64" fmla="*/ 4422825 h 4459172"/>
              <a:gd name="connsiteX65" fmla="*/ 5351165 w 5498758"/>
              <a:gd name="connsiteY65" fmla="*/ 4433750 h 4459172"/>
              <a:gd name="connsiteX66" fmla="*/ 5328485 w 5498758"/>
              <a:gd name="connsiteY66" fmla="*/ 4442786 h 4459172"/>
              <a:gd name="connsiteX67" fmla="*/ 5303766 w 5498758"/>
              <a:gd name="connsiteY67" fmla="*/ 4449890 h 4459172"/>
              <a:gd name="connsiteX68" fmla="*/ 5276932 w 5498758"/>
              <a:gd name="connsiteY68" fmla="*/ 4455018 h 4459172"/>
              <a:gd name="connsiteX69" fmla="*/ 5247908 w 5498758"/>
              <a:gd name="connsiteY69" fmla="*/ 4458127 h 4459172"/>
              <a:gd name="connsiteX70" fmla="*/ 5216619 w 5498758"/>
              <a:gd name="connsiteY70" fmla="*/ 4459172 h 4459172"/>
              <a:gd name="connsiteX71" fmla="*/ 5216619 w 5498758"/>
              <a:gd name="connsiteY71" fmla="*/ 4400097 h 4459172"/>
              <a:gd name="connsiteX72" fmla="*/ 5246934 w 5498758"/>
              <a:gd name="connsiteY72" fmla="*/ 4398734 h 4459172"/>
              <a:gd name="connsiteX73" fmla="*/ 5274342 w 5498758"/>
              <a:gd name="connsiteY73" fmla="*/ 4394695 h 4459172"/>
              <a:gd name="connsiteX74" fmla="*/ 5298981 w 5498758"/>
              <a:gd name="connsiteY74" fmla="*/ 4388051 h 4459172"/>
              <a:gd name="connsiteX75" fmla="*/ 5320990 w 5498758"/>
              <a:gd name="connsiteY75" fmla="*/ 4378874 h 4459172"/>
              <a:gd name="connsiteX76" fmla="*/ 5357666 w 5498758"/>
              <a:gd name="connsiteY76" fmla="*/ 4353212 h 4459172"/>
              <a:gd name="connsiteX77" fmla="*/ 5385476 w 5498758"/>
              <a:gd name="connsiteY77" fmla="*/ 4318285 h 4459172"/>
              <a:gd name="connsiteX78" fmla="*/ 5396402 w 5498758"/>
              <a:gd name="connsiteY78" fmla="*/ 4297528 h 4459172"/>
              <a:gd name="connsiteX79" fmla="*/ 5405524 w 5498758"/>
              <a:gd name="connsiteY79" fmla="*/ 4274671 h 4459172"/>
              <a:gd name="connsiteX80" fmla="*/ 5412982 w 5498758"/>
              <a:gd name="connsiteY80" fmla="*/ 4249786 h 4459172"/>
              <a:gd name="connsiteX81" fmla="*/ 5418916 w 5498758"/>
              <a:gd name="connsiteY81" fmla="*/ 4222947 h 4459172"/>
              <a:gd name="connsiteX82" fmla="*/ 5423460 w 5498758"/>
              <a:gd name="connsiteY82" fmla="*/ 4194223 h 4459172"/>
              <a:gd name="connsiteX83" fmla="*/ 5426754 w 5498758"/>
              <a:gd name="connsiteY83" fmla="*/ 4163689 h 4459172"/>
              <a:gd name="connsiteX84" fmla="*/ 5428935 w 5498758"/>
              <a:gd name="connsiteY84" fmla="*/ 4131416 h 4459172"/>
              <a:gd name="connsiteX85" fmla="*/ 5430142 w 5498758"/>
              <a:gd name="connsiteY85" fmla="*/ 4097476 h 4459172"/>
              <a:gd name="connsiteX86" fmla="*/ 5430514 w 5498758"/>
              <a:gd name="connsiteY86" fmla="*/ 4061941 h 4459172"/>
              <a:gd name="connsiteX87" fmla="*/ 5430122 w 5498758"/>
              <a:gd name="connsiteY87" fmla="*/ 4026755 h 4459172"/>
              <a:gd name="connsiteX88" fmla="*/ 5428860 w 5498758"/>
              <a:gd name="connsiteY88" fmla="*/ 3993143 h 4459172"/>
              <a:gd name="connsiteX89" fmla="*/ 5426596 w 5498758"/>
              <a:gd name="connsiteY89" fmla="*/ 3961177 h 4459172"/>
              <a:gd name="connsiteX90" fmla="*/ 5423200 w 5498758"/>
              <a:gd name="connsiteY90" fmla="*/ 3930927 h 4459172"/>
              <a:gd name="connsiteX91" fmla="*/ 5418542 w 5498758"/>
              <a:gd name="connsiteY91" fmla="*/ 3902469 h 4459172"/>
              <a:gd name="connsiteX92" fmla="*/ 5412490 w 5498758"/>
              <a:gd name="connsiteY92" fmla="*/ 3875872 h 4459172"/>
              <a:gd name="connsiteX93" fmla="*/ 5404915 w 5498758"/>
              <a:gd name="connsiteY93" fmla="*/ 3851210 h 4459172"/>
              <a:gd name="connsiteX94" fmla="*/ 5395686 w 5498758"/>
              <a:gd name="connsiteY94" fmla="*/ 3828553 h 4459172"/>
              <a:gd name="connsiteX95" fmla="*/ 5384671 w 5498758"/>
              <a:gd name="connsiteY95" fmla="*/ 3807976 h 4459172"/>
              <a:gd name="connsiteX96" fmla="*/ 5356765 w 5498758"/>
              <a:gd name="connsiteY96" fmla="*/ 3773345 h 4459172"/>
              <a:gd name="connsiteX97" fmla="*/ 5320150 w 5498758"/>
              <a:gd name="connsiteY97" fmla="*/ 3747894 h 4459172"/>
              <a:gd name="connsiteX98" fmla="*/ 5298251 w 5498758"/>
              <a:gd name="connsiteY98" fmla="*/ 3738792 h 4459172"/>
              <a:gd name="connsiteX99" fmla="*/ 5273782 w 5498758"/>
              <a:gd name="connsiteY99" fmla="*/ 3732201 h 4459172"/>
              <a:gd name="connsiteX100" fmla="*/ 5246616 w 5498758"/>
              <a:gd name="connsiteY100" fmla="*/ 3728193 h 4459172"/>
              <a:gd name="connsiteX101" fmla="*/ 5216619 w 5498758"/>
              <a:gd name="connsiteY101" fmla="*/ 3726841 h 4459172"/>
              <a:gd name="connsiteX102" fmla="*/ 5160582 w 5498758"/>
              <a:gd name="connsiteY102" fmla="*/ 3666747 h 4459172"/>
              <a:gd name="connsiteX103" fmla="*/ 5160582 w 5498758"/>
              <a:gd name="connsiteY103" fmla="*/ 3726841 h 4459172"/>
              <a:gd name="connsiteX104" fmla="*/ 5130753 w 5498758"/>
              <a:gd name="connsiteY104" fmla="*/ 3728193 h 4459172"/>
              <a:gd name="connsiteX105" fmla="*/ 5103735 w 5498758"/>
              <a:gd name="connsiteY105" fmla="*/ 3732201 h 4459172"/>
              <a:gd name="connsiteX106" fmla="*/ 5079398 w 5498758"/>
              <a:gd name="connsiteY106" fmla="*/ 3738792 h 4459172"/>
              <a:gd name="connsiteX107" fmla="*/ 5057612 w 5498758"/>
              <a:gd name="connsiteY107" fmla="*/ 3747894 h 4459172"/>
              <a:gd name="connsiteX108" fmla="*/ 5021178 w 5498758"/>
              <a:gd name="connsiteY108" fmla="*/ 3773345 h 4459172"/>
              <a:gd name="connsiteX109" fmla="*/ 4993394 w 5498758"/>
              <a:gd name="connsiteY109" fmla="*/ 3807976 h 4459172"/>
              <a:gd name="connsiteX110" fmla="*/ 4982426 w 5498758"/>
              <a:gd name="connsiteY110" fmla="*/ 3828553 h 4459172"/>
              <a:gd name="connsiteX111" fmla="*/ 4973230 w 5498758"/>
              <a:gd name="connsiteY111" fmla="*/ 3851210 h 4459172"/>
              <a:gd name="connsiteX112" fmla="*/ 4965682 w 5498758"/>
              <a:gd name="connsiteY112" fmla="*/ 3875872 h 4459172"/>
              <a:gd name="connsiteX113" fmla="*/ 4959648 w 5498758"/>
              <a:gd name="connsiteY113" fmla="*/ 3902469 h 4459172"/>
              <a:gd name="connsiteX114" fmla="*/ 4955003 w 5498758"/>
              <a:gd name="connsiteY114" fmla="*/ 3930927 h 4459172"/>
              <a:gd name="connsiteX115" fmla="*/ 4951615 w 5498758"/>
              <a:gd name="connsiteY115" fmla="*/ 3961177 h 4459172"/>
              <a:gd name="connsiteX116" fmla="*/ 4949355 w 5498758"/>
              <a:gd name="connsiteY116" fmla="*/ 3993143 h 4459172"/>
              <a:gd name="connsiteX117" fmla="*/ 4948094 w 5498758"/>
              <a:gd name="connsiteY117" fmla="*/ 4026755 h 4459172"/>
              <a:gd name="connsiteX118" fmla="*/ 4947702 w 5498758"/>
              <a:gd name="connsiteY118" fmla="*/ 4061941 h 4459172"/>
              <a:gd name="connsiteX119" fmla="*/ 4948084 w 5498758"/>
              <a:gd name="connsiteY119" fmla="*/ 4097476 h 4459172"/>
              <a:gd name="connsiteX120" fmla="*/ 4949318 w 5498758"/>
              <a:gd name="connsiteY120" fmla="*/ 4131416 h 4459172"/>
              <a:gd name="connsiteX121" fmla="*/ 4951536 w 5498758"/>
              <a:gd name="connsiteY121" fmla="*/ 4163689 h 4459172"/>
              <a:gd name="connsiteX122" fmla="*/ 4954874 w 5498758"/>
              <a:gd name="connsiteY122" fmla="*/ 4194223 h 4459172"/>
              <a:gd name="connsiteX123" fmla="*/ 4959462 w 5498758"/>
              <a:gd name="connsiteY123" fmla="*/ 4222947 h 4459172"/>
              <a:gd name="connsiteX124" fmla="*/ 4965436 w 5498758"/>
              <a:gd name="connsiteY124" fmla="*/ 4249786 h 4459172"/>
              <a:gd name="connsiteX125" fmla="*/ 4972926 w 5498758"/>
              <a:gd name="connsiteY125" fmla="*/ 4274671 h 4459172"/>
              <a:gd name="connsiteX126" fmla="*/ 4982067 w 5498758"/>
              <a:gd name="connsiteY126" fmla="*/ 4297528 h 4459172"/>
              <a:gd name="connsiteX127" fmla="*/ 4992992 w 5498758"/>
              <a:gd name="connsiteY127" fmla="*/ 4318285 h 4459172"/>
              <a:gd name="connsiteX128" fmla="*/ 5020726 w 5498758"/>
              <a:gd name="connsiteY128" fmla="*/ 4353212 h 4459172"/>
              <a:gd name="connsiteX129" fmla="*/ 5057192 w 5498758"/>
              <a:gd name="connsiteY129" fmla="*/ 4378874 h 4459172"/>
              <a:gd name="connsiteX130" fmla="*/ 5079032 w 5498758"/>
              <a:gd name="connsiteY130" fmla="*/ 4388051 h 4459172"/>
              <a:gd name="connsiteX131" fmla="*/ 5103455 w 5498758"/>
              <a:gd name="connsiteY131" fmla="*/ 4394695 h 4459172"/>
              <a:gd name="connsiteX132" fmla="*/ 5130594 w 5498758"/>
              <a:gd name="connsiteY132" fmla="*/ 4398734 h 4459172"/>
              <a:gd name="connsiteX133" fmla="*/ 5160582 w 5498758"/>
              <a:gd name="connsiteY133" fmla="*/ 4400097 h 4459172"/>
              <a:gd name="connsiteX134" fmla="*/ 5160582 w 5498758"/>
              <a:gd name="connsiteY134" fmla="*/ 4459172 h 4459172"/>
              <a:gd name="connsiteX135" fmla="*/ 5129424 w 5498758"/>
              <a:gd name="connsiteY135" fmla="*/ 4458127 h 4459172"/>
              <a:gd name="connsiteX136" fmla="*/ 5100505 w 5498758"/>
              <a:gd name="connsiteY136" fmla="*/ 4455018 h 4459172"/>
              <a:gd name="connsiteX137" fmla="*/ 5073755 w 5498758"/>
              <a:gd name="connsiteY137" fmla="*/ 4449890 h 4459172"/>
              <a:gd name="connsiteX138" fmla="*/ 5049096 w 5498758"/>
              <a:gd name="connsiteY138" fmla="*/ 4442786 h 4459172"/>
              <a:gd name="connsiteX139" fmla="*/ 5026456 w 5498758"/>
              <a:gd name="connsiteY139" fmla="*/ 4433750 h 4459172"/>
              <a:gd name="connsiteX140" fmla="*/ 5005761 w 5498758"/>
              <a:gd name="connsiteY140" fmla="*/ 4422825 h 4459172"/>
              <a:gd name="connsiteX141" fmla="*/ 4969910 w 5498758"/>
              <a:gd name="connsiteY141" fmla="*/ 4395485 h 4459172"/>
              <a:gd name="connsiteX142" fmla="*/ 4940950 w 5498758"/>
              <a:gd name="connsiteY142" fmla="*/ 4361113 h 4459172"/>
              <a:gd name="connsiteX143" fmla="*/ 4928870 w 5498758"/>
              <a:gd name="connsiteY143" fmla="*/ 4341398 h 4459172"/>
              <a:gd name="connsiteX144" fmla="*/ 4918290 w 5498758"/>
              <a:gd name="connsiteY144" fmla="*/ 4320057 h 4459172"/>
              <a:gd name="connsiteX145" fmla="*/ 4909140 w 5498758"/>
              <a:gd name="connsiteY145" fmla="*/ 4297132 h 4459172"/>
              <a:gd name="connsiteX146" fmla="*/ 4901341 w 5498758"/>
              <a:gd name="connsiteY146" fmla="*/ 4272666 h 4459172"/>
              <a:gd name="connsiteX147" fmla="*/ 4894822 w 5498758"/>
              <a:gd name="connsiteY147" fmla="*/ 4246704 h 4459172"/>
              <a:gd name="connsiteX148" fmla="*/ 4889509 w 5498758"/>
              <a:gd name="connsiteY148" fmla="*/ 4219289 h 4459172"/>
              <a:gd name="connsiteX149" fmla="*/ 4885328 w 5498758"/>
              <a:gd name="connsiteY149" fmla="*/ 4190464 h 4459172"/>
              <a:gd name="connsiteX150" fmla="*/ 4882204 w 5498758"/>
              <a:gd name="connsiteY150" fmla="*/ 4160274 h 4459172"/>
              <a:gd name="connsiteX151" fmla="*/ 4880065 w 5498758"/>
              <a:gd name="connsiteY151" fmla="*/ 4128760 h 4459172"/>
              <a:gd name="connsiteX152" fmla="*/ 4878836 w 5498758"/>
              <a:gd name="connsiteY152" fmla="*/ 4095968 h 4459172"/>
              <a:gd name="connsiteX153" fmla="*/ 4878442 w 5498758"/>
              <a:gd name="connsiteY153" fmla="*/ 4061941 h 4459172"/>
              <a:gd name="connsiteX154" fmla="*/ 4878849 w 5498758"/>
              <a:gd name="connsiteY154" fmla="*/ 4028059 h 4459172"/>
              <a:gd name="connsiteX155" fmla="*/ 4880116 w 5498758"/>
              <a:gd name="connsiteY155" fmla="*/ 3995412 h 4459172"/>
              <a:gd name="connsiteX156" fmla="*/ 4882312 w 5498758"/>
              <a:gd name="connsiteY156" fmla="*/ 3964042 h 4459172"/>
              <a:gd name="connsiteX157" fmla="*/ 4885508 w 5498758"/>
              <a:gd name="connsiteY157" fmla="*/ 3933993 h 4459172"/>
              <a:gd name="connsiteX158" fmla="*/ 4889774 w 5498758"/>
              <a:gd name="connsiteY158" fmla="*/ 3905307 h 4459172"/>
              <a:gd name="connsiteX159" fmla="*/ 4895179 w 5498758"/>
              <a:gd name="connsiteY159" fmla="*/ 3878028 h 4459172"/>
              <a:gd name="connsiteX160" fmla="*/ 4901794 w 5498758"/>
              <a:gd name="connsiteY160" fmla="*/ 3852197 h 4459172"/>
              <a:gd name="connsiteX161" fmla="*/ 4909688 w 5498758"/>
              <a:gd name="connsiteY161" fmla="*/ 3827858 h 4459172"/>
              <a:gd name="connsiteX162" fmla="*/ 4918933 w 5498758"/>
              <a:gd name="connsiteY162" fmla="*/ 3805055 h 4459172"/>
              <a:gd name="connsiteX163" fmla="*/ 4929596 w 5498758"/>
              <a:gd name="connsiteY163" fmla="*/ 3783829 h 4459172"/>
              <a:gd name="connsiteX164" fmla="*/ 4941748 w 5498758"/>
              <a:gd name="connsiteY164" fmla="*/ 3764224 h 4459172"/>
              <a:gd name="connsiteX165" fmla="*/ 4970802 w 5498758"/>
              <a:gd name="connsiteY165" fmla="*/ 3730047 h 4459172"/>
              <a:gd name="connsiteX166" fmla="*/ 5006652 w 5498758"/>
              <a:gd name="connsiteY166" fmla="*/ 3702868 h 4459172"/>
              <a:gd name="connsiteX167" fmla="*/ 5027302 w 5498758"/>
              <a:gd name="connsiteY167" fmla="*/ 3692010 h 4459172"/>
              <a:gd name="connsiteX168" fmla="*/ 5049860 w 5498758"/>
              <a:gd name="connsiteY168" fmla="*/ 3683030 h 4459172"/>
              <a:gd name="connsiteX169" fmla="*/ 5074396 w 5498758"/>
              <a:gd name="connsiteY169" fmla="*/ 3675971 h 4459172"/>
              <a:gd name="connsiteX170" fmla="*/ 5100983 w 5498758"/>
              <a:gd name="connsiteY170" fmla="*/ 3670875 h 4459172"/>
              <a:gd name="connsiteX171" fmla="*/ 5129688 w 5498758"/>
              <a:gd name="connsiteY171" fmla="*/ 3667786 h 4459172"/>
              <a:gd name="connsiteX172" fmla="*/ 859902 w 5498758"/>
              <a:gd name="connsiteY172" fmla="*/ 3666747 h 4459172"/>
              <a:gd name="connsiteX173" fmla="*/ 890796 w 5498758"/>
              <a:gd name="connsiteY173" fmla="*/ 3667786 h 4459172"/>
              <a:gd name="connsiteX174" fmla="*/ 919501 w 5498758"/>
              <a:gd name="connsiteY174" fmla="*/ 3670875 h 4459172"/>
              <a:gd name="connsiteX175" fmla="*/ 946088 w 5498758"/>
              <a:gd name="connsiteY175" fmla="*/ 3675971 h 4459172"/>
              <a:gd name="connsiteX176" fmla="*/ 970625 w 5498758"/>
              <a:gd name="connsiteY176" fmla="*/ 3683030 h 4459172"/>
              <a:gd name="connsiteX177" fmla="*/ 993183 w 5498758"/>
              <a:gd name="connsiteY177" fmla="*/ 3692010 h 4459172"/>
              <a:gd name="connsiteX178" fmla="*/ 1013832 w 5498758"/>
              <a:gd name="connsiteY178" fmla="*/ 3702868 h 4459172"/>
              <a:gd name="connsiteX179" fmla="*/ 1049682 w 5498758"/>
              <a:gd name="connsiteY179" fmla="*/ 3730047 h 4459172"/>
              <a:gd name="connsiteX180" fmla="*/ 1078736 w 5498758"/>
              <a:gd name="connsiteY180" fmla="*/ 3764224 h 4459172"/>
              <a:gd name="connsiteX181" fmla="*/ 1090888 w 5498758"/>
              <a:gd name="connsiteY181" fmla="*/ 3783829 h 4459172"/>
              <a:gd name="connsiteX182" fmla="*/ 1101552 w 5498758"/>
              <a:gd name="connsiteY182" fmla="*/ 3805055 h 4459172"/>
              <a:gd name="connsiteX183" fmla="*/ 1110795 w 5498758"/>
              <a:gd name="connsiteY183" fmla="*/ 3827858 h 4459172"/>
              <a:gd name="connsiteX184" fmla="*/ 1118690 w 5498758"/>
              <a:gd name="connsiteY184" fmla="*/ 3852197 h 4459172"/>
              <a:gd name="connsiteX185" fmla="*/ 1125304 w 5498758"/>
              <a:gd name="connsiteY185" fmla="*/ 3878028 h 4459172"/>
              <a:gd name="connsiteX186" fmla="*/ 1130710 w 5498758"/>
              <a:gd name="connsiteY186" fmla="*/ 3905307 h 4459172"/>
              <a:gd name="connsiteX187" fmla="*/ 1134975 w 5498758"/>
              <a:gd name="connsiteY187" fmla="*/ 3933993 h 4459172"/>
              <a:gd name="connsiteX188" fmla="*/ 1138171 w 5498758"/>
              <a:gd name="connsiteY188" fmla="*/ 3964042 h 4459172"/>
              <a:gd name="connsiteX189" fmla="*/ 1140367 w 5498758"/>
              <a:gd name="connsiteY189" fmla="*/ 3995412 h 4459172"/>
              <a:gd name="connsiteX190" fmla="*/ 1141633 w 5498758"/>
              <a:gd name="connsiteY190" fmla="*/ 4028059 h 4459172"/>
              <a:gd name="connsiteX191" fmla="*/ 1142040 w 5498758"/>
              <a:gd name="connsiteY191" fmla="*/ 4061941 h 4459172"/>
              <a:gd name="connsiteX192" fmla="*/ 1141653 w 5498758"/>
              <a:gd name="connsiteY192" fmla="*/ 4095968 h 4459172"/>
              <a:gd name="connsiteX193" fmla="*/ 1140442 w 5498758"/>
              <a:gd name="connsiteY193" fmla="*/ 4128760 h 4459172"/>
              <a:gd name="connsiteX194" fmla="*/ 1138331 w 5498758"/>
              <a:gd name="connsiteY194" fmla="*/ 4160274 h 4459172"/>
              <a:gd name="connsiteX195" fmla="*/ 1135244 w 5498758"/>
              <a:gd name="connsiteY195" fmla="*/ 4190464 h 4459172"/>
              <a:gd name="connsiteX196" fmla="*/ 1131105 w 5498758"/>
              <a:gd name="connsiteY196" fmla="*/ 4219289 h 4459172"/>
              <a:gd name="connsiteX197" fmla="*/ 1125838 w 5498758"/>
              <a:gd name="connsiteY197" fmla="*/ 4246704 h 4459172"/>
              <a:gd name="connsiteX198" fmla="*/ 1119368 w 5498758"/>
              <a:gd name="connsiteY198" fmla="*/ 4272666 h 4459172"/>
              <a:gd name="connsiteX199" fmla="*/ 1111618 w 5498758"/>
              <a:gd name="connsiteY199" fmla="*/ 4297132 h 4459172"/>
              <a:gd name="connsiteX200" fmla="*/ 1102512 w 5498758"/>
              <a:gd name="connsiteY200" fmla="*/ 4320057 h 4459172"/>
              <a:gd name="connsiteX201" fmla="*/ 1091976 w 5498758"/>
              <a:gd name="connsiteY201" fmla="*/ 4341398 h 4459172"/>
              <a:gd name="connsiteX202" fmla="*/ 1079931 w 5498758"/>
              <a:gd name="connsiteY202" fmla="*/ 4361113 h 4459172"/>
              <a:gd name="connsiteX203" fmla="*/ 1051018 w 5498758"/>
              <a:gd name="connsiteY203" fmla="*/ 4395485 h 4459172"/>
              <a:gd name="connsiteX204" fmla="*/ 1015166 w 5498758"/>
              <a:gd name="connsiteY204" fmla="*/ 4422825 h 4459172"/>
              <a:gd name="connsiteX205" fmla="*/ 994448 w 5498758"/>
              <a:gd name="connsiteY205" fmla="*/ 4433750 h 4459172"/>
              <a:gd name="connsiteX206" fmla="*/ 971768 w 5498758"/>
              <a:gd name="connsiteY206" fmla="*/ 4442786 h 4459172"/>
              <a:gd name="connsiteX207" fmla="*/ 947048 w 5498758"/>
              <a:gd name="connsiteY207" fmla="*/ 4449890 h 4459172"/>
              <a:gd name="connsiteX208" fmla="*/ 920215 w 5498758"/>
              <a:gd name="connsiteY208" fmla="*/ 4455018 h 4459172"/>
              <a:gd name="connsiteX209" fmla="*/ 891191 w 5498758"/>
              <a:gd name="connsiteY209" fmla="*/ 4458127 h 4459172"/>
              <a:gd name="connsiteX210" fmla="*/ 859902 w 5498758"/>
              <a:gd name="connsiteY210" fmla="*/ 4459172 h 4459172"/>
              <a:gd name="connsiteX211" fmla="*/ 859902 w 5498758"/>
              <a:gd name="connsiteY211" fmla="*/ 4400097 h 4459172"/>
              <a:gd name="connsiteX212" fmla="*/ 890216 w 5498758"/>
              <a:gd name="connsiteY212" fmla="*/ 4398734 h 4459172"/>
              <a:gd name="connsiteX213" fmla="*/ 917625 w 5498758"/>
              <a:gd name="connsiteY213" fmla="*/ 4394695 h 4459172"/>
              <a:gd name="connsiteX214" fmla="*/ 942264 w 5498758"/>
              <a:gd name="connsiteY214" fmla="*/ 4388051 h 4459172"/>
              <a:gd name="connsiteX215" fmla="*/ 964272 w 5498758"/>
              <a:gd name="connsiteY215" fmla="*/ 4378874 h 4459172"/>
              <a:gd name="connsiteX216" fmla="*/ 1000948 w 5498758"/>
              <a:gd name="connsiteY216" fmla="*/ 4353212 h 4459172"/>
              <a:gd name="connsiteX217" fmla="*/ 1028759 w 5498758"/>
              <a:gd name="connsiteY217" fmla="*/ 4318285 h 4459172"/>
              <a:gd name="connsiteX218" fmla="*/ 1039684 w 5498758"/>
              <a:gd name="connsiteY218" fmla="*/ 4297528 h 4459172"/>
              <a:gd name="connsiteX219" fmla="*/ 1048807 w 5498758"/>
              <a:gd name="connsiteY219" fmla="*/ 4274671 h 4459172"/>
              <a:gd name="connsiteX220" fmla="*/ 1056265 w 5498758"/>
              <a:gd name="connsiteY220" fmla="*/ 4249786 h 4459172"/>
              <a:gd name="connsiteX221" fmla="*/ 1062197 w 5498758"/>
              <a:gd name="connsiteY221" fmla="*/ 4222947 h 4459172"/>
              <a:gd name="connsiteX222" fmla="*/ 1066741 w 5498758"/>
              <a:gd name="connsiteY222" fmla="*/ 4194223 h 4459172"/>
              <a:gd name="connsiteX223" fmla="*/ 1070035 w 5498758"/>
              <a:gd name="connsiteY223" fmla="*/ 4163689 h 4459172"/>
              <a:gd name="connsiteX224" fmla="*/ 1072217 w 5498758"/>
              <a:gd name="connsiteY224" fmla="*/ 4131416 h 4459172"/>
              <a:gd name="connsiteX225" fmla="*/ 1073425 w 5498758"/>
              <a:gd name="connsiteY225" fmla="*/ 4097476 h 4459172"/>
              <a:gd name="connsiteX226" fmla="*/ 1073797 w 5498758"/>
              <a:gd name="connsiteY226" fmla="*/ 4061941 h 4459172"/>
              <a:gd name="connsiteX227" fmla="*/ 1073405 w 5498758"/>
              <a:gd name="connsiteY227" fmla="*/ 4026755 h 4459172"/>
              <a:gd name="connsiteX228" fmla="*/ 1072143 w 5498758"/>
              <a:gd name="connsiteY228" fmla="*/ 3993143 h 4459172"/>
              <a:gd name="connsiteX229" fmla="*/ 1069879 w 5498758"/>
              <a:gd name="connsiteY229" fmla="*/ 3961177 h 4459172"/>
              <a:gd name="connsiteX230" fmla="*/ 1066483 w 5498758"/>
              <a:gd name="connsiteY230" fmla="*/ 3930927 h 4459172"/>
              <a:gd name="connsiteX231" fmla="*/ 1061825 w 5498758"/>
              <a:gd name="connsiteY231" fmla="*/ 3902469 h 4459172"/>
              <a:gd name="connsiteX232" fmla="*/ 1055773 w 5498758"/>
              <a:gd name="connsiteY232" fmla="*/ 3875872 h 4459172"/>
              <a:gd name="connsiteX233" fmla="*/ 1048198 w 5498758"/>
              <a:gd name="connsiteY233" fmla="*/ 3851210 h 4459172"/>
              <a:gd name="connsiteX234" fmla="*/ 1038968 w 5498758"/>
              <a:gd name="connsiteY234" fmla="*/ 3828553 h 4459172"/>
              <a:gd name="connsiteX235" fmla="*/ 1027954 w 5498758"/>
              <a:gd name="connsiteY235" fmla="*/ 3807976 h 4459172"/>
              <a:gd name="connsiteX236" fmla="*/ 1000047 w 5498758"/>
              <a:gd name="connsiteY236" fmla="*/ 3773345 h 4459172"/>
              <a:gd name="connsiteX237" fmla="*/ 963432 w 5498758"/>
              <a:gd name="connsiteY237" fmla="*/ 3747894 h 4459172"/>
              <a:gd name="connsiteX238" fmla="*/ 941533 w 5498758"/>
              <a:gd name="connsiteY238" fmla="*/ 3738792 h 4459172"/>
              <a:gd name="connsiteX239" fmla="*/ 917065 w 5498758"/>
              <a:gd name="connsiteY239" fmla="*/ 3732201 h 4459172"/>
              <a:gd name="connsiteX240" fmla="*/ 889898 w 5498758"/>
              <a:gd name="connsiteY240" fmla="*/ 3728193 h 4459172"/>
              <a:gd name="connsiteX241" fmla="*/ 859902 w 5498758"/>
              <a:gd name="connsiteY241" fmla="*/ 3726841 h 4459172"/>
              <a:gd name="connsiteX242" fmla="*/ 803845 w 5498758"/>
              <a:gd name="connsiteY242" fmla="*/ 3666747 h 4459172"/>
              <a:gd name="connsiteX243" fmla="*/ 803845 w 5498758"/>
              <a:gd name="connsiteY243" fmla="*/ 3726841 h 4459172"/>
              <a:gd name="connsiteX244" fmla="*/ 774018 w 5498758"/>
              <a:gd name="connsiteY244" fmla="*/ 3728193 h 4459172"/>
              <a:gd name="connsiteX245" fmla="*/ 747000 w 5498758"/>
              <a:gd name="connsiteY245" fmla="*/ 3732201 h 4459172"/>
              <a:gd name="connsiteX246" fmla="*/ 722664 w 5498758"/>
              <a:gd name="connsiteY246" fmla="*/ 3738792 h 4459172"/>
              <a:gd name="connsiteX247" fmla="*/ 700878 w 5498758"/>
              <a:gd name="connsiteY247" fmla="*/ 3747894 h 4459172"/>
              <a:gd name="connsiteX248" fmla="*/ 664443 w 5498758"/>
              <a:gd name="connsiteY248" fmla="*/ 3773345 h 4459172"/>
              <a:gd name="connsiteX249" fmla="*/ 636661 w 5498758"/>
              <a:gd name="connsiteY249" fmla="*/ 3807976 h 4459172"/>
              <a:gd name="connsiteX250" fmla="*/ 625691 w 5498758"/>
              <a:gd name="connsiteY250" fmla="*/ 3828553 h 4459172"/>
              <a:gd name="connsiteX251" fmla="*/ 616496 w 5498758"/>
              <a:gd name="connsiteY251" fmla="*/ 3851210 h 4459172"/>
              <a:gd name="connsiteX252" fmla="*/ 608947 w 5498758"/>
              <a:gd name="connsiteY252" fmla="*/ 3875872 h 4459172"/>
              <a:gd name="connsiteX253" fmla="*/ 602914 w 5498758"/>
              <a:gd name="connsiteY253" fmla="*/ 3902469 h 4459172"/>
              <a:gd name="connsiteX254" fmla="*/ 598268 w 5498758"/>
              <a:gd name="connsiteY254" fmla="*/ 3930927 h 4459172"/>
              <a:gd name="connsiteX255" fmla="*/ 594879 w 5498758"/>
              <a:gd name="connsiteY255" fmla="*/ 3961177 h 4459172"/>
              <a:gd name="connsiteX256" fmla="*/ 592619 w 5498758"/>
              <a:gd name="connsiteY256" fmla="*/ 3993143 h 4459172"/>
              <a:gd name="connsiteX257" fmla="*/ 591358 w 5498758"/>
              <a:gd name="connsiteY257" fmla="*/ 4026755 h 4459172"/>
              <a:gd name="connsiteX258" fmla="*/ 590966 w 5498758"/>
              <a:gd name="connsiteY258" fmla="*/ 4061941 h 4459172"/>
              <a:gd name="connsiteX259" fmla="*/ 591348 w 5498758"/>
              <a:gd name="connsiteY259" fmla="*/ 4097476 h 4459172"/>
              <a:gd name="connsiteX260" fmla="*/ 592582 w 5498758"/>
              <a:gd name="connsiteY260" fmla="*/ 4131416 h 4459172"/>
              <a:gd name="connsiteX261" fmla="*/ 594801 w 5498758"/>
              <a:gd name="connsiteY261" fmla="*/ 4163689 h 4459172"/>
              <a:gd name="connsiteX262" fmla="*/ 598139 w 5498758"/>
              <a:gd name="connsiteY262" fmla="*/ 4194223 h 4459172"/>
              <a:gd name="connsiteX263" fmla="*/ 602727 w 5498758"/>
              <a:gd name="connsiteY263" fmla="*/ 4222947 h 4459172"/>
              <a:gd name="connsiteX264" fmla="*/ 608701 w 5498758"/>
              <a:gd name="connsiteY264" fmla="*/ 4249786 h 4459172"/>
              <a:gd name="connsiteX265" fmla="*/ 616192 w 5498758"/>
              <a:gd name="connsiteY265" fmla="*/ 4274671 h 4459172"/>
              <a:gd name="connsiteX266" fmla="*/ 625333 w 5498758"/>
              <a:gd name="connsiteY266" fmla="*/ 4297528 h 4459172"/>
              <a:gd name="connsiteX267" fmla="*/ 636259 w 5498758"/>
              <a:gd name="connsiteY267" fmla="*/ 4318285 h 4459172"/>
              <a:gd name="connsiteX268" fmla="*/ 663993 w 5498758"/>
              <a:gd name="connsiteY268" fmla="*/ 4353212 h 4459172"/>
              <a:gd name="connsiteX269" fmla="*/ 700458 w 5498758"/>
              <a:gd name="connsiteY269" fmla="*/ 4378874 h 4459172"/>
              <a:gd name="connsiteX270" fmla="*/ 722299 w 5498758"/>
              <a:gd name="connsiteY270" fmla="*/ 4388051 h 4459172"/>
              <a:gd name="connsiteX271" fmla="*/ 746721 w 5498758"/>
              <a:gd name="connsiteY271" fmla="*/ 4394695 h 4459172"/>
              <a:gd name="connsiteX272" fmla="*/ 773858 w 5498758"/>
              <a:gd name="connsiteY272" fmla="*/ 4398734 h 4459172"/>
              <a:gd name="connsiteX273" fmla="*/ 803845 w 5498758"/>
              <a:gd name="connsiteY273" fmla="*/ 4400097 h 4459172"/>
              <a:gd name="connsiteX274" fmla="*/ 803845 w 5498758"/>
              <a:gd name="connsiteY274" fmla="*/ 4459172 h 4459172"/>
              <a:gd name="connsiteX275" fmla="*/ 772687 w 5498758"/>
              <a:gd name="connsiteY275" fmla="*/ 4458127 h 4459172"/>
              <a:gd name="connsiteX276" fmla="*/ 743769 w 5498758"/>
              <a:gd name="connsiteY276" fmla="*/ 4455018 h 4459172"/>
              <a:gd name="connsiteX277" fmla="*/ 717018 w 5498758"/>
              <a:gd name="connsiteY277" fmla="*/ 4449890 h 4459172"/>
              <a:gd name="connsiteX278" fmla="*/ 692360 w 5498758"/>
              <a:gd name="connsiteY278" fmla="*/ 4442786 h 4459172"/>
              <a:gd name="connsiteX279" fmla="*/ 669720 w 5498758"/>
              <a:gd name="connsiteY279" fmla="*/ 4433750 h 4459172"/>
              <a:gd name="connsiteX280" fmla="*/ 649024 w 5498758"/>
              <a:gd name="connsiteY280" fmla="*/ 4422825 h 4459172"/>
              <a:gd name="connsiteX281" fmla="*/ 613173 w 5498758"/>
              <a:gd name="connsiteY281" fmla="*/ 4395485 h 4459172"/>
              <a:gd name="connsiteX282" fmla="*/ 584213 w 5498758"/>
              <a:gd name="connsiteY282" fmla="*/ 4361113 h 4459172"/>
              <a:gd name="connsiteX283" fmla="*/ 572133 w 5498758"/>
              <a:gd name="connsiteY283" fmla="*/ 4341398 h 4459172"/>
              <a:gd name="connsiteX284" fmla="*/ 561554 w 5498758"/>
              <a:gd name="connsiteY284" fmla="*/ 4320057 h 4459172"/>
              <a:gd name="connsiteX285" fmla="*/ 552403 w 5498758"/>
              <a:gd name="connsiteY285" fmla="*/ 4297132 h 4459172"/>
              <a:gd name="connsiteX286" fmla="*/ 544605 w 5498758"/>
              <a:gd name="connsiteY286" fmla="*/ 4272666 h 4459172"/>
              <a:gd name="connsiteX287" fmla="*/ 538086 w 5498758"/>
              <a:gd name="connsiteY287" fmla="*/ 4246704 h 4459172"/>
              <a:gd name="connsiteX288" fmla="*/ 532773 w 5498758"/>
              <a:gd name="connsiteY288" fmla="*/ 4219289 h 4459172"/>
              <a:gd name="connsiteX289" fmla="*/ 528592 w 5498758"/>
              <a:gd name="connsiteY289" fmla="*/ 4190464 h 4459172"/>
              <a:gd name="connsiteX290" fmla="*/ 525469 w 5498758"/>
              <a:gd name="connsiteY290" fmla="*/ 4160274 h 4459172"/>
              <a:gd name="connsiteX291" fmla="*/ 523329 w 5498758"/>
              <a:gd name="connsiteY291" fmla="*/ 4128760 h 4459172"/>
              <a:gd name="connsiteX292" fmla="*/ 522100 w 5498758"/>
              <a:gd name="connsiteY292" fmla="*/ 4095968 h 4459172"/>
              <a:gd name="connsiteX293" fmla="*/ 521706 w 5498758"/>
              <a:gd name="connsiteY293" fmla="*/ 4061941 h 4459172"/>
              <a:gd name="connsiteX294" fmla="*/ 522113 w 5498758"/>
              <a:gd name="connsiteY294" fmla="*/ 4028059 h 4459172"/>
              <a:gd name="connsiteX295" fmla="*/ 523379 w 5498758"/>
              <a:gd name="connsiteY295" fmla="*/ 3995412 h 4459172"/>
              <a:gd name="connsiteX296" fmla="*/ 525575 w 5498758"/>
              <a:gd name="connsiteY296" fmla="*/ 3964042 h 4459172"/>
              <a:gd name="connsiteX297" fmla="*/ 528772 w 5498758"/>
              <a:gd name="connsiteY297" fmla="*/ 3933993 h 4459172"/>
              <a:gd name="connsiteX298" fmla="*/ 533038 w 5498758"/>
              <a:gd name="connsiteY298" fmla="*/ 3905307 h 4459172"/>
              <a:gd name="connsiteX299" fmla="*/ 538443 w 5498758"/>
              <a:gd name="connsiteY299" fmla="*/ 3878028 h 4459172"/>
              <a:gd name="connsiteX300" fmla="*/ 545058 w 5498758"/>
              <a:gd name="connsiteY300" fmla="*/ 3852197 h 4459172"/>
              <a:gd name="connsiteX301" fmla="*/ 552952 w 5498758"/>
              <a:gd name="connsiteY301" fmla="*/ 3827858 h 4459172"/>
              <a:gd name="connsiteX302" fmla="*/ 562197 w 5498758"/>
              <a:gd name="connsiteY302" fmla="*/ 3805055 h 4459172"/>
              <a:gd name="connsiteX303" fmla="*/ 572860 w 5498758"/>
              <a:gd name="connsiteY303" fmla="*/ 3783829 h 4459172"/>
              <a:gd name="connsiteX304" fmla="*/ 585013 w 5498758"/>
              <a:gd name="connsiteY304" fmla="*/ 3764224 h 4459172"/>
              <a:gd name="connsiteX305" fmla="*/ 614066 w 5498758"/>
              <a:gd name="connsiteY305" fmla="*/ 3730047 h 4459172"/>
              <a:gd name="connsiteX306" fmla="*/ 649917 w 5498758"/>
              <a:gd name="connsiteY306" fmla="*/ 3702868 h 4459172"/>
              <a:gd name="connsiteX307" fmla="*/ 670566 w 5498758"/>
              <a:gd name="connsiteY307" fmla="*/ 3692010 h 4459172"/>
              <a:gd name="connsiteX308" fmla="*/ 693123 w 5498758"/>
              <a:gd name="connsiteY308" fmla="*/ 3683030 h 4459172"/>
              <a:gd name="connsiteX309" fmla="*/ 717661 w 5498758"/>
              <a:gd name="connsiteY309" fmla="*/ 3675971 h 4459172"/>
              <a:gd name="connsiteX310" fmla="*/ 744246 w 5498758"/>
              <a:gd name="connsiteY310" fmla="*/ 3670875 h 4459172"/>
              <a:gd name="connsiteX311" fmla="*/ 772951 w 5498758"/>
              <a:gd name="connsiteY311" fmla="*/ 3667786 h 4459172"/>
              <a:gd name="connsiteX312" fmla="*/ 308214 w 5498758"/>
              <a:gd name="connsiteY312" fmla="*/ 3373408 h 4459172"/>
              <a:gd name="connsiteX313" fmla="*/ 333981 w 5498758"/>
              <a:gd name="connsiteY313" fmla="*/ 3375652 h 4459172"/>
              <a:gd name="connsiteX314" fmla="*/ 353923 w 5498758"/>
              <a:gd name="connsiteY314" fmla="*/ 3383720 h 4459172"/>
              <a:gd name="connsiteX315" fmla="*/ 366798 w 5498758"/>
              <a:gd name="connsiteY315" fmla="*/ 3399619 h 4459172"/>
              <a:gd name="connsiteX316" fmla="*/ 371366 w 5498758"/>
              <a:gd name="connsiteY316" fmla="*/ 3425353 h 4459172"/>
              <a:gd name="connsiteX317" fmla="*/ 366798 w 5498758"/>
              <a:gd name="connsiteY317" fmla="*/ 3452265 h 4459172"/>
              <a:gd name="connsiteX318" fmla="*/ 353923 w 5498758"/>
              <a:gd name="connsiteY318" fmla="*/ 3468768 h 4459172"/>
              <a:gd name="connsiteX319" fmla="*/ 333981 w 5498758"/>
              <a:gd name="connsiteY319" fmla="*/ 3477060 h 4459172"/>
              <a:gd name="connsiteX320" fmla="*/ 308214 w 5498758"/>
              <a:gd name="connsiteY320" fmla="*/ 3479336 h 4459172"/>
              <a:gd name="connsiteX321" fmla="*/ 282447 w 5498758"/>
              <a:gd name="connsiteY321" fmla="*/ 3477060 h 4459172"/>
              <a:gd name="connsiteX322" fmla="*/ 262505 w 5498758"/>
              <a:gd name="connsiteY322" fmla="*/ 3468768 h 4459172"/>
              <a:gd name="connsiteX323" fmla="*/ 249631 w 5498758"/>
              <a:gd name="connsiteY323" fmla="*/ 3452265 h 4459172"/>
              <a:gd name="connsiteX324" fmla="*/ 245063 w 5498758"/>
              <a:gd name="connsiteY324" fmla="*/ 3425353 h 4459172"/>
              <a:gd name="connsiteX325" fmla="*/ 249774 w 5498758"/>
              <a:gd name="connsiteY325" fmla="*/ 3399619 h 4459172"/>
              <a:gd name="connsiteX326" fmla="*/ 262889 w 5498758"/>
              <a:gd name="connsiteY326" fmla="*/ 3383720 h 4459172"/>
              <a:gd name="connsiteX327" fmla="*/ 282879 w 5498758"/>
              <a:gd name="connsiteY327" fmla="*/ 3375652 h 4459172"/>
              <a:gd name="connsiteX328" fmla="*/ 1504247 w 5498758"/>
              <a:gd name="connsiteY328" fmla="*/ 3281741 h 4459172"/>
              <a:gd name="connsiteX329" fmla="*/ 2056300 w 5498758"/>
              <a:gd name="connsiteY329" fmla="*/ 3281741 h 4459172"/>
              <a:gd name="connsiteX330" fmla="*/ 2056300 w 5498758"/>
              <a:gd name="connsiteY330" fmla="*/ 3346928 h 4459172"/>
              <a:gd name="connsiteX331" fmla="*/ 1504247 w 5498758"/>
              <a:gd name="connsiteY331" fmla="*/ 3346928 h 4459172"/>
              <a:gd name="connsiteX332" fmla="*/ 1504247 w 5498758"/>
              <a:gd name="connsiteY332" fmla="*/ 3068866 h 4459172"/>
              <a:gd name="connsiteX333" fmla="*/ 2056300 w 5498758"/>
              <a:gd name="connsiteY333" fmla="*/ 3068866 h 4459172"/>
              <a:gd name="connsiteX334" fmla="*/ 2056300 w 5498758"/>
              <a:gd name="connsiteY334" fmla="*/ 3134053 h 4459172"/>
              <a:gd name="connsiteX335" fmla="*/ 1504247 w 5498758"/>
              <a:gd name="connsiteY335" fmla="*/ 3134053 h 4459172"/>
              <a:gd name="connsiteX336" fmla="*/ 308214 w 5498758"/>
              <a:gd name="connsiteY336" fmla="*/ 2945621 h 4459172"/>
              <a:gd name="connsiteX337" fmla="*/ 333981 w 5498758"/>
              <a:gd name="connsiteY337" fmla="*/ 2947737 h 4459172"/>
              <a:gd name="connsiteX338" fmla="*/ 353923 w 5498758"/>
              <a:gd name="connsiteY338" fmla="*/ 2955678 h 4459172"/>
              <a:gd name="connsiteX339" fmla="*/ 366798 w 5498758"/>
              <a:gd name="connsiteY339" fmla="*/ 2971832 h 4459172"/>
              <a:gd name="connsiteX340" fmla="*/ 371366 w 5498758"/>
              <a:gd name="connsiteY340" fmla="*/ 2998585 h 4459172"/>
              <a:gd name="connsiteX341" fmla="*/ 366798 w 5498758"/>
              <a:gd name="connsiteY341" fmla="*/ 3024478 h 4459172"/>
              <a:gd name="connsiteX342" fmla="*/ 353923 w 5498758"/>
              <a:gd name="connsiteY342" fmla="*/ 3040727 h 4459172"/>
              <a:gd name="connsiteX343" fmla="*/ 333981 w 5498758"/>
              <a:gd name="connsiteY343" fmla="*/ 3049145 h 4459172"/>
              <a:gd name="connsiteX344" fmla="*/ 308214 w 5498758"/>
              <a:gd name="connsiteY344" fmla="*/ 3051549 h 4459172"/>
              <a:gd name="connsiteX345" fmla="*/ 283039 w 5498758"/>
              <a:gd name="connsiteY345" fmla="*/ 3049145 h 4459172"/>
              <a:gd name="connsiteX346" fmla="*/ 263401 w 5498758"/>
              <a:gd name="connsiteY346" fmla="*/ 3040727 h 4459172"/>
              <a:gd name="connsiteX347" fmla="*/ 250637 w 5498758"/>
              <a:gd name="connsiteY347" fmla="*/ 3024478 h 4459172"/>
              <a:gd name="connsiteX348" fmla="*/ 246086 w 5498758"/>
              <a:gd name="connsiteY348" fmla="*/ 2998585 h 4459172"/>
              <a:gd name="connsiteX349" fmla="*/ 250637 w 5498758"/>
              <a:gd name="connsiteY349" fmla="*/ 2971832 h 4459172"/>
              <a:gd name="connsiteX350" fmla="*/ 263401 w 5498758"/>
              <a:gd name="connsiteY350" fmla="*/ 2955678 h 4459172"/>
              <a:gd name="connsiteX351" fmla="*/ 283039 w 5498758"/>
              <a:gd name="connsiteY351" fmla="*/ 2947737 h 4459172"/>
              <a:gd name="connsiteX352" fmla="*/ 2508665 w 5498758"/>
              <a:gd name="connsiteY352" fmla="*/ 2750062 h 4459172"/>
              <a:gd name="connsiteX353" fmla="*/ 2539559 w 5498758"/>
              <a:gd name="connsiteY353" fmla="*/ 2751100 h 4459172"/>
              <a:gd name="connsiteX354" fmla="*/ 2568264 w 5498758"/>
              <a:gd name="connsiteY354" fmla="*/ 2754189 h 4459172"/>
              <a:gd name="connsiteX355" fmla="*/ 2594850 w 5498758"/>
              <a:gd name="connsiteY355" fmla="*/ 2759285 h 4459172"/>
              <a:gd name="connsiteX356" fmla="*/ 2619388 w 5498758"/>
              <a:gd name="connsiteY356" fmla="*/ 2766344 h 4459172"/>
              <a:gd name="connsiteX357" fmla="*/ 2641946 w 5498758"/>
              <a:gd name="connsiteY357" fmla="*/ 2775324 h 4459172"/>
              <a:gd name="connsiteX358" fmla="*/ 2662596 w 5498758"/>
              <a:gd name="connsiteY358" fmla="*/ 2786182 h 4459172"/>
              <a:gd name="connsiteX359" fmla="*/ 2698446 w 5498758"/>
              <a:gd name="connsiteY359" fmla="*/ 2813361 h 4459172"/>
              <a:gd name="connsiteX360" fmla="*/ 2727499 w 5498758"/>
              <a:gd name="connsiteY360" fmla="*/ 2847538 h 4459172"/>
              <a:gd name="connsiteX361" fmla="*/ 2739652 w 5498758"/>
              <a:gd name="connsiteY361" fmla="*/ 2867143 h 4459172"/>
              <a:gd name="connsiteX362" fmla="*/ 2750315 w 5498758"/>
              <a:gd name="connsiteY362" fmla="*/ 2888369 h 4459172"/>
              <a:gd name="connsiteX363" fmla="*/ 2759559 w 5498758"/>
              <a:gd name="connsiteY363" fmla="*/ 2911173 h 4459172"/>
              <a:gd name="connsiteX364" fmla="*/ 2767453 w 5498758"/>
              <a:gd name="connsiteY364" fmla="*/ 2935511 h 4459172"/>
              <a:gd name="connsiteX365" fmla="*/ 2774068 w 5498758"/>
              <a:gd name="connsiteY365" fmla="*/ 2961342 h 4459172"/>
              <a:gd name="connsiteX366" fmla="*/ 2779473 w 5498758"/>
              <a:gd name="connsiteY366" fmla="*/ 2988621 h 4459172"/>
              <a:gd name="connsiteX367" fmla="*/ 2783738 w 5498758"/>
              <a:gd name="connsiteY367" fmla="*/ 3017307 h 4459172"/>
              <a:gd name="connsiteX368" fmla="*/ 2786934 w 5498758"/>
              <a:gd name="connsiteY368" fmla="*/ 3047357 h 4459172"/>
              <a:gd name="connsiteX369" fmla="*/ 2789131 w 5498758"/>
              <a:gd name="connsiteY369" fmla="*/ 3078726 h 4459172"/>
              <a:gd name="connsiteX370" fmla="*/ 2790397 w 5498758"/>
              <a:gd name="connsiteY370" fmla="*/ 3111374 h 4459172"/>
              <a:gd name="connsiteX371" fmla="*/ 2790804 w 5498758"/>
              <a:gd name="connsiteY371" fmla="*/ 3145255 h 4459172"/>
              <a:gd name="connsiteX372" fmla="*/ 2790416 w 5498758"/>
              <a:gd name="connsiteY372" fmla="*/ 3179282 h 4459172"/>
              <a:gd name="connsiteX373" fmla="*/ 2789206 w 5498758"/>
              <a:gd name="connsiteY373" fmla="*/ 3212075 h 4459172"/>
              <a:gd name="connsiteX374" fmla="*/ 2787095 w 5498758"/>
              <a:gd name="connsiteY374" fmla="*/ 3243587 h 4459172"/>
              <a:gd name="connsiteX375" fmla="*/ 2784008 w 5498758"/>
              <a:gd name="connsiteY375" fmla="*/ 3273778 h 4459172"/>
              <a:gd name="connsiteX376" fmla="*/ 2779868 w 5498758"/>
              <a:gd name="connsiteY376" fmla="*/ 3302603 h 4459172"/>
              <a:gd name="connsiteX377" fmla="*/ 2774602 w 5498758"/>
              <a:gd name="connsiteY377" fmla="*/ 3330018 h 4459172"/>
              <a:gd name="connsiteX378" fmla="*/ 2768131 w 5498758"/>
              <a:gd name="connsiteY378" fmla="*/ 3355980 h 4459172"/>
              <a:gd name="connsiteX379" fmla="*/ 2760381 w 5498758"/>
              <a:gd name="connsiteY379" fmla="*/ 3380445 h 4459172"/>
              <a:gd name="connsiteX380" fmla="*/ 2751276 w 5498758"/>
              <a:gd name="connsiteY380" fmla="*/ 3403370 h 4459172"/>
              <a:gd name="connsiteX381" fmla="*/ 2740739 w 5498758"/>
              <a:gd name="connsiteY381" fmla="*/ 3424712 h 4459172"/>
              <a:gd name="connsiteX382" fmla="*/ 2728695 w 5498758"/>
              <a:gd name="connsiteY382" fmla="*/ 3444427 h 4459172"/>
              <a:gd name="connsiteX383" fmla="*/ 2699782 w 5498758"/>
              <a:gd name="connsiteY383" fmla="*/ 3478799 h 4459172"/>
              <a:gd name="connsiteX384" fmla="*/ 2663930 w 5498758"/>
              <a:gd name="connsiteY384" fmla="*/ 3506139 h 4459172"/>
              <a:gd name="connsiteX385" fmla="*/ 2643211 w 5498758"/>
              <a:gd name="connsiteY385" fmla="*/ 3517063 h 4459172"/>
              <a:gd name="connsiteX386" fmla="*/ 2620530 w 5498758"/>
              <a:gd name="connsiteY386" fmla="*/ 3526100 h 4459172"/>
              <a:gd name="connsiteX387" fmla="*/ 2595811 w 5498758"/>
              <a:gd name="connsiteY387" fmla="*/ 3533203 h 4459172"/>
              <a:gd name="connsiteX388" fmla="*/ 2568978 w 5498758"/>
              <a:gd name="connsiteY388" fmla="*/ 3538331 h 4459172"/>
              <a:gd name="connsiteX389" fmla="*/ 2539954 w 5498758"/>
              <a:gd name="connsiteY389" fmla="*/ 3541440 h 4459172"/>
              <a:gd name="connsiteX390" fmla="*/ 2508665 w 5498758"/>
              <a:gd name="connsiteY390" fmla="*/ 3542486 h 4459172"/>
              <a:gd name="connsiteX391" fmla="*/ 2508665 w 5498758"/>
              <a:gd name="connsiteY391" fmla="*/ 3483411 h 4459172"/>
              <a:gd name="connsiteX392" fmla="*/ 2538979 w 5498758"/>
              <a:gd name="connsiteY392" fmla="*/ 3482048 h 4459172"/>
              <a:gd name="connsiteX393" fmla="*/ 2566388 w 5498758"/>
              <a:gd name="connsiteY393" fmla="*/ 3478009 h 4459172"/>
              <a:gd name="connsiteX394" fmla="*/ 2591027 w 5498758"/>
              <a:gd name="connsiteY394" fmla="*/ 3471365 h 4459172"/>
              <a:gd name="connsiteX395" fmla="*/ 2613035 w 5498758"/>
              <a:gd name="connsiteY395" fmla="*/ 3462188 h 4459172"/>
              <a:gd name="connsiteX396" fmla="*/ 2649712 w 5498758"/>
              <a:gd name="connsiteY396" fmla="*/ 3436526 h 4459172"/>
              <a:gd name="connsiteX397" fmla="*/ 2677522 w 5498758"/>
              <a:gd name="connsiteY397" fmla="*/ 3401599 h 4459172"/>
              <a:gd name="connsiteX398" fmla="*/ 2688447 w 5498758"/>
              <a:gd name="connsiteY398" fmla="*/ 3380842 h 4459172"/>
              <a:gd name="connsiteX399" fmla="*/ 2697570 w 5498758"/>
              <a:gd name="connsiteY399" fmla="*/ 3357985 h 4459172"/>
              <a:gd name="connsiteX400" fmla="*/ 2705029 w 5498758"/>
              <a:gd name="connsiteY400" fmla="*/ 3333100 h 4459172"/>
              <a:gd name="connsiteX401" fmla="*/ 2710961 w 5498758"/>
              <a:gd name="connsiteY401" fmla="*/ 3306261 h 4459172"/>
              <a:gd name="connsiteX402" fmla="*/ 2715505 w 5498758"/>
              <a:gd name="connsiteY402" fmla="*/ 3277537 h 4459172"/>
              <a:gd name="connsiteX403" fmla="*/ 2718799 w 5498758"/>
              <a:gd name="connsiteY403" fmla="*/ 3247003 h 4459172"/>
              <a:gd name="connsiteX404" fmla="*/ 2720980 w 5498758"/>
              <a:gd name="connsiteY404" fmla="*/ 3214730 h 4459172"/>
              <a:gd name="connsiteX405" fmla="*/ 2722188 w 5498758"/>
              <a:gd name="connsiteY405" fmla="*/ 3180790 h 4459172"/>
              <a:gd name="connsiteX406" fmla="*/ 2722561 w 5498758"/>
              <a:gd name="connsiteY406" fmla="*/ 3145255 h 4459172"/>
              <a:gd name="connsiteX407" fmla="*/ 2722168 w 5498758"/>
              <a:gd name="connsiteY407" fmla="*/ 3110069 h 4459172"/>
              <a:gd name="connsiteX408" fmla="*/ 2720906 w 5498758"/>
              <a:gd name="connsiteY408" fmla="*/ 3076457 h 4459172"/>
              <a:gd name="connsiteX409" fmla="*/ 2718642 w 5498758"/>
              <a:gd name="connsiteY409" fmla="*/ 3044490 h 4459172"/>
              <a:gd name="connsiteX410" fmla="*/ 2715246 w 5498758"/>
              <a:gd name="connsiteY410" fmla="*/ 3014242 h 4459172"/>
              <a:gd name="connsiteX411" fmla="*/ 2710588 w 5498758"/>
              <a:gd name="connsiteY411" fmla="*/ 2985783 h 4459172"/>
              <a:gd name="connsiteX412" fmla="*/ 2704536 w 5498758"/>
              <a:gd name="connsiteY412" fmla="*/ 2959186 h 4459172"/>
              <a:gd name="connsiteX413" fmla="*/ 2696962 w 5498758"/>
              <a:gd name="connsiteY413" fmla="*/ 2934524 h 4459172"/>
              <a:gd name="connsiteX414" fmla="*/ 2687732 w 5498758"/>
              <a:gd name="connsiteY414" fmla="*/ 2911868 h 4459172"/>
              <a:gd name="connsiteX415" fmla="*/ 2676717 w 5498758"/>
              <a:gd name="connsiteY415" fmla="*/ 2891290 h 4459172"/>
              <a:gd name="connsiteX416" fmla="*/ 2648810 w 5498758"/>
              <a:gd name="connsiteY416" fmla="*/ 2856659 h 4459172"/>
              <a:gd name="connsiteX417" fmla="*/ 2612196 w 5498758"/>
              <a:gd name="connsiteY417" fmla="*/ 2831208 h 4459172"/>
              <a:gd name="connsiteX418" fmla="*/ 2590296 w 5498758"/>
              <a:gd name="connsiteY418" fmla="*/ 2822106 h 4459172"/>
              <a:gd name="connsiteX419" fmla="*/ 2565828 w 5498758"/>
              <a:gd name="connsiteY419" fmla="*/ 2815514 h 4459172"/>
              <a:gd name="connsiteX420" fmla="*/ 2538661 w 5498758"/>
              <a:gd name="connsiteY420" fmla="*/ 2811507 h 4459172"/>
              <a:gd name="connsiteX421" fmla="*/ 2508665 w 5498758"/>
              <a:gd name="connsiteY421" fmla="*/ 2810155 h 4459172"/>
              <a:gd name="connsiteX422" fmla="*/ 2452608 w 5498758"/>
              <a:gd name="connsiteY422" fmla="*/ 2750062 h 4459172"/>
              <a:gd name="connsiteX423" fmla="*/ 2452608 w 5498758"/>
              <a:gd name="connsiteY423" fmla="*/ 2810155 h 4459172"/>
              <a:gd name="connsiteX424" fmla="*/ 2422781 w 5498758"/>
              <a:gd name="connsiteY424" fmla="*/ 2811507 h 4459172"/>
              <a:gd name="connsiteX425" fmla="*/ 2395763 w 5498758"/>
              <a:gd name="connsiteY425" fmla="*/ 2815514 h 4459172"/>
              <a:gd name="connsiteX426" fmla="*/ 2371427 w 5498758"/>
              <a:gd name="connsiteY426" fmla="*/ 2822106 h 4459172"/>
              <a:gd name="connsiteX427" fmla="*/ 2349641 w 5498758"/>
              <a:gd name="connsiteY427" fmla="*/ 2831208 h 4459172"/>
              <a:gd name="connsiteX428" fmla="*/ 2313206 w 5498758"/>
              <a:gd name="connsiteY428" fmla="*/ 2856659 h 4459172"/>
              <a:gd name="connsiteX429" fmla="*/ 2285424 w 5498758"/>
              <a:gd name="connsiteY429" fmla="*/ 2891290 h 4459172"/>
              <a:gd name="connsiteX430" fmla="*/ 2274454 w 5498758"/>
              <a:gd name="connsiteY430" fmla="*/ 2911868 h 4459172"/>
              <a:gd name="connsiteX431" fmla="*/ 2265258 w 5498758"/>
              <a:gd name="connsiteY431" fmla="*/ 2934524 h 4459172"/>
              <a:gd name="connsiteX432" fmla="*/ 2257709 w 5498758"/>
              <a:gd name="connsiteY432" fmla="*/ 2959186 h 4459172"/>
              <a:gd name="connsiteX433" fmla="*/ 2251676 w 5498758"/>
              <a:gd name="connsiteY433" fmla="*/ 2985783 h 4459172"/>
              <a:gd name="connsiteX434" fmla="*/ 2247030 w 5498758"/>
              <a:gd name="connsiteY434" fmla="*/ 3014242 h 4459172"/>
              <a:gd name="connsiteX435" fmla="*/ 2243642 w 5498758"/>
              <a:gd name="connsiteY435" fmla="*/ 3044490 h 4459172"/>
              <a:gd name="connsiteX436" fmla="*/ 2241382 w 5498758"/>
              <a:gd name="connsiteY436" fmla="*/ 3076457 h 4459172"/>
              <a:gd name="connsiteX437" fmla="*/ 2240120 w 5498758"/>
              <a:gd name="connsiteY437" fmla="*/ 3110069 h 4459172"/>
              <a:gd name="connsiteX438" fmla="*/ 2239728 w 5498758"/>
              <a:gd name="connsiteY438" fmla="*/ 3145255 h 4459172"/>
              <a:gd name="connsiteX439" fmla="*/ 2240110 w 5498758"/>
              <a:gd name="connsiteY439" fmla="*/ 3180790 h 4459172"/>
              <a:gd name="connsiteX440" fmla="*/ 2241344 w 5498758"/>
              <a:gd name="connsiteY440" fmla="*/ 3214730 h 4459172"/>
              <a:gd name="connsiteX441" fmla="*/ 2243564 w 5498758"/>
              <a:gd name="connsiteY441" fmla="*/ 3247003 h 4459172"/>
              <a:gd name="connsiteX442" fmla="*/ 2246901 w 5498758"/>
              <a:gd name="connsiteY442" fmla="*/ 3277537 h 4459172"/>
              <a:gd name="connsiteX443" fmla="*/ 2251490 w 5498758"/>
              <a:gd name="connsiteY443" fmla="*/ 3306261 h 4459172"/>
              <a:gd name="connsiteX444" fmla="*/ 2257463 w 5498758"/>
              <a:gd name="connsiteY444" fmla="*/ 3333100 h 4459172"/>
              <a:gd name="connsiteX445" fmla="*/ 2264954 w 5498758"/>
              <a:gd name="connsiteY445" fmla="*/ 3357985 h 4459172"/>
              <a:gd name="connsiteX446" fmla="*/ 2274096 w 5498758"/>
              <a:gd name="connsiteY446" fmla="*/ 3380842 h 4459172"/>
              <a:gd name="connsiteX447" fmla="*/ 2285021 w 5498758"/>
              <a:gd name="connsiteY447" fmla="*/ 3401599 h 4459172"/>
              <a:gd name="connsiteX448" fmla="*/ 2312756 w 5498758"/>
              <a:gd name="connsiteY448" fmla="*/ 3436526 h 4459172"/>
              <a:gd name="connsiteX449" fmla="*/ 2349222 w 5498758"/>
              <a:gd name="connsiteY449" fmla="*/ 3462188 h 4459172"/>
              <a:gd name="connsiteX450" fmla="*/ 2371062 w 5498758"/>
              <a:gd name="connsiteY450" fmla="*/ 3471365 h 4459172"/>
              <a:gd name="connsiteX451" fmla="*/ 2395484 w 5498758"/>
              <a:gd name="connsiteY451" fmla="*/ 3478009 h 4459172"/>
              <a:gd name="connsiteX452" fmla="*/ 2422622 w 5498758"/>
              <a:gd name="connsiteY452" fmla="*/ 3482048 h 4459172"/>
              <a:gd name="connsiteX453" fmla="*/ 2452608 w 5498758"/>
              <a:gd name="connsiteY453" fmla="*/ 3483411 h 4459172"/>
              <a:gd name="connsiteX454" fmla="*/ 2452608 w 5498758"/>
              <a:gd name="connsiteY454" fmla="*/ 3542486 h 4459172"/>
              <a:gd name="connsiteX455" fmla="*/ 2421450 w 5498758"/>
              <a:gd name="connsiteY455" fmla="*/ 3541440 h 4459172"/>
              <a:gd name="connsiteX456" fmla="*/ 2392532 w 5498758"/>
              <a:gd name="connsiteY456" fmla="*/ 3538331 h 4459172"/>
              <a:gd name="connsiteX457" fmla="*/ 2365781 w 5498758"/>
              <a:gd name="connsiteY457" fmla="*/ 3533203 h 4459172"/>
              <a:gd name="connsiteX458" fmla="*/ 2341123 w 5498758"/>
              <a:gd name="connsiteY458" fmla="*/ 3526100 h 4459172"/>
              <a:gd name="connsiteX459" fmla="*/ 2318483 w 5498758"/>
              <a:gd name="connsiteY459" fmla="*/ 3517063 h 4459172"/>
              <a:gd name="connsiteX460" fmla="*/ 2297787 w 5498758"/>
              <a:gd name="connsiteY460" fmla="*/ 3506139 h 4459172"/>
              <a:gd name="connsiteX461" fmla="*/ 2261935 w 5498758"/>
              <a:gd name="connsiteY461" fmla="*/ 3478799 h 4459172"/>
              <a:gd name="connsiteX462" fmla="*/ 2232976 w 5498758"/>
              <a:gd name="connsiteY462" fmla="*/ 3444427 h 4459172"/>
              <a:gd name="connsiteX463" fmla="*/ 2220895 w 5498758"/>
              <a:gd name="connsiteY463" fmla="*/ 3424712 h 4459172"/>
              <a:gd name="connsiteX464" fmla="*/ 2210316 w 5498758"/>
              <a:gd name="connsiteY464" fmla="*/ 3403370 h 4459172"/>
              <a:gd name="connsiteX465" fmla="*/ 2201165 w 5498758"/>
              <a:gd name="connsiteY465" fmla="*/ 3380445 h 4459172"/>
              <a:gd name="connsiteX466" fmla="*/ 2193367 w 5498758"/>
              <a:gd name="connsiteY466" fmla="*/ 3355980 h 4459172"/>
              <a:gd name="connsiteX467" fmla="*/ 2186848 w 5498758"/>
              <a:gd name="connsiteY467" fmla="*/ 3330018 h 4459172"/>
              <a:gd name="connsiteX468" fmla="*/ 2181536 w 5498758"/>
              <a:gd name="connsiteY468" fmla="*/ 3302603 h 4459172"/>
              <a:gd name="connsiteX469" fmla="*/ 2177354 w 5498758"/>
              <a:gd name="connsiteY469" fmla="*/ 3273778 h 4459172"/>
              <a:gd name="connsiteX470" fmla="*/ 2174231 w 5498758"/>
              <a:gd name="connsiteY470" fmla="*/ 3243587 h 4459172"/>
              <a:gd name="connsiteX471" fmla="*/ 2172092 w 5498758"/>
              <a:gd name="connsiteY471" fmla="*/ 3212075 h 4459172"/>
              <a:gd name="connsiteX472" fmla="*/ 2170862 w 5498758"/>
              <a:gd name="connsiteY472" fmla="*/ 3179282 h 4459172"/>
              <a:gd name="connsiteX473" fmla="*/ 2170469 w 5498758"/>
              <a:gd name="connsiteY473" fmla="*/ 3145255 h 4459172"/>
              <a:gd name="connsiteX474" fmla="*/ 2170876 w 5498758"/>
              <a:gd name="connsiteY474" fmla="*/ 3111374 h 4459172"/>
              <a:gd name="connsiteX475" fmla="*/ 2172142 w 5498758"/>
              <a:gd name="connsiteY475" fmla="*/ 3078726 h 4459172"/>
              <a:gd name="connsiteX476" fmla="*/ 2174338 w 5498758"/>
              <a:gd name="connsiteY476" fmla="*/ 3047357 h 4459172"/>
              <a:gd name="connsiteX477" fmla="*/ 2177534 w 5498758"/>
              <a:gd name="connsiteY477" fmla="*/ 3017307 h 4459172"/>
              <a:gd name="connsiteX478" fmla="*/ 2181800 w 5498758"/>
              <a:gd name="connsiteY478" fmla="*/ 2988621 h 4459172"/>
              <a:gd name="connsiteX479" fmla="*/ 2187206 w 5498758"/>
              <a:gd name="connsiteY479" fmla="*/ 2961342 h 4459172"/>
              <a:gd name="connsiteX480" fmla="*/ 2193820 w 5498758"/>
              <a:gd name="connsiteY480" fmla="*/ 2935511 h 4459172"/>
              <a:gd name="connsiteX481" fmla="*/ 2201715 w 5498758"/>
              <a:gd name="connsiteY481" fmla="*/ 2911173 h 4459172"/>
              <a:gd name="connsiteX482" fmla="*/ 2210959 w 5498758"/>
              <a:gd name="connsiteY482" fmla="*/ 2888369 h 4459172"/>
              <a:gd name="connsiteX483" fmla="*/ 2221622 w 5498758"/>
              <a:gd name="connsiteY483" fmla="*/ 2867143 h 4459172"/>
              <a:gd name="connsiteX484" fmla="*/ 2233775 w 5498758"/>
              <a:gd name="connsiteY484" fmla="*/ 2847538 h 4459172"/>
              <a:gd name="connsiteX485" fmla="*/ 2262829 w 5498758"/>
              <a:gd name="connsiteY485" fmla="*/ 2813361 h 4459172"/>
              <a:gd name="connsiteX486" fmla="*/ 2298679 w 5498758"/>
              <a:gd name="connsiteY486" fmla="*/ 2786182 h 4459172"/>
              <a:gd name="connsiteX487" fmla="*/ 2319329 w 5498758"/>
              <a:gd name="connsiteY487" fmla="*/ 2775324 h 4459172"/>
              <a:gd name="connsiteX488" fmla="*/ 2341886 w 5498758"/>
              <a:gd name="connsiteY488" fmla="*/ 2766344 h 4459172"/>
              <a:gd name="connsiteX489" fmla="*/ 2366424 w 5498758"/>
              <a:gd name="connsiteY489" fmla="*/ 2759285 h 4459172"/>
              <a:gd name="connsiteX490" fmla="*/ 2393009 w 5498758"/>
              <a:gd name="connsiteY490" fmla="*/ 2754189 h 4459172"/>
              <a:gd name="connsiteX491" fmla="*/ 2421714 w 5498758"/>
              <a:gd name="connsiteY491" fmla="*/ 2751100 h 4459172"/>
              <a:gd name="connsiteX492" fmla="*/ 0 w 5498758"/>
              <a:gd name="connsiteY492" fmla="*/ 2365053 h 4459172"/>
              <a:gd name="connsiteX493" fmla="*/ 552046 w 5498758"/>
              <a:gd name="connsiteY493" fmla="*/ 2365053 h 4459172"/>
              <a:gd name="connsiteX494" fmla="*/ 552046 w 5498758"/>
              <a:gd name="connsiteY494" fmla="*/ 2430239 h 4459172"/>
              <a:gd name="connsiteX495" fmla="*/ 0 w 5498758"/>
              <a:gd name="connsiteY495" fmla="*/ 2430239 h 4459172"/>
              <a:gd name="connsiteX496" fmla="*/ 0 w 5498758"/>
              <a:gd name="connsiteY496" fmla="*/ 2152178 h 4459172"/>
              <a:gd name="connsiteX497" fmla="*/ 552046 w 5498758"/>
              <a:gd name="connsiteY497" fmla="*/ 2152178 h 4459172"/>
              <a:gd name="connsiteX498" fmla="*/ 552046 w 5498758"/>
              <a:gd name="connsiteY498" fmla="*/ 2217364 h 4459172"/>
              <a:gd name="connsiteX499" fmla="*/ 0 w 5498758"/>
              <a:gd name="connsiteY499" fmla="*/ 2217364 h 4459172"/>
              <a:gd name="connsiteX500" fmla="*/ 975625 w 5498758"/>
              <a:gd name="connsiteY500" fmla="*/ 1837762 h 4459172"/>
              <a:gd name="connsiteX501" fmla="*/ 1203780 w 5498758"/>
              <a:gd name="connsiteY501" fmla="*/ 1837762 h 4459172"/>
              <a:gd name="connsiteX502" fmla="*/ 1203780 w 5498758"/>
              <a:gd name="connsiteY502" fmla="*/ 1895226 h 4459172"/>
              <a:gd name="connsiteX503" fmla="*/ 1203780 w 5498758"/>
              <a:gd name="connsiteY503" fmla="*/ 2565639 h 4459172"/>
              <a:gd name="connsiteX504" fmla="*/ 1203780 w 5498758"/>
              <a:gd name="connsiteY504" fmla="*/ 2623869 h 4459172"/>
              <a:gd name="connsiteX505" fmla="*/ 975625 w 5498758"/>
              <a:gd name="connsiteY505" fmla="*/ 2623869 h 4459172"/>
              <a:gd name="connsiteX506" fmla="*/ 975625 w 5498758"/>
              <a:gd name="connsiteY506" fmla="*/ 2565639 h 4459172"/>
              <a:gd name="connsiteX507" fmla="*/ 1133506 w 5498758"/>
              <a:gd name="connsiteY507" fmla="*/ 2565639 h 4459172"/>
              <a:gd name="connsiteX508" fmla="*/ 1133506 w 5498758"/>
              <a:gd name="connsiteY508" fmla="*/ 1895226 h 4459172"/>
              <a:gd name="connsiteX509" fmla="*/ 975625 w 5498758"/>
              <a:gd name="connsiteY509" fmla="*/ 1895226 h 4459172"/>
              <a:gd name="connsiteX510" fmla="*/ 686589 w 5498758"/>
              <a:gd name="connsiteY510" fmla="*/ 1837762 h 4459172"/>
              <a:gd name="connsiteX511" fmla="*/ 914744 w 5498758"/>
              <a:gd name="connsiteY511" fmla="*/ 1837762 h 4459172"/>
              <a:gd name="connsiteX512" fmla="*/ 914744 w 5498758"/>
              <a:gd name="connsiteY512" fmla="*/ 1895226 h 4459172"/>
              <a:gd name="connsiteX513" fmla="*/ 756871 w 5498758"/>
              <a:gd name="connsiteY513" fmla="*/ 1895226 h 4459172"/>
              <a:gd name="connsiteX514" fmla="*/ 756871 w 5498758"/>
              <a:gd name="connsiteY514" fmla="*/ 2565639 h 4459172"/>
              <a:gd name="connsiteX515" fmla="*/ 914744 w 5498758"/>
              <a:gd name="connsiteY515" fmla="*/ 2565639 h 4459172"/>
              <a:gd name="connsiteX516" fmla="*/ 914744 w 5498758"/>
              <a:gd name="connsiteY516" fmla="*/ 2623869 h 4459172"/>
              <a:gd name="connsiteX517" fmla="*/ 686589 w 5498758"/>
              <a:gd name="connsiteY517" fmla="*/ 2623869 h 4459172"/>
              <a:gd name="connsiteX518" fmla="*/ 686589 w 5498758"/>
              <a:gd name="connsiteY518" fmla="*/ 2565639 h 4459172"/>
              <a:gd name="connsiteX519" fmla="*/ 686589 w 5498758"/>
              <a:gd name="connsiteY519" fmla="*/ 1895226 h 4459172"/>
              <a:gd name="connsiteX520" fmla="*/ 2196892 w 5498758"/>
              <a:gd name="connsiteY520" fmla="*/ 1833374 h 4459172"/>
              <a:gd name="connsiteX521" fmla="*/ 2227786 w 5498758"/>
              <a:gd name="connsiteY521" fmla="*/ 1834413 h 4459172"/>
              <a:gd name="connsiteX522" fmla="*/ 2256490 w 5498758"/>
              <a:gd name="connsiteY522" fmla="*/ 1837502 h 4459172"/>
              <a:gd name="connsiteX523" fmla="*/ 2283076 w 5498758"/>
              <a:gd name="connsiteY523" fmla="*/ 1842597 h 4459172"/>
              <a:gd name="connsiteX524" fmla="*/ 2307613 w 5498758"/>
              <a:gd name="connsiteY524" fmla="*/ 1849656 h 4459172"/>
              <a:gd name="connsiteX525" fmla="*/ 2330171 w 5498758"/>
              <a:gd name="connsiteY525" fmla="*/ 1858637 h 4459172"/>
              <a:gd name="connsiteX526" fmla="*/ 2350821 w 5498758"/>
              <a:gd name="connsiteY526" fmla="*/ 1869495 h 4459172"/>
              <a:gd name="connsiteX527" fmla="*/ 2386671 w 5498758"/>
              <a:gd name="connsiteY527" fmla="*/ 1896674 h 4459172"/>
              <a:gd name="connsiteX528" fmla="*/ 2415724 w 5498758"/>
              <a:gd name="connsiteY528" fmla="*/ 1930851 h 4459172"/>
              <a:gd name="connsiteX529" fmla="*/ 2427878 w 5498758"/>
              <a:gd name="connsiteY529" fmla="*/ 1950456 h 4459172"/>
              <a:gd name="connsiteX530" fmla="*/ 2438541 w 5498758"/>
              <a:gd name="connsiteY530" fmla="*/ 1971682 h 4459172"/>
              <a:gd name="connsiteX531" fmla="*/ 2447785 w 5498758"/>
              <a:gd name="connsiteY531" fmla="*/ 1994485 h 4459172"/>
              <a:gd name="connsiteX532" fmla="*/ 2455680 w 5498758"/>
              <a:gd name="connsiteY532" fmla="*/ 2018824 h 4459172"/>
              <a:gd name="connsiteX533" fmla="*/ 2462294 w 5498758"/>
              <a:gd name="connsiteY533" fmla="*/ 2044655 h 4459172"/>
              <a:gd name="connsiteX534" fmla="*/ 2467700 w 5498758"/>
              <a:gd name="connsiteY534" fmla="*/ 2071935 h 4459172"/>
              <a:gd name="connsiteX535" fmla="*/ 2471966 w 5498758"/>
              <a:gd name="connsiteY535" fmla="*/ 2100621 h 4459172"/>
              <a:gd name="connsiteX536" fmla="*/ 2475162 w 5498758"/>
              <a:gd name="connsiteY536" fmla="*/ 2130670 h 4459172"/>
              <a:gd name="connsiteX537" fmla="*/ 2477358 w 5498758"/>
              <a:gd name="connsiteY537" fmla="*/ 2162039 h 4459172"/>
              <a:gd name="connsiteX538" fmla="*/ 2478625 w 5498758"/>
              <a:gd name="connsiteY538" fmla="*/ 2194687 h 4459172"/>
              <a:gd name="connsiteX539" fmla="*/ 2479032 w 5498758"/>
              <a:gd name="connsiteY539" fmla="*/ 2228568 h 4459172"/>
              <a:gd name="connsiteX540" fmla="*/ 2478644 w 5498758"/>
              <a:gd name="connsiteY540" fmla="*/ 2262596 h 4459172"/>
              <a:gd name="connsiteX541" fmla="*/ 2477434 w 5498758"/>
              <a:gd name="connsiteY541" fmla="*/ 2295388 h 4459172"/>
              <a:gd name="connsiteX542" fmla="*/ 2475322 w 5498758"/>
              <a:gd name="connsiteY542" fmla="*/ 2326901 h 4459172"/>
              <a:gd name="connsiteX543" fmla="*/ 2472236 w 5498758"/>
              <a:gd name="connsiteY543" fmla="*/ 2357092 h 4459172"/>
              <a:gd name="connsiteX544" fmla="*/ 2468096 w 5498758"/>
              <a:gd name="connsiteY544" fmla="*/ 2385916 h 4459172"/>
              <a:gd name="connsiteX545" fmla="*/ 2462830 w 5498758"/>
              <a:gd name="connsiteY545" fmla="*/ 2413332 h 4459172"/>
              <a:gd name="connsiteX546" fmla="*/ 2456359 w 5498758"/>
              <a:gd name="connsiteY546" fmla="*/ 2439293 h 4459172"/>
              <a:gd name="connsiteX547" fmla="*/ 2448609 w 5498758"/>
              <a:gd name="connsiteY547" fmla="*/ 2463759 h 4459172"/>
              <a:gd name="connsiteX548" fmla="*/ 2439504 w 5498758"/>
              <a:gd name="connsiteY548" fmla="*/ 2486684 h 4459172"/>
              <a:gd name="connsiteX549" fmla="*/ 2428967 w 5498758"/>
              <a:gd name="connsiteY549" fmla="*/ 2508026 h 4459172"/>
              <a:gd name="connsiteX550" fmla="*/ 2416923 w 5498758"/>
              <a:gd name="connsiteY550" fmla="*/ 2527740 h 4459172"/>
              <a:gd name="connsiteX551" fmla="*/ 2388010 w 5498758"/>
              <a:gd name="connsiteY551" fmla="*/ 2562112 h 4459172"/>
              <a:gd name="connsiteX552" fmla="*/ 2352158 w 5498758"/>
              <a:gd name="connsiteY552" fmla="*/ 2589453 h 4459172"/>
              <a:gd name="connsiteX553" fmla="*/ 2331438 w 5498758"/>
              <a:gd name="connsiteY553" fmla="*/ 2600377 h 4459172"/>
              <a:gd name="connsiteX554" fmla="*/ 2308758 w 5498758"/>
              <a:gd name="connsiteY554" fmla="*/ 2609413 h 4459172"/>
              <a:gd name="connsiteX555" fmla="*/ 2284039 w 5498758"/>
              <a:gd name="connsiteY555" fmla="*/ 2616517 h 4459172"/>
              <a:gd name="connsiteX556" fmla="*/ 2257206 w 5498758"/>
              <a:gd name="connsiteY556" fmla="*/ 2621645 h 4459172"/>
              <a:gd name="connsiteX557" fmla="*/ 2228182 w 5498758"/>
              <a:gd name="connsiteY557" fmla="*/ 2624754 h 4459172"/>
              <a:gd name="connsiteX558" fmla="*/ 2196892 w 5498758"/>
              <a:gd name="connsiteY558" fmla="*/ 2625799 h 4459172"/>
              <a:gd name="connsiteX559" fmla="*/ 2196892 w 5498758"/>
              <a:gd name="connsiteY559" fmla="*/ 2566725 h 4459172"/>
              <a:gd name="connsiteX560" fmla="*/ 2227207 w 5498758"/>
              <a:gd name="connsiteY560" fmla="*/ 2565362 h 4459172"/>
              <a:gd name="connsiteX561" fmla="*/ 2254616 w 5498758"/>
              <a:gd name="connsiteY561" fmla="*/ 2561323 h 4459172"/>
              <a:gd name="connsiteX562" fmla="*/ 2279255 w 5498758"/>
              <a:gd name="connsiteY562" fmla="*/ 2554679 h 4459172"/>
              <a:gd name="connsiteX563" fmla="*/ 2301263 w 5498758"/>
              <a:gd name="connsiteY563" fmla="*/ 2545502 h 4459172"/>
              <a:gd name="connsiteX564" fmla="*/ 2337940 w 5498758"/>
              <a:gd name="connsiteY564" fmla="*/ 2519839 h 4459172"/>
              <a:gd name="connsiteX565" fmla="*/ 2365750 w 5498758"/>
              <a:gd name="connsiteY565" fmla="*/ 2484913 h 4459172"/>
              <a:gd name="connsiteX566" fmla="*/ 2376675 w 5498758"/>
              <a:gd name="connsiteY566" fmla="*/ 2464156 h 4459172"/>
              <a:gd name="connsiteX567" fmla="*/ 2385798 w 5498758"/>
              <a:gd name="connsiteY567" fmla="*/ 2441299 h 4459172"/>
              <a:gd name="connsiteX568" fmla="*/ 2393256 w 5498758"/>
              <a:gd name="connsiteY568" fmla="*/ 2416414 h 4459172"/>
              <a:gd name="connsiteX569" fmla="*/ 2399189 w 5498758"/>
              <a:gd name="connsiteY569" fmla="*/ 2389574 h 4459172"/>
              <a:gd name="connsiteX570" fmla="*/ 2403733 w 5498758"/>
              <a:gd name="connsiteY570" fmla="*/ 2360851 h 4459172"/>
              <a:gd name="connsiteX571" fmla="*/ 2407027 w 5498758"/>
              <a:gd name="connsiteY571" fmla="*/ 2330317 h 4459172"/>
              <a:gd name="connsiteX572" fmla="*/ 2409208 w 5498758"/>
              <a:gd name="connsiteY572" fmla="*/ 2298043 h 4459172"/>
              <a:gd name="connsiteX573" fmla="*/ 2410416 w 5498758"/>
              <a:gd name="connsiteY573" fmla="*/ 2264103 h 4459172"/>
              <a:gd name="connsiteX574" fmla="*/ 2410788 w 5498758"/>
              <a:gd name="connsiteY574" fmla="*/ 2228568 h 4459172"/>
              <a:gd name="connsiteX575" fmla="*/ 2410396 w 5498758"/>
              <a:gd name="connsiteY575" fmla="*/ 2193383 h 4459172"/>
              <a:gd name="connsiteX576" fmla="*/ 2409134 w 5498758"/>
              <a:gd name="connsiteY576" fmla="*/ 2159770 h 4459172"/>
              <a:gd name="connsiteX577" fmla="*/ 2406870 w 5498758"/>
              <a:gd name="connsiteY577" fmla="*/ 2127804 h 4459172"/>
              <a:gd name="connsiteX578" fmla="*/ 2403474 w 5498758"/>
              <a:gd name="connsiteY578" fmla="*/ 2097555 h 4459172"/>
              <a:gd name="connsiteX579" fmla="*/ 2398815 w 5498758"/>
              <a:gd name="connsiteY579" fmla="*/ 2069097 h 4459172"/>
              <a:gd name="connsiteX580" fmla="*/ 2392763 w 5498758"/>
              <a:gd name="connsiteY580" fmla="*/ 2042499 h 4459172"/>
              <a:gd name="connsiteX581" fmla="*/ 2385188 w 5498758"/>
              <a:gd name="connsiteY581" fmla="*/ 2017837 h 4459172"/>
              <a:gd name="connsiteX582" fmla="*/ 2375958 w 5498758"/>
              <a:gd name="connsiteY582" fmla="*/ 1995181 h 4459172"/>
              <a:gd name="connsiteX583" fmla="*/ 2364943 w 5498758"/>
              <a:gd name="connsiteY583" fmla="*/ 1974603 h 4459172"/>
              <a:gd name="connsiteX584" fmla="*/ 2337035 w 5498758"/>
              <a:gd name="connsiteY584" fmla="*/ 1939972 h 4459172"/>
              <a:gd name="connsiteX585" fmla="*/ 2300421 w 5498758"/>
              <a:gd name="connsiteY585" fmla="*/ 1914521 h 4459172"/>
              <a:gd name="connsiteX586" fmla="*/ 2278522 w 5498758"/>
              <a:gd name="connsiteY586" fmla="*/ 1905419 h 4459172"/>
              <a:gd name="connsiteX587" fmla="*/ 2254055 w 5498758"/>
              <a:gd name="connsiteY587" fmla="*/ 1898828 h 4459172"/>
              <a:gd name="connsiteX588" fmla="*/ 2226888 w 5498758"/>
              <a:gd name="connsiteY588" fmla="*/ 1894820 h 4459172"/>
              <a:gd name="connsiteX589" fmla="*/ 2196892 w 5498758"/>
              <a:gd name="connsiteY589" fmla="*/ 1893468 h 4459172"/>
              <a:gd name="connsiteX590" fmla="*/ 2140849 w 5498758"/>
              <a:gd name="connsiteY590" fmla="*/ 1833374 h 4459172"/>
              <a:gd name="connsiteX591" fmla="*/ 2140849 w 5498758"/>
              <a:gd name="connsiteY591" fmla="*/ 1893468 h 4459172"/>
              <a:gd name="connsiteX592" fmla="*/ 2111022 w 5498758"/>
              <a:gd name="connsiteY592" fmla="*/ 1894820 h 4459172"/>
              <a:gd name="connsiteX593" fmla="*/ 2084005 w 5498758"/>
              <a:gd name="connsiteY593" fmla="*/ 1898828 h 4459172"/>
              <a:gd name="connsiteX594" fmla="*/ 2059669 w 5498758"/>
              <a:gd name="connsiteY594" fmla="*/ 1905419 h 4459172"/>
              <a:gd name="connsiteX595" fmla="*/ 2037884 w 5498758"/>
              <a:gd name="connsiteY595" fmla="*/ 1914521 h 4459172"/>
              <a:gd name="connsiteX596" fmla="*/ 2001450 w 5498758"/>
              <a:gd name="connsiteY596" fmla="*/ 1939972 h 4459172"/>
              <a:gd name="connsiteX597" fmla="*/ 1973667 w 5498758"/>
              <a:gd name="connsiteY597" fmla="*/ 1974603 h 4459172"/>
              <a:gd name="connsiteX598" fmla="*/ 1962698 w 5498758"/>
              <a:gd name="connsiteY598" fmla="*/ 1995181 h 4459172"/>
              <a:gd name="connsiteX599" fmla="*/ 1953504 w 5498758"/>
              <a:gd name="connsiteY599" fmla="*/ 2017837 h 4459172"/>
              <a:gd name="connsiteX600" fmla="*/ 1945955 w 5498758"/>
              <a:gd name="connsiteY600" fmla="*/ 2042499 h 4459172"/>
              <a:gd name="connsiteX601" fmla="*/ 1939923 w 5498758"/>
              <a:gd name="connsiteY601" fmla="*/ 2069097 h 4459172"/>
              <a:gd name="connsiteX602" fmla="*/ 1935277 w 5498758"/>
              <a:gd name="connsiteY602" fmla="*/ 2097555 h 4459172"/>
              <a:gd name="connsiteX603" fmla="*/ 1931889 w 5498758"/>
              <a:gd name="connsiteY603" fmla="*/ 2127804 h 4459172"/>
              <a:gd name="connsiteX604" fmla="*/ 1929629 w 5498758"/>
              <a:gd name="connsiteY604" fmla="*/ 2159770 h 4459172"/>
              <a:gd name="connsiteX605" fmla="*/ 1928368 w 5498758"/>
              <a:gd name="connsiteY605" fmla="*/ 2193383 h 4459172"/>
              <a:gd name="connsiteX606" fmla="*/ 1927976 w 5498758"/>
              <a:gd name="connsiteY606" fmla="*/ 2228568 h 4459172"/>
              <a:gd name="connsiteX607" fmla="*/ 1928358 w 5498758"/>
              <a:gd name="connsiteY607" fmla="*/ 2264103 h 4459172"/>
              <a:gd name="connsiteX608" fmla="*/ 1929592 w 5498758"/>
              <a:gd name="connsiteY608" fmla="*/ 2298043 h 4459172"/>
              <a:gd name="connsiteX609" fmla="*/ 1931811 w 5498758"/>
              <a:gd name="connsiteY609" fmla="*/ 2330317 h 4459172"/>
              <a:gd name="connsiteX610" fmla="*/ 1935148 w 5498758"/>
              <a:gd name="connsiteY610" fmla="*/ 2360851 h 4459172"/>
              <a:gd name="connsiteX611" fmla="*/ 1939736 w 5498758"/>
              <a:gd name="connsiteY611" fmla="*/ 2389574 h 4459172"/>
              <a:gd name="connsiteX612" fmla="*/ 1945709 w 5498758"/>
              <a:gd name="connsiteY612" fmla="*/ 2416414 h 4459172"/>
              <a:gd name="connsiteX613" fmla="*/ 1953200 w 5498758"/>
              <a:gd name="connsiteY613" fmla="*/ 2441299 h 4459172"/>
              <a:gd name="connsiteX614" fmla="*/ 1962341 w 5498758"/>
              <a:gd name="connsiteY614" fmla="*/ 2464156 h 4459172"/>
              <a:gd name="connsiteX615" fmla="*/ 1973265 w 5498758"/>
              <a:gd name="connsiteY615" fmla="*/ 2484913 h 4459172"/>
              <a:gd name="connsiteX616" fmla="*/ 2000999 w 5498758"/>
              <a:gd name="connsiteY616" fmla="*/ 2519839 h 4459172"/>
              <a:gd name="connsiteX617" fmla="*/ 2037464 w 5498758"/>
              <a:gd name="connsiteY617" fmla="*/ 2545502 h 4459172"/>
              <a:gd name="connsiteX618" fmla="*/ 2059304 w 5498758"/>
              <a:gd name="connsiteY618" fmla="*/ 2554679 h 4459172"/>
              <a:gd name="connsiteX619" fmla="*/ 2083726 w 5498758"/>
              <a:gd name="connsiteY619" fmla="*/ 2561323 h 4459172"/>
              <a:gd name="connsiteX620" fmla="*/ 2110863 w 5498758"/>
              <a:gd name="connsiteY620" fmla="*/ 2565362 h 4459172"/>
              <a:gd name="connsiteX621" fmla="*/ 2140849 w 5498758"/>
              <a:gd name="connsiteY621" fmla="*/ 2566725 h 4459172"/>
              <a:gd name="connsiteX622" fmla="*/ 2140849 w 5498758"/>
              <a:gd name="connsiteY622" fmla="*/ 2625799 h 4459172"/>
              <a:gd name="connsiteX623" fmla="*/ 2109692 w 5498758"/>
              <a:gd name="connsiteY623" fmla="*/ 2624754 h 4459172"/>
              <a:gd name="connsiteX624" fmla="*/ 2080775 w 5498758"/>
              <a:gd name="connsiteY624" fmla="*/ 2621645 h 4459172"/>
              <a:gd name="connsiteX625" fmla="*/ 2054025 w 5498758"/>
              <a:gd name="connsiteY625" fmla="*/ 2616517 h 4459172"/>
              <a:gd name="connsiteX626" fmla="*/ 2029367 w 5498758"/>
              <a:gd name="connsiteY626" fmla="*/ 2609413 h 4459172"/>
              <a:gd name="connsiteX627" fmla="*/ 2006728 w 5498758"/>
              <a:gd name="connsiteY627" fmla="*/ 2600377 h 4459172"/>
              <a:gd name="connsiteX628" fmla="*/ 1986033 w 5498758"/>
              <a:gd name="connsiteY628" fmla="*/ 2589453 h 4459172"/>
              <a:gd name="connsiteX629" fmla="*/ 1950182 w 5498758"/>
              <a:gd name="connsiteY629" fmla="*/ 2562112 h 4459172"/>
              <a:gd name="connsiteX630" fmla="*/ 1921222 w 5498758"/>
              <a:gd name="connsiteY630" fmla="*/ 2527740 h 4459172"/>
              <a:gd name="connsiteX631" fmla="*/ 1909143 w 5498758"/>
              <a:gd name="connsiteY631" fmla="*/ 2508026 h 4459172"/>
              <a:gd name="connsiteX632" fmla="*/ 1898564 w 5498758"/>
              <a:gd name="connsiteY632" fmla="*/ 2486684 h 4459172"/>
              <a:gd name="connsiteX633" fmla="*/ 1889412 w 5498758"/>
              <a:gd name="connsiteY633" fmla="*/ 2463759 h 4459172"/>
              <a:gd name="connsiteX634" fmla="*/ 1881615 w 5498758"/>
              <a:gd name="connsiteY634" fmla="*/ 2439293 h 4459172"/>
              <a:gd name="connsiteX635" fmla="*/ 1875096 w 5498758"/>
              <a:gd name="connsiteY635" fmla="*/ 2413332 h 4459172"/>
              <a:gd name="connsiteX636" fmla="*/ 1869783 w 5498758"/>
              <a:gd name="connsiteY636" fmla="*/ 2385916 h 4459172"/>
              <a:gd name="connsiteX637" fmla="*/ 1865602 w 5498758"/>
              <a:gd name="connsiteY637" fmla="*/ 2357092 h 4459172"/>
              <a:gd name="connsiteX638" fmla="*/ 1862479 w 5498758"/>
              <a:gd name="connsiteY638" fmla="*/ 2326901 h 4459172"/>
              <a:gd name="connsiteX639" fmla="*/ 1860340 w 5498758"/>
              <a:gd name="connsiteY639" fmla="*/ 2295388 h 4459172"/>
              <a:gd name="connsiteX640" fmla="*/ 1859110 w 5498758"/>
              <a:gd name="connsiteY640" fmla="*/ 2262596 h 4459172"/>
              <a:gd name="connsiteX641" fmla="*/ 1858717 w 5498758"/>
              <a:gd name="connsiteY641" fmla="*/ 2228568 h 4459172"/>
              <a:gd name="connsiteX642" fmla="*/ 1859123 w 5498758"/>
              <a:gd name="connsiteY642" fmla="*/ 2194687 h 4459172"/>
              <a:gd name="connsiteX643" fmla="*/ 1860390 w 5498758"/>
              <a:gd name="connsiteY643" fmla="*/ 2162039 h 4459172"/>
              <a:gd name="connsiteX644" fmla="*/ 1862586 w 5498758"/>
              <a:gd name="connsiteY644" fmla="*/ 2130670 h 4459172"/>
              <a:gd name="connsiteX645" fmla="*/ 1865781 w 5498758"/>
              <a:gd name="connsiteY645" fmla="*/ 2100621 h 4459172"/>
              <a:gd name="connsiteX646" fmla="*/ 1870047 w 5498758"/>
              <a:gd name="connsiteY646" fmla="*/ 2071935 h 4459172"/>
              <a:gd name="connsiteX647" fmla="*/ 1875452 w 5498758"/>
              <a:gd name="connsiteY647" fmla="*/ 2044655 h 4459172"/>
              <a:gd name="connsiteX648" fmla="*/ 1882067 w 5498758"/>
              <a:gd name="connsiteY648" fmla="*/ 2018824 h 4459172"/>
              <a:gd name="connsiteX649" fmla="*/ 1889961 w 5498758"/>
              <a:gd name="connsiteY649" fmla="*/ 1994485 h 4459172"/>
              <a:gd name="connsiteX650" fmla="*/ 1899205 w 5498758"/>
              <a:gd name="connsiteY650" fmla="*/ 1971682 h 4459172"/>
              <a:gd name="connsiteX651" fmla="*/ 1909867 w 5498758"/>
              <a:gd name="connsiteY651" fmla="*/ 1950456 h 4459172"/>
              <a:gd name="connsiteX652" fmla="*/ 1922020 w 5498758"/>
              <a:gd name="connsiteY652" fmla="*/ 1930851 h 4459172"/>
              <a:gd name="connsiteX653" fmla="*/ 1951072 w 5498758"/>
              <a:gd name="connsiteY653" fmla="*/ 1896674 h 4459172"/>
              <a:gd name="connsiteX654" fmla="*/ 1986922 w 5498758"/>
              <a:gd name="connsiteY654" fmla="*/ 1869495 h 4459172"/>
              <a:gd name="connsiteX655" fmla="*/ 2007571 w 5498758"/>
              <a:gd name="connsiteY655" fmla="*/ 1858637 h 4459172"/>
              <a:gd name="connsiteX656" fmla="*/ 2030129 w 5498758"/>
              <a:gd name="connsiteY656" fmla="*/ 1849656 h 4459172"/>
              <a:gd name="connsiteX657" fmla="*/ 2054665 w 5498758"/>
              <a:gd name="connsiteY657" fmla="*/ 1842597 h 4459172"/>
              <a:gd name="connsiteX658" fmla="*/ 2081251 w 5498758"/>
              <a:gd name="connsiteY658" fmla="*/ 1837502 h 4459172"/>
              <a:gd name="connsiteX659" fmla="*/ 2109955 w 5498758"/>
              <a:gd name="connsiteY659" fmla="*/ 1834413 h 4459172"/>
              <a:gd name="connsiteX660" fmla="*/ 2219148 w 5498758"/>
              <a:gd name="connsiteY660" fmla="*/ 1448369 h 4459172"/>
              <a:gd name="connsiteX661" fmla="*/ 2771201 w 5498758"/>
              <a:gd name="connsiteY661" fmla="*/ 1448369 h 4459172"/>
              <a:gd name="connsiteX662" fmla="*/ 2771201 w 5498758"/>
              <a:gd name="connsiteY662" fmla="*/ 1513555 h 4459172"/>
              <a:gd name="connsiteX663" fmla="*/ 2219148 w 5498758"/>
              <a:gd name="connsiteY663" fmla="*/ 1513555 h 4459172"/>
              <a:gd name="connsiteX664" fmla="*/ 1555972 w 5498758"/>
              <a:gd name="connsiteY664" fmla="*/ 1448366 h 4459172"/>
              <a:gd name="connsiteX665" fmla="*/ 2108018 w 5498758"/>
              <a:gd name="connsiteY665" fmla="*/ 1448366 h 4459172"/>
              <a:gd name="connsiteX666" fmla="*/ 2108018 w 5498758"/>
              <a:gd name="connsiteY666" fmla="*/ 1513553 h 4459172"/>
              <a:gd name="connsiteX667" fmla="*/ 1555972 w 5498758"/>
              <a:gd name="connsiteY667" fmla="*/ 1513553 h 4459172"/>
              <a:gd name="connsiteX668" fmla="*/ 2219148 w 5498758"/>
              <a:gd name="connsiteY668" fmla="*/ 1235493 h 4459172"/>
              <a:gd name="connsiteX669" fmla="*/ 2771201 w 5498758"/>
              <a:gd name="connsiteY669" fmla="*/ 1235493 h 4459172"/>
              <a:gd name="connsiteX670" fmla="*/ 2771201 w 5498758"/>
              <a:gd name="connsiteY670" fmla="*/ 1300680 h 4459172"/>
              <a:gd name="connsiteX671" fmla="*/ 2219148 w 5498758"/>
              <a:gd name="connsiteY671" fmla="*/ 1300680 h 4459172"/>
              <a:gd name="connsiteX672" fmla="*/ 1555972 w 5498758"/>
              <a:gd name="connsiteY672" fmla="*/ 1235491 h 4459172"/>
              <a:gd name="connsiteX673" fmla="*/ 2108018 w 5498758"/>
              <a:gd name="connsiteY673" fmla="*/ 1235491 h 4459172"/>
              <a:gd name="connsiteX674" fmla="*/ 2108018 w 5498758"/>
              <a:gd name="connsiteY674" fmla="*/ 1300678 h 4459172"/>
              <a:gd name="connsiteX675" fmla="*/ 1555972 w 5498758"/>
              <a:gd name="connsiteY675" fmla="*/ 1300678 h 4459172"/>
              <a:gd name="connsiteX676" fmla="*/ 3742214 w 5498758"/>
              <a:gd name="connsiteY676" fmla="*/ 916690 h 4459172"/>
              <a:gd name="connsiteX677" fmla="*/ 3773108 w 5498758"/>
              <a:gd name="connsiteY677" fmla="*/ 917728 h 4459172"/>
              <a:gd name="connsiteX678" fmla="*/ 3801812 w 5498758"/>
              <a:gd name="connsiteY678" fmla="*/ 920817 h 4459172"/>
              <a:gd name="connsiteX679" fmla="*/ 3828397 w 5498758"/>
              <a:gd name="connsiteY679" fmla="*/ 925913 h 4459172"/>
              <a:gd name="connsiteX680" fmla="*/ 3852935 w 5498758"/>
              <a:gd name="connsiteY680" fmla="*/ 932972 h 4459172"/>
              <a:gd name="connsiteX681" fmla="*/ 3875492 w 5498758"/>
              <a:gd name="connsiteY681" fmla="*/ 941952 h 4459172"/>
              <a:gd name="connsiteX682" fmla="*/ 3896140 w 5498758"/>
              <a:gd name="connsiteY682" fmla="*/ 952810 h 4459172"/>
              <a:gd name="connsiteX683" fmla="*/ 3931990 w 5498758"/>
              <a:gd name="connsiteY683" fmla="*/ 979989 h 4459172"/>
              <a:gd name="connsiteX684" fmla="*/ 3961043 w 5498758"/>
              <a:gd name="connsiteY684" fmla="*/ 1014166 h 4459172"/>
              <a:gd name="connsiteX685" fmla="*/ 3973194 w 5498758"/>
              <a:gd name="connsiteY685" fmla="*/ 1033771 h 4459172"/>
              <a:gd name="connsiteX686" fmla="*/ 3983858 w 5498758"/>
              <a:gd name="connsiteY686" fmla="*/ 1054997 h 4459172"/>
              <a:gd name="connsiteX687" fmla="*/ 3993102 w 5498758"/>
              <a:gd name="connsiteY687" fmla="*/ 1077801 h 4459172"/>
              <a:gd name="connsiteX688" fmla="*/ 4000996 w 5498758"/>
              <a:gd name="connsiteY688" fmla="*/ 1102139 h 4459172"/>
              <a:gd name="connsiteX689" fmla="*/ 4007610 w 5498758"/>
              <a:gd name="connsiteY689" fmla="*/ 1127971 h 4459172"/>
              <a:gd name="connsiteX690" fmla="*/ 4013016 w 5498758"/>
              <a:gd name="connsiteY690" fmla="*/ 1155250 h 4459172"/>
              <a:gd name="connsiteX691" fmla="*/ 4017281 w 5498758"/>
              <a:gd name="connsiteY691" fmla="*/ 1183936 h 4459172"/>
              <a:gd name="connsiteX692" fmla="*/ 4020477 w 5498758"/>
              <a:gd name="connsiteY692" fmla="*/ 1213985 h 4459172"/>
              <a:gd name="connsiteX693" fmla="*/ 4022673 w 5498758"/>
              <a:gd name="connsiteY693" fmla="*/ 1245354 h 4459172"/>
              <a:gd name="connsiteX694" fmla="*/ 4023939 w 5498758"/>
              <a:gd name="connsiteY694" fmla="*/ 1278002 h 4459172"/>
              <a:gd name="connsiteX695" fmla="*/ 4024347 w 5498758"/>
              <a:gd name="connsiteY695" fmla="*/ 1311883 h 4459172"/>
              <a:gd name="connsiteX696" fmla="*/ 4023960 w 5498758"/>
              <a:gd name="connsiteY696" fmla="*/ 1345910 h 4459172"/>
              <a:gd name="connsiteX697" fmla="*/ 4022749 w 5498758"/>
              <a:gd name="connsiteY697" fmla="*/ 1378703 h 4459172"/>
              <a:gd name="connsiteX698" fmla="*/ 4020638 w 5498758"/>
              <a:gd name="connsiteY698" fmla="*/ 1410216 h 4459172"/>
              <a:gd name="connsiteX699" fmla="*/ 4017550 w 5498758"/>
              <a:gd name="connsiteY699" fmla="*/ 1440407 h 4459172"/>
              <a:gd name="connsiteX700" fmla="*/ 4013412 w 5498758"/>
              <a:gd name="connsiteY700" fmla="*/ 1469231 h 4459172"/>
              <a:gd name="connsiteX701" fmla="*/ 4008146 w 5498758"/>
              <a:gd name="connsiteY701" fmla="*/ 1496647 h 4459172"/>
              <a:gd name="connsiteX702" fmla="*/ 4001675 w 5498758"/>
              <a:gd name="connsiteY702" fmla="*/ 1522609 h 4459172"/>
              <a:gd name="connsiteX703" fmla="*/ 3993926 w 5498758"/>
              <a:gd name="connsiteY703" fmla="*/ 1547074 h 4459172"/>
              <a:gd name="connsiteX704" fmla="*/ 3984821 w 5498758"/>
              <a:gd name="connsiteY704" fmla="*/ 1570000 h 4459172"/>
              <a:gd name="connsiteX705" fmla="*/ 3974284 w 5498758"/>
              <a:gd name="connsiteY705" fmla="*/ 1591341 h 4459172"/>
              <a:gd name="connsiteX706" fmla="*/ 3962241 w 5498758"/>
              <a:gd name="connsiteY706" fmla="*/ 1611056 h 4459172"/>
              <a:gd name="connsiteX707" fmla="*/ 3933329 w 5498758"/>
              <a:gd name="connsiteY707" fmla="*/ 1645428 h 4459172"/>
              <a:gd name="connsiteX708" fmla="*/ 3897477 w 5498758"/>
              <a:gd name="connsiteY708" fmla="*/ 1672768 h 4459172"/>
              <a:gd name="connsiteX709" fmla="*/ 3876760 w 5498758"/>
              <a:gd name="connsiteY709" fmla="*/ 1683693 h 4459172"/>
              <a:gd name="connsiteX710" fmla="*/ 3854080 w 5498758"/>
              <a:gd name="connsiteY710" fmla="*/ 1692729 h 4459172"/>
              <a:gd name="connsiteX711" fmla="*/ 3829360 w 5498758"/>
              <a:gd name="connsiteY711" fmla="*/ 1699833 h 4459172"/>
              <a:gd name="connsiteX712" fmla="*/ 3802527 w 5498758"/>
              <a:gd name="connsiteY712" fmla="*/ 1704961 h 4459172"/>
              <a:gd name="connsiteX713" fmla="*/ 3773504 w 5498758"/>
              <a:gd name="connsiteY713" fmla="*/ 1708069 h 4459172"/>
              <a:gd name="connsiteX714" fmla="*/ 3742214 w 5498758"/>
              <a:gd name="connsiteY714" fmla="*/ 1709115 h 4459172"/>
              <a:gd name="connsiteX715" fmla="*/ 3742214 w 5498758"/>
              <a:gd name="connsiteY715" fmla="*/ 1650040 h 4459172"/>
              <a:gd name="connsiteX716" fmla="*/ 3772528 w 5498758"/>
              <a:gd name="connsiteY716" fmla="*/ 1648677 h 4459172"/>
              <a:gd name="connsiteX717" fmla="*/ 3799938 w 5498758"/>
              <a:gd name="connsiteY717" fmla="*/ 1644638 h 4459172"/>
              <a:gd name="connsiteX718" fmla="*/ 3824576 w 5498758"/>
              <a:gd name="connsiteY718" fmla="*/ 1637994 h 4459172"/>
              <a:gd name="connsiteX719" fmla="*/ 3846584 w 5498758"/>
              <a:gd name="connsiteY719" fmla="*/ 1628817 h 4459172"/>
              <a:gd name="connsiteX720" fmla="*/ 3883261 w 5498758"/>
              <a:gd name="connsiteY720" fmla="*/ 1603155 h 4459172"/>
              <a:gd name="connsiteX721" fmla="*/ 3911071 w 5498758"/>
              <a:gd name="connsiteY721" fmla="*/ 1568228 h 4459172"/>
              <a:gd name="connsiteX722" fmla="*/ 3921996 w 5498758"/>
              <a:gd name="connsiteY722" fmla="*/ 1547471 h 4459172"/>
              <a:gd name="connsiteX723" fmla="*/ 3931120 w 5498758"/>
              <a:gd name="connsiteY723" fmla="*/ 1524614 h 4459172"/>
              <a:gd name="connsiteX724" fmla="*/ 3938578 w 5498758"/>
              <a:gd name="connsiteY724" fmla="*/ 1499729 h 4459172"/>
              <a:gd name="connsiteX725" fmla="*/ 3944510 w 5498758"/>
              <a:gd name="connsiteY725" fmla="*/ 1472889 h 4459172"/>
              <a:gd name="connsiteX726" fmla="*/ 3949054 w 5498758"/>
              <a:gd name="connsiteY726" fmla="*/ 1444166 h 4459172"/>
              <a:gd name="connsiteX727" fmla="*/ 3952348 w 5498758"/>
              <a:gd name="connsiteY727" fmla="*/ 1413632 h 4459172"/>
              <a:gd name="connsiteX728" fmla="*/ 3954530 w 5498758"/>
              <a:gd name="connsiteY728" fmla="*/ 1381358 h 4459172"/>
              <a:gd name="connsiteX729" fmla="*/ 3955738 w 5498758"/>
              <a:gd name="connsiteY729" fmla="*/ 1347418 h 4459172"/>
              <a:gd name="connsiteX730" fmla="*/ 3956109 w 5498758"/>
              <a:gd name="connsiteY730" fmla="*/ 1311883 h 4459172"/>
              <a:gd name="connsiteX731" fmla="*/ 3955717 w 5498758"/>
              <a:gd name="connsiteY731" fmla="*/ 1276698 h 4459172"/>
              <a:gd name="connsiteX732" fmla="*/ 3954455 w 5498758"/>
              <a:gd name="connsiteY732" fmla="*/ 1243085 h 4459172"/>
              <a:gd name="connsiteX733" fmla="*/ 3952190 w 5498758"/>
              <a:gd name="connsiteY733" fmla="*/ 1211119 h 4459172"/>
              <a:gd name="connsiteX734" fmla="*/ 3948795 w 5498758"/>
              <a:gd name="connsiteY734" fmla="*/ 1180870 h 4459172"/>
              <a:gd name="connsiteX735" fmla="*/ 3944136 w 5498758"/>
              <a:gd name="connsiteY735" fmla="*/ 1152411 h 4459172"/>
              <a:gd name="connsiteX736" fmla="*/ 3938084 w 5498758"/>
              <a:gd name="connsiteY736" fmla="*/ 1125814 h 4459172"/>
              <a:gd name="connsiteX737" fmla="*/ 3930509 w 5498758"/>
              <a:gd name="connsiteY737" fmla="*/ 1101153 h 4459172"/>
              <a:gd name="connsiteX738" fmla="*/ 3921278 w 5498758"/>
              <a:gd name="connsiteY738" fmla="*/ 1078496 h 4459172"/>
              <a:gd name="connsiteX739" fmla="*/ 3910264 w 5498758"/>
              <a:gd name="connsiteY739" fmla="*/ 1057918 h 4459172"/>
              <a:gd name="connsiteX740" fmla="*/ 3882356 w 5498758"/>
              <a:gd name="connsiteY740" fmla="*/ 1023288 h 4459172"/>
              <a:gd name="connsiteX741" fmla="*/ 3845742 w 5498758"/>
              <a:gd name="connsiteY741" fmla="*/ 997836 h 4459172"/>
              <a:gd name="connsiteX742" fmla="*/ 3823844 w 5498758"/>
              <a:gd name="connsiteY742" fmla="*/ 988734 h 4459172"/>
              <a:gd name="connsiteX743" fmla="*/ 3799376 w 5498758"/>
              <a:gd name="connsiteY743" fmla="*/ 982143 h 4459172"/>
              <a:gd name="connsiteX744" fmla="*/ 3772210 w 5498758"/>
              <a:gd name="connsiteY744" fmla="*/ 978135 h 4459172"/>
              <a:gd name="connsiteX745" fmla="*/ 3742214 w 5498758"/>
              <a:gd name="connsiteY745" fmla="*/ 976783 h 4459172"/>
              <a:gd name="connsiteX746" fmla="*/ 3686156 w 5498758"/>
              <a:gd name="connsiteY746" fmla="*/ 916690 h 4459172"/>
              <a:gd name="connsiteX747" fmla="*/ 3686156 w 5498758"/>
              <a:gd name="connsiteY747" fmla="*/ 976783 h 4459172"/>
              <a:gd name="connsiteX748" fmla="*/ 3656329 w 5498758"/>
              <a:gd name="connsiteY748" fmla="*/ 978135 h 4459172"/>
              <a:gd name="connsiteX749" fmla="*/ 3629312 w 5498758"/>
              <a:gd name="connsiteY749" fmla="*/ 982143 h 4459172"/>
              <a:gd name="connsiteX750" fmla="*/ 3604976 w 5498758"/>
              <a:gd name="connsiteY750" fmla="*/ 988734 h 4459172"/>
              <a:gd name="connsiteX751" fmla="*/ 3583191 w 5498758"/>
              <a:gd name="connsiteY751" fmla="*/ 997836 h 4459172"/>
              <a:gd name="connsiteX752" fmla="*/ 3546757 w 5498758"/>
              <a:gd name="connsiteY752" fmla="*/ 1023288 h 4459172"/>
              <a:gd name="connsiteX753" fmla="*/ 3518975 w 5498758"/>
              <a:gd name="connsiteY753" fmla="*/ 1057918 h 4459172"/>
              <a:gd name="connsiteX754" fmla="*/ 3508006 w 5498758"/>
              <a:gd name="connsiteY754" fmla="*/ 1078496 h 4459172"/>
              <a:gd name="connsiteX755" fmla="*/ 3498812 w 5498758"/>
              <a:gd name="connsiteY755" fmla="*/ 1101153 h 4459172"/>
              <a:gd name="connsiteX756" fmla="*/ 3491262 w 5498758"/>
              <a:gd name="connsiteY756" fmla="*/ 1125814 h 4459172"/>
              <a:gd name="connsiteX757" fmla="*/ 3485230 w 5498758"/>
              <a:gd name="connsiteY757" fmla="*/ 1152411 h 4459172"/>
              <a:gd name="connsiteX758" fmla="*/ 3480584 w 5498758"/>
              <a:gd name="connsiteY758" fmla="*/ 1180870 h 4459172"/>
              <a:gd name="connsiteX759" fmla="*/ 3477197 w 5498758"/>
              <a:gd name="connsiteY759" fmla="*/ 1211119 h 4459172"/>
              <a:gd name="connsiteX760" fmla="*/ 3474937 w 5498758"/>
              <a:gd name="connsiteY760" fmla="*/ 1243085 h 4459172"/>
              <a:gd name="connsiteX761" fmla="*/ 3473675 w 5498758"/>
              <a:gd name="connsiteY761" fmla="*/ 1276698 h 4459172"/>
              <a:gd name="connsiteX762" fmla="*/ 3473284 w 5498758"/>
              <a:gd name="connsiteY762" fmla="*/ 1311883 h 4459172"/>
              <a:gd name="connsiteX763" fmla="*/ 3473666 w 5498758"/>
              <a:gd name="connsiteY763" fmla="*/ 1347418 h 4459172"/>
              <a:gd name="connsiteX764" fmla="*/ 3474899 w 5498758"/>
              <a:gd name="connsiteY764" fmla="*/ 1381358 h 4459172"/>
              <a:gd name="connsiteX765" fmla="*/ 3477118 w 5498758"/>
              <a:gd name="connsiteY765" fmla="*/ 1413632 h 4459172"/>
              <a:gd name="connsiteX766" fmla="*/ 3480455 w 5498758"/>
              <a:gd name="connsiteY766" fmla="*/ 1444166 h 4459172"/>
              <a:gd name="connsiteX767" fmla="*/ 3485044 w 5498758"/>
              <a:gd name="connsiteY767" fmla="*/ 1472889 h 4459172"/>
              <a:gd name="connsiteX768" fmla="*/ 3491016 w 5498758"/>
              <a:gd name="connsiteY768" fmla="*/ 1499729 h 4459172"/>
              <a:gd name="connsiteX769" fmla="*/ 3498507 w 5498758"/>
              <a:gd name="connsiteY769" fmla="*/ 1524614 h 4459172"/>
              <a:gd name="connsiteX770" fmla="*/ 3507648 w 5498758"/>
              <a:gd name="connsiteY770" fmla="*/ 1547471 h 4459172"/>
              <a:gd name="connsiteX771" fmla="*/ 3518572 w 5498758"/>
              <a:gd name="connsiteY771" fmla="*/ 1568228 h 4459172"/>
              <a:gd name="connsiteX772" fmla="*/ 3546307 w 5498758"/>
              <a:gd name="connsiteY772" fmla="*/ 1603155 h 4459172"/>
              <a:gd name="connsiteX773" fmla="*/ 3582771 w 5498758"/>
              <a:gd name="connsiteY773" fmla="*/ 1628817 h 4459172"/>
              <a:gd name="connsiteX774" fmla="*/ 3604611 w 5498758"/>
              <a:gd name="connsiteY774" fmla="*/ 1637994 h 4459172"/>
              <a:gd name="connsiteX775" fmla="*/ 3629033 w 5498758"/>
              <a:gd name="connsiteY775" fmla="*/ 1644638 h 4459172"/>
              <a:gd name="connsiteX776" fmla="*/ 3656171 w 5498758"/>
              <a:gd name="connsiteY776" fmla="*/ 1648677 h 4459172"/>
              <a:gd name="connsiteX777" fmla="*/ 3686156 w 5498758"/>
              <a:gd name="connsiteY777" fmla="*/ 1650040 h 4459172"/>
              <a:gd name="connsiteX778" fmla="*/ 3686156 w 5498758"/>
              <a:gd name="connsiteY778" fmla="*/ 1709115 h 4459172"/>
              <a:gd name="connsiteX779" fmla="*/ 3655000 w 5498758"/>
              <a:gd name="connsiteY779" fmla="*/ 1708069 h 4459172"/>
              <a:gd name="connsiteX780" fmla="*/ 3626082 w 5498758"/>
              <a:gd name="connsiteY780" fmla="*/ 1704961 h 4459172"/>
              <a:gd name="connsiteX781" fmla="*/ 3599332 w 5498758"/>
              <a:gd name="connsiteY781" fmla="*/ 1699833 h 4459172"/>
              <a:gd name="connsiteX782" fmla="*/ 3574674 w 5498758"/>
              <a:gd name="connsiteY782" fmla="*/ 1692729 h 4459172"/>
              <a:gd name="connsiteX783" fmla="*/ 3552035 w 5498758"/>
              <a:gd name="connsiteY783" fmla="*/ 1683693 h 4459172"/>
              <a:gd name="connsiteX784" fmla="*/ 3531340 w 5498758"/>
              <a:gd name="connsiteY784" fmla="*/ 1672768 h 4459172"/>
              <a:gd name="connsiteX785" fmla="*/ 3495489 w 5498758"/>
              <a:gd name="connsiteY785" fmla="*/ 1645428 h 4459172"/>
              <a:gd name="connsiteX786" fmla="*/ 3466530 w 5498758"/>
              <a:gd name="connsiteY786" fmla="*/ 1611056 h 4459172"/>
              <a:gd name="connsiteX787" fmla="*/ 3454450 w 5498758"/>
              <a:gd name="connsiteY787" fmla="*/ 1591341 h 4459172"/>
              <a:gd name="connsiteX788" fmla="*/ 3443871 w 5498758"/>
              <a:gd name="connsiteY788" fmla="*/ 1570000 h 4459172"/>
              <a:gd name="connsiteX789" fmla="*/ 3434720 w 5498758"/>
              <a:gd name="connsiteY789" fmla="*/ 1547074 h 4459172"/>
              <a:gd name="connsiteX790" fmla="*/ 3426922 w 5498758"/>
              <a:gd name="connsiteY790" fmla="*/ 1522609 h 4459172"/>
              <a:gd name="connsiteX791" fmla="*/ 3420404 w 5498758"/>
              <a:gd name="connsiteY791" fmla="*/ 1496647 h 4459172"/>
              <a:gd name="connsiteX792" fmla="*/ 3415090 w 5498758"/>
              <a:gd name="connsiteY792" fmla="*/ 1469231 h 4459172"/>
              <a:gd name="connsiteX793" fmla="*/ 3410910 w 5498758"/>
              <a:gd name="connsiteY793" fmla="*/ 1440407 h 4459172"/>
              <a:gd name="connsiteX794" fmla="*/ 3407786 w 5498758"/>
              <a:gd name="connsiteY794" fmla="*/ 1410216 h 4459172"/>
              <a:gd name="connsiteX795" fmla="*/ 3405647 w 5498758"/>
              <a:gd name="connsiteY795" fmla="*/ 1378703 h 4459172"/>
              <a:gd name="connsiteX796" fmla="*/ 3404417 w 5498758"/>
              <a:gd name="connsiteY796" fmla="*/ 1345910 h 4459172"/>
              <a:gd name="connsiteX797" fmla="*/ 3404024 w 5498758"/>
              <a:gd name="connsiteY797" fmla="*/ 1311883 h 4459172"/>
              <a:gd name="connsiteX798" fmla="*/ 3404430 w 5498758"/>
              <a:gd name="connsiteY798" fmla="*/ 1278002 h 4459172"/>
              <a:gd name="connsiteX799" fmla="*/ 3405697 w 5498758"/>
              <a:gd name="connsiteY799" fmla="*/ 1245354 h 4459172"/>
              <a:gd name="connsiteX800" fmla="*/ 3407893 w 5498758"/>
              <a:gd name="connsiteY800" fmla="*/ 1213985 h 4459172"/>
              <a:gd name="connsiteX801" fmla="*/ 3411088 w 5498758"/>
              <a:gd name="connsiteY801" fmla="*/ 1183936 h 4459172"/>
              <a:gd name="connsiteX802" fmla="*/ 3415354 w 5498758"/>
              <a:gd name="connsiteY802" fmla="*/ 1155250 h 4459172"/>
              <a:gd name="connsiteX803" fmla="*/ 3420760 w 5498758"/>
              <a:gd name="connsiteY803" fmla="*/ 1127971 h 4459172"/>
              <a:gd name="connsiteX804" fmla="*/ 3427374 w 5498758"/>
              <a:gd name="connsiteY804" fmla="*/ 1102139 h 4459172"/>
              <a:gd name="connsiteX805" fmla="*/ 3435268 w 5498758"/>
              <a:gd name="connsiteY805" fmla="*/ 1077801 h 4459172"/>
              <a:gd name="connsiteX806" fmla="*/ 3444512 w 5498758"/>
              <a:gd name="connsiteY806" fmla="*/ 1054997 h 4459172"/>
              <a:gd name="connsiteX807" fmla="*/ 3455174 w 5498758"/>
              <a:gd name="connsiteY807" fmla="*/ 1033771 h 4459172"/>
              <a:gd name="connsiteX808" fmla="*/ 3467327 w 5498758"/>
              <a:gd name="connsiteY808" fmla="*/ 1014166 h 4459172"/>
              <a:gd name="connsiteX809" fmla="*/ 3496380 w 5498758"/>
              <a:gd name="connsiteY809" fmla="*/ 979989 h 4459172"/>
              <a:gd name="connsiteX810" fmla="*/ 3532230 w 5498758"/>
              <a:gd name="connsiteY810" fmla="*/ 952810 h 4459172"/>
              <a:gd name="connsiteX811" fmla="*/ 3552878 w 5498758"/>
              <a:gd name="connsiteY811" fmla="*/ 941952 h 4459172"/>
              <a:gd name="connsiteX812" fmla="*/ 3575436 w 5498758"/>
              <a:gd name="connsiteY812" fmla="*/ 932972 h 4459172"/>
              <a:gd name="connsiteX813" fmla="*/ 3599973 w 5498758"/>
              <a:gd name="connsiteY813" fmla="*/ 925913 h 4459172"/>
              <a:gd name="connsiteX814" fmla="*/ 3626558 w 5498758"/>
              <a:gd name="connsiteY814" fmla="*/ 920817 h 4459172"/>
              <a:gd name="connsiteX815" fmla="*/ 3655263 w 5498758"/>
              <a:gd name="connsiteY815" fmla="*/ 917728 h 4459172"/>
              <a:gd name="connsiteX816" fmla="*/ 2538537 w 5498758"/>
              <a:gd name="connsiteY816" fmla="*/ 623346 h 4459172"/>
              <a:gd name="connsiteX817" fmla="*/ 2664834 w 5498758"/>
              <a:gd name="connsiteY817" fmla="*/ 623346 h 4459172"/>
              <a:gd name="connsiteX818" fmla="*/ 2664834 w 5498758"/>
              <a:gd name="connsiteY818" fmla="*/ 729274 h 4459172"/>
              <a:gd name="connsiteX819" fmla="*/ 2538537 w 5498758"/>
              <a:gd name="connsiteY819" fmla="*/ 729274 h 4459172"/>
              <a:gd name="connsiteX820" fmla="*/ 3538388 w 5498758"/>
              <a:gd name="connsiteY820" fmla="*/ 531682 h 4459172"/>
              <a:gd name="connsiteX821" fmla="*/ 4090442 w 5498758"/>
              <a:gd name="connsiteY821" fmla="*/ 531682 h 4459172"/>
              <a:gd name="connsiteX822" fmla="*/ 4090442 w 5498758"/>
              <a:gd name="connsiteY822" fmla="*/ 596869 h 4459172"/>
              <a:gd name="connsiteX823" fmla="*/ 3538388 w 5498758"/>
              <a:gd name="connsiteY823" fmla="*/ 596869 h 4459172"/>
              <a:gd name="connsiteX824" fmla="*/ 3538388 w 5498758"/>
              <a:gd name="connsiteY824" fmla="*/ 318807 h 4459172"/>
              <a:gd name="connsiteX825" fmla="*/ 4090442 w 5498758"/>
              <a:gd name="connsiteY825" fmla="*/ 318807 h 4459172"/>
              <a:gd name="connsiteX826" fmla="*/ 4090442 w 5498758"/>
              <a:gd name="connsiteY826" fmla="*/ 383994 h 4459172"/>
              <a:gd name="connsiteX827" fmla="*/ 3538388 w 5498758"/>
              <a:gd name="connsiteY827" fmla="*/ 383994 h 4459172"/>
              <a:gd name="connsiteX828" fmla="*/ 4743648 w 5498758"/>
              <a:gd name="connsiteY828" fmla="*/ 4277 h 4459172"/>
              <a:gd name="connsiteX829" fmla="*/ 4971802 w 5498758"/>
              <a:gd name="connsiteY829" fmla="*/ 4277 h 4459172"/>
              <a:gd name="connsiteX830" fmla="*/ 4971802 w 5498758"/>
              <a:gd name="connsiteY830" fmla="*/ 62507 h 4459172"/>
              <a:gd name="connsiteX831" fmla="*/ 4813930 w 5498758"/>
              <a:gd name="connsiteY831" fmla="*/ 62507 h 4459172"/>
              <a:gd name="connsiteX832" fmla="*/ 4813930 w 5498758"/>
              <a:gd name="connsiteY832" fmla="*/ 732154 h 4459172"/>
              <a:gd name="connsiteX833" fmla="*/ 4971802 w 5498758"/>
              <a:gd name="connsiteY833" fmla="*/ 732154 h 4459172"/>
              <a:gd name="connsiteX834" fmla="*/ 4971802 w 5498758"/>
              <a:gd name="connsiteY834" fmla="*/ 790385 h 4459172"/>
              <a:gd name="connsiteX835" fmla="*/ 4743648 w 5498758"/>
              <a:gd name="connsiteY835" fmla="*/ 790385 h 4459172"/>
              <a:gd name="connsiteX836" fmla="*/ 4743648 w 5498758"/>
              <a:gd name="connsiteY836" fmla="*/ 732154 h 4459172"/>
              <a:gd name="connsiteX837" fmla="*/ 4743648 w 5498758"/>
              <a:gd name="connsiteY837" fmla="*/ 62507 h 4459172"/>
              <a:gd name="connsiteX838" fmla="*/ 1841161 w 5498758"/>
              <a:gd name="connsiteY838" fmla="*/ 1 h 4459172"/>
              <a:gd name="connsiteX839" fmla="*/ 1841161 w 5498758"/>
              <a:gd name="connsiteY839" fmla="*/ 60096 h 4459172"/>
              <a:gd name="connsiteX840" fmla="*/ 1811334 w 5498758"/>
              <a:gd name="connsiteY840" fmla="*/ 61447 h 4459172"/>
              <a:gd name="connsiteX841" fmla="*/ 1784317 w 5498758"/>
              <a:gd name="connsiteY841" fmla="*/ 65456 h 4459172"/>
              <a:gd name="connsiteX842" fmla="*/ 1759981 w 5498758"/>
              <a:gd name="connsiteY842" fmla="*/ 72046 h 4459172"/>
              <a:gd name="connsiteX843" fmla="*/ 1738195 w 5498758"/>
              <a:gd name="connsiteY843" fmla="*/ 81149 h 4459172"/>
              <a:gd name="connsiteX844" fmla="*/ 1701760 w 5498758"/>
              <a:gd name="connsiteY844" fmla="*/ 106599 h 4459172"/>
              <a:gd name="connsiteX845" fmla="*/ 1673977 w 5498758"/>
              <a:gd name="connsiteY845" fmla="*/ 141231 h 4459172"/>
              <a:gd name="connsiteX846" fmla="*/ 1663007 w 5498758"/>
              <a:gd name="connsiteY846" fmla="*/ 161808 h 4459172"/>
              <a:gd name="connsiteX847" fmla="*/ 1653812 w 5498758"/>
              <a:gd name="connsiteY847" fmla="*/ 184464 h 4459172"/>
              <a:gd name="connsiteX848" fmla="*/ 1646263 w 5498758"/>
              <a:gd name="connsiteY848" fmla="*/ 209127 h 4459172"/>
              <a:gd name="connsiteX849" fmla="*/ 1640230 w 5498758"/>
              <a:gd name="connsiteY849" fmla="*/ 235723 h 4459172"/>
              <a:gd name="connsiteX850" fmla="*/ 1635584 w 5498758"/>
              <a:gd name="connsiteY850" fmla="*/ 264182 h 4459172"/>
              <a:gd name="connsiteX851" fmla="*/ 1632195 w 5498758"/>
              <a:gd name="connsiteY851" fmla="*/ 294431 h 4459172"/>
              <a:gd name="connsiteX852" fmla="*/ 1629935 w 5498758"/>
              <a:gd name="connsiteY852" fmla="*/ 326398 h 4459172"/>
              <a:gd name="connsiteX853" fmla="*/ 1628674 w 5498758"/>
              <a:gd name="connsiteY853" fmla="*/ 360010 h 4459172"/>
              <a:gd name="connsiteX854" fmla="*/ 1628282 w 5498758"/>
              <a:gd name="connsiteY854" fmla="*/ 395196 h 4459172"/>
              <a:gd name="connsiteX855" fmla="*/ 1628664 w 5498758"/>
              <a:gd name="connsiteY855" fmla="*/ 430731 h 4459172"/>
              <a:gd name="connsiteX856" fmla="*/ 1629898 w 5498758"/>
              <a:gd name="connsiteY856" fmla="*/ 464671 h 4459172"/>
              <a:gd name="connsiteX857" fmla="*/ 1632117 w 5498758"/>
              <a:gd name="connsiteY857" fmla="*/ 496943 h 4459172"/>
              <a:gd name="connsiteX858" fmla="*/ 1635455 w 5498758"/>
              <a:gd name="connsiteY858" fmla="*/ 527477 h 4459172"/>
              <a:gd name="connsiteX859" fmla="*/ 1640043 w 5498758"/>
              <a:gd name="connsiteY859" fmla="*/ 556201 h 4459172"/>
              <a:gd name="connsiteX860" fmla="*/ 1646017 w 5498758"/>
              <a:gd name="connsiteY860" fmla="*/ 583040 h 4459172"/>
              <a:gd name="connsiteX861" fmla="*/ 1653508 w 5498758"/>
              <a:gd name="connsiteY861" fmla="*/ 607925 h 4459172"/>
              <a:gd name="connsiteX862" fmla="*/ 1662650 w 5498758"/>
              <a:gd name="connsiteY862" fmla="*/ 630782 h 4459172"/>
              <a:gd name="connsiteX863" fmla="*/ 1673575 w 5498758"/>
              <a:gd name="connsiteY863" fmla="*/ 651540 h 4459172"/>
              <a:gd name="connsiteX864" fmla="*/ 1701309 w 5498758"/>
              <a:gd name="connsiteY864" fmla="*/ 686466 h 4459172"/>
              <a:gd name="connsiteX865" fmla="*/ 1737775 w 5498758"/>
              <a:gd name="connsiteY865" fmla="*/ 712128 h 4459172"/>
              <a:gd name="connsiteX866" fmla="*/ 1759616 w 5498758"/>
              <a:gd name="connsiteY866" fmla="*/ 721306 h 4459172"/>
              <a:gd name="connsiteX867" fmla="*/ 1784038 w 5498758"/>
              <a:gd name="connsiteY867" fmla="*/ 727950 h 4459172"/>
              <a:gd name="connsiteX868" fmla="*/ 1811175 w 5498758"/>
              <a:gd name="connsiteY868" fmla="*/ 731988 h 4459172"/>
              <a:gd name="connsiteX869" fmla="*/ 1841161 w 5498758"/>
              <a:gd name="connsiteY869" fmla="*/ 733351 h 4459172"/>
              <a:gd name="connsiteX870" fmla="*/ 1841161 w 5498758"/>
              <a:gd name="connsiteY870" fmla="*/ 792427 h 4459172"/>
              <a:gd name="connsiteX871" fmla="*/ 1810003 w 5498758"/>
              <a:gd name="connsiteY871" fmla="*/ 791381 h 4459172"/>
              <a:gd name="connsiteX872" fmla="*/ 1781086 w 5498758"/>
              <a:gd name="connsiteY872" fmla="*/ 788273 h 4459172"/>
              <a:gd name="connsiteX873" fmla="*/ 1754335 w 5498758"/>
              <a:gd name="connsiteY873" fmla="*/ 783144 h 4459172"/>
              <a:gd name="connsiteX874" fmla="*/ 1729676 w 5498758"/>
              <a:gd name="connsiteY874" fmla="*/ 776041 h 4459172"/>
              <a:gd name="connsiteX875" fmla="*/ 1707036 w 5498758"/>
              <a:gd name="connsiteY875" fmla="*/ 767004 h 4459172"/>
              <a:gd name="connsiteX876" fmla="*/ 1686340 w 5498758"/>
              <a:gd name="connsiteY876" fmla="*/ 756080 h 4459172"/>
              <a:gd name="connsiteX877" fmla="*/ 1650489 w 5498758"/>
              <a:gd name="connsiteY877" fmla="*/ 728740 h 4459172"/>
              <a:gd name="connsiteX878" fmla="*/ 1621529 w 5498758"/>
              <a:gd name="connsiteY878" fmla="*/ 694367 h 4459172"/>
              <a:gd name="connsiteX879" fmla="*/ 1609449 w 5498758"/>
              <a:gd name="connsiteY879" fmla="*/ 674653 h 4459172"/>
              <a:gd name="connsiteX880" fmla="*/ 1598870 w 5498758"/>
              <a:gd name="connsiteY880" fmla="*/ 653311 h 4459172"/>
              <a:gd name="connsiteX881" fmla="*/ 1589719 w 5498758"/>
              <a:gd name="connsiteY881" fmla="*/ 630386 h 4459172"/>
              <a:gd name="connsiteX882" fmla="*/ 1581921 w 5498758"/>
              <a:gd name="connsiteY882" fmla="*/ 605921 h 4459172"/>
              <a:gd name="connsiteX883" fmla="*/ 1575402 w 5498758"/>
              <a:gd name="connsiteY883" fmla="*/ 579959 h 4459172"/>
              <a:gd name="connsiteX884" fmla="*/ 1570089 w 5498758"/>
              <a:gd name="connsiteY884" fmla="*/ 552543 h 4459172"/>
              <a:gd name="connsiteX885" fmla="*/ 1565908 w 5498758"/>
              <a:gd name="connsiteY885" fmla="*/ 523719 h 4459172"/>
              <a:gd name="connsiteX886" fmla="*/ 1562785 w 5498758"/>
              <a:gd name="connsiteY886" fmla="*/ 493528 h 4459172"/>
              <a:gd name="connsiteX887" fmla="*/ 1560645 w 5498758"/>
              <a:gd name="connsiteY887" fmla="*/ 462016 h 4459172"/>
              <a:gd name="connsiteX888" fmla="*/ 1559416 w 5498758"/>
              <a:gd name="connsiteY888" fmla="*/ 429223 h 4459172"/>
              <a:gd name="connsiteX889" fmla="*/ 1559022 w 5498758"/>
              <a:gd name="connsiteY889" fmla="*/ 395196 h 4459172"/>
              <a:gd name="connsiteX890" fmla="*/ 1559429 w 5498758"/>
              <a:gd name="connsiteY890" fmla="*/ 361314 h 4459172"/>
              <a:gd name="connsiteX891" fmla="*/ 1560695 w 5498758"/>
              <a:gd name="connsiteY891" fmla="*/ 328666 h 4459172"/>
              <a:gd name="connsiteX892" fmla="*/ 1562891 w 5498758"/>
              <a:gd name="connsiteY892" fmla="*/ 297298 h 4459172"/>
              <a:gd name="connsiteX893" fmla="*/ 1566088 w 5498758"/>
              <a:gd name="connsiteY893" fmla="*/ 267248 h 4459172"/>
              <a:gd name="connsiteX894" fmla="*/ 1570354 w 5498758"/>
              <a:gd name="connsiteY894" fmla="*/ 238562 h 4459172"/>
              <a:gd name="connsiteX895" fmla="*/ 1575759 w 5498758"/>
              <a:gd name="connsiteY895" fmla="*/ 211282 h 4459172"/>
              <a:gd name="connsiteX896" fmla="*/ 1582374 w 5498758"/>
              <a:gd name="connsiteY896" fmla="*/ 185452 h 4459172"/>
              <a:gd name="connsiteX897" fmla="*/ 1590268 w 5498758"/>
              <a:gd name="connsiteY897" fmla="*/ 161113 h 4459172"/>
              <a:gd name="connsiteX898" fmla="*/ 1599513 w 5498758"/>
              <a:gd name="connsiteY898" fmla="*/ 138310 h 4459172"/>
              <a:gd name="connsiteX899" fmla="*/ 1610176 w 5498758"/>
              <a:gd name="connsiteY899" fmla="*/ 117084 h 4459172"/>
              <a:gd name="connsiteX900" fmla="*/ 1622329 w 5498758"/>
              <a:gd name="connsiteY900" fmla="*/ 97478 h 4459172"/>
              <a:gd name="connsiteX901" fmla="*/ 1651382 w 5498758"/>
              <a:gd name="connsiteY901" fmla="*/ 63301 h 4459172"/>
              <a:gd name="connsiteX902" fmla="*/ 1687233 w 5498758"/>
              <a:gd name="connsiteY902" fmla="*/ 36123 h 4459172"/>
              <a:gd name="connsiteX903" fmla="*/ 1707882 w 5498758"/>
              <a:gd name="connsiteY903" fmla="*/ 25265 h 4459172"/>
              <a:gd name="connsiteX904" fmla="*/ 1730440 w 5498758"/>
              <a:gd name="connsiteY904" fmla="*/ 16284 h 4459172"/>
              <a:gd name="connsiteX905" fmla="*/ 1754977 w 5498758"/>
              <a:gd name="connsiteY905" fmla="*/ 9224 h 4459172"/>
              <a:gd name="connsiteX906" fmla="*/ 1781563 w 5498758"/>
              <a:gd name="connsiteY906" fmla="*/ 4130 h 4459172"/>
              <a:gd name="connsiteX907" fmla="*/ 1810268 w 5498758"/>
              <a:gd name="connsiteY907" fmla="*/ 1040 h 4459172"/>
              <a:gd name="connsiteX908" fmla="*/ 5029634 w 5498758"/>
              <a:gd name="connsiteY908" fmla="*/ 1 h 4459172"/>
              <a:gd name="connsiteX909" fmla="*/ 5060528 w 5498758"/>
              <a:gd name="connsiteY909" fmla="*/ 1040 h 4459172"/>
              <a:gd name="connsiteX910" fmla="*/ 5089233 w 5498758"/>
              <a:gd name="connsiteY910" fmla="*/ 4128 h 4459172"/>
              <a:gd name="connsiteX911" fmla="*/ 5115819 w 5498758"/>
              <a:gd name="connsiteY911" fmla="*/ 9224 h 4459172"/>
              <a:gd name="connsiteX912" fmla="*/ 5140355 w 5498758"/>
              <a:gd name="connsiteY912" fmla="*/ 16283 h 4459172"/>
              <a:gd name="connsiteX913" fmla="*/ 5162912 w 5498758"/>
              <a:gd name="connsiteY913" fmla="*/ 25263 h 4459172"/>
              <a:gd name="connsiteX914" fmla="*/ 5183562 w 5498758"/>
              <a:gd name="connsiteY914" fmla="*/ 36121 h 4459172"/>
              <a:gd name="connsiteX915" fmla="*/ 5219411 w 5498758"/>
              <a:gd name="connsiteY915" fmla="*/ 63300 h 4459172"/>
              <a:gd name="connsiteX916" fmla="*/ 5248464 w 5498758"/>
              <a:gd name="connsiteY916" fmla="*/ 97477 h 4459172"/>
              <a:gd name="connsiteX917" fmla="*/ 5260616 w 5498758"/>
              <a:gd name="connsiteY917" fmla="*/ 117083 h 4459172"/>
              <a:gd name="connsiteX918" fmla="*/ 5271279 w 5498758"/>
              <a:gd name="connsiteY918" fmla="*/ 138308 h 4459172"/>
              <a:gd name="connsiteX919" fmla="*/ 5280522 w 5498758"/>
              <a:gd name="connsiteY919" fmla="*/ 161112 h 4459172"/>
              <a:gd name="connsiteX920" fmla="*/ 5288418 w 5498758"/>
              <a:gd name="connsiteY920" fmla="*/ 185450 h 4459172"/>
              <a:gd name="connsiteX921" fmla="*/ 5295032 w 5498758"/>
              <a:gd name="connsiteY921" fmla="*/ 211281 h 4459172"/>
              <a:gd name="connsiteX922" fmla="*/ 5300436 w 5498758"/>
              <a:gd name="connsiteY922" fmla="*/ 238560 h 4459172"/>
              <a:gd name="connsiteX923" fmla="*/ 5304703 w 5498758"/>
              <a:gd name="connsiteY923" fmla="*/ 267247 h 4459172"/>
              <a:gd name="connsiteX924" fmla="*/ 5307899 w 5498758"/>
              <a:gd name="connsiteY924" fmla="*/ 297296 h 4459172"/>
              <a:gd name="connsiteX925" fmla="*/ 5310095 w 5498758"/>
              <a:gd name="connsiteY925" fmla="*/ 328665 h 4459172"/>
              <a:gd name="connsiteX926" fmla="*/ 5311361 w 5498758"/>
              <a:gd name="connsiteY926" fmla="*/ 361313 h 4459172"/>
              <a:gd name="connsiteX927" fmla="*/ 5311768 w 5498758"/>
              <a:gd name="connsiteY927" fmla="*/ 395194 h 4459172"/>
              <a:gd name="connsiteX928" fmla="*/ 5311382 w 5498758"/>
              <a:gd name="connsiteY928" fmla="*/ 429222 h 4459172"/>
              <a:gd name="connsiteX929" fmla="*/ 5310170 w 5498758"/>
              <a:gd name="connsiteY929" fmla="*/ 462014 h 4459172"/>
              <a:gd name="connsiteX930" fmla="*/ 5308058 w 5498758"/>
              <a:gd name="connsiteY930" fmla="*/ 493527 h 4459172"/>
              <a:gd name="connsiteX931" fmla="*/ 5304972 w 5498758"/>
              <a:gd name="connsiteY931" fmla="*/ 523718 h 4459172"/>
              <a:gd name="connsiteX932" fmla="*/ 5300834 w 5498758"/>
              <a:gd name="connsiteY932" fmla="*/ 552543 h 4459172"/>
              <a:gd name="connsiteX933" fmla="*/ 5295566 w 5498758"/>
              <a:gd name="connsiteY933" fmla="*/ 579958 h 4459172"/>
              <a:gd name="connsiteX934" fmla="*/ 5289096 w 5498758"/>
              <a:gd name="connsiteY934" fmla="*/ 605920 h 4459172"/>
              <a:gd name="connsiteX935" fmla="*/ 5281347 w 5498758"/>
              <a:gd name="connsiteY935" fmla="*/ 630385 h 4459172"/>
              <a:gd name="connsiteX936" fmla="*/ 5272242 w 5498758"/>
              <a:gd name="connsiteY936" fmla="*/ 653311 h 4459172"/>
              <a:gd name="connsiteX937" fmla="*/ 5261706 w 5498758"/>
              <a:gd name="connsiteY937" fmla="*/ 674652 h 4459172"/>
              <a:gd name="connsiteX938" fmla="*/ 5249663 w 5498758"/>
              <a:gd name="connsiteY938" fmla="*/ 694367 h 4459172"/>
              <a:gd name="connsiteX939" fmla="*/ 5220750 w 5498758"/>
              <a:gd name="connsiteY939" fmla="*/ 728739 h 4459172"/>
              <a:gd name="connsiteX940" fmla="*/ 5184899 w 5498758"/>
              <a:gd name="connsiteY940" fmla="*/ 756079 h 4459172"/>
              <a:gd name="connsiteX941" fmla="*/ 5164180 w 5498758"/>
              <a:gd name="connsiteY941" fmla="*/ 767004 h 4459172"/>
              <a:gd name="connsiteX942" fmla="*/ 5141500 w 5498758"/>
              <a:gd name="connsiteY942" fmla="*/ 776040 h 4459172"/>
              <a:gd name="connsiteX943" fmla="*/ 5116782 w 5498758"/>
              <a:gd name="connsiteY943" fmla="*/ 783144 h 4459172"/>
              <a:gd name="connsiteX944" fmla="*/ 5089948 w 5498758"/>
              <a:gd name="connsiteY944" fmla="*/ 788272 h 4459172"/>
              <a:gd name="connsiteX945" fmla="*/ 5060925 w 5498758"/>
              <a:gd name="connsiteY945" fmla="*/ 791381 h 4459172"/>
              <a:gd name="connsiteX946" fmla="*/ 5029634 w 5498758"/>
              <a:gd name="connsiteY946" fmla="*/ 792426 h 4459172"/>
              <a:gd name="connsiteX947" fmla="*/ 5029634 w 5498758"/>
              <a:gd name="connsiteY947" fmla="*/ 733351 h 4459172"/>
              <a:gd name="connsiteX948" fmla="*/ 5059950 w 5498758"/>
              <a:gd name="connsiteY948" fmla="*/ 731988 h 4459172"/>
              <a:gd name="connsiteX949" fmla="*/ 5087358 w 5498758"/>
              <a:gd name="connsiteY949" fmla="*/ 727949 h 4459172"/>
              <a:gd name="connsiteX950" fmla="*/ 5111996 w 5498758"/>
              <a:gd name="connsiteY950" fmla="*/ 721305 h 4459172"/>
              <a:gd name="connsiteX951" fmla="*/ 5134005 w 5498758"/>
              <a:gd name="connsiteY951" fmla="*/ 712128 h 4459172"/>
              <a:gd name="connsiteX952" fmla="*/ 5170680 w 5498758"/>
              <a:gd name="connsiteY952" fmla="*/ 686465 h 4459172"/>
              <a:gd name="connsiteX953" fmla="*/ 5198489 w 5498758"/>
              <a:gd name="connsiteY953" fmla="*/ 651539 h 4459172"/>
              <a:gd name="connsiteX954" fmla="*/ 5209414 w 5498758"/>
              <a:gd name="connsiteY954" fmla="*/ 630782 h 4459172"/>
              <a:gd name="connsiteX955" fmla="*/ 5218536 w 5498758"/>
              <a:gd name="connsiteY955" fmla="*/ 607925 h 4459172"/>
              <a:gd name="connsiteX956" fmla="*/ 5225994 w 5498758"/>
              <a:gd name="connsiteY956" fmla="*/ 583040 h 4459172"/>
              <a:gd name="connsiteX957" fmla="*/ 5231926 w 5498758"/>
              <a:gd name="connsiteY957" fmla="*/ 556200 h 4459172"/>
              <a:gd name="connsiteX958" fmla="*/ 5236470 w 5498758"/>
              <a:gd name="connsiteY958" fmla="*/ 527476 h 4459172"/>
              <a:gd name="connsiteX959" fmla="*/ 5239763 w 5498758"/>
              <a:gd name="connsiteY959" fmla="*/ 496942 h 4459172"/>
              <a:gd name="connsiteX960" fmla="*/ 5241944 w 5498758"/>
              <a:gd name="connsiteY960" fmla="*/ 464669 h 4459172"/>
              <a:gd name="connsiteX961" fmla="*/ 5243152 w 5498758"/>
              <a:gd name="connsiteY961" fmla="*/ 430729 h 4459172"/>
              <a:gd name="connsiteX962" fmla="*/ 5243524 w 5498758"/>
              <a:gd name="connsiteY962" fmla="*/ 395194 h 4459172"/>
              <a:gd name="connsiteX963" fmla="*/ 5243133 w 5498758"/>
              <a:gd name="connsiteY963" fmla="*/ 360008 h 4459172"/>
              <a:gd name="connsiteX964" fmla="*/ 5241870 w 5498758"/>
              <a:gd name="connsiteY964" fmla="*/ 326396 h 4459172"/>
              <a:gd name="connsiteX965" fmla="*/ 5239606 w 5498758"/>
              <a:gd name="connsiteY965" fmla="*/ 294430 h 4459172"/>
              <a:gd name="connsiteX966" fmla="*/ 5236210 w 5498758"/>
              <a:gd name="connsiteY966" fmla="*/ 264181 h 4459172"/>
              <a:gd name="connsiteX967" fmla="*/ 5231552 w 5498758"/>
              <a:gd name="connsiteY967" fmla="*/ 235722 h 4459172"/>
              <a:gd name="connsiteX968" fmla="*/ 5225501 w 5498758"/>
              <a:gd name="connsiteY968" fmla="*/ 209126 h 4459172"/>
              <a:gd name="connsiteX969" fmla="*/ 5217926 w 5498758"/>
              <a:gd name="connsiteY969" fmla="*/ 184463 h 4459172"/>
              <a:gd name="connsiteX970" fmla="*/ 5208696 w 5498758"/>
              <a:gd name="connsiteY970" fmla="*/ 161807 h 4459172"/>
              <a:gd name="connsiteX971" fmla="*/ 5197682 w 5498758"/>
              <a:gd name="connsiteY971" fmla="*/ 141229 h 4459172"/>
              <a:gd name="connsiteX972" fmla="*/ 5169776 w 5498758"/>
              <a:gd name="connsiteY972" fmla="*/ 106598 h 4459172"/>
              <a:gd name="connsiteX973" fmla="*/ 5133162 w 5498758"/>
              <a:gd name="connsiteY973" fmla="*/ 81148 h 4459172"/>
              <a:gd name="connsiteX974" fmla="*/ 5111264 w 5498758"/>
              <a:gd name="connsiteY974" fmla="*/ 72045 h 4459172"/>
              <a:gd name="connsiteX975" fmla="*/ 5086797 w 5498758"/>
              <a:gd name="connsiteY975" fmla="*/ 65454 h 4459172"/>
              <a:gd name="connsiteX976" fmla="*/ 5059632 w 5498758"/>
              <a:gd name="connsiteY976" fmla="*/ 61446 h 4459172"/>
              <a:gd name="connsiteX977" fmla="*/ 5029634 w 5498758"/>
              <a:gd name="connsiteY977" fmla="*/ 60095 h 4459172"/>
              <a:gd name="connsiteX978" fmla="*/ 1897218 w 5498758"/>
              <a:gd name="connsiteY978" fmla="*/ 0 h 4459172"/>
              <a:gd name="connsiteX979" fmla="*/ 1928111 w 5498758"/>
              <a:gd name="connsiteY979" fmla="*/ 1039 h 4459172"/>
              <a:gd name="connsiteX980" fmla="*/ 1956816 w 5498758"/>
              <a:gd name="connsiteY980" fmla="*/ 4128 h 4459172"/>
              <a:gd name="connsiteX981" fmla="*/ 1983402 w 5498758"/>
              <a:gd name="connsiteY981" fmla="*/ 9223 h 4459172"/>
              <a:gd name="connsiteX982" fmla="*/ 2007938 w 5498758"/>
              <a:gd name="connsiteY982" fmla="*/ 16282 h 4459172"/>
              <a:gd name="connsiteX983" fmla="*/ 2030496 w 5498758"/>
              <a:gd name="connsiteY983" fmla="*/ 25263 h 4459172"/>
              <a:gd name="connsiteX984" fmla="*/ 2051145 w 5498758"/>
              <a:gd name="connsiteY984" fmla="*/ 36121 h 4459172"/>
              <a:gd name="connsiteX985" fmla="*/ 2086994 w 5498758"/>
              <a:gd name="connsiteY985" fmla="*/ 63300 h 4459172"/>
              <a:gd name="connsiteX986" fmla="*/ 2116047 w 5498758"/>
              <a:gd name="connsiteY986" fmla="*/ 97477 h 4459172"/>
              <a:gd name="connsiteX987" fmla="*/ 2128200 w 5498758"/>
              <a:gd name="connsiteY987" fmla="*/ 117082 h 4459172"/>
              <a:gd name="connsiteX988" fmla="*/ 2138863 w 5498758"/>
              <a:gd name="connsiteY988" fmla="*/ 138308 h 4459172"/>
              <a:gd name="connsiteX989" fmla="*/ 2148106 w 5498758"/>
              <a:gd name="connsiteY989" fmla="*/ 161111 h 4459172"/>
              <a:gd name="connsiteX990" fmla="*/ 2156000 w 5498758"/>
              <a:gd name="connsiteY990" fmla="*/ 185450 h 4459172"/>
              <a:gd name="connsiteX991" fmla="*/ 2162615 w 5498758"/>
              <a:gd name="connsiteY991" fmla="*/ 211281 h 4459172"/>
              <a:gd name="connsiteX992" fmla="*/ 2168020 w 5498758"/>
              <a:gd name="connsiteY992" fmla="*/ 238560 h 4459172"/>
              <a:gd name="connsiteX993" fmla="*/ 2172286 w 5498758"/>
              <a:gd name="connsiteY993" fmla="*/ 267247 h 4459172"/>
              <a:gd name="connsiteX994" fmla="*/ 2175482 w 5498758"/>
              <a:gd name="connsiteY994" fmla="*/ 297296 h 4459172"/>
              <a:gd name="connsiteX995" fmla="*/ 2177678 w 5498758"/>
              <a:gd name="connsiteY995" fmla="*/ 328665 h 4459172"/>
              <a:gd name="connsiteX996" fmla="*/ 2178944 w 5498758"/>
              <a:gd name="connsiteY996" fmla="*/ 361313 h 4459172"/>
              <a:gd name="connsiteX997" fmla="*/ 2179350 w 5498758"/>
              <a:gd name="connsiteY997" fmla="*/ 395194 h 4459172"/>
              <a:gd name="connsiteX998" fmla="*/ 2178964 w 5498758"/>
              <a:gd name="connsiteY998" fmla="*/ 429222 h 4459172"/>
              <a:gd name="connsiteX999" fmla="*/ 2177753 w 5498758"/>
              <a:gd name="connsiteY999" fmla="*/ 462014 h 4459172"/>
              <a:gd name="connsiteX1000" fmla="*/ 2175642 w 5498758"/>
              <a:gd name="connsiteY1000" fmla="*/ 493527 h 4459172"/>
              <a:gd name="connsiteX1001" fmla="*/ 2172554 w 5498758"/>
              <a:gd name="connsiteY1001" fmla="*/ 523718 h 4459172"/>
              <a:gd name="connsiteX1002" fmla="*/ 2168416 w 5498758"/>
              <a:gd name="connsiteY1002" fmla="*/ 552542 h 4459172"/>
              <a:gd name="connsiteX1003" fmla="*/ 2163149 w 5498758"/>
              <a:gd name="connsiteY1003" fmla="*/ 579958 h 4459172"/>
              <a:gd name="connsiteX1004" fmla="*/ 2156679 w 5498758"/>
              <a:gd name="connsiteY1004" fmla="*/ 605919 h 4459172"/>
              <a:gd name="connsiteX1005" fmla="*/ 2148929 w 5498758"/>
              <a:gd name="connsiteY1005" fmla="*/ 630385 h 4459172"/>
              <a:gd name="connsiteX1006" fmla="*/ 2139823 w 5498758"/>
              <a:gd name="connsiteY1006" fmla="*/ 653310 h 4459172"/>
              <a:gd name="connsiteX1007" fmla="*/ 2129287 w 5498758"/>
              <a:gd name="connsiteY1007" fmla="*/ 674652 h 4459172"/>
              <a:gd name="connsiteX1008" fmla="*/ 2117243 w 5498758"/>
              <a:gd name="connsiteY1008" fmla="*/ 694366 h 4459172"/>
              <a:gd name="connsiteX1009" fmla="*/ 2088331 w 5498758"/>
              <a:gd name="connsiteY1009" fmla="*/ 728738 h 4459172"/>
              <a:gd name="connsiteX1010" fmla="*/ 2052479 w 5498758"/>
              <a:gd name="connsiteY1010" fmla="*/ 756079 h 4459172"/>
              <a:gd name="connsiteX1011" fmla="*/ 2031761 w 5498758"/>
              <a:gd name="connsiteY1011" fmla="*/ 767003 h 4459172"/>
              <a:gd name="connsiteX1012" fmla="*/ 2009081 w 5498758"/>
              <a:gd name="connsiteY1012" fmla="*/ 776039 h 4459172"/>
              <a:gd name="connsiteX1013" fmla="*/ 1984362 w 5498758"/>
              <a:gd name="connsiteY1013" fmla="*/ 783143 h 4459172"/>
              <a:gd name="connsiteX1014" fmla="*/ 1957530 w 5498758"/>
              <a:gd name="connsiteY1014" fmla="*/ 788271 h 4459172"/>
              <a:gd name="connsiteX1015" fmla="*/ 1928507 w 5498758"/>
              <a:gd name="connsiteY1015" fmla="*/ 791380 h 4459172"/>
              <a:gd name="connsiteX1016" fmla="*/ 1897218 w 5498758"/>
              <a:gd name="connsiteY1016" fmla="*/ 792425 h 4459172"/>
              <a:gd name="connsiteX1017" fmla="*/ 1897218 w 5498758"/>
              <a:gd name="connsiteY1017" fmla="*/ 733350 h 4459172"/>
              <a:gd name="connsiteX1018" fmla="*/ 1927532 w 5498758"/>
              <a:gd name="connsiteY1018" fmla="*/ 731987 h 4459172"/>
              <a:gd name="connsiteX1019" fmla="*/ 1954939 w 5498758"/>
              <a:gd name="connsiteY1019" fmla="*/ 727948 h 4459172"/>
              <a:gd name="connsiteX1020" fmla="*/ 1979577 w 5498758"/>
              <a:gd name="connsiteY1020" fmla="*/ 721304 h 4459172"/>
              <a:gd name="connsiteX1021" fmla="*/ 2001585 w 5498758"/>
              <a:gd name="connsiteY1021" fmla="*/ 712127 h 4459172"/>
              <a:gd name="connsiteX1022" fmla="*/ 2038261 w 5498758"/>
              <a:gd name="connsiteY1022" fmla="*/ 686465 h 4459172"/>
              <a:gd name="connsiteX1023" fmla="*/ 2066070 w 5498758"/>
              <a:gd name="connsiteY1023" fmla="*/ 651538 h 4459172"/>
              <a:gd name="connsiteX1024" fmla="*/ 2076995 w 5498758"/>
              <a:gd name="connsiteY1024" fmla="*/ 630781 h 4459172"/>
              <a:gd name="connsiteX1025" fmla="*/ 2086118 w 5498758"/>
              <a:gd name="connsiteY1025" fmla="*/ 607924 h 4459172"/>
              <a:gd name="connsiteX1026" fmla="*/ 2093576 w 5498758"/>
              <a:gd name="connsiteY1026" fmla="*/ 583039 h 4459172"/>
              <a:gd name="connsiteX1027" fmla="*/ 2099508 w 5498758"/>
              <a:gd name="connsiteY1027" fmla="*/ 556200 h 4459172"/>
              <a:gd name="connsiteX1028" fmla="*/ 2104052 w 5498758"/>
              <a:gd name="connsiteY1028" fmla="*/ 527476 h 4459172"/>
              <a:gd name="connsiteX1029" fmla="*/ 2107346 w 5498758"/>
              <a:gd name="connsiteY1029" fmla="*/ 496942 h 4459172"/>
              <a:gd name="connsiteX1030" fmla="*/ 2109528 w 5498758"/>
              <a:gd name="connsiteY1030" fmla="*/ 464669 h 4459172"/>
              <a:gd name="connsiteX1031" fmla="*/ 2110736 w 5498758"/>
              <a:gd name="connsiteY1031" fmla="*/ 430729 h 4459172"/>
              <a:gd name="connsiteX1032" fmla="*/ 2111108 w 5498758"/>
              <a:gd name="connsiteY1032" fmla="*/ 395194 h 4459172"/>
              <a:gd name="connsiteX1033" fmla="*/ 2110716 w 5498758"/>
              <a:gd name="connsiteY1033" fmla="*/ 360008 h 4459172"/>
              <a:gd name="connsiteX1034" fmla="*/ 2109453 w 5498758"/>
              <a:gd name="connsiteY1034" fmla="*/ 326396 h 4459172"/>
              <a:gd name="connsiteX1035" fmla="*/ 2107190 w 5498758"/>
              <a:gd name="connsiteY1035" fmla="*/ 294429 h 4459172"/>
              <a:gd name="connsiteX1036" fmla="*/ 2103794 w 5498758"/>
              <a:gd name="connsiteY1036" fmla="*/ 264181 h 4459172"/>
              <a:gd name="connsiteX1037" fmla="*/ 2099136 w 5498758"/>
              <a:gd name="connsiteY1037" fmla="*/ 235721 h 4459172"/>
              <a:gd name="connsiteX1038" fmla="*/ 2093084 w 5498758"/>
              <a:gd name="connsiteY1038" fmla="*/ 209125 h 4459172"/>
              <a:gd name="connsiteX1039" fmla="*/ 2085509 w 5498758"/>
              <a:gd name="connsiteY1039" fmla="*/ 184462 h 4459172"/>
              <a:gd name="connsiteX1040" fmla="*/ 2076280 w 5498758"/>
              <a:gd name="connsiteY1040" fmla="*/ 161806 h 4459172"/>
              <a:gd name="connsiteX1041" fmla="*/ 2065265 w 5498758"/>
              <a:gd name="connsiteY1041" fmla="*/ 141229 h 4459172"/>
              <a:gd name="connsiteX1042" fmla="*/ 2037359 w 5498758"/>
              <a:gd name="connsiteY1042" fmla="*/ 106598 h 4459172"/>
              <a:gd name="connsiteX1043" fmla="*/ 2000745 w 5498758"/>
              <a:gd name="connsiteY1043" fmla="*/ 81147 h 4459172"/>
              <a:gd name="connsiteX1044" fmla="*/ 1978847 w 5498758"/>
              <a:gd name="connsiteY1044" fmla="*/ 72045 h 4459172"/>
              <a:gd name="connsiteX1045" fmla="*/ 1954380 w 5498758"/>
              <a:gd name="connsiteY1045" fmla="*/ 65454 h 4459172"/>
              <a:gd name="connsiteX1046" fmla="*/ 1927214 w 5498758"/>
              <a:gd name="connsiteY1046" fmla="*/ 61446 h 4459172"/>
              <a:gd name="connsiteX1047" fmla="*/ 1897218 w 5498758"/>
              <a:gd name="connsiteY1047" fmla="*/ 60094 h 445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</a:cxnLst>
            <a:rect l="l" t="t" r="r" b="b"/>
            <a:pathLst>
              <a:path w="5498758" h="4459172">
                <a:moveTo>
                  <a:pt x="3875521" y="4290095"/>
                </a:moveTo>
                <a:lnTo>
                  <a:pt x="4001824" y="4290095"/>
                </a:lnTo>
                <a:lnTo>
                  <a:pt x="4001824" y="4396023"/>
                </a:lnTo>
                <a:lnTo>
                  <a:pt x="3875521" y="4396023"/>
                </a:lnTo>
                <a:close/>
                <a:moveTo>
                  <a:pt x="2034141" y="4198427"/>
                </a:moveTo>
                <a:lnTo>
                  <a:pt x="2586194" y="4198427"/>
                </a:lnTo>
                <a:lnTo>
                  <a:pt x="2586194" y="4263614"/>
                </a:lnTo>
                <a:lnTo>
                  <a:pt x="2034141" y="4263614"/>
                </a:lnTo>
                <a:close/>
                <a:moveTo>
                  <a:pt x="2034141" y="3985552"/>
                </a:moveTo>
                <a:lnTo>
                  <a:pt x="2586194" y="3985552"/>
                </a:lnTo>
                <a:lnTo>
                  <a:pt x="2586194" y="4050739"/>
                </a:lnTo>
                <a:lnTo>
                  <a:pt x="2034141" y="4050739"/>
                </a:lnTo>
                <a:close/>
                <a:moveTo>
                  <a:pt x="3269090" y="3670481"/>
                </a:moveTo>
                <a:lnTo>
                  <a:pt x="3497245" y="3670481"/>
                </a:lnTo>
                <a:lnTo>
                  <a:pt x="3497245" y="3728711"/>
                </a:lnTo>
                <a:lnTo>
                  <a:pt x="3497245" y="4399124"/>
                </a:lnTo>
                <a:lnTo>
                  <a:pt x="3497245" y="4457355"/>
                </a:lnTo>
                <a:lnTo>
                  <a:pt x="3269090" y="4457355"/>
                </a:lnTo>
                <a:lnTo>
                  <a:pt x="3269090" y="4399124"/>
                </a:lnTo>
                <a:lnTo>
                  <a:pt x="3426962" y="4399124"/>
                </a:lnTo>
                <a:lnTo>
                  <a:pt x="3426962" y="3728711"/>
                </a:lnTo>
                <a:lnTo>
                  <a:pt x="3269090" y="3728711"/>
                </a:lnTo>
                <a:close/>
                <a:moveTo>
                  <a:pt x="2980062" y="3670481"/>
                </a:moveTo>
                <a:lnTo>
                  <a:pt x="3208209" y="3670481"/>
                </a:lnTo>
                <a:lnTo>
                  <a:pt x="3208209" y="3728711"/>
                </a:lnTo>
                <a:lnTo>
                  <a:pt x="3050336" y="3728711"/>
                </a:lnTo>
                <a:lnTo>
                  <a:pt x="3050336" y="4399124"/>
                </a:lnTo>
                <a:lnTo>
                  <a:pt x="3208209" y="4399124"/>
                </a:lnTo>
                <a:lnTo>
                  <a:pt x="3208209" y="4457355"/>
                </a:lnTo>
                <a:lnTo>
                  <a:pt x="2980062" y="4457355"/>
                </a:lnTo>
                <a:lnTo>
                  <a:pt x="2980062" y="4399124"/>
                </a:lnTo>
                <a:lnTo>
                  <a:pt x="2980062" y="3728711"/>
                </a:lnTo>
                <a:close/>
                <a:moveTo>
                  <a:pt x="5216619" y="3666747"/>
                </a:moveTo>
                <a:lnTo>
                  <a:pt x="5247512" y="3667786"/>
                </a:lnTo>
                <a:lnTo>
                  <a:pt x="5276218" y="3670875"/>
                </a:lnTo>
                <a:lnTo>
                  <a:pt x="5302804" y="3675971"/>
                </a:lnTo>
                <a:lnTo>
                  <a:pt x="5327340" y="3683030"/>
                </a:lnTo>
                <a:lnTo>
                  <a:pt x="5349898" y="3692010"/>
                </a:lnTo>
                <a:lnTo>
                  <a:pt x="5370546" y="3702868"/>
                </a:lnTo>
                <a:lnTo>
                  <a:pt x="5406397" y="3730047"/>
                </a:lnTo>
                <a:lnTo>
                  <a:pt x="5435450" y="3764224"/>
                </a:lnTo>
                <a:lnTo>
                  <a:pt x="5447604" y="3783829"/>
                </a:lnTo>
                <a:lnTo>
                  <a:pt x="5458267" y="3805055"/>
                </a:lnTo>
                <a:lnTo>
                  <a:pt x="5467511" y="3827858"/>
                </a:lnTo>
                <a:lnTo>
                  <a:pt x="5475406" y="3852197"/>
                </a:lnTo>
                <a:lnTo>
                  <a:pt x="5482020" y="3878028"/>
                </a:lnTo>
                <a:lnTo>
                  <a:pt x="5487426" y="3905307"/>
                </a:lnTo>
                <a:lnTo>
                  <a:pt x="5491692" y="3933993"/>
                </a:lnTo>
                <a:lnTo>
                  <a:pt x="5494888" y="3964042"/>
                </a:lnTo>
                <a:lnTo>
                  <a:pt x="5497084" y="3995412"/>
                </a:lnTo>
                <a:lnTo>
                  <a:pt x="5498352" y="4028059"/>
                </a:lnTo>
                <a:lnTo>
                  <a:pt x="5498758" y="4061941"/>
                </a:lnTo>
                <a:lnTo>
                  <a:pt x="5498370" y="4095968"/>
                </a:lnTo>
                <a:lnTo>
                  <a:pt x="5497160" y="4128760"/>
                </a:lnTo>
                <a:lnTo>
                  <a:pt x="5495049" y="4160274"/>
                </a:lnTo>
                <a:lnTo>
                  <a:pt x="5491962" y="4190464"/>
                </a:lnTo>
                <a:lnTo>
                  <a:pt x="5487822" y="4219289"/>
                </a:lnTo>
                <a:lnTo>
                  <a:pt x="5482556" y="4246704"/>
                </a:lnTo>
                <a:lnTo>
                  <a:pt x="5476085" y="4272666"/>
                </a:lnTo>
                <a:lnTo>
                  <a:pt x="5468335" y="4297132"/>
                </a:lnTo>
                <a:lnTo>
                  <a:pt x="5459230" y="4320057"/>
                </a:lnTo>
                <a:lnTo>
                  <a:pt x="5448693" y="4341398"/>
                </a:lnTo>
                <a:lnTo>
                  <a:pt x="5436648" y="4361113"/>
                </a:lnTo>
                <a:lnTo>
                  <a:pt x="5407736" y="4395485"/>
                </a:lnTo>
                <a:lnTo>
                  <a:pt x="5371884" y="4422825"/>
                </a:lnTo>
                <a:lnTo>
                  <a:pt x="5351165" y="4433750"/>
                </a:lnTo>
                <a:lnTo>
                  <a:pt x="5328485" y="4442786"/>
                </a:lnTo>
                <a:lnTo>
                  <a:pt x="5303766" y="4449890"/>
                </a:lnTo>
                <a:lnTo>
                  <a:pt x="5276932" y="4455018"/>
                </a:lnTo>
                <a:lnTo>
                  <a:pt x="5247908" y="4458127"/>
                </a:lnTo>
                <a:lnTo>
                  <a:pt x="5216619" y="4459172"/>
                </a:lnTo>
                <a:lnTo>
                  <a:pt x="5216619" y="4400097"/>
                </a:lnTo>
                <a:lnTo>
                  <a:pt x="5246934" y="4398734"/>
                </a:lnTo>
                <a:lnTo>
                  <a:pt x="5274342" y="4394695"/>
                </a:lnTo>
                <a:lnTo>
                  <a:pt x="5298981" y="4388051"/>
                </a:lnTo>
                <a:lnTo>
                  <a:pt x="5320990" y="4378874"/>
                </a:lnTo>
                <a:lnTo>
                  <a:pt x="5357666" y="4353212"/>
                </a:lnTo>
                <a:lnTo>
                  <a:pt x="5385476" y="4318285"/>
                </a:lnTo>
                <a:lnTo>
                  <a:pt x="5396402" y="4297528"/>
                </a:lnTo>
                <a:lnTo>
                  <a:pt x="5405524" y="4274671"/>
                </a:lnTo>
                <a:lnTo>
                  <a:pt x="5412982" y="4249786"/>
                </a:lnTo>
                <a:lnTo>
                  <a:pt x="5418916" y="4222947"/>
                </a:lnTo>
                <a:lnTo>
                  <a:pt x="5423460" y="4194223"/>
                </a:lnTo>
                <a:lnTo>
                  <a:pt x="5426754" y="4163689"/>
                </a:lnTo>
                <a:lnTo>
                  <a:pt x="5428935" y="4131416"/>
                </a:lnTo>
                <a:lnTo>
                  <a:pt x="5430142" y="4097476"/>
                </a:lnTo>
                <a:lnTo>
                  <a:pt x="5430514" y="4061941"/>
                </a:lnTo>
                <a:lnTo>
                  <a:pt x="5430122" y="4026755"/>
                </a:lnTo>
                <a:lnTo>
                  <a:pt x="5428860" y="3993143"/>
                </a:lnTo>
                <a:lnTo>
                  <a:pt x="5426596" y="3961177"/>
                </a:lnTo>
                <a:lnTo>
                  <a:pt x="5423200" y="3930927"/>
                </a:lnTo>
                <a:lnTo>
                  <a:pt x="5418542" y="3902469"/>
                </a:lnTo>
                <a:lnTo>
                  <a:pt x="5412490" y="3875872"/>
                </a:lnTo>
                <a:lnTo>
                  <a:pt x="5404915" y="3851210"/>
                </a:lnTo>
                <a:lnTo>
                  <a:pt x="5395686" y="3828553"/>
                </a:lnTo>
                <a:lnTo>
                  <a:pt x="5384671" y="3807976"/>
                </a:lnTo>
                <a:lnTo>
                  <a:pt x="5356765" y="3773345"/>
                </a:lnTo>
                <a:lnTo>
                  <a:pt x="5320150" y="3747894"/>
                </a:lnTo>
                <a:lnTo>
                  <a:pt x="5298251" y="3738792"/>
                </a:lnTo>
                <a:lnTo>
                  <a:pt x="5273782" y="3732201"/>
                </a:lnTo>
                <a:lnTo>
                  <a:pt x="5246616" y="3728193"/>
                </a:lnTo>
                <a:lnTo>
                  <a:pt x="5216619" y="3726841"/>
                </a:lnTo>
                <a:close/>
                <a:moveTo>
                  <a:pt x="5160582" y="3666747"/>
                </a:moveTo>
                <a:lnTo>
                  <a:pt x="5160582" y="3726841"/>
                </a:lnTo>
                <a:lnTo>
                  <a:pt x="5130753" y="3728193"/>
                </a:lnTo>
                <a:lnTo>
                  <a:pt x="5103735" y="3732201"/>
                </a:lnTo>
                <a:lnTo>
                  <a:pt x="5079398" y="3738792"/>
                </a:lnTo>
                <a:lnTo>
                  <a:pt x="5057612" y="3747894"/>
                </a:lnTo>
                <a:lnTo>
                  <a:pt x="5021178" y="3773345"/>
                </a:lnTo>
                <a:lnTo>
                  <a:pt x="4993394" y="3807976"/>
                </a:lnTo>
                <a:lnTo>
                  <a:pt x="4982426" y="3828553"/>
                </a:lnTo>
                <a:lnTo>
                  <a:pt x="4973230" y="3851210"/>
                </a:lnTo>
                <a:lnTo>
                  <a:pt x="4965682" y="3875872"/>
                </a:lnTo>
                <a:lnTo>
                  <a:pt x="4959648" y="3902469"/>
                </a:lnTo>
                <a:lnTo>
                  <a:pt x="4955003" y="3930927"/>
                </a:lnTo>
                <a:lnTo>
                  <a:pt x="4951615" y="3961177"/>
                </a:lnTo>
                <a:lnTo>
                  <a:pt x="4949355" y="3993143"/>
                </a:lnTo>
                <a:lnTo>
                  <a:pt x="4948094" y="4026755"/>
                </a:lnTo>
                <a:lnTo>
                  <a:pt x="4947702" y="4061941"/>
                </a:lnTo>
                <a:lnTo>
                  <a:pt x="4948084" y="4097476"/>
                </a:lnTo>
                <a:lnTo>
                  <a:pt x="4949318" y="4131416"/>
                </a:lnTo>
                <a:lnTo>
                  <a:pt x="4951536" y="4163689"/>
                </a:lnTo>
                <a:lnTo>
                  <a:pt x="4954874" y="4194223"/>
                </a:lnTo>
                <a:lnTo>
                  <a:pt x="4959462" y="4222947"/>
                </a:lnTo>
                <a:lnTo>
                  <a:pt x="4965436" y="4249786"/>
                </a:lnTo>
                <a:lnTo>
                  <a:pt x="4972926" y="4274671"/>
                </a:lnTo>
                <a:lnTo>
                  <a:pt x="4982067" y="4297528"/>
                </a:lnTo>
                <a:lnTo>
                  <a:pt x="4992992" y="4318285"/>
                </a:lnTo>
                <a:lnTo>
                  <a:pt x="5020726" y="4353212"/>
                </a:lnTo>
                <a:lnTo>
                  <a:pt x="5057192" y="4378874"/>
                </a:lnTo>
                <a:lnTo>
                  <a:pt x="5079032" y="4388051"/>
                </a:lnTo>
                <a:lnTo>
                  <a:pt x="5103455" y="4394695"/>
                </a:lnTo>
                <a:lnTo>
                  <a:pt x="5130594" y="4398734"/>
                </a:lnTo>
                <a:lnTo>
                  <a:pt x="5160582" y="4400097"/>
                </a:lnTo>
                <a:lnTo>
                  <a:pt x="5160582" y="4459172"/>
                </a:lnTo>
                <a:lnTo>
                  <a:pt x="5129424" y="4458127"/>
                </a:lnTo>
                <a:lnTo>
                  <a:pt x="5100505" y="4455018"/>
                </a:lnTo>
                <a:lnTo>
                  <a:pt x="5073755" y="4449890"/>
                </a:lnTo>
                <a:lnTo>
                  <a:pt x="5049096" y="4442786"/>
                </a:lnTo>
                <a:lnTo>
                  <a:pt x="5026456" y="4433750"/>
                </a:lnTo>
                <a:lnTo>
                  <a:pt x="5005761" y="4422825"/>
                </a:lnTo>
                <a:lnTo>
                  <a:pt x="4969910" y="4395485"/>
                </a:lnTo>
                <a:lnTo>
                  <a:pt x="4940950" y="4361113"/>
                </a:lnTo>
                <a:lnTo>
                  <a:pt x="4928870" y="4341398"/>
                </a:lnTo>
                <a:lnTo>
                  <a:pt x="4918290" y="4320057"/>
                </a:lnTo>
                <a:lnTo>
                  <a:pt x="4909140" y="4297132"/>
                </a:lnTo>
                <a:lnTo>
                  <a:pt x="4901341" y="4272666"/>
                </a:lnTo>
                <a:lnTo>
                  <a:pt x="4894822" y="4246704"/>
                </a:lnTo>
                <a:lnTo>
                  <a:pt x="4889509" y="4219289"/>
                </a:lnTo>
                <a:lnTo>
                  <a:pt x="4885328" y="4190464"/>
                </a:lnTo>
                <a:lnTo>
                  <a:pt x="4882204" y="4160274"/>
                </a:lnTo>
                <a:lnTo>
                  <a:pt x="4880065" y="4128760"/>
                </a:lnTo>
                <a:lnTo>
                  <a:pt x="4878836" y="4095968"/>
                </a:lnTo>
                <a:lnTo>
                  <a:pt x="4878442" y="4061941"/>
                </a:lnTo>
                <a:lnTo>
                  <a:pt x="4878849" y="4028059"/>
                </a:lnTo>
                <a:lnTo>
                  <a:pt x="4880116" y="3995412"/>
                </a:lnTo>
                <a:lnTo>
                  <a:pt x="4882312" y="3964042"/>
                </a:lnTo>
                <a:lnTo>
                  <a:pt x="4885508" y="3933993"/>
                </a:lnTo>
                <a:lnTo>
                  <a:pt x="4889774" y="3905307"/>
                </a:lnTo>
                <a:lnTo>
                  <a:pt x="4895179" y="3878028"/>
                </a:lnTo>
                <a:lnTo>
                  <a:pt x="4901794" y="3852197"/>
                </a:lnTo>
                <a:lnTo>
                  <a:pt x="4909688" y="3827858"/>
                </a:lnTo>
                <a:lnTo>
                  <a:pt x="4918933" y="3805055"/>
                </a:lnTo>
                <a:lnTo>
                  <a:pt x="4929596" y="3783829"/>
                </a:lnTo>
                <a:lnTo>
                  <a:pt x="4941748" y="3764224"/>
                </a:lnTo>
                <a:lnTo>
                  <a:pt x="4970802" y="3730047"/>
                </a:lnTo>
                <a:lnTo>
                  <a:pt x="5006652" y="3702868"/>
                </a:lnTo>
                <a:lnTo>
                  <a:pt x="5027302" y="3692010"/>
                </a:lnTo>
                <a:lnTo>
                  <a:pt x="5049860" y="3683030"/>
                </a:lnTo>
                <a:lnTo>
                  <a:pt x="5074396" y="3675971"/>
                </a:lnTo>
                <a:lnTo>
                  <a:pt x="5100983" y="3670875"/>
                </a:lnTo>
                <a:lnTo>
                  <a:pt x="5129688" y="3667786"/>
                </a:lnTo>
                <a:close/>
                <a:moveTo>
                  <a:pt x="859902" y="3666747"/>
                </a:moveTo>
                <a:lnTo>
                  <a:pt x="890796" y="3667786"/>
                </a:lnTo>
                <a:lnTo>
                  <a:pt x="919501" y="3670875"/>
                </a:lnTo>
                <a:lnTo>
                  <a:pt x="946088" y="3675971"/>
                </a:lnTo>
                <a:lnTo>
                  <a:pt x="970625" y="3683030"/>
                </a:lnTo>
                <a:lnTo>
                  <a:pt x="993183" y="3692010"/>
                </a:lnTo>
                <a:lnTo>
                  <a:pt x="1013832" y="3702868"/>
                </a:lnTo>
                <a:lnTo>
                  <a:pt x="1049682" y="3730047"/>
                </a:lnTo>
                <a:lnTo>
                  <a:pt x="1078736" y="3764224"/>
                </a:lnTo>
                <a:lnTo>
                  <a:pt x="1090888" y="3783829"/>
                </a:lnTo>
                <a:lnTo>
                  <a:pt x="1101552" y="3805055"/>
                </a:lnTo>
                <a:lnTo>
                  <a:pt x="1110795" y="3827858"/>
                </a:lnTo>
                <a:lnTo>
                  <a:pt x="1118690" y="3852197"/>
                </a:lnTo>
                <a:lnTo>
                  <a:pt x="1125304" y="3878028"/>
                </a:lnTo>
                <a:lnTo>
                  <a:pt x="1130710" y="3905307"/>
                </a:lnTo>
                <a:lnTo>
                  <a:pt x="1134975" y="3933993"/>
                </a:lnTo>
                <a:lnTo>
                  <a:pt x="1138171" y="3964042"/>
                </a:lnTo>
                <a:lnTo>
                  <a:pt x="1140367" y="3995412"/>
                </a:lnTo>
                <a:lnTo>
                  <a:pt x="1141633" y="4028059"/>
                </a:lnTo>
                <a:lnTo>
                  <a:pt x="1142040" y="4061941"/>
                </a:lnTo>
                <a:lnTo>
                  <a:pt x="1141653" y="4095968"/>
                </a:lnTo>
                <a:lnTo>
                  <a:pt x="1140442" y="4128760"/>
                </a:lnTo>
                <a:lnTo>
                  <a:pt x="1138331" y="4160274"/>
                </a:lnTo>
                <a:lnTo>
                  <a:pt x="1135244" y="4190464"/>
                </a:lnTo>
                <a:lnTo>
                  <a:pt x="1131105" y="4219289"/>
                </a:lnTo>
                <a:lnTo>
                  <a:pt x="1125838" y="4246704"/>
                </a:lnTo>
                <a:lnTo>
                  <a:pt x="1119368" y="4272666"/>
                </a:lnTo>
                <a:lnTo>
                  <a:pt x="1111618" y="4297132"/>
                </a:lnTo>
                <a:lnTo>
                  <a:pt x="1102512" y="4320057"/>
                </a:lnTo>
                <a:lnTo>
                  <a:pt x="1091976" y="4341398"/>
                </a:lnTo>
                <a:lnTo>
                  <a:pt x="1079931" y="4361113"/>
                </a:lnTo>
                <a:lnTo>
                  <a:pt x="1051018" y="4395485"/>
                </a:lnTo>
                <a:lnTo>
                  <a:pt x="1015166" y="4422825"/>
                </a:lnTo>
                <a:lnTo>
                  <a:pt x="994448" y="4433750"/>
                </a:lnTo>
                <a:lnTo>
                  <a:pt x="971768" y="4442786"/>
                </a:lnTo>
                <a:lnTo>
                  <a:pt x="947048" y="4449890"/>
                </a:lnTo>
                <a:lnTo>
                  <a:pt x="920215" y="4455018"/>
                </a:lnTo>
                <a:lnTo>
                  <a:pt x="891191" y="4458127"/>
                </a:lnTo>
                <a:lnTo>
                  <a:pt x="859902" y="4459172"/>
                </a:lnTo>
                <a:lnTo>
                  <a:pt x="859902" y="4400097"/>
                </a:lnTo>
                <a:lnTo>
                  <a:pt x="890216" y="4398734"/>
                </a:lnTo>
                <a:lnTo>
                  <a:pt x="917625" y="4394695"/>
                </a:lnTo>
                <a:lnTo>
                  <a:pt x="942264" y="4388051"/>
                </a:lnTo>
                <a:lnTo>
                  <a:pt x="964272" y="4378874"/>
                </a:lnTo>
                <a:lnTo>
                  <a:pt x="1000948" y="4353212"/>
                </a:lnTo>
                <a:lnTo>
                  <a:pt x="1028759" y="4318285"/>
                </a:lnTo>
                <a:lnTo>
                  <a:pt x="1039684" y="4297528"/>
                </a:lnTo>
                <a:lnTo>
                  <a:pt x="1048807" y="4274671"/>
                </a:lnTo>
                <a:lnTo>
                  <a:pt x="1056265" y="4249786"/>
                </a:lnTo>
                <a:lnTo>
                  <a:pt x="1062197" y="4222947"/>
                </a:lnTo>
                <a:lnTo>
                  <a:pt x="1066741" y="4194223"/>
                </a:lnTo>
                <a:lnTo>
                  <a:pt x="1070035" y="4163689"/>
                </a:lnTo>
                <a:lnTo>
                  <a:pt x="1072217" y="4131416"/>
                </a:lnTo>
                <a:lnTo>
                  <a:pt x="1073425" y="4097476"/>
                </a:lnTo>
                <a:lnTo>
                  <a:pt x="1073797" y="4061941"/>
                </a:lnTo>
                <a:lnTo>
                  <a:pt x="1073405" y="4026755"/>
                </a:lnTo>
                <a:lnTo>
                  <a:pt x="1072143" y="3993143"/>
                </a:lnTo>
                <a:lnTo>
                  <a:pt x="1069879" y="3961177"/>
                </a:lnTo>
                <a:lnTo>
                  <a:pt x="1066483" y="3930927"/>
                </a:lnTo>
                <a:lnTo>
                  <a:pt x="1061825" y="3902469"/>
                </a:lnTo>
                <a:lnTo>
                  <a:pt x="1055773" y="3875872"/>
                </a:lnTo>
                <a:lnTo>
                  <a:pt x="1048198" y="3851210"/>
                </a:lnTo>
                <a:lnTo>
                  <a:pt x="1038968" y="3828553"/>
                </a:lnTo>
                <a:lnTo>
                  <a:pt x="1027954" y="3807976"/>
                </a:lnTo>
                <a:lnTo>
                  <a:pt x="1000047" y="3773345"/>
                </a:lnTo>
                <a:lnTo>
                  <a:pt x="963432" y="3747894"/>
                </a:lnTo>
                <a:lnTo>
                  <a:pt x="941533" y="3738792"/>
                </a:lnTo>
                <a:lnTo>
                  <a:pt x="917065" y="3732201"/>
                </a:lnTo>
                <a:lnTo>
                  <a:pt x="889898" y="3728193"/>
                </a:lnTo>
                <a:lnTo>
                  <a:pt x="859902" y="3726841"/>
                </a:lnTo>
                <a:close/>
                <a:moveTo>
                  <a:pt x="803845" y="3666747"/>
                </a:moveTo>
                <a:lnTo>
                  <a:pt x="803845" y="3726841"/>
                </a:lnTo>
                <a:lnTo>
                  <a:pt x="774018" y="3728193"/>
                </a:lnTo>
                <a:lnTo>
                  <a:pt x="747000" y="3732201"/>
                </a:lnTo>
                <a:lnTo>
                  <a:pt x="722664" y="3738792"/>
                </a:lnTo>
                <a:lnTo>
                  <a:pt x="700878" y="3747894"/>
                </a:lnTo>
                <a:lnTo>
                  <a:pt x="664443" y="3773345"/>
                </a:lnTo>
                <a:lnTo>
                  <a:pt x="636661" y="3807976"/>
                </a:lnTo>
                <a:lnTo>
                  <a:pt x="625691" y="3828553"/>
                </a:lnTo>
                <a:lnTo>
                  <a:pt x="616496" y="3851210"/>
                </a:lnTo>
                <a:lnTo>
                  <a:pt x="608947" y="3875872"/>
                </a:lnTo>
                <a:lnTo>
                  <a:pt x="602914" y="3902469"/>
                </a:lnTo>
                <a:lnTo>
                  <a:pt x="598268" y="3930927"/>
                </a:lnTo>
                <a:lnTo>
                  <a:pt x="594879" y="3961177"/>
                </a:lnTo>
                <a:lnTo>
                  <a:pt x="592619" y="3993143"/>
                </a:lnTo>
                <a:lnTo>
                  <a:pt x="591358" y="4026755"/>
                </a:lnTo>
                <a:lnTo>
                  <a:pt x="590966" y="4061941"/>
                </a:lnTo>
                <a:lnTo>
                  <a:pt x="591348" y="4097476"/>
                </a:lnTo>
                <a:lnTo>
                  <a:pt x="592582" y="4131416"/>
                </a:lnTo>
                <a:lnTo>
                  <a:pt x="594801" y="4163689"/>
                </a:lnTo>
                <a:lnTo>
                  <a:pt x="598139" y="4194223"/>
                </a:lnTo>
                <a:lnTo>
                  <a:pt x="602727" y="4222947"/>
                </a:lnTo>
                <a:lnTo>
                  <a:pt x="608701" y="4249786"/>
                </a:lnTo>
                <a:lnTo>
                  <a:pt x="616192" y="4274671"/>
                </a:lnTo>
                <a:lnTo>
                  <a:pt x="625333" y="4297528"/>
                </a:lnTo>
                <a:lnTo>
                  <a:pt x="636259" y="4318285"/>
                </a:lnTo>
                <a:lnTo>
                  <a:pt x="663993" y="4353212"/>
                </a:lnTo>
                <a:lnTo>
                  <a:pt x="700458" y="4378874"/>
                </a:lnTo>
                <a:lnTo>
                  <a:pt x="722299" y="4388051"/>
                </a:lnTo>
                <a:lnTo>
                  <a:pt x="746721" y="4394695"/>
                </a:lnTo>
                <a:lnTo>
                  <a:pt x="773858" y="4398734"/>
                </a:lnTo>
                <a:lnTo>
                  <a:pt x="803845" y="4400097"/>
                </a:lnTo>
                <a:lnTo>
                  <a:pt x="803845" y="4459172"/>
                </a:lnTo>
                <a:lnTo>
                  <a:pt x="772687" y="4458127"/>
                </a:lnTo>
                <a:lnTo>
                  <a:pt x="743769" y="4455018"/>
                </a:lnTo>
                <a:lnTo>
                  <a:pt x="717018" y="4449890"/>
                </a:lnTo>
                <a:lnTo>
                  <a:pt x="692360" y="4442786"/>
                </a:lnTo>
                <a:lnTo>
                  <a:pt x="669720" y="4433750"/>
                </a:lnTo>
                <a:lnTo>
                  <a:pt x="649024" y="4422825"/>
                </a:lnTo>
                <a:lnTo>
                  <a:pt x="613173" y="4395485"/>
                </a:lnTo>
                <a:lnTo>
                  <a:pt x="584213" y="4361113"/>
                </a:lnTo>
                <a:lnTo>
                  <a:pt x="572133" y="4341398"/>
                </a:lnTo>
                <a:lnTo>
                  <a:pt x="561554" y="4320057"/>
                </a:lnTo>
                <a:lnTo>
                  <a:pt x="552403" y="4297132"/>
                </a:lnTo>
                <a:lnTo>
                  <a:pt x="544605" y="4272666"/>
                </a:lnTo>
                <a:lnTo>
                  <a:pt x="538086" y="4246704"/>
                </a:lnTo>
                <a:lnTo>
                  <a:pt x="532773" y="4219289"/>
                </a:lnTo>
                <a:lnTo>
                  <a:pt x="528592" y="4190464"/>
                </a:lnTo>
                <a:lnTo>
                  <a:pt x="525469" y="4160274"/>
                </a:lnTo>
                <a:lnTo>
                  <a:pt x="523329" y="4128760"/>
                </a:lnTo>
                <a:lnTo>
                  <a:pt x="522100" y="4095968"/>
                </a:lnTo>
                <a:lnTo>
                  <a:pt x="521706" y="4061941"/>
                </a:lnTo>
                <a:lnTo>
                  <a:pt x="522113" y="4028059"/>
                </a:lnTo>
                <a:lnTo>
                  <a:pt x="523379" y="3995412"/>
                </a:lnTo>
                <a:lnTo>
                  <a:pt x="525575" y="3964042"/>
                </a:lnTo>
                <a:lnTo>
                  <a:pt x="528772" y="3933993"/>
                </a:lnTo>
                <a:lnTo>
                  <a:pt x="533038" y="3905307"/>
                </a:lnTo>
                <a:lnTo>
                  <a:pt x="538443" y="3878028"/>
                </a:lnTo>
                <a:lnTo>
                  <a:pt x="545058" y="3852197"/>
                </a:lnTo>
                <a:lnTo>
                  <a:pt x="552952" y="3827858"/>
                </a:lnTo>
                <a:lnTo>
                  <a:pt x="562197" y="3805055"/>
                </a:lnTo>
                <a:lnTo>
                  <a:pt x="572860" y="3783829"/>
                </a:lnTo>
                <a:lnTo>
                  <a:pt x="585013" y="3764224"/>
                </a:lnTo>
                <a:lnTo>
                  <a:pt x="614066" y="3730047"/>
                </a:lnTo>
                <a:lnTo>
                  <a:pt x="649917" y="3702868"/>
                </a:lnTo>
                <a:lnTo>
                  <a:pt x="670566" y="3692010"/>
                </a:lnTo>
                <a:lnTo>
                  <a:pt x="693123" y="3683030"/>
                </a:lnTo>
                <a:lnTo>
                  <a:pt x="717661" y="3675971"/>
                </a:lnTo>
                <a:lnTo>
                  <a:pt x="744246" y="3670875"/>
                </a:lnTo>
                <a:lnTo>
                  <a:pt x="772951" y="3667786"/>
                </a:lnTo>
                <a:close/>
                <a:moveTo>
                  <a:pt x="308214" y="3373408"/>
                </a:moveTo>
                <a:lnTo>
                  <a:pt x="333981" y="3375652"/>
                </a:lnTo>
                <a:lnTo>
                  <a:pt x="353923" y="3383720"/>
                </a:lnTo>
                <a:lnTo>
                  <a:pt x="366798" y="3399619"/>
                </a:lnTo>
                <a:lnTo>
                  <a:pt x="371366" y="3425353"/>
                </a:lnTo>
                <a:lnTo>
                  <a:pt x="366798" y="3452265"/>
                </a:lnTo>
                <a:lnTo>
                  <a:pt x="353923" y="3468768"/>
                </a:lnTo>
                <a:lnTo>
                  <a:pt x="333981" y="3477060"/>
                </a:lnTo>
                <a:lnTo>
                  <a:pt x="308214" y="3479336"/>
                </a:lnTo>
                <a:lnTo>
                  <a:pt x="282447" y="3477060"/>
                </a:lnTo>
                <a:lnTo>
                  <a:pt x="262505" y="3468768"/>
                </a:lnTo>
                <a:lnTo>
                  <a:pt x="249631" y="3452265"/>
                </a:lnTo>
                <a:lnTo>
                  <a:pt x="245063" y="3425353"/>
                </a:lnTo>
                <a:lnTo>
                  <a:pt x="249774" y="3399619"/>
                </a:lnTo>
                <a:lnTo>
                  <a:pt x="262889" y="3383720"/>
                </a:lnTo>
                <a:lnTo>
                  <a:pt x="282879" y="3375652"/>
                </a:lnTo>
                <a:close/>
                <a:moveTo>
                  <a:pt x="1504247" y="3281741"/>
                </a:moveTo>
                <a:lnTo>
                  <a:pt x="2056300" y="3281741"/>
                </a:lnTo>
                <a:lnTo>
                  <a:pt x="2056300" y="3346928"/>
                </a:lnTo>
                <a:lnTo>
                  <a:pt x="1504247" y="3346928"/>
                </a:lnTo>
                <a:close/>
                <a:moveTo>
                  <a:pt x="1504247" y="3068866"/>
                </a:moveTo>
                <a:lnTo>
                  <a:pt x="2056300" y="3068866"/>
                </a:lnTo>
                <a:lnTo>
                  <a:pt x="2056300" y="3134053"/>
                </a:lnTo>
                <a:lnTo>
                  <a:pt x="1504247" y="3134053"/>
                </a:lnTo>
                <a:close/>
                <a:moveTo>
                  <a:pt x="308214" y="2945621"/>
                </a:moveTo>
                <a:lnTo>
                  <a:pt x="333981" y="2947737"/>
                </a:lnTo>
                <a:lnTo>
                  <a:pt x="353923" y="2955678"/>
                </a:lnTo>
                <a:lnTo>
                  <a:pt x="366798" y="2971832"/>
                </a:lnTo>
                <a:lnTo>
                  <a:pt x="371366" y="2998585"/>
                </a:lnTo>
                <a:lnTo>
                  <a:pt x="366798" y="3024478"/>
                </a:lnTo>
                <a:lnTo>
                  <a:pt x="353923" y="3040727"/>
                </a:lnTo>
                <a:lnTo>
                  <a:pt x="333981" y="3049145"/>
                </a:lnTo>
                <a:lnTo>
                  <a:pt x="308214" y="3051549"/>
                </a:lnTo>
                <a:lnTo>
                  <a:pt x="283039" y="3049145"/>
                </a:lnTo>
                <a:lnTo>
                  <a:pt x="263401" y="3040727"/>
                </a:lnTo>
                <a:lnTo>
                  <a:pt x="250637" y="3024478"/>
                </a:lnTo>
                <a:lnTo>
                  <a:pt x="246086" y="2998585"/>
                </a:lnTo>
                <a:lnTo>
                  <a:pt x="250637" y="2971832"/>
                </a:lnTo>
                <a:lnTo>
                  <a:pt x="263401" y="2955678"/>
                </a:lnTo>
                <a:lnTo>
                  <a:pt x="283039" y="2947737"/>
                </a:lnTo>
                <a:close/>
                <a:moveTo>
                  <a:pt x="2508665" y="2750062"/>
                </a:moveTo>
                <a:lnTo>
                  <a:pt x="2539559" y="2751100"/>
                </a:lnTo>
                <a:lnTo>
                  <a:pt x="2568264" y="2754189"/>
                </a:lnTo>
                <a:lnTo>
                  <a:pt x="2594850" y="2759285"/>
                </a:lnTo>
                <a:lnTo>
                  <a:pt x="2619388" y="2766344"/>
                </a:lnTo>
                <a:lnTo>
                  <a:pt x="2641946" y="2775324"/>
                </a:lnTo>
                <a:lnTo>
                  <a:pt x="2662596" y="2786182"/>
                </a:lnTo>
                <a:lnTo>
                  <a:pt x="2698446" y="2813361"/>
                </a:lnTo>
                <a:lnTo>
                  <a:pt x="2727499" y="2847538"/>
                </a:lnTo>
                <a:lnTo>
                  <a:pt x="2739652" y="2867143"/>
                </a:lnTo>
                <a:lnTo>
                  <a:pt x="2750315" y="2888369"/>
                </a:lnTo>
                <a:lnTo>
                  <a:pt x="2759559" y="2911173"/>
                </a:lnTo>
                <a:lnTo>
                  <a:pt x="2767453" y="2935511"/>
                </a:lnTo>
                <a:lnTo>
                  <a:pt x="2774068" y="2961342"/>
                </a:lnTo>
                <a:lnTo>
                  <a:pt x="2779473" y="2988621"/>
                </a:lnTo>
                <a:lnTo>
                  <a:pt x="2783738" y="3017307"/>
                </a:lnTo>
                <a:lnTo>
                  <a:pt x="2786934" y="3047357"/>
                </a:lnTo>
                <a:lnTo>
                  <a:pt x="2789131" y="3078726"/>
                </a:lnTo>
                <a:lnTo>
                  <a:pt x="2790397" y="3111374"/>
                </a:lnTo>
                <a:lnTo>
                  <a:pt x="2790804" y="3145255"/>
                </a:lnTo>
                <a:lnTo>
                  <a:pt x="2790416" y="3179282"/>
                </a:lnTo>
                <a:lnTo>
                  <a:pt x="2789206" y="3212075"/>
                </a:lnTo>
                <a:lnTo>
                  <a:pt x="2787095" y="3243587"/>
                </a:lnTo>
                <a:lnTo>
                  <a:pt x="2784008" y="3273778"/>
                </a:lnTo>
                <a:lnTo>
                  <a:pt x="2779868" y="3302603"/>
                </a:lnTo>
                <a:lnTo>
                  <a:pt x="2774602" y="3330018"/>
                </a:lnTo>
                <a:lnTo>
                  <a:pt x="2768131" y="3355980"/>
                </a:lnTo>
                <a:lnTo>
                  <a:pt x="2760381" y="3380445"/>
                </a:lnTo>
                <a:lnTo>
                  <a:pt x="2751276" y="3403370"/>
                </a:lnTo>
                <a:lnTo>
                  <a:pt x="2740739" y="3424712"/>
                </a:lnTo>
                <a:lnTo>
                  <a:pt x="2728695" y="3444427"/>
                </a:lnTo>
                <a:lnTo>
                  <a:pt x="2699782" y="3478799"/>
                </a:lnTo>
                <a:lnTo>
                  <a:pt x="2663930" y="3506139"/>
                </a:lnTo>
                <a:lnTo>
                  <a:pt x="2643211" y="3517063"/>
                </a:lnTo>
                <a:lnTo>
                  <a:pt x="2620530" y="3526100"/>
                </a:lnTo>
                <a:lnTo>
                  <a:pt x="2595811" y="3533203"/>
                </a:lnTo>
                <a:lnTo>
                  <a:pt x="2568978" y="3538331"/>
                </a:lnTo>
                <a:lnTo>
                  <a:pt x="2539954" y="3541440"/>
                </a:lnTo>
                <a:lnTo>
                  <a:pt x="2508665" y="3542486"/>
                </a:lnTo>
                <a:lnTo>
                  <a:pt x="2508665" y="3483411"/>
                </a:lnTo>
                <a:lnTo>
                  <a:pt x="2538979" y="3482048"/>
                </a:lnTo>
                <a:lnTo>
                  <a:pt x="2566388" y="3478009"/>
                </a:lnTo>
                <a:lnTo>
                  <a:pt x="2591027" y="3471365"/>
                </a:lnTo>
                <a:lnTo>
                  <a:pt x="2613035" y="3462188"/>
                </a:lnTo>
                <a:lnTo>
                  <a:pt x="2649712" y="3436526"/>
                </a:lnTo>
                <a:lnTo>
                  <a:pt x="2677522" y="3401599"/>
                </a:lnTo>
                <a:lnTo>
                  <a:pt x="2688447" y="3380842"/>
                </a:lnTo>
                <a:lnTo>
                  <a:pt x="2697570" y="3357985"/>
                </a:lnTo>
                <a:lnTo>
                  <a:pt x="2705029" y="3333100"/>
                </a:lnTo>
                <a:lnTo>
                  <a:pt x="2710961" y="3306261"/>
                </a:lnTo>
                <a:lnTo>
                  <a:pt x="2715505" y="3277537"/>
                </a:lnTo>
                <a:lnTo>
                  <a:pt x="2718799" y="3247003"/>
                </a:lnTo>
                <a:lnTo>
                  <a:pt x="2720980" y="3214730"/>
                </a:lnTo>
                <a:lnTo>
                  <a:pt x="2722188" y="3180790"/>
                </a:lnTo>
                <a:lnTo>
                  <a:pt x="2722561" y="3145255"/>
                </a:lnTo>
                <a:lnTo>
                  <a:pt x="2722168" y="3110069"/>
                </a:lnTo>
                <a:lnTo>
                  <a:pt x="2720906" y="3076457"/>
                </a:lnTo>
                <a:lnTo>
                  <a:pt x="2718642" y="3044490"/>
                </a:lnTo>
                <a:lnTo>
                  <a:pt x="2715246" y="3014242"/>
                </a:lnTo>
                <a:lnTo>
                  <a:pt x="2710588" y="2985783"/>
                </a:lnTo>
                <a:lnTo>
                  <a:pt x="2704536" y="2959186"/>
                </a:lnTo>
                <a:lnTo>
                  <a:pt x="2696962" y="2934524"/>
                </a:lnTo>
                <a:lnTo>
                  <a:pt x="2687732" y="2911868"/>
                </a:lnTo>
                <a:lnTo>
                  <a:pt x="2676717" y="2891290"/>
                </a:lnTo>
                <a:lnTo>
                  <a:pt x="2648810" y="2856659"/>
                </a:lnTo>
                <a:lnTo>
                  <a:pt x="2612196" y="2831208"/>
                </a:lnTo>
                <a:lnTo>
                  <a:pt x="2590296" y="2822106"/>
                </a:lnTo>
                <a:lnTo>
                  <a:pt x="2565828" y="2815514"/>
                </a:lnTo>
                <a:lnTo>
                  <a:pt x="2538661" y="2811507"/>
                </a:lnTo>
                <a:lnTo>
                  <a:pt x="2508665" y="2810155"/>
                </a:lnTo>
                <a:close/>
                <a:moveTo>
                  <a:pt x="2452608" y="2750062"/>
                </a:moveTo>
                <a:lnTo>
                  <a:pt x="2452608" y="2810155"/>
                </a:lnTo>
                <a:lnTo>
                  <a:pt x="2422781" y="2811507"/>
                </a:lnTo>
                <a:lnTo>
                  <a:pt x="2395763" y="2815514"/>
                </a:lnTo>
                <a:lnTo>
                  <a:pt x="2371427" y="2822106"/>
                </a:lnTo>
                <a:lnTo>
                  <a:pt x="2349641" y="2831208"/>
                </a:lnTo>
                <a:lnTo>
                  <a:pt x="2313206" y="2856659"/>
                </a:lnTo>
                <a:lnTo>
                  <a:pt x="2285424" y="2891290"/>
                </a:lnTo>
                <a:lnTo>
                  <a:pt x="2274454" y="2911868"/>
                </a:lnTo>
                <a:lnTo>
                  <a:pt x="2265258" y="2934524"/>
                </a:lnTo>
                <a:lnTo>
                  <a:pt x="2257709" y="2959186"/>
                </a:lnTo>
                <a:lnTo>
                  <a:pt x="2251676" y="2985783"/>
                </a:lnTo>
                <a:lnTo>
                  <a:pt x="2247030" y="3014242"/>
                </a:lnTo>
                <a:lnTo>
                  <a:pt x="2243642" y="3044490"/>
                </a:lnTo>
                <a:lnTo>
                  <a:pt x="2241382" y="3076457"/>
                </a:lnTo>
                <a:lnTo>
                  <a:pt x="2240120" y="3110069"/>
                </a:lnTo>
                <a:lnTo>
                  <a:pt x="2239728" y="3145255"/>
                </a:lnTo>
                <a:lnTo>
                  <a:pt x="2240110" y="3180790"/>
                </a:lnTo>
                <a:lnTo>
                  <a:pt x="2241344" y="3214730"/>
                </a:lnTo>
                <a:lnTo>
                  <a:pt x="2243564" y="3247003"/>
                </a:lnTo>
                <a:lnTo>
                  <a:pt x="2246901" y="3277537"/>
                </a:lnTo>
                <a:lnTo>
                  <a:pt x="2251490" y="3306261"/>
                </a:lnTo>
                <a:lnTo>
                  <a:pt x="2257463" y="3333100"/>
                </a:lnTo>
                <a:lnTo>
                  <a:pt x="2264954" y="3357985"/>
                </a:lnTo>
                <a:lnTo>
                  <a:pt x="2274096" y="3380842"/>
                </a:lnTo>
                <a:lnTo>
                  <a:pt x="2285021" y="3401599"/>
                </a:lnTo>
                <a:lnTo>
                  <a:pt x="2312756" y="3436526"/>
                </a:lnTo>
                <a:lnTo>
                  <a:pt x="2349222" y="3462188"/>
                </a:lnTo>
                <a:lnTo>
                  <a:pt x="2371062" y="3471365"/>
                </a:lnTo>
                <a:lnTo>
                  <a:pt x="2395484" y="3478009"/>
                </a:lnTo>
                <a:lnTo>
                  <a:pt x="2422622" y="3482048"/>
                </a:lnTo>
                <a:lnTo>
                  <a:pt x="2452608" y="3483411"/>
                </a:lnTo>
                <a:lnTo>
                  <a:pt x="2452608" y="3542486"/>
                </a:lnTo>
                <a:lnTo>
                  <a:pt x="2421450" y="3541440"/>
                </a:lnTo>
                <a:lnTo>
                  <a:pt x="2392532" y="3538331"/>
                </a:lnTo>
                <a:lnTo>
                  <a:pt x="2365781" y="3533203"/>
                </a:lnTo>
                <a:lnTo>
                  <a:pt x="2341123" y="3526100"/>
                </a:lnTo>
                <a:lnTo>
                  <a:pt x="2318483" y="3517063"/>
                </a:lnTo>
                <a:lnTo>
                  <a:pt x="2297787" y="3506139"/>
                </a:lnTo>
                <a:lnTo>
                  <a:pt x="2261935" y="3478799"/>
                </a:lnTo>
                <a:lnTo>
                  <a:pt x="2232976" y="3444427"/>
                </a:lnTo>
                <a:lnTo>
                  <a:pt x="2220895" y="3424712"/>
                </a:lnTo>
                <a:lnTo>
                  <a:pt x="2210316" y="3403370"/>
                </a:lnTo>
                <a:lnTo>
                  <a:pt x="2201165" y="3380445"/>
                </a:lnTo>
                <a:lnTo>
                  <a:pt x="2193367" y="3355980"/>
                </a:lnTo>
                <a:lnTo>
                  <a:pt x="2186848" y="3330018"/>
                </a:lnTo>
                <a:lnTo>
                  <a:pt x="2181536" y="3302603"/>
                </a:lnTo>
                <a:lnTo>
                  <a:pt x="2177354" y="3273778"/>
                </a:lnTo>
                <a:lnTo>
                  <a:pt x="2174231" y="3243587"/>
                </a:lnTo>
                <a:lnTo>
                  <a:pt x="2172092" y="3212075"/>
                </a:lnTo>
                <a:lnTo>
                  <a:pt x="2170862" y="3179282"/>
                </a:lnTo>
                <a:lnTo>
                  <a:pt x="2170469" y="3145255"/>
                </a:lnTo>
                <a:lnTo>
                  <a:pt x="2170876" y="3111374"/>
                </a:lnTo>
                <a:lnTo>
                  <a:pt x="2172142" y="3078726"/>
                </a:lnTo>
                <a:lnTo>
                  <a:pt x="2174338" y="3047357"/>
                </a:lnTo>
                <a:lnTo>
                  <a:pt x="2177534" y="3017307"/>
                </a:lnTo>
                <a:lnTo>
                  <a:pt x="2181800" y="2988621"/>
                </a:lnTo>
                <a:lnTo>
                  <a:pt x="2187206" y="2961342"/>
                </a:lnTo>
                <a:lnTo>
                  <a:pt x="2193820" y="2935511"/>
                </a:lnTo>
                <a:lnTo>
                  <a:pt x="2201715" y="2911173"/>
                </a:lnTo>
                <a:lnTo>
                  <a:pt x="2210959" y="2888369"/>
                </a:lnTo>
                <a:lnTo>
                  <a:pt x="2221622" y="2867143"/>
                </a:lnTo>
                <a:lnTo>
                  <a:pt x="2233775" y="2847538"/>
                </a:lnTo>
                <a:lnTo>
                  <a:pt x="2262829" y="2813361"/>
                </a:lnTo>
                <a:lnTo>
                  <a:pt x="2298679" y="2786182"/>
                </a:lnTo>
                <a:lnTo>
                  <a:pt x="2319329" y="2775324"/>
                </a:lnTo>
                <a:lnTo>
                  <a:pt x="2341886" y="2766344"/>
                </a:lnTo>
                <a:lnTo>
                  <a:pt x="2366424" y="2759285"/>
                </a:lnTo>
                <a:lnTo>
                  <a:pt x="2393009" y="2754189"/>
                </a:lnTo>
                <a:lnTo>
                  <a:pt x="2421714" y="2751100"/>
                </a:lnTo>
                <a:close/>
                <a:moveTo>
                  <a:pt x="0" y="2365053"/>
                </a:moveTo>
                <a:lnTo>
                  <a:pt x="552046" y="2365053"/>
                </a:lnTo>
                <a:lnTo>
                  <a:pt x="552046" y="2430239"/>
                </a:lnTo>
                <a:lnTo>
                  <a:pt x="0" y="2430239"/>
                </a:lnTo>
                <a:close/>
                <a:moveTo>
                  <a:pt x="0" y="2152178"/>
                </a:moveTo>
                <a:lnTo>
                  <a:pt x="552046" y="2152178"/>
                </a:lnTo>
                <a:lnTo>
                  <a:pt x="552046" y="2217364"/>
                </a:lnTo>
                <a:lnTo>
                  <a:pt x="0" y="2217364"/>
                </a:lnTo>
                <a:close/>
                <a:moveTo>
                  <a:pt x="975625" y="1837762"/>
                </a:moveTo>
                <a:lnTo>
                  <a:pt x="1203780" y="1837762"/>
                </a:lnTo>
                <a:lnTo>
                  <a:pt x="1203780" y="1895226"/>
                </a:lnTo>
                <a:lnTo>
                  <a:pt x="1203780" y="2565639"/>
                </a:lnTo>
                <a:lnTo>
                  <a:pt x="1203780" y="2623869"/>
                </a:lnTo>
                <a:lnTo>
                  <a:pt x="975625" y="2623869"/>
                </a:lnTo>
                <a:lnTo>
                  <a:pt x="975625" y="2565639"/>
                </a:lnTo>
                <a:lnTo>
                  <a:pt x="1133506" y="2565639"/>
                </a:lnTo>
                <a:lnTo>
                  <a:pt x="1133506" y="1895226"/>
                </a:lnTo>
                <a:lnTo>
                  <a:pt x="975625" y="1895226"/>
                </a:lnTo>
                <a:close/>
                <a:moveTo>
                  <a:pt x="686589" y="1837762"/>
                </a:moveTo>
                <a:lnTo>
                  <a:pt x="914744" y="1837762"/>
                </a:lnTo>
                <a:lnTo>
                  <a:pt x="914744" y="1895226"/>
                </a:lnTo>
                <a:lnTo>
                  <a:pt x="756871" y="1895226"/>
                </a:lnTo>
                <a:lnTo>
                  <a:pt x="756871" y="2565639"/>
                </a:lnTo>
                <a:lnTo>
                  <a:pt x="914744" y="2565639"/>
                </a:lnTo>
                <a:lnTo>
                  <a:pt x="914744" y="2623869"/>
                </a:lnTo>
                <a:lnTo>
                  <a:pt x="686589" y="2623869"/>
                </a:lnTo>
                <a:lnTo>
                  <a:pt x="686589" y="2565639"/>
                </a:lnTo>
                <a:lnTo>
                  <a:pt x="686589" y="1895226"/>
                </a:lnTo>
                <a:close/>
                <a:moveTo>
                  <a:pt x="2196892" y="1833374"/>
                </a:moveTo>
                <a:lnTo>
                  <a:pt x="2227786" y="1834413"/>
                </a:lnTo>
                <a:lnTo>
                  <a:pt x="2256490" y="1837502"/>
                </a:lnTo>
                <a:lnTo>
                  <a:pt x="2283076" y="1842597"/>
                </a:lnTo>
                <a:lnTo>
                  <a:pt x="2307613" y="1849656"/>
                </a:lnTo>
                <a:lnTo>
                  <a:pt x="2330171" y="1858637"/>
                </a:lnTo>
                <a:lnTo>
                  <a:pt x="2350821" y="1869495"/>
                </a:lnTo>
                <a:lnTo>
                  <a:pt x="2386671" y="1896674"/>
                </a:lnTo>
                <a:lnTo>
                  <a:pt x="2415724" y="1930851"/>
                </a:lnTo>
                <a:lnTo>
                  <a:pt x="2427878" y="1950456"/>
                </a:lnTo>
                <a:lnTo>
                  <a:pt x="2438541" y="1971682"/>
                </a:lnTo>
                <a:lnTo>
                  <a:pt x="2447785" y="1994485"/>
                </a:lnTo>
                <a:lnTo>
                  <a:pt x="2455680" y="2018824"/>
                </a:lnTo>
                <a:lnTo>
                  <a:pt x="2462294" y="2044655"/>
                </a:lnTo>
                <a:lnTo>
                  <a:pt x="2467700" y="2071935"/>
                </a:lnTo>
                <a:lnTo>
                  <a:pt x="2471966" y="2100621"/>
                </a:lnTo>
                <a:lnTo>
                  <a:pt x="2475162" y="2130670"/>
                </a:lnTo>
                <a:lnTo>
                  <a:pt x="2477358" y="2162039"/>
                </a:lnTo>
                <a:lnTo>
                  <a:pt x="2478625" y="2194687"/>
                </a:lnTo>
                <a:lnTo>
                  <a:pt x="2479032" y="2228568"/>
                </a:lnTo>
                <a:lnTo>
                  <a:pt x="2478644" y="2262596"/>
                </a:lnTo>
                <a:lnTo>
                  <a:pt x="2477434" y="2295388"/>
                </a:lnTo>
                <a:lnTo>
                  <a:pt x="2475322" y="2326901"/>
                </a:lnTo>
                <a:lnTo>
                  <a:pt x="2472236" y="2357092"/>
                </a:lnTo>
                <a:lnTo>
                  <a:pt x="2468096" y="2385916"/>
                </a:lnTo>
                <a:lnTo>
                  <a:pt x="2462830" y="2413332"/>
                </a:lnTo>
                <a:lnTo>
                  <a:pt x="2456359" y="2439293"/>
                </a:lnTo>
                <a:lnTo>
                  <a:pt x="2448609" y="2463759"/>
                </a:lnTo>
                <a:lnTo>
                  <a:pt x="2439504" y="2486684"/>
                </a:lnTo>
                <a:lnTo>
                  <a:pt x="2428967" y="2508026"/>
                </a:lnTo>
                <a:lnTo>
                  <a:pt x="2416923" y="2527740"/>
                </a:lnTo>
                <a:lnTo>
                  <a:pt x="2388010" y="2562112"/>
                </a:lnTo>
                <a:lnTo>
                  <a:pt x="2352158" y="2589453"/>
                </a:lnTo>
                <a:lnTo>
                  <a:pt x="2331438" y="2600377"/>
                </a:lnTo>
                <a:lnTo>
                  <a:pt x="2308758" y="2609413"/>
                </a:lnTo>
                <a:lnTo>
                  <a:pt x="2284039" y="2616517"/>
                </a:lnTo>
                <a:lnTo>
                  <a:pt x="2257206" y="2621645"/>
                </a:lnTo>
                <a:lnTo>
                  <a:pt x="2228182" y="2624754"/>
                </a:lnTo>
                <a:lnTo>
                  <a:pt x="2196892" y="2625799"/>
                </a:lnTo>
                <a:lnTo>
                  <a:pt x="2196892" y="2566725"/>
                </a:lnTo>
                <a:lnTo>
                  <a:pt x="2227207" y="2565362"/>
                </a:lnTo>
                <a:lnTo>
                  <a:pt x="2254616" y="2561323"/>
                </a:lnTo>
                <a:lnTo>
                  <a:pt x="2279255" y="2554679"/>
                </a:lnTo>
                <a:lnTo>
                  <a:pt x="2301263" y="2545502"/>
                </a:lnTo>
                <a:lnTo>
                  <a:pt x="2337940" y="2519839"/>
                </a:lnTo>
                <a:lnTo>
                  <a:pt x="2365750" y="2484913"/>
                </a:lnTo>
                <a:lnTo>
                  <a:pt x="2376675" y="2464156"/>
                </a:lnTo>
                <a:lnTo>
                  <a:pt x="2385798" y="2441299"/>
                </a:lnTo>
                <a:lnTo>
                  <a:pt x="2393256" y="2416414"/>
                </a:lnTo>
                <a:lnTo>
                  <a:pt x="2399189" y="2389574"/>
                </a:lnTo>
                <a:lnTo>
                  <a:pt x="2403733" y="2360851"/>
                </a:lnTo>
                <a:lnTo>
                  <a:pt x="2407027" y="2330317"/>
                </a:lnTo>
                <a:lnTo>
                  <a:pt x="2409208" y="2298043"/>
                </a:lnTo>
                <a:lnTo>
                  <a:pt x="2410416" y="2264103"/>
                </a:lnTo>
                <a:lnTo>
                  <a:pt x="2410788" y="2228568"/>
                </a:lnTo>
                <a:lnTo>
                  <a:pt x="2410396" y="2193383"/>
                </a:lnTo>
                <a:lnTo>
                  <a:pt x="2409134" y="2159770"/>
                </a:lnTo>
                <a:lnTo>
                  <a:pt x="2406870" y="2127804"/>
                </a:lnTo>
                <a:lnTo>
                  <a:pt x="2403474" y="2097555"/>
                </a:lnTo>
                <a:lnTo>
                  <a:pt x="2398815" y="2069097"/>
                </a:lnTo>
                <a:lnTo>
                  <a:pt x="2392763" y="2042499"/>
                </a:lnTo>
                <a:lnTo>
                  <a:pt x="2385188" y="2017837"/>
                </a:lnTo>
                <a:lnTo>
                  <a:pt x="2375958" y="1995181"/>
                </a:lnTo>
                <a:lnTo>
                  <a:pt x="2364943" y="1974603"/>
                </a:lnTo>
                <a:lnTo>
                  <a:pt x="2337035" y="1939972"/>
                </a:lnTo>
                <a:lnTo>
                  <a:pt x="2300421" y="1914521"/>
                </a:lnTo>
                <a:lnTo>
                  <a:pt x="2278522" y="1905419"/>
                </a:lnTo>
                <a:lnTo>
                  <a:pt x="2254055" y="1898828"/>
                </a:lnTo>
                <a:lnTo>
                  <a:pt x="2226888" y="1894820"/>
                </a:lnTo>
                <a:lnTo>
                  <a:pt x="2196892" y="1893468"/>
                </a:lnTo>
                <a:close/>
                <a:moveTo>
                  <a:pt x="2140849" y="1833374"/>
                </a:moveTo>
                <a:lnTo>
                  <a:pt x="2140849" y="1893468"/>
                </a:lnTo>
                <a:lnTo>
                  <a:pt x="2111022" y="1894820"/>
                </a:lnTo>
                <a:lnTo>
                  <a:pt x="2084005" y="1898828"/>
                </a:lnTo>
                <a:lnTo>
                  <a:pt x="2059669" y="1905419"/>
                </a:lnTo>
                <a:lnTo>
                  <a:pt x="2037884" y="1914521"/>
                </a:lnTo>
                <a:lnTo>
                  <a:pt x="2001450" y="1939972"/>
                </a:lnTo>
                <a:lnTo>
                  <a:pt x="1973667" y="1974603"/>
                </a:lnTo>
                <a:lnTo>
                  <a:pt x="1962698" y="1995181"/>
                </a:lnTo>
                <a:lnTo>
                  <a:pt x="1953504" y="2017837"/>
                </a:lnTo>
                <a:lnTo>
                  <a:pt x="1945955" y="2042499"/>
                </a:lnTo>
                <a:lnTo>
                  <a:pt x="1939923" y="2069097"/>
                </a:lnTo>
                <a:lnTo>
                  <a:pt x="1935277" y="2097555"/>
                </a:lnTo>
                <a:lnTo>
                  <a:pt x="1931889" y="2127804"/>
                </a:lnTo>
                <a:lnTo>
                  <a:pt x="1929629" y="2159770"/>
                </a:lnTo>
                <a:lnTo>
                  <a:pt x="1928368" y="2193383"/>
                </a:lnTo>
                <a:lnTo>
                  <a:pt x="1927976" y="2228568"/>
                </a:lnTo>
                <a:lnTo>
                  <a:pt x="1928358" y="2264103"/>
                </a:lnTo>
                <a:lnTo>
                  <a:pt x="1929592" y="2298043"/>
                </a:lnTo>
                <a:lnTo>
                  <a:pt x="1931811" y="2330317"/>
                </a:lnTo>
                <a:lnTo>
                  <a:pt x="1935148" y="2360851"/>
                </a:lnTo>
                <a:lnTo>
                  <a:pt x="1939736" y="2389574"/>
                </a:lnTo>
                <a:lnTo>
                  <a:pt x="1945709" y="2416414"/>
                </a:lnTo>
                <a:lnTo>
                  <a:pt x="1953200" y="2441299"/>
                </a:lnTo>
                <a:lnTo>
                  <a:pt x="1962341" y="2464156"/>
                </a:lnTo>
                <a:lnTo>
                  <a:pt x="1973265" y="2484913"/>
                </a:lnTo>
                <a:lnTo>
                  <a:pt x="2000999" y="2519839"/>
                </a:lnTo>
                <a:lnTo>
                  <a:pt x="2037464" y="2545502"/>
                </a:lnTo>
                <a:lnTo>
                  <a:pt x="2059304" y="2554679"/>
                </a:lnTo>
                <a:lnTo>
                  <a:pt x="2083726" y="2561323"/>
                </a:lnTo>
                <a:lnTo>
                  <a:pt x="2110863" y="2565362"/>
                </a:lnTo>
                <a:lnTo>
                  <a:pt x="2140849" y="2566725"/>
                </a:lnTo>
                <a:lnTo>
                  <a:pt x="2140849" y="2625799"/>
                </a:lnTo>
                <a:lnTo>
                  <a:pt x="2109692" y="2624754"/>
                </a:lnTo>
                <a:lnTo>
                  <a:pt x="2080775" y="2621645"/>
                </a:lnTo>
                <a:lnTo>
                  <a:pt x="2054025" y="2616517"/>
                </a:lnTo>
                <a:lnTo>
                  <a:pt x="2029367" y="2609413"/>
                </a:lnTo>
                <a:lnTo>
                  <a:pt x="2006728" y="2600377"/>
                </a:lnTo>
                <a:lnTo>
                  <a:pt x="1986033" y="2589453"/>
                </a:lnTo>
                <a:lnTo>
                  <a:pt x="1950182" y="2562112"/>
                </a:lnTo>
                <a:lnTo>
                  <a:pt x="1921222" y="2527740"/>
                </a:lnTo>
                <a:lnTo>
                  <a:pt x="1909143" y="2508026"/>
                </a:lnTo>
                <a:lnTo>
                  <a:pt x="1898564" y="2486684"/>
                </a:lnTo>
                <a:lnTo>
                  <a:pt x="1889412" y="2463759"/>
                </a:lnTo>
                <a:lnTo>
                  <a:pt x="1881615" y="2439293"/>
                </a:lnTo>
                <a:lnTo>
                  <a:pt x="1875096" y="2413332"/>
                </a:lnTo>
                <a:lnTo>
                  <a:pt x="1869783" y="2385916"/>
                </a:lnTo>
                <a:lnTo>
                  <a:pt x="1865602" y="2357092"/>
                </a:lnTo>
                <a:lnTo>
                  <a:pt x="1862479" y="2326901"/>
                </a:lnTo>
                <a:lnTo>
                  <a:pt x="1860340" y="2295388"/>
                </a:lnTo>
                <a:lnTo>
                  <a:pt x="1859110" y="2262596"/>
                </a:lnTo>
                <a:lnTo>
                  <a:pt x="1858717" y="2228568"/>
                </a:lnTo>
                <a:lnTo>
                  <a:pt x="1859123" y="2194687"/>
                </a:lnTo>
                <a:lnTo>
                  <a:pt x="1860390" y="2162039"/>
                </a:lnTo>
                <a:lnTo>
                  <a:pt x="1862586" y="2130670"/>
                </a:lnTo>
                <a:lnTo>
                  <a:pt x="1865781" y="2100621"/>
                </a:lnTo>
                <a:lnTo>
                  <a:pt x="1870047" y="2071935"/>
                </a:lnTo>
                <a:lnTo>
                  <a:pt x="1875452" y="2044655"/>
                </a:lnTo>
                <a:lnTo>
                  <a:pt x="1882067" y="2018824"/>
                </a:lnTo>
                <a:lnTo>
                  <a:pt x="1889961" y="1994485"/>
                </a:lnTo>
                <a:lnTo>
                  <a:pt x="1899205" y="1971682"/>
                </a:lnTo>
                <a:lnTo>
                  <a:pt x="1909867" y="1950456"/>
                </a:lnTo>
                <a:lnTo>
                  <a:pt x="1922020" y="1930851"/>
                </a:lnTo>
                <a:lnTo>
                  <a:pt x="1951072" y="1896674"/>
                </a:lnTo>
                <a:lnTo>
                  <a:pt x="1986922" y="1869495"/>
                </a:lnTo>
                <a:lnTo>
                  <a:pt x="2007571" y="1858637"/>
                </a:lnTo>
                <a:lnTo>
                  <a:pt x="2030129" y="1849656"/>
                </a:lnTo>
                <a:lnTo>
                  <a:pt x="2054665" y="1842597"/>
                </a:lnTo>
                <a:lnTo>
                  <a:pt x="2081251" y="1837502"/>
                </a:lnTo>
                <a:lnTo>
                  <a:pt x="2109955" y="1834413"/>
                </a:lnTo>
                <a:close/>
                <a:moveTo>
                  <a:pt x="2219148" y="1448369"/>
                </a:moveTo>
                <a:lnTo>
                  <a:pt x="2771201" y="1448369"/>
                </a:lnTo>
                <a:lnTo>
                  <a:pt x="2771201" y="1513555"/>
                </a:lnTo>
                <a:lnTo>
                  <a:pt x="2219148" y="1513555"/>
                </a:lnTo>
                <a:close/>
                <a:moveTo>
                  <a:pt x="1555972" y="1448366"/>
                </a:moveTo>
                <a:lnTo>
                  <a:pt x="2108018" y="1448366"/>
                </a:lnTo>
                <a:lnTo>
                  <a:pt x="2108018" y="1513553"/>
                </a:lnTo>
                <a:lnTo>
                  <a:pt x="1555972" y="1513553"/>
                </a:lnTo>
                <a:close/>
                <a:moveTo>
                  <a:pt x="2219148" y="1235493"/>
                </a:moveTo>
                <a:lnTo>
                  <a:pt x="2771201" y="1235493"/>
                </a:lnTo>
                <a:lnTo>
                  <a:pt x="2771201" y="1300680"/>
                </a:lnTo>
                <a:lnTo>
                  <a:pt x="2219148" y="1300680"/>
                </a:lnTo>
                <a:close/>
                <a:moveTo>
                  <a:pt x="1555972" y="1235491"/>
                </a:moveTo>
                <a:lnTo>
                  <a:pt x="2108018" y="1235491"/>
                </a:lnTo>
                <a:lnTo>
                  <a:pt x="2108018" y="1300678"/>
                </a:lnTo>
                <a:lnTo>
                  <a:pt x="1555972" y="1300678"/>
                </a:lnTo>
                <a:close/>
                <a:moveTo>
                  <a:pt x="3742214" y="916690"/>
                </a:moveTo>
                <a:lnTo>
                  <a:pt x="3773108" y="917728"/>
                </a:lnTo>
                <a:lnTo>
                  <a:pt x="3801812" y="920817"/>
                </a:lnTo>
                <a:lnTo>
                  <a:pt x="3828397" y="925913"/>
                </a:lnTo>
                <a:lnTo>
                  <a:pt x="3852935" y="932972"/>
                </a:lnTo>
                <a:lnTo>
                  <a:pt x="3875492" y="941952"/>
                </a:lnTo>
                <a:lnTo>
                  <a:pt x="3896140" y="952810"/>
                </a:lnTo>
                <a:lnTo>
                  <a:pt x="3931990" y="979989"/>
                </a:lnTo>
                <a:lnTo>
                  <a:pt x="3961043" y="1014166"/>
                </a:lnTo>
                <a:lnTo>
                  <a:pt x="3973194" y="1033771"/>
                </a:lnTo>
                <a:lnTo>
                  <a:pt x="3983858" y="1054997"/>
                </a:lnTo>
                <a:lnTo>
                  <a:pt x="3993102" y="1077801"/>
                </a:lnTo>
                <a:lnTo>
                  <a:pt x="4000996" y="1102139"/>
                </a:lnTo>
                <a:lnTo>
                  <a:pt x="4007610" y="1127971"/>
                </a:lnTo>
                <a:lnTo>
                  <a:pt x="4013016" y="1155250"/>
                </a:lnTo>
                <a:lnTo>
                  <a:pt x="4017281" y="1183936"/>
                </a:lnTo>
                <a:lnTo>
                  <a:pt x="4020477" y="1213985"/>
                </a:lnTo>
                <a:lnTo>
                  <a:pt x="4022673" y="1245354"/>
                </a:lnTo>
                <a:lnTo>
                  <a:pt x="4023939" y="1278002"/>
                </a:lnTo>
                <a:lnTo>
                  <a:pt x="4024347" y="1311883"/>
                </a:lnTo>
                <a:lnTo>
                  <a:pt x="4023960" y="1345910"/>
                </a:lnTo>
                <a:lnTo>
                  <a:pt x="4022749" y="1378703"/>
                </a:lnTo>
                <a:lnTo>
                  <a:pt x="4020638" y="1410216"/>
                </a:lnTo>
                <a:lnTo>
                  <a:pt x="4017550" y="1440407"/>
                </a:lnTo>
                <a:lnTo>
                  <a:pt x="4013412" y="1469231"/>
                </a:lnTo>
                <a:lnTo>
                  <a:pt x="4008146" y="1496647"/>
                </a:lnTo>
                <a:lnTo>
                  <a:pt x="4001675" y="1522609"/>
                </a:lnTo>
                <a:lnTo>
                  <a:pt x="3993926" y="1547074"/>
                </a:lnTo>
                <a:lnTo>
                  <a:pt x="3984821" y="1570000"/>
                </a:lnTo>
                <a:lnTo>
                  <a:pt x="3974284" y="1591341"/>
                </a:lnTo>
                <a:lnTo>
                  <a:pt x="3962241" y="1611056"/>
                </a:lnTo>
                <a:lnTo>
                  <a:pt x="3933329" y="1645428"/>
                </a:lnTo>
                <a:lnTo>
                  <a:pt x="3897477" y="1672768"/>
                </a:lnTo>
                <a:lnTo>
                  <a:pt x="3876760" y="1683693"/>
                </a:lnTo>
                <a:lnTo>
                  <a:pt x="3854080" y="1692729"/>
                </a:lnTo>
                <a:lnTo>
                  <a:pt x="3829360" y="1699833"/>
                </a:lnTo>
                <a:lnTo>
                  <a:pt x="3802527" y="1704961"/>
                </a:lnTo>
                <a:lnTo>
                  <a:pt x="3773504" y="1708069"/>
                </a:lnTo>
                <a:lnTo>
                  <a:pt x="3742214" y="1709115"/>
                </a:lnTo>
                <a:lnTo>
                  <a:pt x="3742214" y="1650040"/>
                </a:lnTo>
                <a:lnTo>
                  <a:pt x="3772528" y="1648677"/>
                </a:lnTo>
                <a:lnTo>
                  <a:pt x="3799938" y="1644638"/>
                </a:lnTo>
                <a:lnTo>
                  <a:pt x="3824576" y="1637994"/>
                </a:lnTo>
                <a:lnTo>
                  <a:pt x="3846584" y="1628817"/>
                </a:lnTo>
                <a:lnTo>
                  <a:pt x="3883261" y="1603155"/>
                </a:lnTo>
                <a:lnTo>
                  <a:pt x="3911071" y="1568228"/>
                </a:lnTo>
                <a:lnTo>
                  <a:pt x="3921996" y="1547471"/>
                </a:lnTo>
                <a:lnTo>
                  <a:pt x="3931120" y="1524614"/>
                </a:lnTo>
                <a:lnTo>
                  <a:pt x="3938578" y="1499729"/>
                </a:lnTo>
                <a:lnTo>
                  <a:pt x="3944510" y="1472889"/>
                </a:lnTo>
                <a:lnTo>
                  <a:pt x="3949054" y="1444166"/>
                </a:lnTo>
                <a:lnTo>
                  <a:pt x="3952348" y="1413632"/>
                </a:lnTo>
                <a:lnTo>
                  <a:pt x="3954530" y="1381358"/>
                </a:lnTo>
                <a:lnTo>
                  <a:pt x="3955738" y="1347418"/>
                </a:lnTo>
                <a:lnTo>
                  <a:pt x="3956109" y="1311883"/>
                </a:lnTo>
                <a:lnTo>
                  <a:pt x="3955717" y="1276698"/>
                </a:lnTo>
                <a:lnTo>
                  <a:pt x="3954455" y="1243085"/>
                </a:lnTo>
                <a:lnTo>
                  <a:pt x="3952190" y="1211119"/>
                </a:lnTo>
                <a:lnTo>
                  <a:pt x="3948795" y="1180870"/>
                </a:lnTo>
                <a:lnTo>
                  <a:pt x="3944136" y="1152411"/>
                </a:lnTo>
                <a:lnTo>
                  <a:pt x="3938084" y="1125814"/>
                </a:lnTo>
                <a:lnTo>
                  <a:pt x="3930509" y="1101153"/>
                </a:lnTo>
                <a:lnTo>
                  <a:pt x="3921278" y="1078496"/>
                </a:lnTo>
                <a:lnTo>
                  <a:pt x="3910264" y="1057918"/>
                </a:lnTo>
                <a:lnTo>
                  <a:pt x="3882356" y="1023288"/>
                </a:lnTo>
                <a:lnTo>
                  <a:pt x="3845742" y="997836"/>
                </a:lnTo>
                <a:lnTo>
                  <a:pt x="3823844" y="988734"/>
                </a:lnTo>
                <a:lnTo>
                  <a:pt x="3799376" y="982143"/>
                </a:lnTo>
                <a:lnTo>
                  <a:pt x="3772210" y="978135"/>
                </a:lnTo>
                <a:lnTo>
                  <a:pt x="3742214" y="976783"/>
                </a:lnTo>
                <a:close/>
                <a:moveTo>
                  <a:pt x="3686156" y="916690"/>
                </a:moveTo>
                <a:lnTo>
                  <a:pt x="3686156" y="976783"/>
                </a:lnTo>
                <a:lnTo>
                  <a:pt x="3656329" y="978135"/>
                </a:lnTo>
                <a:lnTo>
                  <a:pt x="3629312" y="982143"/>
                </a:lnTo>
                <a:lnTo>
                  <a:pt x="3604976" y="988734"/>
                </a:lnTo>
                <a:lnTo>
                  <a:pt x="3583191" y="997836"/>
                </a:lnTo>
                <a:lnTo>
                  <a:pt x="3546757" y="1023288"/>
                </a:lnTo>
                <a:lnTo>
                  <a:pt x="3518975" y="1057918"/>
                </a:lnTo>
                <a:lnTo>
                  <a:pt x="3508006" y="1078496"/>
                </a:lnTo>
                <a:lnTo>
                  <a:pt x="3498812" y="1101153"/>
                </a:lnTo>
                <a:lnTo>
                  <a:pt x="3491262" y="1125814"/>
                </a:lnTo>
                <a:lnTo>
                  <a:pt x="3485230" y="1152411"/>
                </a:lnTo>
                <a:lnTo>
                  <a:pt x="3480584" y="1180870"/>
                </a:lnTo>
                <a:lnTo>
                  <a:pt x="3477197" y="1211119"/>
                </a:lnTo>
                <a:lnTo>
                  <a:pt x="3474937" y="1243085"/>
                </a:lnTo>
                <a:lnTo>
                  <a:pt x="3473675" y="1276698"/>
                </a:lnTo>
                <a:lnTo>
                  <a:pt x="3473284" y="1311883"/>
                </a:lnTo>
                <a:lnTo>
                  <a:pt x="3473666" y="1347418"/>
                </a:lnTo>
                <a:lnTo>
                  <a:pt x="3474899" y="1381358"/>
                </a:lnTo>
                <a:lnTo>
                  <a:pt x="3477118" y="1413632"/>
                </a:lnTo>
                <a:lnTo>
                  <a:pt x="3480455" y="1444166"/>
                </a:lnTo>
                <a:lnTo>
                  <a:pt x="3485044" y="1472889"/>
                </a:lnTo>
                <a:lnTo>
                  <a:pt x="3491016" y="1499729"/>
                </a:lnTo>
                <a:lnTo>
                  <a:pt x="3498507" y="1524614"/>
                </a:lnTo>
                <a:lnTo>
                  <a:pt x="3507648" y="1547471"/>
                </a:lnTo>
                <a:lnTo>
                  <a:pt x="3518572" y="1568228"/>
                </a:lnTo>
                <a:lnTo>
                  <a:pt x="3546307" y="1603155"/>
                </a:lnTo>
                <a:lnTo>
                  <a:pt x="3582771" y="1628817"/>
                </a:lnTo>
                <a:lnTo>
                  <a:pt x="3604611" y="1637994"/>
                </a:lnTo>
                <a:lnTo>
                  <a:pt x="3629033" y="1644638"/>
                </a:lnTo>
                <a:lnTo>
                  <a:pt x="3656171" y="1648677"/>
                </a:lnTo>
                <a:lnTo>
                  <a:pt x="3686156" y="1650040"/>
                </a:lnTo>
                <a:lnTo>
                  <a:pt x="3686156" y="1709115"/>
                </a:lnTo>
                <a:lnTo>
                  <a:pt x="3655000" y="1708069"/>
                </a:lnTo>
                <a:lnTo>
                  <a:pt x="3626082" y="1704961"/>
                </a:lnTo>
                <a:lnTo>
                  <a:pt x="3599332" y="1699833"/>
                </a:lnTo>
                <a:lnTo>
                  <a:pt x="3574674" y="1692729"/>
                </a:lnTo>
                <a:lnTo>
                  <a:pt x="3552035" y="1683693"/>
                </a:lnTo>
                <a:lnTo>
                  <a:pt x="3531340" y="1672768"/>
                </a:lnTo>
                <a:lnTo>
                  <a:pt x="3495489" y="1645428"/>
                </a:lnTo>
                <a:lnTo>
                  <a:pt x="3466530" y="1611056"/>
                </a:lnTo>
                <a:lnTo>
                  <a:pt x="3454450" y="1591341"/>
                </a:lnTo>
                <a:lnTo>
                  <a:pt x="3443871" y="1570000"/>
                </a:lnTo>
                <a:lnTo>
                  <a:pt x="3434720" y="1547074"/>
                </a:lnTo>
                <a:lnTo>
                  <a:pt x="3426922" y="1522609"/>
                </a:lnTo>
                <a:lnTo>
                  <a:pt x="3420404" y="1496647"/>
                </a:lnTo>
                <a:lnTo>
                  <a:pt x="3415090" y="1469231"/>
                </a:lnTo>
                <a:lnTo>
                  <a:pt x="3410910" y="1440407"/>
                </a:lnTo>
                <a:lnTo>
                  <a:pt x="3407786" y="1410216"/>
                </a:lnTo>
                <a:lnTo>
                  <a:pt x="3405647" y="1378703"/>
                </a:lnTo>
                <a:lnTo>
                  <a:pt x="3404417" y="1345910"/>
                </a:lnTo>
                <a:lnTo>
                  <a:pt x="3404024" y="1311883"/>
                </a:lnTo>
                <a:lnTo>
                  <a:pt x="3404430" y="1278002"/>
                </a:lnTo>
                <a:lnTo>
                  <a:pt x="3405697" y="1245354"/>
                </a:lnTo>
                <a:lnTo>
                  <a:pt x="3407893" y="1213985"/>
                </a:lnTo>
                <a:lnTo>
                  <a:pt x="3411088" y="1183936"/>
                </a:lnTo>
                <a:lnTo>
                  <a:pt x="3415354" y="1155250"/>
                </a:lnTo>
                <a:lnTo>
                  <a:pt x="3420760" y="1127971"/>
                </a:lnTo>
                <a:lnTo>
                  <a:pt x="3427374" y="1102139"/>
                </a:lnTo>
                <a:lnTo>
                  <a:pt x="3435268" y="1077801"/>
                </a:lnTo>
                <a:lnTo>
                  <a:pt x="3444512" y="1054997"/>
                </a:lnTo>
                <a:lnTo>
                  <a:pt x="3455174" y="1033771"/>
                </a:lnTo>
                <a:lnTo>
                  <a:pt x="3467327" y="1014166"/>
                </a:lnTo>
                <a:lnTo>
                  <a:pt x="3496380" y="979989"/>
                </a:lnTo>
                <a:lnTo>
                  <a:pt x="3532230" y="952810"/>
                </a:lnTo>
                <a:lnTo>
                  <a:pt x="3552878" y="941952"/>
                </a:lnTo>
                <a:lnTo>
                  <a:pt x="3575436" y="932972"/>
                </a:lnTo>
                <a:lnTo>
                  <a:pt x="3599973" y="925913"/>
                </a:lnTo>
                <a:lnTo>
                  <a:pt x="3626558" y="920817"/>
                </a:lnTo>
                <a:lnTo>
                  <a:pt x="3655263" y="917728"/>
                </a:lnTo>
                <a:close/>
                <a:moveTo>
                  <a:pt x="2538537" y="623346"/>
                </a:moveTo>
                <a:lnTo>
                  <a:pt x="2664834" y="623346"/>
                </a:lnTo>
                <a:lnTo>
                  <a:pt x="2664834" y="729274"/>
                </a:lnTo>
                <a:lnTo>
                  <a:pt x="2538537" y="729274"/>
                </a:lnTo>
                <a:close/>
                <a:moveTo>
                  <a:pt x="3538388" y="531682"/>
                </a:moveTo>
                <a:lnTo>
                  <a:pt x="4090442" y="531682"/>
                </a:lnTo>
                <a:lnTo>
                  <a:pt x="4090442" y="596869"/>
                </a:lnTo>
                <a:lnTo>
                  <a:pt x="3538388" y="596869"/>
                </a:lnTo>
                <a:close/>
                <a:moveTo>
                  <a:pt x="3538388" y="318807"/>
                </a:moveTo>
                <a:lnTo>
                  <a:pt x="4090442" y="318807"/>
                </a:lnTo>
                <a:lnTo>
                  <a:pt x="4090442" y="383994"/>
                </a:lnTo>
                <a:lnTo>
                  <a:pt x="3538388" y="383994"/>
                </a:lnTo>
                <a:close/>
                <a:moveTo>
                  <a:pt x="4743648" y="4277"/>
                </a:moveTo>
                <a:lnTo>
                  <a:pt x="4971802" y="4277"/>
                </a:lnTo>
                <a:lnTo>
                  <a:pt x="4971802" y="62507"/>
                </a:lnTo>
                <a:lnTo>
                  <a:pt x="4813930" y="62507"/>
                </a:lnTo>
                <a:lnTo>
                  <a:pt x="4813930" y="732154"/>
                </a:lnTo>
                <a:lnTo>
                  <a:pt x="4971802" y="732154"/>
                </a:lnTo>
                <a:lnTo>
                  <a:pt x="4971802" y="790385"/>
                </a:lnTo>
                <a:lnTo>
                  <a:pt x="4743648" y="790385"/>
                </a:lnTo>
                <a:lnTo>
                  <a:pt x="4743648" y="732154"/>
                </a:lnTo>
                <a:lnTo>
                  <a:pt x="4743648" y="62507"/>
                </a:lnTo>
                <a:close/>
                <a:moveTo>
                  <a:pt x="1841161" y="1"/>
                </a:moveTo>
                <a:lnTo>
                  <a:pt x="1841161" y="60096"/>
                </a:lnTo>
                <a:lnTo>
                  <a:pt x="1811334" y="61447"/>
                </a:lnTo>
                <a:lnTo>
                  <a:pt x="1784317" y="65456"/>
                </a:lnTo>
                <a:lnTo>
                  <a:pt x="1759981" y="72046"/>
                </a:lnTo>
                <a:lnTo>
                  <a:pt x="1738195" y="81149"/>
                </a:lnTo>
                <a:lnTo>
                  <a:pt x="1701760" y="106599"/>
                </a:lnTo>
                <a:lnTo>
                  <a:pt x="1673977" y="141231"/>
                </a:lnTo>
                <a:lnTo>
                  <a:pt x="1663007" y="161808"/>
                </a:lnTo>
                <a:lnTo>
                  <a:pt x="1653812" y="184464"/>
                </a:lnTo>
                <a:lnTo>
                  <a:pt x="1646263" y="209127"/>
                </a:lnTo>
                <a:lnTo>
                  <a:pt x="1640230" y="235723"/>
                </a:lnTo>
                <a:lnTo>
                  <a:pt x="1635584" y="264182"/>
                </a:lnTo>
                <a:lnTo>
                  <a:pt x="1632195" y="294431"/>
                </a:lnTo>
                <a:lnTo>
                  <a:pt x="1629935" y="326398"/>
                </a:lnTo>
                <a:lnTo>
                  <a:pt x="1628674" y="360010"/>
                </a:lnTo>
                <a:lnTo>
                  <a:pt x="1628282" y="395196"/>
                </a:lnTo>
                <a:lnTo>
                  <a:pt x="1628664" y="430731"/>
                </a:lnTo>
                <a:lnTo>
                  <a:pt x="1629898" y="464671"/>
                </a:lnTo>
                <a:lnTo>
                  <a:pt x="1632117" y="496943"/>
                </a:lnTo>
                <a:lnTo>
                  <a:pt x="1635455" y="527477"/>
                </a:lnTo>
                <a:lnTo>
                  <a:pt x="1640043" y="556201"/>
                </a:lnTo>
                <a:lnTo>
                  <a:pt x="1646017" y="583040"/>
                </a:lnTo>
                <a:lnTo>
                  <a:pt x="1653508" y="607925"/>
                </a:lnTo>
                <a:lnTo>
                  <a:pt x="1662650" y="630782"/>
                </a:lnTo>
                <a:lnTo>
                  <a:pt x="1673575" y="651540"/>
                </a:lnTo>
                <a:lnTo>
                  <a:pt x="1701309" y="686466"/>
                </a:lnTo>
                <a:lnTo>
                  <a:pt x="1737775" y="712128"/>
                </a:lnTo>
                <a:lnTo>
                  <a:pt x="1759616" y="721306"/>
                </a:lnTo>
                <a:lnTo>
                  <a:pt x="1784038" y="727950"/>
                </a:lnTo>
                <a:lnTo>
                  <a:pt x="1811175" y="731988"/>
                </a:lnTo>
                <a:lnTo>
                  <a:pt x="1841161" y="733351"/>
                </a:lnTo>
                <a:lnTo>
                  <a:pt x="1841161" y="792427"/>
                </a:lnTo>
                <a:lnTo>
                  <a:pt x="1810003" y="791381"/>
                </a:lnTo>
                <a:lnTo>
                  <a:pt x="1781086" y="788273"/>
                </a:lnTo>
                <a:lnTo>
                  <a:pt x="1754335" y="783144"/>
                </a:lnTo>
                <a:lnTo>
                  <a:pt x="1729676" y="776041"/>
                </a:lnTo>
                <a:lnTo>
                  <a:pt x="1707036" y="767004"/>
                </a:lnTo>
                <a:lnTo>
                  <a:pt x="1686340" y="756080"/>
                </a:lnTo>
                <a:lnTo>
                  <a:pt x="1650489" y="728740"/>
                </a:lnTo>
                <a:lnTo>
                  <a:pt x="1621529" y="694367"/>
                </a:lnTo>
                <a:lnTo>
                  <a:pt x="1609449" y="674653"/>
                </a:lnTo>
                <a:lnTo>
                  <a:pt x="1598870" y="653311"/>
                </a:lnTo>
                <a:lnTo>
                  <a:pt x="1589719" y="630386"/>
                </a:lnTo>
                <a:lnTo>
                  <a:pt x="1581921" y="605921"/>
                </a:lnTo>
                <a:lnTo>
                  <a:pt x="1575402" y="579959"/>
                </a:lnTo>
                <a:lnTo>
                  <a:pt x="1570089" y="552543"/>
                </a:lnTo>
                <a:lnTo>
                  <a:pt x="1565908" y="523719"/>
                </a:lnTo>
                <a:lnTo>
                  <a:pt x="1562785" y="493528"/>
                </a:lnTo>
                <a:lnTo>
                  <a:pt x="1560645" y="462016"/>
                </a:lnTo>
                <a:lnTo>
                  <a:pt x="1559416" y="429223"/>
                </a:lnTo>
                <a:lnTo>
                  <a:pt x="1559022" y="395196"/>
                </a:lnTo>
                <a:lnTo>
                  <a:pt x="1559429" y="361314"/>
                </a:lnTo>
                <a:lnTo>
                  <a:pt x="1560695" y="328666"/>
                </a:lnTo>
                <a:lnTo>
                  <a:pt x="1562891" y="297298"/>
                </a:lnTo>
                <a:lnTo>
                  <a:pt x="1566088" y="267248"/>
                </a:lnTo>
                <a:lnTo>
                  <a:pt x="1570354" y="238562"/>
                </a:lnTo>
                <a:lnTo>
                  <a:pt x="1575759" y="211282"/>
                </a:lnTo>
                <a:lnTo>
                  <a:pt x="1582374" y="185452"/>
                </a:lnTo>
                <a:lnTo>
                  <a:pt x="1590268" y="161113"/>
                </a:lnTo>
                <a:lnTo>
                  <a:pt x="1599513" y="138310"/>
                </a:lnTo>
                <a:lnTo>
                  <a:pt x="1610176" y="117084"/>
                </a:lnTo>
                <a:lnTo>
                  <a:pt x="1622329" y="97478"/>
                </a:lnTo>
                <a:lnTo>
                  <a:pt x="1651382" y="63301"/>
                </a:lnTo>
                <a:lnTo>
                  <a:pt x="1687233" y="36123"/>
                </a:lnTo>
                <a:lnTo>
                  <a:pt x="1707882" y="25265"/>
                </a:lnTo>
                <a:lnTo>
                  <a:pt x="1730440" y="16284"/>
                </a:lnTo>
                <a:lnTo>
                  <a:pt x="1754977" y="9224"/>
                </a:lnTo>
                <a:lnTo>
                  <a:pt x="1781563" y="4130"/>
                </a:lnTo>
                <a:lnTo>
                  <a:pt x="1810268" y="1040"/>
                </a:lnTo>
                <a:close/>
                <a:moveTo>
                  <a:pt x="5029634" y="1"/>
                </a:moveTo>
                <a:lnTo>
                  <a:pt x="5060528" y="1040"/>
                </a:lnTo>
                <a:lnTo>
                  <a:pt x="5089233" y="4128"/>
                </a:lnTo>
                <a:lnTo>
                  <a:pt x="5115819" y="9224"/>
                </a:lnTo>
                <a:lnTo>
                  <a:pt x="5140355" y="16283"/>
                </a:lnTo>
                <a:lnTo>
                  <a:pt x="5162912" y="25263"/>
                </a:lnTo>
                <a:lnTo>
                  <a:pt x="5183562" y="36121"/>
                </a:lnTo>
                <a:lnTo>
                  <a:pt x="5219411" y="63300"/>
                </a:lnTo>
                <a:lnTo>
                  <a:pt x="5248464" y="97477"/>
                </a:lnTo>
                <a:lnTo>
                  <a:pt x="5260616" y="117083"/>
                </a:lnTo>
                <a:lnTo>
                  <a:pt x="5271279" y="138308"/>
                </a:lnTo>
                <a:lnTo>
                  <a:pt x="5280522" y="161112"/>
                </a:lnTo>
                <a:lnTo>
                  <a:pt x="5288418" y="185450"/>
                </a:lnTo>
                <a:lnTo>
                  <a:pt x="5295032" y="211281"/>
                </a:lnTo>
                <a:lnTo>
                  <a:pt x="5300436" y="238560"/>
                </a:lnTo>
                <a:lnTo>
                  <a:pt x="5304703" y="267247"/>
                </a:lnTo>
                <a:lnTo>
                  <a:pt x="5307899" y="297296"/>
                </a:lnTo>
                <a:lnTo>
                  <a:pt x="5310095" y="328665"/>
                </a:lnTo>
                <a:lnTo>
                  <a:pt x="5311361" y="361313"/>
                </a:lnTo>
                <a:lnTo>
                  <a:pt x="5311768" y="395194"/>
                </a:lnTo>
                <a:lnTo>
                  <a:pt x="5311382" y="429222"/>
                </a:lnTo>
                <a:lnTo>
                  <a:pt x="5310170" y="462014"/>
                </a:lnTo>
                <a:lnTo>
                  <a:pt x="5308058" y="493527"/>
                </a:lnTo>
                <a:lnTo>
                  <a:pt x="5304972" y="523718"/>
                </a:lnTo>
                <a:lnTo>
                  <a:pt x="5300834" y="552543"/>
                </a:lnTo>
                <a:lnTo>
                  <a:pt x="5295566" y="579958"/>
                </a:lnTo>
                <a:lnTo>
                  <a:pt x="5289096" y="605920"/>
                </a:lnTo>
                <a:lnTo>
                  <a:pt x="5281347" y="630385"/>
                </a:lnTo>
                <a:lnTo>
                  <a:pt x="5272242" y="653311"/>
                </a:lnTo>
                <a:lnTo>
                  <a:pt x="5261706" y="674652"/>
                </a:lnTo>
                <a:lnTo>
                  <a:pt x="5249663" y="694367"/>
                </a:lnTo>
                <a:lnTo>
                  <a:pt x="5220750" y="728739"/>
                </a:lnTo>
                <a:lnTo>
                  <a:pt x="5184899" y="756079"/>
                </a:lnTo>
                <a:lnTo>
                  <a:pt x="5164180" y="767004"/>
                </a:lnTo>
                <a:lnTo>
                  <a:pt x="5141500" y="776040"/>
                </a:lnTo>
                <a:lnTo>
                  <a:pt x="5116782" y="783144"/>
                </a:lnTo>
                <a:lnTo>
                  <a:pt x="5089948" y="788272"/>
                </a:lnTo>
                <a:lnTo>
                  <a:pt x="5060925" y="791381"/>
                </a:lnTo>
                <a:lnTo>
                  <a:pt x="5029634" y="792426"/>
                </a:lnTo>
                <a:lnTo>
                  <a:pt x="5029634" y="733351"/>
                </a:lnTo>
                <a:lnTo>
                  <a:pt x="5059950" y="731988"/>
                </a:lnTo>
                <a:lnTo>
                  <a:pt x="5087358" y="727949"/>
                </a:lnTo>
                <a:lnTo>
                  <a:pt x="5111996" y="721305"/>
                </a:lnTo>
                <a:lnTo>
                  <a:pt x="5134005" y="712128"/>
                </a:lnTo>
                <a:lnTo>
                  <a:pt x="5170680" y="686465"/>
                </a:lnTo>
                <a:lnTo>
                  <a:pt x="5198489" y="651539"/>
                </a:lnTo>
                <a:lnTo>
                  <a:pt x="5209414" y="630782"/>
                </a:lnTo>
                <a:lnTo>
                  <a:pt x="5218536" y="607925"/>
                </a:lnTo>
                <a:lnTo>
                  <a:pt x="5225994" y="583040"/>
                </a:lnTo>
                <a:lnTo>
                  <a:pt x="5231926" y="556200"/>
                </a:lnTo>
                <a:lnTo>
                  <a:pt x="5236470" y="527476"/>
                </a:lnTo>
                <a:lnTo>
                  <a:pt x="5239763" y="496942"/>
                </a:lnTo>
                <a:lnTo>
                  <a:pt x="5241944" y="464669"/>
                </a:lnTo>
                <a:lnTo>
                  <a:pt x="5243152" y="430729"/>
                </a:lnTo>
                <a:lnTo>
                  <a:pt x="5243524" y="395194"/>
                </a:lnTo>
                <a:lnTo>
                  <a:pt x="5243133" y="360008"/>
                </a:lnTo>
                <a:lnTo>
                  <a:pt x="5241870" y="326396"/>
                </a:lnTo>
                <a:lnTo>
                  <a:pt x="5239606" y="294430"/>
                </a:lnTo>
                <a:lnTo>
                  <a:pt x="5236210" y="264181"/>
                </a:lnTo>
                <a:lnTo>
                  <a:pt x="5231552" y="235722"/>
                </a:lnTo>
                <a:lnTo>
                  <a:pt x="5225501" y="209126"/>
                </a:lnTo>
                <a:lnTo>
                  <a:pt x="5217926" y="184463"/>
                </a:lnTo>
                <a:lnTo>
                  <a:pt x="5208696" y="161807"/>
                </a:lnTo>
                <a:lnTo>
                  <a:pt x="5197682" y="141229"/>
                </a:lnTo>
                <a:lnTo>
                  <a:pt x="5169776" y="106598"/>
                </a:lnTo>
                <a:lnTo>
                  <a:pt x="5133162" y="81148"/>
                </a:lnTo>
                <a:lnTo>
                  <a:pt x="5111264" y="72045"/>
                </a:lnTo>
                <a:lnTo>
                  <a:pt x="5086797" y="65454"/>
                </a:lnTo>
                <a:lnTo>
                  <a:pt x="5059632" y="61446"/>
                </a:lnTo>
                <a:lnTo>
                  <a:pt x="5029634" y="60095"/>
                </a:lnTo>
                <a:close/>
                <a:moveTo>
                  <a:pt x="1897218" y="0"/>
                </a:moveTo>
                <a:lnTo>
                  <a:pt x="1928111" y="1039"/>
                </a:lnTo>
                <a:lnTo>
                  <a:pt x="1956816" y="4128"/>
                </a:lnTo>
                <a:lnTo>
                  <a:pt x="1983402" y="9223"/>
                </a:lnTo>
                <a:lnTo>
                  <a:pt x="2007938" y="16282"/>
                </a:lnTo>
                <a:lnTo>
                  <a:pt x="2030496" y="25263"/>
                </a:lnTo>
                <a:lnTo>
                  <a:pt x="2051145" y="36121"/>
                </a:lnTo>
                <a:lnTo>
                  <a:pt x="2086994" y="63300"/>
                </a:lnTo>
                <a:lnTo>
                  <a:pt x="2116047" y="97477"/>
                </a:lnTo>
                <a:lnTo>
                  <a:pt x="2128200" y="117082"/>
                </a:lnTo>
                <a:lnTo>
                  <a:pt x="2138863" y="138308"/>
                </a:lnTo>
                <a:lnTo>
                  <a:pt x="2148106" y="161111"/>
                </a:lnTo>
                <a:lnTo>
                  <a:pt x="2156000" y="185450"/>
                </a:lnTo>
                <a:lnTo>
                  <a:pt x="2162615" y="211281"/>
                </a:lnTo>
                <a:lnTo>
                  <a:pt x="2168020" y="238560"/>
                </a:lnTo>
                <a:lnTo>
                  <a:pt x="2172286" y="267247"/>
                </a:lnTo>
                <a:lnTo>
                  <a:pt x="2175482" y="297296"/>
                </a:lnTo>
                <a:lnTo>
                  <a:pt x="2177678" y="328665"/>
                </a:lnTo>
                <a:lnTo>
                  <a:pt x="2178944" y="361313"/>
                </a:lnTo>
                <a:lnTo>
                  <a:pt x="2179350" y="395194"/>
                </a:lnTo>
                <a:lnTo>
                  <a:pt x="2178964" y="429222"/>
                </a:lnTo>
                <a:lnTo>
                  <a:pt x="2177753" y="462014"/>
                </a:lnTo>
                <a:lnTo>
                  <a:pt x="2175642" y="493527"/>
                </a:lnTo>
                <a:lnTo>
                  <a:pt x="2172554" y="523718"/>
                </a:lnTo>
                <a:lnTo>
                  <a:pt x="2168416" y="552542"/>
                </a:lnTo>
                <a:lnTo>
                  <a:pt x="2163149" y="579958"/>
                </a:lnTo>
                <a:lnTo>
                  <a:pt x="2156679" y="605919"/>
                </a:lnTo>
                <a:lnTo>
                  <a:pt x="2148929" y="630385"/>
                </a:lnTo>
                <a:lnTo>
                  <a:pt x="2139823" y="653310"/>
                </a:lnTo>
                <a:lnTo>
                  <a:pt x="2129287" y="674652"/>
                </a:lnTo>
                <a:lnTo>
                  <a:pt x="2117243" y="694366"/>
                </a:lnTo>
                <a:lnTo>
                  <a:pt x="2088331" y="728738"/>
                </a:lnTo>
                <a:lnTo>
                  <a:pt x="2052479" y="756079"/>
                </a:lnTo>
                <a:lnTo>
                  <a:pt x="2031761" y="767003"/>
                </a:lnTo>
                <a:lnTo>
                  <a:pt x="2009081" y="776039"/>
                </a:lnTo>
                <a:lnTo>
                  <a:pt x="1984362" y="783143"/>
                </a:lnTo>
                <a:lnTo>
                  <a:pt x="1957530" y="788271"/>
                </a:lnTo>
                <a:lnTo>
                  <a:pt x="1928507" y="791380"/>
                </a:lnTo>
                <a:lnTo>
                  <a:pt x="1897218" y="792425"/>
                </a:lnTo>
                <a:lnTo>
                  <a:pt x="1897218" y="733350"/>
                </a:lnTo>
                <a:lnTo>
                  <a:pt x="1927532" y="731987"/>
                </a:lnTo>
                <a:lnTo>
                  <a:pt x="1954939" y="727948"/>
                </a:lnTo>
                <a:lnTo>
                  <a:pt x="1979577" y="721304"/>
                </a:lnTo>
                <a:lnTo>
                  <a:pt x="2001585" y="712127"/>
                </a:lnTo>
                <a:lnTo>
                  <a:pt x="2038261" y="686465"/>
                </a:lnTo>
                <a:lnTo>
                  <a:pt x="2066070" y="651538"/>
                </a:lnTo>
                <a:lnTo>
                  <a:pt x="2076995" y="630781"/>
                </a:lnTo>
                <a:lnTo>
                  <a:pt x="2086118" y="607924"/>
                </a:lnTo>
                <a:lnTo>
                  <a:pt x="2093576" y="583039"/>
                </a:lnTo>
                <a:lnTo>
                  <a:pt x="2099508" y="556200"/>
                </a:lnTo>
                <a:lnTo>
                  <a:pt x="2104052" y="527476"/>
                </a:lnTo>
                <a:lnTo>
                  <a:pt x="2107346" y="496942"/>
                </a:lnTo>
                <a:lnTo>
                  <a:pt x="2109528" y="464669"/>
                </a:lnTo>
                <a:lnTo>
                  <a:pt x="2110736" y="430729"/>
                </a:lnTo>
                <a:lnTo>
                  <a:pt x="2111108" y="395194"/>
                </a:lnTo>
                <a:lnTo>
                  <a:pt x="2110716" y="360008"/>
                </a:lnTo>
                <a:lnTo>
                  <a:pt x="2109453" y="326396"/>
                </a:lnTo>
                <a:lnTo>
                  <a:pt x="2107190" y="294429"/>
                </a:lnTo>
                <a:lnTo>
                  <a:pt x="2103794" y="264181"/>
                </a:lnTo>
                <a:lnTo>
                  <a:pt x="2099136" y="235721"/>
                </a:lnTo>
                <a:lnTo>
                  <a:pt x="2093084" y="209125"/>
                </a:lnTo>
                <a:lnTo>
                  <a:pt x="2085509" y="184462"/>
                </a:lnTo>
                <a:lnTo>
                  <a:pt x="2076280" y="161806"/>
                </a:lnTo>
                <a:lnTo>
                  <a:pt x="2065265" y="141229"/>
                </a:lnTo>
                <a:lnTo>
                  <a:pt x="2037359" y="106598"/>
                </a:lnTo>
                <a:lnTo>
                  <a:pt x="2000745" y="81147"/>
                </a:lnTo>
                <a:lnTo>
                  <a:pt x="1978847" y="72045"/>
                </a:lnTo>
                <a:lnTo>
                  <a:pt x="1954380" y="65454"/>
                </a:lnTo>
                <a:lnTo>
                  <a:pt x="1927214" y="61446"/>
                </a:lnTo>
                <a:lnTo>
                  <a:pt x="1897218" y="60094"/>
                </a:lnTo>
                <a:close/>
              </a:path>
            </a:pathLst>
          </a:custGeom>
          <a:solidFill>
            <a:srgbClr val="88C66D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16E4058-CC2C-B0C0-BF3E-8F17149AAB1C}"/>
              </a:ext>
            </a:extLst>
          </p:cNvPr>
          <p:cNvSpPr txBox="1"/>
          <p:nvPr userDrawn="1"/>
        </p:nvSpPr>
        <p:spPr>
          <a:xfrm>
            <a:off x="0" y="-477092"/>
            <a:ext cx="9601200" cy="1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9" noProof="0" dirty="0"/>
              <a:t>Skift farve på Mikro grafikken: Klik på Mikro grafikken, klik på Fyldfarve til figur, vælg farve fra Brugerdefinerede farvers anden række. </a:t>
            </a:r>
          </a:p>
        </p:txBody>
      </p:sp>
    </p:spTree>
    <p:extLst>
      <p:ext uri="{BB962C8B-B14F-4D97-AF65-F5344CB8AC3E}">
        <p14:creationId xmlns:p14="http://schemas.microsoft.com/office/powerpoint/2010/main" val="1058189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720">
          <p15:clr>
            <a:srgbClr val="A4A3A4"/>
          </p15:clr>
        </p15:guide>
        <p15:guide id="2" orient="horz" pos="3183">
          <p15:clr>
            <a:srgbClr val="A4A3A4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 bwMode="white">
          <a:xfrm>
            <a:off x="1" y="0"/>
            <a:ext cx="960214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81" noProof="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11950" y="5050364"/>
            <a:ext cx="3566430" cy="6720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945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a-DK" dirty="0"/>
              <a:t>Klik for at tilføje sektionstitel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11952" y="5908531"/>
            <a:ext cx="3566430" cy="2318400"/>
          </a:xfrm>
        </p:spPr>
        <p:txBody>
          <a:bodyPr anchor="t" anchorCtr="0"/>
          <a:lstStyle>
            <a:lvl1pPr algn="l">
              <a:defRPr sz="189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ECF1C836-21A0-0331-A849-E61A908965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C710D9-C93F-423E-B535-622B5249ACB1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F8D5FDD7-8020-3589-F424-24D4FE9B56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94C0154D-C90A-C45E-44EB-A9BE528AF3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1" name="Mikro grafik 1">
            <a:extLst>
              <a:ext uri="{FF2B5EF4-FFF2-40B4-BE49-F238E27FC236}">
                <a16:creationId xmlns:a16="http://schemas.microsoft.com/office/drawing/2014/main" id="{21B31AA2-91AA-1118-DBE5-7EAEED2AD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5766" y="2602601"/>
            <a:ext cx="4024747" cy="7595782"/>
          </a:xfrm>
          <a:custGeom>
            <a:avLst/>
            <a:gdLst>
              <a:gd name="connsiteX0" fmla="*/ 1358848 w 5110790"/>
              <a:gd name="connsiteY0" fmla="*/ 3644032 h 4069169"/>
              <a:gd name="connsiteX1" fmla="*/ 1439826 w 5110790"/>
              <a:gd name="connsiteY1" fmla="*/ 3644032 h 4069169"/>
              <a:gd name="connsiteX2" fmla="*/ 1554208 w 5110790"/>
              <a:gd name="connsiteY2" fmla="*/ 3853564 h 4069169"/>
              <a:gd name="connsiteX3" fmla="*/ 1437802 w 5110790"/>
              <a:gd name="connsiteY3" fmla="*/ 4069169 h 4069169"/>
              <a:gd name="connsiteX4" fmla="*/ 1358848 w 5110790"/>
              <a:gd name="connsiteY4" fmla="*/ 4069169 h 4069169"/>
              <a:gd name="connsiteX5" fmla="*/ 1458047 w 5110790"/>
              <a:gd name="connsiteY5" fmla="*/ 3883931 h 4069169"/>
              <a:gd name="connsiteX6" fmla="*/ 1068338 w 5110790"/>
              <a:gd name="connsiteY6" fmla="*/ 3883931 h 4069169"/>
              <a:gd name="connsiteX7" fmla="*/ 1068338 w 5110790"/>
              <a:gd name="connsiteY7" fmla="*/ 3819148 h 4069169"/>
              <a:gd name="connsiteX8" fmla="*/ 1456022 w 5110790"/>
              <a:gd name="connsiteY8" fmla="*/ 3819148 h 4069169"/>
              <a:gd name="connsiteX9" fmla="*/ 3579243 w 5110790"/>
              <a:gd name="connsiteY9" fmla="*/ 3101476 h 4069169"/>
              <a:gd name="connsiteX10" fmla="*/ 3604850 w 5110790"/>
              <a:gd name="connsiteY10" fmla="*/ 3103707 h 4069169"/>
              <a:gd name="connsiteX11" fmla="*/ 3624668 w 5110790"/>
              <a:gd name="connsiteY11" fmla="*/ 3111725 h 4069169"/>
              <a:gd name="connsiteX12" fmla="*/ 3637463 w 5110790"/>
              <a:gd name="connsiteY12" fmla="*/ 3127526 h 4069169"/>
              <a:gd name="connsiteX13" fmla="*/ 3642002 w 5110790"/>
              <a:gd name="connsiteY13" fmla="*/ 3153100 h 4069169"/>
              <a:gd name="connsiteX14" fmla="*/ 3637463 w 5110790"/>
              <a:gd name="connsiteY14" fmla="*/ 3179845 h 4069169"/>
              <a:gd name="connsiteX15" fmla="*/ 3624668 w 5110790"/>
              <a:gd name="connsiteY15" fmla="*/ 3196247 h 4069169"/>
              <a:gd name="connsiteX16" fmla="*/ 3604850 w 5110790"/>
              <a:gd name="connsiteY16" fmla="*/ 3204487 h 4069169"/>
              <a:gd name="connsiteX17" fmla="*/ 3579243 w 5110790"/>
              <a:gd name="connsiteY17" fmla="*/ 3206749 h 4069169"/>
              <a:gd name="connsiteX18" fmla="*/ 3553637 w 5110790"/>
              <a:gd name="connsiteY18" fmla="*/ 3204487 h 4069169"/>
              <a:gd name="connsiteX19" fmla="*/ 3533820 w 5110790"/>
              <a:gd name="connsiteY19" fmla="*/ 3196247 h 4069169"/>
              <a:gd name="connsiteX20" fmla="*/ 3521024 w 5110790"/>
              <a:gd name="connsiteY20" fmla="*/ 3179845 h 4069169"/>
              <a:gd name="connsiteX21" fmla="*/ 3516485 w 5110790"/>
              <a:gd name="connsiteY21" fmla="*/ 3153100 h 4069169"/>
              <a:gd name="connsiteX22" fmla="*/ 3521166 w 5110790"/>
              <a:gd name="connsiteY22" fmla="*/ 3127526 h 4069169"/>
              <a:gd name="connsiteX23" fmla="*/ 3534199 w 5110790"/>
              <a:gd name="connsiteY23" fmla="*/ 3111725 h 4069169"/>
              <a:gd name="connsiteX24" fmla="*/ 3554064 w 5110790"/>
              <a:gd name="connsiteY24" fmla="*/ 3103707 h 4069169"/>
              <a:gd name="connsiteX25" fmla="*/ 1609095 w 5110790"/>
              <a:gd name="connsiteY25" fmla="*/ 3101476 h 4069169"/>
              <a:gd name="connsiteX26" fmla="*/ 1634701 w 5110790"/>
              <a:gd name="connsiteY26" fmla="*/ 3103707 h 4069169"/>
              <a:gd name="connsiteX27" fmla="*/ 1654519 w 5110790"/>
              <a:gd name="connsiteY27" fmla="*/ 3111725 h 4069169"/>
              <a:gd name="connsiteX28" fmla="*/ 1667313 w 5110790"/>
              <a:gd name="connsiteY28" fmla="*/ 3127526 h 4069169"/>
              <a:gd name="connsiteX29" fmla="*/ 1671852 w 5110790"/>
              <a:gd name="connsiteY29" fmla="*/ 3153100 h 4069169"/>
              <a:gd name="connsiteX30" fmla="*/ 1667313 w 5110790"/>
              <a:gd name="connsiteY30" fmla="*/ 3179845 h 4069169"/>
              <a:gd name="connsiteX31" fmla="*/ 1654519 w 5110790"/>
              <a:gd name="connsiteY31" fmla="*/ 3196247 h 4069169"/>
              <a:gd name="connsiteX32" fmla="*/ 1634701 w 5110790"/>
              <a:gd name="connsiteY32" fmla="*/ 3204487 h 4069169"/>
              <a:gd name="connsiteX33" fmla="*/ 1609095 w 5110790"/>
              <a:gd name="connsiteY33" fmla="*/ 3206749 h 4069169"/>
              <a:gd name="connsiteX34" fmla="*/ 1583490 w 5110790"/>
              <a:gd name="connsiteY34" fmla="*/ 3204487 h 4069169"/>
              <a:gd name="connsiteX35" fmla="*/ 1563672 w 5110790"/>
              <a:gd name="connsiteY35" fmla="*/ 3196247 h 4069169"/>
              <a:gd name="connsiteX36" fmla="*/ 1550877 w 5110790"/>
              <a:gd name="connsiteY36" fmla="*/ 3179845 h 4069169"/>
              <a:gd name="connsiteX37" fmla="*/ 1546338 w 5110790"/>
              <a:gd name="connsiteY37" fmla="*/ 3153100 h 4069169"/>
              <a:gd name="connsiteX38" fmla="*/ 1551020 w 5110790"/>
              <a:gd name="connsiteY38" fmla="*/ 3127526 h 4069169"/>
              <a:gd name="connsiteX39" fmla="*/ 1564052 w 5110790"/>
              <a:gd name="connsiteY39" fmla="*/ 3111725 h 4069169"/>
              <a:gd name="connsiteX40" fmla="*/ 1583917 w 5110790"/>
              <a:gd name="connsiteY40" fmla="*/ 3103707 h 4069169"/>
              <a:gd name="connsiteX41" fmla="*/ 3579243 w 5110790"/>
              <a:gd name="connsiteY41" fmla="*/ 2676340 h 4069169"/>
              <a:gd name="connsiteX42" fmla="*/ 3604850 w 5110790"/>
              <a:gd name="connsiteY42" fmla="*/ 2678443 h 4069169"/>
              <a:gd name="connsiteX43" fmla="*/ 3624668 w 5110790"/>
              <a:gd name="connsiteY43" fmla="*/ 2686335 h 4069169"/>
              <a:gd name="connsiteX44" fmla="*/ 3637463 w 5110790"/>
              <a:gd name="connsiteY44" fmla="*/ 2702388 h 4069169"/>
              <a:gd name="connsiteX45" fmla="*/ 3642002 w 5110790"/>
              <a:gd name="connsiteY45" fmla="*/ 2728976 h 4069169"/>
              <a:gd name="connsiteX46" fmla="*/ 3637463 w 5110790"/>
              <a:gd name="connsiteY46" fmla="*/ 2754708 h 4069169"/>
              <a:gd name="connsiteX47" fmla="*/ 3624668 w 5110790"/>
              <a:gd name="connsiteY47" fmla="*/ 2770857 h 4069169"/>
              <a:gd name="connsiteX48" fmla="*/ 3604850 w 5110790"/>
              <a:gd name="connsiteY48" fmla="*/ 2779223 h 4069169"/>
              <a:gd name="connsiteX49" fmla="*/ 3579243 w 5110790"/>
              <a:gd name="connsiteY49" fmla="*/ 2781612 h 4069169"/>
              <a:gd name="connsiteX50" fmla="*/ 3554223 w 5110790"/>
              <a:gd name="connsiteY50" fmla="*/ 2779223 h 4069169"/>
              <a:gd name="connsiteX51" fmla="*/ 3534706 w 5110790"/>
              <a:gd name="connsiteY51" fmla="*/ 2770857 h 4069169"/>
              <a:gd name="connsiteX52" fmla="*/ 3522021 w 5110790"/>
              <a:gd name="connsiteY52" fmla="*/ 2754708 h 4069169"/>
              <a:gd name="connsiteX53" fmla="*/ 3517498 w 5110790"/>
              <a:gd name="connsiteY53" fmla="*/ 2728976 h 4069169"/>
              <a:gd name="connsiteX54" fmla="*/ 3522021 w 5110790"/>
              <a:gd name="connsiteY54" fmla="*/ 2702388 h 4069169"/>
              <a:gd name="connsiteX55" fmla="*/ 3534706 w 5110790"/>
              <a:gd name="connsiteY55" fmla="*/ 2686335 h 4069169"/>
              <a:gd name="connsiteX56" fmla="*/ 3554223 w 5110790"/>
              <a:gd name="connsiteY56" fmla="*/ 2678443 h 4069169"/>
              <a:gd name="connsiteX57" fmla="*/ 1609095 w 5110790"/>
              <a:gd name="connsiteY57" fmla="*/ 2676340 h 4069169"/>
              <a:gd name="connsiteX58" fmla="*/ 1634701 w 5110790"/>
              <a:gd name="connsiteY58" fmla="*/ 2678443 h 4069169"/>
              <a:gd name="connsiteX59" fmla="*/ 1654519 w 5110790"/>
              <a:gd name="connsiteY59" fmla="*/ 2686335 h 4069169"/>
              <a:gd name="connsiteX60" fmla="*/ 1667313 w 5110790"/>
              <a:gd name="connsiteY60" fmla="*/ 2702388 h 4069169"/>
              <a:gd name="connsiteX61" fmla="*/ 1671852 w 5110790"/>
              <a:gd name="connsiteY61" fmla="*/ 2728976 h 4069169"/>
              <a:gd name="connsiteX62" fmla="*/ 1667313 w 5110790"/>
              <a:gd name="connsiteY62" fmla="*/ 2754708 h 4069169"/>
              <a:gd name="connsiteX63" fmla="*/ 1654519 w 5110790"/>
              <a:gd name="connsiteY63" fmla="*/ 2770857 h 4069169"/>
              <a:gd name="connsiteX64" fmla="*/ 1634701 w 5110790"/>
              <a:gd name="connsiteY64" fmla="*/ 2779223 h 4069169"/>
              <a:gd name="connsiteX65" fmla="*/ 1609095 w 5110790"/>
              <a:gd name="connsiteY65" fmla="*/ 2781612 h 4069169"/>
              <a:gd name="connsiteX66" fmla="*/ 1584075 w 5110790"/>
              <a:gd name="connsiteY66" fmla="*/ 2779223 h 4069169"/>
              <a:gd name="connsiteX67" fmla="*/ 1564558 w 5110790"/>
              <a:gd name="connsiteY67" fmla="*/ 2770857 h 4069169"/>
              <a:gd name="connsiteX68" fmla="*/ 1551873 w 5110790"/>
              <a:gd name="connsiteY68" fmla="*/ 2754708 h 4069169"/>
              <a:gd name="connsiteX69" fmla="*/ 1547350 w 5110790"/>
              <a:gd name="connsiteY69" fmla="*/ 2728976 h 4069169"/>
              <a:gd name="connsiteX70" fmla="*/ 1551873 w 5110790"/>
              <a:gd name="connsiteY70" fmla="*/ 2702388 h 4069169"/>
              <a:gd name="connsiteX71" fmla="*/ 1564558 w 5110790"/>
              <a:gd name="connsiteY71" fmla="*/ 2686335 h 4069169"/>
              <a:gd name="connsiteX72" fmla="*/ 1584075 w 5110790"/>
              <a:gd name="connsiteY72" fmla="*/ 2678443 h 4069169"/>
              <a:gd name="connsiteX73" fmla="*/ 2879125 w 5110790"/>
              <a:gd name="connsiteY73" fmla="*/ 2481992 h 4069169"/>
              <a:gd name="connsiteX74" fmla="*/ 2911305 w 5110790"/>
              <a:gd name="connsiteY74" fmla="*/ 2483129 h 4069169"/>
              <a:gd name="connsiteX75" fmla="*/ 2941090 w 5110790"/>
              <a:gd name="connsiteY75" fmla="*/ 2486511 h 4069169"/>
              <a:gd name="connsiteX76" fmla="*/ 2968561 w 5110790"/>
              <a:gd name="connsiteY76" fmla="*/ 2492087 h 4069169"/>
              <a:gd name="connsiteX77" fmla="*/ 2993799 w 5110790"/>
              <a:gd name="connsiteY77" fmla="*/ 2499807 h 4069169"/>
              <a:gd name="connsiteX78" fmla="*/ 3016884 w 5110790"/>
              <a:gd name="connsiteY78" fmla="*/ 2509622 h 4069169"/>
              <a:gd name="connsiteX79" fmla="*/ 3037896 w 5110790"/>
              <a:gd name="connsiteY79" fmla="*/ 2521483 h 4069169"/>
              <a:gd name="connsiteX80" fmla="*/ 3056916 w 5110790"/>
              <a:gd name="connsiteY80" fmla="*/ 2535342 h 4069169"/>
              <a:gd name="connsiteX81" fmla="*/ 3074024 w 5110790"/>
              <a:gd name="connsiteY81" fmla="*/ 2551147 h 4069169"/>
              <a:gd name="connsiteX82" fmla="*/ 3089302 w 5110790"/>
              <a:gd name="connsiteY82" fmla="*/ 2568850 h 4069169"/>
              <a:gd name="connsiteX83" fmla="*/ 3102829 w 5110790"/>
              <a:gd name="connsiteY83" fmla="*/ 2588403 h 4069169"/>
              <a:gd name="connsiteX84" fmla="*/ 3114685 w 5110790"/>
              <a:gd name="connsiteY84" fmla="*/ 2609754 h 4069169"/>
              <a:gd name="connsiteX85" fmla="*/ 3124952 w 5110790"/>
              <a:gd name="connsiteY85" fmla="*/ 2632854 h 4069169"/>
              <a:gd name="connsiteX86" fmla="*/ 3133709 w 5110790"/>
              <a:gd name="connsiteY86" fmla="*/ 2657656 h 4069169"/>
              <a:gd name="connsiteX87" fmla="*/ 3141039 w 5110790"/>
              <a:gd name="connsiteY87" fmla="*/ 2684109 h 4069169"/>
              <a:gd name="connsiteX88" fmla="*/ 3147019 w 5110790"/>
              <a:gd name="connsiteY88" fmla="*/ 2712163 h 4069169"/>
              <a:gd name="connsiteX89" fmla="*/ 3151732 w 5110790"/>
              <a:gd name="connsiteY89" fmla="*/ 2741770 h 4069169"/>
              <a:gd name="connsiteX90" fmla="*/ 3155257 w 5110790"/>
              <a:gd name="connsiteY90" fmla="*/ 2772881 h 4069169"/>
              <a:gd name="connsiteX91" fmla="*/ 3157675 w 5110790"/>
              <a:gd name="connsiteY91" fmla="*/ 2805445 h 4069169"/>
              <a:gd name="connsiteX92" fmla="*/ 3159067 w 5110790"/>
              <a:gd name="connsiteY92" fmla="*/ 2839413 h 4069169"/>
              <a:gd name="connsiteX93" fmla="*/ 3159514 w 5110790"/>
              <a:gd name="connsiteY93" fmla="*/ 2874737 h 4069169"/>
              <a:gd name="connsiteX94" fmla="*/ 3159089 w 5110790"/>
              <a:gd name="connsiteY94" fmla="*/ 2910212 h 4069169"/>
              <a:gd name="connsiteX95" fmla="*/ 3157757 w 5110790"/>
              <a:gd name="connsiteY95" fmla="*/ 2944332 h 4069169"/>
              <a:gd name="connsiteX96" fmla="*/ 3155431 w 5110790"/>
              <a:gd name="connsiteY96" fmla="*/ 2977045 h 4069169"/>
              <a:gd name="connsiteX97" fmla="*/ 3152023 w 5110790"/>
              <a:gd name="connsiteY97" fmla="*/ 3008303 h 4069169"/>
              <a:gd name="connsiteX98" fmla="*/ 3147446 w 5110790"/>
              <a:gd name="connsiteY98" fmla="*/ 3038054 h 4069169"/>
              <a:gd name="connsiteX99" fmla="*/ 3141612 w 5110790"/>
              <a:gd name="connsiteY99" fmla="*/ 3066249 h 4069169"/>
              <a:gd name="connsiteX100" fmla="*/ 3134435 w 5110790"/>
              <a:gd name="connsiteY100" fmla="*/ 3092837 h 4069169"/>
              <a:gd name="connsiteX101" fmla="*/ 3125826 w 5110790"/>
              <a:gd name="connsiteY101" fmla="*/ 3117770 h 4069169"/>
              <a:gd name="connsiteX102" fmla="*/ 3115700 w 5110790"/>
              <a:gd name="connsiteY102" fmla="*/ 3140995 h 4069169"/>
              <a:gd name="connsiteX103" fmla="*/ 3103967 w 5110790"/>
              <a:gd name="connsiteY103" fmla="*/ 3162464 h 4069169"/>
              <a:gd name="connsiteX104" fmla="*/ 3090542 w 5110790"/>
              <a:gd name="connsiteY104" fmla="*/ 3182126 h 4069169"/>
              <a:gd name="connsiteX105" fmla="*/ 3075336 w 5110790"/>
              <a:gd name="connsiteY105" fmla="*/ 3199931 h 4069169"/>
              <a:gd name="connsiteX106" fmla="*/ 3058263 w 5110790"/>
              <a:gd name="connsiteY106" fmla="*/ 3215828 h 4069169"/>
              <a:gd name="connsiteX107" fmla="*/ 3039235 w 5110790"/>
              <a:gd name="connsiteY107" fmla="*/ 3229769 h 4069169"/>
              <a:gd name="connsiteX108" fmla="*/ 3018165 w 5110790"/>
              <a:gd name="connsiteY108" fmla="*/ 3241703 h 4069169"/>
              <a:gd name="connsiteX109" fmla="*/ 2994965 w 5110790"/>
              <a:gd name="connsiteY109" fmla="*/ 3251579 h 4069169"/>
              <a:gd name="connsiteX110" fmla="*/ 2969548 w 5110790"/>
              <a:gd name="connsiteY110" fmla="*/ 3259347 h 4069169"/>
              <a:gd name="connsiteX111" fmla="*/ 2941828 w 5110790"/>
              <a:gd name="connsiteY111" fmla="*/ 3264959 h 4069169"/>
              <a:gd name="connsiteX112" fmla="*/ 2911716 w 5110790"/>
              <a:gd name="connsiteY112" fmla="*/ 3268362 h 4069169"/>
              <a:gd name="connsiteX113" fmla="*/ 2879125 w 5110790"/>
              <a:gd name="connsiteY113" fmla="*/ 3269508 h 4069169"/>
              <a:gd name="connsiteX114" fmla="*/ 2879125 w 5110790"/>
              <a:gd name="connsiteY114" fmla="*/ 3210798 h 4069169"/>
              <a:gd name="connsiteX115" fmla="*/ 2909252 w 5110790"/>
              <a:gd name="connsiteY115" fmla="*/ 3209444 h 4069169"/>
              <a:gd name="connsiteX116" fmla="*/ 2936490 w 5110790"/>
              <a:gd name="connsiteY116" fmla="*/ 3205429 h 4069169"/>
              <a:gd name="connsiteX117" fmla="*/ 2960977 w 5110790"/>
              <a:gd name="connsiteY117" fmla="*/ 3198827 h 4069169"/>
              <a:gd name="connsiteX118" fmla="*/ 2982849 w 5110790"/>
              <a:gd name="connsiteY118" fmla="*/ 3189707 h 4069169"/>
              <a:gd name="connsiteX119" fmla="*/ 3019298 w 5110790"/>
              <a:gd name="connsiteY119" fmla="*/ 3164203 h 4069169"/>
              <a:gd name="connsiteX120" fmla="*/ 3046935 w 5110790"/>
              <a:gd name="connsiteY120" fmla="*/ 3129493 h 4069169"/>
              <a:gd name="connsiteX121" fmla="*/ 3057792 w 5110790"/>
              <a:gd name="connsiteY121" fmla="*/ 3108864 h 4069169"/>
              <a:gd name="connsiteX122" fmla="*/ 3066859 w 5110790"/>
              <a:gd name="connsiteY122" fmla="*/ 3086149 h 4069169"/>
              <a:gd name="connsiteX123" fmla="*/ 3074271 w 5110790"/>
              <a:gd name="connsiteY123" fmla="*/ 3061419 h 4069169"/>
              <a:gd name="connsiteX124" fmla="*/ 3080167 w 5110790"/>
              <a:gd name="connsiteY124" fmla="*/ 3034745 h 4069169"/>
              <a:gd name="connsiteX125" fmla="*/ 3084682 w 5110790"/>
              <a:gd name="connsiteY125" fmla="*/ 3006199 h 4069169"/>
              <a:gd name="connsiteX126" fmla="*/ 3087956 w 5110790"/>
              <a:gd name="connsiteY126" fmla="*/ 2975855 h 4069169"/>
              <a:gd name="connsiteX127" fmla="*/ 3090124 w 5110790"/>
              <a:gd name="connsiteY127" fmla="*/ 2943781 h 4069169"/>
              <a:gd name="connsiteX128" fmla="*/ 3091324 w 5110790"/>
              <a:gd name="connsiteY128" fmla="*/ 2910051 h 4069169"/>
              <a:gd name="connsiteX129" fmla="*/ 3091694 w 5110790"/>
              <a:gd name="connsiteY129" fmla="*/ 2874737 h 4069169"/>
              <a:gd name="connsiteX130" fmla="*/ 3091305 w 5110790"/>
              <a:gd name="connsiteY130" fmla="*/ 2839769 h 4069169"/>
              <a:gd name="connsiteX131" fmla="*/ 3090050 w 5110790"/>
              <a:gd name="connsiteY131" fmla="*/ 2806365 h 4069169"/>
              <a:gd name="connsiteX132" fmla="*/ 3087800 w 5110790"/>
              <a:gd name="connsiteY132" fmla="*/ 2774596 h 4069169"/>
              <a:gd name="connsiteX133" fmla="*/ 3084425 w 5110790"/>
              <a:gd name="connsiteY133" fmla="*/ 2744535 h 4069169"/>
              <a:gd name="connsiteX134" fmla="*/ 3079795 w 5110790"/>
              <a:gd name="connsiteY134" fmla="*/ 2716252 h 4069169"/>
              <a:gd name="connsiteX135" fmla="*/ 3073782 w 5110790"/>
              <a:gd name="connsiteY135" fmla="*/ 2689820 h 4069169"/>
              <a:gd name="connsiteX136" fmla="*/ 3066253 w 5110790"/>
              <a:gd name="connsiteY136" fmla="*/ 2665311 h 4069169"/>
              <a:gd name="connsiteX137" fmla="*/ 3057081 w 5110790"/>
              <a:gd name="connsiteY137" fmla="*/ 2642795 h 4069169"/>
              <a:gd name="connsiteX138" fmla="*/ 3046134 w 5110790"/>
              <a:gd name="connsiteY138" fmla="*/ 2622345 h 4069169"/>
              <a:gd name="connsiteX139" fmla="*/ 3018400 w 5110790"/>
              <a:gd name="connsiteY139" fmla="*/ 2587929 h 4069169"/>
              <a:gd name="connsiteX140" fmla="*/ 2982013 w 5110790"/>
              <a:gd name="connsiteY140" fmla="*/ 2562635 h 4069169"/>
              <a:gd name="connsiteX141" fmla="*/ 2960250 w 5110790"/>
              <a:gd name="connsiteY141" fmla="*/ 2553590 h 4069169"/>
              <a:gd name="connsiteX142" fmla="*/ 2935934 w 5110790"/>
              <a:gd name="connsiteY142" fmla="*/ 2547039 h 4069169"/>
              <a:gd name="connsiteX143" fmla="*/ 2908936 w 5110790"/>
              <a:gd name="connsiteY143" fmla="*/ 2543056 h 4069169"/>
              <a:gd name="connsiteX144" fmla="*/ 2879125 w 5110790"/>
              <a:gd name="connsiteY144" fmla="*/ 2541713 h 4069169"/>
              <a:gd name="connsiteX145" fmla="*/ 2565698 w 5110790"/>
              <a:gd name="connsiteY145" fmla="*/ 2481992 h 4069169"/>
              <a:gd name="connsiteX146" fmla="*/ 2565698 w 5110790"/>
              <a:gd name="connsiteY146" fmla="*/ 2541713 h 4069169"/>
              <a:gd name="connsiteX147" fmla="*/ 2536056 w 5110790"/>
              <a:gd name="connsiteY147" fmla="*/ 2543056 h 4069169"/>
              <a:gd name="connsiteX148" fmla="*/ 2509206 w 5110790"/>
              <a:gd name="connsiteY148" fmla="*/ 2547039 h 4069169"/>
              <a:gd name="connsiteX149" fmla="*/ 2485020 w 5110790"/>
              <a:gd name="connsiteY149" fmla="*/ 2553590 h 4069169"/>
              <a:gd name="connsiteX150" fmla="*/ 2463369 w 5110790"/>
              <a:gd name="connsiteY150" fmla="*/ 2562635 h 4069169"/>
              <a:gd name="connsiteX151" fmla="*/ 2427161 w 5110790"/>
              <a:gd name="connsiteY151" fmla="*/ 2587929 h 4069169"/>
              <a:gd name="connsiteX152" fmla="*/ 2399551 w 5110790"/>
              <a:gd name="connsiteY152" fmla="*/ 2622345 h 4069169"/>
              <a:gd name="connsiteX153" fmla="*/ 2388649 w 5110790"/>
              <a:gd name="connsiteY153" fmla="*/ 2642795 h 4069169"/>
              <a:gd name="connsiteX154" fmla="*/ 2379511 w 5110790"/>
              <a:gd name="connsiteY154" fmla="*/ 2665311 h 4069169"/>
              <a:gd name="connsiteX155" fmla="*/ 2372009 w 5110790"/>
              <a:gd name="connsiteY155" fmla="*/ 2689820 h 4069169"/>
              <a:gd name="connsiteX156" fmla="*/ 2366014 w 5110790"/>
              <a:gd name="connsiteY156" fmla="*/ 2716252 h 4069169"/>
              <a:gd name="connsiteX157" fmla="*/ 2361397 w 5110790"/>
              <a:gd name="connsiteY157" fmla="*/ 2744535 h 4069169"/>
              <a:gd name="connsiteX158" fmla="*/ 2358029 w 5110790"/>
              <a:gd name="connsiteY158" fmla="*/ 2774596 h 4069169"/>
              <a:gd name="connsiteX159" fmla="*/ 2355783 w 5110790"/>
              <a:gd name="connsiteY159" fmla="*/ 2806365 h 4069169"/>
              <a:gd name="connsiteX160" fmla="*/ 2354530 w 5110790"/>
              <a:gd name="connsiteY160" fmla="*/ 2839769 h 4069169"/>
              <a:gd name="connsiteX161" fmla="*/ 2354141 w 5110790"/>
              <a:gd name="connsiteY161" fmla="*/ 2874737 h 4069169"/>
              <a:gd name="connsiteX162" fmla="*/ 2354520 w 5110790"/>
              <a:gd name="connsiteY162" fmla="*/ 2910051 h 4069169"/>
              <a:gd name="connsiteX163" fmla="*/ 2355746 w 5110790"/>
              <a:gd name="connsiteY163" fmla="*/ 2943781 h 4069169"/>
              <a:gd name="connsiteX164" fmla="*/ 2357952 w 5110790"/>
              <a:gd name="connsiteY164" fmla="*/ 2975855 h 4069169"/>
              <a:gd name="connsiteX165" fmla="*/ 2361268 w 5110790"/>
              <a:gd name="connsiteY165" fmla="*/ 3006199 h 4069169"/>
              <a:gd name="connsiteX166" fmla="*/ 2365828 w 5110790"/>
              <a:gd name="connsiteY166" fmla="*/ 3034745 h 4069169"/>
              <a:gd name="connsiteX167" fmla="*/ 2371764 w 5110790"/>
              <a:gd name="connsiteY167" fmla="*/ 3061419 h 4069169"/>
              <a:gd name="connsiteX168" fmla="*/ 2379208 w 5110790"/>
              <a:gd name="connsiteY168" fmla="*/ 3086149 h 4069169"/>
              <a:gd name="connsiteX169" fmla="*/ 2388293 w 5110790"/>
              <a:gd name="connsiteY169" fmla="*/ 3108864 h 4069169"/>
              <a:gd name="connsiteX170" fmla="*/ 2399150 w 5110790"/>
              <a:gd name="connsiteY170" fmla="*/ 3129493 h 4069169"/>
              <a:gd name="connsiteX171" fmla="*/ 2426712 w 5110790"/>
              <a:gd name="connsiteY171" fmla="*/ 3164203 h 4069169"/>
              <a:gd name="connsiteX172" fmla="*/ 2462952 w 5110790"/>
              <a:gd name="connsiteY172" fmla="*/ 3189707 h 4069169"/>
              <a:gd name="connsiteX173" fmla="*/ 2484656 w 5110790"/>
              <a:gd name="connsiteY173" fmla="*/ 3198827 h 4069169"/>
              <a:gd name="connsiteX174" fmla="*/ 2508928 w 5110790"/>
              <a:gd name="connsiteY174" fmla="*/ 3205429 h 4069169"/>
              <a:gd name="connsiteX175" fmla="*/ 2535898 w 5110790"/>
              <a:gd name="connsiteY175" fmla="*/ 3209444 h 4069169"/>
              <a:gd name="connsiteX176" fmla="*/ 2565698 w 5110790"/>
              <a:gd name="connsiteY176" fmla="*/ 3210798 h 4069169"/>
              <a:gd name="connsiteX177" fmla="*/ 2565698 w 5110790"/>
              <a:gd name="connsiteY177" fmla="*/ 3269508 h 4069169"/>
              <a:gd name="connsiteX178" fmla="*/ 2533244 w 5110790"/>
              <a:gd name="connsiteY178" fmla="*/ 3268362 h 4069169"/>
              <a:gd name="connsiteX179" fmla="*/ 2503241 w 5110790"/>
              <a:gd name="connsiteY179" fmla="*/ 3264959 h 4069169"/>
              <a:gd name="connsiteX180" fmla="*/ 2475603 w 5110790"/>
              <a:gd name="connsiteY180" fmla="*/ 3259347 h 4069169"/>
              <a:gd name="connsiteX181" fmla="*/ 2450247 w 5110790"/>
              <a:gd name="connsiteY181" fmla="*/ 3251579 h 4069169"/>
              <a:gd name="connsiteX182" fmla="*/ 2427085 w 5110790"/>
              <a:gd name="connsiteY182" fmla="*/ 3241703 h 4069169"/>
              <a:gd name="connsiteX183" fmla="*/ 2406034 w 5110790"/>
              <a:gd name="connsiteY183" fmla="*/ 3229769 h 4069169"/>
              <a:gd name="connsiteX184" fmla="*/ 2387009 w 5110790"/>
              <a:gd name="connsiteY184" fmla="*/ 3215828 h 4069169"/>
              <a:gd name="connsiteX185" fmla="*/ 2369924 w 5110790"/>
              <a:gd name="connsiteY185" fmla="*/ 3199931 h 4069169"/>
              <a:gd name="connsiteX186" fmla="*/ 2354694 w 5110790"/>
              <a:gd name="connsiteY186" fmla="*/ 3182126 h 4069169"/>
              <a:gd name="connsiteX187" fmla="*/ 2341235 w 5110790"/>
              <a:gd name="connsiteY187" fmla="*/ 3162464 h 4069169"/>
              <a:gd name="connsiteX188" fmla="*/ 2329461 w 5110790"/>
              <a:gd name="connsiteY188" fmla="*/ 3140995 h 4069169"/>
              <a:gd name="connsiteX189" fmla="*/ 2319288 w 5110790"/>
              <a:gd name="connsiteY189" fmla="*/ 3117770 h 4069169"/>
              <a:gd name="connsiteX190" fmla="*/ 2310630 w 5110790"/>
              <a:gd name="connsiteY190" fmla="*/ 3092837 h 4069169"/>
              <a:gd name="connsiteX191" fmla="*/ 2303402 w 5110790"/>
              <a:gd name="connsiteY191" fmla="*/ 3066249 h 4069169"/>
              <a:gd name="connsiteX192" fmla="*/ 2297519 w 5110790"/>
              <a:gd name="connsiteY192" fmla="*/ 3038054 h 4069169"/>
              <a:gd name="connsiteX193" fmla="*/ 2292897 w 5110790"/>
              <a:gd name="connsiteY193" fmla="*/ 3008303 h 4069169"/>
              <a:gd name="connsiteX194" fmla="*/ 2289449 w 5110790"/>
              <a:gd name="connsiteY194" fmla="*/ 2977045 h 4069169"/>
              <a:gd name="connsiteX195" fmla="*/ 2287092 w 5110790"/>
              <a:gd name="connsiteY195" fmla="*/ 2944332 h 4069169"/>
              <a:gd name="connsiteX196" fmla="*/ 2285740 w 5110790"/>
              <a:gd name="connsiteY196" fmla="*/ 2910212 h 4069169"/>
              <a:gd name="connsiteX197" fmla="*/ 2285309 w 5110790"/>
              <a:gd name="connsiteY197" fmla="*/ 2874737 h 4069169"/>
              <a:gd name="connsiteX198" fmla="*/ 2285755 w 5110790"/>
              <a:gd name="connsiteY198" fmla="*/ 2839413 h 4069169"/>
              <a:gd name="connsiteX199" fmla="*/ 2287147 w 5110790"/>
              <a:gd name="connsiteY199" fmla="*/ 2805445 h 4069169"/>
              <a:gd name="connsiteX200" fmla="*/ 2289566 w 5110790"/>
              <a:gd name="connsiteY200" fmla="*/ 2772881 h 4069169"/>
              <a:gd name="connsiteX201" fmla="*/ 2293091 w 5110790"/>
              <a:gd name="connsiteY201" fmla="*/ 2741770 h 4069169"/>
              <a:gd name="connsiteX202" fmla="*/ 2297804 w 5110790"/>
              <a:gd name="connsiteY202" fmla="*/ 2712163 h 4069169"/>
              <a:gd name="connsiteX203" fmla="*/ 2303784 w 5110790"/>
              <a:gd name="connsiteY203" fmla="*/ 2684109 h 4069169"/>
              <a:gd name="connsiteX204" fmla="*/ 2311113 w 5110790"/>
              <a:gd name="connsiteY204" fmla="*/ 2657656 h 4069169"/>
              <a:gd name="connsiteX205" fmla="*/ 2319870 w 5110790"/>
              <a:gd name="connsiteY205" fmla="*/ 2632854 h 4069169"/>
              <a:gd name="connsiteX206" fmla="*/ 2330137 w 5110790"/>
              <a:gd name="connsiteY206" fmla="*/ 2609754 h 4069169"/>
              <a:gd name="connsiteX207" fmla="*/ 2341994 w 5110790"/>
              <a:gd name="connsiteY207" fmla="*/ 2588403 h 4069169"/>
              <a:gd name="connsiteX208" fmla="*/ 2355521 w 5110790"/>
              <a:gd name="connsiteY208" fmla="*/ 2568850 h 4069169"/>
              <a:gd name="connsiteX209" fmla="*/ 2370798 w 5110790"/>
              <a:gd name="connsiteY209" fmla="*/ 2551147 h 4069169"/>
              <a:gd name="connsiteX210" fmla="*/ 2387907 w 5110790"/>
              <a:gd name="connsiteY210" fmla="*/ 2535342 h 4069169"/>
              <a:gd name="connsiteX211" fmla="*/ 2406927 w 5110790"/>
              <a:gd name="connsiteY211" fmla="*/ 2521483 h 4069169"/>
              <a:gd name="connsiteX212" fmla="*/ 2427939 w 5110790"/>
              <a:gd name="connsiteY212" fmla="*/ 2509622 h 4069169"/>
              <a:gd name="connsiteX213" fmla="*/ 2451024 w 5110790"/>
              <a:gd name="connsiteY213" fmla="*/ 2499807 h 4069169"/>
              <a:gd name="connsiteX214" fmla="*/ 2476262 w 5110790"/>
              <a:gd name="connsiteY214" fmla="*/ 2492087 h 4069169"/>
              <a:gd name="connsiteX215" fmla="*/ 2503733 w 5110790"/>
              <a:gd name="connsiteY215" fmla="*/ 2486511 h 4069169"/>
              <a:gd name="connsiteX216" fmla="*/ 2533518 w 5110790"/>
              <a:gd name="connsiteY216" fmla="*/ 2483129 h 4069169"/>
              <a:gd name="connsiteX217" fmla="*/ 4308476 w 5110790"/>
              <a:gd name="connsiteY217" fmla="*/ 2413668 h 4069169"/>
              <a:gd name="connsiteX218" fmla="*/ 4389455 w 5110790"/>
              <a:gd name="connsiteY218" fmla="*/ 2413668 h 4069169"/>
              <a:gd name="connsiteX219" fmla="*/ 4503836 w 5110790"/>
              <a:gd name="connsiteY219" fmla="*/ 2623200 h 4069169"/>
              <a:gd name="connsiteX220" fmla="*/ 4387430 w 5110790"/>
              <a:gd name="connsiteY220" fmla="*/ 2838804 h 4069169"/>
              <a:gd name="connsiteX221" fmla="*/ 4308476 w 5110790"/>
              <a:gd name="connsiteY221" fmla="*/ 2838804 h 4069169"/>
              <a:gd name="connsiteX222" fmla="*/ 4407674 w 5110790"/>
              <a:gd name="connsiteY222" fmla="*/ 2653567 h 4069169"/>
              <a:gd name="connsiteX223" fmla="*/ 4017966 w 5110790"/>
              <a:gd name="connsiteY223" fmla="*/ 2653567 h 4069169"/>
              <a:gd name="connsiteX224" fmla="*/ 4017966 w 5110790"/>
              <a:gd name="connsiteY224" fmla="*/ 2588784 h 4069169"/>
              <a:gd name="connsiteX225" fmla="*/ 4405650 w 5110790"/>
              <a:gd name="connsiteY225" fmla="*/ 2588784 h 4069169"/>
              <a:gd name="connsiteX226" fmla="*/ 2147951 w 5110790"/>
              <a:gd name="connsiteY226" fmla="*/ 2190467 h 4069169"/>
              <a:gd name="connsiteX227" fmla="*/ 2173557 w 5110790"/>
              <a:gd name="connsiteY227" fmla="*/ 2192697 h 4069169"/>
              <a:gd name="connsiteX228" fmla="*/ 2193375 w 5110790"/>
              <a:gd name="connsiteY228" fmla="*/ 2200715 h 4069169"/>
              <a:gd name="connsiteX229" fmla="*/ 2206169 w 5110790"/>
              <a:gd name="connsiteY229" fmla="*/ 2216516 h 4069169"/>
              <a:gd name="connsiteX230" fmla="*/ 2210708 w 5110790"/>
              <a:gd name="connsiteY230" fmla="*/ 2242090 h 4069169"/>
              <a:gd name="connsiteX231" fmla="*/ 2206169 w 5110790"/>
              <a:gd name="connsiteY231" fmla="*/ 2268835 h 4069169"/>
              <a:gd name="connsiteX232" fmla="*/ 2193375 w 5110790"/>
              <a:gd name="connsiteY232" fmla="*/ 2285237 h 4069169"/>
              <a:gd name="connsiteX233" fmla="*/ 2173557 w 5110790"/>
              <a:gd name="connsiteY233" fmla="*/ 2293477 h 4069169"/>
              <a:gd name="connsiteX234" fmla="*/ 2147951 w 5110790"/>
              <a:gd name="connsiteY234" fmla="*/ 2295739 h 4069169"/>
              <a:gd name="connsiteX235" fmla="*/ 2122345 w 5110790"/>
              <a:gd name="connsiteY235" fmla="*/ 2293477 h 4069169"/>
              <a:gd name="connsiteX236" fmla="*/ 2102527 w 5110790"/>
              <a:gd name="connsiteY236" fmla="*/ 2285237 h 4069169"/>
              <a:gd name="connsiteX237" fmla="*/ 2089732 w 5110790"/>
              <a:gd name="connsiteY237" fmla="*/ 2268835 h 4069169"/>
              <a:gd name="connsiteX238" fmla="*/ 2085193 w 5110790"/>
              <a:gd name="connsiteY238" fmla="*/ 2242090 h 4069169"/>
              <a:gd name="connsiteX239" fmla="*/ 2089874 w 5110790"/>
              <a:gd name="connsiteY239" fmla="*/ 2216516 h 4069169"/>
              <a:gd name="connsiteX240" fmla="*/ 2102907 w 5110790"/>
              <a:gd name="connsiteY240" fmla="*/ 2200715 h 4069169"/>
              <a:gd name="connsiteX241" fmla="*/ 2122772 w 5110790"/>
              <a:gd name="connsiteY241" fmla="*/ 2192697 h 4069169"/>
              <a:gd name="connsiteX242" fmla="*/ 784523 w 5110790"/>
              <a:gd name="connsiteY242" fmla="*/ 2190467 h 4069169"/>
              <a:gd name="connsiteX243" fmla="*/ 810128 w 5110790"/>
              <a:gd name="connsiteY243" fmla="*/ 2192697 h 4069169"/>
              <a:gd name="connsiteX244" fmla="*/ 829946 w 5110790"/>
              <a:gd name="connsiteY244" fmla="*/ 2200715 h 4069169"/>
              <a:gd name="connsiteX245" fmla="*/ 842741 w 5110790"/>
              <a:gd name="connsiteY245" fmla="*/ 2216516 h 4069169"/>
              <a:gd name="connsiteX246" fmla="*/ 847281 w 5110790"/>
              <a:gd name="connsiteY246" fmla="*/ 2242090 h 4069169"/>
              <a:gd name="connsiteX247" fmla="*/ 842741 w 5110790"/>
              <a:gd name="connsiteY247" fmla="*/ 2268835 h 4069169"/>
              <a:gd name="connsiteX248" fmla="*/ 829946 w 5110790"/>
              <a:gd name="connsiteY248" fmla="*/ 2285237 h 4069169"/>
              <a:gd name="connsiteX249" fmla="*/ 810128 w 5110790"/>
              <a:gd name="connsiteY249" fmla="*/ 2293477 h 4069169"/>
              <a:gd name="connsiteX250" fmla="*/ 784523 w 5110790"/>
              <a:gd name="connsiteY250" fmla="*/ 2295739 h 4069169"/>
              <a:gd name="connsiteX251" fmla="*/ 758916 w 5110790"/>
              <a:gd name="connsiteY251" fmla="*/ 2293477 h 4069169"/>
              <a:gd name="connsiteX252" fmla="*/ 739098 w 5110790"/>
              <a:gd name="connsiteY252" fmla="*/ 2285237 h 4069169"/>
              <a:gd name="connsiteX253" fmla="*/ 726304 w 5110790"/>
              <a:gd name="connsiteY253" fmla="*/ 2268835 h 4069169"/>
              <a:gd name="connsiteX254" fmla="*/ 721765 w 5110790"/>
              <a:gd name="connsiteY254" fmla="*/ 2242090 h 4069169"/>
              <a:gd name="connsiteX255" fmla="*/ 726446 w 5110790"/>
              <a:gd name="connsiteY255" fmla="*/ 2216516 h 4069169"/>
              <a:gd name="connsiteX256" fmla="*/ 739479 w 5110790"/>
              <a:gd name="connsiteY256" fmla="*/ 2200715 h 4069169"/>
              <a:gd name="connsiteX257" fmla="*/ 759344 w 5110790"/>
              <a:gd name="connsiteY257" fmla="*/ 2192697 h 4069169"/>
              <a:gd name="connsiteX258" fmla="*/ 62758 w 5110790"/>
              <a:gd name="connsiteY258" fmla="*/ 2190467 h 4069169"/>
              <a:gd name="connsiteX259" fmla="*/ 88364 w 5110790"/>
              <a:gd name="connsiteY259" fmla="*/ 2192697 h 4069169"/>
              <a:gd name="connsiteX260" fmla="*/ 108181 w 5110790"/>
              <a:gd name="connsiteY260" fmla="*/ 2200715 h 4069169"/>
              <a:gd name="connsiteX261" fmla="*/ 120977 w 5110790"/>
              <a:gd name="connsiteY261" fmla="*/ 2216516 h 4069169"/>
              <a:gd name="connsiteX262" fmla="*/ 125516 w 5110790"/>
              <a:gd name="connsiteY262" fmla="*/ 2242090 h 4069169"/>
              <a:gd name="connsiteX263" fmla="*/ 120977 w 5110790"/>
              <a:gd name="connsiteY263" fmla="*/ 2268835 h 4069169"/>
              <a:gd name="connsiteX264" fmla="*/ 108181 w 5110790"/>
              <a:gd name="connsiteY264" fmla="*/ 2285237 h 4069169"/>
              <a:gd name="connsiteX265" fmla="*/ 88364 w 5110790"/>
              <a:gd name="connsiteY265" fmla="*/ 2293477 h 4069169"/>
              <a:gd name="connsiteX266" fmla="*/ 62758 w 5110790"/>
              <a:gd name="connsiteY266" fmla="*/ 2295739 h 4069169"/>
              <a:gd name="connsiteX267" fmla="*/ 37151 w 5110790"/>
              <a:gd name="connsiteY267" fmla="*/ 2293477 h 4069169"/>
              <a:gd name="connsiteX268" fmla="*/ 17334 w 5110790"/>
              <a:gd name="connsiteY268" fmla="*/ 2285237 h 4069169"/>
              <a:gd name="connsiteX269" fmla="*/ 4539 w 5110790"/>
              <a:gd name="connsiteY269" fmla="*/ 2268835 h 4069169"/>
              <a:gd name="connsiteX270" fmla="*/ 0 w 5110790"/>
              <a:gd name="connsiteY270" fmla="*/ 2242090 h 4069169"/>
              <a:gd name="connsiteX271" fmla="*/ 4681 w 5110790"/>
              <a:gd name="connsiteY271" fmla="*/ 2216516 h 4069169"/>
              <a:gd name="connsiteX272" fmla="*/ 17713 w 5110790"/>
              <a:gd name="connsiteY272" fmla="*/ 2200715 h 4069169"/>
              <a:gd name="connsiteX273" fmla="*/ 37578 w 5110790"/>
              <a:gd name="connsiteY273" fmla="*/ 2192697 h 4069169"/>
              <a:gd name="connsiteX274" fmla="*/ 4915430 w 5110790"/>
              <a:gd name="connsiteY274" fmla="*/ 1822022 h 4069169"/>
              <a:gd name="connsiteX275" fmla="*/ 4996408 w 5110790"/>
              <a:gd name="connsiteY275" fmla="*/ 1822022 h 4069169"/>
              <a:gd name="connsiteX276" fmla="*/ 5110790 w 5110790"/>
              <a:gd name="connsiteY276" fmla="*/ 2031553 h 4069169"/>
              <a:gd name="connsiteX277" fmla="*/ 4994384 w 5110790"/>
              <a:gd name="connsiteY277" fmla="*/ 2247158 h 4069169"/>
              <a:gd name="connsiteX278" fmla="*/ 4915430 w 5110790"/>
              <a:gd name="connsiteY278" fmla="*/ 2247158 h 4069169"/>
              <a:gd name="connsiteX279" fmla="*/ 5014628 w 5110790"/>
              <a:gd name="connsiteY279" fmla="*/ 2061920 h 4069169"/>
              <a:gd name="connsiteX280" fmla="*/ 4624920 w 5110790"/>
              <a:gd name="connsiteY280" fmla="*/ 2061920 h 4069169"/>
              <a:gd name="connsiteX281" fmla="*/ 4624920 w 5110790"/>
              <a:gd name="connsiteY281" fmla="*/ 1997137 h 4069169"/>
              <a:gd name="connsiteX282" fmla="*/ 5012604 w 5110790"/>
              <a:gd name="connsiteY282" fmla="*/ 1997137 h 4069169"/>
              <a:gd name="connsiteX283" fmla="*/ 2876800 w 5110790"/>
              <a:gd name="connsiteY283" fmla="*/ 1822016 h 4069169"/>
              <a:gd name="connsiteX284" fmla="*/ 2957778 w 5110790"/>
              <a:gd name="connsiteY284" fmla="*/ 1822016 h 4069169"/>
              <a:gd name="connsiteX285" fmla="*/ 3072160 w 5110790"/>
              <a:gd name="connsiteY285" fmla="*/ 2031547 h 4069169"/>
              <a:gd name="connsiteX286" fmla="*/ 2955754 w 5110790"/>
              <a:gd name="connsiteY286" fmla="*/ 2247152 h 4069169"/>
              <a:gd name="connsiteX287" fmla="*/ 2876800 w 5110790"/>
              <a:gd name="connsiteY287" fmla="*/ 2247152 h 4069169"/>
              <a:gd name="connsiteX288" fmla="*/ 2975998 w 5110790"/>
              <a:gd name="connsiteY288" fmla="*/ 2061915 h 4069169"/>
              <a:gd name="connsiteX289" fmla="*/ 2586290 w 5110790"/>
              <a:gd name="connsiteY289" fmla="*/ 2061915 h 4069169"/>
              <a:gd name="connsiteX290" fmla="*/ 2586290 w 5110790"/>
              <a:gd name="connsiteY290" fmla="*/ 1997132 h 4069169"/>
              <a:gd name="connsiteX291" fmla="*/ 2973974 w 5110790"/>
              <a:gd name="connsiteY291" fmla="*/ 1997132 h 4069169"/>
              <a:gd name="connsiteX292" fmla="*/ 1513768 w 5110790"/>
              <a:gd name="connsiteY292" fmla="*/ 1822016 h 4069169"/>
              <a:gd name="connsiteX293" fmla="*/ 1594748 w 5110790"/>
              <a:gd name="connsiteY293" fmla="*/ 1822016 h 4069169"/>
              <a:gd name="connsiteX294" fmla="*/ 1709128 w 5110790"/>
              <a:gd name="connsiteY294" fmla="*/ 2031547 h 4069169"/>
              <a:gd name="connsiteX295" fmla="*/ 1592723 w 5110790"/>
              <a:gd name="connsiteY295" fmla="*/ 2247152 h 4069169"/>
              <a:gd name="connsiteX296" fmla="*/ 1513768 w 5110790"/>
              <a:gd name="connsiteY296" fmla="*/ 2247152 h 4069169"/>
              <a:gd name="connsiteX297" fmla="*/ 1612966 w 5110790"/>
              <a:gd name="connsiteY297" fmla="*/ 2061915 h 4069169"/>
              <a:gd name="connsiteX298" fmla="*/ 1223259 w 5110790"/>
              <a:gd name="connsiteY298" fmla="*/ 2061915 h 4069169"/>
              <a:gd name="connsiteX299" fmla="*/ 1223259 w 5110790"/>
              <a:gd name="connsiteY299" fmla="*/ 1997132 h 4069169"/>
              <a:gd name="connsiteX300" fmla="*/ 1610942 w 5110790"/>
              <a:gd name="connsiteY300" fmla="*/ 1997132 h 4069169"/>
              <a:gd name="connsiteX301" fmla="*/ 2147951 w 5110790"/>
              <a:gd name="connsiteY301" fmla="*/ 1765330 h 4069169"/>
              <a:gd name="connsiteX302" fmla="*/ 2173557 w 5110790"/>
              <a:gd name="connsiteY302" fmla="*/ 1767433 h 4069169"/>
              <a:gd name="connsiteX303" fmla="*/ 2193375 w 5110790"/>
              <a:gd name="connsiteY303" fmla="*/ 1775325 h 4069169"/>
              <a:gd name="connsiteX304" fmla="*/ 2206169 w 5110790"/>
              <a:gd name="connsiteY304" fmla="*/ 1791378 h 4069169"/>
              <a:gd name="connsiteX305" fmla="*/ 2210708 w 5110790"/>
              <a:gd name="connsiteY305" fmla="*/ 1817966 h 4069169"/>
              <a:gd name="connsiteX306" fmla="*/ 2206169 w 5110790"/>
              <a:gd name="connsiteY306" fmla="*/ 1843698 h 4069169"/>
              <a:gd name="connsiteX307" fmla="*/ 2193375 w 5110790"/>
              <a:gd name="connsiteY307" fmla="*/ 1859846 h 4069169"/>
              <a:gd name="connsiteX308" fmla="*/ 2173557 w 5110790"/>
              <a:gd name="connsiteY308" fmla="*/ 1868213 h 4069169"/>
              <a:gd name="connsiteX309" fmla="*/ 2147951 w 5110790"/>
              <a:gd name="connsiteY309" fmla="*/ 1870601 h 4069169"/>
              <a:gd name="connsiteX310" fmla="*/ 2122930 w 5110790"/>
              <a:gd name="connsiteY310" fmla="*/ 1868213 h 4069169"/>
              <a:gd name="connsiteX311" fmla="*/ 2103413 w 5110790"/>
              <a:gd name="connsiteY311" fmla="*/ 1859846 h 4069169"/>
              <a:gd name="connsiteX312" fmla="*/ 2090728 w 5110790"/>
              <a:gd name="connsiteY312" fmla="*/ 1843698 h 4069169"/>
              <a:gd name="connsiteX313" fmla="*/ 2086205 w 5110790"/>
              <a:gd name="connsiteY313" fmla="*/ 1817966 h 4069169"/>
              <a:gd name="connsiteX314" fmla="*/ 2090728 w 5110790"/>
              <a:gd name="connsiteY314" fmla="*/ 1791378 h 4069169"/>
              <a:gd name="connsiteX315" fmla="*/ 2103413 w 5110790"/>
              <a:gd name="connsiteY315" fmla="*/ 1775325 h 4069169"/>
              <a:gd name="connsiteX316" fmla="*/ 2122930 w 5110790"/>
              <a:gd name="connsiteY316" fmla="*/ 1767433 h 4069169"/>
              <a:gd name="connsiteX317" fmla="*/ 784523 w 5110790"/>
              <a:gd name="connsiteY317" fmla="*/ 1765330 h 4069169"/>
              <a:gd name="connsiteX318" fmla="*/ 810128 w 5110790"/>
              <a:gd name="connsiteY318" fmla="*/ 1767433 h 4069169"/>
              <a:gd name="connsiteX319" fmla="*/ 829946 w 5110790"/>
              <a:gd name="connsiteY319" fmla="*/ 1775325 h 4069169"/>
              <a:gd name="connsiteX320" fmla="*/ 842741 w 5110790"/>
              <a:gd name="connsiteY320" fmla="*/ 1791378 h 4069169"/>
              <a:gd name="connsiteX321" fmla="*/ 847281 w 5110790"/>
              <a:gd name="connsiteY321" fmla="*/ 1817966 h 4069169"/>
              <a:gd name="connsiteX322" fmla="*/ 842741 w 5110790"/>
              <a:gd name="connsiteY322" fmla="*/ 1843698 h 4069169"/>
              <a:gd name="connsiteX323" fmla="*/ 829946 w 5110790"/>
              <a:gd name="connsiteY323" fmla="*/ 1859846 h 4069169"/>
              <a:gd name="connsiteX324" fmla="*/ 810128 w 5110790"/>
              <a:gd name="connsiteY324" fmla="*/ 1868213 h 4069169"/>
              <a:gd name="connsiteX325" fmla="*/ 784523 w 5110790"/>
              <a:gd name="connsiteY325" fmla="*/ 1870601 h 4069169"/>
              <a:gd name="connsiteX326" fmla="*/ 759502 w 5110790"/>
              <a:gd name="connsiteY326" fmla="*/ 1868213 h 4069169"/>
              <a:gd name="connsiteX327" fmla="*/ 739984 w 5110790"/>
              <a:gd name="connsiteY327" fmla="*/ 1859846 h 4069169"/>
              <a:gd name="connsiteX328" fmla="*/ 727300 w 5110790"/>
              <a:gd name="connsiteY328" fmla="*/ 1843698 h 4069169"/>
              <a:gd name="connsiteX329" fmla="*/ 722777 w 5110790"/>
              <a:gd name="connsiteY329" fmla="*/ 1817966 h 4069169"/>
              <a:gd name="connsiteX330" fmla="*/ 727300 w 5110790"/>
              <a:gd name="connsiteY330" fmla="*/ 1791378 h 4069169"/>
              <a:gd name="connsiteX331" fmla="*/ 739984 w 5110790"/>
              <a:gd name="connsiteY331" fmla="*/ 1775325 h 4069169"/>
              <a:gd name="connsiteX332" fmla="*/ 759502 w 5110790"/>
              <a:gd name="connsiteY332" fmla="*/ 1767433 h 4069169"/>
              <a:gd name="connsiteX333" fmla="*/ 62758 w 5110790"/>
              <a:gd name="connsiteY333" fmla="*/ 1765330 h 4069169"/>
              <a:gd name="connsiteX334" fmla="*/ 88364 w 5110790"/>
              <a:gd name="connsiteY334" fmla="*/ 1767433 h 4069169"/>
              <a:gd name="connsiteX335" fmla="*/ 108181 w 5110790"/>
              <a:gd name="connsiteY335" fmla="*/ 1775325 h 4069169"/>
              <a:gd name="connsiteX336" fmla="*/ 120977 w 5110790"/>
              <a:gd name="connsiteY336" fmla="*/ 1791378 h 4069169"/>
              <a:gd name="connsiteX337" fmla="*/ 125516 w 5110790"/>
              <a:gd name="connsiteY337" fmla="*/ 1817966 h 4069169"/>
              <a:gd name="connsiteX338" fmla="*/ 120977 w 5110790"/>
              <a:gd name="connsiteY338" fmla="*/ 1843698 h 4069169"/>
              <a:gd name="connsiteX339" fmla="*/ 108181 w 5110790"/>
              <a:gd name="connsiteY339" fmla="*/ 1859846 h 4069169"/>
              <a:gd name="connsiteX340" fmla="*/ 88364 w 5110790"/>
              <a:gd name="connsiteY340" fmla="*/ 1868213 h 4069169"/>
              <a:gd name="connsiteX341" fmla="*/ 62758 w 5110790"/>
              <a:gd name="connsiteY341" fmla="*/ 1870601 h 4069169"/>
              <a:gd name="connsiteX342" fmla="*/ 37736 w 5110790"/>
              <a:gd name="connsiteY342" fmla="*/ 1868213 h 4069169"/>
              <a:gd name="connsiteX343" fmla="*/ 18219 w 5110790"/>
              <a:gd name="connsiteY343" fmla="*/ 1859846 h 4069169"/>
              <a:gd name="connsiteX344" fmla="*/ 5535 w 5110790"/>
              <a:gd name="connsiteY344" fmla="*/ 1843698 h 4069169"/>
              <a:gd name="connsiteX345" fmla="*/ 1012 w 5110790"/>
              <a:gd name="connsiteY345" fmla="*/ 1817966 h 4069169"/>
              <a:gd name="connsiteX346" fmla="*/ 5535 w 5110790"/>
              <a:gd name="connsiteY346" fmla="*/ 1791378 h 4069169"/>
              <a:gd name="connsiteX347" fmla="*/ 18219 w 5110790"/>
              <a:gd name="connsiteY347" fmla="*/ 1775325 h 4069169"/>
              <a:gd name="connsiteX348" fmla="*/ 37736 w 5110790"/>
              <a:gd name="connsiteY348" fmla="*/ 1767433 h 4069169"/>
              <a:gd name="connsiteX349" fmla="*/ 3434660 w 5110790"/>
              <a:gd name="connsiteY349" fmla="*/ 1570981 h 4069169"/>
              <a:gd name="connsiteX350" fmla="*/ 3466840 w 5110790"/>
              <a:gd name="connsiteY350" fmla="*/ 1572118 h 4069169"/>
              <a:gd name="connsiteX351" fmla="*/ 3496625 w 5110790"/>
              <a:gd name="connsiteY351" fmla="*/ 1575500 h 4069169"/>
              <a:gd name="connsiteX352" fmla="*/ 3524096 w 5110790"/>
              <a:gd name="connsiteY352" fmla="*/ 1581076 h 4069169"/>
              <a:gd name="connsiteX353" fmla="*/ 3549334 w 5110790"/>
              <a:gd name="connsiteY353" fmla="*/ 1588796 h 4069169"/>
              <a:gd name="connsiteX354" fmla="*/ 3572418 w 5110790"/>
              <a:gd name="connsiteY354" fmla="*/ 1598611 h 4069169"/>
              <a:gd name="connsiteX355" fmla="*/ 3593431 w 5110790"/>
              <a:gd name="connsiteY355" fmla="*/ 1610473 h 4069169"/>
              <a:gd name="connsiteX356" fmla="*/ 3612450 w 5110790"/>
              <a:gd name="connsiteY356" fmla="*/ 1624331 h 4069169"/>
              <a:gd name="connsiteX357" fmla="*/ 3629559 w 5110790"/>
              <a:gd name="connsiteY357" fmla="*/ 1640136 h 4069169"/>
              <a:gd name="connsiteX358" fmla="*/ 3644837 w 5110790"/>
              <a:gd name="connsiteY358" fmla="*/ 1657839 h 4069169"/>
              <a:gd name="connsiteX359" fmla="*/ 3658363 w 5110790"/>
              <a:gd name="connsiteY359" fmla="*/ 1677391 h 4069169"/>
              <a:gd name="connsiteX360" fmla="*/ 3670219 w 5110790"/>
              <a:gd name="connsiteY360" fmla="*/ 1698743 h 4069169"/>
              <a:gd name="connsiteX361" fmla="*/ 3680486 w 5110790"/>
              <a:gd name="connsiteY361" fmla="*/ 1721844 h 4069169"/>
              <a:gd name="connsiteX362" fmla="*/ 3689244 w 5110790"/>
              <a:gd name="connsiteY362" fmla="*/ 1746646 h 4069169"/>
              <a:gd name="connsiteX363" fmla="*/ 3696573 w 5110790"/>
              <a:gd name="connsiteY363" fmla="*/ 1773098 h 4069169"/>
              <a:gd name="connsiteX364" fmla="*/ 3702553 w 5110790"/>
              <a:gd name="connsiteY364" fmla="*/ 1801152 h 4069169"/>
              <a:gd name="connsiteX365" fmla="*/ 3707266 w 5110790"/>
              <a:gd name="connsiteY365" fmla="*/ 1830760 h 4069169"/>
              <a:gd name="connsiteX366" fmla="*/ 3710792 w 5110790"/>
              <a:gd name="connsiteY366" fmla="*/ 1861870 h 4069169"/>
              <a:gd name="connsiteX367" fmla="*/ 3713210 w 5110790"/>
              <a:gd name="connsiteY367" fmla="*/ 1894434 h 4069169"/>
              <a:gd name="connsiteX368" fmla="*/ 3714602 w 5110790"/>
              <a:gd name="connsiteY368" fmla="*/ 1928402 h 4069169"/>
              <a:gd name="connsiteX369" fmla="*/ 3715048 w 5110790"/>
              <a:gd name="connsiteY369" fmla="*/ 1963726 h 4069169"/>
              <a:gd name="connsiteX370" fmla="*/ 3714624 w 5110790"/>
              <a:gd name="connsiteY370" fmla="*/ 1999201 h 4069169"/>
              <a:gd name="connsiteX371" fmla="*/ 3713292 w 5110790"/>
              <a:gd name="connsiteY371" fmla="*/ 2033321 h 4069169"/>
              <a:gd name="connsiteX372" fmla="*/ 3710966 w 5110790"/>
              <a:gd name="connsiteY372" fmla="*/ 2066034 h 4069169"/>
              <a:gd name="connsiteX373" fmla="*/ 3707557 w 5110790"/>
              <a:gd name="connsiteY373" fmla="*/ 2097292 h 4069169"/>
              <a:gd name="connsiteX374" fmla="*/ 3702980 w 5110790"/>
              <a:gd name="connsiteY374" fmla="*/ 2127043 h 4069169"/>
              <a:gd name="connsiteX375" fmla="*/ 3697147 w 5110790"/>
              <a:gd name="connsiteY375" fmla="*/ 2155238 h 4069169"/>
              <a:gd name="connsiteX376" fmla="*/ 3689969 w 5110790"/>
              <a:gd name="connsiteY376" fmla="*/ 2181827 h 4069169"/>
              <a:gd name="connsiteX377" fmla="*/ 3681361 w 5110790"/>
              <a:gd name="connsiteY377" fmla="*/ 2206759 h 4069169"/>
              <a:gd name="connsiteX378" fmla="*/ 3671234 w 5110790"/>
              <a:gd name="connsiteY378" fmla="*/ 2229984 h 4069169"/>
              <a:gd name="connsiteX379" fmla="*/ 3659502 w 5110790"/>
              <a:gd name="connsiteY379" fmla="*/ 2251453 h 4069169"/>
              <a:gd name="connsiteX380" fmla="*/ 3646077 w 5110790"/>
              <a:gd name="connsiteY380" fmla="*/ 2271115 h 4069169"/>
              <a:gd name="connsiteX381" fmla="*/ 3630871 w 5110790"/>
              <a:gd name="connsiteY381" fmla="*/ 2288919 h 4069169"/>
              <a:gd name="connsiteX382" fmla="*/ 3613798 w 5110790"/>
              <a:gd name="connsiteY382" fmla="*/ 2304817 h 4069169"/>
              <a:gd name="connsiteX383" fmla="*/ 3594769 w 5110790"/>
              <a:gd name="connsiteY383" fmla="*/ 2318758 h 4069169"/>
              <a:gd name="connsiteX384" fmla="*/ 3573700 w 5110790"/>
              <a:gd name="connsiteY384" fmla="*/ 2330691 h 4069169"/>
              <a:gd name="connsiteX385" fmla="*/ 3550500 w 5110790"/>
              <a:gd name="connsiteY385" fmla="*/ 2340567 h 4069169"/>
              <a:gd name="connsiteX386" fmla="*/ 3525083 w 5110790"/>
              <a:gd name="connsiteY386" fmla="*/ 2348336 h 4069169"/>
              <a:gd name="connsiteX387" fmla="*/ 3497363 w 5110790"/>
              <a:gd name="connsiteY387" fmla="*/ 2353947 h 4069169"/>
              <a:gd name="connsiteX388" fmla="*/ 3467251 w 5110790"/>
              <a:gd name="connsiteY388" fmla="*/ 2357351 h 4069169"/>
              <a:gd name="connsiteX389" fmla="*/ 3434660 w 5110790"/>
              <a:gd name="connsiteY389" fmla="*/ 2358496 h 4069169"/>
              <a:gd name="connsiteX390" fmla="*/ 3434660 w 5110790"/>
              <a:gd name="connsiteY390" fmla="*/ 2299787 h 4069169"/>
              <a:gd name="connsiteX391" fmla="*/ 3464787 w 5110790"/>
              <a:gd name="connsiteY391" fmla="*/ 2298433 h 4069169"/>
              <a:gd name="connsiteX392" fmla="*/ 3492025 w 5110790"/>
              <a:gd name="connsiteY392" fmla="*/ 2294418 h 4069169"/>
              <a:gd name="connsiteX393" fmla="*/ 3516511 w 5110790"/>
              <a:gd name="connsiteY393" fmla="*/ 2287816 h 4069169"/>
              <a:gd name="connsiteX394" fmla="*/ 3538383 w 5110790"/>
              <a:gd name="connsiteY394" fmla="*/ 2278696 h 4069169"/>
              <a:gd name="connsiteX395" fmla="*/ 3574832 w 5110790"/>
              <a:gd name="connsiteY395" fmla="*/ 2253193 h 4069169"/>
              <a:gd name="connsiteX396" fmla="*/ 3602470 w 5110790"/>
              <a:gd name="connsiteY396" fmla="*/ 2218482 h 4069169"/>
              <a:gd name="connsiteX397" fmla="*/ 3613327 w 5110790"/>
              <a:gd name="connsiteY397" fmla="*/ 2197853 h 4069169"/>
              <a:gd name="connsiteX398" fmla="*/ 3622393 w 5110790"/>
              <a:gd name="connsiteY398" fmla="*/ 2175138 h 4069169"/>
              <a:gd name="connsiteX399" fmla="*/ 3629805 w 5110790"/>
              <a:gd name="connsiteY399" fmla="*/ 2150408 h 4069169"/>
              <a:gd name="connsiteX400" fmla="*/ 3635701 w 5110790"/>
              <a:gd name="connsiteY400" fmla="*/ 2123734 h 4069169"/>
              <a:gd name="connsiteX401" fmla="*/ 3640217 w 5110790"/>
              <a:gd name="connsiteY401" fmla="*/ 2095189 h 4069169"/>
              <a:gd name="connsiteX402" fmla="*/ 3643490 w 5110790"/>
              <a:gd name="connsiteY402" fmla="*/ 2064844 h 4069169"/>
              <a:gd name="connsiteX403" fmla="*/ 3645659 w 5110790"/>
              <a:gd name="connsiteY403" fmla="*/ 2032771 h 4069169"/>
              <a:gd name="connsiteX404" fmla="*/ 3646859 w 5110790"/>
              <a:gd name="connsiteY404" fmla="*/ 1999041 h 4069169"/>
              <a:gd name="connsiteX405" fmla="*/ 3647229 w 5110790"/>
              <a:gd name="connsiteY405" fmla="*/ 1963726 h 4069169"/>
              <a:gd name="connsiteX406" fmla="*/ 3646839 w 5110790"/>
              <a:gd name="connsiteY406" fmla="*/ 1928758 h 4069169"/>
              <a:gd name="connsiteX407" fmla="*/ 3645584 w 5110790"/>
              <a:gd name="connsiteY407" fmla="*/ 1895355 h 4069169"/>
              <a:gd name="connsiteX408" fmla="*/ 3643335 w 5110790"/>
              <a:gd name="connsiteY408" fmla="*/ 1863586 h 4069169"/>
              <a:gd name="connsiteX409" fmla="*/ 3639960 w 5110790"/>
              <a:gd name="connsiteY409" fmla="*/ 1833525 h 4069169"/>
              <a:gd name="connsiteX410" fmla="*/ 3635330 w 5110790"/>
              <a:gd name="connsiteY410" fmla="*/ 1805242 h 4069169"/>
              <a:gd name="connsiteX411" fmla="*/ 3629316 w 5110790"/>
              <a:gd name="connsiteY411" fmla="*/ 1778810 h 4069169"/>
              <a:gd name="connsiteX412" fmla="*/ 3621788 w 5110790"/>
              <a:gd name="connsiteY412" fmla="*/ 1754300 h 4069169"/>
              <a:gd name="connsiteX413" fmla="*/ 3612615 w 5110790"/>
              <a:gd name="connsiteY413" fmla="*/ 1731785 h 4069169"/>
              <a:gd name="connsiteX414" fmla="*/ 3601669 w 5110790"/>
              <a:gd name="connsiteY414" fmla="*/ 1711335 h 4069169"/>
              <a:gd name="connsiteX415" fmla="*/ 3573935 w 5110790"/>
              <a:gd name="connsiteY415" fmla="*/ 1676919 h 4069169"/>
              <a:gd name="connsiteX416" fmla="*/ 3537548 w 5110790"/>
              <a:gd name="connsiteY416" fmla="*/ 1651625 h 4069169"/>
              <a:gd name="connsiteX417" fmla="*/ 3515784 w 5110790"/>
              <a:gd name="connsiteY417" fmla="*/ 1642579 h 4069169"/>
              <a:gd name="connsiteX418" fmla="*/ 3491469 w 5110790"/>
              <a:gd name="connsiteY418" fmla="*/ 1636029 h 4069169"/>
              <a:gd name="connsiteX419" fmla="*/ 3464471 w 5110790"/>
              <a:gd name="connsiteY419" fmla="*/ 1632046 h 4069169"/>
              <a:gd name="connsiteX420" fmla="*/ 3434660 w 5110790"/>
              <a:gd name="connsiteY420" fmla="*/ 1630702 h 4069169"/>
              <a:gd name="connsiteX421" fmla="*/ 3579243 w 5110790"/>
              <a:gd name="connsiteY421" fmla="*/ 1279461 h 4069169"/>
              <a:gd name="connsiteX422" fmla="*/ 3604850 w 5110790"/>
              <a:gd name="connsiteY422" fmla="*/ 1281691 h 4069169"/>
              <a:gd name="connsiteX423" fmla="*/ 3624668 w 5110790"/>
              <a:gd name="connsiteY423" fmla="*/ 1289709 h 4069169"/>
              <a:gd name="connsiteX424" fmla="*/ 3637463 w 5110790"/>
              <a:gd name="connsiteY424" fmla="*/ 1305510 h 4069169"/>
              <a:gd name="connsiteX425" fmla="*/ 3642002 w 5110790"/>
              <a:gd name="connsiteY425" fmla="*/ 1331085 h 4069169"/>
              <a:gd name="connsiteX426" fmla="*/ 3637463 w 5110790"/>
              <a:gd name="connsiteY426" fmla="*/ 1357829 h 4069169"/>
              <a:gd name="connsiteX427" fmla="*/ 3624668 w 5110790"/>
              <a:gd name="connsiteY427" fmla="*/ 1374231 h 4069169"/>
              <a:gd name="connsiteX428" fmla="*/ 3604850 w 5110790"/>
              <a:gd name="connsiteY428" fmla="*/ 1382471 h 4069169"/>
              <a:gd name="connsiteX429" fmla="*/ 3579243 w 5110790"/>
              <a:gd name="connsiteY429" fmla="*/ 1384733 h 4069169"/>
              <a:gd name="connsiteX430" fmla="*/ 3553637 w 5110790"/>
              <a:gd name="connsiteY430" fmla="*/ 1382471 h 4069169"/>
              <a:gd name="connsiteX431" fmla="*/ 3533820 w 5110790"/>
              <a:gd name="connsiteY431" fmla="*/ 1374231 h 4069169"/>
              <a:gd name="connsiteX432" fmla="*/ 3521024 w 5110790"/>
              <a:gd name="connsiteY432" fmla="*/ 1357829 h 4069169"/>
              <a:gd name="connsiteX433" fmla="*/ 3516485 w 5110790"/>
              <a:gd name="connsiteY433" fmla="*/ 1331085 h 4069169"/>
              <a:gd name="connsiteX434" fmla="*/ 3521166 w 5110790"/>
              <a:gd name="connsiteY434" fmla="*/ 1305510 h 4069169"/>
              <a:gd name="connsiteX435" fmla="*/ 3534199 w 5110790"/>
              <a:gd name="connsiteY435" fmla="*/ 1289709 h 4069169"/>
              <a:gd name="connsiteX436" fmla="*/ 3554064 w 5110790"/>
              <a:gd name="connsiteY436" fmla="*/ 1281691 h 4069169"/>
              <a:gd name="connsiteX437" fmla="*/ 1609095 w 5110790"/>
              <a:gd name="connsiteY437" fmla="*/ 1279455 h 4069169"/>
              <a:gd name="connsiteX438" fmla="*/ 1634701 w 5110790"/>
              <a:gd name="connsiteY438" fmla="*/ 1281685 h 4069169"/>
              <a:gd name="connsiteX439" fmla="*/ 1654519 w 5110790"/>
              <a:gd name="connsiteY439" fmla="*/ 1289703 h 4069169"/>
              <a:gd name="connsiteX440" fmla="*/ 1667313 w 5110790"/>
              <a:gd name="connsiteY440" fmla="*/ 1305504 h 4069169"/>
              <a:gd name="connsiteX441" fmla="*/ 1671852 w 5110790"/>
              <a:gd name="connsiteY441" fmla="*/ 1331078 h 4069169"/>
              <a:gd name="connsiteX442" fmla="*/ 1667313 w 5110790"/>
              <a:gd name="connsiteY442" fmla="*/ 1357823 h 4069169"/>
              <a:gd name="connsiteX443" fmla="*/ 1654519 w 5110790"/>
              <a:gd name="connsiteY443" fmla="*/ 1374224 h 4069169"/>
              <a:gd name="connsiteX444" fmla="*/ 1634701 w 5110790"/>
              <a:gd name="connsiteY444" fmla="*/ 1382465 h 4069169"/>
              <a:gd name="connsiteX445" fmla="*/ 1609095 w 5110790"/>
              <a:gd name="connsiteY445" fmla="*/ 1384726 h 4069169"/>
              <a:gd name="connsiteX446" fmla="*/ 1583489 w 5110790"/>
              <a:gd name="connsiteY446" fmla="*/ 1382465 h 4069169"/>
              <a:gd name="connsiteX447" fmla="*/ 1563671 w 5110790"/>
              <a:gd name="connsiteY447" fmla="*/ 1374224 h 4069169"/>
              <a:gd name="connsiteX448" fmla="*/ 1550877 w 5110790"/>
              <a:gd name="connsiteY448" fmla="*/ 1357823 h 4069169"/>
              <a:gd name="connsiteX449" fmla="*/ 1546337 w 5110790"/>
              <a:gd name="connsiteY449" fmla="*/ 1331078 h 4069169"/>
              <a:gd name="connsiteX450" fmla="*/ 1551018 w 5110790"/>
              <a:gd name="connsiteY450" fmla="*/ 1305504 h 4069169"/>
              <a:gd name="connsiteX451" fmla="*/ 1564051 w 5110790"/>
              <a:gd name="connsiteY451" fmla="*/ 1289703 h 4069169"/>
              <a:gd name="connsiteX452" fmla="*/ 1583916 w 5110790"/>
              <a:gd name="connsiteY452" fmla="*/ 1281685 h 4069169"/>
              <a:gd name="connsiteX453" fmla="*/ 4308476 w 5110790"/>
              <a:gd name="connsiteY453" fmla="*/ 1229360 h 4069169"/>
              <a:gd name="connsiteX454" fmla="*/ 4389455 w 5110790"/>
              <a:gd name="connsiteY454" fmla="*/ 1229360 h 4069169"/>
              <a:gd name="connsiteX455" fmla="*/ 4503836 w 5110790"/>
              <a:gd name="connsiteY455" fmla="*/ 1438891 h 4069169"/>
              <a:gd name="connsiteX456" fmla="*/ 4387430 w 5110790"/>
              <a:gd name="connsiteY456" fmla="*/ 1654496 h 4069169"/>
              <a:gd name="connsiteX457" fmla="*/ 4308476 w 5110790"/>
              <a:gd name="connsiteY457" fmla="*/ 1654496 h 4069169"/>
              <a:gd name="connsiteX458" fmla="*/ 4407674 w 5110790"/>
              <a:gd name="connsiteY458" fmla="*/ 1469259 h 4069169"/>
              <a:gd name="connsiteX459" fmla="*/ 4017966 w 5110790"/>
              <a:gd name="connsiteY459" fmla="*/ 1469259 h 4069169"/>
              <a:gd name="connsiteX460" fmla="*/ 4017966 w 5110790"/>
              <a:gd name="connsiteY460" fmla="*/ 1404475 h 4069169"/>
              <a:gd name="connsiteX461" fmla="*/ 4405650 w 5110790"/>
              <a:gd name="connsiteY461" fmla="*/ 1404475 h 4069169"/>
              <a:gd name="connsiteX462" fmla="*/ 3579243 w 5110790"/>
              <a:gd name="connsiteY462" fmla="*/ 854324 h 4069169"/>
              <a:gd name="connsiteX463" fmla="*/ 3604850 w 5110790"/>
              <a:gd name="connsiteY463" fmla="*/ 856427 h 4069169"/>
              <a:gd name="connsiteX464" fmla="*/ 3624668 w 5110790"/>
              <a:gd name="connsiteY464" fmla="*/ 864320 h 4069169"/>
              <a:gd name="connsiteX465" fmla="*/ 3637463 w 5110790"/>
              <a:gd name="connsiteY465" fmla="*/ 880373 h 4069169"/>
              <a:gd name="connsiteX466" fmla="*/ 3642002 w 5110790"/>
              <a:gd name="connsiteY466" fmla="*/ 906960 h 4069169"/>
              <a:gd name="connsiteX467" fmla="*/ 3637463 w 5110790"/>
              <a:gd name="connsiteY467" fmla="*/ 932693 h 4069169"/>
              <a:gd name="connsiteX468" fmla="*/ 3624668 w 5110790"/>
              <a:gd name="connsiteY468" fmla="*/ 948841 h 4069169"/>
              <a:gd name="connsiteX469" fmla="*/ 3604850 w 5110790"/>
              <a:gd name="connsiteY469" fmla="*/ 957207 h 4069169"/>
              <a:gd name="connsiteX470" fmla="*/ 3579243 w 5110790"/>
              <a:gd name="connsiteY470" fmla="*/ 959596 h 4069169"/>
              <a:gd name="connsiteX471" fmla="*/ 3554223 w 5110790"/>
              <a:gd name="connsiteY471" fmla="*/ 957207 h 4069169"/>
              <a:gd name="connsiteX472" fmla="*/ 3534706 w 5110790"/>
              <a:gd name="connsiteY472" fmla="*/ 948841 h 4069169"/>
              <a:gd name="connsiteX473" fmla="*/ 3522021 w 5110790"/>
              <a:gd name="connsiteY473" fmla="*/ 932693 h 4069169"/>
              <a:gd name="connsiteX474" fmla="*/ 3517498 w 5110790"/>
              <a:gd name="connsiteY474" fmla="*/ 906960 h 4069169"/>
              <a:gd name="connsiteX475" fmla="*/ 3522021 w 5110790"/>
              <a:gd name="connsiteY475" fmla="*/ 880373 h 4069169"/>
              <a:gd name="connsiteX476" fmla="*/ 3534706 w 5110790"/>
              <a:gd name="connsiteY476" fmla="*/ 864320 h 4069169"/>
              <a:gd name="connsiteX477" fmla="*/ 3554223 w 5110790"/>
              <a:gd name="connsiteY477" fmla="*/ 856427 h 4069169"/>
              <a:gd name="connsiteX478" fmla="*/ 1609095 w 5110790"/>
              <a:gd name="connsiteY478" fmla="*/ 854318 h 4069169"/>
              <a:gd name="connsiteX479" fmla="*/ 1634701 w 5110790"/>
              <a:gd name="connsiteY479" fmla="*/ 856421 h 4069169"/>
              <a:gd name="connsiteX480" fmla="*/ 1654519 w 5110790"/>
              <a:gd name="connsiteY480" fmla="*/ 864313 h 4069169"/>
              <a:gd name="connsiteX481" fmla="*/ 1667313 w 5110790"/>
              <a:gd name="connsiteY481" fmla="*/ 880366 h 4069169"/>
              <a:gd name="connsiteX482" fmla="*/ 1671852 w 5110790"/>
              <a:gd name="connsiteY482" fmla="*/ 906953 h 4069169"/>
              <a:gd name="connsiteX483" fmla="*/ 1667313 w 5110790"/>
              <a:gd name="connsiteY483" fmla="*/ 932686 h 4069169"/>
              <a:gd name="connsiteX484" fmla="*/ 1654519 w 5110790"/>
              <a:gd name="connsiteY484" fmla="*/ 948834 h 4069169"/>
              <a:gd name="connsiteX485" fmla="*/ 1634701 w 5110790"/>
              <a:gd name="connsiteY485" fmla="*/ 957201 h 4069169"/>
              <a:gd name="connsiteX486" fmla="*/ 1609095 w 5110790"/>
              <a:gd name="connsiteY486" fmla="*/ 959589 h 4069169"/>
              <a:gd name="connsiteX487" fmla="*/ 1584074 w 5110790"/>
              <a:gd name="connsiteY487" fmla="*/ 957201 h 4069169"/>
              <a:gd name="connsiteX488" fmla="*/ 1564557 w 5110790"/>
              <a:gd name="connsiteY488" fmla="*/ 948834 h 4069169"/>
              <a:gd name="connsiteX489" fmla="*/ 1551872 w 5110790"/>
              <a:gd name="connsiteY489" fmla="*/ 932686 h 4069169"/>
              <a:gd name="connsiteX490" fmla="*/ 1547349 w 5110790"/>
              <a:gd name="connsiteY490" fmla="*/ 906953 h 4069169"/>
              <a:gd name="connsiteX491" fmla="*/ 1551872 w 5110790"/>
              <a:gd name="connsiteY491" fmla="*/ 880366 h 4069169"/>
              <a:gd name="connsiteX492" fmla="*/ 1564557 w 5110790"/>
              <a:gd name="connsiteY492" fmla="*/ 864313 h 4069169"/>
              <a:gd name="connsiteX493" fmla="*/ 1584074 w 5110790"/>
              <a:gd name="connsiteY493" fmla="*/ 856421 h 4069169"/>
              <a:gd name="connsiteX494" fmla="*/ 2879125 w 5110790"/>
              <a:gd name="connsiteY494" fmla="*/ 659976 h 4069169"/>
              <a:gd name="connsiteX495" fmla="*/ 2911305 w 5110790"/>
              <a:gd name="connsiteY495" fmla="*/ 661113 h 4069169"/>
              <a:gd name="connsiteX496" fmla="*/ 2941090 w 5110790"/>
              <a:gd name="connsiteY496" fmla="*/ 664495 h 4069169"/>
              <a:gd name="connsiteX497" fmla="*/ 2968561 w 5110790"/>
              <a:gd name="connsiteY497" fmla="*/ 670071 h 4069169"/>
              <a:gd name="connsiteX498" fmla="*/ 2993799 w 5110790"/>
              <a:gd name="connsiteY498" fmla="*/ 677791 h 4069169"/>
              <a:gd name="connsiteX499" fmla="*/ 3016884 w 5110790"/>
              <a:gd name="connsiteY499" fmla="*/ 687607 h 4069169"/>
              <a:gd name="connsiteX500" fmla="*/ 3037896 w 5110790"/>
              <a:gd name="connsiteY500" fmla="*/ 699468 h 4069169"/>
              <a:gd name="connsiteX501" fmla="*/ 3056916 w 5110790"/>
              <a:gd name="connsiteY501" fmla="*/ 713326 h 4069169"/>
              <a:gd name="connsiteX502" fmla="*/ 3074024 w 5110790"/>
              <a:gd name="connsiteY502" fmla="*/ 729131 h 4069169"/>
              <a:gd name="connsiteX503" fmla="*/ 3089302 w 5110790"/>
              <a:gd name="connsiteY503" fmla="*/ 746834 h 4069169"/>
              <a:gd name="connsiteX504" fmla="*/ 3102829 w 5110790"/>
              <a:gd name="connsiteY504" fmla="*/ 766386 h 4069169"/>
              <a:gd name="connsiteX505" fmla="*/ 3114685 w 5110790"/>
              <a:gd name="connsiteY505" fmla="*/ 787738 h 4069169"/>
              <a:gd name="connsiteX506" fmla="*/ 3124952 w 5110790"/>
              <a:gd name="connsiteY506" fmla="*/ 810839 h 4069169"/>
              <a:gd name="connsiteX507" fmla="*/ 3133709 w 5110790"/>
              <a:gd name="connsiteY507" fmla="*/ 835640 h 4069169"/>
              <a:gd name="connsiteX508" fmla="*/ 3141039 w 5110790"/>
              <a:gd name="connsiteY508" fmla="*/ 862093 h 4069169"/>
              <a:gd name="connsiteX509" fmla="*/ 3147019 w 5110790"/>
              <a:gd name="connsiteY509" fmla="*/ 890147 h 4069169"/>
              <a:gd name="connsiteX510" fmla="*/ 3151732 w 5110790"/>
              <a:gd name="connsiteY510" fmla="*/ 919755 h 4069169"/>
              <a:gd name="connsiteX511" fmla="*/ 3155257 w 5110790"/>
              <a:gd name="connsiteY511" fmla="*/ 950865 h 4069169"/>
              <a:gd name="connsiteX512" fmla="*/ 3157675 w 5110790"/>
              <a:gd name="connsiteY512" fmla="*/ 983429 h 4069169"/>
              <a:gd name="connsiteX513" fmla="*/ 3159067 w 5110790"/>
              <a:gd name="connsiteY513" fmla="*/ 1017397 h 4069169"/>
              <a:gd name="connsiteX514" fmla="*/ 3159514 w 5110790"/>
              <a:gd name="connsiteY514" fmla="*/ 1052721 h 4069169"/>
              <a:gd name="connsiteX515" fmla="*/ 3159089 w 5110790"/>
              <a:gd name="connsiteY515" fmla="*/ 1088196 h 4069169"/>
              <a:gd name="connsiteX516" fmla="*/ 3157757 w 5110790"/>
              <a:gd name="connsiteY516" fmla="*/ 1122316 h 4069169"/>
              <a:gd name="connsiteX517" fmla="*/ 3155431 w 5110790"/>
              <a:gd name="connsiteY517" fmla="*/ 1155029 h 4069169"/>
              <a:gd name="connsiteX518" fmla="*/ 3152023 w 5110790"/>
              <a:gd name="connsiteY518" fmla="*/ 1186287 h 4069169"/>
              <a:gd name="connsiteX519" fmla="*/ 3147446 w 5110790"/>
              <a:gd name="connsiteY519" fmla="*/ 1216038 h 4069169"/>
              <a:gd name="connsiteX520" fmla="*/ 3141612 w 5110790"/>
              <a:gd name="connsiteY520" fmla="*/ 1244233 h 4069169"/>
              <a:gd name="connsiteX521" fmla="*/ 3134435 w 5110790"/>
              <a:gd name="connsiteY521" fmla="*/ 1270822 h 4069169"/>
              <a:gd name="connsiteX522" fmla="*/ 3125826 w 5110790"/>
              <a:gd name="connsiteY522" fmla="*/ 1295754 h 4069169"/>
              <a:gd name="connsiteX523" fmla="*/ 3115700 w 5110790"/>
              <a:gd name="connsiteY523" fmla="*/ 1318979 h 4069169"/>
              <a:gd name="connsiteX524" fmla="*/ 3103967 w 5110790"/>
              <a:gd name="connsiteY524" fmla="*/ 1340448 h 4069169"/>
              <a:gd name="connsiteX525" fmla="*/ 3090542 w 5110790"/>
              <a:gd name="connsiteY525" fmla="*/ 1360110 h 4069169"/>
              <a:gd name="connsiteX526" fmla="*/ 3075336 w 5110790"/>
              <a:gd name="connsiteY526" fmla="*/ 1377914 h 4069169"/>
              <a:gd name="connsiteX527" fmla="*/ 3058263 w 5110790"/>
              <a:gd name="connsiteY527" fmla="*/ 1393812 h 4069169"/>
              <a:gd name="connsiteX528" fmla="*/ 3039235 w 5110790"/>
              <a:gd name="connsiteY528" fmla="*/ 1407753 h 4069169"/>
              <a:gd name="connsiteX529" fmla="*/ 3018165 w 5110790"/>
              <a:gd name="connsiteY529" fmla="*/ 1419686 h 4069169"/>
              <a:gd name="connsiteX530" fmla="*/ 2994965 w 5110790"/>
              <a:gd name="connsiteY530" fmla="*/ 1429562 h 4069169"/>
              <a:gd name="connsiteX531" fmla="*/ 2969548 w 5110790"/>
              <a:gd name="connsiteY531" fmla="*/ 1437331 h 4069169"/>
              <a:gd name="connsiteX532" fmla="*/ 2941828 w 5110790"/>
              <a:gd name="connsiteY532" fmla="*/ 1442942 h 4069169"/>
              <a:gd name="connsiteX533" fmla="*/ 2911716 w 5110790"/>
              <a:gd name="connsiteY533" fmla="*/ 1446346 h 4069169"/>
              <a:gd name="connsiteX534" fmla="*/ 2879125 w 5110790"/>
              <a:gd name="connsiteY534" fmla="*/ 1447491 h 4069169"/>
              <a:gd name="connsiteX535" fmla="*/ 2879125 w 5110790"/>
              <a:gd name="connsiteY535" fmla="*/ 1388782 h 4069169"/>
              <a:gd name="connsiteX536" fmla="*/ 2909252 w 5110790"/>
              <a:gd name="connsiteY536" fmla="*/ 1387428 h 4069169"/>
              <a:gd name="connsiteX537" fmla="*/ 2936490 w 5110790"/>
              <a:gd name="connsiteY537" fmla="*/ 1383413 h 4069169"/>
              <a:gd name="connsiteX538" fmla="*/ 2960977 w 5110790"/>
              <a:gd name="connsiteY538" fmla="*/ 1376811 h 4069169"/>
              <a:gd name="connsiteX539" fmla="*/ 2982849 w 5110790"/>
              <a:gd name="connsiteY539" fmla="*/ 1367691 h 4069169"/>
              <a:gd name="connsiteX540" fmla="*/ 3019298 w 5110790"/>
              <a:gd name="connsiteY540" fmla="*/ 1342188 h 4069169"/>
              <a:gd name="connsiteX541" fmla="*/ 3046935 w 5110790"/>
              <a:gd name="connsiteY541" fmla="*/ 1307477 h 4069169"/>
              <a:gd name="connsiteX542" fmla="*/ 3057792 w 5110790"/>
              <a:gd name="connsiteY542" fmla="*/ 1286848 h 4069169"/>
              <a:gd name="connsiteX543" fmla="*/ 3066859 w 5110790"/>
              <a:gd name="connsiteY543" fmla="*/ 1264133 h 4069169"/>
              <a:gd name="connsiteX544" fmla="*/ 3074271 w 5110790"/>
              <a:gd name="connsiteY544" fmla="*/ 1239402 h 4069169"/>
              <a:gd name="connsiteX545" fmla="*/ 3080167 w 5110790"/>
              <a:gd name="connsiteY545" fmla="*/ 1212729 h 4069169"/>
              <a:gd name="connsiteX546" fmla="*/ 3084682 w 5110790"/>
              <a:gd name="connsiteY546" fmla="*/ 1184184 h 4069169"/>
              <a:gd name="connsiteX547" fmla="*/ 3087956 w 5110790"/>
              <a:gd name="connsiteY547" fmla="*/ 1153838 h 4069169"/>
              <a:gd name="connsiteX548" fmla="*/ 3090124 w 5110790"/>
              <a:gd name="connsiteY548" fmla="*/ 1121765 h 4069169"/>
              <a:gd name="connsiteX549" fmla="*/ 3091324 w 5110790"/>
              <a:gd name="connsiteY549" fmla="*/ 1088036 h 4069169"/>
              <a:gd name="connsiteX550" fmla="*/ 3091694 w 5110790"/>
              <a:gd name="connsiteY550" fmla="*/ 1052721 h 4069169"/>
              <a:gd name="connsiteX551" fmla="*/ 3091305 w 5110790"/>
              <a:gd name="connsiteY551" fmla="*/ 1017753 h 4069169"/>
              <a:gd name="connsiteX552" fmla="*/ 3090050 w 5110790"/>
              <a:gd name="connsiteY552" fmla="*/ 984350 h 4069169"/>
              <a:gd name="connsiteX553" fmla="*/ 3087800 w 5110790"/>
              <a:gd name="connsiteY553" fmla="*/ 952581 h 4069169"/>
              <a:gd name="connsiteX554" fmla="*/ 3084425 w 5110790"/>
              <a:gd name="connsiteY554" fmla="*/ 922520 h 4069169"/>
              <a:gd name="connsiteX555" fmla="*/ 3079795 w 5110790"/>
              <a:gd name="connsiteY555" fmla="*/ 894237 h 4069169"/>
              <a:gd name="connsiteX556" fmla="*/ 3073782 w 5110790"/>
              <a:gd name="connsiteY556" fmla="*/ 867805 h 4069169"/>
              <a:gd name="connsiteX557" fmla="*/ 3066253 w 5110790"/>
              <a:gd name="connsiteY557" fmla="*/ 843295 h 4069169"/>
              <a:gd name="connsiteX558" fmla="*/ 3057081 w 5110790"/>
              <a:gd name="connsiteY558" fmla="*/ 820780 h 4069169"/>
              <a:gd name="connsiteX559" fmla="*/ 3046134 w 5110790"/>
              <a:gd name="connsiteY559" fmla="*/ 800330 h 4069169"/>
              <a:gd name="connsiteX560" fmla="*/ 3018400 w 5110790"/>
              <a:gd name="connsiteY560" fmla="*/ 765914 h 4069169"/>
              <a:gd name="connsiteX561" fmla="*/ 2982013 w 5110790"/>
              <a:gd name="connsiteY561" fmla="*/ 740620 h 4069169"/>
              <a:gd name="connsiteX562" fmla="*/ 2960250 w 5110790"/>
              <a:gd name="connsiteY562" fmla="*/ 731574 h 4069169"/>
              <a:gd name="connsiteX563" fmla="*/ 2935934 w 5110790"/>
              <a:gd name="connsiteY563" fmla="*/ 725024 h 4069169"/>
              <a:gd name="connsiteX564" fmla="*/ 2908936 w 5110790"/>
              <a:gd name="connsiteY564" fmla="*/ 721041 h 4069169"/>
              <a:gd name="connsiteX565" fmla="*/ 2879125 w 5110790"/>
              <a:gd name="connsiteY565" fmla="*/ 719697 h 4069169"/>
              <a:gd name="connsiteX566" fmla="*/ 2565698 w 5110790"/>
              <a:gd name="connsiteY566" fmla="*/ 659976 h 4069169"/>
              <a:gd name="connsiteX567" fmla="*/ 2565698 w 5110790"/>
              <a:gd name="connsiteY567" fmla="*/ 719697 h 4069169"/>
              <a:gd name="connsiteX568" fmla="*/ 2536056 w 5110790"/>
              <a:gd name="connsiteY568" fmla="*/ 721041 h 4069169"/>
              <a:gd name="connsiteX569" fmla="*/ 2509206 w 5110790"/>
              <a:gd name="connsiteY569" fmla="*/ 725024 h 4069169"/>
              <a:gd name="connsiteX570" fmla="*/ 2485020 w 5110790"/>
              <a:gd name="connsiteY570" fmla="*/ 731574 h 4069169"/>
              <a:gd name="connsiteX571" fmla="*/ 2463369 w 5110790"/>
              <a:gd name="connsiteY571" fmla="*/ 740620 h 4069169"/>
              <a:gd name="connsiteX572" fmla="*/ 2427161 w 5110790"/>
              <a:gd name="connsiteY572" fmla="*/ 765914 h 4069169"/>
              <a:gd name="connsiteX573" fmla="*/ 2399551 w 5110790"/>
              <a:gd name="connsiteY573" fmla="*/ 800330 h 4069169"/>
              <a:gd name="connsiteX574" fmla="*/ 2388649 w 5110790"/>
              <a:gd name="connsiteY574" fmla="*/ 820780 h 4069169"/>
              <a:gd name="connsiteX575" fmla="*/ 2379511 w 5110790"/>
              <a:gd name="connsiteY575" fmla="*/ 843295 h 4069169"/>
              <a:gd name="connsiteX576" fmla="*/ 2372009 w 5110790"/>
              <a:gd name="connsiteY576" fmla="*/ 867805 h 4069169"/>
              <a:gd name="connsiteX577" fmla="*/ 2366014 w 5110790"/>
              <a:gd name="connsiteY577" fmla="*/ 894237 h 4069169"/>
              <a:gd name="connsiteX578" fmla="*/ 2361397 w 5110790"/>
              <a:gd name="connsiteY578" fmla="*/ 922520 h 4069169"/>
              <a:gd name="connsiteX579" fmla="*/ 2358029 w 5110790"/>
              <a:gd name="connsiteY579" fmla="*/ 952581 h 4069169"/>
              <a:gd name="connsiteX580" fmla="*/ 2355783 w 5110790"/>
              <a:gd name="connsiteY580" fmla="*/ 984350 h 4069169"/>
              <a:gd name="connsiteX581" fmla="*/ 2354530 w 5110790"/>
              <a:gd name="connsiteY581" fmla="*/ 1017753 h 4069169"/>
              <a:gd name="connsiteX582" fmla="*/ 2354141 w 5110790"/>
              <a:gd name="connsiteY582" fmla="*/ 1052721 h 4069169"/>
              <a:gd name="connsiteX583" fmla="*/ 2354520 w 5110790"/>
              <a:gd name="connsiteY583" fmla="*/ 1088036 h 4069169"/>
              <a:gd name="connsiteX584" fmla="*/ 2355746 w 5110790"/>
              <a:gd name="connsiteY584" fmla="*/ 1121765 h 4069169"/>
              <a:gd name="connsiteX585" fmla="*/ 2357952 w 5110790"/>
              <a:gd name="connsiteY585" fmla="*/ 1153838 h 4069169"/>
              <a:gd name="connsiteX586" fmla="*/ 2361268 w 5110790"/>
              <a:gd name="connsiteY586" fmla="*/ 1184184 h 4069169"/>
              <a:gd name="connsiteX587" fmla="*/ 2365828 w 5110790"/>
              <a:gd name="connsiteY587" fmla="*/ 1212729 h 4069169"/>
              <a:gd name="connsiteX588" fmla="*/ 2371764 w 5110790"/>
              <a:gd name="connsiteY588" fmla="*/ 1239402 h 4069169"/>
              <a:gd name="connsiteX589" fmla="*/ 2379208 w 5110790"/>
              <a:gd name="connsiteY589" fmla="*/ 1264133 h 4069169"/>
              <a:gd name="connsiteX590" fmla="*/ 2388293 w 5110790"/>
              <a:gd name="connsiteY590" fmla="*/ 1286848 h 4069169"/>
              <a:gd name="connsiteX591" fmla="*/ 2399150 w 5110790"/>
              <a:gd name="connsiteY591" fmla="*/ 1307477 h 4069169"/>
              <a:gd name="connsiteX592" fmla="*/ 2426712 w 5110790"/>
              <a:gd name="connsiteY592" fmla="*/ 1342188 h 4069169"/>
              <a:gd name="connsiteX593" fmla="*/ 2462952 w 5110790"/>
              <a:gd name="connsiteY593" fmla="*/ 1367691 h 4069169"/>
              <a:gd name="connsiteX594" fmla="*/ 2484656 w 5110790"/>
              <a:gd name="connsiteY594" fmla="*/ 1376811 h 4069169"/>
              <a:gd name="connsiteX595" fmla="*/ 2508928 w 5110790"/>
              <a:gd name="connsiteY595" fmla="*/ 1383413 h 4069169"/>
              <a:gd name="connsiteX596" fmla="*/ 2535898 w 5110790"/>
              <a:gd name="connsiteY596" fmla="*/ 1387428 h 4069169"/>
              <a:gd name="connsiteX597" fmla="*/ 2565698 w 5110790"/>
              <a:gd name="connsiteY597" fmla="*/ 1388782 h 4069169"/>
              <a:gd name="connsiteX598" fmla="*/ 2565698 w 5110790"/>
              <a:gd name="connsiteY598" fmla="*/ 1447491 h 4069169"/>
              <a:gd name="connsiteX599" fmla="*/ 2533244 w 5110790"/>
              <a:gd name="connsiteY599" fmla="*/ 1446346 h 4069169"/>
              <a:gd name="connsiteX600" fmla="*/ 2503241 w 5110790"/>
              <a:gd name="connsiteY600" fmla="*/ 1442942 h 4069169"/>
              <a:gd name="connsiteX601" fmla="*/ 2475603 w 5110790"/>
              <a:gd name="connsiteY601" fmla="*/ 1437331 h 4069169"/>
              <a:gd name="connsiteX602" fmla="*/ 2450247 w 5110790"/>
              <a:gd name="connsiteY602" fmla="*/ 1429562 h 4069169"/>
              <a:gd name="connsiteX603" fmla="*/ 2427085 w 5110790"/>
              <a:gd name="connsiteY603" fmla="*/ 1419686 h 4069169"/>
              <a:gd name="connsiteX604" fmla="*/ 2406034 w 5110790"/>
              <a:gd name="connsiteY604" fmla="*/ 1407753 h 4069169"/>
              <a:gd name="connsiteX605" fmla="*/ 2387009 w 5110790"/>
              <a:gd name="connsiteY605" fmla="*/ 1393812 h 4069169"/>
              <a:gd name="connsiteX606" fmla="*/ 2369924 w 5110790"/>
              <a:gd name="connsiteY606" fmla="*/ 1377914 h 4069169"/>
              <a:gd name="connsiteX607" fmla="*/ 2354694 w 5110790"/>
              <a:gd name="connsiteY607" fmla="*/ 1360110 h 4069169"/>
              <a:gd name="connsiteX608" fmla="*/ 2341235 w 5110790"/>
              <a:gd name="connsiteY608" fmla="*/ 1340448 h 4069169"/>
              <a:gd name="connsiteX609" fmla="*/ 2329461 w 5110790"/>
              <a:gd name="connsiteY609" fmla="*/ 1318979 h 4069169"/>
              <a:gd name="connsiteX610" fmla="*/ 2319288 w 5110790"/>
              <a:gd name="connsiteY610" fmla="*/ 1295754 h 4069169"/>
              <a:gd name="connsiteX611" fmla="*/ 2310630 w 5110790"/>
              <a:gd name="connsiteY611" fmla="*/ 1270822 h 4069169"/>
              <a:gd name="connsiteX612" fmla="*/ 2303402 w 5110790"/>
              <a:gd name="connsiteY612" fmla="*/ 1244233 h 4069169"/>
              <a:gd name="connsiteX613" fmla="*/ 2297519 w 5110790"/>
              <a:gd name="connsiteY613" fmla="*/ 1216038 h 4069169"/>
              <a:gd name="connsiteX614" fmla="*/ 2292897 w 5110790"/>
              <a:gd name="connsiteY614" fmla="*/ 1186287 h 4069169"/>
              <a:gd name="connsiteX615" fmla="*/ 2289449 w 5110790"/>
              <a:gd name="connsiteY615" fmla="*/ 1155029 h 4069169"/>
              <a:gd name="connsiteX616" fmla="*/ 2287092 w 5110790"/>
              <a:gd name="connsiteY616" fmla="*/ 1122316 h 4069169"/>
              <a:gd name="connsiteX617" fmla="*/ 2285740 w 5110790"/>
              <a:gd name="connsiteY617" fmla="*/ 1088196 h 4069169"/>
              <a:gd name="connsiteX618" fmla="*/ 2285309 w 5110790"/>
              <a:gd name="connsiteY618" fmla="*/ 1052721 h 4069169"/>
              <a:gd name="connsiteX619" fmla="*/ 2285755 w 5110790"/>
              <a:gd name="connsiteY619" fmla="*/ 1017397 h 4069169"/>
              <a:gd name="connsiteX620" fmla="*/ 2287147 w 5110790"/>
              <a:gd name="connsiteY620" fmla="*/ 983429 h 4069169"/>
              <a:gd name="connsiteX621" fmla="*/ 2289566 w 5110790"/>
              <a:gd name="connsiteY621" fmla="*/ 950865 h 4069169"/>
              <a:gd name="connsiteX622" fmla="*/ 2293091 w 5110790"/>
              <a:gd name="connsiteY622" fmla="*/ 919755 h 4069169"/>
              <a:gd name="connsiteX623" fmla="*/ 2297804 w 5110790"/>
              <a:gd name="connsiteY623" fmla="*/ 890147 h 4069169"/>
              <a:gd name="connsiteX624" fmla="*/ 2303784 w 5110790"/>
              <a:gd name="connsiteY624" fmla="*/ 862093 h 4069169"/>
              <a:gd name="connsiteX625" fmla="*/ 2311113 w 5110790"/>
              <a:gd name="connsiteY625" fmla="*/ 835640 h 4069169"/>
              <a:gd name="connsiteX626" fmla="*/ 2319870 w 5110790"/>
              <a:gd name="connsiteY626" fmla="*/ 810839 h 4069169"/>
              <a:gd name="connsiteX627" fmla="*/ 2330137 w 5110790"/>
              <a:gd name="connsiteY627" fmla="*/ 787738 h 4069169"/>
              <a:gd name="connsiteX628" fmla="*/ 2341994 w 5110790"/>
              <a:gd name="connsiteY628" fmla="*/ 766386 h 4069169"/>
              <a:gd name="connsiteX629" fmla="*/ 2355521 w 5110790"/>
              <a:gd name="connsiteY629" fmla="*/ 746834 h 4069169"/>
              <a:gd name="connsiteX630" fmla="*/ 2370798 w 5110790"/>
              <a:gd name="connsiteY630" fmla="*/ 729131 h 4069169"/>
              <a:gd name="connsiteX631" fmla="*/ 2387907 w 5110790"/>
              <a:gd name="connsiteY631" fmla="*/ 713326 h 4069169"/>
              <a:gd name="connsiteX632" fmla="*/ 2406927 w 5110790"/>
              <a:gd name="connsiteY632" fmla="*/ 699468 h 4069169"/>
              <a:gd name="connsiteX633" fmla="*/ 2427939 w 5110790"/>
              <a:gd name="connsiteY633" fmla="*/ 687607 h 4069169"/>
              <a:gd name="connsiteX634" fmla="*/ 2451024 w 5110790"/>
              <a:gd name="connsiteY634" fmla="*/ 677791 h 4069169"/>
              <a:gd name="connsiteX635" fmla="*/ 2476262 w 5110790"/>
              <a:gd name="connsiteY635" fmla="*/ 670071 h 4069169"/>
              <a:gd name="connsiteX636" fmla="*/ 2503733 w 5110790"/>
              <a:gd name="connsiteY636" fmla="*/ 664495 h 4069169"/>
              <a:gd name="connsiteX637" fmla="*/ 2533518 w 5110790"/>
              <a:gd name="connsiteY637" fmla="*/ 661113 h 4069169"/>
              <a:gd name="connsiteX638" fmla="*/ 1358847 w 5110790"/>
              <a:gd name="connsiteY638" fmla="*/ 0 h 4069169"/>
              <a:gd name="connsiteX639" fmla="*/ 1439826 w 5110790"/>
              <a:gd name="connsiteY639" fmla="*/ 0 h 4069169"/>
              <a:gd name="connsiteX640" fmla="*/ 1554207 w 5110790"/>
              <a:gd name="connsiteY640" fmla="*/ 209532 h 4069169"/>
              <a:gd name="connsiteX641" fmla="*/ 1437801 w 5110790"/>
              <a:gd name="connsiteY641" fmla="*/ 425136 h 4069169"/>
              <a:gd name="connsiteX642" fmla="*/ 1358847 w 5110790"/>
              <a:gd name="connsiteY642" fmla="*/ 425136 h 4069169"/>
              <a:gd name="connsiteX643" fmla="*/ 1458045 w 5110790"/>
              <a:gd name="connsiteY643" fmla="*/ 239899 h 4069169"/>
              <a:gd name="connsiteX644" fmla="*/ 1068337 w 5110790"/>
              <a:gd name="connsiteY644" fmla="*/ 239899 h 4069169"/>
              <a:gd name="connsiteX645" fmla="*/ 1068337 w 5110790"/>
              <a:gd name="connsiteY645" fmla="*/ 175116 h 4069169"/>
              <a:gd name="connsiteX646" fmla="*/ 1456021 w 5110790"/>
              <a:gd name="connsiteY646" fmla="*/ 175116 h 406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</a:cxnLst>
            <a:rect l="l" t="t" r="r" b="b"/>
            <a:pathLst>
              <a:path w="5110790" h="4069169">
                <a:moveTo>
                  <a:pt x="1358848" y="3644032"/>
                </a:moveTo>
                <a:lnTo>
                  <a:pt x="1439826" y="3644032"/>
                </a:lnTo>
                <a:lnTo>
                  <a:pt x="1554208" y="3853564"/>
                </a:lnTo>
                <a:lnTo>
                  <a:pt x="1437802" y="4069169"/>
                </a:lnTo>
                <a:lnTo>
                  <a:pt x="1358848" y="4069169"/>
                </a:lnTo>
                <a:lnTo>
                  <a:pt x="1458047" y="3883931"/>
                </a:lnTo>
                <a:lnTo>
                  <a:pt x="1068338" y="3883931"/>
                </a:lnTo>
                <a:lnTo>
                  <a:pt x="1068338" y="3819148"/>
                </a:lnTo>
                <a:lnTo>
                  <a:pt x="1456022" y="3819148"/>
                </a:lnTo>
                <a:close/>
                <a:moveTo>
                  <a:pt x="3579243" y="3101476"/>
                </a:moveTo>
                <a:lnTo>
                  <a:pt x="3604850" y="3103707"/>
                </a:lnTo>
                <a:lnTo>
                  <a:pt x="3624668" y="3111725"/>
                </a:lnTo>
                <a:lnTo>
                  <a:pt x="3637463" y="3127526"/>
                </a:lnTo>
                <a:lnTo>
                  <a:pt x="3642002" y="3153100"/>
                </a:lnTo>
                <a:lnTo>
                  <a:pt x="3637463" y="3179845"/>
                </a:lnTo>
                <a:lnTo>
                  <a:pt x="3624668" y="3196247"/>
                </a:lnTo>
                <a:lnTo>
                  <a:pt x="3604850" y="3204487"/>
                </a:lnTo>
                <a:lnTo>
                  <a:pt x="3579243" y="3206749"/>
                </a:lnTo>
                <a:lnTo>
                  <a:pt x="3553637" y="3204487"/>
                </a:lnTo>
                <a:lnTo>
                  <a:pt x="3533820" y="3196247"/>
                </a:lnTo>
                <a:lnTo>
                  <a:pt x="3521024" y="3179845"/>
                </a:lnTo>
                <a:lnTo>
                  <a:pt x="3516485" y="3153100"/>
                </a:lnTo>
                <a:lnTo>
                  <a:pt x="3521166" y="3127526"/>
                </a:lnTo>
                <a:lnTo>
                  <a:pt x="3534199" y="3111725"/>
                </a:lnTo>
                <a:lnTo>
                  <a:pt x="3554064" y="3103707"/>
                </a:lnTo>
                <a:close/>
                <a:moveTo>
                  <a:pt x="1609095" y="3101476"/>
                </a:moveTo>
                <a:lnTo>
                  <a:pt x="1634701" y="3103707"/>
                </a:lnTo>
                <a:lnTo>
                  <a:pt x="1654519" y="3111725"/>
                </a:lnTo>
                <a:lnTo>
                  <a:pt x="1667313" y="3127526"/>
                </a:lnTo>
                <a:lnTo>
                  <a:pt x="1671852" y="3153100"/>
                </a:lnTo>
                <a:lnTo>
                  <a:pt x="1667313" y="3179845"/>
                </a:lnTo>
                <a:lnTo>
                  <a:pt x="1654519" y="3196247"/>
                </a:lnTo>
                <a:lnTo>
                  <a:pt x="1634701" y="3204487"/>
                </a:lnTo>
                <a:lnTo>
                  <a:pt x="1609095" y="3206749"/>
                </a:lnTo>
                <a:lnTo>
                  <a:pt x="1583490" y="3204487"/>
                </a:lnTo>
                <a:lnTo>
                  <a:pt x="1563672" y="3196247"/>
                </a:lnTo>
                <a:lnTo>
                  <a:pt x="1550877" y="3179845"/>
                </a:lnTo>
                <a:lnTo>
                  <a:pt x="1546338" y="3153100"/>
                </a:lnTo>
                <a:lnTo>
                  <a:pt x="1551020" y="3127526"/>
                </a:lnTo>
                <a:lnTo>
                  <a:pt x="1564052" y="3111725"/>
                </a:lnTo>
                <a:lnTo>
                  <a:pt x="1583917" y="3103707"/>
                </a:lnTo>
                <a:close/>
                <a:moveTo>
                  <a:pt x="3579243" y="2676340"/>
                </a:moveTo>
                <a:lnTo>
                  <a:pt x="3604850" y="2678443"/>
                </a:lnTo>
                <a:lnTo>
                  <a:pt x="3624668" y="2686335"/>
                </a:lnTo>
                <a:lnTo>
                  <a:pt x="3637463" y="2702388"/>
                </a:lnTo>
                <a:lnTo>
                  <a:pt x="3642002" y="2728976"/>
                </a:lnTo>
                <a:lnTo>
                  <a:pt x="3637463" y="2754708"/>
                </a:lnTo>
                <a:lnTo>
                  <a:pt x="3624668" y="2770857"/>
                </a:lnTo>
                <a:lnTo>
                  <a:pt x="3604850" y="2779223"/>
                </a:lnTo>
                <a:lnTo>
                  <a:pt x="3579243" y="2781612"/>
                </a:lnTo>
                <a:lnTo>
                  <a:pt x="3554223" y="2779223"/>
                </a:lnTo>
                <a:lnTo>
                  <a:pt x="3534706" y="2770857"/>
                </a:lnTo>
                <a:lnTo>
                  <a:pt x="3522021" y="2754708"/>
                </a:lnTo>
                <a:lnTo>
                  <a:pt x="3517498" y="2728976"/>
                </a:lnTo>
                <a:lnTo>
                  <a:pt x="3522021" y="2702388"/>
                </a:lnTo>
                <a:lnTo>
                  <a:pt x="3534706" y="2686335"/>
                </a:lnTo>
                <a:lnTo>
                  <a:pt x="3554223" y="2678443"/>
                </a:lnTo>
                <a:close/>
                <a:moveTo>
                  <a:pt x="1609095" y="2676340"/>
                </a:moveTo>
                <a:lnTo>
                  <a:pt x="1634701" y="2678443"/>
                </a:lnTo>
                <a:lnTo>
                  <a:pt x="1654519" y="2686335"/>
                </a:lnTo>
                <a:lnTo>
                  <a:pt x="1667313" y="2702388"/>
                </a:lnTo>
                <a:lnTo>
                  <a:pt x="1671852" y="2728976"/>
                </a:lnTo>
                <a:lnTo>
                  <a:pt x="1667313" y="2754708"/>
                </a:lnTo>
                <a:lnTo>
                  <a:pt x="1654519" y="2770857"/>
                </a:lnTo>
                <a:lnTo>
                  <a:pt x="1634701" y="2779223"/>
                </a:lnTo>
                <a:lnTo>
                  <a:pt x="1609095" y="2781612"/>
                </a:lnTo>
                <a:lnTo>
                  <a:pt x="1584075" y="2779223"/>
                </a:lnTo>
                <a:lnTo>
                  <a:pt x="1564558" y="2770857"/>
                </a:lnTo>
                <a:lnTo>
                  <a:pt x="1551873" y="2754708"/>
                </a:lnTo>
                <a:lnTo>
                  <a:pt x="1547350" y="2728976"/>
                </a:lnTo>
                <a:lnTo>
                  <a:pt x="1551873" y="2702388"/>
                </a:lnTo>
                <a:lnTo>
                  <a:pt x="1564558" y="2686335"/>
                </a:lnTo>
                <a:lnTo>
                  <a:pt x="1584075" y="2678443"/>
                </a:lnTo>
                <a:close/>
                <a:moveTo>
                  <a:pt x="2879125" y="2481992"/>
                </a:moveTo>
                <a:lnTo>
                  <a:pt x="2911305" y="2483129"/>
                </a:lnTo>
                <a:lnTo>
                  <a:pt x="2941090" y="2486511"/>
                </a:lnTo>
                <a:lnTo>
                  <a:pt x="2968561" y="2492087"/>
                </a:lnTo>
                <a:lnTo>
                  <a:pt x="2993799" y="2499807"/>
                </a:lnTo>
                <a:lnTo>
                  <a:pt x="3016884" y="2509622"/>
                </a:lnTo>
                <a:lnTo>
                  <a:pt x="3037896" y="2521483"/>
                </a:lnTo>
                <a:lnTo>
                  <a:pt x="3056916" y="2535342"/>
                </a:lnTo>
                <a:lnTo>
                  <a:pt x="3074024" y="2551147"/>
                </a:lnTo>
                <a:lnTo>
                  <a:pt x="3089302" y="2568850"/>
                </a:lnTo>
                <a:lnTo>
                  <a:pt x="3102829" y="2588403"/>
                </a:lnTo>
                <a:lnTo>
                  <a:pt x="3114685" y="2609754"/>
                </a:lnTo>
                <a:lnTo>
                  <a:pt x="3124952" y="2632854"/>
                </a:lnTo>
                <a:lnTo>
                  <a:pt x="3133709" y="2657656"/>
                </a:lnTo>
                <a:lnTo>
                  <a:pt x="3141039" y="2684109"/>
                </a:lnTo>
                <a:lnTo>
                  <a:pt x="3147019" y="2712163"/>
                </a:lnTo>
                <a:lnTo>
                  <a:pt x="3151732" y="2741770"/>
                </a:lnTo>
                <a:lnTo>
                  <a:pt x="3155257" y="2772881"/>
                </a:lnTo>
                <a:lnTo>
                  <a:pt x="3157675" y="2805445"/>
                </a:lnTo>
                <a:lnTo>
                  <a:pt x="3159067" y="2839413"/>
                </a:lnTo>
                <a:lnTo>
                  <a:pt x="3159514" y="2874737"/>
                </a:lnTo>
                <a:lnTo>
                  <a:pt x="3159089" y="2910212"/>
                </a:lnTo>
                <a:lnTo>
                  <a:pt x="3157757" y="2944332"/>
                </a:lnTo>
                <a:lnTo>
                  <a:pt x="3155431" y="2977045"/>
                </a:lnTo>
                <a:lnTo>
                  <a:pt x="3152023" y="3008303"/>
                </a:lnTo>
                <a:lnTo>
                  <a:pt x="3147446" y="3038054"/>
                </a:lnTo>
                <a:lnTo>
                  <a:pt x="3141612" y="3066249"/>
                </a:lnTo>
                <a:lnTo>
                  <a:pt x="3134435" y="3092837"/>
                </a:lnTo>
                <a:lnTo>
                  <a:pt x="3125826" y="3117770"/>
                </a:lnTo>
                <a:lnTo>
                  <a:pt x="3115700" y="3140995"/>
                </a:lnTo>
                <a:lnTo>
                  <a:pt x="3103967" y="3162464"/>
                </a:lnTo>
                <a:lnTo>
                  <a:pt x="3090542" y="3182126"/>
                </a:lnTo>
                <a:lnTo>
                  <a:pt x="3075336" y="3199931"/>
                </a:lnTo>
                <a:lnTo>
                  <a:pt x="3058263" y="3215828"/>
                </a:lnTo>
                <a:lnTo>
                  <a:pt x="3039235" y="3229769"/>
                </a:lnTo>
                <a:lnTo>
                  <a:pt x="3018165" y="3241703"/>
                </a:lnTo>
                <a:lnTo>
                  <a:pt x="2994965" y="3251579"/>
                </a:lnTo>
                <a:lnTo>
                  <a:pt x="2969548" y="3259347"/>
                </a:lnTo>
                <a:lnTo>
                  <a:pt x="2941828" y="3264959"/>
                </a:lnTo>
                <a:lnTo>
                  <a:pt x="2911716" y="3268362"/>
                </a:lnTo>
                <a:lnTo>
                  <a:pt x="2879125" y="3269508"/>
                </a:lnTo>
                <a:lnTo>
                  <a:pt x="2879125" y="3210798"/>
                </a:lnTo>
                <a:lnTo>
                  <a:pt x="2909252" y="3209444"/>
                </a:lnTo>
                <a:lnTo>
                  <a:pt x="2936490" y="3205429"/>
                </a:lnTo>
                <a:lnTo>
                  <a:pt x="2960977" y="3198827"/>
                </a:lnTo>
                <a:lnTo>
                  <a:pt x="2982849" y="3189707"/>
                </a:lnTo>
                <a:lnTo>
                  <a:pt x="3019298" y="3164203"/>
                </a:lnTo>
                <a:lnTo>
                  <a:pt x="3046935" y="3129493"/>
                </a:lnTo>
                <a:lnTo>
                  <a:pt x="3057792" y="3108864"/>
                </a:lnTo>
                <a:lnTo>
                  <a:pt x="3066859" y="3086149"/>
                </a:lnTo>
                <a:lnTo>
                  <a:pt x="3074271" y="3061419"/>
                </a:lnTo>
                <a:lnTo>
                  <a:pt x="3080167" y="3034745"/>
                </a:lnTo>
                <a:lnTo>
                  <a:pt x="3084682" y="3006199"/>
                </a:lnTo>
                <a:lnTo>
                  <a:pt x="3087956" y="2975855"/>
                </a:lnTo>
                <a:lnTo>
                  <a:pt x="3090124" y="2943781"/>
                </a:lnTo>
                <a:lnTo>
                  <a:pt x="3091324" y="2910051"/>
                </a:lnTo>
                <a:lnTo>
                  <a:pt x="3091694" y="2874737"/>
                </a:lnTo>
                <a:lnTo>
                  <a:pt x="3091305" y="2839769"/>
                </a:lnTo>
                <a:lnTo>
                  <a:pt x="3090050" y="2806365"/>
                </a:lnTo>
                <a:lnTo>
                  <a:pt x="3087800" y="2774596"/>
                </a:lnTo>
                <a:lnTo>
                  <a:pt x="3084425" y="2744535"/>
                </a:lnTo>
                <a:lnTo>
                  <a:pt x="3079795" y="2716252"/>
                </a:lnTo>
                <a:lnTo>
                  <a:pt x="3073782" y="2689820"/>
                </a:lnTo>
                <a:lnTo>
                  <a:pt x="3066253" y="2665311"/>
                </a:lnTo>
                <a:lnTo>
                  <a:pt x="3057081" y="2642795"/>
                </a:lnTo>
                <a:lnTo>
                  <a:pt x="3046134" y="2622345"/>
                </a:lnTo>
                <a:lnTo>
                  <a:pt x="3018400" y="2587929"/>
                </a:lnTo>
                <a:lnTo>
                  <a:pt x="2982013" y="2562635"/>
                </a:lnTo>
                <a:lnTo>
                  <a:pt x="2960250" y="2553590"/>
                </a:lnTo>
                <a:lnTo>
                  <a:pt x="2935934" y="2547039"/>
                </a:lnTo>
                <a:lnTo>
                  <a:pt x="2908936" y="2543056"/>
                </a:lnTo>
                <a:lnTo>
                  <a:pt x="2879125" y="2541713"/>
                </a:lnTo>
                <a:close/>
                <a:moveTo>
                  <a:pt x="2565698" y="2481992"/>
                </a:moveTo>
                <a:lnTo>
                  <a:pt x="2565698" y="2541713"/>
                </a:lnTo>
                <a:lnTo>
                  <a:pt x="2536056" y="2543056"/>
                </a:lnTo>
                <a:lnTo>
                  <a:pt x="2509206" y="2547039"/>
                </a:lnTo>
                <a:lnTo>
                  <a:pt x="2485020" y="2553590"/>
                </a:lnTo>
                <a:lnTo>
                  <a:pt x="2463369" y="2562635"/>
                </a:lnTo>
                <a:lnTo>
                  <a:pt x="2427161" y="2587929"/>
                </a:lnTo>
                <a:lnTo>
                  <a:pt x="2399551" y="2622345"/>
                </a:lnTo>
                <a:lnTo>
                  <a:pt x="2388649" y="2642795"/>
                </a:lnTo>
                <a:lnTo>
                  <a:pt x="2379511" y="2665311"/>
                </a:lnTo>
                <a:lnTo>
                  <a:pt x="2372009" y="2689820"/>
                </a:lnTo>
                <a:lnTo>
                  <a:pt x="2366014" y="2716252"/>
                </a:lnTo>
                <a:lnTo>
                  <a:pt x="2361397" y="2744535"/>
                </a:lnTo>
                <a:lnTo>
                  <a:pt x="2358029" y="2774596"/>
                </a:lnTo>
                <a:lnTo>
                  <a:pt x="2355783" y="2806365"/>
                </a:lnTo>
                <a:lnTo>
                  <a:pt x="2354530" y="2839769"/>
                </a:lnTo>
                <a:lnTo>
                  <a:pt x="2354141" y="2874737"/>
                </a:lnTo>
                <a:lnTo>
                  <a:pt x="2354520" y="2910051"/>
                </a:lnTo>
                <a:lnTo>
                  <a:pt x="2355746" y="2943781"/>
                </a:lnTo>
                <a:lnTo>
                  <a:pt x="2357952" y="2975855"/>
                </a:lnTo>
                <a:lnTo>
                  <a:pt x="2361268" y="3006199"/>
                </a:lnTo>
                <a:lnTo>
                  <a:pt x="2365828" y="3034745"/>
                </a:lnTo>
                <a:lnTo>
                  <a:pt x="2371764" y="3061419"/>
                </a:lnTo>
                <a:lnTo>
                  <a:pt x="2379208" y="3086149"/>
                </a:lnTo>
                <a:lnTo>
                  <a:pt x="2388293" y="3108864"/>
                </a:lnTo>
                <a:lnTo>
                  <a:pt x="2399150" y="3129493"/>
                </a:lnTo>
                <a:lnTo>
                  <a:pt x="2426712" y="3164203"/>
                </a:lnTo>
                <a:lnTo>
                  <a:pt x="2462952" y="3189707"/>
                </a:lnTo>
                <a:lnTo>
                  <a:pt x="2484656" y="3198827"/>
                </a:lnTo>
                <a:lnTo>
                  <a:pt x="2508928" y="3205429"/>
                </a:lnTo>
                <a:lnTo>
                  <a:pt x="2535898" y="3209444"/>
                </a:lnTo>
                <a:lnTo>
                  <a:pt x="2565698" y="3210798"/>
                </a:lnTo>
                <a:lnTo>
                  <a:pt x="2565698" y="3269508"/>
                </a:lnTo>
                <a:lnTo>
                  <a:pt x="2533244" y="3268362"/>
                </a:lnTo>
                <a:lnTo>
                  <a:pt x="2503241" y="3264959"/>
                </a:lnTo>
                <a:lnTo>
                  <a:pt x="2475603" y="3259347"/>
                </a:lnTo>
                <a:lnTo>
                  <a:pt x="2450247" y="3251579"/>
                </a:lnTo>
                <a:lnTo>
                  <a:pt x="2427085" y="3241703"/>
                </a:lnTo>
                <a:lnTo>
                  <a:pt x="2406034" y="3229769"/>
                </a:lnTo>
                <a:lnTo>
                  <a:pt x="2387009" y="3215828"/>
                </a:lnTo>
                <a:lnTo>
                  <a:pt x="2369924" y="3199931"/>
                </a:lnTo>
                <a:lnTo>
                  <a:pt x="2354694" y="3182126"/>
                </a:lnTo>
                <a:lnTo>
                  <a:pt x="2341235" y="3162464"/>
                </a:lnTo>
                <a:lnTo>
                  <a:pt x="2329461" y="3140995"/>
                </a:lnTo>
                <a:lnTo>
                  <a:pt x="2319288" y="3117770"/>
                </a:lnTo>
                <a:lnTo>
                  <a:pt x="2310630" y="3092837"/>
                </a:lnTo>
                <a:lnTo>
                  <a:pt x="2303402" y="3066249"/>
                </a:lnTo>
                <a:lnTo>
                  <a:pt x="2297519" y="3038054"/>
                </a:lnTo>
                <a:lnTo>
                  <a:pt x="2292897" y="3008303"/>
                </a:lnTo>
                <a:lnTo>
                  <a:pt x="2289449" y="2977045"/>
                </a:lnTo>
                <a:lnTo>
                  <a:pt x="2287092" y="2944332"/>
                </a:lnTo>
                <a:lnTo>
                  <a:pt x="2285740" y="2910212"/>
                </a:lnTo>
                <a:lnTo>
                  <a:pt x="2285309" y="2874737"/>
                </a:lnTo>
                <a:lnTo>
                  <a:pt x="2285755" y="2839413"/>
                </a:lnTo>
                <a:lnTo>
                  <a:pt x="2287147" y="2805445"/>
                </a:lnTo>
                <a:lnTo>
                  <a:pt x="2289566" y="2772881"/>
                </a:lnTo>
                <a:lnTo>
                  <a:pt x="2293091" y="2741770"/>
                </a:lnTo>
                <a:lnTo>
                  <a:pt x="2297804" y="2712163"/>
                </a:lnTo>
                <a:lnTo>
                  <a:pt x="2303784" y="2684109"/>
                </a:lnTo>
                <a:lnTo>
                  <a:pt x="2311113" y="2657656"/>
                </a:lnTo>
                <a:lnTo>
                  <a:pt x="2319870" y="2632854"/>
                </a:lnTo>
                <a:lnTo>
                  <a:pt x="2330137" y="2609754"/>
                </a:lnTo>
                <a:lnTo>
                  <a:pt x="2341994" y="2588403"/>
                </a:lnTo>
                <a:lnTo>
                  <a:pt x="2355521" y="2568850"/>
                </a:lnTo>
                <a:lnTo>
                  <a:pt x="2370798" y="2551147"/>
                </a:lnTo>
                <a:lnTo>
                  <a:pt x="2387907" y="2535342"/>
                </a:lnTo>
                <a:lnTo>
                  <a:pt x="2406927" y="2521483"/>
                </a:lnTo>
                <a:lnTo>
                  <a:pt x="2427939" y="2509622"/>
                </a:lnTo>
                <a:lnTo>
                  <a:pt x="2451024" y="2499807"/>
                </a:lnTo>
                <a:lnTo>
                  <a:pt x="2476262" y="2492087"/>
                </a:lnTo>
                <a:lnTo>
                  <a:pt x="2503733" y="2486511"/>
                </a:lnTo>
                <a:lnTo>
                  <a:pt x="2533518" y="2483129"/>
                </a:lnTo>
                <a:close/>
                <a:moveTo>
                  <a:pt x="4308476" y="2413668"/>
                </a:moveTo>
                <a:lnTo>
                  <a:pt x="4389455" y="2413668"/>
                </a:lnTo>
                <a:lnTo>
                  <a:pt x="4503836" y="2623200"/>
                </a:lnTo>
                <a:lnTo>
                  <a:pt x="4387430" y="2838804"/>
                </a:lnTo>
                <a:lnTo>
                  <a:pt x="4308476" y="2838804"/>
                </a:lnTo>
                <a:lnTo>
                  <a:pt x="4407674" y="2653567"/>
                </a:lnTo>
                <a:lnTo>
                  <a:pt x="4017966" y="2653567"/>
                </a:lnTo>
                <a:lnTo>
                  <a:pt x="4017966" y="2588784"/>
                </a:lnTo>
                <a:lnTo>
                  <a:pt x="4405650" y="2588784"/>
                </a:lnTo>
                <a:close/>
                <a:moveTo>
                  <a:pt x="2147951" y="2190467"/>
                </a:moveTo>
                <a:lnTo>
                  <a:pt x="2173557" y="2192697"/>
                </a:lnTo>
                <a:lnTo>
                  <a:pt x="2193375" y="2200715"/>
                </a:lnTo>
                <a:lnTo>
                  <a:pt x="2206169" y="2216516"/>
                </a:lnTo>
                <a:lnTo>
                  <a:pt x="2210708" y="2242090"/>
                </a:lnTo>
                <a:lnTo>
                  <a:pt x="2206169" y="2268835"/>
                </a:lnTo>
                <a:lnTo>
                  <a:pt x="2193375" y="2285237"/>
                </a:lnTo>
                <a:lnTo>
                  <a:pt x="2173557" y="2293477"/>
                </a:lnTo>
                <a:lnTo>
                  <a:pt x="2147951" y="2295739"/>
                </a:lnTo>
                <a:lnTo>
                  <a:pt x="2122345" y="2293477"/>
                </a:lnTo>
                <a:lnTo>
                  <a:pt x="2102527" y="2285237"/>
                </a:lnTo>
                <a:lnTo>
                  <a:pt x="2089732" y="2268835"/>
                </a:lnTo>
                <a:lnTo>
                  <a:pt x="2085193" y="2242090"/>
                </a:lnTo>
                <a:lnTo>
                  <a:pt x="2089874" y="2216516"/>
                </a:lnTo>
                <a:lnTo>
                  <a:pt x="2102907" y="2200715"/>
                </a:lnTo>
                <a:lnTo>
                  <a:pt x="2122772" y="2192697"/>
                </a:lnTo>
                <a:close/>
                <a:moveTo>
                  <a:pt x="784523" y="2190467"/>
                </a:moveTo>
                <a:lnTo>
                  <a:pt x="810128" y="2192697"/>
                </a:lnTo>
                <a:lnTo>
                  <a:pt x="829946" y="2200715"/>
                </a:lnTo>
                <a:lnTo>
                  <a:pt x="842741" y="2216516"/>
                </a:lnTo>
                <a:lnTo>
                  <a:pt x="847281" y="2242090"/>
                </a:lnTo>
                <a:lnTo>
                  <a:pt x="842741" y="2268835"/>
                </a:lnTo>
                <a:lnTo>
                  <a:pt x="829946" y="2285237"/>
                </a:lnTo>
                <a:lnTo>
                  <a:pt x="810128" y="2293477"/>
                </a:lnTo>
                <a:lnTo>
                  <a:pt x="784523" y="2295739"/>
                </a:lnTo>
                <a:lnTo>
                  <a:pt x="758916" y="2293477"/>
                </a:lnTo>
                <a:lnTo>
                  <a:pt x="739098" y="2285237"/>
                </a:lnTo>
                <a:lnTo>
                  <a:pt x="726304" y="2268835"/>
                </a:lnTo>
                <a:lnTo>
                  <a:pt x="721765" y="2242090"/>
                </a:lnTo>
                <a:lnTo>
                  <a:pt x="726446" y="2216516"/>
                </a:lnTo>
                <a:lnTo>
                  <a:pt x="739479" y="2200715"/>
                </a:lnTo>
                <a:lnTo>
                  <a:pt x="759344" y="2192697"/>
                </a:lnTo>
                <a:close/>
                <a:moveTo>
                  <a:pt x="62758" y="2190467"/>
                </a:moveTo>
                <a:lnTo>
                  <a:pt x="88364" y="2192697"/>
                </a:lnTo>
                <a:lnTo>
                  <a:pt x="108181" y="2200715"/>
                </a:lnTo>
                <a:lnTo>
                  <a:pt x="120977" y="2216516"/>
                </a:lnTo>
                <a:lnTo>
                  <a:pt x="125516" y="2242090"/>
                </a:lnTo>
                <a:lnTo>
                  <a:pt x="120977" y="2268835"/>
                </a:lnTo>
                <a:lnTo>
                  <a:pt x="108181" y="2285237"/>
                </a:lnTo>
                <a:lnTo>
                  <a:pt x="88364" y="2293477"/>
                </a:lnTo>
                <a:lnTo>
                  <a:pt x="62758" y="2295739"/>
                </a:lnTo>
                <a:lnTo>
                  <a:pt x="37151" y="2293477"/>
                </a:lnTo>
                <a:lnTo>
                  <a:pt x="17334" y="2285237"/>
                </a:lnTo>
                <a:lnTo>
                  <a:pt x="4539" y="2268835"/>
                </a:lnTo>
                <a:lnTo>
                  <a:pt x="0" y="2242090"/>
                </a:lnTo>
                <a:lnTo>
                  <a:pt x="4681" y="2216516"/>
                </a:lnTo>
                <a:lnTo>
                  <a:pt x="17713" y="2200715"/>
                </a:lnTo>
                <a:lnTo>
                  <a:pt x="37578" y="2192697"/>
                </a:lnTo>
                <a:close/>
                <a:moveTo>
                  <a:pt x="4915430" y="1822022"/>
                </a:moveTo>
                <a:lnTo>
                  <a:pt x="4996408" y="1822022"/>
                </a:lnTo>
                <a:lnTo>
                  <a:pt x="5110790" y="2031553"/>
                </a:lnTo>
                <a:lnTo>
                  <a:pt x="4994384" y="2247158"/>
                </a:lnTo>
                <a:lnTo>
                  <a:pt x="4915430" y="2247158"/>
                </a:lnTo>
                <a:lnTo>
                  <a:pt x="5014628" y="2061920"/>
                </a:lnTo>
                <a:lnTo>
                  <a:pt x="4624920" y="2061920"/>
                </a:lnTo>
                <a:lnTo>
                  <a:pt x="4624920" y="1997137"/>
                </a:lnTo>
                <a:lnTo>
                  <a:pt x="5012604" y="1997137"/>
                </a:lnTo>
                <a:close/>
                <a:moveTo>
                  <a:pt x="2876800" y="1822016"/>
                </a:moveTo>
                <a:lnTo>
                  <a:pt x="2957778" y="1822016"/>
                </a:lnTo>
                <a:lnTo>
                  <a:pt x="3072160" y="2031547"/>
                </a:lnTo>
                <a:lnTo>
                  <a:pt x="2955754" y="2247152"/>
                </a:lnTo>
                <a:lnTo>
                  <a:pt x="2876800" y="2247152"/>
                </a:lnTo>
                <a:lnTo>
                  <a:pt x="2975998" y="2061915"/>
                </a:lnTo>
                <a:lnTo>
                  <a:pt x="2586290" y="2061915"/>
                </a:lnTo>
                <a:lnTo>
                  <a:pt x="2586290" y="1997132"/>
                </a:lnTo>
                <a:lnTo>
                  <a:pt x="2973974" y="1997132"/>
                </a:lnTo>
                <a:close/>
                <a:moveTo>
                  <a:pt x="1513768" y="1822016"/>
                </a:moveTo>
                <a:lnTo>
                  <a:pt x="1594748" y="1822016"/>
                </a:lnTo>
                <a:lnTo>
                  <a:pt x="1709128" y="2031547"/>
                </a:lnTo>
                <a:lnTo>
                  <a:pt x="1592723" y="2247152"/>
                </a:lnTo>
                <a:lnTo>
                  <a:pt x="1513768" y="2247152"/>
                </a:lnTo>
                <a:lnTo>
                  <a:pt x="1612966" y="2061915"/>
                </a:lnTo>
                <a:lnTo>
                  <a:pt x="1223259" y="2061915"/>
                </a:lnTo>
                <a:lnTo>
                  <a:pt x="1223259" y="1997132"/>
                </a:lnTo>
                <a:lnTo>
                  <a:pt x="1610942" y="1997132"/>
                </a:lnTo>
                <a:close/>
                <a:moveTo>
                  <a:pt x="2147951" y="1765330"/>
                </a:moveTo>
                <a:lnTo>
                  <a:pt x="2173557" y="1767433"/>
                </a:lnTo>
                <a:lnTo>
                  <a:pt x="2193375" y="1775325"/>
                </a:lnTo>
                <a:lnTo>
                  <a:pt x="2206169" y="1791378"/>
                </a:lnTo>
                <a:lnTo>
                  <a:pt x="2210708" y="1817966"/>
                </a:lnTo>
                <a:lnTo>
                  <a:pt x="2206169" y="1843698"/>
                </a:lnTo>
                <a:lnTo>
                  <a:pt x="2193375" y="1859846"/>
                </a:lnTo>
                <a:lnTo>
                  <a:pt x="2173557" y="1868213"/>
                </a:lnTo>
                <a:lnTo>
                  <a:pt x="2147951" y="1870601"/>
                </a:lnTo>
                <a:lnTo>
                  <a:pt x="2122930" y="1868213"/>
                </a:lnTo>
                <a:lnTo>
                  <a:pt x="2103413" y="1859846"/>
                </a:lnTo>
                <a:lnTo>
                  <a:pt x="2090728" y="1843698"/>
                </a:lnTo>
                <a:lnTo>
                  <a:pt x="2086205" y="1817966"/>
                </a:lnTo>
                <a:lnTo>
                  <a:pt x="2090728" y="1791378"/>
                </a:lnTo>
                <a:lnTo>
                  <a:pt x="2103413" y="1775325"/>
                </a:lnTo>
                <a:lnTo>
                  <a:pt x="2122930" y="1767433"/>
                </a:lnTo>
                <a:close/>
                <a:moveTo>
                  <a:pt x="784523" y="1765330"/>
                </a:moveTo>
                <a:lnTo>
                  <a:pt x="810128" y="1767433"/>
                </a:lnTo>
                <a:lnTo>
                  <a:pt x="829946" y="1775325"/>
                </a:lnTo>
                <a:lnTo>
                  <a:pt x="842741" y="1791378"/>
                </a:lnTo>
                <a:lnTo>
                  <a:pt x="847281" y="1817966"/>
                </a:lnTo>
                <a:lnTo>
                  <a:pt x="842741" y="1843698"/>
                </a:lnTo>
                <a:lnTo>
                  <a:pt x="829946" y="1859846"/>
                </a:lnTo>
                <a:lnTo>
                  <a:pt x="810128" y="1868213"/>
                </a:lnTo>
                <a:lnTo>
                  <a:pt x="784523" y="1870601"/>
                </a:lnTo>
                <a:lnTo>
                  <a:pt x="759502" y="1868213"/>
                </a:lnTo>
                <a:lnTo>
                  <a:pt x="739984" y="1859846"/>
                </a:lnTo>
                <a:lnTo>
                  <a:pt x="727300" y="1843698"/>
                </a:lnTo>
                <a:lnTo>
                  <a:pt x="722777" y="1817966"/>
                </a:lnTo>
                <a:lnTo>
                  <a:pt x="727300" y="1791378"/>
                </a:lnTo>
                <a:lnTo>
                  <a:pt x="739984" y="1775325"/>
                </a:lnTo>
                <a:lnTo>
                  <a:pt x="759502" y="1767433"/>
                </a:lnTo>
                <a:close/>
                <a:moveTo>
                  <a:pt x="62758" y="1765330"/>
                </a:moveTo>
                <a:lnTo>
                  <a:pt x="88364" y="1767433"/>
                </a:lnTo>
                <a:lnTo>
                  <a:pt x="108181" y="1775325"/>
                </a:lnTo>
                <a:lnTo>
                  <a:pt x="120977" y="1791378"/>
                </a:lnTo>
                <a:lnTo>
                  <a:pt x="125516" y="1817966"/>
                </a:lnTo>
                <a:lnTo>
                  <a:pt x="120977" y="1843698"/>
                </a:lnTo>
                <a:lnTo>
                  <a:pt x="108181" y="1859846"/>
                </a:lnTo>
                <a:lnTo>
                  <a:pt x="88364" y="1868213"/>
                </a:lnTo>
                <a:lnTo>
                  <a:pt x="62758" y="1870601"/>
                </a:lnTo>
                <a:lnTo>
                  <a:pt x="37736" y="1868213"/>
                </a:lnTo>
                <a:lnTo>
                  <a:pt x="18219" y="1859846"/>
                </a:lnTo>
                <a:lnTo>
                  <a:pt x="5535" y="1843698"/>
                </a:lnTo>
                <a:lnTo>
                  <a:pt x="1012" y="1817966"/>
                </a:lnTo>
                <a:lnTo>
                  <a:pt x="5535" y="1791378"/>
                </a:lnTo>
                <a:lnTo>
                  <a:pt x="18219" y="1775325"/>
                </a:lnTo>
                <a:lnTo>
                  <a:pt x="37736" y="1767433"/>
                </a:lnTo>
                <a:close/>
                <a:moveTo>
                  <a:pt x="3434660" y="1570981"/>
                </a:moveTo>
                <a:lnTo>
                  <a:pt x="3466840" y="1572118"/>
                </a:lnTo>
                <a:lnTo>
                  <a:pt x="3496625" y="1575500"/>
                </a:lnTo>
                <a:lnTo>
                  <a:pt x="3524096" y="1581076"/>
                </a:lnTo>
                <a:lnTo>
                  <a:pt x="3549334" y="1588796"/>
                </a:lnTo>
                <a:lnTo>
                  <a:pt x="3572418" y="1598611"/>
                </a:lnTo>
                <a:lnTo>
                  <a:pt x="3593431" y="1610473"/>
                </a:lnTo>
                <a:lnTo>
                  <a:pt x="3612450" y="1624331"/>
                </a:lnTo>
                <a:lnTo>
                  <a:pt x="3629559" y="1640136"/>
                </a:lnTo>
                <a:lnTo>
                  <a:pt x="3644837" y="1657839"/>
                </a:lnTo>
                <a:lnTo>
                  <a:pt x="3658363" y="1677391"/>
                </a:lnTo>
                <a:lnTo>
                  <a:pt x="3670219" y="1698743"/>
                </a:lnTo>
                <a:lnTo>
                  <a:pt x="3680486" y="1721844"/>
                </a:lnTo>
                <a:lnTo>
                  <a:pt x="3689244" y="1746646"/>
                </a:lnTo>
                <a:lnTo>
                  <a:pt x="3696573" y="1773098"/>
                </a:lnTo>
                <a:lnTo>
                  <a:pt x="3702553" y="1801152"/>
                </a:lnTo>
                <a:lnTo>
                  <a:pt x="3707266" y="1830760"/>
                </a:lnTo>
                <a:lnTo>
                  <a:pt x="3710792" y="1861870"/>
                </a:lnTo>
                <a:lnTo>
                  <a:pt x="3713210" y="1894434"/>
                </a:lnTo>
                <a:lnTo>
                  <a:pt x="3714602" y="1928402"/>
                </a:lnTo>
                <a:lnTo>
                  <a:pt x="3715048" y="1963726"/>
                </a:lnTo>
                <a:lnTo>
                  <a:pt x="3714624" y="1999201"/>
                </a:lnTo>
                <a:lnTo>
                  <a:pt x="3713292" y="2033321"/>
                </a:lnTo>
                <a:lnTo>
                  <a:pt x="3710966" y="2066034"/>
                </a:lnTo>
                <a:lnTo>
                  <a:pt x="3707557" y="2097292"/>
                </a:lnTo>
                <a:lnTo>
                  <a:pt x="3702980" y="2127043"/>
                </a:lnTo>
                <a:lnTo>
                  <a:pt x="3697147" y="2155238"/>
                </a:lnTo>
                <a:lnTo>
                  <a:pt x="3689969" y="2181827"/>
                </a:lnTo>
                <a:lnTo>
                  <a:pt x="3681361" y="2206759"/>
                </a:lnTo>
                <a:lnTo>
                  <a:pt x="3671234" y="2229984"/>
                </a:lnTo>
                <a:lnTo>
                  <a:pt x="3659502" y="2251453"/>
                </a:lnTo>
                <a:lnTo>
                  <a:pt x="3646077" y="2271115"/>
                </a:lnTo>
                <a:lnTo>
                  <a:pt x="3630871" y="2288919"/>
                </a:lnTo>
                <a:lnTo>
                  <a:pt x="3613798" y="2304817"/>
                </a:lnTo>
                <a:lnTo>
                  <a:pt x="3594769" y="2318758"/>
                </a:lnTo>
                <a:lnTo>
                  <a:pt x="3573700" y="2330691"/>
                </a:lnTo>
                <a:lnTo>
                  <a:pt x="3550500" y="2340567"/>
                </a:lnTo>
                <a:lnTo>
                  <a:pt x="3525083" y="2348336"/>
                </a:lnTo>
                <a:lnTo>
                  <a:pt x="3497363" y="2353947"/>
                </a:lnTo>
                <a:lnTo>
                  <a:pt x="3467251" y="2357351"/>
                </a:lnTo>
                <a:lnTo>
                  <a:pt x="3434660" y="2358496"/>
                </a:lnTo>
                <a:lnTo>
                  <a:pt x="3434660" y="2299787"/>
                </a:lnTo>
                <a:lnTo>
                  <a:pt x="3464787" y="2298433"/>
                </a:lnTo>
                <a:lnTo>
                  <a:pt x="3492025" y="2294418"/>
                </a:lnTo>
                <a:lnTo>
                  <a:pt x="3516511" y="2287816"/>
                </a:lnTo>
                <a:lnTo>
                  <a:pt x="3538383" y="2278696"/>
                </a:lnTo>
                <a:lnTo>
                  <a:pt x="3574832" y="2253193"/>
                </a:lnTo>
                <a:lnTo>
                  <a:pt x="3602470" y="2218482"/>
                </a:lnTo>
                <a:lnTo>
                  <a:pt x="3613327" y="2197853"/>
                </a:lnTo>
                <a:lnTo>
                  <a:pt x="3622393" y="2175138"/>
                </a:lnTo>
                <a:lnTo>
                  <a:pt x="3629805" y="2150408"/>
                </a:lnTo>
                <a:lnTo>
                  <a:pt x="3635701" y="2123734"/>
                </a:lnTo>
                <a:lnTo>
                  <a:pt x="3640217" y="2095189"/>
                </a:lnTo>
                <a:lnTo>
                  <a:pt x="3643490" y="2064844"/>
                </a:lnTo>
                <a:lnTo>
                  <a:pt x="3645659" y="2032771"/>
                </a:lnTo>
                <a:lnTo>
                  <a:pt x="3646859" y="1999041"/>
                </a:lnTo>
                <a:lnTo>
                  <a:pt x="3647229" y="1963726"/>
                </a:lnTo>
                <a:lnTo>
                  <a:pt x="3646839" y="1928758"/>
                </a:lnTo>
                <a:lnTo>
                  <a:pt x="3645584" y="1895355"/>
                </a:lnTo>
                <a:lnTo>
                  <a:pt x="3643335" y="1863586"/>
                </a:lnTo>
                <a:lnTo>
                  <a:pt x="3639960" y="1833525"/>
                </a:lnTo>
                <a:lnTo>
                  <a:pt x="3635330" y="1805242"/>
                </a:lnTo>
                <a:lnTo>
                  <a:pt x="3629316" y="1778810"/>
                </a:lnTo>
                <a:lnTo>
                  <a:pt x="3621788" y="1754300"/>
                </a:lnTo>
                <a:lnTo>
                  <a:pt x="3612615" y="1731785"/>
                </a:lnTo>
                <a:lnTo>
                  <a:pt x="3601669" y="1711335"/>
                </a:lnTo>
                <a:lnTo>
                  <a:pt x="3573935" y="1676919"/>
                </a:lnTo>
                <a:lnTo>
                  <a:pt x="3537548" y="1651625"/>
                </a:lnTo>
                <a:lnTo>
                  <a:pt x="3515784" y="1642579"/>
                </a:lnTo>
                <a:lnTo>
                  <a:pt x="3491469" y="1636029"/>
                </a:lnTo>
                <a:lnTo>
                  <a:pt x="3464471" y="1632046"/>
                </a:lnTo>
                <a:lnTo>
                  <a:pt x="3434660" y="1630702"/>
                </a:lnTo>
                <a:close/>
                <a:moveTo>
                  <a:pt x="3579243" y="1279461"/>
                </a:moveTo>
                <a:lnTo>
                  <a:pt x="3604850" y="1281691"/>
                </a:lnTo>
                <a:lnTo>
                  <a:pt x="3624668" y="1289709"/>
                </a:lnTo>
                <a:lnTo>
                  <a:pt x="3637463" y="1305510"/>
                </a:lnTo>
                <a:lnTo>
                  <a:pt x="3642002" y="1331085"/>
                </a:lnTo>
                <a:lnTo>
                  <a:pt x="3637463" y="1357829"/>
                </a:lnTo>
                <a:lnTo>
                  <a:pt x="3624668" y="1374231"/>
                </a:lnTo>
                <a:lnTo>
                  <a:pt x="3604850" y="1382471"/>
                </a:lnTo>
                <a:lnTo>
                  <a:pt x="3579243" y="1384733"/>
                </a:lnTo>
                <a:lnTo>
                  <a:pt x="3553637" y="1382471"/>
                </a:lnTo>
                <a:lnTo>
                  <a:pt x="3533820" y="1374231"/>
                </a:lnTo>
                <a:lnTo>
                  <a:pt x="3521024" y="1357829"/>
                </a:lnTo>
                <a:lnTo>
                  <a:pt x="3516485" y="1331085"/>
                </a:lnTo>
                <a:lnTo>
                  <a:pt x="3521166" y="1305510"/>
                </a:lnTo>
                <a:lnTo>
                  <a:pt x="3534199" y="1289709"/>
                </a:lnTo>
                <a:lnTo>
                  <a:pt x="3554064" y="1281691"/>
                </a:lnTo>
                <a:close/>
                <a:moveTo>
                  <a:pt x="1609095" y="1279455"/>
                </a:moveTo>
                <a:lnTo>
                  <a:pt x="1634701" y="1281685"/>
                </a:lnTo>
                <a:lnTo>
                  <a:pt x="1654519" y="1289703"/>
                </a:lnTo>
                <a:lnTo>
                  <a:pt x="1667313" y="1305504"/>
                </a:lnTo>
                <a:lnTo>
                  <a:pt x="1671852" y="1331078"/>
                </a:lnTo>
                <a:lnTo>
                  <a:pt x="1667313" y="1357823"/>
                </a:lnTo>
                <a:lnTo>
                  <a:pt x="1654519" y="1374224"/>
                </a:lnTo>
                <a:lnTo>
                  <a:pt x="1634701" y="1382465"/>
                </a:lnTo>
                <a:lnTo>
                  <a:pt x="1609095" y="1384726"/>
                </a:lnTo>
                <a:lnTo>
                  <a:pt x="1583489" y="1382465"/>
                </a:lnTo>
                <a:lnTo>
                  <a:pt x="1563671" y="1374224"/>
                </a:lnTo>
                <a:lnTo>
                  <a:pt x="1550877" y="1357823"/>
                </a:lnTo>
                <a:lnTo>
                  <a:pt x="1546337" y="1331078"/>
                </a:lnTo>
                <a:lnTo>
                  <a:pt x="1551018" y="1305504"/>
                </a:lnTo>
                <a:lnTo>
                  <a:pt x="1564051" y="1289703"/>
                </a:lnTo>
                <a:lnTo>
                  <a:pt x="1583916" y="1281685"/>
                </a:lnTo>
                <a:close/>
                <a:moveTo>
                  <a:pt x="4308476" y="1229360"/>
                </a:moveTo>
                <a:lnTo>
                  <a:pt x="4389455" y="1229360"/>
                </a:lnTo>
                <a:lnTo>
                  <a:pt x="4503836" y="1438891"/>
                </a:lnTo>
                <a:lnTo>
                  <a:pt x="4387430" y="1654496"/>
                </a:lnTo>
                <a:lnTo>
                  <a:pt x="4308476" y="1654496"/>
                </a:lnTo>
                <a:lnTo>
                  <a:pt x="4407674" y="1469259"/>
                </a:lnTo>
                <a:lnTo>
                  <a:pt x="4017966" y="1469259"/>
                </a:lnTo>
                <a:lnTo>
                  <a:pt x="4017966" y="1404475"/>
                </a:lnTo>
                <a:lnTo>
                  <a:pt x="4405650" y="1404475"/>
                </a:lnTo>
                <a:close/>
                <a:moveTo>
                  <a:pt x="3579243" y="854324"/>
                </a:moveTo>
                <a:lnTo>
                  <a:pt x="3604850" y="856427"/>
                </a:lnTo>
                <a:lnTo>
                  <a:pt x="3624668" y="864320"/>
                </a:lnTo>
                <a:lnTo>
                  <a:pt x="3637463" y="880373"/>
                </a:lnTo>
                <a:lnTo>
                  <a:pt x="3642002" y="906960"/>
                </a:lnTo>
                <a:lnTo>
                  <a:pt x="3637463" y="932693"/>
                </a:lnTo>
                <a:lnTo>
                  <a:pt x="3624668" y="948841"/>
                </a:lnTo>
                <a:lnTo>
                  <a:pt x="3604850" y="957207"/>
                </a:lnTo>
                <a:lnTo>
                  <a:pt x="3579243" y="959596"/>
                </a:lnTo>
                <a:lnTo>
                  <a:pt x="3554223" y="957207"/>
                </a:lnTo>
                <a:lnTo>
                  <a:pt x="3534706" y="948841"/>
                </a:lnTo>
                <a:lnTo>
                  <a:pt x="3522021" y="932693"/>
                </a:lnTo>
                <a:lnTo>
                  <a:pt x="3517498" y="906960"/>
                </a:lnTo>
                <a:lnTo>
                  <a:pt x="3522021" y="880373"/>
                </a:lnTo>
                <a:lnTo>
                  <a:pt x="3534706" y="864320"/>
                </a:lnTo>
                <a:lnTo>
                  <a:pt x="3554223" y="856427"/>
                </a:lnTo>
                <a:close/>
                <a:moveTo>
                  <a:pt x="1609095" y="854318"/>
                </a:moveTo>
                <a:lnTo>
                  <a:pt x="1634701" y="856421"/>
                </a:lnTo>
                <a:lnTo>
                  <a:pt x="1654519" y="864313"/>
                </a:lnTo>
                <a:lnTo>
                  <a:pt x="1667313" y="880366"/>
                </a:lnTo>
                <a:lnTo>
                  <a:pt x="1671852" y="906953"/>
                </a:lnTo>
                <a:lnTo>
                  <a:pt x="1667313" y="932686"/>
                </a:lnTo>
                <a:lnTo>
                  <a:pt x="1654519" y="948834"/>
                </a:lnTo>
                <a:lnTo>
                  <a:pt x="1634701" y="957201"/>
                </a:lnTo>
                <a:lnTo>
                  <a:pt x="1609095" y="959589"/>
                </a:lnTo>
                <a:lnTo>
                  <a:pt x="1584074" y="957201"/>
                </a:lnTo>
                <a:lnTo>
                  <a:pt x="1564557" y="948834"/>
                </a:lnTo>
                <a:lnTo>
                  <a:pt x="1551872" y="932686"/>
                </a:lnTo>
                <a:lnTo>
                  <a:pt x="1547349" y="906953"/>
                </a:lnTo>
                <a:lnTo>
                  <a:pt x="1551872" y="880366"/>
                </a:lnTo>
                <a:lnTo>
                  <a:pt x="1564557" y="864313"/>
                </a:lnTo>
                <a:lnTo>
                  <a:pt x="1584074" y="856421"/>
                </a:lnTo>
                <a:close/>
                <a:moveTo>
                  <a:pt x="2879125" y="659976"/>
                </a:moveTo>
                <a:lnTo>
                  <a:pt x="2911305" y="661113"/>
                </a:lnTo>
                <a:lnTo>
                  <a:pt x="2941090" y="664495"/>
                </a:lnTo>
                <a:lnTo>
                  <a:pt x="2968561" y="670071"/>
                </a:lnTo>
                <a:lnTo>
                  <a:pt x="2993799" y="677791"/>
                </a:lnTo>
                <a:lnTo>
                  <a:pt x="3016884" y="687607"/>
                </a:lnTo>
                <a:lnTo>
                  <a:pt x="3037896" y="699468"/>
                </a:lnTo>
                <a:lnTo>
                  <a:pt x="3056916" y="713326"/>
                </a:lnTo>
                <a:lnTo>
                  <a:pt x="3074024" y="729131"/>
                </a:lnTo>
                <a:lnTo>
                  <a:pt x="3089302" y="746834"/>
                </a:lnTo>
                <a:lnTo>
                  <a:pt x="3102829" y="766386"/>
                </a:lnTo>
                <a:lnTo>
                  <a:pt x="3114685" y="787738"/>
                </a:lnTo>
                <a:lnTo>
                  <a:pt x="3124952" y="810839"/>
                </a:lnTo>
                <a:lnTo>
                  <a:pt x="3133709" y="835640"/>
                </a:lnTo>
                <a:lnTo>
                  <a:pt x="3141039" y="862093"/>
                </a:lnTo>
                <a:lnTo>
                  <a:pt x="3147019" y="890147"/>
                </a:lnTo>
                <a:lnTo>
                  <a:pt x="3151732" y="919755"/>
                </a:lnTo>
                <a:lnTo>
                  <a:pt x="3155257" y="950865"/>
                </a:lnTo>
                <a:lnTo>
                  <a:pt x="3157675" y="983429"/>
                </a:lnTo>
                <a:lnTo>
                  <a:pt x="3159067" y="1017397"/>
                </a:lnTo>
                <a:lnTo>
                  <a:pt x="3159514" y="1052721"/>
                </a:lnTo>
                <a:lnTo>
                  <a:pt x="3159089" y="1088196"/>
                </a:lnTo>
                <a:lnTo>
                  <a:pt x="3157757" y="1122316"/>
                </a:lnTo>
                <a:lnTo>
                  <a:pt x="3155431" y="1155029"/>
                </a:lnTo>
                <a:lnTo>
                  <a:pt x="3152023" y="1186287"/>
                </a:lnTo>
                <a:lnTo>
                  <a:pt x="3147446" y="1216038"/>
                </a:lnTo>
                <a:lnTo>
                  <a:pt x="3141612" y="1244233"/>
                </a:lnTo>
                <a:lnTo>
                  <a:pt x="3134435" y="1270822"/>
                </a:lnTo>
                <a:lnTo>
                  <a:pt x="3125826" y="1295754"/>
                </a:lnTo>
                <a:lnTo>
                  <a:pt x="3115700" y="1318979"/>
                </a:lnTo>
                <a:lnTo>
                  <a:pt x="3103967" y="1340448"/>
                </a:lnTo>
                <a:lnTo>
                  <a:pt x="3090542" y="1360110"/>
                </a:lnTo>
                <a:lnTo>
                  <a:pt x="3075336" y="1377914"/>
                </a:lnTo>
                <a:lnTo>
                  <a:pt x="3058263" y="1393812"/>
                </a:lnTo>
                <a:lnTo>
                  <a:pt x="3039235" y="1407753"/>
                </a:lnTo>
                <a:lnTo>
                  <a:pt x="3018165" y="1419686"/>
                </a:lnTo>
                <a:lnTo>
                  <a:pt x="2994965" y="1429562"/>
                </a:lnTo>
                <a:lnTo>
                  <a:pt x="2969548" y="1437331"/>
                </a:lnTo>
                <a:lnTo>
                  <a:pt x="2941828" y="1442942"/>
                </a:lnTo>
                <a:lnTo>
                  <a:pt x="2911716" y="1446346"/>
                </a:lnTo>
                <a:lnTo>
                  <a:pt x="2879125" y="1447491"/>
                </a:lnTo>
                <a:lnTo>
                  <a:pt x="2879125" y="1388782"/>
                </a:lnTo>
                <a:lnTo>
                  <a:pt x="2909252" y="1387428"/>
                </a:lnTo>
                <a:lnTo>
                  <a:pt x="2936490" y="1383413"/>
                </a:lnTo>
                <a:lnTo>
                  <a:pt x="2960977" y="1376811"/>
                </a:lnTo>
                <a:lnTo>
                  <a:pt x="2982849" y="1367691"/>
                </a:lnTo>
                <a:lnTo>
                  <a:pt x="3019298" y="1342188"/>
                </a:lnTo>
                <a:lnTo>
                  <a:pt x="3046935" y="1307477"/>
                </a:lnTo>
                <a:lnTo>
                  <a:pt x="3057792" y="1286848"/>
                </a:lnTo>
                <a:lnTo>
                  <a:pt x="3066859" y="1264133"/>
                </a:lnTo>
                <a:lnTo>
                  <a:pt x="3074271" y="1239402"/>
                </a:lnTo>
                <a:lnTo>
                  <a:pt x="3080167" y="1212729"/>
                </a:lnTo>
                <a:lnTo>
                  <a:pt x="3084682" y="1184184"/>
                </a:lnTo>
                <a:lnTo>
                  <a:pt x="3087956" y="1153838"/>
                </a:lnTo>
                <a:lnTo>
                  <a:pt x="3090124" y="1121765"/>
                </a:lnTo>
                <a:lnTo>
                  <a:pt x="3091324" y="1088036"/>
                </a:lnTo>
                <a:lnTo>
                  <a:pt x="3091694" y="1052721"/>
                </a:lnTo>
                <a:lnTo>
                  <a:pt x="3091305" y="1017753"/>
                </a:lnTo>
                <a:lnTo>
                  <a:pt x="3090050" y="984350"/>
                </a:lnTo>
                <a:lnTo>
                  <a:pt x="3087800" y="952581"/>
                </a:lnTo>
                <a:lnTo>
                  <a:pt x="3084425" y="922520"/>
                </a:lnTo>
                <a:lnTo>
                  <a:pt x="3079795" y="894237"/>
                </a:lnTo>
                <a:lnTo>
                  <a:pt x="3073782" y="867805"/>
                </a:lnTo>
                <a:lnTo>
                  <a:pt x="3066253" y="843295"/>
                </a:lnTo>
                <a:lnTo>
                  <a:pt x="3057081" y="820780"/>
                </a:lnTo>
                <a:lnTo>
                  <a:pt x="3046134" y="800330"/>
                </a:lnTo>
                <a:lnTo>
                  <a:pt x="3018400" y="765914"/>
                </a:lnTo>
                <a:lnTo>
                  <a:pt x="2982013" y="740620"/>
                </a:lnTo>
                <a:lnTo>
                  <a:pt x="2960250" y="731574"/>
                </a:lnTo>
                <a:lnTo>
                  <a:pt x="2935934" y="725024"/>
                </a:lnTo>
                <a:lnTo>
                  <a:pt x="2908936" y="721041"/>
                </a:lnTo>
                <a:lnTo>
                  <a:pt x="2879125" y="719697"/>
                </a:lnTo>
                <a:close/>
                <a:moveTo>
                  <a:pt x="2565698" y="659976"/>
                </a:moveTo>
                <a:lnTo>
                  <a:pt x="2565698" y="719697"/>
                </a:lnTo>
                <a:lnTo>
                  <a:pt x="2536056" y="721041"/>
                </a:lnTo>
                <a:lnTo>
                  <a:pt x="2509206" y="725024"/>
                </a:lnTo>
                <a:lnTo>
                  <a:pt x="2485020" y="731574"/>
                </a:lnTo>
                <a:lnTo>
                  <a:pt x="2463369" y="740620"/>
                </a:lnTo>
                <a:lnTo>
                  <a:pt x="2427161" y="765914"/>
                </a:lnTo>
                <a:lnTo>
                  <a:pt x="2399551" y="800330"/>
                </a:lnTo>
                <a:lnTo>
                  <a:pt x="2388649" y="820780"/>
                </a:lnTo>
                <a:lnTo>
                  <a:pt x="2379511" y="843295"/>
                </a:lnTo>
                <a:lnTo>
                  <a:pt x="2372009" y="867805"/>
                </a:lnTo>
                <a:lnTo>
                  <a:pt x="2366014" y="894237"/>
                </a:lnTo>
                <a:lnTo>
                  <a:pt x="2361397" y="922520"/>
                </a:lnTo>
                <a:lnTo>
                  <a:pt x="2358029" y="952581"/>
                </a:lnTo>
                <a:lnTo>
                  <a:pt x="2355783" y="984350"/>
                </a:lnTo>
                <a:lnTo>
                  <a:pt x="2354530" y="1017753"/>
                </a:lnTo>
                <a:lnTo>
                  <a:pt x="2354141" y="1052721"/>
                </a:lnTo>
                <a:lnTo>
                  <a:pt x="2354520" y="1088036"/>
                </a:lnTo>
                <a:lnTo>
                  <a:pt x="2355746" y="1121765"/>
                </a:lnTo>
                <a:lnTo>
                  <a:pt x="2357952" y="1153838"/>
                </a:lnTo>
                <a:lnTo>
                  <a:pt x="2361268" y="1184184"/>
                </a:lnTo>
                <a:lnTo>
                  <a:pt x="2365828" y="1212729"/>
                </a:lnTo>
                <a:lnTo>
                  <a:pt x="2371764" y="1239402"/>
                </a:lnTo>
                <a:lnTo>
                  <a:pt x="2379208" y="1264133"/>
                </a:lnTo>
                <a:lnTo>
                  <a:pt x="2388293" y="1286848"/>
                </a:lnTo>
                <a:lnTo>
                  <a:pt x="2399150" y="1307477"/>
                </a:lnTo>
                <a:lnTo>
                  <a:pt x="2426712" y="1342188"/>
                </a:lnTo>
                <a:lnTo>
                  <a:pt x="2462952" y="1367691"/>
                </a:lnTo>
                <a:lnTo>
                  <a:pt x="2484656" y="1376811"/>
                </a:lnTo>
                <a:lnTo>
                  <a:pt x="2508928" y="1383413"/>
                </a:lnTo>
                <a:lnTo>
                  <a:pt x="2535898" y="1387428"/>
                </a:lnTo>
                <a:lnTo>
                  <a:pt x="2565698" y="1388782"/>
                </a:lnTo>
                <a:lnTo>
                  <a:pt x="2565698" y="1447491"/>
                </a:lnTo>
                <a:lnTo>
                  <a:pt x="2533244" y="1446346"/>
                </a:lnTo>
                <a:lnTo>
                  <a:pt x="2503241" y="1442942"/>
                </a:lnTo>
                <a:lnTo>
                  <a:pt x="2475603" y="1437331"/>
                </a:lnTo>
                <a:lnTo>
                  <a:pt x="2450247" y="1429562"/>
                </a:lnTo>
                <a:lnTo>
                  <a:pt x="2427085" y="1419686"/>
                </a:lnTo>
                <a:lnTo>
                  <a:pt x="2406034" y="1407753"/>
                </a:lnTo>
                <a:lnTo>
                  <a:pt x="2387009" y="1393812"/>
                </a:lnTo>
                <a:lnTo>
                  <a:pt x="2369924" y="1377914"/>
                </a:lnTo>
                <a:lnTo>
                  <a:pt x="2354694" y="1360110"/>
                </a:lnTo>
                <a:lnTo>
                  <a:pt x="2341235" y="1340448"/>
                </a:lnTo>
                <a:lnTo>
                  <a:pt x="2329461" y="1318979"/>
                </a:lnTo>
                <a:lnTo>
                  <a:pt x="2319288" y="1295754"/>
                </a:lnTo>
                <a:lnTo>
                  <a:pt x="2310630" y="1270822"/>
                </a:lnTo>
                <a:lnTo>
                  <a:pt x="2303402" y="1244233"/>
                </a:lnTo>
                <a:lnTo>
                  <a:pt x="2297519" y="1216038"/>
                </a:lnTo>
                <a:lnTo>
                  <a:pt x="2292897" y="1186287"/>
                </a:lnTo>
                <a:lnTo>
                  <a:pt x="2289449" y="1155029"/>
                </a:lnTo>
                <a:lnTo>
                  <a:pt x="2287092" y="1122316"/>
                </a:lnTo>
                <a:lnTo>
                  <a:pt x="2285740" y="1088196"/>
                </a:lnTo>
                <a:lnTo>
                  <a:pt x="2285309" y="1052721"/>
                </a:lnTo>
                <a:lnTo>
                  <a:pt x="2285755" y="1017397"/>
                </a:lnTo>
                <a:lnTo>
                  <a:pt x="2287147" y="983429"/>
                </a:lnTo>
                <a:lnTo>
                  <a:pt x="2289566" y="950865"/>
                </a:lnTo>
                <a:lnTo>
                  <a:pt x="2293091" y="919755"/>
                </a:lnTo>
                <a:lnTo>
                  <a:pt x="2297804" y="890147"/>
                </a:lnTo>
                <a:lnTo>
                  <a:pt x="2303784" y="862093"/>
                </a:lnTo>
                <a:lnTo>
                  <a:pt x="2311113" y="835640"/>
                </a:lnTo>
                <a:lnTo>
                  <a:pt x="2319870" y="810839"/>
                </a:lnTo>
                <a:lnTo>
                  <a:pt x="2330137" y="787738"/>
                </a:lnTo>
                <a:lnTo>
                  <a:pt x="2341994" y="766386"/>
                </a:lnTo>
                <a:lnTo>
                  <a:pt x="2355521" y="746834"/>
                </a:lnTo>
                <a:lnTo>
                  <a:pt x="2370798" y="729131"/>
                </a:lnTo>
                <a:lnTo>
                  <a:pt x="2387907" y="713326"/>
                </a:lnTo>
                <a:lnTo>
                  <a:pt x="2406927" y="699468"/>
                </a:lnTo>
                <a:lnTo>
                  <a:pt x="2427939" y="687607"/>
                </a:lnTo>
                <a:lnTo>
                  <a:pt x="2451024" y="677791"/>
                </a:lnTo>
                <a:lnTo>
                  <a:pt x="2476262" y="670071"/>
                </a:lnTo>
                <a:lnTo>
                  <a:pt x="2503733" y="664495"/>
                </a:lnTo>
                <a:lnTo>
                  <a:pt x="2533518" y="661113"/>
                </a:lnTo>
                <a:close/>
                <a:moveTo>
                  <a:pt x="1358847" y="0"/>
                </a:moveTo>
                <a:lnTo>
                  <a:pt x="1439826" y="0"/>
                </a:lnTo>
                <a:lnTo>
                  <a:pt x="1554207" y="209532"/>
                </a:lnTo>
                <a:lnTo>
                  <a:pt x="1437801" y="425136"/>
                </a:lnTo>
                <a:lnTo>
                  <a:pt x="1358847" y="425136"/>
                </a:lnTo>
                <a:lnTo>
                  <a:pt x="1458045" y="239899"/>
                </a:lnTo>
                <a:lnTo>
                  <a:pt x="1068337" y="239899"/>
                </a:lnTo>
                <a:lnTo>
                  <a:pt x="1068337" y="175116"/>
                </a:lnTo>
                <a:lnTo>
                  <a:pt x="1456021" y="175116"/>
                </a:lnTo>
                <a:close/>
              </a:path>
            </a:pathLst>
          </a:custGeom>
          <a:solidFill>
            <a:srgbClr val="A3BFFF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F7BE11B0-71CE-9616-345B-F68B12EC96AA}"/>
              </a:ext>
            </a:extLst>
          </p:cNvPr>
          <p:cNvSpPr txBox="1"/>
          <p:nvPr userDrawn="1"/>
        </p:nvSpPr>
        <p:spPr>
          <a:xfrm>
            <a:off x="0" y="-477092"/>
            <a:ext cx="9601200" cy="1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9" noProof="0" dirty="0"/>
              <a:t>Skift farve på Mikro grafikken: Klik på Mikro grafikken, klik på Fyldfarve til figur, vælg farve fra Brugerdefinerede farvers anden række. </a:t>
            </a:r>
          </a:p>
        </p:txBody>
      </p:sp>
    </p:spTree>
    <p:extLst>
      <p:ext uri="{BB962C8B-B14F-4D97-AF65-F5344CB8AC3E}">
        <p14:creationId xmlns:p14="http://schemas.microsoft.com/office/powerpoint/2010/main" val="3464257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720">
          <p15:clr>
            <a:srgbClr val="A4A3A4"/>
          </p15:clr>
        </p15:guide>
        <p15:guide id="2" orient="horz" pos="3183">
          <p15:clr>
            <a:srgbClr val="A4A3A4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 bwMode="white">
          <a:xfrm>
            <a:off x="1" y="0"/>
            <a:ext cx="960214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81" noProof="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11950" y="5050364"/>
            <a:ext cx="3566430" cy="6720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945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a-DK" dirty="0"/>
              <a:t>Klik for at tilføje sektionstitel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11952" y="5908531"/>
            <a:ext cx="3566430" cy="2318400"/>
          </a:xfrm>
        </p:spPr>
        <p:txBody>
          <a:bodyPr anchor="t" anchorCtr="0"/>
          <a:lstStyle>
            <a:lvl1pPr algn="l">
              <a:defRPr sz="189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ECF1C836-21A0-0331-A849-E61A908965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26C215-F3F2-4DB9-8B13-8FADB0ABB2EE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F8D5FDD7-8020-3589-F424-24D4FE9B56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94C0154D-C90A-C45E-44EB-A9BE528AF3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Mikro grafik 1">
            <a:extLst>
              <a:ext uri="{FF2B5EF4-FFF2-40B4-BE49-F238E27FC236}">
                <a16:creationId xmlns:a16="http://schemas.microsoft.com/office/drawing/2014/main" id="{4FBDF28A-5889-E8E4-DFBE-B3363A66E635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363411" y="2559745"/>
            <a:ext cx="4058078" cy="7682112"/>
          </a:xfrm>
          <a:custGeom>
            <a:avLst/>
            <a:gdLst>
              <a:gd name="connsiteX0" fmla="*/ 5090346 w 5153115"/>
              <a:gd name="connsiteY0" fmla="*/ 3947359 h 4115417"/>
              <a:gd name="connsiteX1" fmla="*/ 5115957 w 5153115"/>
              <a:gd name="connsiteY1" fmla="*/ 3949589 h 4115417"/>
              <a:gd name="connsiteX2" fmla="*/ 5135778 w 5153115"/>
              <a:gd name="connsiteY2" fmla="*/ 3957609 h 4115417"/>
              <a:gd name="connsiteX3" fmla="*/ 5148575 w 5153115"/>
              <a:gd name="connsiteY3" fmla="*/ 3973412 h 4115417"/>
              <a:gd name="connsiteX4" fmla="*/ 5153115 w 5153115"/>
              <a:gd name="connsiteY4" fmla="*/ 3998991 h 4115417"/>
              <a:gd name="connsiteX5" fmla="*/ 5148575 w 5153115"/>
              <a:gd name="connsiteY5" fmla="*/ 4025740 h 4115417"/>
              <a:gd name="connsiteX6" fmla="*/ 5135778 w 5153115"/>
              <a:gd name="connsiteY6" fmla="*/ 4042144 h 4115417"/>
              <a:gd name="connsiteX7" fmla="*/ 5115957 w 5153115"/>
              <a:gd name="connsiteY7" fmla="*/ 4050386 h 4115417"/>
              <a:gd name="connsiteX8" fmla="*/ 5090346 w 5153115"/>
              <a:gd name="connsiteY8" fmla="*/ 4052648 h 4115417"/>
              <a:gd name="connsiteX9" fmla="*/ 5064736 w 5153115"/>
              <a:gd name="connsiteY9" fmla="*/ 4050386 h 4115417"/>
              <a:gd name="connsiteX10" fmla="*/ 5044915 w 5153115"/>
              <a:gd name="connsiteY10" fmla="*/ 4042144 h 4115417"/>
              <a:gd name="connsiteX11" fmla="*/ 5032117 w 5153115"/>
              <a:gd name="connsiteY11" fmla="*/ 4025740 h 4115417"/>
              <a:gd name="connsiteX12" fmla="*/ 5027578 w 5153115"/>
              <a:gd name="connsiteY12" fmla="*/ 3998991 h 4115417"/>
              <a:gd name="connsiteX13" fmla="*/ 5032260 w 5153115"/>
              <a:gd name="connsiteY13" fmla="*/ 3973412 h 4115417"/>
              <a:gd name="connsiteX14" fmla="*/ 5045294 w 5153115"/>
              <a:gd name="connsiteY14" fmla="*/ 3957609 h 4115417"/>
              <a:gd name="connsiteX15" fmla="*/ 5065163 w 5153115"/>
              <a:gd name="connsiteY15" fmla="*/ 3949589 h 4115417"/>
              <a:gd name="connsiteX16" fmla="*/ 3131033 w 5153115"/>
              <a:gd name="connsiteY16" fmla="*/ 3947359 h 4115417"/>
              <a:gd name="connsiteX17" fmla="*/ 3156644 w 5153115"/>
              <a:gd name="connsiteY17" fmla="*/ 3949589 h 4115417"/>
              <a:gd name="connsiteX18" fmla="*/ 3176464 w 5153115"/>
              <a:gd name="connsiteY18" fmla="*/ 3957609 h 4115417"/>
              <a:gd name="connsiteX19" fmla="*/ 3189262 w 5153115"/>
              <a:gd name="connsiteY19" fmla="*/ 3973412 h 4115417"/>
              <a:gd name="connsiteX20" fmla="*/ 3193801 w 5153115"/>
              <a:gd name="connsiteY20" fmla="*/ 3998991 h 4115417"/>
              <a:gd name="connsiteX21" fmla="*/ 3189262 w 5153115"/>
              <a:gd name="connsiteY21" fmla="*/ 4025740 h 4115417"/>
              <a:gd name="connsiteX22" fmla="*/ 3176464 w 5153115"/>
              <a:gd name="connsiteY22" fmla="*/ 4042144 h 4115417"/>
              <a:gd name="connsiteX23" fmla="*/ 3156644 w 5153115"/>
              <a:gd name="connsiteY23" fmla="*/ 4050386 h 4115417"/>
              <a:gd name="connsiteX24" fmla="*/ 3131033 w 5153115"/>
              <a:gd name="connsiteY24" fmla="*/ 4052648 h 4115417"/>
              <a:gd name="connsiteX25" fmla="*/ 3105422 w 5153115"/>
              <a:gd name="connsiteY25" fmla="*/ 4050386 h 4115417"/>
              <a:gd name="connsiteX26" fmla="*/ 3085601 w 5153115"/>
              <a:gd name="connsiteY26" fmla="*/ 4042144 h 4115417"/>
              <a:gd name="connsiteX27" fmla="*/ 3072804 w 5153115"/>
              <a:gd name="connsiteY27" fmla="*/ 4025740 h 4115417"/>
              <a:gd name="connsiteX28" fmla="*/ 3068264 w 5153115"/>
              <a:gd name="connsiteY28" fmla="*/ 3998991 h 4115417"/>
              <a:gd name="connsiteX29" fmla="*/ 3072946 w 5153115"/>
              <a:gd name="connsiteY29" fmla="*/ 3973412 h 4115417"/>
              <a:gd name="connsiteX30" fmla="*/ 3085981 w 5153115"/>
              <a:gd name="connsiteY30" fmla="*/ 3957609 h 4115417"/>
              <a:gd name="connsiteX31" fmla="*/ 3105849 w 5153115"/>
              <a:gd name="connsiteY31" fmla="*/ 3949589 h 4115417"/>
              <a:gd name="connsiteX32" fmla="*/ 4047912 w 5153115"/>
              <a:gd name="connsiteY32" fmla="*/ 3947356 h 4115417"/>
              <a:gd name="connsiteX33" fmla="*/ 4173450 w 5153115"/>
              <a:gd name="connsiteY33" fmla="*/ 3947356 h 4115417"/>
              <a:gd name="connsiteX34" fmla="*/ 4173450 w 5153115"/>
              <a:gd name="connsiteY34" fmla="*/ 4052645 h 4115417"/>
              <a:gd name="connsiteX35" fmla="*/ 4047912 w 5153115"/>
              <a:gd name="connsiteY35" fmla="*/ 4052645 h 4115417"/>
              <a:gd name="connsiteX36" fmla="*/ 916909 w 5153115"/>
              <a:gd name="connsiteY36" fmla="*/ 3856244 h 4115417"/>
              <a:gd name="connsiteX37" fmla="*/ 1465630 w 5153115"/>
              <a:gd name="connsiteY37" fmla="*/ 3856244 h 4115417"/>
              <a:gd name="connsiteX38" fmla="*/ 1465630 w 5153115"/>
              <a:gd name="connsiteY38" fmla="*/ 3921036 h 4115417"/>
              <a:gd name="connsiteX39" fmla="*/ 916909 w 5153115"/>
              <a:gd name="connsiteY39" fmla="*/ 3921036 h 4115417"/>
              <a:gd name="connsiteX40" fmla="*/ 0 w 5153115"/>
              <a:gd name="connsiteY40" fmla="*/ 3856244 h 4115417"/>
              <a:gd name="connsiteX41" fmla="*/ 548722 w 5153115"/>
              <a:gd name="connsiteY41" fmla="*/ 3856244 h 4115417"/>
              <a:gd name="connsiteX42" fmla="*/ 548722 w 5153115"/>
              <a:gd name="connsiteY42" fmla="*/ 3921036 h 4115417"/>
              <a:gd name="connsiteX43" fmla="*/ 0 w 5153115"/>
              <a:gd name="connsiteY43" fmla="*/ 3921036 h 4115417"/>
              <a:gd name="connsiteX44" fmla="*/ 916909 w 5153115"/>
              <a:gd name="connsiteY44" fmla="*/ 3644651 h 4115417"/>
              <a:gd name="connsiteX45" fmla="*/ 1465630 w 5153115"/>
              <a:gd name="connsiteY45" fmla="*/ 3644651 h 4115417"/>
              <a:gd name="connsiteX46" fmla="*/ 1465630 w 5153115"/>
              <a:gd name="connsiteY46" fmla="*/ 3709444 h 4115417"/>
              <a:gd name="connsiteX47" fmla="*/ 916909 w 5153115"/>
              <a:gd name="connsiteY47" fmla="*/ 3709444 h 4115417"/>
              <a:gd name="connsiteX48" fmla="*/ 0 w 5153115"/>
              <a:gd name="connsiteY48" fmla="*/ 3644651 h 4115417"/>
              <a:gd name="connsiteX49" fmla="*/ 548722 w 5153115"/>
              <a:gd name="connsiteY49" fmla="*/ 3644651 h 4115417"/>
              <a:gd name="connsiteX50" fmla="*/ 548722 w 5153115"/>
              <a:gd name="connsiteY50" fmla="*/ 3709444 h 4115417"/>
              <a:gd name="connsiteX51" fmla="*/ 0 w 5153115"/>
              <a:gd name="connsiteY51" fmla="*/ 3709444 h 4115417"/>
              <a:gd name="connsiteX52" fmla="*/ 5090346 w 5153115"/>
              <a:gd name="connsiteY52" fmla="*/ 3522149 h 4115417"/>
              <a:gd name="connsiteX53" fmla="*/ 5115957 w 5153115"/>
              <a:gd name="connsiteY53" fmla="*/ 3524253 h 4115417"/>
              <a:gd name="connsiteX54" fmla="*/ 5135778 w 5153115"/>
              <a:gd name="connsiteY54" fmla="*/ 3532146 h 4115417"/>
              <a:gd name="connsiteX55" fmla="*/ 5148575 w 5153115"/>
              <a:gd name="connsiteY55" fmla="*/ 3548202 h 4115417"/>
              <a:gd name="connsiteX56" fmla="*/ 5153115 w 5153115"/>
              <a:gd name="connsiteY56" fmla="*/ 3574793 h 4115417"/>
              <a:gd name="connsiteX57" fmla="*/ 5148575 w 5153115"/>
              <a:gd name="connsiteY57" fmla="*/ 3600531 h 4115417"/>
              <a:gd name="connsiteX58" fmla="*/ 5135778 w 5153115"/>
              <a:gd name="connsiteY58" fmla="*/ 3616682 h 4115417"/>
              <a:gd name="connsiteX59" fmla="*/ 5115957 w 5153115"/>
              <a:gd name="connsiteY59" fmla="*/ 3625050 h 4115417"/>
              <a:gd name="connsiteX60" fmla="*/ 5090346 w 5153115"/>
              <a:gd name="connsiteY60" fmla="*/ 3627438 h 4115417"/>
              <a:gd name="connsiteX61" fmla="*/ 5065321 w 5153115"/>
              <a:gd name="connsiteY61" fmla="*/ 3625050 h 4115417"/>
              <a:gd name="connsiteX62" fmla="*/ 5045800 w 5153115"/>
              <a:gd name="connsiteY62" fmla="*/ 3616682 h 4115417"/>
              <a:gd name="connsiteX63" fmla="*/ 5033113 w 5153115"/>
              <a:gd name="connsiteY63" fmla="*/ 3600531 h 4115417"/>
              <a:gd name="connsiteX64" fmla="*/ 5028589 w 5153115"/>
              <a:gd name="connsiteY64" fmla="*/ 3574793 h 4115417"/>
              <a:gd name="connsiteX65" fmla="*/ 5033113 w 5153115"/>
              <a:gd name="connsiteY65" fmla="*/ 3548202 h 4115417"/>
              <a:gd name="connsiteX66" fmla="*/ 5045800 w 5153115"/>
              <a:gd name="connsiteY66" fmla="*/ 3532146 h 4115417"/>
              <a:gd name="connsiteX67" fmla="*/ 5065321 w 5153115"/>
              <a:gd name="connsiteY67" fmla="*/ 3524253 h 4115417"/>
              <a:gd name="connsiteX68" fmla="*/ 3131033 w 5153115"/>
              <a:gd name="connsiteY68" fmla="*/ 3522149 h 4115417"/>
              <a:gd name="connsiteX69" fmla="*/ 3156644 w 5153115"/>
              <a:gd name="connsiteY69" fmla="*/ 3524253 h 4115417"/>
              <a:gd name="connsiteX70" fmla="*/ 3176464 w 5153115"/>
              <a:gd name="connsiteY70" fmla="*/ 3532146 h 4115417"/>
              <a:gd name="connsiteX71" fmla="*/ 3189262 w 5153115"/>
              <a:gd name="connsiteY71" fmla="*/ 3548202 h 4115417"/>
              <a:gd name="connsiteX72" fmla="*/ 3193801 w 5153115"/>
              <a:gd name="connsiteY72" fmla="*/ 3574793 h 4115417"/>
              <a:gd name="connsiteX73" fmla="*/ 3189262 w 5153115"/>
              <a:gd name="connsiteY73" fmla="*/ 3600531 h 4115417"/>
              <a:gd name="connsiteX74" fmla="*/ 3176464 w 5153115"/>
              <a:gd name="connsiteY74" fmla="*/ 3616682 h 4115417"/>
              <a:gd name="connsiteX75" fmla="*/ 3156644 w 5153115"/>
              <a:gd name="connsiteY75" fmla="*/ 3625050 h 4115417"/>
              <a:gd name="connsiteX76" fmla="*/ 3131033 w 5153115"/>
              <a:gd name="connsiteY76" fmla="*/ 3627438 h 4115417"/>
              <a:gd name="connsiteX77" fmla="*/ 3106008 w 5153115"/>
              <a:gd name="connsiteY77" fmla="*/ 3625050 h 4115417"/>
              <a:gd name="connsiteX78" fmla="*/ 3086488 w 5153115"/>
              <a:gd name="connsiteY78" fmla="*/ 3616682 h 4115417"/>
              <a:gd name="connsiteX79" fmla="*/ 3073801 w 5153115"/>
              <a:gd name="connsiteY79" fmla="*/ 3600531 h 4115417"/>
              <a:gd name="connsiteX80" fmla="*/ 3069277 w 5153115"/>
              <a:gd name="connsiteY80" fmla="*/ 3574793 h 4115417"/>
              <a:gd name="connsiteX81" fmla="*/ 3073801 w 5153115"/>
              <a:gd name="connsiteY81" fmla="*/ 3548202 h 4115417"/>
              <a:gd name="connsiteX82" fmla="*/ 3086488 w 5153115"/>
              <a:gd name="connsiteY82" fmla="*/ 3532146 h 4115417"/>
              <a:gd name="connsiteX83" fmla="*/ 3106008 w 5153115"/>
              <a:gd name="connsiteY83" fmla="*/ 3524253 h 4115417"/>
              <a:gd name="connsiteX84" fmla="*/ 2430814 w 5153115"/>
              <a:gd name="connsiteY84" fmla="*/ 3327768 h 4115417"/>
              <a:gd name="connsiteX85" fmla="*/ 2462999 w 5153115"/>
              <a:gd name="connsiteY85" fmla="*/ 3328906 h 4115417"/>
              <a:gd name="connsiteX86" fmla="*/ 2492789 w 5153115"/>
              <a:gd name="connsiteY86" fmla="*/ 3332288 h 4115417"/>
              <a:gd name="connsiteX87" fmla="*/ 2520265 w 5153115"/>
              <a:gd name="connsiteY87" fmla="*/ 3337864 h 4115417"/>
              <a:gd name="connsiteX88" fmla="*/ 2545507 w 5153115"/>
              <a:gd name="connsiteY88" fmla="*/ 3345586 h 4115417"/>
              <a:gd name="connsiteX89" fmla="*/ 2568596 w 5153115"/>
              <a:gd name="connsiteY89" fmla="*/ 3355403 h 4115417"/>
              <a:gd name="connsiteX90" fmla="*/ 2589611 w 5153115"/>
              <a:gd name="connsiteY90" fmla="*/ 3367266 h 4115417"/>
              <a:gd name="connsiteX91" fmla="*/ 2608634 w 5153115"/>
              <a:gd name="connsiteY91" fmla="*/ 3381127 h 4115417"/>
              <a:gd name="connsiteX92" fmla="*/ 2625746 w 5153115"/>
              <a:gd name="connsiteY92" fmla="*/ 3396935 h 4115417"/>
              <a:gd name="connsiteX93" fmla="*/ 2641027 w 5153115"/>
              <a:gd name="connsiteY93" fmla="*/ 3414641 h 4115417"/>
              <a:gd name="connsiteX94" fmla="*/ 2654556 w 5153115"/>
              <a:gd name="connsiteY94" fmla="*/ 3434197 h 4115417"/>
              <a:gd name="connsiteX95" fmla="*/ 2666414 w 5153115"/>
              <a:gd name="connsiteY95" fmla="*/ 3455551 h 4115417"/>
              <a:gd name="connsiteX96" fmla="*/ 2676682 w 5153115"/>
              <a:gd name="connsiteY96" fmla="*/ 3478656 h 4115417"/>
              <a:gd name="connsiteX97" fmla="*/ 2685441 w 5153115"/>
              <a:gd name="connsiteY97" fmla="*/ 3503462 h 4115417"/>
              <a:gd name="connsiteX98" fmla="*/ 2692772 w 5153115"/>
              <a:gd name="connsiteY98" fmla="*/ 3529919 h 4115417"/>
              <a:gd name="connsiteX99" fmla="*/ 2698753 w 5153115"/>
              <a:gd name="connsiteY99" fmla="*/ 3557979 h 4115417"/>
              <a:gd name="connsiteX100" fmla="*/ 2703467 w 5153115"/>
              <a:gd name="connsiteY100" fmla="*/ 3587592 h 4115417"/>
              <a:gd name="connsiteX101" fmla="*/ 2706993 w 5153115"/>
              <a:gd name="connsiteY101" fmla="*/ 3618707 h 4115417"/>
              <a:gd name="connsiteX102" fmla="*/ 2709411 w 5153115"/>
              <a:gd name="connsiteY102" fmla="*/ 3651277 h 4115417"/>
              <a:gd name="connsiteX103" fmla="*/ 2710804 w 5153115"/>
              <a:gd name="connsiteY103" fmla="*/ 3685251 h 4115417"/>
              <a:gd name="connsiteX104" fmla="*/ 2711250 w 5153115"/>
              <a:gd name="connsiteY104" fmla="*/ 3720581 h 4115417"/>
              <a:gd name="connsiteX105" fmla="*/ 2710826 w 5153115"/>
              <a:gd name="connsiteY105" fmla="*/ 3756062 h 4115417"/>
              <a:gd name="connsiteX106" fmla="*/ 2709493 w 5153115"/>
              <a:gd name="connsiteY106" fmla="*/ 3790187 h 4115417"/>
              <a:gd name="connsiteX107" fmla="*/ 2707167 w 5153115"/>
              <a:gd name="connsiteY107" fmla="*/ 3822906 h 4115417"/>
              <a:gd name="connsiteX108" fmla="*/ 2703758 w 5153115"/>
              <a:gd name="connsiteY108" fmla="*/ 3854169 h 4115417"/>
              <a:gd name="connsiteX109" fmla="*/ 2699180 w 5153115"/>
              <a:gd name="connsiteY109" fmla="*/ 3883925 h 4115417"/>
              <a:gd name="connsiteX110" fmla="*/ 2693346 w 5153115"/>
              <a:gd name="connsiteY110" fmla="*/ 3912125 h 4115417"/>
              <a:gd name="connsiteX111" fmla="*/ 2686167 w 5153115"/>
              <a:gd name="connsiteY111" fmla="*/ 3938718 h 4115417"/>
              <a:gd name="connsiteX112" fmla="*/ 2677557 w 5153115"/>
              <a:gd name="connsiteY112" fmla="*/ 3963654 h 4115417"/>
              <a:gd name="connsiteX113" fmla="*/ 2667429 w 5153115"/>
              <a:gd name="connsiteY113" fmla="*/ 3986884 h 4115417"/>
              <a:gd name="connsiteX114" fmla="*/ 2655695 w 5153115"/>
              <a:gd name="connsiteY114" fmla="*/ 4008356 h 4115417"/>
              <a:gd name="connsiteX115" fmla="*/ 2642267 w 5153115"/>
              <a:gd name="connsiteY115" fmla="*/ 4028021 h 4115417"/>
              <a:gd name="connsiteX116" fmla="*/ 2627058 w 5153115"/>
              <a:gd name="connsiteY116" fmla="*/ 4045829 h 4115417"/>
              <a:gd name="connsiteX117" fmla="*/ 2609982 w 5153115"/>
              <a:gd name="connsiteY117" fmla="*/ 4061729 h 4115417"/>
              <a:gd name="connsiteX118" fmla="*/ 2590950 w 5153115"/>
              <a:gd name="connsiteY118" fmla="*/ 4075672 h 4115417"/>
              <a:gd name="connsiteX119" fmla="*/ 2569877 w 5153115"/>
              <a:gd name="connsiteY119" fmla="*/ 4087608 h 4115417"/>
              <a:gd name="connsiteX120" fmla="*/ 2546673 w 5153115"/>
              <a:gd name="connsiteY120" fmla="*/ 4097485 h 4115417"/>
              <a:gd name="connsiteX121" fmla="*/ 2521252 w 5153115"/>
              <a:gd name="connsiteY121" fmla="*/ 4105255 h 4115417"/>
              <a:gd name="connsiteX122" fmla="*/ 2493527 w 5153115"/>
              <a:gd name="connsiteY122" fmla="*/ 4110867 h 4115417"/>
              <a:gd name="connsiteX123" fmla="*/ 2463410 w 5153115"/>
              <a:gd name="connsiteY123" fmla="*/ 4114272 h 4115417"/>
              <a:gd name="connsiteX124" fmla="*/ 2430814 w 5153115"/>
              <a:gd name="connsiteY124" fmla="*/ 4115417 h 4115417"/>
              <a:gd name="connsiteX125" fmla="*/ 2430814 w 5153115"/>
              <a:gd name="connsiteY125" fmla="*/ 4056698 h 4115417"/>
              <a:gd name="connsiteX126" fmla="*/ 2460946 w 5153115"/>
              <a:gd name="connsiteY126" fmla="*/ 4055344 h 4115417"/>
              <a:gd name="connsiteX127" fmla="*/ 2488189 w 5153115"/>
              <a:gd name="connsiteY127" fmla="*/ 4051329 h 4115417"/>
              <a:gd name="connsiteX128" fmla="*/ 2512679 w 5153115"/>
              <a:gd name="connsiteY128" fmla="*/ 4044725 h 4115417"/>
              <a:gd name="connsiteX129" fmla="*/ 2534555 w 5153115"/>
              <a:gd name="connsiteY129" fmla="*/ 4035604 h 4115417"/>
              <a:gd name="connsiteX130" fmla="*/ 2571010 w 5153115"/>
              <a:gd name="connsiteY130" fmla="*/ 4010096 h 4115417"/>
              <a:gd name="connsiteX131" fmla="*/ 2598653 w 5153115"/>
              <a:gd name="connsiteY131" fmla="*/ 3975380 h 4115417"/>
              <a:gd name="connsiteX132" fmla="*/ 2609511 w 5153115"/>
              <a:gd name="connsiteY132" fmla="*/ 3954747 h 4115417"/>
              <a:gd name="connsiteX133" fmla="*/ 2618579 w 5153115"/>
              <a:gd name="connsiteY133" fmla="*/ 3932029 h 4115417"/>
              <a:gd name="connsiteX134" fmla="*/ 2625992 w 5153115"/>
              <a:gd name="connsiteY134" fmla="*/ 3907294 h 4115417"/>
              <a:gd name="connsiteX135" fmla="*/ 2631889 w 5153115"/>
              <a:gd name="connsiteY135" fmla="*/ 3880616 h 4115417"/>
              <a:gd name="connsiteX136" fmla="*/ 2636405 w 5153115"/>
              <a:gd name="connsiteY136" fmla="*/ 3852065 h 4115417"/>
              <a:gd name="connsiteX137" fmla="*/ 2639680 w 5153115"/>
              <a:gd name="connsiteY137" fmla="*/ 3821716 h 4115417"/>
              <a:gd name="connsiteX138" fmla="*/ 2641849 w 5153115"/>
              <a:gd name="connsiteY138" fmla="*/ 3789637 h 4115417"/>
              <a:gd name="connsiteX139" fmla="*/ 2643049 w 5153115"/>
              <a:gd name="connsiteY139" fmla="*/ 3755901 h 4115417"/>
              <a:gd name="connsiteX140" fmla="*/ 2643419 w 5153115"/>
              <a:gd name="connsiteY140" fmla="*/ 3720581 h 4115417"/>
              <a:gd name="connsiteX141" fmla="*/ 2643030 w 5153115"/>
              <a:gd name="connsiteY141" fmla="*/ 3685607 h 4115417"/>
              <a:gd name="connsiteX142" fmla="*/ 2641774 w 5153115"/>
              <a:gd name="connsiteY142" fmla="*/ 3652197 h 4115417"/>
              <a:gd name="connsiteX143" fmla="*/ 2639524 w 5153115"/>
              <a:gd name="connsiteY143" fmla="*/ 3620423 h 4115417"/>
              <a:gd name="connsiteX144" fmla="*/ 2636148 w 5153115"/>
              <a:gd name="connsiteY144" fmla="*/ 3590357 h 4115417"/>
              <a:gd name="connsiteX145" fmla="*/ 2631518 w 5153115"/>
              <a:gd name="connsiteY145" fmla="*/ 3562069 h 4115417"/>
              <a:gd name="connsiteX146" fmla="*/ 2625503 w 5153115"/>
              <a:gd name="connsiteY146" fmla="*/ 3535632 h 4115417"/>
              <a:gd name="connsiteX147" fmla="*/ 2617973 w 5153115"/>
              <a:gd name="connsiteY147" fmla="*/ 3511118 h 4115417"/>
              <a:gd name="connsiteX148" fmla="*/ 2608799 w 5153115"/>
              <a:gd name="connsiteY148" fmla="*/ 3488599 h 4115417"/>
              <a:gd name="connsiteX149" fmla="*/ 2597851 w 5153115"/>
              <a:gd name="connsiteY149" fmla="*/ 3468146 h 4115417"/>
              <a:gd name="connsiteX150" fmla="*/ 2570112 w 5153115"/>
              <a:gd name="connsiteY150" fmla="*/ 3433724 h 4115417"/>
              <a:gd name="connsiteX151" fmla="*/ 2533719 w 5153115"/>
              <a:gd name="connsiteY151" fmla="*/ 3408426 h 4115417"/>
              <a:gd name="connsiteX152" fmla="*/ 2511952 w 5153115"/>
              <a:gd name="connsiteY152" fmla="*/ 3399378 h 4115417"/>
              <a:gd name="connsiteX153" fmla="*/ 2487632 w 5153115"/>
              <a:gd name="connsiteY153" fmla="*/ 3392827 h 4115417"/>
              <a:gd name="connsiteX154" fmla="*/ 2460630 w 5153115"/>
              <a:gd name="connsiteY154" fmla="*/ 3388844 h 4115417"/>
              <a:gd name="connsiteX155" fmla="*/ 2430814 w 5153115"/>
              <a:gd name="connsiteY155" fmla="*/ 3387500 h 4115417"/>
              <a:gd name="connsiteX156" fmla="*/ 2117321 w 5153115"/>
              <a:gd name="connsiteY156" fmla="*/ 3327768 h 4115417"/>
              <a:gd name="connsiteX157" fmla="*/ 2117321 w 5153115"/>
              <a:gd name="connsiteY157" fmla="*/ 3387500 h 4115417"/>
              <a:gd name="connsiteX158" fmla="*/ 2087673 w 5153115"/>
              <a:gd name="connsiteY158" fmla="*/ 3388844 h 4115417"/>
              <a:gd name="connsiteX159" fmla="*/ 2060820 w 5153115"/>
              <a:gd name="connsiteY159" fmla="*/ 3392827 h 4115417"/>
              <a:gd name="connsiteX160" fmla="*/ 2036631 w 5153115"/>
              <a:gd name="connsiteY160" fmla="*/ 3399378 h 4115417"/>
              <a:gd name="connsiteX161" fmla="*/ 2014976 w 5153115"/>
              <a:gd name="connsiteY161" fmla="*/ 3408426 h 4115417"/>
              <a:gd name="connsiteX162" fmla="*/ 1978761 w 5153115"/>
              <a:gd name="connsiteY162" fmla="*/ 3433724 h 4115417"/>
              <a:gd name="connsiteX163" fmla="*/ 1951147 w 5153115"/>
              <a:gd name="connsiteY163" fmla="*/ 3468146 h 4115417"/>
              <a:gd name="connsiteX164" fmla="*/ 1940243 w 5153115"/>
              <a:gd name="connsiteY164" fmla="*/ 3488599 h 4115417"/>
              <a:gd name="connsiteX165" fmla="*/ 1931104 w 5153115"/>
              <a:gd name="connsiteY165" fmla="*/ 3511118 h 4115417"/>
              <a:gd name="connsiteX166" fmla="*/ 1923600 w 5153115"/>
              <a:gd name="connsiteY166" fmla="*/ 3535632 h 4115417"/>
              <a:gd name="connsiteX167" fmla="*/ 1917604 w 5153115"/>
              <a:gd name="connsiteY167" fmla="*/ 3562069 h 4115417"/>
              <a:gd name="connsiteX168" fmla="*/ 1912986 w 5153115"/>
              <a:gd name="connsiteY168" fmla="*/ 3590357 h 4115417"/>
              <a:gd name="connsiteX169" fmla="*/ 1909618 w 5153115"/>
              <a:gd name="connsiteY169" fmla="*/ 3620423 h 4115417"/>
              <a:gd name="connsiteX170" fmla="*/ 1907372 w 5153115"/>
              <a:gd name="connsiteY170" fmla="*/ 3652197 h 4115417"/>
              <a:gd name="connsiteX171" fmla="*/ 1906119 w 5153115"/>
              <a:gd name="connsiteY171" fmla="*/ 3685607 h 4115417"/>
              <a:gd name="connsiteX172" fmla="*/ 1905729 w 5153115"/>
              <a:gd name="connsiteY172" fmla="*/ 3720581 h 4115417"/>
              <a:gd name="connsiteX173" fmla="*/ 1906108 w 5153115"/>
              <a:gd name="connsiteY173" fmla="*/ 3755901 h 4115417"/>
              <a:gd name="connsiteX174" fmla="*/ 1907335 w 5153115"/>
              <a:gd name="connsiteY174" fmla="*/ 3789637 h 4115417"/>
              <a:gd name="connsiteX175" fmla="*/ 1909541 w 5153115"/>
              <a:gd name="connsiteY175" fmla="*/ 3821716 h 4115417"/>
              <a:gd name="connsiteX176" fmla="*/ 1912858 w 5153115"/>
              <a:gd name="connsiteY176" fmla="*/ 3852065 h 4115417"/>
              <a:gd name="connsiteX177" fmla="*/ 1917419 w 5153115"/>
              <a:gd name="connsiteY177" fmla="*/ 3880616 h 4115417"/>
              <a:gd name="connsiteX178" fmla="*/ 1923356 w 5153115"/>
              <a:gd name="connsiteY178" fmla="*/ 3907294 h 4115417"/>
              <a:gd name="connsiteX179" fmla="*/ 1930801 w 5153115"/>
              <a:gd name="connsiteY179" fmla="*/ 3932029 h 4115417"/>
              <a:gd name="connsiteX180" fmla="*/ 1939887 w 5153115"/>
              <a:gd name="connsiteY180" fmla="*/ 3954747 h 4115417"/>
              <a:gd name="connsiteX181" fmla="*/ 1950747 w 5153115"/>
              <a:gd name="connsiteY181" fmla="*/ 3975380 h 4115417"/>
              <a:gd name="connsiteX182" fmla="*/ 1978312 w 5153115"/>
              <a:gd name="connsiteY182" fmla="*/ 4010096 h 4115417"/>
              <a:gd name="connsiteX183" fmla="*/ 2014558 w 5153115"/>
              <a:gd name="connsiteY183" fmla="*/ 4035604 h 4115417"/>
              <a:gd name="connsiteX184" fmla="*/ 2036267 w 5153115"/>
              <a:gd name="connsiteY184" fmla="*/ 4044725 h 4115417"/>
              <a:gd name="connsiteX185" fmla="*/ 2060542 w 5153115"/>
              <a:gd name="connsiteY185" fmla="*/ 4051329 h 4115417"/>
              <a:gd name="connsiteX186" fmla="*/ 2087515 w 5153115"/>
              <a:gd name="connsiteY186" fmla="*/ 4055344 h 4115417"/>
              <a:gd name="connsiteX187" fmla="*/ 2117321 w 5153115"/>
              <a:gd name="connsiteY187" fmla="*/ 4056698 h 4115417"/>
              <a:gd name="connsiteX188" fmla="*/ 2117321 w 5153115"/>
              <a:gd name="connsiteY188" fmla="*/ 4115417 h 4115417"/>
              <a:gd name="connsiteX189" fmla="*/ 2084861 w 5153115"/>
              <a:gd name="connsiteY189" fmla="*/ 4114272 h 4115417"/>
              <a:gd name="connsiteX190" fmla="*/ 2054855 w 5153115"/>
              <a:gd name="connsiteY190" fmla="*/ 4110867 h 4115417"/>
              <a:gd name="connsiteX191" fmla="*/ 2027213 w 5153115"/>
              <a:gd name="connsiteY191" fmla="*/ 4105255 h 4115417"/>
              <a:gd name="connsiteX192" fmla="*/ 2001851 w 5153115"/>
              <a:gd name="connsiteY192" fmla="*/ 4097485 h 4115417"/>
              <a:gd name="connsiteX193" fmla="*/ 1978687 w 5153115"/>
              <a:gd name="connsiteY193" fmla="*/ 4087608 h 4115417"/>
              <a:gd name="connsiteX194" fmla="*/ 1957631 w 5153115"/>
              <a:gd name="connsiteY194" fmla="*/ 4075672 h 4115417"/>
              <a:gd name="connsiteX195" fmla="*/ 1938602 w 5153115"/>
              <a:gd name="connsiteY195" fmla="*/ 4061729 h 4115417"/>
              <a:gd name="connsiteX196" fmla="*/ 1921515 w 5153115"/>
              <a:gd name="connsiteY196" fmla="*/ 4045829 h 4115417"/>
              <a:gd name="connsiteX197" fmla="*/ 1906284 w 5153115"/>
              <a:gd name="connsiteY197" fmla="*/ 4028021 h 4115417"/>
              <a:gd name="connsiteX198" fmla="*/ 1892821 w 5153115"/>
              <a:gd name="connsiteY198" fmla="*/ 4008356 h 4115417"/>
              <a:gd name="connsiteX199" fmla="*/ 1881046 w 5153115"/>
              <a:gd name="connsiteY199" fmla="*/ 3986884 h 4115417"/>
              <a:gd name="connsiteX200" fmla="*/ 1870870 w 5153115"/>
              <a:gd name="connsiteY200" fmla="*/ 3963654 h 4115417"/>
              <a:gd name="connsiteX201" fmla="*/ 1862211 w 5153115"/>
              <a:gd name="connsiteY201" fmla="*/ 3938718 h 4115417"/>
              <a:gd name="connsiteX202" fmla="*/ 1854982 w 5153115"/>
              <a:gd name="connsiteY202" fmla="*/ 3912125 h 4115417"/>
              <a:gd name="connsiteX203" fmla="*/ 1849098 w 5153115"/>
              <a:gd name="connsiteY203" fmla="*/ 3883925 h 4115417"/>
              <a:gd name="connsiteX204" fmla="*/ 1844475 w 5153115"/>
              <a:gd name="connsiteY204" fmla="*/ 3854169 h 4115417"/>
              <a:gd name="connsiteX205" fmla="*/ 1841028 w 5153115"/>
              <a:gd name="connsiteY205" fmla="*/ 3822906 h 4115417"/>
              <a:gd name="connsiteX206" fmla="*/ 1838670 w 5153115"/>
              <a:gd name="connsiteY206" fmla="*/ 3790187 h 4115417"/>
              <a:gd name="connsiteX207" fmla="*/ 1837318 w 5153115"/>
              <a:gd name="connsiteY207" fmla="*/ 3756062 h 4115417"/>
              <a:gd name="connsiteX208" fmla="*/ 1836887 w 5153115"/>
              <a:gd name="connsiteY208" fmla="*/ 3720581 h 4115417"/>
              <a:gd name="connsiteX209" fmla="*/ 1837332 w 5153115"/>
              <a:gd name="connsiteY209" fmla="*/ 3685251 h 4115417"/>
              <a:gd name="connsiteX210" fmla="*/ 1838725 w 5153115"/>
              <a:gd name="connsiteY210" fmla="*/ 3651277 h 4115417"/>
              <a:gd name="connsiteX211" fmla="*/ 1841144 w 5153115"/>
              <a:gd name="connsiteY211" fmla="*/ 3618707 h 4115417"/>
              <a:gd name="connsiteX212" fmla="*/ 1844669 w 5153115"/>
              <a:gd name="connsiteY212" fmla="*/ 3587592 h 4115417"/>
              <a:gd name="connsiteX213" fmla="*/ 1849383 w 5153115"/>
              <a:gd name="connsiteY213" fmla="*/ 3557979 h 4115417"/>
              <a:gd name="connsiteX214" fmla="*/ 1855365 w 5153115"/>
              <a:gd name="connsiteY214" fmla="*/ 3529919 h 4115417"/>
              <a:gd name="connsiteX215" fmla="*/ 1862695 w 5153115"/>
              <a:gd name="connsiteY215" fmla="*/ 3503462 h 4115417"/>
              <a:gd name="connsiteX216" fmla="*/ 1871454 w 5153115"/>
              <a:gd name="connsiteY216" fmla="*/ 3478656 h 4115417"/>
              <a:gd name="connsiteX217" fmla="*/ 1881722 w 5153115"/>
              <a:gd name="connsiteY217" fmla="*/ 3455551 h 4115417"/>
              <a:gd name="connsiteX218" fmla="*/ 1893581 w 5153115"/>
              <a:gd name="connsiteY218" fmla="*/ 3434197 h 4115417"/>
              <a:gd name="connsiteX219" fmla="*/ 1907110 w 5153115"/>
              <a:gd name="connsiteY219" fmla="*/ 3414641 h 4115417"/>
              <a:gd name="connsiteX220" fmla="*/ 1922390 w 5153115"/>
              <a:gd name="connsiteY220" fmla="*/ 3396935 h 4115417"/>
              <a:gd name="connsiteX221" fmla="*/ 1939502 w 5153115"/>
              <a:gd name="connsiteY221" fmla="*/ 3381127 h 4115417"/>
              <a:gd name="connsiteX222" fmla="*/ 1958525 w 5153115"/>
              <a:gd name="connsiteY222" fmla="*/ 3367266 h 4115417"/>
              <a:gd name="connsiteX223" fmla="*/ 1979540 w 5153115"/>
              <a:gd name="connsiteY223" fmla="*/ 3355403 h 4115417"/>
              <a:gd name="connsiteX224" fmla="*/ 2002629 w 5153115"/>
              <a:gd name="connsiteY224" fmla="*/ 3345586 h 4115417"/>
              <a:gd name="connsiteX225" fmla="*/ 2027871 w 5153115"/>
              <a:gd name="connsiteY225" fmla="*/ 3337864 h 4115417"/>
              <a:gd name="connsiteX226" fmla="*/ 2055347 w 5153115"/>
              <a:gd name="connsiteY226" fmla="*/ 3332288 h 4115417"/>
              <a:gd name="connsiteX227" fmla="*/ 2085135 w 5153115"/>
              <a:gd name="connsiteY227" fmla="*/ 3328906 h 4115417"/>
              <a:gd name="connsiteX228" fmla="*/ 3377636 w 5153115"/>
              <a:gd name="connsiteY228" fmla="*/ 3036193 h 4115417"/>
              <a:gd name="connsiteX229" fmla="*/ 3403246 w 5153115"/>
              <a:gd name="connsiteY229" fmla="*/ 3038423 h 4115417"/>
              <a:gd name="connsiteX230" fmla="*/ 3423067 w 5153115"/>
              <a:gd name="connsiteY230" fmla="*/ 3046443 h 4115417"/>
              <a:gd name="connsiteX231" fmla="*/ 3435864 w 5153115"/>
              <a:gd name="connsiteY231" fmla="*/ 3062246 h 4115417"/>
              <a:gd name="connsiteX232" fmla="*/ 3440404 w 5153115"/>
              <a:gd name="connsiteY232" fmla="*/ 3087826 h 4115417"/>
              <a:gd name="connsiteX233" fmla="*/ 3435864 w 5153115"/>
              <a:gd name="connsiteY233" fmla="*/ 3114575 h 4115417"/>
              <a:gd name="connsiteX234" fmla="*/ 3423067 w 5153115"/>
              <a:gd name="connsiteY234" fmla="*/ 3130979 h 4115417"/>
              <a:gd name="connsiteX235" fmla="*/ 3403246 w 5153115"/>
              <a:gd name="connsiteY235" fmla="*/ 3139221 h 4115417"/>
              <a:gd name="connsiteX236" fmla="*/ 3377636 w 5153115"/>
              <a:gd name="connsiteY236" fmla="*/ 3141483 h 4115417"/>
              <a:gd name="connsiteX237" fmla="*/ 3352025 w 5153115"/>
              <a:gd name="connsiteY237" fmla="*/ 3139221 h 4115417"/>
              <a:gd name="connsiteX238" fmla="*/ 3332204 w 5153115"/>
              <a:gd name="connsiteY238" fmla="*/ 3130979 h 4115417"/>
              <a:gd name="connsiteX239" fmla="*/ 3319407 w 5153115"/>
              <a:gd name="connsiteY239" fmla="*/ 3114575 h 4115417"/>
              <a:gd name="connsiteX240" fmla="*/ 3314867 w 5153115"/>
              <a:gd name="connsiteY240" fmla="*/ 3087826 h 4115417"/>
              <a:gd name="connsiteX241" fmla="*/ 3319549 w 5153115"/>
              <a:gd name="connsiteY241" fmla="*/ 3062246 h 4115417"/>
              <a:gd name="connsiteX242" fmla="*/ 3332584 w 5153115"/>
              <a:gd name="connsiteY242" fmla="*/ 3046443 h 4115417"/>
              <a:gd name="connsiteX243" fmla="*/ 3352453 w 5153115"/>
              <a:gd name="connsiteY243" fmla="*/ 3038423 h 4115417"/>
              <a:gd name="connsiteX244" fmla="*/ 2913514 w 5153115"/>
              <a:gd name="connsiteY244" fmla="*/ 3036193 h 4115417"/>
              <a:gd name="connsiteX245" fmla="*/ 2939125 w 5153115"/>
              <a:gd name="connsiteY245" fmla="*/ 3038423 h 4115417"/>
              <a:gd name="connsiteX246" fmla="*/ 2958945 w 5153115"/>
              <a:gd name="connsiteY246" fmla="*/ 3046443 h 4115417"/>
              <a:gd name="connsiteX247" fmla="*/ 2971742 w 5153115"/>
              <a:gd name="connsiteY247" fmla="*/ 3062246 h 4115417"/>
              <a:gd name="connsiteX248" fmla="*/ 2976282 w 5153115"/>
              <a:gd name="connsiteY248" fmla="*/ 3087826 h 4115417"/>
              <a:gd name="connsiteX249" fmla="*/ 2971742 w 5153115"/>
              <a:gd name="connsiteY249" fmla="*/ 3114575 h 4115417"/>
              <a:gd name="connsiteX250" fmla="*/ 2958945 w 5153115"/>
              <a:gd name="connsiteY250" fmla="*/ 3130979 h 4115417"/>
              <a:gd name="connsiteX251" fmla="*/ 2939125 w 5153115"/>
              <a:gd name="connsiteY251" fmla="*/ 3139221 h 4115417"/>
              <a:gd name="connsiteX252" fmla="*/ 2913514 w 5153115"/>
              <a:gd name="connsiteY252" fmla="*/ 3141483 h 4115417"/>
              <a:gd name="connsiteX253" fmla="*/ 2887903 w 5153115"/>
              <a:gd name="connsiteY253" fmla="*/ 3139221 h 4115417"/>
              <a:gd name="connsiteX254" fmla="*/ 2868082 w 5153115"/>
              <a:gd name="connsiteY254" fmla="*/ 3130979 h 4115417"/>
              <a:gd name="connsiteX255" fmla="*/ 2855285 w 5153115"/>
              <a:gd name="connsiteY255" fmla="*/ 3114575 h 4115417"/>
              <a:gd name="connsiteX256" fmla="*/ 2850745 w 5153115"/>
              <a:gd name="connsiteY256" fmla="*/ 3087826 h 4115417"/>
              <a:gd name="connsiteX257" fmla="*/ 2855427 w 5153115"/>
              <a:gd name="connsiteY257" fmla="*/ 3062246 h 4115417"/>
              <a:gd name="connsiteX258" fmla="*/ 2868462 w 5153115"/>
              <a:gd name="connsiteY258" fmla="*/ 3046443 h 4115417"/>
              <a:gd name="connsiteX259" fmla="*/ 2888330 w 5153115"/>
              <a:gd name="connsiteY259" fmla="*/ 3038423 h 4115417"/>
              <a:gd name="connsiteX260" fmla="*/ 1690212 w 5153115"/>
              <a:gd name="connsiteY260" fmla="*/ 2945084 h 4115417"/>
              <a:gd name="connsiteX261" fmla="*/ 2238932 w 5153115"/>
              <a:gd name="connsiteY261" fmla="*/ 2945084 h 4115417"/>
              <a:gd name="connsiteX262" fmla="*/ 2238932 w 5153115"/>
              <a:gd name="connsiteY262" fmla="*/ 3009877 h 4115417"/>
              <a:gd name="connsiteX263" fmla="*/ 1690212 w 5153115"/>
              <a:gd name="connsiteY263" fmla="*/ 3009877 h 4115417"/>
              <a:gd name="connsiteX264" fmla="*/ 773297 w 5153115"/>
              <a:gd name="connsiteY264" fmla="*/ 2945084 h 4115417"/>
              <a:gd name="connsiteX265" fmla="*/ 1322019 w 5153115"/>
              <a:gd name="connsiteY265" fmla="*/ 2945084 h 4115417"/>
              <a:gd name="connsiteX266" fmla="*/ 1322019 w 5153115"/>
              <a:gd name="connsiteY266" fmla="*/ 3009877 h 4115417"/>
              <a:gd name="connsiteX267" fmla="*/ 773297 w 5153115"/>
              <a:gd name="connsiteY267" fmla="*/ 3009877 h 4115417"/>
              <a:gd name="connsiteX268" fmla="*/ 1690212 w 5153115"/>
              <a:gd name="connsiteY268" fmla="*/ 2733491 h 4115417"/>
              <a:gd name="connsiteX269" fmla="*/ 2238932 w 5153115"/>
              <a:gd name="connsiteY269" fmla="*/ 2733491 h 4115417"/>
              <a:gd name="connsiteX270" fmla="*/ 2238932 w 5153115"/>
              <a:gd name="connsiteY270" fmla="*/ 2798284 h 4115417"/>
              <a:gd name="connsiteX271" fmla="*/ 1690212 w 5153115"/>
              <a:gd name="connsiteY271" fmla="*/ 2798284 h 4115417"/>
              <a:gd name="connsiteX272" fmla="*/ 773297 w 5153115"/>
              <a:gd name="connsiteY272" fmla="*/ 2733491 h 4115417"/>
              <a:gd name="connsiteX273" fmla="*/ 1322019 w 5153115"/>
              <a:gd name="connsiteY273" fmla="*/ 2733491 h 4115417"/>
              <a:gd name="connsiteX274" fmla="*/ 1322019 w 5153115"/>
              <a:gd name="connsiteY274" fmla="*/ 2798284 h 4115417"/>
              <a:gd name="connsiteX275" fmla="*/ 773297 w 5153115"/>
              <a:gd name="connsiteY275" fmla="*/ 2798284 h 4115417"/>
              <a:gd name="connsiteX276" fmla="*/ 3377636 w 5153115"/>
              <a:gd name="connsiteY276" fmla="*/ 2610983 h 4115417"/>
              <a:gd name="connsiteX277" fmla="*/ 3403246 w 5153115"/>
              <a:gd name="connsiteY277" fmla="*/ 2613087 h 4115417"/>
              <a:gd name="connsiteX278" fmla="*/ 3423067 w 5153115"/>
              <a:gd name="connsiteY278" fmla="*/ 2620981 h 4115417"/>
              <a:gd name="connsiteX279" fmla="*/ 3435864 w 5153115"/>
              <a:gd name="connsiteY279" fmla="*/ 2637037 h 4115417"/>
              <a:gd name="connsiteX280" fmla="*/ 3440404 w 5153115"/>
              <a:gd name="connsiteY280" fmla="*/ 2663628 h 4115417"/>
              <a:gd name="connsiteX281" fmla="*/ 3435864 w 5153115"/>
              <a:gd name="connsiteY281" fmla="*/ 2689366 h 4115417"/>
              <a:gd name="connsiteX282" fmla="*/ 3423067 w 5153115"/>
              <a:gd name="connsiteY282" fmla="*/ 2705516 h 4115417"/>
              <a:gd name="connsiteX283" fmla="*/ 3403246 w 5153115"/>
              <a:gd name="connsiteY283" fmla="*/ 2713884 h 4115417"/>
              <a:gd name="connsiteX284" fmla="*/ 3377636 w 5153115"/>
              <a:gd name="connsiteY284" fmla="*/ 2716273 h 4115417"/>
              <a:gd name="connsiteX285" fmla="*/ 3352611 w 5153115"/>
              <a:gd name="connsiteY285" fmla="*/ 2713884 h 4115417"/>
              <a:gd name="connsiteX286" fmla="*/ 3333090 w 5153115"/>
              <a:gd name="connsiteY286" fmla="*/ 2705516 h 4115417"/>
              <a:gd name="connsiteX287" fmla="*/ 3320404 w 5153115"/>
              <a:gd name="connsiteY287" fmla="*/ 2689366 h 4115417"/>
              <a:gd name="connsiteX288" fmla="*/ 3315879 w 5153115"/>
              <a:gd name="connsiteY288" fmla="*/ 2663628 h 4115417"/>
              <a:gd name="connsiteX289" fmla="*/ 3320404 w 5153115"/>
              <a:gd name="connsiteY289" fmla="*/ 2637037 h 4115417"/>
              <a:gd name="connsiteX290" fmla="*/ 3333090 w 5153115"/>
              <a:gd name="connsiteY290" fmla="*/ 2620981 h 4115417"/>
              <a:gd name="connsiteX291" fmla="*/ 3352611 w 5153115"/>
              <a:gd name="connsiteY291" fmla="*/ 2613087 h 4115417"/>
              <a:gd name="connsiteX292" fmla="*/ 2913514 w 5153115"/>
              <a:gd name="connsiteY292" fmla="*/ 2610983 h 4115417"/>
              <a:gd name="connsiteX293" fmla="*/ 2939125 w 5153115"/>
              <a:gd name="connsiteY293" fmla="*/ 2613087 h 4115417"/>
              <a:gd name="connsiteX294" fmla="*/ 2958945 w 5153115"/>
              <a:gd name="connsiteY294" fmla="*/ 2620981 h 4115417"/>
              <a:gd name="connsiteX295" fmla="*/ 2971742 w 5153115"/>
              <a:gd name="connsiteY295" fmla="*/ 2637037 h 4115417"/>
              <a:gd name="connsiteX296" fmla="*/ 2976282 w 5153115"/>
              <a:gd name="connsiteY296" fmla="*/ 2663628 h 4115417"/>
              <a:gd name="connsiteX297" fmla="*/ 2971742 w 5153115"/>
              <a:gd name="connsiteY297" fmla="*/ 2689366 h 4115417"/>
              <a:gd name="connsiteX298" fmla="*/ 2958945 w 5153115"/>
              <a:gd name="connsiteY298" fmla="*/ 2705516 h 4115417"/>
              <a:gd name="connsiteX299" fmla="*/ 2939125 w 5153115"/>
              <a:gd name="connsiteY299" fmla="*/ 2713884 h 4115417"/>
              <a:gd name="connsiteX300" fmla="*/ 2913514 w 5153115"/>
              <a:gd name="connsiteY300" fmla="*/ 2716273 h 4115417"/>
              <a:gd name="connsiteX301" fmla="*/ 2888489 w 5153115"/>
              <a:gd name="connsiteY301" fmla="*/ 2713884 h 4115417"/>
              <a:gd name="connsiteX302" fmla="*/ 2868968 w 5153115"/>
              <a:gd name="connsiteY302" fmla="*/ 2705516 h 4115417"/>
              <a:gd name="connsiteX303" fmla="*/ 2856281 w 5153115"/>
              <a:gd name="connsiteY303" fmla="*/ 2689366 h 4115417"/>
              <a:gd name="connsiteX304" fmla="*/ 2851757 w 5153115"/>
              <a:gd name="connsiteY304" fmla="*/ 2663628 h 4115417"/>
              <a:gd name="connsiteX305" fmla="*/ 2856281 w 5153115"/>
              <a:gd name="connsiteY305" fmla="*/ 2637037 h 4115417"/>
              <a:gd name="connsiteX306" fmla="*/ 2868968 w 5153115"/>
              <a:gd name="connsiteY306" fmla="*/ 2620981 h 4115417"/>
              <a:gd name="connsiteX307" fmla="*/ 2888489 w 5153115"/>
              <a:gd name="connsiteY307" fmla="*/ 2613087 h 4115417"/>
              <a:gd name="connsiteX308" fmla="*/ 4677633 w 5153115"/>
              <a:gd name="connsiteY308" fmla="*/ 2125034 h 4115417"/>
              <a:gd name="connsiteX309" fmla="*/ 4708038 w 5153115"/>
              <a:gd name="connsiteY309" fmla="*/ 2128419 h 4115417"/>
              <a:gd name="connsiteX310" fmla="*/ 4727460 w 5153115"/>
              <a:gd name="connsiteY310" fmla="*/ 2138511 h 4115417"/>
              <a:gd name="connsiteX311" fmla="*/ 4737552 w 5153115"/>
              <a:gd name="connsiteY311" fmla="*/ 2155212 h 4115417"/>
              <a:gd name="connsiteX312" fmla="*/ 4739965 w 5153115"/>
              <a:gd name="connsiteY312" fmla="*/ 2178424 h 4115417"/>
              <a:gd name="connsiteX313" fmla="*/ 4736353 w 5153115"/>
              <a:gd name="connsiteY313" fmla="*/ 2208051 h 4115417"/>
              <a:gd name="connsiteX314" fmla="*/ 4708006 w 5153115"/>
              <a:gd name="connsiteY314" fmla="*/ 2357887 h 4115417"/>
              <a:gd name="connsiteX315" fmla="*/ 4659410 w 5153115"/>
              <a:gd name="connsiteY315" fmla="*/ 2357887 h 4115417"/>
              <a:gd name="connsiteX316" fmla="*/ 4675608 w 5153115"/>
              <a:gd name="connsiteY316" fmla="*/ 2230324 h 4115417"/>
              <a:gd name="connsiteX317" fmla="*/ 4650741 w 5153115"/>
              <a:gd name="connsiteY317" fmla="*/ 2227920 h 4115417"/>
              <a:gd name="connsiteX318" fmla="*/ 4631569 w 5153115"/>
              <a:gd name="connsiteY318" fmla="*/ 2219441 h 4115417"/>
              <a:gd name="connsiteX319" fmla="*/ 4619230 w 5153115"/>
              <a:gd name="connsiteY319" fmla="*/ 2202989 h 4115417"/>
              <a:gd name="connsiteX320" fmla="*/ 4614865 w 5153115"/>
              <a:gd name="connsiteY320" fmla="*/ 2176667 h 4115417"/>
              <a:gd name="connsiteX321" fmla="*/ 4619546 w 5153115"/>
              <a:gd name="connsiteY321" fmla="*/ 2151088 h 4115417"/>
              <a:gd name="connsiteX322" fmla="*/ 4632581 w 5153115"/>
              <a:gd name="connsiteY322" fmla="*/ 2135285 h 4115417"/>
              <a:gd name="connsiteX323" fmla="*/ 4652449 w 5153115"/>
              <a:gd name="connsiteY323" fmla="*/ 2127265 h 4115417"/>
              <a:gd name="connsiteX324" fmla="*/ 2463507 w 5153115"/>
              <a:gd name="connsiteY324" fmla="*/ 2033918 h 4115417"/>
              <a:gd name="connsiteX325" fmla="*/ 3012229 w 5153115"/>
              <a:gd name="connsiteY325" fmla="*/ 2033918 h 4115417"/>
              <a:gd name="connsiteX326" fmla="*/ 3012229 w 5153115"/>
              <a:gd name="connsiteY326" fmla="*/ 2098711 h 4115417"/>
              <a:gd name="connsiteX327" fmla="*/ 2463507 w 5153115"/>
              <a:gd name="connsiteY327" fmla="*/ 2098711 h 4115417"/>
              <a:gd name="connsiteX328" fmla="*/ 1546600 w 5153115"/>
              <a:gd name="connsiteY328" fmla="*/ 2033918 h 4115417"/>
              <a:gd name="connsiteX329" fmla="*/ 2095321 w 5153115"/>
              <a:gd name="connsiteY329" fmla="*/ 2033918 h 4115417"/>
              <a:gd name="connsiteX330" fmla="*/ 2095321 w 5153115"/>
              <a:gd name="connsiteY330" fmla="*/ 2098711 h 4115417"/>
              <a:gd name="connsiteX331" fmla="*/ 1546600 w 5153115"/>
              <a:gd name="connsiteY331" fmla="*/ 2098711 h 4115417"/>
              <a:gd name="connsiteX332" fmla="*/ 2463507 w 5153115"/>
              <a:gd name="connsiteY332" fmla="*/ 1822326 h 4115417"/>
              <a:gd name="connsiteX333" fmla="*/ 3012229 w 5153115"/>
              <a:gd name="connsiteY333" fmla="*/ 1822326 h 4115417"/>
              <a:gd name="connsiteX334" fmla="*/ 3012229 w 5153115"/>
              <a:gd name="connsiteY334" fmla="*/ 1887119 h 4115417"/>
              <a:gd name="connsiteX335" fmla="*/ 2463507 w 5153115"/>
              <a:gd name="connsiteY335" fmla="*/ 1887119 h 4115417"/>
              <a:gd name="connsiteX336" fmla="*/ 1546600 w 5153115"/>
              <a:gd name="connsiteY336" fmla="*/ 1822326 h 4115417"/>
              <a:gd name="connsiteX337" fmla="*/ 2095321 w 5153115"/>
              <a:gd name="connsiteY337" fmla="*/ 1822326 h 4115417"/>
              <a:gd name="connsiteX338" fmla="*/ 2095321 w 5153115"/>
              <a:gd name="connsiteY338" fmla="*/ 1887119 h 4115417"/>
              <a:gd name="connsiteX339" fmla="*/ 1546600 w 5153115"/>
              <a:gd name="connsiteY339" fmla="*/ 1887119 h 4115417"/>
              <a:gd name="connsiteX340" fmla="*/ 4677633 w 5153115"/>
              <a:gd name="connsiteY340" fmla="*/ 1699825 h 4115417"/>
              <a:gd name="connsiteX341" fmla="*/ 4703244 w 5153115"/>
              <a:gd name="connsiteY341" fmla="*/ 1701929 h 4115417"/>
              <a:gd name="connsiteX342" fmla="*/ 4723065 w 5153115"/>
              <a:gd name="connsiteY342" fmla="*/ 1709822 h 4115417"/>
              <a:gd name="connsiteX343" fmla="*/ 4735863 w 5153115"/>
              <a:gd name="connsiteY343" fmla="*/ 1725878 h 4115417"/>
              <a:gd name="connsiteX344" fmla="*/ 4740403 w 5153115"/>
              <a:gd name="connsiteY344" fmla="*/ 1752469 h 4115417"/>
              <a:gd name="connsiteX345" fmla="*/ 4735863 w 5153115"/>
              <a:gd name="connsiteY345" fmla="*/ 1778206 h 4115417"/>
              <a:gd name="connsiteX346" fmla="*/ 4723065 w 5153115"/>
              <a:gd name="connsiteY346" fmla="*/ 1794358 h 4115417"/>
              <a:gd name="connsiteX347" fmla="*/ 4703244 w 5153115"/>
              <a:gd name="connsiteY347" fmla="*/ 1802726 h 4115417"/>
              <a:gd name="connsiteX348" fmla="*/ 4677633 w 5153115"/>
              <a:gd name="connsiteY348" fmla="*/ 1805115 h 4115417"/>
              <a:gd name="connsiteX349" fmla="*/ 4652608 w 5153115"/>
              <a:gd name="connsiteY349" fmla="*/ 1802726 h 4115417"/>
              <a:gd name="connsiteX350" fmla="*/ 4633087 w 5153115"/>
              <a:gd name="connsiteY350" fmla="*/ 1794358 h 4115417"/>
              <a:gd name="connsiteX351" fmla="*/ 4620400 w 5153115"/>
              <a:gd name="connsiteY351" fmla="*/ 1778206 h 4115417"/>
              <a:gd name="connsiteX352" fmla="*/ 4615877 w 5153115"/>
              <a:gd name="connsiteY352" fmla="*/ 1752469 h 4115417"/>
              <a:gd name="connsiteX353" fmla="*/ 4620400 w 5153115"/>
              <a:gd name="connsiteY353" fmla="*/ 1725878 h 4115417"/>
              <a:gd name="connsiteX354" fmla="*/ 4633087 w 5153115"/>
              <a:gd name="connsiteY354" fmla="*/ 1709822 h 4115417"/>
              <a:gd name="connsiteX355" fmla="*/ 4652608 w 5153115"/>
              <a:gd name="connsiteY355" fmla="*/ 1701929 h 4115417"/>
              <a:gd name="connsiteX356" fmla="*/ 3977409 w 5153115"/>
              <a:gd name="connsiteY356" fmla="*/ 1505448 h 4115417"/>
              <a:gd name="connsiteX357" fmla="*/ 4009594 w 5153115"/>
              <a:gd name="connsiteY357" fmla="*/ 1506586 h 4115417"/>
              <a:gd name="connsiteX358" fmla="*/ 4039384 w 5153115"/>
              <a:gd name="connsiteY358" fmla="*/ 1509968 h 4115417"/>
              <a:gd name="connsiteX359" fmla="*/ 4066859 w 5153115"/>
              <a:gd name="connsiteY359" fmla="*/ 1515545 h 4115417"/>
              <a:gd name="connsiteX360" fmla="*/ 4092101 w 5153115"/>
              <a:gd name="connsiteY360" fmla="*/ 1523266 h 4115417"/>
              <a:gd name="connsiteX361" fmla="*/ 4115190 w 5153115"/>
              <a:gd name="connsiteY361" fmla="*/ 1533084 h 4115417"/>
              <a:gd name="connsiteX362" fmla="*/ 4136206 w 5153115"/>
              <a:gd name="connsiteY362" fmla="*/ 1544947 h 4115417"/>
              <a:gd name="connsiteX363" fmla="*/ 4155229 w 5153115"/>
              <a:gd name="connsiteY363" fmla="*/ 1558807 h 4115417"/>
              <a:gd name="connsiteX364" fmla="*/ 4172340 w 5153115"/>
              <a:gd name="connsiteY364" fmla="*/ 1574615 h 4115417"/>
              <a:gd name="connsiteX365" fmla="*/ 4187620 w 5153115"/>
              <a:gd name="connsiteY365" fmla="*/ 1592322 h 4115417"/>
              <a:gd name="connsiteX366" fmla="*/ 4201150 w 5153115"/>
              <a:gd name="connsiteY366" fmla="*/ 1611877 h 4115417"/>
              <a:gd name="connsiteX367" fmla="*/ 4213008 w 5153115"/>
              <a:gd name="connsiteY367" fmla="*/ 1633232 h 4115417"/>
              <a:gd name="connsiteX368" fmla="*/ 4223276 w 5153115"/>
              <a:gd name="connsiteY368" fmla="*/ 1656337 h 4115417"/>
              <a:gd name="connsiteX369" fmla="*/ 4232035 w 5153115"/>
              <a:gd name="connsiteY369" fmla="*/ 1681142 h 4115417"/>
              <a:gd name="connsiteX370" fmla="*/ 4239366 w 5153115"/>
              <a:gd name="connsiteY370" fmla="*/ 1707600 h 4115417"/>
              <a:gd name="connsiteX371" fmla="*/ 4245347 w 5153115"/>
              <a:gd name="connsiteY371" fmla="*/ 1735659 h 4115417"/>
              <a:gd name="connsiteX372" fmla="*/ 4250061 w 5153115"/>
              <a:gd name="connsiteY372" fmla="*/ 1765271 h 4115417"/>
              <a:gd name="connsiteX373" fmla="*/ 4253587 w 5153115"/>
              <a:gd name="connsiteY373" fmla="*/ 1796386 h 4115417"/>
              <a:gd name="connsiteX374" fmla="*/ 4256005 w 5153115"/>
              <a:gd name="connsiteY374" fmla="*/ 1828956 h 4115417"/>
              <a:gd name="connsiteX375" fmla="*/ 4257398 w 5153115"/>
              <a:gd name="connsiteY375" fmla="*/ 1862930 h 4115417"/>
              <a:gd name="connsiteX376" fmla="*/ 4257844 w 5153115"/>
              <a:gd name="connsiteY376" fmla="*/ 1898260 h 4115417"/>
              <a:gd name="connsiteX377" fmla="*/ 4257419 w 5153115"/>
              <a:gd name="connsiteY377" fmla="*/ 1933742 h 4115417"/>
              <a:gd name="connsiteX378" fmla="*/ 4256087 w 5153115"/>
              <a:gd name="connsiteY378" fmla="*/ 1967867 h 4115417"/>
              <a:gd name="connsiteX379" fmla="*/ 4253761 w 5153115"/>
              <a:gd name="connsiteY379" fmla="*/ 2000586 h 4115417"/>
              <a:gd name="connsiteX380" fmla="*/ 4250352 w 5153115"/>
              <a:gd name="connsiteY380" fmla="*/ 2031849 h 4115417"/>
              <a:gd name="connsiteX381" fmla="*/ 4245774 w 5153115"/>
              <a:gd name="connsiteY381" fmla="*/ 2061605 h 4115417"/>
              <a:gd name="connsiteX382" fmla="*/ 4239939 w 5153115"/>
              <a:gd name="connsiteY382" fmla="*/ 2089805 h 4115417"/>
              <a:gd name="connsiteX383" fmla="*/ 4232761 w 5153115"/>
              <a:gd name="connsiteY383" fmla="*/ 2116397 h 4115417"/>
              <a:gd name="connsiteX384" fmla="*/ 4224151 w 5153115"/>
              <a:gd name="connsiteY384" fmla="*/ 2141334 h 4115417"/>
              <a:gd name="connsiteX385" fmla="*/ 4214023 w 5153115"/>
              <a:gd name="connsiteY385" fmla="*/ 2164563 h 4115417"/>
              <a:gd name="connsiteX386" fmla="*/ 4202288 w 5153115"/>
              <a:gd name="connsiteY386" fmla="*/ 2186036 h 4115417"/>
              <a:gd name="connsiteX387" fmla="*/ 4188861 w 5153115"/>
              <a:gd name="connsiteY387" fmla="*/ 2205701 h 4115417"/>
              <a:gd name="connsiteX388" fmla="*/ 4173652 w 5153115"/>
              <a:gd name="connsiteY388" fmla="*/ 2223508 h 4115417"/>
              <a:gd name="connsiteX389" fmla="*/ 4156576 w 5153115"/>
              <a:gd name="connsiteY389" fmla="*/ 2239409 h 4115417"/>
              <a:gd name="connsiteX390" fmla="*/ 4137545 w 5153115"/>
              <a:gd name="connsiteY390" fmla="*/ 2253352 h 4115417"/>
              <a:gd name="connsiteX391" fmla="*/ 4116472 w 5153115"/>
              <a:gd name="connsiteY391" fmla="*/ 2265287 h 4115417"/>
              <a:gd name="connsiteX392" fmla="*/ 4093268 w 5153115"/>
              <a:gd name="connsiteY392" fmla="*/ 2275165 h 4115417"/>
              <a:gd name="connsiteX393" fmla="*/ 4067847 w 5153115"/>
              <a:gd name="connsiteY393" fmla="*/ 2282935 h 4115417"/>
              <a:gd name="connsiteX394" fmla="*/ 4040122 w 5153115"/>
              <a:gd name="connsiteY394" fmla="*/ 2288547 h 4115417"/>
              <a:gd name="connsiteX395" fmla="*/ 4010005 w 5153115"/>
              <a:gd name="connsiteY395" fmla="*/ 2291951 h 4115417"/>
              <a:gd name="connsiteX396" fmla="*/ 3977409 w 5153115"/>
              <a:gd name="connsiteY396" fmla="*/ 2293097 h 4115417"/>
              <a:gd name="connsiteX397" fmla="*/ 3977409 w 5153115"/>
              <a:gd name="connsiteY397" fmla="*/ 2234378 h 4115417"/>
              <a:gd name="connsiteX398" fmla="*/ 4007541 w 5153115"/>
              <a:gd name="connsiteY398" fmla="*/ 2233024 h 4115417"/>
              <a:gd name="connsiteX399" fmla="*/ 4034783 w 5153115"/>
              <a:gd name="connsiteY399" fmla="*/ 2229008 h 4115417"/>
              <a:gd name="connsiteX400" fmla="*/ 4059274 w 5153115"/>
              <a:gd name="connsiteY400" fmla="*/ 2222405 h 4115417"/>
              <a:gd name="connsiteX401" fmla="*/ 4081149 w 5153115"/>
              <a:gd name="connsiteY401" fmla="*/ 2213283 h 4115417"/>
              <a:gd name="connsiteX402" fmla="*/ 4117604 w 5153115"/>
              <a:gd name="connsiteY402" fmla="*/ 2187776 h 4115417"/>
              <a:gd name="connsiteX403" fmla="*/ 4145246 w 5153115"/>
              <a:gd name="connsiteY403" fmla="*/ 2153059 h 4115417"/>
              <a:gd name="connsiteX404" fmla="*/ 4156106 w 5153115"/>
              <a:gd name="connsiteY404" fmla="*/ 2132427 h 4115417"/>
              <a:gd name="connsiteX405" fmla="*/ 4165173 w 5153115"/>
              <a:gd name="connsiteY405" fmla="*/ 2109708 h 4115417"/>
              <a:gd name="connsiteX406" fmla="*/ 4172587 w 5153115"/>
              <a:gd name="connsiteY406" fmla="*/ 2084974 h 4115417"/>
              <a:gd name="connsiteX407" fmla="*/ 4178483 w 5153115"/>
              <a:gd name="connsiteY407" fmla="*/ 2058295 h 4115417"/>
              <a:gd name="connsiteX408" fmla="*/ 4183000 w 5153115"/>
              <a:gd name="connsiteY408" fmla="*/ 2029745 h 4115417"/>
              <a:gd name="connsiteX409" fmla="*/ 4186274 w 5153115"/>
              <a:gd name="connsiteY409" fmla="*/ 1999395 h 4115417"/>
              <a:gd name="connsiteX410" fmla="*/ 4188443 w 5153115"/>
              <a:gd name="connsiteY410" fmla="*/ 1967316 h 4115417"/>
              <a:gd name="connsiteX411" fmla="*/ 4189643 w 5153115"/>
              <a:gd name="connsiteY411" fmla="*/ 1933581 h 4115417"/>
              <a:gd name="connsiteX412" fmla="*/ 4190013 w 5153115"/>
              <a:gd name="connsiteY412" fmla="*/ 1898260 h 4115417"/>
              <a:gd name="connsiteX413" fmla="*/ 4189624 w 5153115"/>
              <a:gd name="connsiteY413" fmla="*/ 1863286 h 4115417"/>
              <a:gd name="connsiteX414" fmla="*/ 4188368 w 5153115"/>
              <a:gd name="connsiteY414" fmla="*/ 1829877 h 4115417"/>
              <a:gd name="connsiteX415" fmla="*/ 4186118 w 5153115"/>
              <a:gd name="connsiteY415" fmla="*/ 1798103 h 4115417"/>
              <a:gd name="connsiteX416" fmla="*/ 4182743 w 5153115"/>
              <a:gd name="connsiteY416" fmla="*/ 1768037 h 4115417"/>
              <a:gd name="connsiteX417" fmla="*/ 4178112 w 5153115"/>
              <a:gd name="connsiteY417" fmla="*/ 1739749 h 4115417"/>
              <a:gd name="connsiteX418" fmla="*/ 4172097 w 5153115"/>
              <a:gd name="connsiteY418" fmla="*/ 1713313 h 4115417"/>
              <a:gd name="connsiteX419" fmla="*/ 4164568 w 5153115"/>
              <a:gd name="connsiteY419" fmla="*/ 1688799 h 4115417"/>
              <a:gd name="connsiteX420" fmla="*/ 4155394 w 5153115"/>
              <a:gd name="connsiteY420" fmla="*/ 1666280 h 4115417"/>
              <a:gd name="connsiteX421" fmla="*/ 4144445 w 5153115"/>
              <a:gd name="connsiteY421" fmla="*/ 1645826 h 4115417"/>
              <a:gd name="connsiteX422" fmla="*/ 4116707 w 5153115"/>
              <a:gd name="connsiteY422" fmla="*/ 1611404 h 4115417"/>
              <a:gd name="connsiteX423" fmla="*/ 4080314 w 5153115"/>
              <a:gd name="connsiteY423" fmla="*/ 1586107 h 4115417"/>
              <a:gd name="connsiteX424" fmla="*/ 4058547 w 5153115"/>
              <a:gd name="connsiteY424" fmla="*/ 1577059 h 4115417"/>
              <a:gd name="connsiteX425" fmla="*/ 4034227 w 5153115"/>
              <a:gd name="connsiteY425" fmla="*/ 1570507 h 4115417"/>
              <a:gd name="connsiteX426" fmla="*/ 4007224 w 5153115"/>
              <a:gd name="connsiteY426" fmla="*/ 1566524 h 4115417"/>
              <a:gd name="connsiteX427" fmla="*/ 3977409 w 5153115"/>
              <a:gd name="connsiteY427" fmla="*/ 1565180 h 4115417"/>
              <a:gd name="connsiteX428" fmla="*/ 3663946 w 5153115"/>
              <a:gd name="connsiteY428" fmla="*/ 1505448 h 4115417"/>
              <a:gd name="connsiteX429" fmla="*/ 3663946 w 5153115"/>
              <a:gd name="connsiteY429" fmla="*/ 1565180 h 4115417"/>
              <a:gd name="connsiteX430" fmla="*/ 3634299 w 5153115"/>
              <a:gd name="connsiteY430" fmla="*/ 1566524 h 4115417"/>
              <a:gd name="connsiteX431" fmla="*/ 3607444 w 5153115"/>
              <a:gd name="connsiteY431" fmla="*/ 1570507 h 4115417"/>
              <a:gd name="connsiteX432" fmla="*/ 3583254 w 5153115"/>
              <a:gd name="connsiteY432" fmla="*/ 1577059 h 4115417"/>
              <a:gd name="connsiteX433" fmla="*/ 3561600 w 5153115"/>
              <a:gd name="connsiteY433" fmla="*/ 1586107 h 4115417"/>
              <a:gd name="connsiteX434" fmla="*/ 3525385 w 5153115"/>
              <a:gd name="connsiteY434" fmla="*/ 1611404 h 4115417"/>
              <a:gd name="connsiteX435" fmla="*/ 3497771 w 5153115"/>
              <a:gd name="connsiteY435" fmla="*/ 1645826 h 4115417"/>
              <a:gd name="connsiteX436" fmla="*/ 3486867 w 5153115"/>
              <a:gd name="connsiteY436" fmla="*/ 1666280 h 4115417"/>
              <a:gd name="connsiteX437" fmla="*/ 3477728 w 5153115"/>
              <a:gd name="connsiteY437" fmla="*/ 1688799 h 4115417"/>
              <a:gd name="connsiteX438" fmla="*/ 3470224 w 5153115"/>
              <a:gd name="connsiteY438" fmla="*/ 1713313 h 4115417"/>
              <a:gd name="connsiteX439" fmla="*/ 3464228 w 5153115"/>
              <a:gd name="connsiteY439" fmla="*/ 1739749 h 4115417"/>
              <a:gd name="connsiteX440" fmla="*/ 3459610 w 5153115"/>
              <a:gd name="connsiteY440" fmla="*/ 1768037 h 4115417"/>
              <a:gd name="connsiteX441" fmla="*/ 3456242 w 5153115"/>
              <a:gd name="connsiteY441" fmla="*/ 1798103 h 4115417"/>
              <a:gd name="connsiteX442" fmla="*/ 3453996 w 5153115"/>
              <a:gd name="connsiteY442" fmla="*/ 1829877 h 4115417"/>
              <a:gd name="connsiteX443" fmla="*/ 3452743 w 5153115"/>
              <a:gd name="connsiteY443" fmla="*/ 1863286 h 4115417"/>
              <a:gd name="connsiteX444" fmla="*/ 3452353 w 5153115"/>
              <a:gd name="connsiteY444" fmla="*/ 1898260 h 4115417"/>
              <a:gd name="connsiteX445" fmla="*/ 3452733 w 5153115"/>
              <a:gd name="connsiteY445" fmla="*/ 1933581 h 4115417"/>
              <a:gd name="connsiteX446" fmla="*/ 3453959 w 5153115"/>
              <a:gd name="connsiteY446" fmla="*/ 1967316 h 4115417"/>
              <a:gd name="connsiteX447" fmla="*/ 3456165 w 5153115"/>
              <a:gd name="connsiteY447" fmla="*/ 1999395 h 4115417"/>
              <a:gd name="connsiteX448" fmla="*/ 3459482 w 5153115"/>
              <a:gd name="connsiteY448" fmla="*/ 2029745 h 4115417"/>
              <a:gd name="connsiteX449" fmla="*/ 3464043 w 5153115"/>
              <a:gd name="connsiteY449" fmla="*/ 2058295 h 4115417"/>
              <a:gd name="connsiteX450" fmla="*/ 3469979 w 5153115"/>
              <a:gd name="connsiteY450" fmla="*/ 2084974 h 4115417"/>
              <a:gd name="connsiteX451" fmla="*/ 3477425 w 5153115"/>
              <a:gd name="connsiteY451" fmla="*/ 2109708 h 4115417"/>
              <a:gd name="connsiteX452" fmla="*/ 3486511 w 5153115"/>
              <a:gd name="connsiteY452" fmla="*/ 2132427 h 4115417"/>
              <a:gd name="connsiteX453" fmla="*/ 3497370 w 5153115"/>
              <a:gd name="connsiteY453" fmla="*/ 2153059 h 4115417"/>
              <a:gd name="connsiteX454" fmla="*/ 3524936 w 5153115"/>
              <a:gd name="connsiteY454" fmla="*/ 2187776 h 4115417"/>
              <a:gd name="connsiteX455" fmla="*/ 3561182 w 5153115"/>
              <a:gd name="connsiteY455" fmla="*/ 2213283 h 4115417"/>
              <a:gd name="connsiteX456" fmla="*/ 3582891 w 5153115"/>
              <a:gd name="connsiteY456" fmla="*/ 2222405 h 4115417"/>
              <a:gd name="connsiteX457" fmla="*/ 3607166 w 5153115"/>
              <a:gd name="connsiteY457" fmla="*/ 2229008 h 4115417"/>
              <a:gd name="connsiteX458" fmla="*/ 3634140 w 5153115"/>
              <a:gd name="connsiteY458" fmla="*/ 2233024 h 4115417"/>
              <a:gd name="connsiteX459" fmla="*/ 3663946 w 5153115"/>
              <a:gd name="connsiteY459" fmla="*/ 2234378 h 4115417"/>
              <a:gd name="connsiteX460" fmla="*/ 3663946 w 5153115"/>
              <a:gd name="connsiteY460" fmla="*/ 2293097 h 4115417"/>
              <a:gd name="connsiteX461" fmla="*/ 3631486 w 5153115"/>
              <a:gd name="connsiteY461" fmla="*/ 2291951 h 4115417"/>
              <a:gd name="connsiteX462" fmla="*/ 3601479 w 5153115"/>
              <a:gd name="connsiteY462" fmla="*/ 2288547 h 4115417"/>
              <a:gd name="connsiteX463" fmla="*/ 3573836 w 5153115"/>
              <a:gd name="connsiteY463" fmla="*/ 2282935 h 4115417"/>
              <a:gd name="connsiteX464" fmla="*/ 3548475 w 5153115"/>
              <a:gd name="connsiteY464" fmla="*/ 2275165 h 4115417"/>
              <a:gd name="connsiteX465" fmla="*/ 3525310 w 5153115"/>
              <a:gd name="connsiteY465" fmla="*/ 2265287 h 4115417"/>
              <a:gd name="connsiteX466" fmla="*/ 3504255 w 5153115"/>
              <a:gd name="connsiteY466" fmla="*/ 2253352 h 4115417"/>
              <a:gd name="connsiteX467" fmla="*/ 3485227 w 5153115"/>
              <a:gd name="connsiteY467" fmla="*/ 2239409 h 4115417"/>
              <a:gd name="connsiteX468" fmla="*/ 3468139 w 5153115"/>
              <a:gd name="connsiteY468" fmla="*/ 2223508 h 4115417"/>
              <a:gd name="connsiteX469" fmla="*/ 3452907 w 5153115"/>
              <a:gd name="connsiteY469" fmla="*/ 2205701 h 4115417"/>
              <a:gd name="connsiteX470" fmla="*/ 3439445 w 5153115"/>
              <a:gd name="connsiteY470" fmla="*/ 2186036 h 4115417"/>
              <a:gd name="connsiteX471" fmla="*/ 3427670 w 5153115"/>
              <a:gd name="connsiteY471" fmla="*/ 2164563 h 4115417"/>
              <a:gd name="connsiteX472" fmla="*/ 3417494 w 5153115"/>
              <a:gd name="connsiteY472" fmla="*/ 2141334 h 4115417"/>
              <a:gd name="connsiteX473" fmla="*/ 3408835 w 5153115"/>
              <a:gd name="connsiteY473" fmla="*/ 2116397 h 4115417"/>
              <a:gd name="connsiteX474" fmla="*/ 3401606 w 5153115"/>
              <a:gd name="connsiteY474" fmla="*/ 2089805 h 4115417"/>
              <a:gd name="connsiteX475" fmla="*/ 3395722 w 5153115"/>
              <a:gd name="connsiteY475" fmla="*/ 2061605 h 4115417"/>
              <a:gd name="connsiteX476" fmla="*/ 3391099 w 5153115"/>
              <a:gd name="connsiteY476" fmla="*/ 2031849 h 4115417"/>
              <a:gd name="connsiteX477" fmla="*/ 3387652 w 5153115"/>
              <a:gd name="connsiteY477" fmla="*/ 2000586 h 4115417"/>
              <a:gd name="connsiteX478" fmla="*/ 3385294 w 5153115"/>
              <a:gd name="connsiteY478" fmla="*/ 1967867 h 4115417"/>
              <a:gd name="connsiteX479" fmla="*/ 3383942 w 5153115"/>
              <a:gd name="connsiteY479" fmla="*/ 1933742 h 4115417"/>
              <a:gd name="connsiteX480" fmla="*/ 3383511 w 5153115"/>
              <a:gd name="connsiteY480" fmla="*/ 1898260 h 4115417"/>
              <a:gd name="connsiteX481" fmla="*/ 3383956 w 5153115"/>
              <a:gd name="connsiteY481" fmla="*/ 1862930 h 4115417"/>
              <a:gd name="connsiteX482" fmla="*/ 3385349 w 5153115"/>
              <a:gd name="connsiteY482" fmla="*/ 1828956 h 4115417"/>
              <a:gd name="connsiteX483" fmla="*/ 3387768 w 5153115"/>
              <a:gd name="connsiteY483" fmla="*/ 1796386 h 4115417"/>
              <a:gd name="connsiteX484" fmla="*/ 3391293 w 5153115"/>
              <a:gd name="connsiteY484" fmla="*/ 1765271 h 4115417"/>
              <a:gd name="connsiteX485" fmla="*/ 3396007 w 5153115"/>
              <a:gd name="connsiteY485" fmla="*/ 1735659 h 4115417"/>
              <a:gd name="connsiteX486" fmla="*/ 3401989 w 5153115"/>
              <a:gd name="connsiteY486" fmla="*/ 1707600 h 4115417"/>
              <a:gd name="connsiteX487" fmla="*/ 3409319 w 5153115"/>
              <a:gd name="connsiteY487" fmla="*/ 1681142 h 4115417"/>
              <a:gd name="connsiteX488" fmla="*/ 3418078 w 5153115"/>
              <a:gd name="connsiteY488" fmla="*/ 1656337 h 4115417"/>
              <a:gd name="connsiteX489" fmla="*/ 3428346 w 5153115"/>
              <a:gd name="connsiteY489" fmla="*/ 1633232 h 4115417"/>
              <a:gd name="connsiteX490" fmla="*/ 3440205 w 5153115"/>
              <a:gd name="connsiteY490" fmla="*/ 1611877 h 4115417"/>
              <a:gd name="connsiteX491" fmla="*/ 3453734 w 5153115"/>
              <a:gd name="connsiteY491" fmla="*/ 1592322 h 4115417"/>
              <a:gd name="connsiteX492" fmla="*/ 3469014 w 5153115"/>
              <a:gd name="connsiteY492" fmla="*/ 1574615 h 4115417"/>
              <a:gd name="connsiteX493" fmla="*/ 3486125 w 5153115"/>
              <a:gd name="connsiteY493" fmla="*/ 1558807 h 4115417"/>
              <a:gd name="connsiteX494" fmla="*/ 3505148 w 5153115"/>
              <a:gd name="connsiteY494" fmla="*/ 1544947 h 4115417"/>
              <a:gd name="connsiteX495" fmla="*/ 3526164 w 5153115"/>
              <a:gd name="connsiteY495" fmla="*/ 1533084 h 4115417"/>
              <a:gd name="connsiteX496" fmla="*/ 3549253 w 5153115"/>
              <a:gd name="connsiteY496" fmla="*/ 1523266 h 4115417"/>
              <a:gd name="connsiteX497" fmla="*/ 3574495 w 5153115"/>
              <a:gd name="connsiteY497" fmla="*/ 1515545 h 4115417"/>
              <a:gd name="connsiteX498" fmla="*/ 3601970 w 5153115"/>
              <a:gd name="connsiteY498" fmla="*/ 1509968 h 4115417"/>
              <a:gd name="connsiteX499" fmla="*/ 3631760 w 5153115"/>
              <a:gd name="connsiteY499" fmla="*/ 1506586 h 4115417"/>
              <a:gd name="connsiteX500" fmla="*/ 3236836 w 5153115"/>
              <a:gd name="connsiteY500" fmla="*/ 1122758 h 4115417"/>
              <a:gd name="connsiteX501" fmla="*/ 3785558 w 5153115"/>
              <a:gd name="connsiteY501" fmla="*/ 1122758 h 4115417"/>
              <a:gd name="connsiteX502" fmla="*/ 3785558 w 5153115"/>
              <a:gd name="connsiteY502" fmla="*/ 1187552 h 4115417"/>
              <a:gd name="connsiteX503" fmla="*/ 3236836 w 5153115"/>
              <a:gd name="connsiteY503" fmla="*/ 1187552 h 4115417"/>
              <a:gd name="connsiteX504" fmla="*/ 2319897 w 5153115"/>
              <a:gd name="connsiteY504" fmla="*/ 1122758 h 4115417"/>
              <a:gd name="connsiteX505" fmla="*/ 2868618 w 5153115"/>
              <a:gd name="connsiteY505" fmla="*/ 1122758 h 4115417"/>
              <a:gd name="connsiteX506" fmla="*/ 2868618 w 5153115"/>
              <a:gd name="connsiteY506" fmla="*/ 1187552 h 4115417"/>
              <a:gd name="connsiteX507" fmla="*/ 2319897 w 5153115"/>
              <a:gd name="connsiteY507" fmla="*/ 1187552 h 4115417"/>
              <a:gd name="connsiteX508" fmla="*/ 4153762 w 5153115"/>
              <a:gd name="connsiteY508" fmla="*/ 1019489 h 4115417"/>
              <a:gd name="connsiteX509" fmla="*/ 4443309 w 5153115"/>
              <a:gd name="connsiteY509" fmla="*/ 1019489 h 4115417"/>
              <a:gd name="connsiteX510" fmla="*/ 4443309 w 5153115"/>
              <a:gd name="connsiteY510" fmla="*/ 1083270 h 4115417"/>
              <a:gd name="connsiteX511" fmla="*/ 4153762 w 5153115"/>
              <a:gd name="connsiteY511" fmla="*/ 1083270 h 4115417"/>
              <a:gd name="connsiteX512" fmla="*/ 3236836 w 5153115"/>
              <a:gd name="connsiteY512" fmla="*/ 911166 h 4115417"/>
              <a:gd name="connsiteX513" fmla="*/ 3785558 w 5153115"/>
              <a:gd name="connsiteY513" fmla="*/ 911166 h 4115417"/>
              <a:gd name="connsiteX514" fmla="*/ 3785558 w 5153115"/>
              <a:gd name="connsiteY514" fmla="*/ 975959 h 4115417"/>
              <a:gd name="connsiteX515" fmla="*/ 3236836 w 5153115"/>
              <a:gd name="connsiteY515" fmla="*/ 975959 h 4115417"/>
              <a:gd name="connsiteX516" fmla="*/ 2319897 w 5153115"/>
              <a:gd name="connsiteY516" fmla="*/ 911166 h 4115417"/>
              <a:gd name="connsiteX517" fmla="*/ 2868618 w 5153115"/>
              <a:gd name="connsiteY517" fmla="*/ 911166 h 4115417"/>
              <a:gd name="connsiteX518" fmla="*/ 2868618 w 5153115"/>
              <a:gd name="connsiteY518" fmla="*/ 975959 h 4115417"/>
              <a:gd name="connsiteX519" fmla="*/ 2319897 w 5153115"/>
              <a:gd name="connsiteY519" fmla="*/ 975959 h 4115417"/>
              <a:gd name="connsiteX520" fmla="*/ 4267899 w 5153115"/>
              <a:gd name="connsiteY520" fmla="*/ 211592 h 4115417"/>
              <a:gd name="connsiteX521" fmla="*/ 4816621 w 5153115"/>
              <a:gd name="connsiteY521" fmla="*/ 211592 h 4115417"/>
              <a:gd name="connsiteX522" fmla="*/ 4816621 w 5153115"/>
              <a:gd name="connsiteY522" fmla="*/ 276385 h 4115417"/>
              <a:gd name="connsiteX523" fmla="*/ 4267899 w 5153115"/>
              <a:gd name="connsiteY523" fmla="*/ 276385 h 4115417"/>
              <a:gd name="connsiteX524" fmla="*/ 3350947 w 5153115"/>
              <a:gd name="connsiteY524" fmla="*/ 211592 h 4115417"/>
              <a:gd name="connsiteX525" fmla="*/ 3899669 w 5153115"/>
              <a:gd name="connsiteY525" fmla="*/ 211592 h 4115417"/>
              <a:gd name="connsiteX526" fmla="*/ 3899669 w 5153115"/>
              <a:gd name="connsiteY526" fmla="*/ 276385 h 4115417"/>
              <a:gd name="connsiteX527" fmla="*/ 3350947 w 5153115"/>
              <a:gd name="connsiteY527" fmla="*/ 276385 h 4115417"/>
              <a:gd name="connsiteX528" fmla="*/ 4267899 w 5153115"/>
              <a:gd name="connsiteY528" fmla="*/ 0 h 4115417"/>
              <a:gd name="connsiteX529" fmla="*/ 4816621 w 5153115"/>
              <a:gd name="connsiteY529" fmla="*/ 0 h 4115417"/>
              <a:gd name="connsiteX530" fmla="*/ 4816621 w 5153115"/>
              <a:gd name="connsiteY530" fmla="*/ 64794 h 4115417"/>
              <a:gd name="connsiteX531" fmla="*/ 4267899 w 5153115"/>
              <a:gd name="connsiteY531" fmla="*/ 64794 h 4115417"/>
              <a:gd name="connsiteX532" fmla="*/ 3350947 w 5153115"/>
              <a:gd name="connsiteY532" fmla="*/ 0 h 4115417"/>
              <a:gd name="connsiteX533" fmla="*/ 3899669 w 5153115"/>
              <a:gd name="connsiteY533" fmla="*/ 0 h 4115417"/>
              <a:gd name="connsiteX534" fmla="*/ 3899669 w 5153115"/>
              <a:gd name="connsiteY534" fmla="*/ 64794 h 4115417"/>
              <a:gd name="connsiteX535" fmla="*/ 3350947 w 5153115"/>
              <a:gd name="connsiteY535" fmla="*/ 64794 h 411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</a:cxnLst>
            <a:rect l="l" t="t" r="r" b="b"/>
            <a:pathLst>
              <a:path w="5153115" h="4115417">
                <a:moveTo>
                  <a:pt x="5090346" y="3947359"/>
                </a:moveTo>
                <a:lnTo>
                  <a:pt x="5115957" y="3949589"/>
                </a:lnTo>
                <a:lnTo>
                  <a:pt x="5135778" y="3957609"/>
                </a:lnTo>
                <a:lnTo>
                  <a:pt x="5148575" y="3973412"/>
                </a:lnTo>
                <a:lnTo>
                  <a:pt x="5153115" y="3998991"/>
                </a:lnTo>
                <a:lnTo>
                  <a:pt x="5148575" y="4025740"/>
                </a:lnTo>
                <a:lnTo>
                  <a:pt x="5135778" y="4042144"/>
                </a:lnTo>
                <a:lnTo>
                  <a:pt x="5115957" y="4050386"/>
                </a:lnTo>
                <a:lnTo>
                  <a:pt x="5090346" y="4052648"/>
                </a:lnTo>
                <a:lnTo>
                  <a:pt x="5064736" y="4050386"/>
                </a:lnTo>
                <a:lnTo>
                  <a:pt x="5044915" y="4042144"/>
                </a:lnTo>
                <a:lnTo>
                  <a:pt x="5032117" y="4025740"/>
                </a:lnTo>
                <a:lnTo>
                  <a:pt x="5027578" y="3998991"/>
                </a:lnTo>
                <a:lnTo>
                  <a:pt x="5032260" y="3973412"/>
                </a:lnTo>
                <a:lnTo>
                  <a:pt x="5045294" y="3957609"/>
                </a:lnTo>
                <a:lnTo>
                  <a:pt x="5065163" y="3949589"/>
                </a:lnTo>
                <a:close/>
                <a:moveTo>
                  <a:pt x="3131033" y="3947359"/>
                </a:moveTo>
                <a:lnTo>
                  <a:pt x="3156644" y="3949589"/>
                </a:lnTo>
                <a:lnTo>
                  <a:pt x="3176464" y="3957609"/>
                </a:lnTo>
                <a:lnTo>
                  <a:pt x="3189262" y="3973412"/>
                </a:lnTo>
                <a:lnTo>
                  <a:pt x="3193801" y="3998991"/>
                </a:lnTo>
                <a:lnTo>
                  <a:pt x="3189262" y="4025740"/>
                </a:lnTo>
                <a:lnTo>
                  <a:pt x="3176464" y="4042144"/>
                </a:lnTo>
                <a:lnTo>
                  <a:pt x="3156644" y="4050386"/>
                </a:lnTo>
                <a:lnTo>
                  <a:pt x="3131033" y="4052648"/>
                </a:lnTo>
                <a:lnTo>
                  <a:pt x="3105422" y="4050386"/>
                </a:lnTo>
                <a:lnTo>
                  <a:pt x="3085601" y="4042144"/>
                </a:lnTo>
                <a:lnTo>
                  <a:pt x="3072804" y="4025740"/>
                </a:lnTo>
                <a:lnTo>
                  <a:pt x="3068264" y="3998991"/>
                </a:lnTo>
                <a:lnTo>
                  <a:pt x="3072946" y="3973412"/>
                </a:lnTo>
                <a:lnTo>
                  <a:pt x="3085981" y="3957609"/>
                </a:lnTo>
                <a:lnTo>
                  <a:pt x="3105849" y="3949589"/>
                </a:lnTo>
                <a:close/>
                <a:moveTo>
                  <a:pt x="4047912" y="3947356"/>
                </a:moveTo>
                <a:lnTo>
                  <a:pt x="4173450" y="3947356"/>
                </a:lnTo>
                <a:lnTo>
                  <a:pt x="4173450" y="4052645"/>
                </a:lnTo>
                <a:lnTo>
                  <a:pt x="4047912" y="4052645"/>
                </a:lnTo>
                <a:close/>
                <a:moveTo>
                  <a:pt x="916909" y="3856244"/>
                </a:moveTo>
                <a:lnTo>
                  <a:pt x="1465630" y="3856244"/>
                </a:lnTo>
                <a:lnTo>
                  <a:pt x="1465630" y="3921036"/>
                </a:lnTo>
                <a:lnTo>
                  <a:pt x="916909" y="3921036"/>
                </a:lnTo>
                <a:close/>
                <a:moveTo>
                  <a:pt x="0" y="3856244"/>
                </a:moveTo>
                <a:lnTo>
                  <a:pt x="548722" y="3856244"/>
                </a:lnTo>
                <a:lnTo>
                  <a:pt x="548722" y="3921036"/>
                </a:lnTo>
                <a:lnTo>
                  <a:pt x="0" y="3921036"/>
                </a:lnTo>
                <a:close/>
                <a:moveTo>
                  <a:pt x="916909" y="3644651"/>
                </a:moveTo>
                <a:lnTo>
                  <a:pt x="1465630" y="3644651"/>
                </a:lnTo>
                <a:lnTo>
                  <a:pt x="1465630" y="3709444"/>
                </a:lnTo>
                <a:lnTo>
                  <a:pt x="916909" y="3709444"/>
                </a:lnTo>
                <a:close/>
                <a:moveTo>
                  <a:pt x="0" y="3644651"/>
                </a:moveTo>
                <a:lnTo>
                  <a:pt x="548722" y="3644651"/>
                </a:lnTo>
                <a:lnTo>
                  <a:pt x="548722" y="3709444"/>
                </a:lnTo>
                <a:lnTo>
                  <a:pt x="0" y="3709444"/>
                </a:lnTo>
                <a:close/>
                <a:moveTo>
                  <a:pt x="5090346" y="3522149"/>
                </a:moveTo>
                <a:lnTo>
                  <a:pt x="5115957" y="3524253"/>
                </a:lnTo>
                <a:lnTo>
                  <a:pt x="5135778" y="3532146"/>
                </a:lnTo>
                <a:lnTo>
                  <a:pt x="5148575" y="3548202"/>
                </a:lnTo>
                <a:lnTo>
                  <a:pt x="5153115" y="3574793"/>
                </a:lnTo>
                <a:lnTo>
                  <a:pt x="5148575" y="3600531"/>
                </a:lnTo>
                <a:lnTo>
                  <a:pt x="5135778" y="3616682"/>
                </a:lnTo>
                <a:lnTo>
                  <a:pt x="5115957" y="3625050"/>
                </a:lnTo>
                <a:lnTo>
                  <a:pt x="5090346" y="3627438"/>
                </a:lnTo>
                <a:lnTo>
                  <a:pt x="5065321" y="3625050"/>
                </a:lnTo>
                <a:lnTo>
                  <a:pt x="5045800" y="3616682"/>
                </a:lnTo>
                <a:lnTo>
                  <a:pt x="5033113" y="3600531"/>
                </a:lnTo>
                <a:lnTo>
                  <a:pt x="5028589" y="3574793"/>
                </a:lnTo>
                <a:lnTo>
                  <a:pt x="5033113" y="3548202"/>
                </a:lnTo>
                <a:lnTo>
                  <a:pt x="5045800" y="3532146"/>
                </a:lnTo>
                <a:lnTo>
                  <a:pt x="5065321" y="3524253"/>
                </a:lnTo>
                <a:close/>
                <a:moveTo>
                  <a:pt x="3131033" y="3522149"/>
                </a:moveTo>
                <a:lnTo>
                  <a:pt x="3156644" y="3524253"/>
                </a:lnTo>
                <a:lnTo>
                  <a:pt x="3176464" y="3532146"/>
                </a:lnTo>
                <a:lnTo>
                  <a:pt x="3189262" y="3548202"/>
                </a:lnTo>
                <a:lnTo>
                  <a:pt x="3193801" y="3574793"/>
                </a:lnTo>
                <a:lnTo>
                  <a:pt x="3189262" y="3600531"/>
                </a:lnTo>
                <a:lnTo>
                  <a:pt x="3176464" y="3616682"/>
                </a:lnTo>
                <a:lnTo>
                  <a:pt x="3156644" y="3625050"/>
                </a:lnTo>
                <a:lnTo>
                  <a:pt x="3131033" y="3627438"/>
                </a:lnTo>
                <a:lnTo>
                  <a:pt x="3106008" y="3625050"/>
                </a:lnTo>
                <a:lnTo>
                  <a:pt x="3086488" y="3616682"/>
                </a:lnTo>
                <a:lnTo>
                  <a:pt x="3073801" y="3600531"/>
                </a:lnTo>
                <a:lnTo>
                  <a:pt x="3069277" y="3574793"/>
                </a:lnTo>
                <a:lnTo>
                  <a:pt x="3073801" y="3548202"/>
                </a:lnTo>
                <a:lnTo>
                  <a:pt x="3086488" y="3532146"/>
                </a:lnTo>
                <a:lnTo>
                  <a:pt x="3106008" y="3524253"/>
                </a:lnTo>
                <a:close/>
                <a:moveTo>
                  <a:pt x="2430814" y="3327768"/>
                </a:moveTo>
                <a:lnTo>
                  <a:pt x="2462999" y="3328906"/>
                </a:lnTo>
                <a:lnTo>
                  <a:pt x="2492789" y="3332288"/>
                </a:lnTo>
                <a:lnTo>
                  <a:pt x="2520265" y="3337864"/>
                </a:lnTo>
                <a:lnTo>
                  <a:pt x="2545507" y="3345586"/>
                </a:lnTo>
                <a:lnTo>
                  <a:pt x="2568596" y="3355403"/>
                </a:lnTo>
                <a:lnTo>
                  <a:pt x="2589611" y="3367266"/>
                </a:lnTo>
                <a:lnTo>
                  <a:pt x="2608634" y="3381127"/>
                </a:lnTo>
                <a:lnTo>
                  <a:pt x="2625746" y="3396935"/>
                </a:lnTo>
                <a:lnTo>
                  <a:pt x="2641027" y="3414641"/>
                </a:lnTo>
                <a:lnTo>
                  <a:pt x="2654556" y="3434197"/>
                </a:lnTo>
                <a:lnTo>
                  <a:pt x="2666414" y="3455551"/>
                </a:lnTo>
                <a:lnTo>
                  <a:pt x="2676682" y="3478656"/>
                </a:lnTo>
                <a:lnTo>
                  <a:pt x="2685441" y="3503462"/>
                </a:lnTo>
                <a:lnTo>
                  <a:pt x="2692772" y="3529919"/>
                </a:lnTo>
                <a:lnTo>
                  <a:pt x="2698753" y="3557979"/>
                </a:lnTo>
                <a:lnTo>
                  <a:pt x="2703467" y="3587592"/>
                </a:lnTo>
                <a:lnTo>
                  <a:pt x="2706993" y="3618707"/>
                </a:lnTo>
                <a:lnTo>
                  <a:pt x="2709411" y="3651277"/>
                </a:lnTo>
                <a:lnTo>
                  <a:pt x="2710804" y="3685251"/>
                </a:lnTo>
                <a:lnTo>
                  <a:pt x="2711250" y="3720581"/>
                </a:lnTo>
                <a:lnTo>
                  <a:pt x="2710826" y="3756062"/>
                </a:lnTo>
                <a:lnTo>
                  <a:pt x="2709493" y="3790187"/>
                </a:lnTo>
                <a:lnTo>
                  <a:pt x="2707167" y="3822906"/>
                </a:lnTo>
                <a:lnTo>
                  <a:pt x="2703758" y="3854169"/>
                </a:lnTo>
                <a:lnTo>
                  <a:pt x="2699180" y="3883925"/>
                </a:lnTo>
                <a:lnTo>
                  <a:pt x="2693346" y="3912125"/>
                </a:lnTo>
                <a:lnTo>
                  <a:pt x="2686167" y="3938718"/>
                </a:lnTo>
                <a:lnTo>
                  <a:pt x="2677557" y="3963654"/>
                </a:lnTo>
                <a:lnTo>
                  <a:pt x="2667429" y="3986884"/>
                </a:lnTo>
                <a:lnTo>
                  <a:pt x="2655695" y="4008356"/>
                </a:lnTo>
                <a:lnTo>
                  <a:pt x="2642267" y="4028021"/>
                </a:lnTo>
                <a:lnTo>
                  <a:pt x="2627058" y="4045829"/>
                </a:lnTo>
                <a:lnTo>
                  <a:pt x="2609982" y="4061729"/>
                </a:lnTo>
                <a:lnTo>
                  <a:pt x="2590950" y="4075672"/>
                </a:lnTo>
                <a:lnTo>
                  <a:pt x="2569877" y="4087608"/>
                </a:lnTo>
                <a:lnTo>
                  <a:pt x="2546673" y="4097485"/>
                </a:lnTo>
                <a:lnTo>
                  <a:pt x="2521252" y="4105255"/>
                </a:lnTo>
                <a:lnTo>
                  <a:pt x="2493527" y="4110867"/>
                </a:lnTo>
                <a:lnTo>
                  <a:pt x="2463410" y="4114272"/>
                </a:lnTo>
                <a:lnTo>
                  <a:pt x="2430814" y="4115417"/>
                </a:lnTo>
                <a:lnTo>
                  <a:pt x="2430814" y="4056698"/>
                </a:lnTo>
                <a:lnTo>
                  <a:pt x="2460946" y="4055344"/>
                </a:lnTo>
                <a:lnTo>
                  <a:pt x="2488189" y="4051329"/>
                </a:lnTo>
                <a:lnTo>
                  <a:pt x="2512679" y="4044725"/>
                </a:lnTo>
                <a:lnTo>
                  <a:pt x="2534555" y="4035604"/>
                </a:lnTo>
                <a:lnTo>
                  <a:pt x="2571010" y="4010096"/>
                </a:lnTo>
                <a:lnTo>
                  <a:pt x="2598653" y="3975380"/>
                </a:lnTo>
                <a:lnTo>
                  <a:pt x="2609511" y="3954747"/>
                </a:lnTo>
                <a:lnTo>
                  <a:pt x="2618579" y="3932029"/>
                </a:lnTo>
                <a:lnTo>
                  <a:pt x="2625992" y="3907294"/>
                </a:lnTo>
                <a:lnTo>
                  <a:pt x="2631889" y="3880616"/>
                </a:lnTo>
                <a:lnTo>
                  <a:pt x="2636405" y="3852065"/>
                </a:lnTo>
                <a:lnTo>
                  <a:pt x="2639680" y="3821716"/>
                </a:lnTo>
                <a:lnTo>
                  <a:pt x="2641849" y="3789637"/>
                </a:lnTo>
                <a:lnTo>
                  <a:pt x="2643049" y="3755901"/>
                </a:lnTo>
                <a:lnTo>
                  <a:pt x="2643419" y="3720581"/>
                </a:lnTo>
                <a:lnTo>
                  <a:pt x="2643030" y="3685607"/>
                </a:lnTo>
                <a:lnTo>
                  <a:pt x="2641774" y="3652197"/>
                </a:lnTo>
                <a:lnTo>
                  <a:pt x="2639524" y="3620423"/>
                </a:lnTo>
                <a:lnTo>
                  <a:pt x="2636148" y="3590357"/>
                </a:lnTo>
                <a:lnTo>
                  <a:pt x="2631518" y="3562069"/>
                </a:lnTo>
                <a:lnTo>
                  <a:pt x="2625503" y="3535632"/>
                </a:lnTo>
                <a:lnTo>
                  <a:pt x="2617973" y="3511118"/>
                </a:lnTo>
                <a:lnTo>
                  <a:pt x="2608799" y="3488599"/>
                </a:lnTo>
                <a:lnTo>
                  <a:pt x="2597851" y="3468146"/>
                </a:lnTo>
                <a:lnTo>
                  <a:pt x="2570112" y="3433724"/>
                </a:lnTo>
                <a:lnTo>
                  <a:pt x="2533719" y="3408426"/>
                </a:lnTo>
                <a:lnTo>
                  <a:pt x="2511952" y="3399378"/>
                </a:lnTo>
                <a:lnTo>
                  <a:pt x="2487632" y="3392827"/>
                </a:lnTo>
                <a:lnTo>
                  <a:pt x="2460630" y="3388844"/>
                </a:lnTo>
                <a:lnTo>
                  <a:pt x="2430814" y="3387500"/>
                </a:lnTo>
                <a:close/>
                <a:moveTo>
                  <a:pt x="2117321" y="3327768"/>
                </a:moveTo>
                <a:lnTo>
                  <a:pt x="2117321" y="3387500"/>
                </a:lnTo>
                <a:lnTo>
                  <a:pt x="2087673" y="3388844"/>
                </a:lnTo>
                <a:lnTo>
                  <a:pt x="2060820" y="3392827"/>
                </a:lnTo>
                <a:lnTo>
                  <a:pt x="2036631" y="3399378"/>
                </a:lnTo>
                <a:lnTo>
                  <a:pt x="2014976" y="3408426"/>
                </a:lnTo>
                <a:lnTo>
                  <a:pt x="1978761" y="3433724"/>
                </a:lnTo>
                <a:lnTo>
                  <a:pt x="1951147" y="3468146"/>
                </a:lnTo>
                <a:lnTo>
                  <a:pt x="1940243" y="3488599"/>
                </a:lnTo>
                <a:lnTo>
                  <a:pt x="1931104" y="3511118"/>
                </a:lnTo>
                <a:lnTo>
                  <a:pt x="1923600" y="3535632"/>
                </a:lnTo>
                <a:lnTo>
                  <a:pt x="1917604" y="3562069"/>
                </a:lnTo>
                <a:lnTo>
                  <a:pt x="1912986" y="3590357"/>
                </a:lnTo>
                <a:lnTo>
                  <a:pt x="1909618" y="3620423"/>
                </a:lnTo>
                <a:lnTo>
                  <a:pt x="1907372" y="3652197"/>
                </a:lnTo>
                <a:lnTo>
                  <a:pt x="1906119" y="3685607"/>
                </a:lnTo>
                <a:lnTo>
                  <a:pt x="1905729" y="3720581"/>
                </a:lnTo>
                <a:lnTo>
                  <a:pt x="1906108" y="3755901"/>
                </a:lnTo>
                <a:lnTo>
                  <a:pt x="1907335" y="3789637"/>
                </a:lnTo>
                <a:lnTo>
                  <a:pt x="1909541" y="3821716"/>
                </a:lnTo>
                <a:lnTo>
                  <a:pt x="1912858" y="3852065"/>
                </a:lnTo>
                <a:lnTo>
                  <a:pt x="1917419" y="3880616"/>
                </a:lnTo>
                <a:lnTo>
                  <a:pt x="1923356" y="3907294"/>
                </a:lnTo>
                <a:lnTo>
                  <a:pt x="1930801" y="3932029"/>
                </a:lnTo>
                <a:lnTo>
                  <a:pt x="1939887" y="3954747"/>
                </a:lnTo>
                <a:lnTo>
                  <a:pt x="1950747" y="3975380"/>
                </a:lnTo>
                <a:lnTo>
                  <a:pt x="1978312" y="4010096"/>
                </a:lnTo>
                <a:lnTo>
                  <a:pt x="2014558" y="4035604"/>
                </a:lnTo>
                <a:lnTo>
                  <a:pt x="2036267" y="4044725"/>
                </a:lnTo>
                <a:lnTo>
                  <a:pt x="2060542" y="4051329"/>
                </a:lnTo>
                <a:lnTo>
                  <a:pt x="2087515" y="4055344"/>
                </a:lnTo>
                <a:lnTo>
                  <a:pt x="2117321" y="4056698"/>
                </a:lnTo>
                <a:lnTo>
                  <a:pt x="2117321" y="4115417"/>
                </a:lnTo>
                <a:lnTo>
                  <a:pt x="2084861" y="4114272"/>
                </a:lnTo>
                <a:lnTo>
                  <a:pt x="2054855" y="4110867"/>
                </a:lnTo>
                <a:lnTo>
                  <a:pt x="2027213" y="4105255"/>
                </a:lnTo>
                <a:lnTo>
                  <a:pt x="2001851" y="4097485"/>
                </a:lnTo>
                <a:lnTo>
                  <a:pt x="1978687" y="4087608"/>
                </a:lnTo>
                <a:lnTo>
                  <a:pt x="1957631" y="4075672"/>
                </a:lnTo>
                <a:lnTo>
                  <a:pt x="1938602" y="4061729"/>
                </a:lnTo>
                <a:lnTo>
                  <a:pt x="1921515" y="4045829"/>
                </a:lnTo>
                <a:lnTo>
                  <a:pt x="1906284" y="4028021"/>
                </a:lnTo>
                <a:lnTo>
                  <a:pt x="1892821" y="4008356"/>
                </a:lnTo>
                <a:lnTo>
                  <a:pt x="1881046" y="3986884"/>
                </a:lnTo>
                <a:lnTo>
                  <a:pt x="1870870" y="3963654"/>
                </a:lnTo>
                <a:lnTo>
                  <a:pt x="1862211" y="3938718"/>
                </a:lnTo>
                <a:lnTo>
                  <a:pt x="1854982" y="3912125"/>
                </a:lnTo>
                <a:lnTo>
                  <a:pt x="1849098" y="3883925"/>
                </a:lnTo>
                <a:lnTo>
                  <a:pt x="1844475" y="3854169"/>
                </a:lnTo>
                <a:lnTo>
                  <a:pt x="1841028" y="3822906"/>
                </a:lnTo>
                <a:lnTo>
                  <a:pt x="1838670" y="3790187"/>
                </a:lnTo>
                <a:lnTo>
                  <a:pt x="1837318" y="3756062"/>
                </a:lnTo>
                <a:lnTo>
                  <a:pt x="1836887" y="3720581"/>
                </a:lnTo>
                <a:lnTo>
                  <a:pt x="1837332" y="3685251"/>
                </a:lnTo>
                <a:lnTo>
                  <a:pt x="1838725" y="3651277"/>
                </a:lnTo>
                <a:lnTo>
                  <a:pt x="1841144" y="3618707"/>
                </a:lnTo>
                <a:lnTo>
                  <a:pt x="1844669" y="3587592"/>
                </a:lnTo>
                <a:lnTo>
                  <a:pt x="1849383" y="3557979"/>
                </a:lnTo>
                <a:lnTo>
                  <a:pt x="1855365" y="3529919"/>
                </a:lnTo>
                <a:lnTo>
                  <a:pt x="1862695" y="3503462"/>
                </a:lnTo>
                <a:lnTo>
                  <a:pt x="1871454" y="3478656"/>
                </a:lnTo>
                <a:lnTo>
                  <a:pt x="1881722" y="3455551"/>
                </a:lnTo>
                <a:lnTo>
                  <a:pt x="1893581" y="3434197"/>
                </a:lnTo>
                <a:lnTo>
                  <a:pt x="1907110" y="3414641"/>
                </a:lnTo>
                <a:lnTo>
                  <a:pt x="1922390" y="3396935"/>
                </a:lnTo>
                <a:lnTo>
                  <a:pt x="1939502" y="3381127"/>
                </a:lnTo>
                <a:lnTo>
                  <a:pt x="1958525" y="3367266"/>
                </a:lnTo>
                <a:lnTo>
                  <a:pt x="1979540" y="3355403"/>
                </a:lnTo>
                <a:lnTo>
                  <a:pt x="2002629" y="3345586"/>
                </a:lnTo>
                <a:lnTo>
                  <a:pt x="2027871" y="3337864"/>
                </a:lnTo>
                <a:lnTo>
                  <a:pt x="2055347" y="3332288"/>
                </a:lnTo>
                <a:lnTo>
                  <a:pt x="2085135" y="3328906"/>
                </a:lnTo>
                <a:close/>
                <a:moveTo>
                  <a:pt x="3377636" y="3036193"/>
                </a:moveTo>
                <a:lnTo>
                  <a:pt x="3403246" y="3038423"/>
                </a:lnTo>
                <a:lnTo>
                  <a:pt x="3423067" y="3046443"/>
                </a:lnTo>
                <a:lnTo>
                  <a:pt x="3435864" y="3062246"/>
                </a:lnTo>
                <a:lnTo>
                  <a:pt x="3440404" y="3087826"/>
                </a:lnTo>
                <a:lnTo>
                  <a:pt x="3435864" y="3114575"/>
                </a:lnTo>
                <a:lnTo>
                  <a:pt x="3423067" y="3130979"/>
                </a:lnTo>
                <a:lnTo>
                  <a:pt x="3403246" y="3139221"/>
                </a:lnTo>
                <a:lnTo>
                  <a:pt x="3377636" y="3141483"/>
                </a:lnTo>
                <a:lnTo>
                  <a:pt x="3352025" y="3139221"/>
                </a:lnTo>
                <a:lnTo>
                  <a:pt x="3332204" y="3130979"/>
                </a:lnTo>
                <a:lnTo>
                  <a:pt x="3319407" y="3114575"/>
                </a:lnTo>
                <a:lnTo>
                  <a:pt x="3314867" y="3087826"/>
                </a:lnTo>
                <a:lnTo>
                  <a:pt x="3319549" y="3062246"/>
                </a:lnTo>
                <a:lnTo>
                  <a:pt x="3332584" y="3046443"/>
                </a:lnTo>
                <a:lnTo>
                  <a:pt x="3352453" y="3038423"/>
                </a:lnTo>
                <a:close/>
                <a:moveTo>
                  <a:pt x="2913514" y="3036193"/>
                </a:moveTo>
                <a:lnTo>
                  <a:pt x="2939125" y="3038423"/>
                </a:lnTo>
                <a:lnTo>
                  <a:pt x="2958945" y="3046443"/>
                </a:lnTo>
                <a:lnTo>
                  <a:pt x="2971742" y="3062246"/>
                </a:lnTo>
                <a:lnTo>
                  <a:pt x="2976282" y="3087826"/>
                </a:lnTo>
                <a:lnTo>
                  <a:pt x="2971742" y="3114575"/>
                </a:lnTo>
                <a:lnTo>
                  <a:pt x="2958945" y="3130979"/>
                </a:lnTo>
                <a:lnTo>
                  <a:pt x="2939125" y="3139221"/>
                </a:lnTo>
                <a:lnTo>
                  <a:pt x="2913514" y="3141483"/>
                </a:lnTo>
                <a:lnTo>
                  <a:pt x="2887903" y="3139221"/>
                </a:lnTo>
                <a:lnTo>
                  <a:pt x="2868082" y="3130979"/>
                </a:lnTo>
                <a:lnTo>
                  <a:pt x="2855285" y="3114575"/>
                </a:lnTo>
                <a:lnTo>
                  <a:pt x="2850745" y="3087826"/>
                </a:lnTo>
                <a:lnTo>
                  <a:pt x="2855427" y="3062246"/>
                </a:lnTo>
                <a:lnTo>
                  <a:pt x="2868462" y="3046443"/>
                </a:lnTo>
                <a:lnTo>
                  <a:pt x="2888330" y="3038423"/>
                </a:lnTo>
                <a:close/>
                <a:moveTo>
                  <a:pt x="1690212" y="2945084"/>
                </a:moveTo>
                <a:lnTo>
                  <a:pt x="2238932" y="2945084"/>
                </a:lnTo>
                <a:lnTo>
                  <a:pt x="2238932" y="3009877"/>
                </a:lnTo>
                <a:lnTo>
                  <a:pt x="1690212" y="3009877"/>
                </a:lnTo>
                <a:close/>
                <a:moveTo>
                  <a:pt x="773297" y="2945084"/>
                </a:moveTo>
                <a:lnTo>
                  <a:pt x="1322019" y="2945084"/>
                </a:lnTo>
                <a:lnTo>
                  <a:pt x="1322019" y="3009877"/>
                </a:lnTo>
                <a:lnTo>
                  <a:pt x="773297" y="3009877"/>
                </a:lnTo>
                <a:close/>
                <a:moveTo>
                  <a:pt x="1690212" y="2733491"/>
                </a:moveTo>
                <a:lnTo>
                  <a:pt x="2238932" y="2733491"/>
                </a:lnTo>
                <a:lnTo>
                  <a:pt x="2238932" y="2798284"/>
                </a:lnTo>
                <a:lnTo>
                  <a:pt x="1690212" y="2798284"/>
                </a:lnTo>
                <a:close/>
                <a:moveTo>
                  <a:pt x="773297" y="2733491"/>
                </a:moveTo>
                <a:lnTo>
                  <a:pt x="1322019" y="2733491"/>
                </a:lnTo>
                <a:lnTo>
                  <a:pt x="1322019" y="2798284"/>
                </a:lnTo>
                <a:lnTo>
                  <a:pt x="773297" y="2798284"/>
                </a:lnTo>
                <a:close/>
                <a:moveTo>
                  <a:pt x="3377636" y="2610983"/>
                </a:moveTo>
                <a:lnTo>
                  <a:pt x="3403246" y="2613087"/>
                </a:lnTo>
                <a:lnTo>
                  <a:pt x="3423067" y="2620981"/>
                </a:lnTo>
                <a:lnTo>
                  <a:pt x="3435864" y="2637037"/>
                </a:lnTo>
                <a:lnTo>
                  <a:pt x="3440404" y="2663628"/>
                </a:lnTo>
                <a:lnTo>
                  <a:pt x="3435864" y="2689366"/>
                </a:lnTo>
                <a:lnTo>
                  <a:pt x="3423067" y="2705516"/>
                </a:lnTo>
                <a:lnTo>
                  <a:pt x="3403246" y="2713884"/>
                </a:lnTo>
                <a:lnTo>
                  <a:pt x="3377636" y="2716273"/>
                </a:lnTo>
                <a:lnTo>
                  <a:pt x="3352611" y="2713884"/>
                </a:lnTo>
                <a:lnTo>
                  <a:pt x="3333090" y="2705516"/>
                </a:lnTo>
                <a:lnTo>
                  <a:pt x="3320404" y="2689366"/>
                </a:lnTo>
                <a:lnTo>
                  <a:pt x="3315879" y="2663628"/>
                </a:lnTo>
                <a:lnTo>
                  <a:pt x="3320404" y="2637037"/>
                </a:lnTo>
                <a:lnTo>
                  <a:pt x="3333090" y="2620981"/>
                </a:lnTo>
                <a:lnTo>
                  <a:pt x="3352611" y="2613087"/>
                </a:lnTo>
                <a:close/>
                <a:moveTo>
                  <a:pt x="2913514" y="2610983"/>
                </a:moveTo>
                <a:lnTo>
                  <a:pt x="2939125" y="2613087"/>
                </a:lnTo>
                <a:lnTo>
                  <a:pt x="2958945" y="2620981"/>
                </a:lnTo>
                <a:lnTo>
                  <a:pt x="2971742" y="2637037"/>
                </a:lnTo>
                <a:lnTo>
                  <a:pt x="2976282" y="2663628"/>
                </a:lnTo>
                <a:lnTo>
                  <a:pt x="2971742" y="2689366"/>
                </a:lnTo>
                <a:lnTo>
                  <a:pt x="2958945" y="2705516"/>
                </a:lnTo>
                <a:lnTo>
                  <a:pt x="2939125" y="2713884"/>
                </a:lnTo>
                <a:lnTo>
                  <a:pt x="2913514" y="2716273"/>
                </a:lnTo>
                <a:lnTo>
                  <a:pt x="2888489" y="2713884"/>
                </a:lnTo>
                <a:lnTo>
                  <a:pt x="2868968" y="2705516"/>
                </a:lnTo>
                <a:lnTo>
                  <a:pt x="2856281" y="2689366"/>
                </a:lnTo>
                <a:lnTo>
                  <a:pt x="2851757" y="2663628"/>
                </a:lnTo>
                <a:lnTo>
                  <a:pt x="2856281" y="2637037"/>
                </a:lnTo>
                <a:lnTo>
                  <a:pt x="2868968" y="2620981"/>
                </a:lnTo>
                <a:lnTo>
                  <a:pt x="2888489" y="2613087"/>
                </a:lnTo>
                <a:close/>
                <a:moveTo>
                  <a:pt x="4677633" y="2125034"/>
                </a:moveTo>
                <a:lnTo>
                  <a:pt x="4708038" y="2128419"/>
                </a:lnTo>
                <a:lnTo>
                  <a:pt x="4727460" y="2138511"/>
                </a:lnTo>
                <a:lnTo>
                  <a:pt x="4737552" y="2155212"/>
                </a:lnTo>
                <a:lnTo>
                  <a:pt x="4739965" y="2178424"/>
                </a:lnTo>
                <a:lnTo>
                  <a:pt x="4736353" y="2208051"/>
                </a:lnTo>
                <a:lnTo>
                  <a:pt x="4708006" y="2357887"/>
                </a:lnTo>
                <a:lnTo>
                  <a:pt x="4659410" y="2357887"/>
                </a:lnTo>
                <a:lnTo>
                  <a:pt x="4675608" y="2230324"/>
                </a:lnTo>
                <a:lnTo>
                  <a:pt x="4650741" y="2227920"/>
                </a:lnTo>
                <a:lnTo>
                  <a:pt x="4631569" y="2219441"/>
                </a:lnTo>
                <a:lnTo>
                  <a:pt x="4619230" y="2202989"/>
                </a:lnTo>
                <a:lnTo>
                  <a:pt x="4614865" y="2176667"/>
                </a:lnTo>
                <a:lnTo>
                  <a:pt x="4619546" y="2151088"/>
                </a:lnTo>
                <a:lnTo>
                  <a:pt x="4632581" y="2135285"/>
                </a:lnTo>
                <a:lnTo>
                  <a:pt x="4652449" y="2127265"/>
                </a:lnTo>
                <a:close/>
                <a:moveTo>
                  <a:pt x="2463507" y="2033918"/>
                </a:moveTo>
                <a:lnTo>
                  <a:pt x="3012229" y="2033918"/>
                </a:lnTo>
                <a:lnTo>
                  <a:pt x="3012229" y="2098711"/>
                </a:lnTo>
                <a:lnTo>
                  <a:pt x="2463507" y="2098711"/>
                </a:lnTo>
                <a:close/>
                <a:moveTo>
                  <a:pt x="1546600" y="2033918"/>
                </a:moveTo>
                <a:lnTo>
                  <a:pt x="2095321" y="2033918"/>
                </a:lnTo>
                <a:lnTo>
                  <a:pt x="2095321" y="2098711"/>
                </a:lnTo>
                <a:lnTo>
                  <a:pt x="1546600" y="2098711"/>
                </a:lnTo>
                <a:close/>
                <a:moveTo>
                  <a:pt x="2463507" y="1822326"/>
                </a:moveTo>
                <a:lnTo>
                  <a:pt x="3012229" y="1822326"/>
                </a:lnTo>
                <a:lnTo>
                  <a:pt x="3012229" y="1887119"/>
                </a:lnTo>
                <a:lnTo>
                  <a:pt x="2463507" y="1887119"/>
                </a:lnTo>
                <a:close/>
                <a:moveTo>
                  <a:pt x="1546600" y="1822326"/>
                </a:moveTo>
                <a:lnTo>
                  <a:pt x="2095321" y="1822326"/>
                </a:lnTo>
                <a:lnTo>
                  <a:pt x="2095321" y="1887119"/>
                </a:lnTo>
                <a:lnTo>
                  <a:pt x="1546600" y="1887119"/>
                </a:lnTo>
                <a:close/>
                <a:moveTo>
                  <a:pt x="4677633" y="1699825"/>
                </a:moveTo>
                <a:lnTo>
                  <a:pt x="4703244" y="1701929"/>
                </a:lnTo>
                <a:lnTo>
                  <a:pt x="4723065" y="1709822"/>
                </a:lnTo>
                <a:lnTo>
                  <a:pt x="4735863" y="1725878"/>
                </a:lnTo>
                <a:lnTo>
                  <a:pt x="4740403" y="1752469"/>
                </a:lnTo>
                <a:lnTo>
                  <a:pt x="4735863" y="1778206"/>
                </a:lnTo>
                <a:lnTo>
                  <a:pt x="4723065" y="1794358"/>
                </a:lnTo>
                <a:lnTo>
                  <a:pt x="4703244" y="1802726"/>
                </a:lnTo>
                <a:lnTo>
                  <a:pt x="4677633" y="1805115"/>
                </a:lnTo>
                <a:lnTo>
                  <a:pt x="4652608" y="1802726"/>
                </a:lnTo>
                <a:lnTo>
                  <a:pt x="4633087" y="1794358"/>
                </a:lnTo>
                <a:lnTo>
                  <a:pt x="4620400" y="1778206"/>
                </a:lnTo>
                <a:lnTo>
                  <a:pt x="4615877" y="1752469"/>
                </a:lnTo>
                <a:lnTo>
                  <a:pt x="4620400" y="1725878"/>
                </a:lnTo>
                <a:lnTo>
                  <a:pt x="4633087" y="1709822"/>
                </a:lnTo>
                <a:lnTo>
                  <a:pt x="4652608" y="1701929"/>
                </a:lnTo>
                <a:close/>
                <a:moveTo>
                  <a:pt x="3977409" y="1505448"/>
                </a:moveTo>
                <a:lnTo>
                  <a:pt x="4009594" y="1506586"/>
                </a:lnTo>
                <a:lnTo>
                  <a:pt x="4039384" y="1509968"/>
                </a:lnTo>
                <a:lnTo>
                  <a:pt x="4066859" y="1515545"/>
                </a:lnTo>
                <a:lnTo>
                  <a:pt x="4092101" y="1523266"/>
                </a:lnTo>
                <a:lnTo>
                  <a:pt x="4115190" y="1533084"/>
                </a:lnTo>
                <a:lnTo>
                  <a:pt x="4136206" y="1544947"/>
                </a:lnTo>
                <a:lnTo>
                  <a:pt x="4155229" y="1558807"/>
                </a:lnTo>
                <a:lnTo>
                  <a:pt x="4172340" y="1574615"/>
                </a:lnTo>
                <a:lnTo>
                  <a:pt x="4187620" y="1592322"/>
                </a:lnTo>
                <a:lnTo>
                  <a:pt x="4201150" y="1611877"/>
                </a:lnTo>
                <a:lnTo>
                  <a:pt x="4213008" y="1633232"/>
                </a:lnTo>
                <a:lnTo>
                  <a:pt x="4223276" y="1656337"/>
                </a:lnTo>
                <a:lnTo>
                  <a:pt x="4232035" y="1681142"/>
                </a:lnTo>
                <a:lnTo>
                  <a:pt x="4239366" y="1707600"/>
                </a:lnTo>
                <a:lnTo>
                  <a:pt x="4245347" y="1735659"/>
                </a:lnTo>
                <a:lnTo>
                  <a:pt x="4250061" y="1765271"/>
                </a:lnTo>
                <a:lnTo>
                  <a:pt x="4253587" y="1796386"/>
                </a:lnTo>
                <a:lnTo>
                  <a:pt x="4256005" y="1828956"/>
                </a:lnTo>
                <a:lnTo>
                  <a:pt x="4257398" y="1862930"/>
                </a:lnTo>
                <a:lnTo>
                  <a:pt x="4257844" y="1898260"/>
                </a:lnTo>
                <a:lnTo>
                  <a:pt x="4257419" y="1933742"/>
                </a:lnTo>
                <a:lnTo>
                  <a:pt x="4256087" y="1967867"/>
                </a:lnTo>
                <a:lnTo>
                  <a:pt x="4253761" y="2000586"/>
                </a:lnTo>
                <a:lnTo>
                  <a:pt x="4250352" y="2031849"/>
                </a:lnTo>
                <a:lnTo>
                  <a:pt x="4245774" y="2061605"/>
                </a:lnTo>
                <a:lnTo>
                  <a:pt x="4239939" y="2089805"/>
                </a:lnTo>
                <a:lnTo>
                  <a:pt x="4232761" y="2116397"/>
                </a:lnTo>
                <a:lnTo>
                  <a:pt x="4224151" y="2141334"/>
                </a:lnTo>
                <a:lnTo>
                  <a:pt x="4214023" y="2164563"/>
                </a:lnTo>
                <a:lnTo>
                  <a:pt x="4202288" y="2186036"/>
                </a:lnTo>
                <a:lnTo>
                  <a:pt x="4188861" y="2205701"/>
                </a:lnTo>
                <a:lnTo>
                  <a:pt x="4173652" y="2223508"/>
                </a:lnTo>
                <a:lnTo>
                  <a:pt x="4156576" y="2239409"/>
                </a:lnTo>
                <a:lnTo>
                  <a:pt x="4137545" y="2253352"/>
                </a:lnTo>
                <a:lnTo>
                  <a:pt x="4116472" y="2265287"/>
                </a:lnTo>
                <a:lnTo>
                  <a:pt x="4093268" y="2275165"/>
                </a:lnTo>
                <a:lnTo>
                  <a:pt x="4067847" y="2282935"/>
                </a:lnTo>
                <a:lnTo>
                  <a:pt x="4040122" y="2288547"/>
                </a:lnTo>
                <a:lnTo>
                  <a:pt x="4010005" y="2291951"/>
                </a:lnTo>
                <a:lnTo>
                  <a:pt x="3977409" y="2293097"/>
                </a:lnTo>
                <a:lnTo>
                  <a:pt x="3977409" y="2234378"/>
                </a:lnTo>
                <a:lnTo>
                  <a:pt x="4007541" y="2233024"/>
                </a:lnTo>
                <a:lnTo>
                  <a:pt x="4034783" y="2229008"/>
                </a:lnTo>
                <a:lnTo>
                  <a:pt x="4059274" y="2222405"/>
                </a:lnTo>
                <a:lnTo>
                  <a:pt x="4081149" y="2213283"/>
                </a:lnTo>
                <a:lnTo>
                  <a:pt x="4117604" y="2187776"/>
                </a:lnTo>
                <a:lnTo>
                  <a:pt x="4145246" y="2153059"/>
                </a:lnTo>
                <a:lnTo>
                  <a:pt x="4156106" y="2132427"/>
                </a:lnTo>
                <a:lnTo>
                  <a:pt x="4165173" y="2109708"/>
                </a:lnTo>
                <a:lnTo>
                  <a:pt x="4172587" y="2084974"/>
                </a:lnTo>
                <a:lnTo>
                  <a:pt x="4178483" y="2058295"/>
                </a:lnTo>
                <a:lnTo>
                  <a:pt x="4183000" y="2029745"/>
                </a:lnTo>
                <a:lnTo>
                  <a:pt x="4186274" y="1999395"/>
                </a:lnTo>
                <a:lnTo>
                  <a:pt x="4188443" y="1967316"/>
                </a:lnTo>
                <a:lnTo>
                  <a:pt x="4189643" y="1933581"/>
                </a:lnTo>
                <a:lnTo>
                  <a:pt x="4190013" y="1898260"/>
                </a:lnTo>
                <a:lnTo>
                  <a:pt x="4189624" y="1863286"/>
                </a:lnTo>
                <a:lnTo>
                  <a:pt x="4188368" y="1829877"/>
                </a:lnTo>
                <a:lnTo>
                  <a:pt x="4186118" y="1798103"/>
                </a:lnTo>
                <a:lnTo>
                  <a:pt x="4182743" y="1768037"/>
                </a:lnTo>
                <a:lnTo>
                  <a:pt x="4178112" y="1739749"/>
                </a:lnTo>
                <a:lnTo>
                  <a:pt x="4172097" y="1713313"/>
                </a:lnTo>
                <a:lnTo>
                  <a:pt x="4164568" y="1688799"/>
                </a:lnTo>
                <a:lnTo>
                  <a:pt x="4155394" y="1666280"/>
                </a:lnTo>
                <a:lnTo>
                  <a:pt x="4144445" y="1645826"/>
                </a:lnTo>
                <a:lnTo>
                  <a:pt x="4116707" y="1611404"/>
                </a:lnTo>
                <a:lnTo>
                  <a:pt x="4080314" y="1586107"/>
                </a:lnTo>
                <a:lnTo>
                  <a:pt x="4058547" y="1577059"/>
                </a:lnTo>
                <a:lnTo>
                  <a:pt x="4034227" y="1570507"/>
                </a:lnTo>
                <a:lnTo>
                  <a:pt x="4007224" y="1566524"/>
                </a:lnTo>
                <a:lnTo>
                  <a:pt x="3977409" y="1565180"/>
                </a:lnTo>
                <a:close/>
                <a:moveTo>
                  <a:pt x="3663946" y="1505448"/>
                </a:moveTo>
                <a:lnTo>
                  <a:pt x="3663946" y="1565180"/>
                </a:lnTo>
                <a:lnTo>
                  <a:pt x="3634299" y="1566524"/>
                </a:lnTo>
                <a:lnTo>
                  <a:pt x="3607444" y="1570507"/>
                </a:lnTo>
                <a:lnTo>
                  <a:pt x="3583254" y="1577059"/>
                </a:lnTo>
                <a:lnTo>
                  <a:pt x="3561600" y="1586107"/>
                </a:lnTo>
                <a:lnTo>
                  <a:pt x="3525385" y="1611404"/>
                </a:lnTo>
                <a:lnTo>
                  <a:pt x="3497771" y="1645826"/>
                </a:lnTo>
                <a:lnTo>
                  <a:pt x="3486867" y="1666280"/>
                </a:lnTo>
                <a:lnTo>
                  <a:pt x="3477728" y="1688799"/>
                </a:lnTo>
                <a:lnTo>
                  <a:pt x="3470224" y="1713313"/>
                </a:lnTo>
                <a:lnTo>
                  <a:pt x="3464228" y="1739749"/>
                </a:lnTo>
                <a:lnTo>
                  <a:pt x="3459610" y="1768037"/>
                </a:lnTo>
                <a:lnTo>
                  <a:pt x="3456242" y="1798103"/>
                </a:lnTo>
                <a:lnTo>
                  <a:pt x="3453996" y="1829877"/>
                </a:lnTo>
                <a:lnTo>
                  <a:pt x="3452743" y="1863286"/>
                </a:lnTo>
                <a:lnTo>
                  <a:pt x="3452353" y="1898260"/>
                </a:lnTo>
                <a:lnTo>
                  <a:pt x="3452733" y="1933581"/>
                </a:lnTo>
                <a:lnTo>
                  <a:pt x="3453959" y="1967316"/>
                </a:lnTo>
                <a:lnTo>
                  <a:pt x="3456165" y="1999395"/>
                </a:lnTo>
                <a:lnTo>
                  <a:pt x="3459482" y="2029745"/>
                </a:lnTo>
                <a:lnTo>
                  <a:pt x="3464043" y="2058295"/>
                </a:lnTo>
                <a:lnTo>
                  <a:pt x="3469979" y="2084974"/>
                </a:lnTo>
                <a:lnTo>
                  <a:pt x="3477425" y="2109708"/>
                </a:lnTo>
                <a:lnTo>
                  <a:pt x="3486511" y="2132427"/>
                </a:lnTo>
                <a:lnTo>
                  <a:pt x="3497370" y="2153059"/>
                </a:lnTo>
                <a:lnTo>
                  <a:pt x="3524936" y="2187776"/>
                </a:lnTo>
                <a:lnTo>
                  <a:pt x="3561182" y="2213283"/>
                </a:lnTo>
                <a:lnTo>
                  <a:pt x="3582891" y="2222405"/>
                </a:lnTo>
                <a:lnTo>
                  <a:pt x="3607166" y="2229008"/>
                </a:lnTo>
                <a:lnTo>
                  <a:pt x="3634140" y="2233024"/>
                </a:lnTo>
                <a:lnTo>
                  <a:pt x="3663946" y="2234378"/>
                </a:lnTo>
                <a:lnTo>
                  <a:pt x="3663946" y="2293097"/>
                </a:lnTo>
                <a:lnTo>
                  <a:pt x="3631486" y="2291951"/>
                </a:lnTo>
                <a:lnTo>
                  <a:pt x="3601479" y="2288547"/>
                </a:lnTo>
                <a:lnTo>
                  <a:pt x="3573836" y="2282935"/>
                </a:lnTo>
                <a:lnTo>
                  <a:pt x="3548475" y="2275165"/>
                </a:lnTo>
                <a:lnTo>
                  <a:pt x="3525310" y="2265287"/>
                </a:lnTo>
                <a:lnTo>
                  <a:pt x="3504255" y="2253352"/>
                </a:lnTo>
                <a:lnTo>
                  <a:pt x="3485227" y="2239409"/>
                </a:lnTo>
                <a:lnTo>
                  <a:pt x="3468139" y="2223508"/>
                </a:lnTo>
                <a:lnTo>
                  <a:pt x="3452907" y="2205701"/>
                </a:lnTo>
                <a:lnTo>
                  <a:pt x="3439445" y="2186036"/>
                </a:lnTo>
                <a:lnTo>
                  <a:pt x="3427670" y="2164563"/>
                </a:lnTo>
                <a:lnTo>
                  <a:pt x="3417494" y="2141334"/>
                </a:lnTo>
                <a:lnTo>
                  <a:pt x="3408835" y="2116397"/>
                </a:lnTo>
                <a:lnTo>
                  <a:pt x="3401606" y="2089805"/>
                </a:lnTo>
                <a:lnTo>
                  <a:pt x="3395722" y="2061605"/>
                </a:lnTo>
                <a:lnTo>
                  <a:pt x="3391099" y="2031849"/>
                </a:lnTo>
                <a:lnTo>
                  <a:pt x="3387652" y="2000586"/>
                </a:lnTo>
                <a:lnTo>
                  <a:pt x="3385294" y="1967867"/>
                </a:lnTo>
                <a:lnTo>
                  <a:pt x="3383942" y="1933742"/>
                </a:lnTo>
                <a:lnTo>
                  <a:pt x="3383511" y="1898260"/>
                </a:lnTo>
                <a:lnTo>
                  <a:pt x="3383956" y="1862930"/>
                </a:lnTo>
                <a:lnTo>
                  <a:pt x="3385349" y="1828956"/>
                </a:lnTo>
                <a:lnTo>
                  <a:pt x="3387768" y="1796386"/>
                </a:lnTo>
                <a:lnTo>
                  <a:pt x="3391293" y="1765271"/>
                </a:lnTo>
                <a:lnTo>
                  <a:pt x="3396007" y="1735659"/>
                </a:lnTo>
                <a:lnTo>
                  <a:pt x="3401989" y="1707600"/>
                </a:lnTo>
                <a:lnTo>
                  <a:pt x="3409319" y="1681142"/>
                </a:lnTo>
                <a:lnTo>
                  <a:pt x="3418078" y="1656337"/>
                </a:lnTo>
                <a:lnTo>
                  <a:pt x="3428346" y="1633232"/>
                </a:lnTo>
                <a:lnTo>
                  <a:pt x="3440205" y="1611877"/>
                </a:lnTo>
                <a:lnTo>
                  <a:pt x="3453734" y="1592322"/>
                </a:lnTo>
                <a:lnTo>
                  <a:pt x="3469014" y="1574615"/>
                </a:lnTo>
                <a:lnTo>
                  <a:pt x="3486125" y="1558807"/>
                </a:lnTo>
                <a:lnTo>
                  <a:pt x="3505148" y="1544947"/>
                </a:lnTo>
                <a:lnTo>
                  <a:pt x="3526164" y="1533084"/>
                </a:lnTo>
                <a:lnTo>
                  <a:pt x="3549253" y="1523266"/>
                </a:lnTo>
                <a:lnTo>
                  <a:pt x="3574495" y="1515545"/>
                </a:lnTo>
                <a:lnTo>
                  <a:pt x="3601970" y="1509968"/>
                </a:lnTo>
                <a:lnTo>
                  <a:pt x="3631760" y="1506586"/>
                </a:lnTo>
                <a:close/>
                <a:moveTo>
                  <a:pt x="3236836" y="1122758"/>
                </a:moveTo>
                <a:lnTo>
                  <a:pt x="3785558" y="1122758"/>
                </a:lnTo>
                <a:lnTo>
                  <a:pt x="3785558" y="1187552"/>
                </a:lnTo>
                <a:lnTo>
                  <a:pt x="3236836" y="1187552"/>
                </a:lnTo>
                <a:close/>
                <a:moveTo>
                  <a:pt x="2319897" y="1122758"/>
                </a:moveTo>
                <a:lnTo>
                  <a:pt x="2868618" y="1122758"/>
                </a:lnTo>
                <a:lnTo>
                  <a:pt x="2868618" y="1187552"/>
                </a:lnTo>
                <a:lnTo>
                  <a:pt x="2319897" y="1187552"/>
                </a:lnTo>
                <a:close/>
                <a:moveTo>
                  <a:pt x="4153762" y="1019489"/>
                </a:moveTo>
                <a:lnTo>
                  <a:pt x="4443309" y="1019489"/>
                </a:lnTo>
                <a:lnTo>
                  <a:pt x="4443309" y="1083270"/>
                </a:lnTo>
                <a:lnTo>
                  <a:pt x="4153762" y="1083270"/>
                </a:lnTo>
                <a:close/>
                <a:moveTo>
                  <a:pt x="3236836" y="911166"/>
                </a:moveTo>
                <a:lnTo>
                  <a:pt x="3785558" y="911166"/>
                </a:lnTo>
                <a:lnTo>
                  <a:pt x="3785558" y="975959"/>
                </a:lnTo>
                <a:lnTo>
                  <a:pt x="3236836" y="975959"/>
                </a:lnTo>
                <a:close/>
                <a:moveTo>
                  <a:pt x="2319897" y="911166"/>
                </a:moveTo>
                <a:lnTo>
                  <a:pt x="2868618" y="911166"/>
                </a:lnTo>
                <a:lnTo>
                  <a:pt x="2868618" y="975959"/>
                </a:lnTo>
                <a:lnTo>
                  <a:pt x="2319897" y="975959"/>
                </a:lnTo>
                <a:close/>
                <a:moveTo>
                  <a:pt x="4267899" y="211592"/>
                </a:moveTo>
                <a:lnTo>
                  <a:pt x="4816621" y="211592"/>
                </a:lnTo>
                <a:lnTo>
                  <a:pt x="4816621" y="276385"/>
                </a:lnTo>
                <a:lnTo>
                  <a:pt x="4267899" y="276385"/>
                </a:lnTo>
                <a:close/>
                <a:moveTo>
                  <a:pt x="3350947" y="211592"/>
                </a:moveTo>
                <a:lnTo>
                  <a:pt x="3899669" y="211592"/>
                </a:lnTo>
                <a:lnTo>
                  <a:pt x="3899669" y="276385"/>
                </a:lnTo>
                <a:lnTo>
                  <a:pt x="3350947" y="276385"/>
                </a:lnTo>
                <a:close/>
                <a:moveTo>
                  <a:pt x="4267899" y="0"/>
                </a:moveTo>
                <a:lnTo>
                  <a:pt x="4816621" y="0"/>
                </a:lnTo>
                <a:lnTo>
                  <a:pt x="4816621" y="64794"/>
                </a:lnTo>
                <a:lnTo>
                  <a:pt x="4267899" y="64794"/>
                </a:lnTo>
                <a:close/>
                <a:moveTo>
                  <a:pt x="3350947" y="0"/>
                </a:moveTo>
                <a:lnTo>
                  <a:pt x="3899669" y="0"/>
                </a:lnTo>
                <a:lnTo>
                  <a:pt x="3899669" y="64794"/>
                </a:lnTo>
                <a:lnTo>
                  <a:pt x="3350947" y="64794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B12345E1-678A-81DE-C3CB-1BE33D2F6BFA}"/>
              </a:ext>
            </a:extLst>
          </p:cNvPr>
          <p:cNvSpPr txBox="1"/>
          <p:nvPr userDrawn="1"/>
        </p:nvSpPr>
        <p:spPr>
          <a:xfrm>
            <a:off x="0" y="-477092"/>
            <a:ext cx="9601200" cy="1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9" noProof="0" dirty="0"/>
              <a:t>Skift farve på Mikro grafikken: Klik på Mikro grafikken, klik på Fyldfarve til figur, vælg farve fra Brugerdefinerede farvers anden række. </a:t>
            </a:r>
          </a:p>
        </p:txBody>
      </p:sp>
    </p:spTree>
    <p:extLst>
      <p:ext uri="{BB962C8B-B14F-4D97-AF65-F5344CB8AC3E}">
        <p14:creationId xmlns:p14="http://schemas.microsoft.com/office/powerpoint/2010/main" val="2185531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720">
          <p15:clr>
            <a:srgbClr val="A4A3A4"/>
          </p15:clr>
        </p15:guide>
        <p15:guide id="2" orient="horz" pos="3183">
          <p15:clr>
            <a:srgbClr val="A4A3A4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 bwMode="white">
          <a:xfrm>
            <a:off x="1" y="0"/>
            <a:ext cx="960214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81" noProof="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11950" y="5050364"/>
            <a:ext cx="3566430" cy="67200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45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945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a-DK" dirty="0"/>
              <a:t>Klik for at tilføje sektionstitel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11952" y="5908531"/>
            <a:ext cx="3566430" cy="2318400"/>
          </a:xfrm>
        </p:spPr>
        <p:txBody>
          <a:bodyPr anchor="t" anchorCtr="0"/>
          <a:lstStyle>
            <a:lvl1pPr algn="l">
              <a:defRPr sz="189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1" name="Pladsholder til dato 10">
            <a:extLst>
              <a:ext uri="{FF2B5EF4-FFF2-40B4-BE49-F238E27FC236}">
                <a16:creationId xmlns:a16="http://schemas.microsoft.com/office/drawing/2014/main" id="{ECF1C836-21A0-0331-A849-E61A908965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78D43B-6DB1-49ED-A3EC-43DFBB246817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F8D5FDD7-8020-3589-F424-24D4FE9B56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94C0154D-C90A-C45E-44EB-A9BE528AF3B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Mikro grafik 1">
            <a:extLst>
              <a:ext uri="{FF2B5EF4-FFF2-40B4-BE49-F238E27FC236}">
                <a16:creationId xmlns:a16="http://schemas.microsoft.com/office/drawing/2014/main" id="{36B6155E-5DDD-DB5E-8D22-F3EDEFE294D3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25250" y="2279006"/>
            <a:ext cx="3935669" cy="8243588"/>
          </a:xfrm>
          <a:custGeom>
            <a:avLst/>
            <a:gdLst>
              <a:gd name="connsiteX0" fmla="*/ 3168743 w 4997675"/>
              <a:gd name="connsiteY0" fmla="*/ 4250720 h 4416208"/>
              <a:gd name="connsiteX1" fmla="*/ 3293882 w 4997675"/>
              <a:gd name="connsiteY1" fmla="*/ 4250720 h 4416208"/>
              <a:gd name="connsiteX2" fmla="*/ 3293882 w 4997675"/>
              <a:gd name="connsiteY2" fmla="*/ 4355676 h 4416208"/>
              <a:gd name="connsiteX3" fmla="*/ 3168743 w 4997675"/>
              <a:gd name="connsiteY3" fmla="*/ 4355676 h 4416208"/>
              <a:gd name="connsiteX4" fmla="*/ 1781493 w 4997675"/>
              <a:gd name="connsiteY4" fmla="*/ 4250720 h 4416208"/>
              <a:gd name="connsiteX5" fmla="*/ 1906631 w 4997675"/>
              <a:gd name="connsiteY5" fmla="*/ 4250720 h 4416208"/>
              <a:gd name="connsiteX6" fmla="*/ 1906631 w 4997675"/>
              <a:gd name="connsiteY6" fmla="*/ 4355676 h 4416208"/>
              <a:gd name="connsiteX7" fmla="*/ 1781493 w 4997675"/>
              <a:gd name="connsiteY7" fmla="*/ 4355676 h 4416208"/>
              <a:gd name="connsiteX8" fmla="*/ 2567865 w 4997675"/>
              <a:gd name="connsiteY8" fmla="*/ 3636927 h 4416208"/>
              <a:gd name="connsiteX9" fmla="*/ 2793926 w 4997675"/>
              <a:gd name="connsiteY9" fmla="*/ 3636927 h 4416208"/>
              <a:gd name="connsiteX10" fmla="*/ 2793926 w 4997675"/>
              <a:gd name="connsiteY10" fmla="*/ 3694510 h 4416208"/>
              <a:gd name="connsiteX11" fmla="*/ 2793926 w 4997675"/>
              <a:gd name="connsiteY11" fmla="*/ 4358626 h 4416208"/>
              <a:gd name="connsiteX12" fmla="*/ 2793926 w 4997675"/>
              <a:gd name="connsiteY12" fmla="*/ 4416208 h 4416208"/>
              <a:gd name="connsiteX13" fmla="*/ 2567865 w 4997675"/>
              <a:gd name="connsiteY13" fmla="*/ 4416208 h 4416208"/>
              <a:gd name="connsiteX14" fmla="*/ 2567865 w 4997675"/>
              <a:gd name="connsiteY14" fmla="*/ 4358626 h 4416208"/>
              <a:gd name="connsiteX15" fmla="*/ 2724289 w 4997675"/>
              <a:gd name="connsiteY15" fmla="*/ 4358626 h 4416208"/>
              <a:gd name="connsiteX16" fmla="*/ 2724289 w 4997675"/>
              <a:gd name="connsiteY16" fmla="*/ 3694510 h 4416208"/>
              <a:gd name="connsiteX17" fmla="*/ 2567865 w 4997675"/>
              <a:gd name="connsiteY17" fmla="*/ 3694510 h 4416208"/>
              <a:gd name="connsiteX18" fmla="*/ 2281482 w 4997675"/>
              <a:gd name="connsiteY18" fmla="*/ 3636927 h 4416208"/>
              <a:gd name="connsiteX19" fmla="*/ 2507542 w 4997675"/>
              <a:gd name="connsiteY19" fmla="*/ 3636927 h 4416208"/>
              <a:gd name="connsiteX20" fmla="*/ 2507542 w 4997675"/>
              <a:gd name="connsiteY20" fmla="*/ 3694510 h 4416208"/>
              <a:gd name="connsiteX21" fmla="*/ 2351119 w 4997675"/>
              <a:gd name="connsiteY21" fmla="*/ 3694510 h 4416208"/>
              <a:gd name="connsiteX22" fmla="*/ 2351119 w 4997675"/>
              <a:gd name="connsiteY22" fmla="*/ 4358626 h 4416208"/>
              <a:gd name="connsiteX23" fmla="*/ 2507542 w 4997675"/>
              <a:gd name="connsiteY23" fmla="*/ 4358626 h 4416208"/>
              <a:gd name="connsiteX24" fmla="*/ 2507542 w 4997675"/>
              <a:gd name="connsiteY24" fmla="*/ 4416208 h 4416208"/>
              <a:gd name="connsiteX25" fmla="*/ 2281482 w 4997675"/>
              <a:gd name="connsiteY25" fmla="*/ 4416208 h 4416208"/>
              <a:gd name="connsiteX26" fmla="*/ 2281482 w 4997675"/>
              <a:gd name="connsiteY26" fmla="*/ 4358626 h 4416208"/>
              <a:gd name="connsiteX27" fmla="*/ 2281482 w 4997675"/>
              <a:gd name="connsiteY27" fmla="*/ 3694510 h 4416208"/>
              <a:gd name="connsiteX28" fmla="*/ 4043181 w 4997675"/>
              <a:gd name="connsiteY28" fmla="*/ 3342449 h 4416208"/>
              <a:gd name="connsiteX29" fmla="*/ 4168321 w 4997675"/>
              <a:gd name="connsiteY29" fmla="*/ 3342449 h 4416208"/>
              <a:gd name="connsiteX30" fmla="*/ 4168321 w 4997675"/>
              <a:gd name="connsiteY30" fmla="*/ 3447404 h 4416208"/>
              <a:gd name="connsiteX31" fmla="*/ 4043181 w 4997675"/>
              <a:gd name="connsiteY31" fmla="*/ 3447404 h 4416208"/>
              <a:gd name="connsiteX32" fmla="*/ 2412561 w 4997675"/>
              <a:gd name="connsiteY32" fmla="*/ 3251617 h 4416208"/>
              <a:gd name="connsiteX33" fmla="*/ 2959543 w 4997675"/>
              <a:gd name="connsiteY33" fmla="*/ 3251617 h 4416208"/>
              <a:gd name="connsiteX34" fmla="*/ 2959543 w 4997675"/>
              <a:gd name="connsiteY34" fmla="*/ 3316205 h 4416208"/>
              <a:gd name="connsiteX35" fmla="*/ 2412561 w 4997675"/>
              <a:gd name="connsiteY35" fmla="*/ 3316205 h 4416208"/>
              <a:gd name="connsiteX36" fmla="*/ 767823 w 4997675"/>
              <a:gd name="connsiteY36" fmla="*/ 3251617 h 4416208"/>
              <a:gd name="connsiteX37" fmla="*/ 1314806 w 4997675"/>
              <a:gd name="connsiteY37" fmla="*/ 3251617 h 4416208"/>
              <a:gd name="connsiteX38" fmla="*/ 1314806 w 4997675"/>
              <a:gd name="connsiteY38" fmla="*/ 3316205 h 4416208"/>
              <a:gd name="connsiteX39" fmla="*/ 767823 w 4997675"/>
              <a:gd name="connsiteY39" fmla="*/ 3316205 h 4416208"/>
              <a:gd name="connsiteX40" fmla="*/ 2412561 w 4997675"/>
              <a:gd name="connsiteY40" fmla="*/ 3040695 h 4416208"/>
              <a:gd name="connsiteX41" fmla="*/ 2959543 w 4997675"/>
              <a:gd name="connsiteY41" fmla="*/ 3040695 h 4416208"/>
              <a:gd name="connsiteX42" fmla="*/ 2959543 w 4997675"/>
              <a:gd name="connsiteY42" fmla="*/ 3105283 h 4416208"/>
              <a:gd name="connsiteX43" fmla="*/ 2412561 w 4997675"/>
              <a:gd name="connsiteY43" fmla="*/ 3105283 h 4416208"/>
              <a:gd name="connsiteX44" fmla="*/ 767823 w 4997675"/>
              <a:gd name="connsiteY44" fmla="*/ 3040695 h 4416208"/>
              <a:gd name="connsiteX45" fmla="*/ 1314806 w 4997675"/>
              <a:gd name="connsiteY45" fmla="*/ 3040695 h 4416208"/>
              <a:gd name="connsiteX46" fmla="*/ 1314806 w 4997675"/>
              <a:gd name="connsiteY46" fmla="*/ 3105283 h 4416208"/>
              <a:gd name="connsiteX47" fmla="*/ 767823 w 4997675"/>
              <a:gd name="connsiteY47" fmla="*/ 3105283 h 4416208"/>
              <a:gd name="connsiteX48" fmla="*/ 3664718 w 4997675"/>
              <a:gd name="connsiteY48" fmla="*/ 2724824 h 4416208"/>
              <a:gd name="connsiteX49" fmla="*/ 3696801 w 4997675"/>
              <a:gd name="connsiteY49" fmla="*/ 2725958 h 4416208"/>
              <a:gd name="connsiteX50" fmla="*/ 3726497 w 4997675"/>
              <a:gd name="connsiteY50" fmla="*/ 2729329 h 4416208"/>
              <a:gd name="connsiteX51" fmla="*/ 3753886 w 4997675"/>
              <a:gd name="connsiteY51" fmla="*/ 2734888 h 4416208"/>
              <a:gd name="connsiteX52" fmla="*/ 3779048 w 4997675"/>
              <a:gd name="connsiteY52" fmla="*/ 2742585 h 4416208"/>
              <a:gd name="connsiteX53" fmla="*/ 3802063 w 4997675"/>
              <a:gd name="connsiteY53" fmla="*/ 2752371 h 4416208"/>
              <a:gd name="connsiteX54" fmla="*/ 3823012 w 4997675"/>
              <a:gd name="connsiteY54" fmla="*/ 2764197 h 4416208"/>
              <a:gd name="connsiteX55" fmla="*/ 3841975 w 4997675"/>
              <a:gd name="connsiteY55" fmla="*/ 2778013 h 4416208"/>
              <a:gd name="connsiteX56" fmla="*/ 3859032 w 4997675"/>
              <a:gd name="connsiteY56" fmla="*/ 2793771 h 4416208"/>
              <a:gd name="connsiteX57" fmla="*/ 3874264 w 4997675"/>
              <a:gd name="connsiteY57" fmla="*/ 2811421 h 4416208"/>
              <a:gd name="connsiteX58" fmla="*/ 3887750 w 4997675"/>
              <a:gd name="connsiteY58" fmla="*/ 2830915 h 4416208"/>
              <a:gd name="connsiteX59" fmla="*/ 3899570 w 4997675"/>
              <a:gd name="connsiteY59" fmla="*/ 2852202 h 4416208"/>
              <a:gd name="connsiteX60" fmla="*/ 3909806 w 4997675"/>
              <a:gd name="connsiteY60" fmla="*/ 2875233 h 4416208"/>
              <a:gd name="connsiteX61" fmla="*/ 3918538 w 4997675"/>
              <a:gd name="connsiteY61" fmla="*/ 2899960 h 4416208"/>
              <a:gd name="connsiteX62" fmla="*/ 3925845 w 4997675"/>
              <a:gd name="connsiteY62" fmla="*/ 2926333 h 4416208"/>
              <a:gd name="connsiteX63" fmla="*/ 3931807 w 4997675"/>
              <a:gd name="connsiteY63" fmla="*/ 2954304 h 4416208"/>
              <a:gd name="connsiteX64" fmla="*/ 3936506 w 4997675"/>
              <a:gd name="connsiteY64" fmla="*/ 2983823 h 4416208"/>
              <a:gd name="connsiteX65" fmla="*/ 3940021 w 4997675"/>
              <a:gd name="connsiteY65" fmla="*/ 3014840 h 4416208"/>
              <a:gd name="connsiteX66" fmla="*/ 3942432 w 4997675"/>
              <a:gd name="connsiteY66" fmla="*/ 3047306 h 4416208"/>
              <a:gd name="connsiteX67" fmla="*/ 3943820 w 4997675"/>
              <a:gd name="connsiteY67" fmla="*/ 3081172 h 4416208"/>
              <a:gd name="connsiteX68" fmla="*/ 3944264 w 4997675"/>
              <a:gd name="connsiteY68" fmla="*/ 3116390 h 4416208"/>
              <a:gd name="connsiteX69" fmla="*/ 3943841 w 4997675"/>
              <a:gd name="connsiteY69" fmla="*/ 3151759 h 4416208"/>
              <a:gd name="connsiteX70" fmla="*/ 3942513 w 4997675"/>
              <a:gd name="connsiteY70" fmla="*/ 3185776 h 4416208"/>
              <a:gd name="connsiteX71" fmla="*/ 3940194 w 4997675"/>
              <a:gd name="connsiteY71" fmla="*/ 3218391 h 4416208"/>
              <a:gd name="connsiteX72" fmla="*/ 3936796 w 4997675"/>
              <a:gd name="connsiteY72" fmla="*/ 3249555 h 4416208"/>
              <a:gd name="connsiteX73" fmla="*/ 3932233 w 4997675"/>
              <a:gd name="connsiteY73" fmla="*/ 3279216 h 4416208"/>
              <a:gd name="connsiteX74" fmla="*/ 3926417 w 4997675"/>
              <a:gd name="connsiteY74" fmla="*/ 3307327 h 4416208"/>
              <a:gd name="connsiteX75" fmla="*/ 3919261 w 4997675"/>
              <a:gd name="connsiteY75" fmla="*/ 3333835 h 4416208"/>
              <a:gd name="connsiteX76" fmla="*/ 3910678 w 4997675"/>
              <a:gd name="connsiteY76" fmla="*/ 3358693 h 4416208"/>
              <a:gd name="connsiteX77" fmla="*/ 3900582 w 4997675"/>
              <a:gd name="connsiteY77" fmla="*/ 3381848 h 4416208"/>
              <a:gd name="connsiteX78" fmla="*/ 3888885 w 4997675"/>
              <a:gd name="connsiteY78" fmla="*/ 3403253 h 4416208"/>
              <a:gd name="connsiteX79" fmla="*/ 3875500 w 4997675"/>
              <a:gd name="connsiteY79" fmla="*/ 3422855 h 4416208"/>
              <a:gd name="connsiteX80" fmla="*/ 3860340 w 4997675"/>
              <a:gd name="connsiteY80" fmla="*/ 3440607 h 4416208"/>
              <a:gd name="connsiteX81" fmla="*/ 3843318 w 4997675"/>
              <a:gd name="connsiteY81" fmla="*/ 3456457 h 4416208"/>
              <a:gd name="connsiteX82" fmla="*/ 3824347 w 4997675"/>
              <a:gd name="connsiteY82" fmla="*/ 3470356 h 4416208"/>
              <a:gd name="connsiteX83" fmla="*/ 3803340 w 4997675"/>
              <a:gd name="connsiteY83" fmla="*/ 3482254 h 4416208"/>
              <a:gd name="connsiteX84" fmla="*/ 3780210 w 4997675"/>
              <a:gd name="connsiteY84" fmla="*/ 3492100 h 4416208"/>
              <a:gd name="connsiteX85" fmla="*/ 3754870 w 4997675"/>
              <a:gd name="connsiteY85" fmla="*/ 3499845 h 4416208"/>
              <a:gd name="connsiteX86" fmla="*/ 3727233 w 4997675"/>
              <a:gd name="connsiteY86" fmla="*/ 3505440 h 4416208"/>
              <a:gd name="connsiteX87" fmla="*/ 3697211 w 4997675"/>
              <a:gd name="connsiteY87" fmla="*/ 3508833 h 4416208"/>
              <a:gd name="connsiteX88" fmla="*/ 3664718 w 4997675"/>
              <a:gd name="connsiteY88" fmla="*/ 3509975 h 4416208"/>
              <a:gd name="connsiteX89" fmla="*/ 3664718 w 4997675"/>
              <a:gd name="connsiteY89" fmla="*/ 3451442 h 4416208"/>
              <a:gd name="connsiteX90" fmla="*/ 3694755 w 4997675"/>
              <a:gd name="connsiteY90" fmla="*/ 3450092 h 4416208"/>
              <a:gd name="connsiteX91" fmla="*/ 3721911 w 4997675"/>
              <a:gd name="connsiteY91" fmla="*/ 3446089 h 4416208"/>
              <a:gd name="connsiteX92" fmla="*/ 3746324 w 4997675"/>
              <a:gd name="connsiteY92" fmla="*/ 3439506 h 4416208"/>
              <a:gd name="connsiteX93" fmla="*/ 3768130 w 4997675"/>
              <a:gd name="connsiteY93" fmla="*/ 3430414 h 4416208"/>
              <a:gd name="connsiteX94" fmla="*/ 3804470 w 4997675"/>
              <a:gd name="connsiteY94" fmla="*/ 3404987 h 4416208"/>
              <a:gd name="connsiteX95" fmla="*/ 3832025 w 4997675"/>
              <a:gd name="connsiteY95" fmla="*/ 3370381 h 4416208"/>
              <a:gd name="connsiteX96" fmla="*/ 3842849 w 4997675"/>
              <a:gd name="connsiteY96" fmla="*/ 3349814 h 4416208"/>
              <a:gd name="connsiteX97" fmla="*/ 3851888 w 4997675"/>
              <a:gd name="connsiteY97" fmla="*/ 3327167 h 4416208"/>
              <a:gd name="connsiteX98" fmla="*/ 3859278 w 4997675"/>
              <a:gd name="connsiteY98" fmla="*/ 3302511 h 4416208"/>
              <a:gd name="connsiteX99" fmla="*/ 3865156 w 4997675"/>
              <a:gd name="connsiteY99" fmla="*/ 3275918 h 4416208"/>
              <a:gd name="connsiteX100" fmla="*/ 3869658 w 4997675"/>
              <a:gd name="connsiteY100" fmla="*/ 3247458 h 4416208"/>
              <a:gd name="connsiteX101" fmla="*/ 3872922 w 4997675"/>
              <a:gd name="connsiteY101" fmla="*/ 3217204 h 4416208"/>
              <a:gd name="connsiteX102" fmla="*/ 3875083 w 4997675"/>
              <a:gd name="connsiteY102" fmla="*/ 3185227 h 4416208"/>
              <a:gd name="connsiteX103" fmla="*/ 3876280 w 4997675"/>
              <a:gd name="connsiteY103" fmla="*/ 3151598 h 4416208"/>
              <a:gd name="connsiteX104" fmla="*/ 3876649 w 4997675"/>
              <a:gd name="connsiteY104" fmla="*/ 3116390 h 4416208"/>
              <a:gd name="connsiteX105" fmla="*/ 3876261 w 4997675"/>
              <a:gd name="connsiteY105" fmla="*/ 3081527 h 4416208"/>
              <a:gd name="connsiteX106" fmla="*/ 3875009 w 4997675"/>
              <a:gd name="connsiteY106" fmla="*/ 3048223 h 4416208"/>
              <a:gd name="connsiteX107" fmla="*/ 3872766 w 4997675"/>
              <a:gd name="connsiteY107" fmla="*/ 3016550 h 4416208"/>
              <a:gd name="connsiteX108" fmla="*/ 3869401 w 4997675"/>
              <a:gd name="connsiteY108" fmla="*/ 2986579 h 4416208"/>
              <a:gd name="connsiteX109" fmla="*/ 3864786 w 4997675"/>
              <a:gd name="connsiteY109" fmla="*/ 2958381 h 4416208"/>
              <a:gd name="connsiteX110" fmla="*/ 3858790 w 4997675"/>
              <a:gd name="connsiteY110" fmla="*/ 2932028 h 4416208"/>
              <a:gd name="connsiteX111" fmla="*/ 3851284 w 4997675"/>
              <a:gd name="connsiteY111" fmla="*/ 2907592 h 4416208"/>
              <a:gd name="connsiteX112" fmla="*/ 3842139 w 4997675"/>
              <a:gd name="connsiteY112" fmla="*/ 2885144 h 4416208"/>
              <a:gd name="connsiteX113" fmla="*/ 3831225 w 4997675"/>
              <a:gd name="connsiteY113" fmla="*/ 2864756 h 4416208"/>
              <a:gd name="connsiteX114" fmla="*/ 3803575 w 4997675"/>
              <a:gd name="connsiteY114" fmla="*/ 2830443 h 4416208"/>
              <a:gd name="connsiteX115" fmla="*/ 3767297 w 4997675"/>
              <a:gd name="connsiteY115" fmla="*/ 2805225 h 4416208"/>
              <a:gd name="connsiteX116" fmla="*/ 3745599 w 4997675"/>
              <a:gd name="connsiteY116" fmla="*/ 2796206 h 4416208"/>
              <a:gd name="connsiteX117" fmla="*/ 3721357 w 4997675"/>
              <a:gd name="connsiteY117" fmla="*/ 2789676 h 4416208"/>
              <a:gd name="connsiteX118" fmla="*/ 3694439 w 4997675"/>
              <a:gd name="connsiteY118" fmla="*/ 2785704 h 4416208"/>
              <a:gd name="connsiteX119" fmla="*/ 3664718 w 4997675"/>
              <a:gd name="connsiteY119" fmla="*/ 2784365 h 4416208"/>
              <a:gd name="connsiteX120" fmla="*/ 3609180 w 4997675"/>
              <a:gd name="connsiteY120" fmla="*/ 2724824 h 4416208"/>
              <a:gd name="connsiteX121" fmla="*/ 3609180 w 4997675"/>
              <a:gd name="connsiteY121" fmla="*/ 2784365 h 4416208"/>
              <a:gd name="connsiteX122" fmla="*/ 3579627 w 4997675"/>
              <a:gd name="connsiteY122" fmla="*/ 2785704 h 4416208"/>
              <a:gd name="connsiteX123" fmla="*/ 3552857 w 4997675"/>
              <a:gd name="connsiteY123" fmla="*/ 2789676 h 4416208"/>
              <a:gd name="connsiteX124" fmla="*/ 3528744 w 4997675"/>
              <a:gd name="connsiteY124" fmla="*/ 2796206 h 4416208"/>
              <a:gd name="connsiteX125" fmla="*/ 3507159 w 4997675"/>
              <a:gd name="connsiteY125" fmla="*/ 2805225 h 4416208"/>
              <a:gd name="connsiteX126" fmla="*/ 3471059 w 4997675"/>
              <a:gd name="connsiteY126" fmla="*/ 2830443 h 4416208"/>
              <a:gd name="connsiteX127" fmla="*/ 3443532 w 4997675"/>
              <a:gd name="connsiteY127" fmla="*/ 2864756 h 4416208"/>
              <a:gd name="connsiteX128" fmla="*/ 3432663 w 4997675"/>
              <a:gd name="connsiteY128" fmla="*/ 2885144 h 4416208"/>
              <a:gd name="connsiteX129" fmla="*/ 3423552 w 4997675"/>
              <a:gd name="connsiteY129" fmla="*/ 2907592 h 4416208"/>
              <a:gd name="connsiteX130" fmla="*/ 3416073 w 4997675"/>
              <a:gd name="connsiteY130" fmla="*/ 2932028 h 4416208"/>
              <a:gd name="connsiteX131" fmla="*/ 3410095 w 4997675"/>
              <a:gd name="connsiteY131" fmla="*/ 2958381 h 4416208"/>
              <a:gd name="connsiteX132" fmla="*/ 3405492 w 4997675"/>
              <a:gd name="connsiteY132" fmla="*/ 2986579 h 4416208"/>
              <a:gd name="connsiteX133" fmla="*/ 3402135 w 4997675"/>
              <a:gd name="connsiteY133" fmla="*/ 3016550 h 4416208"/>
              <a:gd name="connsiteX134" fmla="*/ 3399896 w 4997675"/>
              <a:gd name="connsiteY134" fmla="*/ 3048223 h 4416208"/>
              <a:gd name="connsiteX135" fmla="*/ 3398646 w 4997675"/>
              <a:gd name="connsiteY135" fmla="*/ 3081527 h 4416208"/>
              <a:gd name="connsiteX136" fmla="*/ 3398258 w 4997675"/>
              <a:gd name="connsiteY136" fmla="*/ 3116390 h 4416208"/>
              <a:gd name="connsiteX137" fmla="*/ 3398637 w 4997675"/>
              <a:gd name="connsiteY137" fmla="*/ 3151598 h 4416208"/>
              <a:gd name="connsiteX138" fmla="*/ 3399859 w 4997675"/>
              <a:gd name="connsiteY138" fmla="*/ 3185227 h 4416208"/>
              <a:gd name="connsiteX139" fmla="*/ 3402058 w 4997675"/>
              <a:gd name="connsiteY139" fmla="*/ 3217204 h 4416208"/>
              <a:gd name="connsiteX140" fmla="*/ 3405364 w 4997675"/>
              <a:gd name="connsiteY140" fmla="*/ 3247458 h 4416208"/>
              <a:gd name="connsiteX141" fmla="*/ 3409911 w 4997675"/>
              <a:gd name="connsiteY141" fmla="*/ 3275918 h 4416208"/>
              <a:gd name="connsiteX142" fmla="*/ 3415829 w 4997675"/>
              <a:gd name="connsiteY142" fmla="*/ 3302511 h 4416208"/>
              <a:gd name="connsiteX143" fmla="*/ 3423251 w 4997675"/>
              <a:gd name="connsiteY143" fmla="*/ 3327167 h 4416208"/>
              <a:gd name="connsiteX144" fmla="*/ 3432308 w 4997675"/>
              <a:gd name="connsiteY144" fmla="*/ 3349814 h 4416208"/>
              <a:gd name="connsiteX145" fmla="*/ 3443133 w 4997675"/>
              <a:gd name="connsiteY145" fmla="*/ 3370381 h 4416208"/>
              <a:gd name="connsiteX146" fmla="*/ 3470611 w 4997675"/>
              <a:gd name="connsiteY146" fmla="*/ 3404987 h 4416208"/>
              <a:gd name="connsiteX147" fmla="*/ 3506742 w 4997675"/>
              <a:gd name="connsiteY147" fmla="*/ 3430414 h 4416208"/>
              <a:gd name="connsiteX148" fmla="*/ 3528382 w 4997675"/>
              <a:gd name="connsiteY148" fmla="*/ 3439506 h 4416208"/>
              <a:gd name="connsiteX149" fmla="*/ 3552580 w 4997675"/>
              <a:gd name="connsiteY149" fmla="*/ 3446089 h 4416208"/>
              <a:gd name="connsiteX150" fmla="*/ 3579469 w 4997675"/>
              <a:gd name="connsiteY150" fmla="*/ 3450092 h 4416208"/>
              <a:gd name="connsiteX151" fmla="*/ 3609180 w 4997675"/>
              <a:gd name="connsiteY151" fmla="*/ 3451442 h 4416208"/>
              <a:gd name="connsiteX152" fmla="*/ 3609180 w 4997675"/>
              <a:gd name="connsiteY152" fmla="*/ 3509975 h 4416208"/>
              <a:gd name="connsiteX153" fmla="*/ 3576823 w 4997675"/>
              <a:gd name="connsiteY153" fmla="*/ 3508833 h 4416208"/>
              <a:gd name="connsiteX154" fmla="*/ 3546911 w 4997675"/>
              <a:gd name="connsiteY154" fmla="*/ 3505440 h 4416208"/>
              <a:gd name="connsiteX155" fmla="*/ 3519356 w 4997675"/>
              <a:gd name="connsiteY155" fmla="*/ 3499845 h 4416208"/>
              <a:gd name="connsiteX156" fmla="*/ 3494075 w 4997675"/>
              <a:gd name="connsiteY156" fmla="*/ 3492100 h 4416208"/>
              <a:gd name="connsiteX157" fmla="*/ 3470984 w 4997675"/>
              <a:gd name="connsiteY157" fmla="*/ 3482254 h 4416208"/>
              <a:gd name="connsiteX158" fmla="*/ 3449996 w 4997675"/>
              <a:gd name="connsiteY158" fmla="*/ 3470356 h 4416208"/>
              <a:gd name="connsiteX159" fmla="*/ 3431027 w 4997675"/>
              <a:gd name="connsiteY159" fmla="*/ 3456457 h 4416208"/>
              <a:gd name="connsiteX160" fmla="*/ 3413994 w 4997675"/>
              <a:gd name="connsiteY160" fmla="*/ 3440607 h 4416208"/>
              <a:gd name="connsiteX161" fmla="*/ 3398810 w 4997675"/>
              <a:gd name="connsiteY161" fmla="*/ 3422855 h 4416208"/>
              <a:gd name="connsiteX162" fmla="*/ 3385391 w 4997675"/>
              <a:gd name="connsiteY162" fmla="*/ 3403253 h 4416208"/>
              <a:gd name="connsiteX163" fmla="*/ 3373653 w 4997675"/>
              <a:gd name="connsiteY163" fmla="*/ 3381848 h 4416208"/>
              <a:gd name="connsiteX164" fmla="*/ 3363510 w 4997675"/>
              <a:gd name="connsiteY164" fmla="*/ 3358693 h 4416208"/>
              <a:gd name="connsiteX165" fmla="*/ 3354878 w 4997675"/>
              <a:gd name="connsiteY165" fmla="*/ 3333835 h 4416208"/>
              <a:gd name="connsiteX166" fmla="*/ 3347672 w 4997675"/>
              <a:gd name="connsiteY166" fmla="*/ 3307327 h 4416208"/>
              <a:gd name="connsiteX167" fmla="*/ 3341807 w 4997675"/>
              <a:gd name="connsiteY167" fmla="*/ 3279216 h 4416208"/>
              <a:gd name="connsiteX168" fmla="*/ 3337199 w 4997675"/>
              <a:gd name="connsiteY168" fmla="*/ 3249555 h 4416208"/>
              <a:gd name="connsiteX169" fmla="*/ 3333762 w 4997675"/>
              <a:gd name="connsiteY169" fmla="*/ 3218391 h 4416208"/>
              <a:gd name="connsiteX170" fmla="*/ 3331412 w 4997675"/>
              <a:gd name="connsiteY170" fmla="*/ 3185776 h 4416208"/>
              <a:gd name="connsiteX171" fmla="*/ 3330064 w 4997675"/>
              <a:gd name="connsiteY171" fmla="*/ 3151759 h 4416208"/>
              <a:gd name="connsiteX172" fmla="*/ 3329634 w 4997675"/>
              <a:gd name="connsiteY172" fmla="*/ 3116390 h 4416208"/>
              <a:gd name="connsiteX173" fmla="*/ 3330078 w 4997675"/>
              <a:gd name="connsiteY173" fmla="*/ 3081172 h 4416208"/>
              <a:gd name="connsiteX174" fmla="*/ 3331466 w 4997675"/>
              <a:gd name="connsiteY174" fmla="*/ 3047306 h 4416208"/>
              <a:gd name="connsiteX175" fmla="*/ 3333878 w 4997675"/>
              <a:gd name="connsiteY175" fmla="*/ 3014840 h 4416208"/>
              <a:gd name="connsiteX176" fmla="*/ 3337392 w 4997675"/>
              <a:gd name="connsiteY176" fmla="*/ 2983823 h 4416208"/>
              <a:gd name="connsiteX177" fmla="*/ 3342091 w 4997675"/>
              <a:gd name="connsiteY177" fmla="*/ 2954304 h 4416208"/>
              <a:gd name="connsiteX178" fmla="*/ 3348054 w 4997675"/>
              <a:gd name="connsiteY178" fmla="*/ 2926333 h 4416208"/>
              <a:gd name="connsiteX179" fmla="*/ 3355360 w 4997675"/>
              <a:gd name="connsiteY179" fmla="*/ 2899960 h 4416208"/>
              <a:gd name="connsiteX180" fmla="*/ 3364092 w 4997675"/>
              <a:gd name="connsiteY180" fmla="*/ 2875233 h 4416208"/>
              <a:gd name="connsiteX181" fmla="*/ 3374328 w 4997675"/>
              <a:gd name="connsiteY181" fmla="*/ 2852202 h 4416208"/>
              <a:gd name="connsiteX182" fmla="*/ 3386148 w 4997675"/>
              <a:gd name="connsiteY182" fmla="*/ 2830915 h 4416208"/>
              <a:gd name="connsiteX183" fmla="*/ 3399634 w 4997675"/>
              <a:gd name="connsiteY183" fmla="*/ 2811421 h 4416208"/>
              <a:gd name="connsiteX184" fmla="*/ 3414866 w 4997675"/>
              <a:gd name="connsiteY184" fmla="*/ 2793771 h 4416208"/>
              <a:gd name="connsiteX185" fmla="*/ 3431923 w 4997675"/>
              <a:gd name="connsiteY185" fmla="*/ 2778013 h 4416208"/>
              <a:gd name="connsiteX186" fmla="*/ 3450886 w 4997675"/>
              <a:gd name="connsiteY186" fmla="*/ 2764197 h 4416208"/>
              <a:gd name="connsiteX187" fmla="*/ 3471835 w 4997675"/>
              <a:gd name="connsiteY187" fmla="*/ 2752371 h 4416208"/>
              <a:gd name="connsiteX188" fmla="*/ 3494850 w 4997675"/>
              <a:gd name="connsiteY188" fmla="*/ 2742585 h 4416208"/>
              <a:gd name="connsiteX189" fmla="*/ 3520012 w 4997675"/>
              <a:gd name="connsiteY189" fmla="*/ 2734888 h 4416208"/>
              <a:gd name="connsiteX190" fmla="*/ 3547401 w 4997675"/>
              <a:gd name="connsiteY190" fmla="*/ 2729329 h 4416208"/>
              <a:gd name="connsiteX191" fmla="*/ 3577097 w 4997675"/>
              <a:gd name="connsiteY191" fmla="*/ 2725958 h 4416208"/>
              <a:gd name="connsiteX192" fmla="*/ 1763020 w 4997675"/>
              <a:gd name="connsiteY192" fmla="*/ 2724824 h 4416208"/>
              <a:gd name="connsiteX193" fmla="*/ 1795103 w 4997675"/>
              <a:gd name="connsiteY193" fmla="*/ 2725958 h 4416208"/>
              <a:gd name="connsiteX194" fmla="*/ 1824799 w 4997675"/>
              <a:gd name="connsiteY194" fmla="*/ 2729329 h 4416208"/>
              <a:gd name="connsiteX195" fmla="*/ 1852188 w 4997675"/>
              <a:gd name="connsiteY195" fmla="*/ 2734888 h 4416208"/>
              <a:gd name="connsiteX196" fmla="*/ 1877351 w 4997675"/>
              <a:gd name="connsiteY196" fmla="*/ 2742585 h 4416208"/>
              <a:gd name="connsiteX197" fmla="*/ 1900366 w 4997675"/>
              <a:gd name="connsiteY197" fmla="*/ 2752371 h 4416208"/>
              <a:gd name="connsiteX198" fmla="*/ 1921315 w 4997675"/>
              <a:gd name="connsiteY198" fmla="*/ 2764197 h 4416208"/>
              <a:gd name="connsiteX199" fmla="*/ 1940277 w 4997675"/>
              <a:gd name="connsiteY199" fmla="*/ 2778013 h 4416208"/>
              <a:gd name="connsiteX200" fmla="*/ 1957335 w 4997675"/>
              <a:gd name="connsiteY200" fmla="*/ 2793771 h 4416208"/>
              <a:gd name="connsiteX201" fmla="*/ 1972567 w 4997675"/>
              <a:gd name="connsiteY201" fmla="*/ 2811421 h 4416208"/>
              <a:gd name="connsiteX202" fmla="*/ 1986053 w 4997675"/>
              <a:gd name="connsiteY202" fmla="*/ 2830915 h 4416208"/>
              <a:gd name="connsiteX203" fmla="*/ 1997873 w 4997675"/>
              <a:gd name="connsiteY203" fmla="*/ 2852202 h 4416208"/>
              <a:gd name="connsiteX204" fmla="*/ 2008108 w 4997675"/>
              <a:gd name="connsiteY204" fmla="*/ 2875233 h 4416208"/>
              <a:gd name="connsiteX205" fmla="*/ 2016839 w 4997675"/>
              <a:gd name="connsiteY205" fmla="*/ 2899960 h 4416208"/>
              <a:gd name="connsiteX206" fmla="*/ 2024146 w 4997675"/>
              <a:gd name="connsiteY206" fmla="*/ 2926333 h 4416208"/>
              <a:gd name="connsiteX207" fmla="*/ 2030109 w 4997675"/>
              <a:gd name="connsiteY207" fmla="*/ 2954304 h 4416208"/>
              <a:gd name="connsiteX208" fmla="*/ 2034807 w 4997675"/>
              <a:gd name="connsiteY208" fmla="*/ 2983823 h 4416208"/>
              <a:gd name="connsiteX209" fmla="*/ 2038322 w 4997675"/>
              <a:gd name="connsiteY209" fmla="*/ 3014840 h 4416208"/>
              <a:gd name="connsiteX210" fmla="*/ 2040733 w 4997675"/>
              <a:gd name="connsiteY210" fmla="*/ 3047306 h 4416208"/>
              <a:gd name="connsiteX211" fmla="*/ 2042121 w 4997675"/>
              <a:gd name="connsiteY211" fmla="*/ 3081172 h 4416208"/>
              <a:gd name="connsiteX212" fmla="*/ 2042566 w 4997675"/>
              <a:gd name="connsiteY212" fmla="*/ 3116390 h 4416208"/>
              <a:gd name="connsiteX213" fmla="*/ 2042142 w 4997675"/>
              <a:gd name="connsiteY213" fmla="*/ 3151759 h 4416208"/>
              <a:gd name="connsiteX214" fmla="*/ 2040814 w 4997675"/>
              <a:gd name="connsiteY214" fmla="*/ 3185776 h 4416208"/>
              <a:gd name="connsiteX215" fmla="*/ 2038495 w 4997675"/>
              <a:gd name="connsiteY215" fmla="*/ 3218391 h 4416208"/>
              <a:gd name="connsiteX216" fmla="*/ 2035097 w 4997675"/>
              <a:gd name="connsiteY216" fmla="*/ 3249555 h 4416208"/>
              <a:gd name="connsiteX217" fmla="*/ 2030534 w 4997675"/>
              <a:gd name="connsiteY217" fmla="*/ 3279216 h 4416208"/>
              <a:gd name="connsiteX218" fmla="*/ 2024718 w 4997675"/>
              <a:gd name="connsiteY218" fmla="*/ 3307327 h 4416208"/>
              <a:gd name="connsiteX219" fmla="*/ 2017562 w 4997675"/>
              <a:gd name="connsiteY219" fmla="*/ 3333835 h 4416208"/>
              <a:gd name="connsiteX220" fmla="*/ 2008979 w 4997675"/>
              <a:gd name="connsiteY220" fmla="*/ 3358693 h 4416208"/>
              <a:gd name="connsiteX221" fmla="*/ 1998885 w 4997675"/>
              <a:gd name="connsiteY221" fmla="*/ 3381848 h 4416208"/>
              <a:gd name="connsiteX222" fmla="*/ 1987188 w 4997675"/>
              <a:gd name="connsiteY222" fmla="*/ 3403253 h 4416208"/>
              <a:gd name="connsiteX223" fmla="*/ 1973803 w 4997675"/>
              <a:gd name="connsiteY223" fmla="*/ 3422855 h 4416208"/>
              <a:gd name="connsiteX224" fmla="*/ 1958642 w 4997675"/>
              <a:gd name="connsiteY224" fmla="*/ 3440607 h 4416208"/>
              <a:gd name="connsiteX225" fmla="*/ 1941620 w 4997675"/>
              <a:gd name="connsiteY225" fmla="*/ 3456457 h 4416208"/>
              <a:gd name="connsiteX226" fmla="*/ 1922649 w 4997675"/>
              <a:gd name="connsiteY226" fmla="*/ 3470356 h 4416208"/>
              <a:gd name="connsiteX227" fmla="*/ 1901643 w 4997675"/>
              <a:gd name="connsiteY227" fmla="*/ 3482254 h 4416208"/>
              <a:gd name="connsiteX228" fmla="*/ 1878513 w 4997675"/>
              <a:gd name="connsiteY228" fmla="*/ 3492100 h 4416208"/>
              <a:gd name="connsiteX229" fmla="*/ 1853172 w 4997675"/>
              <a:gd name="connsiteY229" fmla="*/ 3499845 h 4416208"/>
              <a:gd name="connsiteX230" fmla="*/ 1825536 w 4997675"/>
              <a:gd name="connsiteY230" fmla="*/ 3505440 h 4416208"/>
              <a:gd name="connsiteX231" fmla="*/ 1795513 w 4997675"/>
              <a:gd name="connsiteY231" fmla="*/ 3508833 h 4416208"/>
              <a:gd name="connsiteX232" fmla="*/ 1763020 w 4997675"/>
              <a:gd name="connsiteY232" fmla="*/ 3509975 h 4416208"/>
              <a:gd name="connsiteX233" fmla="*/ 1763020 w 4997675"/>
              <a:gd name="connsiteY233" fmla="*/ 3451442 h 4416208"/>
              <a:gd name="connsiteX234" fmla="*/ 1793057 w 4997675"/>
              <a:gd name="connsiteY234" fmla="*/ 3450092 h 4416208"/>
              <a:gd name="connsiteX235" fmla="*/ 1820214 w 4997675"/>
              <a:gd name="connsiteY235" fmla="*/ 3446089 h 4416208"/>
              <a:gd name="connsiteX236" fmla="*/ 1844626 w 4997675"/>
              <a:gd name="connsiteY236" fmla="*/ 3439506 h 4416208"/>
              <a:gd name="connsiteX237" fmla="*/ 1866433 w 4997675"/>
              <a:gd name="connsiteY237" fmla="*/ 3430414 h 4416208"/>
              <a:gd name="connsiteX238" fmla="*/ 1902772 w 4997675"/>
              <a:gd name="connsiteY238" fmla="*/ 3404987 h 4416208"/>
              <a:gd name="connsiteX239" fmla="*/ 1930327 w 4997675"/>
              <a:gd name="connsiteY239" fmla="*/ 3370381 h 4416208"/>
              <a:gd name="connsiteX240" fmla="*/ 1941152 w 4997675"/>
              <a:gd name="connsiteY240" fmla="*/ 3349814 h 4416208"/>
              <a:gd name="connsiteX241" fmla="*/ 1950192 w 4997675"/>
              <a:gd name="connsiteY241" fmla="*/ 3327167 h 4416208"/>
              <a:gd name="connsiteX242" fmla="*/ 1957581 w 4997675"/>
              <a:gd name="connsiteY242" fmla="*/ 3302511 h 4416208"/>
              <a:gd name="connsiteX243" fmla="*/ 1963459 w 4997675"/>
              <a:gd name="connsiteY243" fmla="*/ 3275918 h 4416208"/>
              <a:gd name="connsiteX244" fmla="*/ 1967961 w 4997675"/>
              <a:gd name="connsiteY244" fmla="*/ 3247458 h 4416208"/>
              <a:gd name="connsiteX245" fmla="*/ 1971225 w 4997675"/>
              <a:gd name="connsiteY245" fmla="*/ 3217204 h 4416208"/>
              <a:gd name="connsiteX246" fmla="*/ 1973386 w 4997675"/>
              <a:gd name="connsiteY246" fmla="*/ 3185227 h 4416208"/>
              <a:gd name="connsiteX247" fmla="*/ 1974583 w 4997675"/>
              <a:gd name="connsiteY247" fmla="*/ 3151598 h 4416208"/>
              <a:gd name="connsiteX248" fmla="*/ 1974951 w 4997675"/>
              <a:gd name="connsiteY248" fmla="*/ 3116390 h 4416208"/>
              <a:gd name="connsiteX249" fmla="*/ 1974564 w 4997675"/>
              <a:gd name="connsiteY249" fmla="*/ 3081527 h 4416208"/>
              <a:gd name="connsiteX250" fmla="*/ 1973312 w 4997675"/>
              <a:gd name="connsiteY250" fmla="*/ 3048223 h 4416208"/>
              <a:gd name="connsiteX251" fmla="*/ 1971069 w 4997675"/>
              <a:gd name="connsiteY251" fmla="*/ 3016550 h 4416208"/>
              <a:gd name="connsiteX252" fmla="*/ 1967704 w 4997675"/>
              <a:gd name="connsiteY252" fmla="*/ 2986579 h 4416208"/>
              <a:gd name="connsiteX253" fmla="*/ 1963089 w 4997675"/>
              <a:gd name="connsiteY253" fmla="*/ 2958381 h 4416208"/>
              <a:gd name="connsiteX254" fmla="*/ 1957093 w 4997675"/>
              <a:gd name="connsiteY254" fmla="*/ 2932028 h 4416208"/>
              <a:gd name="connsiteX255" fmla="*/ 1949587 w 4997675"/>
              <a:gd name="connsiteY255" fmla="*/ 2907592 h 4416208"/>
              <a:gd name="connsiteX256" fmla="*/ 1940442 w 4997675"/>
              <a:gd name="connsiteY256" fmla="*/ 2885144 h 4416208"/>
              <a:gd name="connsiteX257" fmla="*/ 1929528 w 4997675"/>
              <a:gd name="connsiteY257" fmla="*/ 2864756 h 4416208"/>
              <a:gd name="connsiteX258" fmla="*/ 1901878 w 4997675"/>
              <a:gd name="connsiteY258" fmla="*/ 2830443 h 4416208"/>
              <a:gd name="connsiteX259" fmla="*/ 1865600 w 4997675"/>
              <a:gd name="connsiteY259" fmla="*/ 2805225 h 4416208"/>
              <a:gd name="connsiteX260" fmla="*/ 1843901 w 4997675"/>
              <a:gd name="connsiteY260" fmla="*/ 2796206 h 4416208"/>
              <a:gd name="connsiteX261" fmla="*/ 1819659 w 4997675"/>
              <a:gd name="connsiteY261" fmla="*/ 2789676 h 4416208"/>
              <a:gd name="connsiteX262" fmla="*/ 1792742 w 4997675"/>
              <a:gd name="connsiteY262" fmla="*/ 2785704 h 4416208"/>
              <a:gd name="connsiteX263" fmla="*/ 1763020 w 4997675"/>
              <a:gd name="connsiteY263" fmla="*/ 2784365 h 4416208"/>
              <a:gd name="connsiteX264" fmla="*/ 1707483 w 4997675"/>
              <a:gd name="connsiteY264" fmla="*/ 2724824 h 4416208"/>
              <a:gd name="connsiteX265" fmla="*/ 1707483 w 4997675"/>
              <a:gd name="connsiteY265" fmla="*/ 2784365 h 4416208"/>
              <a:gd name="connsiteX266" fmla="*/ 1677930 w 4997675"/>
              <a:gd name="connsiteY266" fmla="*/ 2785704 h 4416208"/>
              <a:gd name="connsiteX267" fmla="*/ 1651159 w 4997675"/>
              <a:gd name="connsiteY267" fmla="*/ 2789676 h 4416208"/>
              <a:gd name="connsiteX268" fmla="*/ 1627047 w 4997675"/>
              <a:gd name="connsiteY268" fmla="*/ 2796206 h 4416208"/>
              <a:gd name="connsiteX269" fmla="*/ 1605462 w 4997675"/>
              <a:gd name="connsiteY269" fmla="*/ 2805225 h 4416208"/>
              <a:gd name="connsiteX270" fmla="*/ 1569362 w 4997675"/>
              <a:gd name="connsiteY270" fmla="*/ 2830443 h 4416208"/>
              <a:gd name="connsiteX271" fmla="*/ 1541834 w 4997675"/>
              <a:gd name="connsiteY271" fmla="*/ 2864756 h 4416208"/>
              <a:gd name="connsiteX272" fmla="*/ 1530965 w 4997675"/>
              <a:gd name="connsiteY272" fmla="*/ 2885144 h 4416208"/>
              <a:gd name="connsiteX273" fmla="*/ 1521855 w 4997675"/>
              <a:gd name="connsiteY273" fmla="*/ 2907592 h 4416208"/>
              <a:gd name="connsiteX274" fmla="*/ 1514375 w 4997675"/>
              <a:gd name="connsiteY274" fmla="*/ 2932028 h 4416208"/>
              <a:gd name="connsiteX275" fmla="*/ 1508397 w 4997675"/>
              <a:gd name="connsiteY275" fmla="*/ 2958381 h 4416208"/>
              <a:gd name="connsiteX276" fmla="*/ 1503795 w 4997675"/>
              <a:gd name="connsiteY276" fmla="*/ 2986579 h 4416208"/>
              <a:gd name="connsiteX277" fmla="*/ 1500438 w 4997675"/>
              <a:gd name="connsiteY277" fmla="*/ 3016550 h 4416208"/>
              <a:gd name="connsiteX278" fmla="*/ 1498199 w 4997675"/>
              <a:gd name="connsiteY278" fmla="*/ 3048223 h 4416208"/>
              <a:gd name="connsiteX279" fmla="*/ 1496949 w 4997675"/>
              <a:gd name="connsiteY279" fmla="*/ 3081527 h 4416208"/>
              <a:gd name="connsiteX280" fmla="*/ 1496561 w 4997675"/>
              <a:gd name="connsiteY280" fmla="*/ 3116390 h 4416208"/>
              <a:gd name="connsiteX281" fmla="*/ 1496940 w 4997675"/>
              <a:gd name="connsiteY281" fmla="*/ 3151598 h 4416208"/>
              <a:gd name="connsiteX282" fmla="*/ 1498161 w 4997675"/>
              <a:gd name="connsiteY282" fmla="*/ 3185227 h 4416208"/>
              <a:gd name="connsiteX283" fmla="*/ 1500361 w 4997675"/>
              <a:gd name="connsiteY283" fmla="*/ 3217204 h 4416208"/>
              <a:gd name="connsiteX284" fmla="*/ 1503667 w 4997675"/>
              <a:gd name="connsiteY284" fmla="*/ 3247458 h 4416208"/>
              <a:gd name="connsiteX285" fmla="*/ 1508213 w 4997675"/>
              <a:gd name="connsiteY285" fmla="*/ 3275918 h 4416208"/>
              <a:gd name="connsiteX286" fmla="*/ 1514131 w 4997675"/>
              <a:gd name="connsiteY286" fmla="*/ 3302511 h 4416208"/>
              <a:gd name="connsiteX287" fmla="*/ 1521553 w 4997675"/>
              <a:gd name="connsiteY287" fmla="*/ 3327167 h 4416208"/>
              <a:gd name="connsiteX288" fmla="*/ 1530611 w 4997675"/>
              <a:gd name="connsiteY288" fmla="*/ 3349814 h 4416208"/>
              <a:gd name="connsiteX289" fmla="*/ 1541435 w 4997675"/>
              <a:gd name="connsiteY289" fmla="*/ 3370381 h 4416208"/>
              <a:gd name="connsiteX290" fmla="*/ 1568914 w 4997675"/>
              <a:gd name="connsiteY290" fmla="*/ 3404987 h 4416208"/>
              <a:gd name="connsiteX291" fmla="*/ 1605045 w 4997675"/>
              <a:gd name="connsiteY291" fmla="*/ 3430414 h 4416208"/>
              <a:gd name="connsiteX292" fmla="*/ 1626684 w 4997675"/>
              <a:gd name="connsiteY292" fmla="*/ 3439506 h 4416208"/>
              <a:gd name="connsiteX293" fmla="*/ 1650883 w 4997675"/>
              <a:gd name="connsiteY293" fmla="*/ 3446089 h 4416208"/>
              <a:gd name="connsiteX294" fmla="*/ 1677771 w 4997675"/>
              <a:gd name="connsiteY294" fmla="*/ 3450092 h 4416208"/>
              <a:gd name="connsiteX295" fmla="*/ 1707483 w 4997675"/>
              <a:gd name="connsiteY295" fmla="*/ 3451442 h 4416208"/>
              <a:gd name="connsiteX296" fmla="*/ 1707483 w 4997675"/>
              <a:gd name="connsiteY296" fmla="*/ 3509975 h 4416208"/>
              <a:gd name="connsiteX297" fmla="*/ 1675126 w 4997675"/>
              <a:gd name="connsiteY297" fmla="*/ 3508833 h 4416208"/>
              <a:gd name="connsiteX298" fmla="*/ 1645214 w 4997675"/>
              <a:gd name="connsiteY298" fmla="*/ 3505440 h 4416208"/>
              <a:gd name="connsiteX299" fmla="*/ 1617658 w 4997675"/>
              <a:gd name="connsiteY299" fmla="*/ 3499845 h 4416208"/>
              <a:gd name="connsiteX300" fmla="*/ 1592378 w 4997675"/>
              <a:gd name="connsiteY300" fmla="*/ 3492100 h 4416208"/>
              <a:gd name="connsiteX301" fmla="*/ 1569286 w 4997675"/>
              <a:gd name="connsiteY301" fmla="*/ 3482254 h 4416208"/>
              <a:gd name="connsiteX302" fmla="*/ 1548298 w 4997675"/>
              <a:gd name="connsiteY302" fmla="*/ 3470356 h 4416208"/>
              <a:gd name="connsiteX303" fmla="*/ 1529330 w 4997675"/>
              <a:gd name="connsiteY303" fmla="*/ 3456457 h 4416208"/>
              <a:gd name="connsiteX304" fmla="*/ 1512297 w 4997675"/>
              <a:gd name="connsiteY304" fmla="*/ 3440607 h 4416208"/>
              <a:gd name="connsiteX305" fmla="*/ 1497113 w 4997675"/>
              <a:gd name="connsiteY305" fmla="*/ 3422855 h 4416208"/>
              <a:gd name="connsiteX306" fmla="*/ 1483694 w 4997675"/>
              <a:gd name="connsiteY306" fmla="*/ 3403253 h 4416208"/>
              <a:gd name="connsiteX307" fmla="*/ 1471955 w 4997675"/>
              <a:gd name="connsiteY307" fmla="*/ 3381848 h 4416208"/>
              <a:gd name="connsiteX308" fmla="*/ 1461812 w 4997675"/>
              <a:gd name="connsiteY308" fmla="*/ 3358693 h 4416208"/>
              <a:gd name="connsiteX309" fmla="*/ 1453180 w 4997675"/>
              <a:gd name="connsiteY309" fmla="*/ 3333835 h 4416208"/>
              <a:gd name="connsiteX310" fmla="*/ 1445974 w 4997675"/>
              <a:gd name="connsiteY310" fmla="*/ 3307327 h 4416208"/>
              <a:gd name="connsiteX311" fmla="*/ 1440110 w 4997675"/>
              <a:gd name="connsiteY311" fmla="*/ 3279216 h 4416208"/>
              <a:gd name="connsiteX312" fmla="*/ 1435501 w 4997675"/>
              <a:gd name="connsiteY312" fmla="*/ 3249555 h 4416208"/>
              <a:gd name="connsiteX313" fmla="*/ 1432064 w 4997675"/>
              <a:gd name="connsiteY313" fmla="*/ 3218391 h 4416208"/>
              <a:gd name="connsiteX314" fmla="*/ 1429714 w 4997675"/>
              <a:gd name="connsiteY314" fmla="*/ 3185776 h 4416208"/>
              <a:gd name="connsiteX315" fmla="*/ 1428366 w 4997675"/>
              <a:gd name="connsiteY315" fmla="*/ 3151759 h 4416208"/>
              <a:gd name="connsiteX316" fmla="*/ 1427937 w 4997675"/>
              <a:gd name="connsiteY316" fmla="*/ 3116390 h 4416208"/>
              <a:gd name="connsiteX317" fmla="*/ 1428380 w 4997675"/>
              <a:gd name="connsiteY317" fmla="*/ 3081172 h 4416208"/>
              <a:gd name="connsiteX318" fmla="*/ 1429769 w 4997675"/>
              <a:gd name="connsiteY318" fmla="*/ 3047306 h 4416208"/>
              <a:gd name="connsiteX319" fmla="*/ 1432180 w 4997675"/>
              <a:gd name="connsiteY319" fmla="*/ 3014840 h 4416208"/>
              <a:gd name="connsiteX320" fmla="*/ 1435694 w 4997675"/>
              <a:gd name="connsiteY320" fmla="*/ 2983823 h 4416208"/>
              <a:gd name="connsiteX321" fmla="*/ 1440394 w 4997675"/>
              <a:gd name="connsiteY321" fmla="*/ 2954304 h 4416208"/>
              <a:gd name="connsiteX322" fmla="*/ 1446356 w 4997675"/>
              <a:gd name="connsiteY322" fmla="*/ 2926333 h 4416208"/>
              <a:gd name="connsiteX323" fmla="*/ 1453663 w 4997675"/>
              <a:gd name="connsiteY323" fmla="*/ 2899960 h 4416208"/>
              <a:gd name="connsiteX324" fmla="*/ 1462394 w 4997675"/>
              <a:gd name="connsiteY324" fmla="*/ 2875233 h 4416208"/>
              <a:gd name="connsiteX325" fmla="*/ 1472630 w 4997675"/>
              <a:gd name="connsiteY325" fmla="*/ 2852202 h 4416208"/>
              <a:gd name="connsiteX326" fmla="*/ 1484451 w 4997675"/>
              <a:gd name="connsiteY326" fmla="*/ 2830915 h 4416208"/>
              <a:gd name="connsiteX327" fmla="*/ 1497937 w 4997675"/>
              <a:gd name="connsiteY327" fmla="*/ 2811421 h 4416208"/>
              <a:gd name="connsiteX328" fmla="*/ 1513169 w 4997675"/>
              <a:gd name="connsiteY328" fmla="*/ 2793771 h 4416208"/>
              <a:gd name="connsiteX329" fmla="*/ 1530226 w 4997675"/>
              <a:gd name="connsiteY329" fmla="*/ 2778013 h 4416208"/>
              <a:gd name="connsiteX330" fmla="*/ 1549189 w 4997675"/>
              <a:gd name="connsiteY330" fmla="*/ 2764197 h 4416208"/>
              <a:gd name="connsiteX331" fmla="*/ 1570137 w 4997675"/>
              <a:gd name="connsiteY331" fmla="*/ 2752371 h 4416208"/>
              <a:gd name="connsiteX332" fmla="*/ 1593152 w 4997675"/>
              <a:gd name="connsiteY332" fmla="*/ 2742585 h 4416208"/>
              <a:gd name="connsiteX333" fmla="*/ 1618315 w 4997675"/>
              <a:gd name="connsiteY333" fmla="*/ 2734888 h 4416208"/>
              <a:gd name="connsiteX334" fmla="*/ 1645704 w 4997675"/>
              <a:gd name="connsiteY334" fmla="*/ 2729329 h 4416208"/>
              <a:gd name="connsiteX335" fmla="*/ 1675399 w 4997675"/>
              <a:gd name="connsiteY335" fmla="*/ 2725958 h 4416208"/>
              <a:gd name="connsiteX336" fmla="*/ 1515448 w 4997675"/>
              <a:gd name="connsiteY336" fmla="*/ 2434173 h 4416208"/>
              <a:gd name="connsiteX337" fmla="*/ 1540977 w 4997675"/>
              <a:gd name="connsiteY337" fmla="*/ 2436396 h 4416208"/>
              <a:gd name="connsiteX338" fmla="*/ 1560735 w 4997675"/>
              <a:gd name="connsiteY338" fmla="*/ 2444391 h 4416208"/>
              <a:gd name="connsiteX339" fmla="*/ 1573491 w 4997675"/>
              <a:gd name="connsiteY339" fmla="*/ 2460144 h 4416208"/>
              <a:gd name="connsiteX340" fmla="*/ 1578018 w 4997675"/>
              <a:gd name="connsiteY340" fmla="*/ 2485642 h 4416208"/>
              <a:gd name="connsiteX341" fmla="*/ 1573491 w 4997675"/>
              <a:gd name="connsiteY341" fmla="*/ 2512307 h 4416208"/>
              <a:gd name="connsiteX342" fmla="*/ 1560735 w 4997675"/>
              <a:gd name="connsiteY342" fmla="*/ 2528659 h 4416208"/>
              <a:gd name="connsiteX343" fmla="*/ 1540977 w 4997675"/>
              <a:gd name="connsiteY343" fmla="*/ 2536874 h 4416208"/>
              <a:gd name="connsiteX344" fmla="*/ 1515448 w 4997675"/>
              <a:gd name="connsiteY344" fmla="*/ 2539129 h 4416208"/>
              <a:gd name="connsiteX345" fmla="*/ 1489919 w 4997675"/>
              <a:gd name="connsiteY345" fmla="*/ 2536874 h 4416208"/>
              <a:gd name="connsiteX346" fmla="*/ 1470160 w 4997675"/>
              <a:gd name="connsiteY346" fmla="*/ 2528659 h 4416208"/>
              <a:gd name="connsiteX347" fmla="*/ 1457404 w 4997675"/>
              <a:gd name="connsiteY347" fmla="*/ 2512307 h 4416208"/>
              <a:gd name="connsiteX348" fmla="*/ 1452878 w 4997675"/>
              <a:gd name="connsiteY348" fmla="*/ 2485642 h 4416208"/>
              <a:gd name="connsiteX349" fmla="*/ 1457545 w 4997675"/>
              <a:gd name="connsiteY349" fmla="*/ 2460144 h 4416208"/>
              <a:gd name="connsiteX350" fmla="*/ 1470538 w 4997675"/>
              <a:gd name="connsiteY350" fmla="*/ 2444391 h 4416208"/>
              <a:gd name="connsiteX351" fmla="*/ 1490344 w 4997675"/>
              <a:gd name="connsiteY351" fmla="*/ 2436396 h 4416208"/>
              <a:gd name="connsiteX352" fmla="*/ 1515448 w 4997675"/>
              <a:gd name="connsiteY352" fmla="*/ 2010312 h 4416208"/>
              <a:gd name="connsiteX353" fmla="*/ 1540977 w 4997675"/>
              <a:gd name="connsiteY353" fmla="*/ 2012409 h 4416208"/>
              <a:gd name="connsiteX354" fmla="*/ 1560735 w 4997675"/>
              <a:gd name="connsiteY354" fmla="*/ 2020277 h 4416208"/>
              <a:gd name="connsiteX355" fmla="*/ 1573491 w 4997675"/>
              <a:gd name="connsiteY355" fmla="*/ 2036282 h 4416208"/>
              <a:gd name="connsiteX356" fmla="*/ 1578018 w 4997675"/>
              <a:gd name="connsiteY356" fmla="*/ 2062790 h 4416208"/>
              <a:gd name="connsiteX357" fmla="*/ 1573491 w 4997675"/>
              <a:gd name="connsiteY357" fmla="*/ 2088445 h 4416208"/>
              <a:gd name="connsiteX358" fmla="*/ 1560735 w 4997675"/>
              <a:gd name="connsiteY358" fmla="*/ 2104545 h 4416208"/>
              <a:gd name="connsiteX359" fmla="*/ 1540977 w 4997675"/>
              <a:gd name="connsiteY359" fmla="*/ 2112886 h 4416208"/>
              <a:gd name="connsiteX360" fmla="*/ 1515448 w 4997675"/>
              <a:gd name="connsiteY360" fmla="*/ 2115267 h 4416208"/>
              <a:gd name="connsiteX361" fmla="*/ 1490502 w 4997675"/>
              <a:gd name="connsiteY361" fmla="*/ 2112886 h 4416208"/>
              <a:gd name="connsiteX362" fmla="*/ 1471043 w 4997675"/>
              <a:gd name="connsiteY362" fmla="*/ 2104545 h 4416208"/>
              <a:gd name="connsiteX363" fmla="*/ 1458396 w 4997675"/>
              <a:gd name="connsiteY363" fmla="*/ 2088445 h 4416208"/>
              <a:gd name="connsiteX364" fmla="*/ 1453887 w 4997675"/>
              <a:gd name="connsiteY364" fmla="*/ 2062790 h 4416208"/>
              <a:gd name="connsiteX365" fmla="*/ 1458396 w 4997675"/>
              <a:gd name="connsiteY365" fmla="*/ 2036282 h 4416208"/>
              <a:gd name="connsiteX366" fmla="*/ 1471043 w 4997675"/>
              <a:gd name="connsiteY366" fmla="*/ 2020277 h 4416208"/>
              <a:gd name="connsiteX367" fmla="*/ 1490502 w 4997675"/>
              <a:gd name="connsiteY367" fmla="*/ 2012409 h 4416208"/>
              <a:gd name="connsiteX368" fmla="*/ 2162394 w 4997675"/>
              <a:gd name="connsiteY368" fmla="*/ 1820398 h 4416208"/>
              <a:gd name="connsiteX369" fmla="*/ 2388447 w 4997675"/>
              <a:gd name="connsiteY369" fmla="*/ 1820398 h 4416208"/>
              <a:gd name="connsiteX370" fmla="*/ 2388447 w 4997675"/>
              <a:gd name="connsiteY370" fmla="*/ 1877980 h 4416208"/>
              <a:gd name="connsiteX371" fmla="*/ 2388447 w 4997675"/>
              <a:gd name="connsiteY371" fmla="*/ 2542096 h 4416208"/>
              <a:gd name="connsiteX372" fmla="*/ 2388447 w 4997675"/>
              <a:gd name="connsiteY372" fmla="*/ 2599679 h 4416208"/>
              <a:gd name="connsiteX373" fmla="*/ 2162394 w 4997675"/>
              <a:gd name="connsiteY373" fmla="*/ 2599679 h 4416208"/>
              <a:gd name="connsiteX374" fmla="*/ 2162394 w 4997675"/>
              <a:gd name="connsiteY374" fmla="*/ 2542096 h 4416208"/>
              <a:gd name="connsiteX375" fmla="*/ 2318818 w 4997675"/>
              <a:gd name="connsiteY375" fmla="*/ 2542096 h 4416208"/>
              <a:gd name="connsiteX376" fmla="*/ 2318818 w 4997675"/>
              <a:gd name="connsiteY376" fmla="*/ 1877980 h 4416208"/>
              <a:gd name="connsiteX377" fmla="*/ 2162394 w 4997675"/>
              <a:gd name="connsiteY377" fmla="*/ 1877980 h 4416208"/>
              <a:gd name="connsiteX378" fmla="*/ 899438 w 4997675"/>
              <a:gd name="connsiteY378" fmla="*/ 1820398 h 4416208"/>
              <a:gd name="connsiteX379" fmla="*/ 1125499 w 4997675"/>
              <a:gd name="connsiteY379" fmla="*/ 1820398 h 4416208"/>
              <a:gd name="connsiteX380" fmla="*/ 1125499 w 4997675"/>
              <a:gd name="connsiteY380" fmla="*/ 1877980 h 4416208"/>
              <a:gd name="connsiteX381" fmla="*/ 969075 w 4997675"/>
              <a:gd name="connsiteY381" fmla="*/ 1877980 h 4416208"/>
              <a:gd name="connsiteX382" fmla="*/ 969075 w 4997675"/>
              <a:gd name="connsiteY382" fmla="*/ 2542096 h 4416208"/>
              <a:gd name="connsiteX383" fmla="*/ 1125499 w 4997675"/>
              <a:gd name="connsiteY383" fmla="*/ 2542096 h 4416208"/>
              <a:gd name="connsiteX384" fmla="*/ 1125499 w 4997675"/>
              <a:gd name="connsiteY384" fmla="*/ 2599679 h 4416208"/>
              <a:gd name="connsiteX385" fmla="*/ 899438 w 4997675"/>
              <a:gd name="connsiteY385" fmla="*/ 2599679 h 4416208"/>
              <a:gd name="connsiteX386" fmla="*/ 899438 w 4997675"/>
              <a:gd name="connsiteY386" fmla="*/ 2542096 h 4416208"/>
              <a:gd name="connsiteX387" fmla="*/ 899438 w 4997675"/>
              <a:gd name="connsiteY387" fmla="*/ 1877980 h 4416208"/>
              <a:gd name="connsiteX388" fmla="*/ 4360117 w 4997675"/>
              <a:gd name="connsiteY388" fmla="*/ 1816547 h 4416208"/>
              <a:gd name="connsiteX389" fmla="*/ 4392199 w 4997675"/>
              <a:gd name="connsiteY389" fmla="*/ 1817681 h 4416208"/>
              <a:gd name="connsiteX390" fmla="*/ 4421895 w 4997675"/>
              <a:gd name="connsiteY390" fmla="*/ 1821052 h 4416208"/>
              <a:gd name="connsiteX391" fmla="*/ 4449284 w 4997675"/>
              <a:gd name="connsiteY391" fmla="*/ 1826611 h 4416208"/>
              <a:gd name="connsiteX392" fmla="*/ 4474446 w 4997675"/>
              <a:gd name="connsiteY392" fmla="*/ 1834308 h 4416208"/>
              <a:gd name="connsiteX393" fmla="*/ 4497461 w 4997675"/>
              <a:gd name="connsiteY393" fmla="*/ 1844094 h 4416208"/>
              <a:gd name="connsiteX394" fmla="*/ 4518410 w 4997675"/>
              <a:gd name="connsiteY394" fmla="*/ 1855920 h 4416208"/>
              <a:gd name="connsiteX395" fmla="*/ 4537373 w 4997675"/>
              <a:gd name="connsiteY395" fmla="*/ 1869736 h 4416208"/>
              <a:gd name="connsiteX396" fmla="*/ 4554430 w 4997675"/>
              <a:gd name="connsiteY396" fmla="*/ 1885494 h 4416208"/>
              <a:gd name="connsiteX397" fmla="*/ 4569662 w 4997675"/>
              <a:gd name="connsiteY397" fmla="*/ 1903144 h 4416208"/>
              <a:gd name="connsiteX398" fmla="*/ 4583148 w 4997675"/>
              <a:gd name="connsiteY398" fmla="*/ 1922638 h 4416208"/>
              <a:gd name="connsiteX399" fmla="*/ 4594968 w 4997675"/>
              <a:gd name="connsiteY399" fmla="*/ 1943925 h 4416208"/>
              <a:gd name="connsiteX400" fmla="*/ 4605204 w 4997675"/>
              <a:gd name="connsiteY400" fmla="*/ 1966956 h 4416208"/>
              <a:gd name="connsiteX401" fmla="*/ 4613936 w 4997675"/>
              <a:gd name="connsiteY401" fmla="*/ 1991684 h 4416208"/>
              <a:gd name="connsiteX402" fmla="*/ 4621243 w 4997675"/>
              <a:gd name="connsiteY402" fmla="*/ 2018057 h 4416208"/>
              <a:gd name="connsiteX403" fmla="*/ 4627205 w 4997675"/>
              <a:gd name="connsiteY403" fmla="*/ 2046027 h 4416208"/>
              <a:gd name="connsiteX404" fmla="*/ 4631904 w 4997675"/>
              <a:gd name="connsiteY404" fmla="*/ 2075545 h 4416208"/>
              <a:gd name="connsiteX405" fmla="*/ 4635419 w 4997675"/>
              <a:gd name="connsiteY405" fmla="*/ 2106562 h 4416208"/>
              <a:gd name="connsiteX406" fmla="*/ 4637830 w 4997675"/>
              <a:gd name="connsiteY406" fmla="*/ 2139029 h 4416208"/>
              <a:gd name="connsiteX407" fmla="*/ 4639218 w 4997675"/>
              <a:gd name="connsiteY407" fmla="*/ 2172895 h 4416208"/>
              <a:gd name="connsiteX408" fmla="*/ 4639663 w 4997675"/>
              <a:gd name="connsiteY408" fmla="*/ 2208113 h 4416208"/>
              <a:gd name="connsiteX409" fmla="*/ 4639239 w 4997675"/>
              <a:gd name="connsiteY409" fmla="*/ 2243481 h 4416208"/>
              <a:gd name="connsiteX410" fmla="*/ 4637911 w 4997675"/>
              <a:gd name="connsiteY410" fmla="*/ 2277499 h 4416208"/>
              <a:gd name="connsiteX411" fmla="*/ 4635592 w 4997675"/>
              <a:gd name="connsiteY411" fmla="*/ 2310114 h 4416208"/>
              <a:gd name="connsiteX412" fmla="*/ 4632194 w 4997675"/>
              <a:gd name="connsiteY412" fmla="*/ 2341278 h 4416208"/>
              <a:gd name="connsiteX413" fmla="*/ 4627631 w 4997675"/>
              <a:gd name="connsiteY413" fmla="*/ 2370939 h 4416208"/>
              <a:gd name="connsiteX414" fmla="*/ 4621815 w 4997675"/>
              <a:gd name="connsiteY414" fmla="*/ 2399050 h 4416208"/>
              <a:gd name="connsiteX415" fmla="*/ 4614659 w 4997675"/>
              <a:gd name="connsiteY415" fmla="*/ 2425558 h 4416208"/>
              <a:gd name="connsiteX416" fmla="*/ 4606076 w 4997675"/>
              <a:gd name="connsiteY416" fmla="*/ 2450416 h 4416208"/>
              <a:gd name="connsiteX417" fmla="*/ 4595980 w 4997675"/>
              <a:gd name="connsiteY417" fmla="*/ 2473571 h 4416208"/>
              <a:gd name="connsiteX418" fmla="*/ 4584283 w 4997675"/>
              <a:gd name="connsiteY418" fmla="*/ 2494976 h 4416208"/>
              <a:gd name="connsiteX419" fmla="*/ 4570898 w 4997675"/>
              <a:gd name="connsiteY419" fmla="*/ 2514578 h 4416208"/>
              <a:gd name="connsiteX420" fmla="*/ 4555738 w 4997675"/>
              <a:gd name="connsiteY420" fmla="*/ 2532329 h 4416208"/>
              <a:gd name="connsiteX421" fmla="*/ 4538716 w 4997675"/>
              <a:gd name="connsiteY421" fmla="*/ 2548180 h 4416208"/>
              <a:gd name="connsiteX422" fmla="*/ 4519745 w 4997675"/>
              <a:gd name="connsiteY422" fmla="*/ 2562078 h 4416208"/>
              <a:gd name="connsiteX423" fmla="*/ 4498739 w 4997675"/>
              <a:gd name="connsiteY423" fmla="*/ 2573976 h 4416208"/>
              <a:gd name="connsiteX424" fmla="*/ 4475608 w 4997675"/>
              <a:gd name="connsiteY424" fmla="*/ 2583822 h 4416208"/>
              <a:gd name="connsiteX425" fmla="*/ 4450268 w 4997675"/>
              <a:gd name="connsiteY425" fmla="*/ 2591568 h 4416208"/>
              <a:gd name="connsiteX426" fmla="*/ 4422631 w 4997675"/>
              <a:gd name="connsiteY426" fmla="*/ 2597162 h 4416208"/>
              <a:gd name="connsiteX427" fmla="*/ 4392609 w 4997675"/>
              <a:gd name="connsiteY427" fmla="*/ 2600555 h 4416208"/>
              <a:gd name="connsiteX428" fmla="*/ 4360117 w 4997675"/>
              <a:gd name="connsiteY428" fmla="*/ 2601697 h 4416208"/>
              <a:gd name="connsiteX429" fmla="*/ 4360117 w 4997675"/>
              <a:gd name="connsiteY429" fmla="*/ 2543165 h 4416208"/>
              <a:gd name="connsiteX430" fmla="*/ 4390153 w 4997675"/>
              <a:gd name="connsiteY430" fmla="*/ 2541815 h 4416208"/>
              <a:gd name="connsiteX431" fmla="*/ 4417309 w 4997675"/>
              <a:gd name="connsiteY431" fmla="*/ 2537812 h 4416208"/>
              <a:gd name="connsiteX432" fmla="*/ 4441722 w 4997675"/>
              <a:gd name="connsiteY432" fmla="*/ 2531229 h 4416208"/>
              <a:gd name="connsiteX433" fmla="*/ 4463528 w 4997675"/>
              <a:gd name="connsiteY433" fmla="*/ 2522137 h 4416208"/>
              <a:gd name="connsiteX434" fmla="*/ 4499868 w 4997675"/>
              <a:gd name="connsiteY434" fmla="*/ 2496710 h 4416208"/>
              <a:gd name="connsiteX435" fmla="*/ 4527422 w 4997675"/>
              <a:gd name="connsiteY435" fmla="*/ 2462104 h 4416208"/>
              <a:gd name="connsiteX436" fmla="*/ 4538247 w 4997675"/>
              <a:gd name="connsiteY436" fmla="*/ 2441537 h 4416208"/>
              <a:gd name="connsiteX437" fmla="*/ 4547286 w 4997675"/>
              <a:gd name="connsiteY437" fmla="*/ 2418890 h 4416208"/>
              <a:gd name="connsiteX438" fmla="*/ 4554676 w 4997675"/>
              <a:gd name="connsiteY438" fmla="*/ 2394234 h 4416208"/>
              <a:gd name="connsiteX439" fmla="*/ 4560554 w 4997675"/>
              <a:gd name="connsiteY439" fmla="*/ 2367640 h 4416208"/>
              <a:gd name="connsiteX440" fmla="*/ 4565056 w 4997675"/>
              <a:gd name="connsiteY440" fmla="*/ 2339181 h 4416208"/>
              <a:gd name="connsiteX441" fmla="*/ 4568320 w 4997675"/>
              <a:gd name="connsiteY441" fmla="*/ 2308927 h 4416208"/>
              <a:gd name="connsiteX442" fmla="*/ 4570482 w 4997675"/>
              <a:gd name="connsiteY442" fmla="*/ 2276950 h 4416208"/>
              <a:gd name="connsiteX443" fmla="*/ 4571678 w 4997675"/>
              <a:gd name="connsiteY443" fmla="*/ 2243321 h 4416208"/>
              <a:gd name="connsiteX444" fmla="*/ 4572047 w 4997675"/>
              <a:gd name="connsiteY444" fmla="*/ 2208113 h 4416208"/>
              <a:gd name="connsiteX445" fmla="*/ 4571659 w 4997675"/>
              <a:gd name="connsiteY445" fmla="*/ 2173250 h 4416208"/>
              <a:gd name="connsiteX446" fmla="*/ 4570407 w 4997675"/>
              <a:gd name="connsiteY446" fmla="*/ 2139946 h 4416208"/>
              <a:gd name="connsiteX447" fmla="*/ 4568164 w 4997675"/>
              <a:gd name="connsiteY447" fmla="*/ 2108273 h 4416208"/>
              <a:gd name="connsiteX448" fmla="*/ 4564799 w 4997675"/>
              <a:gd name="connsiteY448" fmla="*/ 2078302 h 4416208"/>
              <a:gd name="connsiteX449" fmla="*/ 4560184 w 4997675"/>
              <a:gd name="connsiteY449" fmla="*/ 2050104 h 4416208"/>
              <a:gd name="connsiteX450" fmla="*/ 4554188 w 4997675"/>
              <a:gd name="connsiteY450" fmla="*/ 2023752 h 4416208"/>
              <a:gd name="connsiteX451" fmla="*/ 4546682 w 4997675"/>
              <a:gd name="connsiteY451" fmla="*/ 1999316 h 4416208"/>
              <a:gd name="connsiteX452" fmla="*/ 4537537 w 4997675"/>
              <a:gd name="connsiteY452" fmla="*/ 1976868 h 4416208"/>
              <a:gd name="connsiteX453" fmla="*/ 4526623 w 4997675"/>
              <a:gd name="connsiteY453" fmla="*/ 1956479 h 4416208"/>
              <a:gd name="connsiteX454" fmla="*/ 4498973 w 4997675"/>
              <a:gd name="connsiteY454" fmla="*/ 1922166 h 4416208"/>
              <a:gd name="connsiteX455" fmla="*/ 4462695 w 4997675"/>
              <a:gd name="connsiteY455" fmla="*/ 1896949 h 4416208"/>
              <a:gd name="connsiteX456" fmla="*/ 4440997 w 4997675"/>
              <a:gd name="connsiteY456" fmla="*/ 1887930 h 4416208"/>
              <a:gd name="connsiteX457" fmla="*/ 4416755 w 4997675"/>
              <a:gd name="connsiteY457" fmla="*/ 1881399 h 4416208"/>
              <a:gd name="connsiteX458" fmla="*/ 4389837 w 4997675"/>
              <a:gd name="connsiteY458" fmla="*/ 1877428 h 4416208"/>
              <a:gd name="connsiteX459" fmla="*/ 4360117 w 4997675"/>
              <a:gd name="connsiteY459" fmla="*/ 1876089 h 4416208"/>
              <a:gd name="connsiteX460" fmla="*/ 4047617 w 4997675"/>
              <a:gd name="connsiteY460" fmla="*/ 1816547 h 4416208"/>
              <a:gd name="connsiteX461" fmla="*/ 4047617 w 4997675"/>
              <a:gd name="connsiteY461" fmla="*/ 1876089 h 4416208"/>
              <a:gd name="connsiteX462" fmla="*/ 4018064 w 4997675"/>
              <a:gd name="connsiteY462" fmla="*/ 1877428 h 4416208"/>
              <a:gd name="connsiteX463" fmla="*/ 3991294 w 4997675"/>
              <a:gd name="connsiteY463" fmla="*/ 1881399 h 4416208"/>
              <a:gd name="connsiteX464" fmla="*/ 3967181 w 4997675"/>
              <a:gd name="connsiteY464" fmla="*/ 1887930 h 4416208"/>
              <a:gd name="connsiteX465" fmla="*/ 3945596 w 4997675"/>
              <a:gd name="connsiteY465" fmla="*/ 1896949 h 4416208"/>
              <a:gd name="connsiteX466" fmla="*/ 3909496 w 4997675"/>
              <a:gd name="connsiteY466" fmla="*/ 1922166 h 4416208"/>
              <a:gd name="connsiteX467" fmla="*/ 3881969 w 4997675"/>
              <a:gd name="connsiteY467" fmla="*/ 1956479 h 4416208"/>
              <a:gd name="connsiteX468" fmla="*/ 3871100 w 4997675"/>
              <a:gd name="connsiteY468" fmla="*/ 1976868 h 4416208"/>
              <a:gd name="connsiteX469" fmla="*/ 3861989 w 4997675"/>
              <a:gd name="connsiteY469" fmla="*/ 1999316 h 4416208"/>
              <a:gd name="connsiteX470" fmla="*/ 3854510 w 4997675"/>
              <a:gd name="connsiteY470" fmla="*/ 2023752 h 4416208"/>
              <a:gd name="connsiteX471" fmla="*/ 3848532 w 4997675"/>
              <a:gd name="connsiteY471" fmla="*/ 2050104 h 4416208"/>
              <a:gd name="connsiteX472" fmla="*/ 3843929 w 4997675"/>
              <a:gd name="connsiteY472" fmla="*/ 2078302 h 4416208"/>
              <a:gd name="connsiteX473" fmla="*/ 3840572 w 4997675"/>
              <a:gd name="connsiteY473" fmla="*/ 2108273 h 4416208"/>
              <a:gd name="connsiteX474" fmla="*/ 3838333 w 4997675"/>
              <a:gd name="connsiteY474" fmla="*/ 2139946 h 4416208"/>
              <a:gd name="connsiteX475" fmla="*/ 3837083 w 4997675"/>
              <a:gd name="connsiteY475" fmla="*/ 2173250 h 4416208"/>
              <a:gd name="connsiteX476" fmla="*/ 3836695 w 4997675"/>
              <a:gd name="connsiteY476" fmla="*/ 2208113 h 4416208"/>
              <a:gd name="connsiteX477" fmla="*/ 3837074 w 4997675"/>
              <a:gd name="connsiteY477" fmla="*/ 2243321 h 4416208"/>
              <a:gd name="connsiteX478" fmla="*/ 3838296 w 4997675"/>
              <a:gd name="connsiteY478" fmla="*/ 2276950 h 4416208"/>
              <a:gd name="connsiteX479" fmla="*/ 3840495 w 4997675"/>
              <a:gd name="connsiteY479" fmla="*/ 2308927 h 4416208"/>
              <a:gd name="connsiteX480" fmla="*/ 3843801 w 4997675"/>
              <a:gd name="connsiteY480" fmla="*/ 2339181 h 4416208"/>
              <a:gd name="connsiteX481" fmla="*/ 3848348 w 4997675"/>
              <a:gd name="connsiteY481" fmla="*/ 2367640 h 4416208"/>
              <a:gd name="connsiteX482" fmla="*/ 3854266 w 4997675"/>
              <a:gd name="connsiteY482" fmla="*/ 2394234 h 4416208"/>
              <a:gd name="connsiteX483" fmla="*/ 3861687 w 4997675"/>
              <a:gd name="connsiteY483" fmla="*/ 2418890 h 4416208"/>
              <a:gd name="connsiteX484" fmla="*/ 3870745 w 4997675"/>
              <a:gd name="connsiteY484" fmla="*/ 2441537 h 4416208"/>
              <a:gd name="connsiteX485" fmla="*/ 3881570 w 4997675"/>
              <a:gd name="connsiteY485" fmla="*/ 2462104 h 4416208"/>
              <a:gd name="connsiteX486" fmla="*/ 3909048 w 4997675"/>
              <a:gd name="connsiteY486" fmla="*/ 2496710 h 4416208"/>
              <a:gd name="connsiteX487" fmla="*/ 3945179 w 4997675"/>
              <a:gd name="connsiteY487" fmla="*/ 2522137 h 4416208"/>
              <a:gd name="connsiteX488" fmla="*/ 3966819 w 4997675"/>
              <a:gd name="connsiteY488" fmla="*/ 2531229 h 4416208"/>
              <a:gd name="connsiteX489" fmla="*/ 3991017 w 4997675"/>
              <a:gd name="connsiteY489" fmla="*/ 2537812 h 4416208"/>
              <a:gd name="connsiteX490" fmla="*/ 4017906 w 4997675"/>
              <a:gd name="connsiteY490" fmla="*/ 2541815 h 4416208"/>
              <a:gd name="connsiteX491" fmla="*/ 4047617 w 4997675"/>
              <a:gd name="connsiteY491" fmla="*/ 2543165 h 4416208"/>
              <a:gd name="connsiteX492" fmla="*/ 4047617 w 4997675"/>
              <a:gd name="connsiteY492" fmla="*/ 2601697 h 4416208"/>
              <a:gd name="connsiteX493" fmla="*/ 4015260 w 4997675"/>
              <a:gd name="connsiteY493" fmla="*/ 2600555 h 4416208"/>
              <a:gd name="connsiteX494" fmla="*/ 3985348 w 4997675"/>
              <a:gd name="connsiteY494" fmla="*/ 2597162 h 4416208"/>
              <a:gd name="connsiteX495" fmla="*/ 3957793 w 4997675"/>
              <a:gd name="connsiteY495" fmla="*/ 2591568 h 4416208"/>
              <a:gd name="connsiteX496" fmla="*/ 3932512 w 4997675"/>
              <a:gd name="connsiteY496" fmla="*/ 2583822 h 4416208"/>
              <a:gd name="connsiteX497" fmla="*/ 3909421 w 4997675"/>
              <a:gd name="connsiteY497" fmla="*/ 2573976 h 4416208"/>
              <a:gd name="connsiteX498" fmla="*/ 3888433 w 4997675"/>
              <a:gd name="connsiteY498" fmla="*/ 2562078 h 4416208"/>
              <a:gd name="connsiteX499" fmla="*/ 3869464 w 4997675"/>
              <a:gd name="connsiteY499" fmla="*/ 2548180 h 4416208"/>
              <a:gd name="connsiteX500" fmla="*/ 3852431 w 4997675"/>
              <a:gd name="connsiteY500" fmla="*/ 2532329 h 4416208"/>
              <a:gd name="connsiteX501" fmla="*/ 3837247 w 4997675"/>
              <a:gd name="connsiteY501" fmla="*/ 2514578 h 4416208"/>
              <a:gd name="connsiteX502" fmla="*/ 3823828 w 4997675"/>
              <a:gd name="connsiteY502" fmla="*/ 2494976 h 4416208"/>
              <a:gd name="connsiteX503" fmla="*/ 3812090 w 4997675"/>
              <a:gd name="connsiteY503" fmla="*/ 2473571 h 4416208"/>
              <a:gd name="connsiteX504" fmla="*/ 3801947 w 4997675"/>
              <a:gd name="connsiteY504" fmla="*/ 2450416 h 4416208"/>
              <a:gd name="connsiteX505" fmla="*/ 3793315 w 4997675"/>
              <a:gd name="connsiteY505" fmla="*/ 2425558 h 4416208"/>
              <a:gd name="connsiteX506" fmla="*/ 3786109 w 4997675"/>
              <a:gd name="connsiteY506" fmla="*/ 2399050 h 4416208"/>
              <a:gd name="connsiteX507" fmla="*/ 3780244 w 4997675"/>
              <a:gd name="connsiteY507" fmla="*/ 2370939 h 4416208"/>
              <a:gd name="connsiteX508" fmla="*/ 3775636 w 4997675"/>
              <a:gd name="connsiteY508" fmla="*/ 2341278 h 4416208"/>
              <a:gd name="connsiteX509" fmla="*/ 3772199 w 4997675"/>
              <a:gd name="connsiteY509" fmla="*/ 2310114 h 4416208"/>
              <a:gd name="connsiteX510" fmla="*/ 3769849 w 4997675"/>
              <a:gd name="connsiteY510" fmla="*/ 2277499 h 4416208"/>
              <a:gd name="connsiteX511" fmla="*/ 3768501 w 4997675"/>
              <a:gd name="connsiteY511" fmla="*/ 2243481 h 4416208"/>
              <a:gd name="connsiteX512" fmla="*/ 3768071 w 4997675"/>
              <a:gd name="connsiteY512" fmla="*/ 2208113 h 4416208"/>
              <a:gd name="connsiteX513" fmla="*/ 3768515 w 4997675"/>
              <a:gd name="connsiteY513" fmla="*/ 2172895 h 4416208"/>
              <a:gd name="connsiteX514" fmla="*/ 3769903 w 4997675"/>
              <a:gd name="connsiteY514" fmla="*/ 2139029 h 4416208"/>
              <a:gd name="connsiteX515" fmla="*/ 3772315 w 4997675"/>
              <a:gd name="connsiteY515" fmla="*/ 2106562 h 4416208"/>
              <a:gd name="connsiteX516" fmla="*/ 3775829 w 4997675"/>
              <a:gd name="connsiteY516" fmla="*/ 2075545 h 4416208"/>
              <a:gd name="connsiteX517" fmla="*/ 3780528 w 4997675"/>
              <a:gd name="connsiteY517" fmla="*/ 2046027 h 4416208"/>
              <a:gd name="connsiteX518" fmla="*/ 3786491 w 4997675"/>
              <a:gd name="connsiteY518" fmla="*/ 2018057 h 4416208"/>
              <a:gd name="connsiteX519" fmla="*/ 3793797 w 4997675"/>
              <a:gd name="connsiteY519" fmla="*/ 1991684 h 4416208"/>
              <a:gd name="connsiteX520" fmla="*/ 3802529 w 4997675"/>
              <a:gd name="connsiteY520" fmla="*/ 1966956 h 4416208"/>
              <a:gd name="connsiteX521" fmla="*/ 3812765 w 4997675"/>
              <a:gd name="connsiteY521" fmla="*/ 1943925 h 4416208"/>
              <a:gd name="connsiteX522" fmla="*/ 3824585 w 4997675"/>
              <a:gd name="connsiteY522" fmla="*/ 1922638 h 4416208"/>
              <a:gd name="connsiteX523" fmla="*/ 3838071 w 4997675"/>
              <a:gd name="connsiteY523" fmla="*/ 1903144 h 4416208"/>
              <a:gd name="connsiteX524" fmla="*/ 3853303 w 4997675"/>
              <a:gd name="connsiteY524" fmla="*/ 1885494 h 4416208"/>
              <a:gd name="connsiteX525" fmla="*/ 3870360 w 4997675"/>
              <a:gd name="connsiteY525" fmla="*/ 1869736 h 4416208"/>
              <a:gd name="connsiteX526" fmla="*/ 3889323 w 4997675"/>
              <a:gd name="connsiteY526" fmla="*/ 1855920 h 4416208"/>
              <a:gd name="connsiteX527" fmla="*/ 3910272 w 4997675"/>
              <a:gd name="connsiteY527" fmla="*/ 1844094 h 4416208"/>
              <a:gd name="connsiteX528" fmla="*/ 3933287 w 4997675"/>
              <a:gd name="connsiteY528" fmla="*/ 1834308 h 4416208"/>
              <a:gd name="connsiteX529" fmla="*/ 3958449 w 4997675"/>
              <a:gd name="connsiteY529" fmla="*/ 1826611 h 4416208"/>
              <a:gd name="connsiteX530" fmla="*/ 3985838 w 4997675"/>
              <a:gd name="connsiteY530" fmla="*/ 1821052 h 4416208"/>
              <a:gd name="connsiteX531" fmla="*/ 4015534 w 4997675"/>
              <a:gd name="connsiteY531" fmla="*/ 1817681 h 4416208"/>
              <a:gd name="connsiteX532" fmla="*/ 3372436 w 4997675"/>
              <a:gd name="connsiteY532" fmla="*/ 1816547 h 4416208"/>
              <a:gd name="connsiteX533" fmla="*/ 3404519 w 4997675"/>
              <a:gd name="connsiteY533" fmla="*/ 1817681 h 4416208"/>
              <a:gd name="connsiteX534" fmla="*/ 3434214 w 4997675"/>
              <a:gd name="connsiteY534" fmla="*/ 1821052 h 4416208"/>
              <a:gd name="connsiteX535" fmla="*/ 3461603 w 4997675"/>
              <a:gd name="connsiteY535" fmla="*/ 1826611 h 4416208"/>
              <a:gd name="connsiteX536" fmla="*/ 3486765 w 4997675"/>
              <a:gd name="connsiteY536" fmla="*/ 1834308 h 4416208"/>
              <a:gd name="connsiteX537" fmla="*/ 3509781 w 4997675"/>
              <a:gd name="connsiteY537" fmla="*/ 1844094 h 4416208"/>
              <a:gd name="connsiteX538" fmla="*/ 3530730 w 4997675"/>
              <a:gd name="connsiteY538" fmla="*/ 1855920 h 4416208"/>
              <a:gd name="connsiteX539" fmla="*/ 3549692 w 4997675"/>
              <a:gd name="connsiteY539" fmla="*/ 1869736 h 4416208"/>
              <a:gd name="connsiteX540" fmla="*/ 3566749 w 4997675"/>
              <a:gd name="connsiteY540" fmla="*/ 1885494 h 4416208"/>
              <a:gd name="connsiteX541" fmla="*/ 3581981 w 4997675"/>
              <a:gd name="connsiteY541" fmla="*/ 1903144 h 4416208"/>
              <a:gd name="connsiteX542" fmla="*/ 3595467 w 4997675"/>
              <a:gd name="connsiteY542" fmla="*/ 1922638 h 4416208"/>
              <a:gd name="connsiteX543" fmla="*/ 3607288 w 4997675"/>
              <a:gd name="connsiteY543" fmla="*/ 1943925 h 4416208"/>
              <a:gd name="connsiteX544" fmla="*/ 3617524 w 4997675"/>
              <a:gd name="connsiteY544" fmla="*/ 1966956 h 4416208"/>
              <a:gd name="connsiteX545" fmla="*/ 3626255 w 4997675"/>
              <a:gd name="connsiteY545" fmla="*/ 1991684 h 4416208"/>
              <a:gd name="connsiteX546" fmla="*/ 3633562 w 4997675"/>
              <a:gd name="connsiteY546" fmla="*/ 2018057 h 4416208"/>
              <a:gd name="connsiteX547" fmla="*/ 3639525 w 4997675"/>
              <a:gd name="connsiteY547" fmla="*/ 2046027 h 4416208"/>
              <a:gd name="connsiteX548" fmla="*/ 3644223 w 4997675"/>
              <a:gd name="connsiteY548" fmla="*/ 2075545 h 4416208"/>
              <a:gd name="connsiteX549" fmla="*/ 3647738 w 4997675"/>
              <a:gd name="connsiteY549" fmla="*/ 2106562 h 4416208"/>
              <a:gd name="connsiteX550" fmla="*/ 3650149 w 4997675"/>
              <a:gd name="connsiteY550" fmla="*/ 2139029 h 4416208"/>
              <a:gd name="connsiteX551" fmla="*/ 3651537 w 4997675"/>
              <a:gd name="connsiteY551" fmla="*/ 2172895 h 4416208"/>
              <a:gd name="connsiteX552" fmla="*/ 3651982 w 4997675"/>
              <a:gd name="connsiteY552" fmla="*/ 2208113 h 4416208"/>
              <a:gd name="connsiteX553" fmla="*/ 3651559 w 4997675"/>
              <a:gd name="connsiteY553" fmla="*/ 2243481 h 4416208"/>
              <a:gd name="connsiteX554" fmla="*/ 3650231 w 4997675"/>
              <a:gd name="connsiteY554" fmla="*/ 2277499 h 4416208"/>
              <a:gd name="connsiteX555" fmla="*/ 3647912 w 4997675"/>
              <a:gd name="connsiteY555" fmla="*/ 2310114 h 4416208"/>
              <a:gd name="connsiteX556" fmla="*/ 3644514 w 4997675"/>
              <a:gd name="connsiteY556" fmla="*/ 2341278 h 4416208"/>
              <a:gd name="connsiteX557" fmla="*/ 3639951 w 4997675"/>
              <a:gd name="connsiteY557" fmla="*/ 2370939 h 4416208"/>
              <a:gd name="connsiteX558" fmla="*/ 3634134 w 4997675"/>
              <a:gd name="connsiteY558" fmla="*/ 2399050 h 4416208"/>
              <a:gd name="connsiteX559" fmla="*/ 3626978 w 4997675"/>
              <a:gd name="connsiteY559" fmla="*/ 2425558 h 4416208"/>
              <a:gd name="connsiteX560" fmla="*/ 3618396 w 4997675"/>
              <a:gd name="connsiteY560" fmla="*/ 2450416 h 4416208"/>
              <a:gd name="connsiteX561" fmla="*/ 3608300 w 4997675"/>
              <a:gd name="connsiteY561" fmla="*/ 2473571 h 4416208"/>
              <a:gd name="connsiteX562" fmla="*/ 3596603 w 4997675"/>
              <a:gd name="connsiteY562" fmla="*/ 2494976 h 4416208"/>
              <a:gd name="connsiteX563" fmla="*/ 3583218 w 4997675"/>
              <a:gd name="connsiteY563" fmla="*/ 2514578 h 4416208"/>
              <a:gd name="connsiteX564" fmla="*/ 3568058 w 4997675"/>
              <a:gd name="connsiteY564" fmla="*/ 2532329 h 4416208"/>
              <a:gd name="connsiteX565" fmla="*/ 3551036 w 4997675"/>
              <a:gd name="connsiteY565" fmla="*/ 2548180 h 4416208"/>
              <a:gd name="connsiteX566" fmla="*/ 3532065 w 4997675"/>
              <a:gd name="connsiteY566" fmla="*/ 2562078 h 4416208"/>
              <a:gd name="connsiteX567" fmla="*/ 3511058 w 4997675"/>
              <a:gd name="connsiteY567" fmla="*/ 2573976 h 4416208"/>
              <a:gd name="connsiteX568" fmla="*/ 3487928 w 4997675"/>
              <a:gd name="connsiteY568" fmla="*/ 2583822 h 4416208"/>
              <a:gd name="connsiteX569" fmla="*/ 3462587 w 4997675"/>
              <a:gd name="connsiteY569" fmla="*/ 2591568 h 4416208"/>
              <a:gd name="connsiteX570" fmla="*/ 3434950 w 4997675"/>
              <a:gd name="connsiteY570" fmla="*/ 2597162 h 4416208"/>
              <a:gd name="connsiteX571" fmla="*/ 3404929 w 4997675"/>
              <a:gd name="connsiteY571" fmla="*/ 2600555 h 4416208"/>
              <a:gd name="connsiteX572" fmla="*/ 3372436 w 4997675"/>
              <a:gd name="connsiteY572" fmla="*/ 2601697 h 4416208"/>
              <a:gd name="connsiteX573" fmla="*/ 3372436 w 4997675"/>
              <a:gd name="connsiteY573" fmla="*/ 2543165 h 4416208"/>
              <a:gd name="connsiteX574" fmla="*/ 3402473 w 4997675"/>
              <a:gd name="connsiteY574" fmla="*/ 2541815 h 4416208"/>
              <a:gd name="connsiteX575" fmla="*/ 3429629 w 4997675"/>
              <a:gd name="connsiteY575" fmla="*/ 2537812 h 4416208"/>
              <a:gd name="connsiteX576" fmla="*/ 3454042 w 4997675"/>
              <a:gd name="connsiteY576" fmla="*/ 2531229 h 4416208"/>
              <a:gd name="connsiteX577" fmla="*/ 3475848 w 4997675"/>
              <a:gd name="connsiteY577" fmla="*/ 2522137 h 4416208"/>
              <a:gd name="connsiteX578" fmla="*/ 3512187 w 4997675"/>
              <a:gd name="connsiteY578" fmla="*/ 2496710 h 4416208"/>
              <a:gd name="connsiteX579" fmla="*/ 3539742 w 4997675"/>
              <a:gd name="connsiteY579" fmla="*/ 2462104 h 4416208"/>
              <a:gd name="connsiteX580" fmla="*/ 3550566 w 4997675"/>
              <a:gd name="connsiteY580" fmla="*/ 2441537 h 4416208"/>
              <a:gd name="connsiteX581" fmla="*/ 3559606 w 4997675"/>
              <a:gd name="connsiteY581" fmla="*/ 2418890 h 4416208"/>
              <a:gd name="connsiteX582" fmla="*/ 3566995 w 4997675"/>
              <a:gd name="connsiteY582" fmla="*/ 2394234 h 4416208"/>
              <a:gd name="connsiteX583" fmla="*/ 3572873 w 4997675"/>
              <a:gd name="connsiteY583" fmla="*/ 2367640 h 4416208"/>
              <a:gd name="connsiteX584" fmla="*/ 3577375 w 4997675"/>
              <a:gd name="connsiteY584" fmla="*/ 2339181 h 4416208"/>
              <a:gd name="connsiteX585" fmla="*/ 3580639 w 4997675"/>
              <a:gd name="connsiteY585" fmla="*/ 2308927 h 4416208"/>
              <a:gd name="connsiteX586" fmla="*/ 3582801 w 4997675"/>
              <a:gd name="connsiteY586" fmla="*/ 2276950 h 4416208"/>
              <a:gd name="connsiteX587" fmla="*/ 3583997 w 4997675"/>
              <a:gd name="connsiteY587" fmla="*/ 2243321 h 4416208"/>
              <a:gd name="connsiteX588" fmla="*/ 3584366 w 4997675"/>
              <a:gd name="connsiteY588" fmla="*/ 2208113 h 4416208"/>
              <a:gd name="connsiteX589" fmla="*/ 3583978 w 4997675"/>
              <a:gd name="connsiteY589" fmla="*/ 2173250 h 4416208"/>
              <a:gd name="connsiteX590" fmla="*/ 3582727 w 4997675"/>
              <a:gd name="connsiteY590" fmla="*/ 2139946 h 4416208"/>
              <a:gd name="connsiteX591" fmla="*/ 3580484 w 4997675"/>
              <a:gd name="connsiteY591" fmla="*/ 2108273 h 4416208"/>
              <a:gd name="connsiteX592" fmla="*/ 3577119 w 4997675"/>
              <a:gd name="connsiteY592" fmla="*/ 2078302 h 4416208"/>
              <a:gd name="connsiteX593" fmla="*/ 3572503 w 4997675"/>
              <a:gd name="connsiteY593" fmla="*/ 2050104 h 4416208"/>
              <a:gd name="connsiteX594" fmla="*/ 3566508 w 4997675"/>
              <a:gd name="connsiteY594" fmla="*/ 2023752 h 4416208"/>
              <a:gd name="connsiteX595" fmla="*/ 3559002 w 4997675"/>
              <a:gd name="connsiteY595" fmla="*/ 1999316 h 4416208"/>
              <a:gd name="connsiteX596" fmla="*/ 3549857 w 4997675"/>
              <a:gd name="connsiteY596" fmla="*/ 1976868 h 4416208"/>
              <a:gd name="connsiteX597" fmla="*/ 3538943 w 4997675"/>
              <a:gd name="connsiteY597" fmla="*/ 1956479 h 4416208"/>
              <a:gd name="connsiteX598" fmla="*/ 3511293 w 4997675"/>
              <a:gd name="connsiteY598" fmla="*/ 1922166 h 4416208"/>
              <a:gd name="connsiteX599" fmla="*/ 3475015 w 4997675"/>
              <a:gd name="connsiteY599" fmla="*/ 1896949 h 4416208"/>
              <a:gd name="connsiteX600" fmla="*/ 3453317 w 4997675"/>
              <a:gd name="connsiteY600" fmla="*/ 1887930 h 4416208"/>
              <a:gd name="connsiteX601" fmla="*/ 3429074 w 4997675"/>
              <a:gd name="connsiteY601" fmla="*/ 1881399 h 4416208"/>
              <a:gd name="connsiteX602" fmla="*/ 3402157 w 4997675"/>
              <a:gd name="connsiteY602" fmla="*/ 1877428 h 4416208"/>
              <a:gd name="connsiteX603" fmla="*/ 3372436 w 4997675"/>
              <a:gd name="connsiteY603" fmla="*/ 1876089 h 4416208"/>
              <a:gd name="connsiteX604" fmla="*/ 3059949 w 4997675"/>
              <a:gd name="connsiteY604" fmla="*/ 1816547 h 4416208"/>
              <a:gd name="connsiteX605" fmla="*/ 3059949 w 4997675"/>
              <a:gd name="connsiteY605" fmla="*/ 1876089 h 4416208"/>
              <a:gd name="connsiteX606" fmla="*/ 3030395 w 4997675"/>
              <a:gd name="connsiteY606" fmla="*/ 1877428 h 4416208"/>
              <a:gd name="connsiteX607" fmla="*/ 3003626 w 4997675"/>
              <a:gd name="connsiteY607" fmla="*/ 1881399 h 4416208"/>
              <a:gd name="connsiteX608" fmla="*/ 2979513 w 4997675"/>
              <a:gd name="connsiteY608" fmla="*/ 1887930 h 4416208"/>
              <a:gd name="connsiteX609" fmla="*/ 2957928 w 4997675"/>
              <a:gd name="connsiteY609" fmla="*/ 1896949 h 4416208"/>
              <a:gd name="connsiteX610" fmla="*/ 2921828 w 4997675"/>
              <a:gd name="connsiteY610" fmla="*/ 1922166 h 4416208"/>
              <a:gd name="connsiteX611" fmla="*/ 2894301 w 4997675"/>
              <a:gd name="connsiteY611" fmla="*/ 1956479 h 4416208"/>
              <a:gd name="connsiteX612" fmla="*/ 2883432 w 4997675"/>
              <a:gd name="connsiteY612" fmla="*/ 1976868 h 4416208"/>
              <a:gd name="connsiteX613" fmla="*/ 2874322 w 4997675"/>
              <a:gd name="connsiteY613" fmla="*/ 1999316 h 4416208"/>
              <a:gd name="connsiteX614" fmla="*/ 2866842 w 4997675"/>
              <a:gd name="connsiteY614" fmla="*/ 2023752 h 4416208"/>
              <a:gd name="connsiteX615" fmla="*/ 2860864 w 4997675"/>
              <a:gd name="connsiteY615" fmla="*/ 2050104 h 4416208"/>
              <a:gd name="connsiteX616" fmla="*/ 2856262 w 4997675"/>
              <a:gd name="connsiteY616" fmla="*/ 2078302 h 4416208"/>
              <a:gd name="connsiteX617" fmla="*/ 2852905 w 4997675"/>
              <a:gd name="connsiteY617" fmla="*/ 2108273 h 4416208"/>
              <a:gd name="connsiteX618" fmla="*/ 2850665 w 4997675"/>
              <a:gd name="connsiteY618" fmla="*/ 2139946 h 4416208"/>
              <a:gd name="connsiteX619" fmla="*/ 2849415 w 4997675"/>
              <a:gd name="connsiteY619" fmla="*/ 2173250 h 4416208"/>
              <a:gd name="connsiteX620" fmla="*/ 2849027 w 4997675"/>
              <a:gd name="connsiteY620" fmla="*/ 2208113 h 4416208"/>
              <a:gd name="connsiteX621" fmla="*/ 2849405 w 4997675"/>
              <a:gd name="connsiteY621" fmla="*/ 2243321 h 4416208"/>
              <a:gd name="connsiteX622" fmla="*/ 2850628 w 4997675"/>
              <a:gd name="connsiteY622" fmla="*/ 2276950 h 4416208"/>
              <a:gd name="connsiteX623" fmla="*/ 2852827 w 4997675"/>
              <a:gd name="connsiteY623" fmla="*/ 2308927 h 4416208"/>
              <a:gd name="connsiteX624" fmla="*/ 2856133 w 4997675"/>
              <a:gd name="connsiteY624" fmla="*/ 2339181 h 4416208"/>
              <a:gd name="connsiteX625" fmla="*/ 2860680 w 4997675"/>
              <a:gd name="connsiteY625" fmla="*/ 2367640 h 4416208"/>
              <a:gd name="connsiteX626" fmla="*/ 2866598 w 4997675"/>
              <a:gd name="connsiteY626" fmla="*/ 2394234 h 4416208"/>
              <a:gd name="connsiteX627" fmla="*/ 2874020 w 4997675"/>
              <a:gd name="connsiteY627" fmla="*/ 2418890 h 4416208"/>
              <a:gd name="connsiteX628" fmla="*/ 2883077 w 4997675"/>
              <a:gd name="connsiteY628" fmla="*/ 2441537 h 4416208"/>
              <a:gd name="connsiteX629" fmla="*/ 2893902 w 4997675"/>
              <a:gd name="connsiteY629" fmla="*/ 2462104 h 4416208"/>
              <a:gd name="connsiteX630" fmla="*/ 2921381 w 4997675"/>
              <a:gd name="connsiteY630" fmla="*/ 2496710 h 4416208"/>
              <a:gd name="connsiteX631" fmla="*/ 2957511 w 4997675"/>
              <a:gd name="connsiteY631" fmla="*/ 2522137 h 4416208"/>
              <a:gd name="connsiteX632" fmla="*/ 2979151 w 4997675"/>
              <a:gd name="connsiteY632" fmla="*/ 2531229 h 4416208"/>
              <a:gd name="connsiteX633" fmla="*/ 3003349 w 4997675"/>
              <a:gd name="connsiteY633" fmla="*/ 2537812 h 4416208"/>
              <a:gd name="connsiteX634" fmla="*/ 3030237 w 4997675"/>
              <a:gd name="connsiteY634" fmla="*/ 2541815 h 4416208"/>
              <a:gd name="connsiteX635" fmla="*/ 3059949 w 4997675"/>
              <a:gd name="connsiteY635" fmla="*/ 2543165 h 4416208"/>
              <a:gd name="connsiteX636" fmla="*/ 3059949 w 4997675"/>
              <a:gd name="connsiteY636" fmla="*/ 2601697 h 4416208"/>
              <a:gd name="connsiteX637" fmla="*/ 3027592 w 4997675"/>
              <a:gd name="connsiteY637" fmla="*/ 2600555 h 4416208"/>
              <a:gd name="connsiteX638" fmla="*/ 2997679 w 4997675"/>
              <a:gd name="connsiteY638" fmla="*/ 2597162 h 4416208"/>
              <a:gd name="connsiteX639" fmla="*/ 2970125 w 4997675"/>
              <a:gd name="connsiteY639" fmla="*/ 2591568 h 4416208"/>
              <a:gd name="connsiteX640" fmla="*/ 2944845 w 4997675"/>
              <a:gd name="connsiteY640" fmla="*/ 2583822 h 4416208"/>
              <a:gd name="connsiteX641" fmla="*/ 2921752 w 4997675"/>
              <a:gd name="connsiteY641" fmla="*/ 2573976 h 4416208"/>
              <a:gd name="connsiteX642" fmla="*/ 2900765 w 4997675"/>
              <a:gd name="connsiteY642" fmla="*/ 2562078 h 4416208"/>
              <a:gd name="connsiteX643" fmla="*/ 2881797 w 4997675"/>
              <a:gd name="connsiteY643" fmla="*/ 2548180 h 4416208"/>
              <a:gd name="connsiteX644" fmla="*/ 2864763 w 4997675"/>
              <a:gd name="connsiteY644" fmla="*/ 2532329 h 4416208"/>
              <a:gd name="connsiteX645" fmla="*/ 2849579 w 4997675"/>
              <a:gd name="connsiteY645" fmla="*/ 2514578 h 4416208"/>
              <a:gd name="connsiteX646" fmla="*/ 2836160 w 4997675"/>
              <a:gd name="connsiteY646" fmla="*/ 2494976 h 4416208"/>
              <a:gd name="connsiteX647" fmla="*/ 2824422 w 4997675"/>
              <a:gd name="connsiteY647" fmla="*/ 2473571 h 4416208"/>
              <a:gd name="connsiteX648" fmla="*/ 2814279 w 4997675"/>
              <a:gd name="connsiteY648" fmla="*/ 2450416 h 4416208"/>
              <a:gd name="connsiteX649" fmla="*/ 2805647 w 4997675"/>
              <a:gd name="connsiteY649" fmla="*/ 2425558 h 4416208"/>
              <a:gd name="connsiteX650" fmla="*/ 2798440 w 4997675"/>
              <a:gd name="connsiteY650" fmla="*/ 2399050 h 4416208"/>
              <a:gd name="connsiteX651" fmla="*/ 2792576 w 4997675"/>
              <a:gd name="connsiteY651" fmla="*/ 2370939 h 4416208"/>
              <a:gd name="connsiteX652" fmla="*/ 2787967 w 4997675"/>
              <a:gd name="connsiteY652" fmla="*/ 2341278 h 4416208"/>
              <a:gd name="connsiteX653" fmla="*/ 2784531 w 4997675"/>
              <a:gd name="connsiteY653" fmla="*/ 2310114 h 4416208"/>
              <a:gd name="connsiteX654" fmla="*/ 2782181 w 4997675"/>
              <a:gd name="connsiteY654" fmla="*/ 2277499 h 4416208"/>
              <a:gd name="connsiteX655" fmla="*/ 2780833 w 4997675"/>
              <a:gd name="connsiteY655" fmla="*/ 2243481 h 4416208"/>
              <a:gd name="connsiteX656" fmla="*/ 2780403 w 4997675"/>
              <a:gd name="connsiteY656" fmla="*/ 2208113 h 4416208"/>
              <a:gd name="connsiteX657" fmla="*/ 2780847 w 4997675"/>
              <a:gd name="connsiteY657" fmla="*/ 2172895 h 4416208"/>
              <a:gd name="connsiteX658" fmla="*/ 2782235 w 4997675"/>
              <a:gd name="connsiteY658" fmla="*/ 2139029 h 4416208"/>
              <a:gd name="connsiteX659" fmla="*/ 2784647 w 4997675"/>
              <a:gd name="connsiteY659" fmla="*/ 2106562 h 4416208"/>
              <a:gd name="connsiteX660" fmla="*/ 2788161 w 4997675"/>
              <a:gd name="connsiteY660" fmla="*/ 2075545 h 4416208"/>
              <a:gd name="connsiteX661" fmla="*/ 2792860 w 4997675"/>
              <a:gd name="connsiteY661" fmla="*/ 2046027 h 4416208"/>
              <a:gd name="connsiteX662" fmla="*/ 2798822 w 4997675"/>
              <a:gd name="connsiteY662" fmla="*/ 2018057 h 4416208"/>
              <a:gd name="connsiteX663" fmla="*/ 2806129 w 4997675"/>
              <a:gd name="connsiteY663" fmla="*/ 1991684 h 4416208"/>
              <a:gd name="connsiteX664" fmla="*/ 2814860 w 4997675"/>
              <a:gd name="connsiteY664" fmla="*/ 1966956 h 4416208"/>
              <a:gd name="connsiteX665" fmla="*/ 2825096 w 4997675"/>
              <a:gd name="connsiteY665" fmla="*/ 1943925 h 4416208"/>
              <a:gd name="connsiteX666" fmla="*/ 2836917 w 4997675"/>
              <a:gd name="connsiteY666" fmla="*/ 1922638 h 4416208"/>
              <a:gd name="connsiteX667" fmla="*/ 2850403 w 4997675"/>
              <a:gd name="connsiteY667" fmla="*/ 1903144 h 4416208"/>
              <a:gd name="connsiteX668" fmla="*/ 2865635 w 4997675"/>
              <a:gd name="connsiteY668" fmla="*/ 1885494 h 4416208"/>
              <a:gd name="connsiteX669" fmla="*/ 2882692 w 4997675"/>
              <a:gd name="connsiteY669" fmla="*/ 1869736 h 4416208"/>
              <a:gd name="connsiteX670" fmla="*/ 2901655 w 4997675"/>
              <a:gd name="connsiteY670" fmla="*/ 1855920 h 4416208"/>
              <a:gd name="connsiteX671" fmla="*/ 2922604 w 4997675"/>
              <a:gd name="connsiteY671" fmla="*/ 1844094 h 4416208"/>
              <a:gd name="connsiteX672" fmla="*/ 2945620 w 4997675"/>
              <a:gd name="connsiteY672" fmla="*/ 1834308 h 4416208"/>
              <a:gd name="connsiteX673" fmla="*/ 2970781 w 4997675"/>
              <a:gd name="connsiteY673" fmla="*/ 1826611 h 4416208"/>
              <a:gd name="connsiteX674" fmla="*/ 2998170 w 4997675"/>
              <a:gd name="connsiteY674" fmla="*/ 1821052 h 4416208"/>
              <a:gd name="connsiteX675" fmla="*/ 3027866 w 4997675"/>
              <a:gd name="connsiteY675" fmla="*/ 1817681 h 4416208"/>
              <a:gd name="connsiteX676" fmla="*/ 536490 w 4997675"/>
              <a:gd name="connsiteY676" fmla="*/ 1816547 h 4416208"/>
              <a:gd name="connsiteX677" fmla="*/ 536490 w 4997675"/>
              <a:gd name="connsiteY677" fmla="*/ 1876089 h 4416208"/>
              <a:gd name="connsiteX678" fmla="*/ 506936 w 4997675"/>
              <a:gd name="connsiteY678" fmla="*/ 1877428 h 4416208"/>
              <a:gd name="connsiteX679" fmla="*/ 480166 w 4997675"/>
              <a:gd name="connsiteY679" fmla="*/ 1881399 h 4416208"/>
              <a:gd name="connsiteX680" fmla="*/ 456054 w 4997675"/>
              <a:gd name="connsiteY680" fmla="*/ 1887930 h 4416208"/>
              <a:gd name="connsiteX681" fmla="*/ 434468 w 4997675"/>
              <a:gd name="connsiteY681" fmla="*/ 1896949 h 4416208"/>
              <a:gd name="connsiteX682" fmla="*/ 398368 w 4997675"/>
              <a:gd name="connsiteY682" fmla="*/ 1922166 h 4416208"/>
              <a:gd name="connsiteX683" fmla="*/ 370840 w 4997675"/>
              <a:gd name="connsiteY683" fmla="*/ 1956479 h 4416208"/>
              <a:gd name="connsiteX684" fmla="*/ 359971 w 4997675"/>
              <a:gd name="connsiteY684" fmla="*/ 1976868 h 4416208"/>
              <a:gd name="connsiteX685" fmla="*/ 350861 w 4997675"/>
              <a:gd name="connsiteY685" fmla="*/ 1999316 h 4416208"/>
              <a:gd name="connsiteX686" fmla="*/ 343382 w 4997675"/>
              <a:gd name="connsiteY686" fmla="*/ 2023752 h 4416208"/>
              <a:gd name="connsiteX687" fmla="*/ 337404 w 4997675"/>
              <a:gd name="connsiteY687" fmla="*/ 2050104 h 4416208"/>
              <a:gd name="connsiteX688" fmla="*/ 332801 w 4997675"/>
              <a:gd name="connsiteY688" fmla="*/ 2078302 h 4416208"/>
              <a:gd name="connsiteX689" fmla="*/ 329444 w 4997675"/>
              <a:gd name="connsiteY689" fmla="*/ 2108273 h 4416208"/>
              <a:gd name="connsiteX690" fmla="*/ 327205 w 4997675"/>
              <a:gd name="connsiteY690" fmla="*/ 2139946 h 4416208"/>
              <a:gd name="connsiteX691" fmla="*/ 325955 w 4997675"/>
              <a:gd name="connsiteY691" fmla="*/ 2173250 h 4416208"/>
              <a:gd name="connsiteX692" fmla="*/ 325567 w 4997675"/>
              <a:gd name="connsiteY692" fmla="*/ 2208113 h 4416208"/>
              <a:gd name="connsiteX693" fmla="*/ 325946 w 4997675"/>
              <a:gd name="connsiteY693" fmla="*/ 2243321 h 4416208"/>
              <a:gd name="connsiteX694" fmla="*/ 327168 w 4997675"/>
              <a:gd name="connsiteY694" fmla="*/ 2276950 h 4416208"/>
              <a:gd name="connsiteX695" fmla="*/ 329367 w 4997675"/>
              <a:gd name="connsiteY695" fmla="*/ 2308927 h 4416208"/>
              <a:gd name="connsiteX696" fmla="*/ 332673 w 4997675"/>
              <a:gd name="connsiteY696" fmla="*/ 2339181 h 4416208"/>
              <a:gd name="connsiteX697" fmla="*/ 337220 w 4997675"/>
              <a:gd name="connsiteY697" fmla="*/ 2367640 h 4416208"/>
              <a:gd name="connsiteX698" fmla="*/ 343138 w 4997675"/>
              <a:gd name="connsiteY698" fmla="*/ 2394234 h 4416208"/>
              <a:gd name="connsiteX699" fmla="*/ 350560 w 4997675"/>
              <a:gd name="connsiteY699" fmla="*/ 2418890 h 4416208"/>
              <a:gd name="connsiteX700" fmla="*/ 359617 w 4997675"/>
              <a:gd name="connsiteY700" fmla="*/ 2441537 h 4416208"/>
              <a:gd name="connsiteX701" fmla="*/ 370442 w 4997675"/>
              <a:gd name="connsiteY701" fmla="*/ 2462104 h 4416208"/>
              <a:gd name="connsiteX702" fmla="*/ 397921 w 4997675"/>
              <a:gd name="connsiteY702" fmla="*/ 2496710 h 4416208"/>
              <a:gd name="connsiteX703" fmla="*/ 434052 w 4997675"/>
              <a:gd name="connsiteY703" fmla="*/ 2522137 h 4416208"/>
              <a:gd name="connsiteX704" fmla="*/ 455691 w 4997675"/>
              <a:gd name="connsiteY704" fmla="*/ 2531229 h 4416208"/>
              <a:gd name="connsiteX705" fmla="*/ 479890 w 4997675"/>
              <a:gd name="connsiteY705" fmla="*/ 2537812 h 4416208"/>
              <a:gd name="connsiteX706" fmla="*/ 506778 w 4997675"/>
              <a:gd name="connsiteY706" fmla="*/ 2541815 h 4416208"/>
              <a:gd name="connsiteX707" fmla="*/ 536490 w 4997675"/>
              <a:gd name="connsiteY707" fmla="*/ 2543165 h 4416208"/>
              <a:gd name="connsiteX708" fmla="*/ 536490 w 4997675"/>
              <a:gd name="connsiteY708" fmla="*/ 2601697 h 4416208"/>
              <a:gd name="connsiteX709" fmla="*/ 504134 w 4997675"/>
              <a:gd name="connsiteY709" fmla="*/ 2600555 h 4416208"/>
              <a:gd name="connsiteX710" fmla="*/ 474220 w 4997675"/>
              <a:gd name="connsiteY710" fmla="*/ 2597162 h 4416208"/>
              <a:gd name="connsiteX711" fmla="*/ 446666 w 4997675"/>
              <a:gd name="connsiteY711" fmla="*/ 2591568 h 4416208"/>
              <a:gd name="connsiteX712" fmla="*/ 421385 w 4997675"/>
              <a:gd name="connsiteY712" fmla="*/ 2583822 h 4416208"/>
              <a:gd name="connsiteX713" fmla="*/ 398293 w 4997675"/>
              <a:gd name="connsiteY713" fmla="*/ 2573976 h 4416208"/>
              <a:gd name="connsiteX714" fmla="*/ 377305 w 4997675"/>
              <a:gd name="connsiteY714" fmla="*/ 2562078 h 4416208"/>
              <a:gd name="connsiteX715" fmla="*/ 358337 w 4997675"/>
              <a:gd name="connsiteY715" fmla="*/ 2548180 h 4416208"/>
              <a:gd name="connsiteX716" fmla="*/ 341303 w 4997675"/>
              <a:gd name="connsiteY716" fmla="*/ 2532329 h 4416208"/>
              <a:gd name="connsiteX717" fmla="*/ 326119 w 4997675"/>
              <a:gd name="connsiteY717" fmla="*/ 2514578 h 4416208"/>
              <a:gd name="connsiteX718" fmla="*/ 312701 w 4997675"/>
              <a:gd name="connsiteY718" fmla="*/ 2494976 h 4416208"/>
              <a:gd name="connsiteX719" fmla="*/ 300962 w 4997675"/>
              <a:gd name="connsiteY719" fmla="*/ 2473571 h 4416208"/>
              <a:gd name="connsiteX720" fmla="*/ 290820 w 4997675"/>
              <a:gd name="connsiteY720" fmla="*/ 2450416 h 4416208"/>
              <a:gd name="connsiteX721" fmla="*/ 282187 w 4997675"/>
              <a:gd name="connsiteY721" fmla="*/ 2425558 h 4416208"/>
              <a:gd name="connsiteX722" fmla="*/ 274981 w 4997675"/>
              <a:gd name="connsiteY722" fmla="*/ 2399050 h 4416208"/>
              <a:gd name="connsiteX723" fmla="*/ 269116 w 4997675"/>
              <a:gd name="connsiteY723" fmla="*/ 2370939 h 4416208"/>
              <a:gd name="connsiteX724" fmla="*/ 264508 w 4997675"/>
              <a:gd name="connsiteY724" fmla="*/ 2341278 h 4416208"/>
              <a:gd name="connsiteX725" fmla="*/ 261071 w 4997675"/>
              <a:gd name="connsiteY725" fmla="*/ 2310114 h 4416208"/>
              <a:gd name="connsiteX726" fmla="*/ 258721 w 4997675"/>
              <a:gd name="connsiteY726" fmla="*/ 2277499 h 4416208"/>
              <a:gd name="connsiteX727" fmla="*/ 257373 w 4997675"/>
              <a:gd name="connsiteY727" fmla="*/ 2243481 h 4416208"/>
              <a:gd name="connsiteX728" fmla="*/ 256943 w 4997675"/>
              <a:gd name="connsiteY728" fmla="*/ 2208113 h 4416208"/>
              <a:gd name="connsiteX729" fmla="*/ 257387 w 4997675"/>
              <a:gd name="connsiteY729" fmla="*/ 2172895 h 4416208"/>
              <a:gd name="connsiteX730" fmla="*/ 258775 w 4997675"/>
              <a:gd name="connsiteY730" fmla="*/ 2139029 h 4416208"/>
              <a:gd name="connsiteX731" fmla="*/ 261187 w 4997675"/>
              <a:gd name="connsiteY731" fmla="*/ 2106562 h 4416208"/>
              <a:gd name="connsiteX732" fmla="*/ 264701 w 4997675"/>
              <a:gd name="connsiteY732" fmla="*/ 2075545 h 4416208"/>
              <a:gd name="connsiteX733" fmla="*/ 269400 w 4997675"/>
              <a:gd name="connsiteY733" fmla="*/ 2046027 h 4416208"/>
              <a:gd name="connsiteX734" fmla="*/ 275363 w 4997675"/>
              <a:gd name="connsiteY734" fmla="*/ 2018057 h 4416208"/>
              <a:gd name="connsiteX735" fmla="*/ 282669 w 4997675"/>
              <a:gd name="connsiteY735" fmla="*/ 1991684 h 4416208"/>
              <a:gd name="connsiteX736" fmla="*/ 291400 w 4997675"/>
              <a:gd name="connsiteY736" fmla="*/ 1966956 h 4416208"/>
              <a:gd name="connsiteX737" fmla="*/ 301637 w 4997675"/>
              <a:gd name="connsiteY737" fmla="*/ 1943925 h 4416208"/>
              <a:gd name="connsiteX738" fmla="*/ 313457 w 4997675"/>
              <a:gd name="connsiteY738" fmla="*/ 1922638 h 4416208"/>
              <a:gd name="connsiteX739" fmla="*/ 326943 w 4997675"/>
              <a:gd name="connsiteY739" fmla="*/ 1903144 h 4416208"/>
              <a:gd name="connsiteX740" fmla="*/ 342175 w 4997675"/>
              <a:gd name="connsiteY740" fmla="*/ 1885494 h 4416208"/>
              <a:gd name="connsiteX741" fmla="*/ 359233 w 4997675"/>
              <a:gd name="connsiteY741" fmla="*/ 1869736 h 4416208"/>
              <a:gd name="connsiteX742" fmla="*/ 378195 w 4997675"/>
              <a:gd name="connsiteY742" fmla="*/ 1855920 h 4416208"/>
              <a:gd name="connsiteX743" fmla="*/ 399144 w 4997675"/>
              <a:gd name="connsiteY743" fmla="*/ 1844094 h 4416208"/>
              <a:gd name="connsiteX744" fmla="*/ 422160 w 4997675"/>
              <a:gd name="connsiteY744" fmla="*/ 1834308 h 4416208"/>
              <a:gd name="connsiteX745" fmla="*/ 447322 w 4997675"/>
              <a:gd name="connsiteY745" fmla="*/ 1826611 h 4416208"/>
              <a:gd name="connsiteX746" fmla="*/ 474711 w 4997675"/>
              <a:gd name="connsiteY746" fmla="*/ 1821052 h 4416208"/>
              <a:gd name="connsiteX747" fmla="*/ 504406 w 4997675"/>
              <a:gd name="connsiteY747" fmla="*/ 1817681 h 4416208"/>
              <a:gd name="connsiteX748" fmla="*/ 4268609 w 4997675"/>
              <a:gd name="connsiteY748" fmla="*/ 1525902 h 4416208"/>
              <a:gd name="connsiteX749" fmla="*/ 4393749 w 4997675"/>
              <a:gd name="connsiteY749" fmla="*/ 1525902 h 4416208"/>
              <a:gd name="connsiteX750" fmla="*/ 4393749 w 4997675"/>
              <a:gd name="connsiteY750" fmla="*/ 1630858 h 4416208"/>
              <a:gd name="connsiteX751" fmla="*/ 4268609 w 4997675"/>
              <a:gd name="connsiteY751" fmla="*/ 1630858 h 4416208"/>
              <a:gd name="connsiteX752" fmla="*/ 1533315 w 4997675"/>
              <a:gd name="connsiteY752" fmla="*/ 1435069 h 4416208"/>
              <a:gd name="connsiteX753" fmla="*/ 2080296 w 4997675"/>
              <a:gd name="connsiteY753" fmla="*/ 1435069 h 4416208"/>
              <a:gd name="connsiteX754" fmla="*/ 2080296 w 4997675"/>
              <a:gd name="connsiteY754" fmla="*/ 1499658 h 4416208"/>
              <a:gd name="connsiteX755" fmla="*/ 1533315 w 4997675"/>
              <a:gd name="connsiteY755" fmla="*/ 1499658 h 4416208"/>
              <a:gd name="connsiteX756" fmla="*/ 619282 w 4997675"/>
              <a:gd name="connsiteY756" fmla="*/ 1435069 h 4416208"/>
              <a:gd name="connsiteX757" fmla="*/ 1166264 w 4997675"/>
              <a:gd name="connsiteY757" fmla="*/ 1435069 h 4416208"/>
              <a:gd name="connsiteX758" fmla="*/ 1166264 w 4997675"/>
              <a:gd name="connsiteY758" fmla="*/ 1499658 h 4416208"/>
              <a:gd name="connsiteX759" fmla="*/ 619282 w 4997675"/>
              <a:gd name="connsiteY759" fmla="*/ 1499658 h 4416208"/>
              <a:gd name="connsiteX760" fmla="*/ 1533315 w 4997675"/>
              <a:gd name="connsiteY760" fmla="*/ 1224150 h 4416208"/>
              <a:gd name="connsiteX761" fmla="*/ 2080296 w 4997675"/>
              <a:gd name="connsiteY761" fmla="*/ 1224150 h 4416208"/>
              <a:gd name="connsiteX762" fmla="*/ 2080296 w 4997675"/>
              <a:gd name="connsiteY762" fmla="*/ 1288738 h 4416208"/>
              <a:gd name="connsiteX763" fmla="*/ 1533315 w 4997675"/>
              <a:gd name="connsiteY763" fmla="*/ 1288738 h 4416208"/>
              <a:gd name="connsiteX764" fmla="*/ 619282 w 4997675"/>
              <a:gd name="connsiteY764" fmla="*/ 1224150 h 4416208"/>
              <a:gd name="connsiteX765" fmla="*/ 1166264 w 4997675"/>
              <a:gd name="connsiteY765" fmla="*/ 1224150 h 4416208"/>
              <a:gd name="connsiteX766" fmla="*/ 1166264 w 4997675"/>
              <a:gd name="connsiteY766" fmla="*/ 1288738 h 4416208"/>
              <a:gd name="connsiteX767" fmla="*/ 619282 w 4997675"/>
              <a:gd name="connsiteY767" fmla="*/ 1288738 h 4416208"/>
              <a:gd name="connsiteX768" fmla="*/ 3715174 w 4997675"/>
              <a:gd name="connsiteY768" fmla="*/ 912133 h 4416208"/>
              <a:gd name="connsiteX769" fmla="*/ 3941227 w 4997675"/>
              <a:gd name="connsiteY769" fmla="*/ 912133 h 4416208"/>
              <a:gd name="connsiteX770" fmla="*/ 3941227 w 4997675"/>
              <a:gd name="connsiteY770" fmla="*/ 969715 h 4416208"/>
              <a:gd name="connsiteX771" fmla="*/ 3784802 w 4997675"/>
              <a:gd name="connsiteY771" fmla="*/ 969715 h 4416208"/>
              <a:gd name="connsiteX772" fmla="*/ 3784802 w 4997675"/>
              <a:gd name="connsiteY772" fmla="*/ 1633831 h 4416208"/>
              <a:gd name="connsiteX773" fmla="*/ 3941227 w 4997675"/>
              <a:gd name="connsiteY773" fmla="*/ 1633831 h 4416208"/>
              <a:gd name="connsiteX774" fmla="*/ 3941227 w 4997675"/>
              <a:gd name="connsiteY774" fmla="*/ 1691413 h 4416208"/>
              <a:gd name="connsiteX775" fmla="*/ 3715174 w 4997675"/>
              <a:gd name="connsiteY775" fmla="*/ 1691413 h 4416208"/>
              <a:gd name="connsiteX776" fmla="*/ 3715174 w 4997675"/>
              <a:gd name="connsiteY776" fmla="*/ 1633831 h 4416208"/>
              <a:gd name="connsiteX777" fmla="*/ 3715174 w 4997675"/>
              <a:gd name="connsiteY777" fmla="*/ 969715 h 4416208"/>
              <a:gd name="connsiteX778" fmla="*/ 4718129 w 4997675"/>
              <a:gd name="connsiteY778" fmla="*/ 908277 h 4416208"/>
              <a:gd name="connsiteX779" fmla="*/ 4750212 w 4997675"/>
              <a:gd name="connsiteY779" fmla="*/ 909411 h 4416208"/>
              <a:gd name="connsiteX780" fmla="*/ 4779908 w 4997675"/>
              <a:gd name="connsiteY780" fmla="*/ 912783 h 4416208"/>
              <a:gd name="connsiteX781" fmla="*/ 4807296 w 4997675"/>
              <a:gd name="connsiteY781" fmla="*/ 918342 h 4416208"/>
              <a:gd name="connsiteX782" fmla="*/ 4832458 w 4997675"/>
              <a:gd name="connsiteY782" fmla="*/ 926039 h 4416208"/>
              <a:gd name="connsiteX783" fmla="*/ 4855474 w 4997675"/>
              <a:gd name="connsiteY783" fmla="*/ 935825 h 4416208"/>
              <a:gd name="connsiteX784" fmla="*/ 4876423 w 4997675"/>
              <a:gd name="connsiteY784" fmla="*/ 947650 h 4416208"/>
              <a:gd name="connsiteX785" fmla="*/ 4895385 w 4997675"/>
              <a:gd name="connsiteY785" fmla="*/ 961467 h 4416208"/>
              <a:gd name="connsiteX786" fmla="*/ 4912443 w 4997675"/>
              <a:gd name="connsiteY786" fmla="*/ 977224 h 4416208"/>
              <a:gd name="connsiteX787" fmla="*/ 4927674 w 4997675"/>
              <a:gd name="connsiteY787" fmla="*/ 994875 h 4416208"/>
              <a:gd name="connsiteX788" fmla="*/ 4941161 w 4997675"/>
              <a:gd name="connsiteY788" fmla="*/ 1014368 h 4416208"/>
              <a:gd name="connsiteX789" fmla="*/ 4952981 w 4997675"/>
              <a:gd name="connsiteY789" fmla="*/ 1035655 h 4416208"/>
              <a:gd name="connsiteX790" fmla="*/ 4963217 w 4997675"/>
              <a:gd name="connsiteY790" fmla="*/ 1058687 h 4416208"/>
              <a:gd name="connsiteX791" fmla="*/ 4971948 w 4997675"/>
              <a:gd name="connsiteY791" fmla="*/ 1083414 h 4416208"/>
              <a:gd name="connsiteX792" fmla="*/ 4979256 w 4997675"/>
              <a:gd name="connsiteY792" fmla="*/ 1109788 h 4416208"/>
              <a:gd name="connsiteX793" fmla="*/ 4985218 w 4997675"/>
              <a:gd name="connsiteY793" fmla="*/ 1137758 h 4416208"/>
              <a:gd name="connsiteX794" fmla="*/ 4989917 w 4997675"/>
              <a:gd name="connsiteY794" fmla="*/ 1167276 h 4416208"/>
              <a:gd name="connsiteX795" fmla="*/ 4993431 w 4997675"/>
              <a:gd name="connsiteY795" fmla="*/ 1198293 h 4416208"/>
              <a:gd name="connsiteX796" fmla="*/ 4995842 w 4997675"/>
              <a:gd name="connsiteY796" fmla="*/ 1230759 h 4416208"/>
              <a:gd name="connsiteX797" fmla="*/ 4997230 w 4997675"/>
              <a:gd name="connsiteY797" fmla="*/ 1264626 h 4416208"/>
              <a:gd name="connsiteX798" fmla="*/ 4997675 w 4997675"/>
              <a:gd name="connsiteY798" fmla="*/ 1299844 h 4416208"/>
              <a:gd name="connsiteX799" fmla="*/ 4997252 w 4997675"/>
              <a:gd name="connsiteY799" fmla="*/ 1335212 h 4416208"/>
              <a:gd name="connsiteX800" fmla="*/ 4995924 w 4997675"/>
              <a:gd name="connsiteY800" fmla="*/ 1369229 h 4416208"/>
              <a:gd name="connsiteX801" fmla="*/ 4993605 w 4997675"/>
              <a:gd name="connsiteY801" fmla="*/ 1401844 h 4416208"/>
              <a:gd name="connsiteX802" fmla="*/ 4990207 w 4997675"/>
              <a:gd name="connsiteY802" fmla="*/ 1433008 h 4416208"/>
              <a:gd name="connsiteX803" fmla="*/ 4985644 w 4997675"/>
              <a:gd name="connsiteY803" fmla="*/ 1462670 h 4416208"/>
              <a:gd name="connsiteX804" fmla="*/ 4979827 w 4997675"/>
              <a:gd name="connsiteY804" fmla="*/ 1490780 h 4416208"/>
              <a:gd name="connsiteX805" fmla="*/ 4972672 w 4997675"/>
              <a:gd name="connsiteY805" fmla="*/ 1517288 h 4416208"/>
              <a:gd name="connsiteX806" fmla="*/ 4964089 w 4997675"/>
              <a:gd name="connsiteY806" fmla="*/ 1542146 h 4416208"/>
              <a:gd name="connsiteX807" fmla="*/ 4953993 w 4997675"/>
              <a:gd name="connsiteY807" fmla="*/ 1565301 h 4416208"/>
              <a:gd name="connsiteX808" fmla="*/ 4942296 w 4997675"/>
              <a:gd name="connsiteY808" fmla="*/ 1586706 h 4416208"/>
              <a:gd name="connsiteX809" fmla="*/ 4928911 w 4997675"/>
              <a:gd name="connsiteY809" fmla="*/ 1606309 h 4416208"/>
              <a:gd name="connsiteX810" fmla="*/ 4913751 w 4997675"/>
              <a:gd name="connsiteY810" fmla="*/ 1624060 h 4416208"/>
              <a:gd name="connsiteX811" fmla="*/ 4896729 w 4997675"/>
              <a:gd name="connsiteY811" fmla="*/ 1639910 h 4416208"/>
              <a:gd name="connsiteX812" fmla="*/ 4877758 w 4997675"/>
              <a:gd name="connsiteY812" fmla="*/ 1653808 h 4416208"/>
              <a:gd name="connsiteX813" fmla="*/ 4856751 w 4997675"/>
              <a:gd name="connsiteY813" fmla="*/ 1665706 h 4416208"/>
              <a:gd name="connsiteX814" fmla="*/ 4833621 w 4997675"/>
              <a:gd name="connsiteY814" fmla="*/ 1675552 h 4416208"/>
              <a:gd name="connsiteX815" fmla="*/ 4808281 w 4997675"/>
              <a:gd name="connsiteY815" fmla="*/ 1683298 h 4416208"/>
              <a:gd name="connsiteX816" fmla="*/ 4780643 w 4997675"/>
              <a:gd name="connsiteY816" fmla="*/ 1688892 h 4416208"/>
              <a:gd name="connsiteX817" fmla="*/ 4750622 w 4997675"/>
              <a:gd name="connsiteY817" fmla="*/ 1692285 h 4416208"/>
              <a:gd name="connsiteX818" fmla="*/ 4718129 w 4997675"/>
              <a:gd name="connsiteY818" fmla="*/ 1693427 h 4416208"/>
              <a:gd name="connsiteX819" fmla="*/ 4718129 w 4997675"/>
              <a:gd name="connsiteY819" fmla="*/ 1634895 h 4416208"/>
              <a:gd name="connsiteX820" fmla="*/ 4748166 w 4997675"/>
              <a:gd name="connsiteY820" fmla="*/ 1633545 h 4416208"/>
              <a:gd name="connsiteX821" fmla="*/ 4775322 w 4997675"/>
              <a:gd name="connsiteY821" fmla="*/ 1629542 h 4416208"/>
              <a:gd name="connsiteX822" fmla="*/ 4799735 w 4997675"/>
              <a:gd name="connsiteY822" fmla="*/ 1622959 h 4416208"/>
              <a:gd name="connsiteX823" fmla="*/ 4821541 w 4997675"/>
              <a:gd name="connsiteY823" fmla="*/ 1613867 h 4416208"/>
              <a:gd name="connsiteX824" fmla="*/ 4857880 w 4997675"/>
              <a:gd name="connsiteY824" fmla="*/ 1588440 h 4416208"/>
              <a:gd name="connsiteX825" fmla="*/ 4885435 w 4997675"/>
              <a:gd name="connsiteY825" fmla="*/ 1553834 h 4416208"/>
              <a:gd name="connsiteX826" fmla="*/ 4896260 w 4997675"/>
              <a:gd name="connsiteY826" fmla="*/ 1533267 h 4416208"/>
              <a:gd name="connsiteX827" fmla="*/ 4905299 w 4997675"/>
              <a:gd name="connsiteY827" fmla="*/ 1510620 h 4416208"/>
              <a:gd name="connsiteX828" fmla="*/ 4912689 w 4997675"/>
              <a:gd name="connsiteY828" fmla="*/ 1485964 h 4416208"/>
              <a:gd name="connsiteX829" fmla="*/ 4918567 w 4997675"/>
              <a:gd name="connsiteY829" fmla="*/ 1459370 h 4416208"/>
              <a:gd name="connsiteX830" fmla="*/ 4923069 w 4997675"/>
              <a:gd name="connsiteY830" fmla="*/ 1430911 h 4416208"/>
              <a:gd name="connsiteX831" fmla="*/ 4926332 w 4997675"/>
              <a:gd name="connsiteY831" fmla="*/ 1400657 h 4416208"/>
              <a:gd name="connsiteX832" fmla="*/ 4928494 w 4997675"/>
              <a:gd name="connsiteY832" fmla="*/ 1368679 h 4416208"/>
              <a:gd name="connsiteX833" fmla="*/ 4929691 w 4997675"/>
              <a:gd name="connsiteY833" fmla="*/ 1335051 h 4416208"/>
              <a:gd name="connsiteX834" fmla="*/ 4930059 w 4997675"/>
              <a:gd name="connsiteY834" fmla="*/ 1299844 h 4416208"/>
              <a:gd name="connsiteX835" fmla="*/ 4929671 w 4997675"/>
              <a:gd name="connsiteY835" fmla="*/ 1264981 h 4416208"/>
              <a:gd name="connsiteX836" fmla="*/ 4928420 w 4997675"/>
              <a:gd name="connsiteY836" fmla="*/ 1231677 h 4416208"/>
              <a:gd name="connsiteX837" fmla="*/ 4926177 w 4997675"/>
              <a:gd name="connsiteY837" fmla="*/ 1200004 h 4416208"/>
              <a:gd name="connsiteX838" fmla="*/ 4922812 w 4997675"/>
              <a:gd name="connsiteY838" fmla="*/ 1170033 h 4416208"/>
              <a:gd name="connsiteX839" fmla="*/ 4918197 w 4997675"/>
              <a:gd name="connsiteY839" fmla="*/ 1141835 h 4416208"/>
              <a:gd name="connsiteX840" fmla="*/ 4912201 w 4997675"/>
              <a:gd name="connsiteY840" fmla="*/ 1115482 h 4416208"/>
              <a:gd name="connsiteX841" fmla="*/ 4904695 w 4997675"/>
              <a:gd name="connsiteY841" fmla="*/ 1091047 h 4416208"/>
              <a:gd name="connsiteX842" fmla="*/ 4895550 w 4997675"/>
              <a:gd name="connsiteY842" fmla="*/ 1068599 h 4416208"/>
              <a:gd name="connsiteX843" fmla="*/ 4884636 w 4997675"/>
              <a:gd name="connsiteY843" fmla="*/ 1048210 h 4416208"/>
              <a:gd name="connsiteX844" fmla="*/ 4856986 w 4997675"/>
              <a:gd name="connsiteY844" fmla="*/ 1013897 h 4416208"/>
              <a:gd name="connsiteX845" fmla="*/ 4820708 w 4997675"/>
              <a:gd name="connsiteY845" fmla="*/ 988680 h 4416208"/>
              <a:gd name="connsiteX846" fmla="*/ 4799010 w 4997675"/>
              <a:gd name="connsiteY846" fmla="*/ 979661 h 4416208"/>
              <a:gd name="connsiteX847" fmla="*/ 4774767 w 4997675"/>
              <a:gd name="connsiteY847" fmla="*/ 973129 h 4416208"/>
              <a:gd name="connsiteX848" fmla="*/ 4747850 w 4997675"/>
              <a:gd name="connsiteY848" fmla="*/ 969159 h 4416208"/>
              <a:gd name="connsiteX849" fmla="*/ 4718129 w 4997675"/>
              <a:gd name="connsiteY849" fmla="*/ 967819 h 4416208"/>
              <a:gd name="connsiteX850" fmla="*/ 3042401 w 4997675"/>
              <a:gd name="connsiteY850" fmla="*/ 908277 h 4416208"/>
              <a:gd name="connsiteX851" fmla="*/ 3074484 w 4997675"/>
              <a:gd name="connsiteY851" fmla="*/ 909411 h 4416208"/>
              <a:gd name="connsiteX852" fmla="*/ 3104180 w 4997675"/>
              <a:gd name="connsiteY852" fmla="*/ 912783 h 4416208"/>
              <a:gd name="connsiteX853" fmla="*/ 3131569 w 4997675"/>
              <a:gd name="connsiteY853" fmla="*/ 918342 h 4416208"/>
              <a:gd name="connsiteX854" fmla="*/ 3156731 w 4997675"/>
              <a:gd name="connsiteY854" fmla="*/ 926039 h 4416208"/>
              <a:gd name="connsiteX855" fmla="*/ 3179747 w 4997675"/>
              <a:gd name="connsiteY855" fmla="*/ 935825 h 4416208"/>
              <a:gd name="connsiteX856" fmla="*/ 3200696 w 4997675"/>
              <a:gd name="connsiteY856" fmla="*/ 947650 h 4416208"/>
              <a:gd name="connsiteX857" fmla="*/ 3219658 w 4997675"/>
              <a:gd name="connsiteY857" fmla="*/ 961467 h 4416208"/>
              <a:gd name="connsiteX858" fmla="*/ 3236715 w 4997675"/>
              <a:gd name="connsiteY858" fmla="*/ 977224 h 4416208"/>
              <a:gd name="connsiteX859" fmla="*/ 3251947 w 4997675"/>
              <a:gd name="connsiteY859" fmla="*/ 994875 h 4416208"/>
              <a:gd name="connsiteX860" fmla="*/ 3265433 w 4997675"/>
              <a:gd name="connsiteY860" fmla="*/ 1014368 h 4416208"/>
              <a:gd name="connsiteX861" fmla="*/ 3277254 w 4997675"/>
              <a:gd name="connsiteY861" fmla="*/ 1035655 h 4416208"/>
              <a:gd name="connsiteX862" fmla="*/ 3287490 w 4997675"/>
              <a:gd name="connsiteY862" fmla="*/ 1058687 h 4416208"/>
              <a:gd name="connsiteX863" fmla="*/ 3296221 w 4997675"/>
              <a:gd name="connsiteY863" fmla="*/ 1083414 h 4416208"/>
              <a:gd name="connsiteX864" fmla="*/ 3303528 w 4997675"/>
              <a:gd name="connsiteY864" fmla="*/ 1109788 h 4416208"/>
              <a:gd name="connsiteX865" fmla="*/ 3309491 w 4997675"/>
              <a:gd name="connsiteY865" fmla="*/ 1137758 h 4416208"/>
              <a:gd name="connsiteX866" fmla="*/ 3314189 w 4997675"/>
              <a:gd name="connsiteY866" fmla="*/ 1167276 h 4416208"/>
              <a:gd name="connsiteX867" fmla="*/ 3317704 w 4997675"/>
              <a:gd name="connsiteY867" fmla="*/ 1198293 h 4416208"/>
              <a:gd name="connsiteX868" fmla="*/ 3320115 w 4997675"/>
              <a:gd name="connsiteY868" fmla="*/ 1230759 h 4416208"/>
              <a:gd name="connsiteX869" fmla="*/ 3321503 w 4997675"/>
              <a:gd name="connsiteY869" fmla="*/ 1264626 h 4416208"/>
              <a:gd name="connsiteX870" fmla="*/ 3321948 w 4997675"/>
              <a:gd name="connsiteY870" fmla="*/ 1299844 h 4416208"/>
              <a:gd name="connsiteX871" fmla="*/ 3321525 w 4997675"/>
              <a:gd name="connsiteY871" fmla="*/ 1335212 h 4416208"/>
              <a:gd name="connsiteX872" fmla="*/ 3320197 w 4997675"/>
              <a:gd name="connsiteY872" fmla="*/ 1369229 h 4416208"/>
              <a:gd name="connsiteX873" fmla="*/ 3317878 w 4997675"/>
              <a:gd name="connsiteY873" fmla="*/ 1401844 h 4416208"/>
              <a:gd name="connsiteX874" fmla="*/ 3314480 w 4997675"/>
              <a:gd name="connsiteY874" fmla="*/ 1433008 h 4416208"/>
              <a:gd name="connsiteX875" fmla="*/ 3309916 w 4997675"/>
              <a:gd name="connsiteY875" fmla="*/ 1462670 h 4416208"/>
              <a:gd name="connsiteX876" fmla="*/ 3304100 w 4997675"/>
              <a:gd name="connsiteY876" fmla="*/ 1490780 h 4416208"/>
              <a:gd name="connsiteX877" fmla="*/ 3296944 w 4997675"/>
              <a:gd name="connsiteY877" fmla="*/ 1517288 h 4416208"/>
              <a:gd name="connsiteX878" fmla="*/ 3288362 w 4997675"/>
              <a:gd name="connsiteY878" fmla="*/ 1542146 h 4416208"/>
              <a:gd name="connsiteX879" fmla="*/ 3278266 w 4997675"/>
              <a:gd name="connsiteY879" fmla="*/ 1565301 h 4416208"/>
              <a:gd name="connsiteX880" fmla="*/ 3266569 w 4997675"/>
              <a:gd name="connsiteY880" fmla="*/ 1586706 h 4416208"/>
              <a:gd name="connsiteX881" fmla="*/ 3253184 w 4997675"/>
              <a:gd name="connsiteY881" fmla="*/ 1606309 h 4416208"/>
              <a:gd name="connsiteX882" fmla="*/ 3238024 w 4997675"/>
              <a:gd name="connsiteY882" fmla="*/ 1624060 h 4416208"/>
              <a:gd name="connsiteX883" fmla="*/ 3221002 w 4997675"/>
              <a:gd name="connsiteY883" fmla="*/ 1639910 h 4416208"/>
              <a:gd name="connsiteX884" fmla="*/ 3202030 w 4997675"/>
              <a:gd name="connsiteY884" fmla="*/ 1653808 h 4416208"/>
              <a:gd name="connsiteX885" fmla="*/ 3181024 w 4997675"/>
              <a:gd name="connsiteY885" fmla="*/ 1665706 h 4416208"/>
              <a:gd name="connsiteX886" fmla="*/ 3157894 w 4997675"/>
              <a:gd name="connsiteY886" fmla="*/ 1675552 h 4416208"/>
              <a:gd name="connsiteX887" fmla="*/ 3132553 w 4997675"/>
              <a:gd name="connsiteY887" fmla="*/ 1683298 h 4416208"/>
              <a:gd name="connsiteX888" fmla="*/ 3104916 w 4997675"/>
              <a:gd name="connsiteY888" fmla="*/ 1688892 h 4416208"/>
              <a:gd name="connsiteX889" fmla="*/ 3074894 w 4997675"/>
              <a:gd name="connsiteY889" fmla="*/ 1692285 h 4416208"/>
              <a:gd name="connsiteX890" fmla="*/ 3042401 w 4997675"/>
              <a:gd name="connsiteY890" fmla="*/ 1693427 h 4416208"/>
              <a:gd name="connsiteX891" fmla="*/ 3042401 w 4997675"/>
              <a:gd name="connsiteY891" fmla="*/ 1634895 h 4416208"/>
              <a:gd name="connsiteX892" fmla="*/ 3072438 w 4997675"/>
              <a:gd name="connsiteY892" fmla="*/ 1633545 h 4416208"/>
              <a:gd name="connsiteX893" fmla="*/ 3099594 w 4997675"/>
              <a:gd name="connsiteY893" fmla="*/ 1629542 h 4416208"/>
              <a:gd name="connsiteX894" fmla="*/ 3124008 w 4997675"/>
              <a:gd name="connsiteY894" fmla="*/ 1622959 h 4416208"/>
              <a:gd name="connsiteX895" fmla="*/ 3145814 w 4997675"/>
              <a:gd name="connsiteY895" fmla="*/ 1613867 h 4416208"/>
              <a:gd name="connsiteX896" fmla="*/ 3182153 w 4997675"/>
              <a:gd name="connsiteY896" fmla="*/ 1588440 h 4416208"/>
              <a:gd name="connsiteX897" fmla="*/ 3209708 w 4997675"/>
              <a:gd name="connsiteY897" fmla="*/ 1553834 h 4416208"/>
              <a:gd name="connsiteX898" fmla="*/ 3220532 w 4997675"/>
              <a:gd name="connsiteY898" fmla="*/ 1533267 h 4416208"/>
              <a:gd name="connsiteX899" fmla="*/ 3229571 w 4997675"/>
              <a:gd name="connsiteY899" fmla="*/ 1510620 h 4416208"/>
              <a:gd name="connsiteX900" fmla="*/ 3236961 w 4997675"/>
              <a:gd name="connsiteY900" fmla="*/ 1485964 h 4416208"/>
              <a:gd name="connsiteX901" fmla="*/ 3242839 w 4997675"/>
              <a:gd name="connsiteY901" fmla="*/ 1459370 h 4416208"/>
              <a:gd name="connsiteX902" fmla="*/ 3247341 w 4997675"/>
              <a:gd name="connsiteY902" fmla="*/ 1430911 h 4416208"/>
              <a:gd name="connsiteX903" fmla="*/ 3250605 w 4997675"/>
              <a:gd name="connsiteY903" fmla="*/ 1400657 h 4416208"/>
              <a:gd name="connsiteX904" fmla="*/ 3252767 w 4997675"/>
              <a:gd name="connsiteY904" fmla="*/ 1368679 h 4416208"/>
              <a:gd name="connsiteX905" fmla="*/ 3253963 w 4997675"/>
              <a:gd name="connsiteY905" fmla="*/ 1335051 h 4416208"/>
              <a:gd name="connsiteX906" fmla="*/ 3254332 w 4997675"/>
              <a:gd name="connsiteY906" fmla="*/ 1299844 h 4416208"/>
              <a:gd name="connsiteX907" fmla="*/ 3253944 w 4997675"/>
              <a:gd name="connsiteY907" fmla="*/ 1264981 h 4416208"/>
              <a:gd name="connsiteX908" fmla="*/ 3252693 w 4997675"/>
              <a:gd name="connsiteY908" fmla="*/ 1231677 h 4416208"/>
              <a:gd name="connsiteX909" fmla="*/ 3250450 w 4997675"/>
              <a:gd name="connsiteY909" fmla="*/ 1200004 h 4416208"/>
              <a:gd name="connsiteX910" fmla="*/ 3247085 w 4997675"/>
              <a:gd name="connsiteY910" fmla="*/ 1170033 h 4416208"/>
              <a:gd name="connsiteX911" fmla="*/ 3242469 w 4997675"/>
              <a:gd name="connsiteY911" fmla="*/ 1141835 h 4416208"/>
              <a:gd name="connsiteX912" fmla="*/ 3236473 w 4997675"/>
              <a:gd name="connsiteY912" fmla="*/ 1115482 h 4416208"/>
              <a:gd name="connsiteX913" fmla="*/ 3228968 w 4997675"/>
              <a:gd name="connsiteY913" fmla="*/ 1091047 h 4416208"/>
              <a:gd name="connsiteX914" fmla="*/ 3219823 w 4997675"/>
              <a:gd name="connsiteY914" fmla="*/ 1068599 h 4416208"/>
              <a:gd name="connsiteX915" fmla="*/ 3208909 w 4997675"/>
              <a:gd name="connsiteY915" fmla="*/ 1048210 h 4416208"/>
              <a:gd name="connsiteX916" fmla="*/ 3181259 w 4997675"/>
              <a:gd name="connsiteY916" fmla="*/ 1013897 h 4416208"/>
              <a:gd name="connsiteX917" fmla="*/ 3144981 w 4997675"/>
              <a:gd name="connsiteY917" fmla="*/ 988680 h 4416208"/>
              <a:gd name="connsiteX918" fmla="*/ 3123283 w 4997675"/>
              <a:gd name="connsiteY918" fmla="*/ 979661 h 4416208"/>
              <a:gd name="connsiteX919" fmla="*/ 3099039 w 4997675"/>
              <a:gd name="connsiteY919" fmla="*/ 973129 h 4416208"/>
              <a:gd name="connsiteX920" fmla="*/ 3072122 w 4997675"/>
              <a:gd name="connsiteY920" fmla="*/ 969159 h 4416208"/>
              <a:gd name="connsiteX921" fmla="*/ 3042401 w 4997675"/>
              <a:gd name="connsiteY921" fmla="*/ 967819 h 4416208"/>
              <a:gd name="connsiteX922" fmla="*/ 2729915 w 4997675"/>
              <a:gd name="connsiteY922" fmla="*/ 908277 h 4416208"/>
              <a:gd name="connsiteX923" fmla="*/ 2729915 w 4997675"/>
              <a:gd name="connsiteY923" fmla="*/ 967819 h 4416208"/>
              <a:gd name="connsiteX924" fmla="*/ 2700362 w 4997675"/>
              <a:gd name="connsiteY924" fmla="*/ 969159 h 4416208"/>
              <a:gd name="connsiteX925" fmla="*/ 2673592 w 4997675"/>
              <a:gd name="connsiteY925" fmla="*/ 973129 h 4416208"/>
              <a:gd name="connsiteX926" fmla="*/ 2649480 w 4997675"/>
              <a:gd name="connsiteY926" fmla="*/ 979661 h 4416208"/>
              <a:gd name="connsiteX927" fmla="*/ 2627894 w 4997675"/>
              <a:gd name="connsiteY927" fmla="*/ 988680 h 4416208"/>
              <a:gd name="connsiteX928" fmla="*/ 2591794 w 4997675"/>
              <a:gd name="connsiteY928" fmla="*/ 1013897 h 4416208"/>
              <a:gd name="connsiteX929" fmla="*/ 2564267 w 4997675"/>
              <a:gd name="connsiteY929" fmla="*/ 1048210 h 4416208"/>
              <a:gd name="connsiteX930" fmla="*/ 2553398 w 4997675"/>
              <a:gd name="connsiteY930" fmla="*/ 1068599 h 4416208"/>
              <a:gd name="connsiteX931" fmla="*/ 2544287 w 4997675"/>
              <a:gd name="connsiteY931" fmla="*/ 1091047 h 4416208"/>
              <a:gd name="connsiteX932" fmla="*/ 2536808 w 4997675"/>
              <a:gd name="connsiteY932" fmla="*/ 1115482 h 4416208"/>
              <a:gd name="connsiteX933" fmla="*/ 2530830 w 4997675"/>
              <a:gd name="connsiteY933" fmla="*/ 1141835 h 4416208"/>
              <a:gd name="connsiteX934" fmla="*/ 2526227 w 4997675"/>
              <a:gd name="connsiteY934" fmla="*/ 1170033 h 4416208"/>
              <a:gd name="connsiteX935" fmla="*/ 2522870 w 4997675"/>
              <a:gd name="connsiteY935" fmla="*/ 1200004 h 4416208"/>
              <a:gd name="connsiteX936" fmla="*/ 2520631 w 4997675"/>
              <a:gd name="connsiteY936" fmla="*/ 1231677 h 4416208"/>
              <a:gd name="connsiteX937" fmla="*/ 2519381 w 4997675"/>
              <a:gd name="connsiteY937" fmla="*/ 1264981 h 4416208"/>
              <a:gd name="connsiteX938" fmla="*/ 2518993 w 4997675"/>
              <a:gd name="connsiteY938" fmla="*/ 1299844 h 4416208"/>
              <a:gd name="connsiteX939" fmla="*/ 2519371 w 4997675"/>
              <a:gd name="connsiteY939" fmla="*/ 1335051 h 4416208"/>
              <a:gd name="connsiteX940" fmla="*/ 2520594 w 4997675"/>
              <a:gd name="connsiteY940" fmla="*/ 1368679 h 4416208"/>
              <a:gd name="connsiteX941" fmla="*/ 2522793 w 4997675"/>
              <a:gd name="connsiteY941" fmla="*/ 1400657 h 4416208"/>
              <a:gd name="connsiteX942" fmla="*/ 2526099 w 4997675"/>
              <a:gd name="connsiteY942" fmla="*/ 1430911 h 4416208"/>
              <a:gd name="connsiteX943" fmla="*/ 2530646 w 4997675"/>
              <a:gd name="connsiteY943" fmla="*/ 1459370 h 4416208"/>
              <a:gd name="connsiteX944" fmla="*/ 2536564 w 4997675"/>
              <a:gd name="connsiteY944" fmla="*/ 1485964 h 4416208"/>
              <a:gd name="connsiteX945" fmla="*/ 2543986 w 4997675"/>
              <a:gd name="connsiteY945" fmla="*/ 1510620 h 4416208"/>
              <a:gd name="connsiteX946" fmla="*/ 2553043 w 4997675"/>
              <a:gd name="connsiteY946" fmla="*/ 1533267 h 4416208"/>
              <a:gd name="connsiteX947" fmla="*/ 2563868 w 4997675"/>
              <a:gd name="connsiteY947" fmla="*/ 1553834 h 4416208"/>
              <a:gd name="connsiteX948" fmla="*/ 2591347 w 4997675"/>
              <a:gd name="connsiteY948" fmla="*/ 1588440 h 4416208"/>
              <a:gd name="connsiteX949" fmla="*/ 2627477 w 4997675"/>
              <a:gd name="connsiteY949" fmla="*/ 1613867 h 4416208"/>
              <a:gd name="connsiteX950" fmla="*/ 2649117 w 4997675"/>
              <a:gd name="connsiteY950" fmla="*/ 1622959 h 4416208"/>
              <a:gd name="connsiteX951" fmla="*/ 2673315 w 4997675"/>
              <a:gd name="connsiteY951" fmla="*/ 1629542 h 4416208"/>
              <a:gd name="connsiteX952" fmla="*/ 2700204 w 4997675"/>
              <a:gd name="connsiteY952" fmla="*/ 1633545 h 4416208"/>
              <a:gd name="connsiteX953" fmla="*/ 2729915 w 4997675"/>
              <a:gd name="connsiteY953" fmla="*/ 1634895 h 4416208"/>
              <a:gd name="connsiteX954" fmla="*/ 2729915 w 4997675"/>
              <a:gd name="connsiteY954" fmla="*/ 1693427 h 4416208"/>
              <a:gd name="connsiteX955" fmla="*/ 2697559 w 4997675"/>
              <a:gd name="connsiteY955" fmla="*/ 1692285 h 4416208"/>
              <a:gd name="connsiteX956" fmla="*/ 2667646 w 4997675"/>
              <a:gd name="connsiteY956" fmla="*/ 1688892 h 4416208"/>
              <a:gd name="connsiteX957" fmla="*/ 2640091 w 4997675"/>
              <a:gd name="connsiteY957" fmla="*/ 1683298 h 4416208"/>
              <a:gd name="connsiteX958" fmla="*/ 2614811 w 4997675"/>
              <a:gd name="connsiteY958" fmla="*/ 1675552 h 4416208"/>
              <a:gd name="connsiteX959" fmla="*/ 2591719 w 4997675"/>
              <a:gd name="connsiteY959" fmla="*/ 1665706 h 4416208"/>
              <a:gd name="connsiteX960" fmla="*/ 2570731 w 4997675"/>
              <a:gd name="connsiteY960" fmla="*/ 1653808 h 4416208"/>
              <a:gd name="connsiteX961" fmla="*/ 2551763 w 4997675"/>
              <a:gd name="connsiteY961" fmla="*/ 1639910 h 4416208"/>
              <a:gd name="connsiteX962" fmla="*/ 2534729 w 4997675"/>
              <a:gd name="connsiteY962" fmla="*/ 1624060 h 4416208"/>
              <a:gd name="connsiteX963" fmla="*/ 2519545 w 4997675"/>
              <a:gd name="connsiteY963" fmla="*/ 1606309 h 4416208"/>
              <a:gd name="connsiteX964" fmla="*/ 2506126 w 4997675"/>
              <a:gd name="connsiteY964" fmla="*/ 1586706 h 4416208"/>
              <a:gd name="connsiteX965" fmla="*/ 2494388 w 4997675"/>
              <a:gd name="connsiteY965" fmla="*/ 1565301 h 4416208"/>
              <a:gd name="connsiteX966" fmla="*/ 2484245 w 4997675"/>
              <a:gd name="connsiteY966" fmla="*/ 1542146 h 4416208"/>
              <a:gd name="connsiteX967" fmla="*/ 2475612 w 4997675"/>
              <a:gd name="connsiteY967" fmla="*/ 1517288 h 4416208"/>
              <a:gd name="connsiteX968" fmla="*/ 2468406 w 4997675"/>
              <a:gd name="connsiteY968" fmla="*/ 1490780 h 4416208"/>
              <a:gd name="connsiteX969" fmla="*/ 2462542 w 4997675"/>
              <a:gd name="connsiteY969" fmla="*/ 1462670 h 4416208"/>
              <a:gd name="connsiteX970" fmla="*/ 2457933 w 4997675"/>
              <a:gd name="connsiteY970" fmla="*/ 1433008 h 4416208"/>
              <a:gd name="connsiteX971" fmla="*/ 2454497 w 4997675"/>
              <a:gd name="connsiteY971" fmla="*/ 1401844 h 4416208"/>
              <a:gd name="connsiteX972" fmla="*/ 2452147 w 4997675"/>
              <a:gd name="connsiteY972" fmla="*/ 1369229 h 4416208"/>
              <a:gd name="connsiteX973" fmla="*/ 2450799 w 4997675"/>
              <a:gd name="connsiteY973" fmla="*/ 1335212 h 4416208"/>
              <a:gd name="connsiteX974" fmla="*/ 2450369 w 4997675"/>
              <a:gd name="connsiteY974" fmla="*/ 1299844 h 4416208"/>
              <a:gd name="connsiteX975" fmla="*/ 2450813 w 4997675"/>
              <a:gd name="connsiteY975" fmla="*/ 1264626 h 4416208"/>
              <a:gd name="connsiteX976" fmla="*/ 2452201 w 4997675"/>
              <a:gd name="connsiteY976" fmla="*/ 1230759 h 4416208"/>
              <a:gd name="connsiteX977" fmla="*/ 2454613 w 4997675"/>
              <a:gd name="connsiteY977" fmla="*/ 1198293 h 4416208"/>
              <a:gd name="connsiteX978" fmla="*/ 2458127 w 4997675"/>
              <a:gd name="connsiteY978" fmla="*/ 1167276 h 4416208"/>
              <a:gd name="connsiteX979" fmla="*/ 2462826 w 4997675"/>
              <a:gd name="connsiteY979" fmla="*/ 1137758 h 4416208"/>
              <a:gd name="connsiteX980" fmla="*/ 2468788 w 4997675"/>
              <a:gd name="connsiteY980" fmla="*/ 1109788 h 4416208"/>
              <a:gd name="connsiteX981" fmla="*/ 2476095 w 4997675"/>
              <a:gd name="connsiteY981" fmla="*/ 1083414 h 4416208"/>
              <a:gd name="connsiteX982" fmla="*/ 2484826 w 4997675"/>
              <a:gd name="connsiteY982" fmla="*/ 1058687 h 4416208"/>
              <a:gd name="connsiteX983" fmla="*/ 2495062 w 4997675"/>
              <a:gd name="connsiteY983" fmla="*/ 1035655 h 4416208"/>
              <a:gd name="connsiteX984" fmla="*/ 2506883 w 4997675"/>
              <a:gd name="connsiteY984" fmla="*/ 1014368 h 4416208"/>
              <a:gd name="connsiteX985" fmla="*/ 2520369 w 4997675"/>
              <a:gd name="connsiteY985" fmla="*/ 994875 h 4416208"/>
              <a:gd name="connsiteX986" fmla="*/ 2535601 w 4997675"/>
              <a:gd name="connsiteY986" fmla="*/ 977224 h 4416208"/>
              <a:gd name="connsiteX987" fmla="*/ 2552659 w 4997675"/>
              <a:gd name="connsiteY987" fmla="*/ 961467 h 4416208"/>
              <a:gd name="connsiteX988" fmla="*/ 2571621 w 4997675"/>
              <a:gd name="connsiteY988" fmla="*/ 947650 h 4416208"/>
              <a:gd name="connsiteX989" fmla="*/ 2592570 w 4997675"/>
              <a:gd name="connsiteY989" fmla="*/ 935825 h 4416208"/>
              <a:gd name="connsiteX990" fmla="*/ 2615586 w 4997675"/>
              <a:gd name="connsiteY990" fmla="*/ 926039 h 4416208"/>
              <a:gd name="connsiteX991" fmla="*/ 2640748 w 4997675"/>
              <a:gd name="connsiteY991" fmla="*/ 918342 h 4416208"/>
              <a:gd name="connsiteX992" fmla="*/ 2668136 w 4997675"/>
              <a:gd name="connsiteY992" fmla="*/ 912783 h 4416208"/>
              <a:gd name="connsiteX993" fmla="*/ 2697832 w 4997675"/>
              <a:gd name="connsiteY993" fmla="*/ 909411 h 4416208"/>
              <a:gd name="connsiteX994" fmla="*/ 279546 w 4997675"/>
              <a:gd name="connsiteY994" fmla="*/ 908277 h 4416208"/>
              <a:gd name="connsiteX995" fmla="*/ 279546 w 4997675"/>
              <a:gd name="connsiteY995" fmla="*/ 967819 h 4416208"/>
              <a:gd name="connsiteX996" fmla="*/ 249993 w 4997675"/>
              <a:gd name="connsiteY996" fmla="*/ 969159 h 4416208"/>
              <a:gd name="connsiteX997" fmla="*/ 223224 w 4997675"/>
              <a:gd name="connsiteY997" fmla="*/ 973129 h 4416208"/>
              <a:gd name="connsiteX998" fmla="*/ 199110 w 4997675"/>
              <a:gd name="connsiteY998" fmla="*/ 979661 h 4416208"/>
              <a:gd name="connsiteX999" fmla="*/ 177525 w 4997675"/>
              <a:gd name="connsiteY999" fmla="*/ 988680 h 4416208"/>
              <a:gd name="connsiteX1000" fmla="*/ 141425 w 4997675"/>
              <a:gd name="connsiteY1000" fmla="*/ 1013897 h 4416208"/>
              <a:gd name="connsiteX1001" fmla="*/ 113898 w 4997675"/>
              <a:gd name="connsiteY1001" fmla="*/ 1048210 h 4416208"/>
              <a:gd name="connsiteX1002" fmla="*/ 103029 w 4997675"/>
              <a:gd name="connsiteY1002" fmla="*/ 1068599 h 4416208"/>
              <a:gd name="connsiteX1003" fmla="*/ 93919 w 4997675"/>
              <a:gd name="connsiteY1003" fmla="*/ 1091047 h 4416208"/>
              <a:gd name="connsiteX1004" fmla="*/ 86439 w 4997675"/>
              <a:gd name="connsiteY1004" fmla="*/ 1115482 h 4416208"/>
              <a:gd name="connsiteX1005" fmla="*/ 80462 w 4997675"/>
              <a:gd name="connsiteY1005" fmla="*/ 1141835 h 4416208"/>
              <a:gd name="connsiteX1006" fmla="*/ 75859 w 4997675"/>
              <a:gd name="connsiteY1006" fmla="*/ 1170033 h 4416208"/>
              <a:gd name="connsiteX1007" fmla="*/ 72502 w 4997675"/>
              <a:gd name="connsiteY1007" fmla="*/ 1200004 h 4416208"/>
              <a:gd name="connsiteX1008" fmla="*/ 70263 w 4997675"/>
              <a:gd name="connsiteY1008" fmla="*/ 1231677 h 4416208"/>
              <a:gd name="connsiteX1009" fmla="*/ 69013 w 4997675"/>
              <a:gd name="connsiteY1009" fmla="*/ 1264981 h 4416208"/>
              <a:gd name="connsiteX1010" fmla="*/ 68625 w 4997675"/>
              <a:gd name="connsiteY1010" fmla="*/ 1299844 h 4416208"/>
              <a:gd name="connsiteX1011" fmla="*/ 69003 w 4997675"/>
              <a:gd name="connsiteY1011" fmla="*/ 1335051 h 4416208"/>
              <a:gd name="connsiteX1012" fmla="*/ 70225 w 4997675"/>
              <a:gd name="connsiteY1012" fmla="*/ 1368679 h 4416208"/>
              <a:gd name="connsiteX1013" fmla="*/ 72424 w 4997675"/>
              <a:gd name="connsiteY1013" fmla="*/ 1400657 h 4416208"/>
              <a:gd name="connsiteX1014" fmla="*/ 75731 w 4997675"/>
              <a:gd name="connsiteY1014" fmla="*/ 1430911 h 4416208"/>
              <a:gd name="connsiteX1015" fmla="*/ 80277 w 4997675"/>
              <a:gd name="connsiteY1015" fmla="*/ 1459370 h 4416208"/>
              <a:gd name="connsiteX1016" fmla="*/ 86195 w 4997675"/>
              <a:gd name="connsiteY1016" fmla="*/ 1485964 h 4416208"/>
              <a:gd name="connsiteX1017" fmla="*/ 93617 w 4997675"/>
              <a:gd name="connsiteY1017" fmla="*/ 1510620 h 4416208"/>
              <a:gd name="connsiteX1018" fmla="*/ 102674 w 4997675"/>
              <a:gd name="connsiteY1018" fmla="*/ 1533267 h 4416208"/>
              <a:gd name="connsiteX1019" fmla="*/ 113499 w 4997675"/>
              <a:gd name="connsiteY1019" fmla="*/ 1553834 h 4416208"/>
              <a:gd name="connsiteX1020" fmla="*/ 140977 w 4997675"/>
              <a:gd name="connsiteY1020" fmla="*/ 1588440 h 4416208"/>
              <a:gd name="connsiteX1021" fmla="*/ 177108 w 4997675"/>
              <a:gd name="connsiteY1021" fmla="*/ 1613867 h 4416208"/>
              <a:gd name="connsiteX1022" fmla="*/ 198748 w 4997675"/>
              <a:gd name="connsiteY1022" fmla="*/ 1622959 h 4416208"/>
              <a:gd name="connsiteX1023" fmla="*/ 222946 w 4997675"/>
              <a:gd name="connsiteY1023" fmla="*/ 1629542 h 4416208"/>
              <a:gd name="connsiteX1024" fmla="*/ 249835 w 4997675"/>
              <a:gd name="connsiteY1024" fmla="*/ 1633545 h 4416208"/>
              <a:gd name="connsiteX1025" fmla="*/ 279546 w 4997675"/>
              <a:gd name="connsiteY1025" fmla="*/ 1634895 h 4416208"/>
              <a:gd name="connsiteX1026" fmla="*/ 279546 w 4997675"/>
              <a:gd name="connsiteY1026" fmla="*/ 1693427 h 4416208"/>
              <a:gd name="connsiteX1027" fmla="*/ 247190 w 4997675"/>
              <a:gd name="connsiteY1027" fmla="*/ 1692285 h 4416208"/>
              <a:gd name="connsiteX1028" fmla="*/ 217277 w 4997675"/>
              <a:gd name="connsiteY1028" fmla="*/ 1688892 h 4416208"/>
              <a:gd name="connsiteX1029" fmla="*/ 189722 w 4997675"/>
              <a:gd name="connsiteY1029" fmla="*/ 1683298 h 4416208"/>
              <a:gd name="connsiteX1030" fmla="*/ 164441 w 4997675"/>
              <a:gd name="connsiteY1030" fmla="*/ 1675552 h 4416208"/>
              <a:gd name="connsiteX1031" fmla="*/ 141350 w 4997675"/>
              <a:gd name="connsiteY1031" fmla="*/ 1665706 h 4416208"/>
              <a:gd name="connsiteX1032" fmla="*/ 120362 w 4997675"/>
              <a:gd name="connsiteY1032" fmla="*/ 1653808 h 4416208"/>
              <a:gd name="connsiteX1033" fmla="*/ 101394 w 4997675"/>
              <a:gd name="connsiteY1033" fmla="*/ 1639910 h 4416208"/>
              <a:gd name="connsiteX1034" fmla="*/ 84360 w 4997675"/>
              <a:gd name="connsiteY1034" fmla="*/ 1624060 h 4416208"/>
              <a:gd name="connsiteX1035" fmla="*/ 69176 w 4997675"/>
              <a:gd name="connsiteY1035" fmla="*/ 1606309 h 4416208"/>
              <a:gd name="connsiteX1036" fmla="*/ 55758 w 4997675"/>
              <a:gd name="connsiteY1036" fmla="*/ 1586706 h 4416208"/>
              <a:gd name="connsiteX1037" fmla="*/ 44019 w 4997675"/>
              <a:gd name="connsiteY1037" fmla="*/ 1565301 h 4416208"/>
              <a:gd name="connsiteX1038" fmla="*/ 33877 w 4997675"/>
              <a:gd name="connsiteY1038" fmla="*/ 1542146 h 4416208"/>
              <a:gd name="connsiteX1039" fmla="*/ 25244 w 4997675"/>
              <a:gd name="connsiteY1039" fmla="*/ 1517288 h 4416208"/>
              <a:gd name="connsiteX1040" fmla="*/ 18038 w 4997675"/>
              <a:gd name="connsiteY1040" fmla="*/ 1490780 h 4416208"/>
              <a:gd name="connsiteX1041" fmla="*/ 12173 w 4997675"/>
              <a:gd name="connsiteY1041" fmla="*/ 1462670 h 4416208"/>
              <a:gd name="connsiteX1042" fmla="*/ 7565 w 4997675"/>
              <a:gd name="connsiteY1042" fmla="*/ 1433008 h 4416208"/>
              <a:gd name="connsiteX1043" fmla="*/ 4128 w 4997675"/>
              <a:gd name="connsiteY1043" fmla="*/ 1401844 h 4416208"/>
              <a:gd name="connsiteX1044" fmla="*/ 1778 w 4997675"/>
              <a:gd name="connsiteY1044" fmla="*/ 1369229 h 4416208"/>
              <a:gd name="connsiteX1045" fmla="*/ 430 w 4997675"/>
              <a:gd name="connsiteY1045" fmla="*/ 1335212 h 4416208"/>
              <a:gd name="connsiteX1046" fmla="*/ 0 w 4997675"/>
              <a:gd name="connsiteY1046" fmla="*/ 1299844 h 4416208"/>
              <a:gd name="connsiteX1047" fmla="*/ 444 w 4997675"/>
              <a:gd name="connsiteY1047" fmla="*/ 1264626 h 4416208"/>
              <a:gd name="connsiteX1048" fmla="*/ 1832 w 4997675"/>
              <a:gd name="connsiteY1048" fmla="*/ 1230759 h 4416208"/>
              <a:gd name="connsiteX1049" fmla="*/ 4244 w 4997675"/>
              <a:gd name="connsiteY1049" fmla="*/ 1198293 h 4416208"/>
              <a:gd name="connsiteX1050" fmla="*/ 7759 w 4997675"/>
              <a:gd name="connsiteY1050" fmla="*/ 1167276 h 4416208"/>
              <a:gd name="connsiteX1051" fmla="*/ 12457 w 4997675"/>
              <a:gd name="connsiteY1051" fmla="*/ 1137758 h 4416208"/>
              <a:gd name="connsiteX1052" fmla="*/ 18420 w 4997675"/>
              <a:gd name="connsiteY1052" fmla="*/ 1109788 h 4416208"/>
              <a:gd name="connsiteX1053" fmla="*/ 25726 w 4997675"/>
              <a:gd name="connsiteY1053" fmla="*/ 1083414 h 4416208"/>
              <a:gd name="connsiteX1054" fmla="*/ 34458 w 4997675"/>
              <a:gd name="connsiteY1054" fmla="*/ 1058687 h 4416208"/>
              <a:gd name="connsiteX1055" fmla="*/ 44694 w 4997675"/>
              <a:gd name="connsiteY1055" fmla="*/ 1035655 h 4416208"/>
              <a:gd name="connsiteX1056" fmla="*/ 56515 w 4997675"/>
              <a:gd name="connsiteY1056" fmla="*/ 1014368 h 4416208"/>
              <a:gd name="connsiteX1057" fmla="*/ 70001 w 4997675"/>
              <a:gd name="connsiteY1057" fmla="*/ 994875 h 4416208"/>
              <a:gd name="connsiteX1058" fmla="*/ 85232 w 4997675"/>
              <a:gd name="connsiteY1058" fmla="*/ 977224 h 4416208"/>
              <a:gd name="connsiteX1059" fmla="*/ 102289 w 4997675"/>
              <a:gd name="connsiteY1059" fmla="*/ 961467 h 4416208"/>
              <a:gd name="connsiteX1060" fmla="*/ 121252 w 4997675"/>
              <a:gd name="connsiteY1060" fmla="*/ 947650 h 4416208"/>
              <a:gd name="connsiteX1061" fmla="*/ 142201 w 4997675"/>
              <a:gd name="connsiteY1061" fmla="*/ 935825 h 4416208"/>
              <a:gd name="connsiteX1062" fmla="*/ 165216 w 4997675"/>
              <a:gd name="connsiteY1062" fmla="*/ 926039 h 4416208"/>
              <a:gd name="connsiteX1063" fmla="*/ 190378 w 4997675"/>
              <a:gd name="connsiteY1063" fmla="*/ 918342 h 4416208"/>
              <a:gd name="connsiteX1064" fmla="*/ 217767 w 4997675"/>
              <a:gd name="connsiteY1064" fmla="*/ 912783 h 4416208"/>
              <a:gd name="connsiteX1065" fmla="*/ 247463 w 4997675"/>
              <a:gd name="connsiteY1065" fmla="*/ 909411 h 4416208"/>
              <a:gd name="connsiteX1066" fmla="*/ 3192284 w 4997675"/>
              <a:gd name="connsiteY1066" fmla="*/ 526801 h 4416208"/>
              <a:gd name="connsiteX1067" fmla="*/ 3739265 w 4997675"/>
              <a:gd name="connsiteY1067" fmla="*/ 526801 h 4416208"/>
              <a:gd name="connsiteX1068" fmla="*/ 3739265 w 4997675"/>
              <a:gd name="connsiteY1068" fmla="*/ 591388 h 4416208"/>
              <a:gd name="connsiteX1069" fmla="*/ 3192284 w 4997675"/>
              <a:gd name="connsiteY1069" fmla="*/ 591388 h 4416208"/>
              <a:gd name="connsiteX1070" fmla="*/ 1133185 w 4997675"/>
              <a:gd name="connsiteY1070" fmla="*/ 526800 h 4416208"/>
              <a:gd name="connsiteX1071" fmla="*/ 1680167 w 4997675"/>
              <a:gd name="connsiteY1071" fmla="*/ 526800 h 4416208"/>
              <a:gd name="connsiteX1072" fmla="*/ 1680167 w 4997675"/>
              <a:gd name="connsiteY1072" fmla="*/ 591388 h 4416208"/>
              <a:gd name="connsiteX1073" fmla="*/ 1133185 w 4997675"/>
              <a:gd name="connsiteY1073" fmla="*/ 591388 h 4416208"/>
              <a:gd name="connsiteX1074" fmla="*/ 3192284 w 4997675"/>
              <a:gd name="connsiteY1074" fmla="*/ 315879 h 4416208"/>
              <a:gd name="connsiteX1075" fmla="*/ 3739265 w 4997675"/>
              <a:gd name="connsiteY1075" fmla="*/ 315879 h 4416208"/>
              <a:gd name="connsiteX1076" fmla="*/ 3739265 w 4997675"/>
              <a:gd name="connsiteY1076" fmla="*/ 380466 h 4416208"/>
              <a:gd name="connsiteX1077" fmla="*/ 3192284 w 4997675"/>
              <a:gd name="connsiteY1077" fmla="*/ 380466 h 4416208"/>
              <a:gd name="connsiteX1078" fmla="*/ 1133185 w 4997675"/>
              <a:gd name="connsiteY1078" fmla="*/ 315878 h 4416208"/>
              <a:gd name="connsiteX1079" fmla="*/ 1680167 w 4997675"/>
              <a:gd name="connsiteY1079" fmla="*/ 315878 h 4416208"/>
              <a:gd name="connsiteX1080" fmla="*/ 1680167 w 4997675"/>
              <a:gd name="connsiteY1080" fmla="*/ 380466 h 4416208"/>
              <a:gd name="connsiteX1081" fmla="*/ 1133185 w 4997675"/>
              <a:gd name="connsiteY1081" fmla="*/ 380466 h 4416208"/>
              <a:gd name="connsiteX1082" fmla="*/ 2793900 w 4997675"/>
              <a:gd name="connsiteY1082" fmla="*/ 70646 h 4416208"/>
              <a:gd name="connsiteX1083" fmla="*/ 2865553 w 4997675"/>
              <a:gd name="connsiteY1083" fmla="*/ 70646 h 4416208"/>
              <a:gd name="connsiteX1084" fmla="*/ 2651604 w 4997675"/>
              <a:gd name="connsiteY1084" fmla="*/ 716528 h 4416208"/>
              <a:gd name="connsiteX1085" fmla="*/ 2577933 w 4997675"/>
              <a:gd name="connsiteY1085" fmla="*/ 716528 h 4416208"/>
              <a:gd name="connsiteX1086" fmla="*/ 2003815 w 4997675"/>
              <a:gd name="connsiteY1086" fmla="*/ 70645 h 4416208"/>
              <a:gd name="connsiteX1087" fmla="*/ 2079504 w 4997675"/>
              <a:gd name="connsiteY1087" fmla="*/ 70645 h 4416208"/>
              <a:gd name="connsiteX1088" fmla="*/ 2294462 w 4997675"/>
              <a:gd name="connsiteY1088" fmla="*/ 716528 h 4416208"/>
              <a:gd name="connsiteX1089" fmla="*/ 2218772 w 4997675"/>
              <a:gd name="connsiteY1089" fmla="*/ 716528 h 4416208"/>
              <a:gd name="connsiteX1090" fmla="*/ 793451 w 4997675"/>
              <a:gd name="connsiteY1090" fmla="*/ 1 h 4416208"/>
              <a:gd name="connsiteX1091" fmla="*/ 793451 w 4997675"/>
              <a:gd name="connsiteY1091" fmla="*/ 59543 h 4416208"/>
              <a:gd name="connsiteX1092" fmla="*/ 763898 w 4997675"/>
              <a:gd name="connsiteY1092" fmla="*/ 60883 h 4416208"/>
              <a:gd name="connsiteX1093" fmla="*/ 737128 w 4997675"/>
              <a:gd name="connsiteY1093" fmla="*/ 64853 h 4416208"/>
              <a:gd name="connsiteX1094" fmla="*/ 713016 w 4997675"/>
              <a:gd name="connsiteY1094" fmla="*/ 71384 h 4416208"/>
              <a:gd name="connsiteX1095" fmla="*/ 691430 w 4997675"/>
              <a:gd name="connsiteY1095" fmla="*/ 80403 h 4416208"/>
              <a:gd name="connsiteX1096" fmla="*/ 655330 w 4997675"/>
              <a:gd name="connsiteY1096" fmla="*/ 105620 h 4416208"/>
              <a:gd name="connsiteX1097" fmla="*/ 627803 w 4997675"/>
              <a:gd name="connsiteY1097" fmla="*/ 139933 h 4416208"/>
              <a:gd name="connsiteX1098" fmla="*/ 616934 w 4997675"/>
              <a:gd name="connsiteY1098" fmla="*/ 160322 h 4416208"/>
              <a:gd name="connsiteX1099" fmla="*/ 607823 w 4997675"/>
              <a:gd name="connsiteY1099" fmla="*/ 182770 h 4416208"/>
              <a:gd name="connsiteX1100" fmla="*/ 600344 w 4997675"/>
              <a:gd name="connsiteY1100" fmla="*/ 207206 h 4416208"/>
              <a:gd name="connsiteX1101" fmla="*/ 594366 w 4997675"/>
              <a:gd name="connsiteY1101" fmla="*/ 233559 h 4416208"/>
              <a:gd name="connsiteX1102" fmla="*/ 589763 w 4997675"/>
              <a:gd name="connsiteY1102" fmla="*/ 261756 h 4416208"/>
              <a:gd name="connsiteX1103" fmla="*/ 586406 w 4997675"/>
              <a:gd name="connsiteY1103" fmla="*/ 291727 h 4416208"/>
              <a:gd name="connsiteX1104" fmla="*/ 584167 w 4997675"/>
              <a:gd name="connsiteY1104" fmla="*/ 323400 h 4416208"/>
              <a:gd name="connsiteX1105" fmla="*/ 582918 w 4997675"/>
              <a:gd name="connsiteY1105" fmla="*/ 356704 h 4416208"/>
              <a:gd name="connsiteX1106" fmla="*/ 582529 w 4997675"/>
              <a:gd name="connsiteY1106" fmla="*/ 391567 h 4416208"/>
              <a:gd name="connsiteX1107" fmla="*/ 582908 w 4997675"/>
              <a:gd name="connsiteY1107" fmla="*/ 426776 h 4416208"/>
              <a:gd name="connsiteX1108" fmla="*/ 584130 w 4997675"/>
              <a:gd name="connsiteY1108" fmla="*/ 460404 h 4416208"/>
              <a:gd name="connsiteX1109" fmla="*/ 586329 w 4997675"/>
              <a:gd name="connsiteY1109" fmla="*/ 492381 h 4416208"/>
              <a:gd name="connsiteX1110" fmla="*/ 589635 w 4997675"/>
              <a:gd name="connsiteY1110" fmla="*/ 522635 h 4416208"/>
              <a:gd name="connsiteX1111" fmla="*/ 594182 w 4997675"/>
              <a:gd name="connsiteY1111" fmla="*/ 551095 h 4416208"/>
              <a:gd name="connsiteX1112" fmla="*/ 600100 w 4997675"/>
              <a:gd name="connsiteY1112" fmla="*/ 577689 h 4416208"/>
              <a:gd name="connsiteX1113" fmla="*/ 607522 w 4997675"/>
              <a:gd name="connsiteY1113" fmla="*/ 602344 h 4416208"/>
              <a:gd name="connsiteX1114" fmla="*/ 616579 w 4997675"/>
              <a:gd name="connsiteY1114" fmla="*/ 624991 h 4416208"/>
              <a:gd name="connsiteX1115" fmla="*/ 627404 w 4997675"/>
              <a:gd name="connsiteY1115" fmla="*/ 645557 h 4416208"/>
              <a:gd name="connsiteX1116" fmla="*/ 654883 w 4997675"/>
              <a:gd name="connsiteY1116" fmla="*/ 680164 h 4416208"/>
              <a:gd name="connsiteX1117" fmla="*/ 691013 w 4997675"/>
              <a:gd name="connsiteY1117" fmla="*/ 705591 h 4416208"/>
              <a:gd name="connsiteX1118" fmla="*/ 712653 w 4997675"/>
              <a:gd name="connsiteY1118" fmla="*/ 714682 h 4416208"/>
              <a:gd name="connsiteX1119" fmla="*/ 736851 w 4997675"/>
              <a:gd name="connsiteY1119" fmla="*/ 721266 h 4416208"/>
              <a:gd name="connsiteX1120" fmla="*/ 763739 w 4997675"/>
              <a:gd name="connsiteY1120" fmla="*/ 725268 h 4416208"/>
              <a:gd name="connsiteX1121" fmla="*/ 793451 w 4997675"/>
              <a:gd name="connsiteY1121" fmla="*/ 726618 h 4416208"/>
              <a:gd name="connsiteX1122" fmla="*/ 793451 w 4997675"/>
              <a:gd name="connsiteY1122" fmla="*/ 785151 h 4416208"/>
              <a:gd name="connsiteX1123" fmla="*/ 761094 w 4997675"/>
              <a:gd name="connsiteY1123" fmla="*/ 784010 h 4416208"/>
              <a:gd name="connsiteX1124" fmla="*/ 731182 w 4997675"/>
              <a:gd name="connsiteY1124" fmla="*/ 780616 h 4416208"/>
              <a:gd name="connsiteX1125" fmla="*/ 703628 w 4997675"/>
              <a:gd name="connsiteY1125" fmla="*/ 775022 h 4416208"/>
              <a:gd name="connsiteX1126" fmla="*/ 678346 w 4997675"/>
              <a:gd name="connsiteY1126" fmla="*/ 767277 h 4416208"/>
              <a:gd name="connsiteX1127" fmla="*/ 655255 w 4997675"/>
              <a:gd name="connsiteY1127" fmla="*/ 757431 h 4416208"/>
              <a:gd name="connsiteX1128" fmla="*/ 634268 w 4997675"/>
              <a:gd name="connsiteY1128" fmla="*/ 745532 h 4416208"/>
              <a:gd name="connsiteX1129" fmla="*/ 615299 w 4997675"/>
              <a:gd name="connsiteY1129" fmla="*/ 731633 h 4416208"/>
              <a:gd name="connsiteX1130" fmla="*/ 598265 w 4997675"/>
              <a:gd name="connsiteY1130" fmla="*/ 715783 h 4416208"/>
              <a:gd name="connsiteX1131" fmla="*/ 583081 w 4997675"/>
              <a:gd name="connsiteY1131" fmla="*/ 698032 h 4416208"/>
              <a:gd name="connsiteX1132" fmla="*/ 569662 w 4997675"/>
              <a:gd name="connsiteY1132" fmla="*/ 678429 h 4416208"/>
              <a:gd name="connsiteX1133" fmla="*/ 557924 w 4997675"/>
              <a:gd name="connsiteY1133" fmla="*/ 657025 h 4416208"/>
              <a:gd name="connsiteX1134" fmla="*/ 547781 w 4997675"/>
              <a:gd name="connsiteY1134" fmla="*/ 633870 h 4416208"/>
              <a:gd name="connsiteX1135" fmla="*/ 539149 w 4997675"/>
              <a:gd name="connsiteY1135" fmla="*/ 609014 h 4416208"/>
              <a:gd name="connsiteX1136" fmla="*/ 531942 w 4997675"/>
              <a:gd name="connsiteY1136" fmla="*/ 582504 h 4416208"/>
              <a:gd name="connsiteX1137" fmla="*/ 526078 w 4997675"/>
              <a:gd name="connsiteY1137" fmla="*/ 554394 h 4416208"/>
              <a:gd name="connsiteX1138" fmla="*/ 521469 w 4997675"/>
              <a:gd name="connsiteY1138" fmla="*/ 524732 h 4416208"/>
              <a:gd name="connsiteX1139" fmla="*/ 518033 w 4997675"/>
              <a:gd name="connsiteY1139" fmla="*/ 493569 h 4416208"/>
              <a:gd name="connsiteX1140" fmla="*/ 515683 w 4997675"/>
              <a:gd name="connsiteY1140" fmla="*/ 460953 h 4416208"/>
              <a:gd name="connsiteX1141" fmla="*/ 514335 w 4997675"/>
              <a:gd name="connsiteY1141" fmla="*/ 426936 h 4416208"/>
              <a:gd name="connsiteX1142" fmla="*/ 513905 w 4997675"/>
              <a:gd name="connsiteY1142" fmla="*/ 391567 h 4416208"/>
              <a:gd name="connsiteX1143" fmla="*/ 514349 w 4997675"/>
              <a:gd name="connsiteY1143" fmla="*/ 356350 h 4416208"/>
              <a:gd name="connsiteX1144" fmla="*/ 515738 w 4997675"/>
              <a:gd name="connsiteY1144" fmla="*/ 322483 h 4416208"/>
              <a:gd name="connsiteX1145" fmla="*/ 518149 w 4997675"/>
              <a:gd name="connsiteY1145" fmla="*/ 290017 h 4416208"/>
              <a:gd name="connsiteX1146" fmla="*/ 521663 w 4997675"/>
              <a:gd name="connsiteY1146" fmla="*/ 259000 h 4416208"/>
              <a:gd name="connsiteX1147" fmla="*/ 526362 w 4997675"/>
              <a:gd name="connsiteY1147" fmla="*/ 229481 h 4416208"/>
              <a:gd name="connsiteX1148" fmla="*/ 532325 w 4997675"/>
              <a:gd name="connsiteY1148" fmla="*/ 201512 h 4416208"/>
              <a:gd name="connsiteX1149" fmla="*/ 539631 w 4997675"/>
              <a:gd name="connsiteY1149" fmla="*/ 175138 h 4416208"/>
              <a:gd name="connsiteX1150" fmla="*/ 548363 w 4997675"/>
              <a:gd name="connsiteY1150" fmla="*/ 150411 h 4416208"/>
              <a:gd name="connsiteX1151" fmla="*/ 558599 w 4997675"/>
              <a:gd name="connsiteY1151" fmla="*/ 127379 h 4416208"/>
              <a:gd name="connsiteX1152" fmla="*/ 570419 w 4997675"/>
              <a:gd name="connsiteY1152" fmla="*/ 106092 h 4416208"/>
              <a:gd name="connsiteX1153" fmla="*/ 583905 w 4997675"/>
              <a:gd name="connsiteY1153" fmla="*/ 86599 h 4416208"/>
              <a:gd name="connsiteX1154" fmla="*/ 599138 w 4997675"/>
              <a:gd name="connsiteY1154" fmla="*/ 68948 h 4416208"/>
              <a:gd name="connsiteX1155" fmla="*/ 616194 w 4997675"/>
              <a:gd name="connsiteY1155" fmla="*/ 53191 h 4416208"/>
              <a:gd name="connsiteX1156" fmla="*/ 635157 w 4997675"/>
              <a:gd name="connsiteY1156" fmla="*/ 39374 h 4416208"/>
              <a:gd name="connsiteX1157" fmla="*/ 656106 w 4997675"/>
              <a:gd name="connsiteY1157" fmla="*/ 27549 h 4416208"/>
              <a:gd name="connsiteX1158" fmla="*/ 679121 w 4997675"/>
              <a:gd name="connsiteY1158" fmla="*/ 17763 h 4416208"/>
              <a:gd name="connsiteX1159" fmla="*/ 704284 w 4997675"/>
              <a:gd name="connsiteY1159" fmla="*/ 10066 h 4416208"/>
              <a:gd name="connsiteX1160" fmla="*/ 731673 w 4997675"/>
              <a:gd name="connsiteY1160" fmla="*/ 4507 h 4416208"/>
              <a:gd name="connsiteX1161" fmla="*/ 761368 w 4997675"/>
              <a:gd name="connsiteY1161" fmla="*/ 1135 h 4416208"/>
              <a:gd name="connsiteX1162" fmla="*/ 4079066 w 4997675"/>
              <a:gd name="connsiteY1162" fmla="*/ 0 h 4416208"/>
              <a:gd name="connsiteX1163" fmla="*/ 4111149 w 4997675"/>
              <a:gd name="connsiteY1163" fmla="*/ 1134 h 4416208"/>
              <a:gd name="connsiteX1164" fmla="*/ 4140844 w 4997675"/>
              <a:gd name="connsiteY1164" fmla="*/ 4506 h 4416208"/>
              <a:gd name="connsiteX1165" fmla="*/ 4168233 w 4997675"/>
              <a:gd name="connsiteY1165" fmla="*/ 10064 h 4416208"/>
              <a:gd name="connsiteX1166" fmla="*/ 4193395 w 4997675"/>
              <a:gd name="connsiteY1166" fmla="*/ 17761 h 4416208"/>
              <a:gd name="connsiteX1167" fmla="*/ 4216410 w 4997675"/>
              <a:gd name="connsiteY1167" fmla="*/ 27548 h 4416208"/>
              <a:gd name="connsiteX1168" fmla="*/ 4237360 w 4997675"/>
              <a:gd name="connsiteY1168" fmla="*/ 39374 h 4416208"/>
              <a:gd name="connsiteX1169" fmla="*/ 4256322 w 4997675"/>
              <a:gd name="connsiteY1169" fmla="*/ 53190 h 4416208"/>
              <a:gd name="connsiteX1170" fmla="*/ 4273379 w 4997675"/>
              <a:gd name="connsiteY1170" fmla="*/ 68948 h 4416208"/>
              <a:gd name="connsiteX1171" fmla="*/ 4288611 w 4997675"/>
              <a:gd name="connsiteY1171" fmla="*/ 86598 h 4416208"/>
              <a:gd name="connsiteX1172" fmla="*/ 4302097 w 4997675"/>
              <a:gd name="connsiteY1172" fmla="*/ 106091 h 4416208"/>
              <a:gd name="connsiteX1173" fmla="*/ 4313918 w 4997675"/>
              <a:gd name="connsiteY1173" fmla="*/ 127378 h 4416208"/>
              <a:gd name="connsiteX1174" fmla="*/ 4324154 w 4997675"/>
              <a:gd name="connsiteY1174" fmla="*/ 150410 h 4416208"/>
              <a:gd name="connsiteX1175" fmla="*/ 4332885 w 4997675"/>
              <a:gd name="connsiteY1175" fmla="*/ 175137 h 4416208"/>
              <a:gd name="connsiteX1176" fmla="*/ 4340192 w 4997675"/>
              <a:gd name="connsiteY1176" fmla="*/ 201510 h 4416208"/>
              <a:gd name="connsiteX1177" fmla="*/ 4346155 w 4997675"/>
              <a:gd name="connsiteY1177" fmla="*/ 229481 h 4416208"/>
              <a:gd name="connsiteX1178" fmla="*/ 4350853 w 4997675"/>
              <a:gd name="connsiteY1178" fmla="*/ 258999 h 4416208"/>
              <a:gd name="connsiteX1179" fmla="*/ 4354368 w 4997675"/>
              <a:gd name="connsiteY1179" fmla="*/ 290016 h 4416208"/>
              <a:gd name="connsiteX1180" fmla="*/ 4356779 w 4997675"/>
              <a:gd name="connsiteY1180" fmla="*/ 322482 h 4416208"/>
              <a:gd name="connsiteX1181" fmla="*/ 4358167 w 4997675"/>
              <a:gd name="connsiteY1181" fmla="*/ 356348 h 4416208"/>
              <a:gd name="connsiteX1182" fmla="*/ 4358612 w 4997675"/>
              <a:gd name="connsiteY1182" fmla="*/ 391566 h 4416208"/>
              <a:gd name="connsiteX1183" fmla="*/ 4358189 w 4997675"/>
              <a:gd name="connsiteY1183" fmla="*/ 426935 h 4416208"/>
              <a:gd name="connsiteX1184" fmla="*/ 4356861 w 4997675"/>
              <a:gd name="connsiteY1184" fmla="*/ 460952 h 4416208"/>
              <a:gd name="connsiteX1185" fmla="*/ 4354541 w 4997675"/>
              <a:gd name="connsiteY1185" fmla="*/ 493568 h 4416208"/>
              <a:gd name="connsiteX1186" fmla="*/ 4351143 w 4997675"/>
              <a:gd name="connsiteY1186" fmla="*/ 524731 h 4416208"/>
              <a:gd name="connsiteX1187" fmla="*/ 4346580 w 4997675"/>
              <a:gd name="connsiteY1187" fmla="*/ 554393 h 4416208"/>
              <a:gd name="connsiteX1188" fmla="*/ 4340764 w 4997675"/>
              <a:gd name="connsiteY1188" fmla="*/ 582503 h 4416208"/>
              <a:gd name="connsiteX1189" fmla="*/ 4333608 w 4997675"/>
              <a:gd name="connsiteY1189" fmla="*/ 609012 h 4416208"/>
              <a:gd name="connsiteX1190" fmla="*/ 4325025 w 4997675"/>
              <a:gd name="connsiteY1190" fmla="*/ 633869 h 4416208"/>
              <a:gd name="connsiteX1191" fmla="*/ 4314929 w 4997675"/>
              <a:gd name="connsiteY1191" fmla="*/ 657024 h 4416208"/>
              <a:gd name="connsiteX1192" fmla="*/ 4303232 w 4997675"/>
              <a:gd name="connsiteY1192" fmla="*/ 678429 h 4416208"/>
              <a:gd name="connsiteX1193" fmla="*/ 4289847 w 4997675"/>
              <a:gd name="connsiteY1193" fmla="*/ 698032 h 4416208"/>
              <a:gd name="connsiteX1194" fmla="*/ 4274687 w 4997675"/>
              <a:gd name="connsiteY1194" fmla="*/ 715783 h 4416208"/>
              <a:gd name="connsiteX1195" fmla="*/ 4257665 w 4997675"/>
              <a:gd name="connsiteY1195" fmla="*/ 731633 h 4416208"/>
              <a:gd name="connsiteX1196" fmla="*/ 4238694 w 4997675"/>
              <a:gd name="connsiteY1196" fmla="*/ 745532 h 4416208"/>
              <a:gd name="connsiteX1197" fmla="*/ 4217687 w 4997675"/>
              <a:gd name="connsiteY1197" fmla="*/ 757430 h 4416208"/>
              <a:gd name="connsiteX1198" fmla="*/ 4194558 w 4997675"/>
              <a:gd name="connsiteY1198" fmla="*/ 767276 h 4416208"/>
              <a:gd name="connsiteX1199" fmla="*/ 4169217 w 4997675"/>
              <a:gd name="connsiteY1199" fmla="*/ 775021 h 4416208"/>
              <a:gd name="connsiteX1200" fmla="*/ 4141580 w 4997675"/>
              <a:gd name="connsiteY1200" fmla="*/ 780616 h 4416208"/>
              <a:gd name="connsiteX1201" fmla="*/ 4111558 w 4997675"/>
              <a:gd name="connsiteY1201" fmla="*/ 784010 h 4416208"/>
              <a:gd name="connsiteX1202" fmla="*/ 4079066 w 4997675"/>
              <a:gd name="connsiteY1202" fmla="*/ 785151 h 4416208"/>
              <a:gd name="connsiteX1203" fmla="*/ 4079066 w 4997675"/>
              <a:gd name="connsiteY1203" fmla="*/ 726618 h 4416208"/>
              <a:gd name="connsiteX1204" fmla="*/ 4109102 w 4997675"/>
              <a:gd name="connsiteY1204" fmla="*/ 725268 h 4416208"/>
              <a:gd name="connsiteX1205" fmla="*/ 4136258 w 4997675"/>
              <a:gd name="connsiteY1205" fmla="*/ 721265 h 4416208"/>
              <a:gd name="connsiteX1206" fmla="*/ 4160671 w 4997675"/>
              <a:gd name="connsiteY1206" fmla="*/ 714682 h 4416208"/>
              <a:gd name="connsiteX1207" fmla="*/ 4182478 w 4997675"/>
              <a:gd name="connsiteY1207" fmla="*/ 705591 h 4416208"/>
              <a:gd name="connsiteX1208" fmla="*/ 4218817 w 4997675"/>
              <a:gd name="connsiteY1208" fmla="*/ 680164 h 4416208"/>
              <a:gd name="connsiteX1209" fmla="*/ 4246371 w 4997675"/>
              <a:gd name="connsiteY1209" fmla="*/ 645557 h 4416208"/>
              <a:gd name="connsiteX1210" fmla="*/ 4257196 w 4997675"/>
              <a:gd name="connsiteY1210" fmla="*/ 624990 h 4416208"/>
              <a:gd name="connsiteX1211" fmla="*/ 4266235 w 4997675"/>
              <a:gd name="connsiteY1211" fmla="*/ 602343 h 4416208"/>
              <a:gd name="connsiteX1212" fmla="*/ 4273625 w 4997675"/>
              <a:gd name="connsiteY1212" fmla="*/ 577688 h 4416208"/>
              <a:gd name="connsiteX1213" fmla="*/ 4279503 w 4997675"/>
              <a:gd name="connsiteY1213" fmla="*/ 551094 h 4416208"/>
              <a:gd name="connsiteX1214" fmla="*/ 4284005 w 4997675"/>
              <a:gd name="connsiteY1214" fmla="*/ 522634 h 4416208"/>
              <a:gd name="connsiteX1215" fmla="*/ 4287269 w 4997675"/>
              <a:gd name="connsiteY1215" fmla="*/ 492381 h 4416208"/>
              <a:gd name="connsiteX1216" fmla="*/ 4289431 w 4997675"/>
              <a:gd name="connsiteY1216" fmla="*/ 460404 h 4416208"/>
              <a:gd name="connsiteX1217" fmla="*/ 4290627 w 4997675"/>
              <a:gd name="connsiteY1217" fmla="*/ 426775 h 4416208"/>
              <a:gd name="connsiteX1218" fmla="*/ 4290996 w 4997675"/>
              <a:gd name="connsiteY1218" fmla="*/ 391566 h 4416208"/>
              <a:gd name="connsiteX1219" fmla="*/ 4290608 w 4997675"/>
              <a:gd name="connsiteY1219" fmla="*/ 356703 h 4416208"/>
              <a:gd name="connsiteX1220" fmla="*/ 4289356 w 4997675"/>
              <a:gd name="connsiteY1220" fmla="*/ 323400 h 4416208"/>
              <a:gd name="connsiteX1221" fmla="*/ 4287114 w 4997675"/>
              <a:gd name="connsiteY1221" fmla="*/ 291726 h 4416208"/>
              <a:gd name="connsiteX1222" fmla="*/ 4283749 w 4997675"/>
              <a:gd name="connsiteY1222" fmla="*/ 261756 h 4416208"/>
              <a:gd name="connsiteX1223" fmla="*/ 4279133 w 4997675"/>
              <a:gd name="connsiteY1223" fmla="*/ 233558 h 4416208"/>
              <a:gd name="connsiteX1224" fmla="*/ 4273137 w 4997675"/>
              <a:gd name="connsiteY1224" fmla="*/ 207205 h 4416208"/>
              <a:gd name="connsiteX1225" fmla="*/ 4265631 w 4997675"/>
              <a:gd name="connsiteY1225" fmla="*/ 182769 h 4416208"/>
              <a:gd name="connsiteX1226" fmla="*/ 4256487 w 4997675"/>
              <a:gd name="connsiteY1226" fmla="*/ 160321 h 4416208"/>
              <a:gd name="connsiteX1227" fmla="*/ 4245573 w 4997675"/>
              <a:gd name="connsiteY1227" fmla="*/ 139933 h 4416208"/>
              <a:gd name="connsiteX1228" fmla="*/ 4217922 w 4997675"/>
              <a:gd name="connsiteY1228" fmla="*/ 105620 h 4416208"/>
              <a:gd name="connsiteX1229" fmla="*/ 4181644 w 4997675"/>
              <a:gd name="connsiteY1229" fmla="*/ 80403 h 4416208"/>
              <a:gd name="connsiteX1230" fmla="*/ 4159946 w 4997675"/>
              <a:gd name="connsiteY1230" fmla="*/ 71383 h 4416208"/>
              <a:gd name="connsiteX1231" fmla="*/ 4135704 w 4997675"/>
              <a:gd name="connsiteY1231" fmla="*/ 64853 h 4416208"/>
              <a:gd name="connsiteX1232" fmla="*/ 4108787 w 4997675"/>
              <a:gd name="connsiteY1232" fmla="*/ 60882 h 4416208"/>
              <a:gd name="connsiteX1233" fmla="*/ 4079066 w 4997675"/>
              <a:gd name="connsiteY1233" fmla="*/ 59542 h 441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</a:cxnLst>
            <a:rect l="l" t="t" r="r" b="b"/>
            <a:pathLst>
              <a:path w="4997675" h="4416208">
                <a:moveTo>
                  <a:pt x="3168743" y="4250720"/>
                </a:moveTo>
                <a:lnTo>
                  <a:pt x="3293882" y="4250720"/>
                </a:lnTo>
                <a:lnTo>
                  <a:pt x="3293882" y="4355676"/>
                </a:lnTo>
                <a:lnTo>
                  <a:pt x="3168743" y="4355676"/>
                </a:lnTo>
                <a:close/>
                <a:moveTo>
                  <a:pt x="1781493" y="4250720"/>
                </a:moveTo>
                <a:lnTo>
                  <a:pt x="1906631" y="4250720"/>
                </a:lnTo>
                <a:lnTo>
                  <a:pt x="1906631" y="4355676"/>
                </a:lnTo>
                <a:lnTo>
                  <a:pt x="1781493" y="4355676"/>
                </a:lnTo>
                <a:close/>
                <a:moveTo>
                  <a:pt x="2567865" y="3636927"/>
                </a:moveTo>
                <a:lnTo>
                  <a:pt x="2793926" y="3636927"/>
                </a:lnTo>
                <a:lnTo>
                  <a:pt x="2793926" y="3694510"/>
                </a:lnTo>
                <a:lnTo>
                  <a:pt x="2793926" y="4358626"/>
                </a:lnTo>
                <a:lnTo>
                  <a:pt x="2793926" y="4416208"/>
                </a:lnTo>
                <a:lnTo>
                  <a:pt x="2567865" y="4416208"/>
                </a:lnTo>
                <a:lnTo>
                  <a:pt x="2567865" y="4358626"/>
                </a:lnTo>
                <a:lnTo>
                  <a:pt x="2724289" y="4358626"/>
                </a:lnTo>
                <a:lnTo>
                  <a:pt x="2724289" y="3694510"/>
                </a:lnTo>
                <a:lnTo>
                  <a:pt x="2567865" y="3694510"/>
                </a:lnTo>
                <a:close/>
                <a:moveTo>
                  <a:pt x="2281482" y="3636927"/>
                </a:moveTo>
                <a:lnTo>
                  <a:pt x="2507542" y="3636927"/>
                </a:lnTo>
                <a:lnTo>
                  <a:pt x="2507542" y="3694510"/>
                </a:lnTo>
                <a:lnTo>
                  <a:pt x="2351119" y="3694510"/>
                </a:lnTo>
                <a:lnTo>
                  <a:pt x="2351119" y="4358626"/>
                </a:lnTo>
                <a:lnTo>
                  <a:pt x="2507542" y="4358626"/>
                </a:lnTo>
                <a:lnTo>
                  <a:pt x="2507542" y="4416208"/>
                </a:lnTo>
                <a:lnTo>
                  <a:pt x="2281482" y="4416208"/>
                </a:lnTo>
                <a:lnTo>
                  <a:pt x="2281482" y="4358626"/>
                </a:lnTo>
                <a:lnTo>
                  <a:pt x="2281482" y="3694510"/>
                </a:lnTo>
                <a:close/>
                <a:moveTo>
                  <a:pt x="4043181" y="3342449"/>
                </a:moveTo>
                <a:lnTo>
                  <a:pt x="4168321" y="3342449"/>
                </a:lnTo>
                <a:lnTo>
                  <a:pt x="4168321" y="3447404"/>
                </a:lnTo>
                <a:lnTo>
                  <a:pt x="4043181" y="3447404"/>
                </a:lnTo>
                <a:close/>
                <a:moveTo>
                  <a:pt x="2412561" y="3251617"/>
                </a:moveTo>
                <a:lnTo>
                  <a:pt x="2959543" y="3251617"/>
                </a:lnTo>
                <a:lnTo>
                  <a:pt x="2959543" y="3316205"/>
                </a:lnTo>
                <a:lnTo>
                  <a:pt x="2412561" y="3316205"/>
                </a:lnTo>
                <a:close/>
                <a:moveTo>
                  <a:pt x="767823" y="3251617"/>
                </a:moveTo>
                <a:lnTo>
                  <a:pt x="1314806" y="3251617"/>
                </a:lnTo>
                <a:lnTo>
                  <a:pt x="1314806" y="3316205"/>
                </a:lnTo>
                <a:lnTo>
                  <a:pt x="767823" y="3316205"/>
                </a:lnTo>
                <a:close/>
                <a:moveTo>
                  <a:pt x="2412561" y="3040695"/>
                </a:moveTo>
                <a:lnTo>
                  <a:pt x="2959543" y="3040695"/>
                </a:lnTo>
                <a:lnTo>
                  <a:pt x="2959543" y="3105283"/>
                </a:lnTo>
                <a:lnTo>
                  <a:pt x="2412561" y="3105283"/>
                </a:lnTo>
                <a:close/>
                <a:moveTo>
                  <a:pt x="767823" y="3040695"/>
                </a:moveTo>
                <a:lnTo>
                  <a:pt x="1314806" y="3040695"/>
                </a:lnTo>
                <a:lnTo>
                  <a:pt x="1314806" y="3105283"/>
                </a:lnTo>
                <a:lnTo>
                  <a:pt x="767823" y="3105283"/>
                </a:lnTo>
                <a:close/>
                <a:moveTo>
                  <a:pt x="3664718" y="2724824"/>
                </a:moveTo>
                <a:lnTo>
                  <a:pt x="3696801" y="2725958"/>
                </a:lnTo>
                <a:lnTo>
                  <a:pt x="3726497" y="2729329"/>
                </a:lnTo>
                <a:lnTo>
                  <a:pt x="3753886" y="2734888"/>
                </a:lnTo>
                <a:lnTo>
                  <a:pt x="3779048" y="2742585"/>
                </a:lnTo>
                <a:lnTo>
                  <a:pt x="3802063" y="2752371"/>
                </a:lnTo>
                <a:lnTo>
                  <a:pt x="3823012" y="2764197"/>
                </a:lnTo>
                <a:lnTo>
                  <a:pt x="3841975" y="2778013"/>
                </a:lnTo>
                <a:lnTo>
                  <a:pt x="3859032" y="2793771"/>
                </a:lnTo>
                <a:lnTo>
                  <a:pt x="3874264" y="2811421"/>
                </a:lnTo>
                <a:lnTo>
                  <a:pt x="3887750" y="2830915"/>
                </a:lnTo>
                <a:lnTo>
                  <a:pt x="3899570" y="2852202"/>
                </a:lnTo>
                <a:lnTo>
                  <a:pt x="3909806" y="2875233"/>
                </a:lnTo>
                <a:lnTo>
                  <a:pt x="3918538" y="2899960"/>
                </a:lnTo>
                <a:lnTo>
                  <a:pt x="3925845" y="2926333"/>
                </a:lnTo>
                <a:lnTo>
                  <a:pt x="3931807" y="2954304"/>
                </a:lnTo>
                <a:lnTo>
                  <a:pt x="3936506" y="2983823"/>
                </a:lnTo>
                <a:lnTo>
                  <a:pt x="3940021" y="3014840"/>
                </a:lnTo>
                <a:lnTo>
                  <a:pt x="3942432" y="3047306"/>
                </a:lnTo>
                <a:lnTo>
                  <a:pt x="3943820" y="3081172"/>
                </a:lnTo>
                <a:lnTo>
                  <a:pt x="3944264" y="3116390"/>
                </a:lnTo>
                <a:lnTo>
                  <a:pt x="3943841" y="3151759"/>
                </a:lnTo>
                <a:lnTo>
                  <a:pt x="3942513" y="3185776"/>
                </a:lnTo>
                <a:lnTo>
                  <a:pt x="3940194" y="3218391"/>
                </a:lnTo>
                <a:lnTo>
                  <a:pt x="3936796" y="3249555"/>
                </a:lnTo>
                <a:lnTo>
                  <a:pt x="3932233" y="3279216"/>
                </a:lnTo>
                <a:lnTo>
                  <a:pt x="3926417" y="3307327"/>
                </a:lnTo>
                <a:lnTo>
                  <a:pt x="3919261" y="3333835"/>
                </a:lnTo>
                <a:lnTo>
                  <a:pt x="3910678" y="3358693"/>
                </a:lnTo>
                <a:lnTo>
                  <a:pt x="3900582" y="3381848"/>
                </a:lnTo>
                <a:lnTo>
                  <a:pt x="3888885" y="3403253"/>
                </a:lnTo>
                <a:lnTo>
                  <a:pt x="3875500" y="3422855"/>
                </a:lnTo>
                <a:lnTo>
                  <a:pt x="3860340" y="3440607"/>
                </a:lnTo>
                <a:lnTo>
                  <a:pt x="3843318" y="3456457"/>
                </a:lnTo>
                <a:lnTo>
                  <a:pt x="3824347" y="3470356"/>
                </a:lnTo>
                <a:lnTo>
                  <a:pt x="3803340" y="3482254"/>
                </a:lnTo>
                <a:lnTo>
                  <a:pt x="3780210" y="3492100"/>
                </a:lnTo>
                <a:lnTo>
                  <a:pt x="3754870" y="3499845"/>
                </a:lnTo>
                <a:lnTo>
                  <a:pt x="3727233" y="3505440"/>
                </a:lnTo>
                <a:lnTo>
                  <a:pt x="3697211" y="3508833"/>
                </a:lnTo>
                <a:lnTo>
                  <a:pt x="3664718" y="3509975"/>
                </a:lnTo>
                <a:lnTo>
                  <a:pt x="3664718" y="3451442"/>
                </a:lnTo>
                <a:lnTo>
                  <a:pt x="3694755" y="3450092"/>
                </a:lnTo>
                <a:lnTo>
                  <a:pt x="3721911" y="3446089"/>
                </a:lnTo>
                <a:lnTo>
                  <a:pt x="3746324" y="3439506"/>
                </a:lnTo>
                <a:lnTo>
                  <a:pt x="3768130" y="3430414"/>
                </a:lnTo>
                <a:lnTo>
                  <a:pt x="3804470" y="3404987"/>
                </a:lnTo>
                <a:lnTo>
                  <a:pt x="3832025" y="3370381"/>
                </a:lnTo>
                <a:lnTo>
                  <a:pt x="3842849" y="3349814"/>
                </a:lnTo>
                <a:lnTo>
                  <a:pt x="3851888" y="3327167"/>
                </a:lnTo>
                <a:lnTo>
                  <a:pt x="3859278" y="3302511"/>
                </a:lnTo>
                <a:lnTo>
                  <a:pt x="3865156" y="3275918"/>
                </a:lnTo>
                <a:lnTo>
                  <a:pt x="3869658" y="3247458"/>
                </a:lnTo>
                <a:lnTo>
                  <a:pt x="3872922" y="3217204"/>
                </a:lnTo>
                <a:lnTo>
                  <a:pt x="3875083" y="3185227"/>
                </a:lnTo>
                <a:lnTo>
                  <a:pt x="3876280" y="3151598"/>
                </a:lnTo>
                <a:lnTo>
                  <a:pt x="3876649" y="3116390"/>
                </a:lnTo>
                <a:lnTo>
                  <a:pt x="3876261" y="3081527"/>
                </a:lnTo>
                <a:lnTo>
                  <a:pt x="3875009" y="3048223"/>
                </a:lnTo>
                <a:lnTo>
                  <a:pt x="3872766" y="3016550"/>
                </a:lnTo>
                <a:lnTo>
                  <a:pt x="3869401" y="2986579"/>
                </a:lnTo>
                <a:lnTo>
                  <a:pt x="3864786" y="2958381"/>
                </a:lnTo>
                <a:lnTo>
                  <a:pt x="3858790" y="2932028"/>
                </a:lnTo>
                <a:lnTo>
                  <a:pt x="3851284" y="2907592"/>
                </a:lnTo>
                <a:lnTo>
                  <a:pt x="3842139" y="2885144"/>
                </a:lnTo>
                <a:lnTo>
                  <a:pt x="3831225" y="2864756"/>
                </a:lnTo>
                <a:lnTo>
                  <a:pt x="3803575" y="2830443"/>
                </a:lnTo>
                <a:lnTo>
                  <a:pt x="3767297" y="2805225"/>
                </a:lnTo>
                <a:lnTo>
                  <a:pt x="3745599" y="2796206"/>
                </a:lnTo>
                <a:lnTo>
                  <a:pt x="3721357" y="2789676"/>
                </a:lnTo>
                <a:lnTo>
                  <a:pt x="3694439" y="2785704"/>
                </a:lnTo>
                <a:lnTo>
                  <a:pt x="3664718" y="2784365"/>
                </a:lnTo>
                <a:close/>
                <a:moveTo>
                  <a:pt x="3609180" y="2724824"/>
                </a:moveTo>
                <a:lnTo>
                  <a:pt x="3609180" y="2784365"/>
                </a:lnTo>
                <a:lnTo>
                  <a:pt x="3579627" y="2785704"/>
                </a:lnTo>
                <a:lnTo>
                  <a:pt x="3552857" y="2789676"/>
                </a:lnTo>
                <a:lnTo>
                  <a:pt x="3528744" y="2796206"/>
                </a:lnTo>
                <a:lnTo>
                  <a:pt x="3507159" y="2805225"/>
                </a:lnTo>
                <a:lnTo>
                  <a:pt x="3471059" y="2830443"/>
                </a:lnTo>
                <a:lnTo>
                  <a:pt x="3443532" y="2864756"/>
                </a:lnTo>
                <a:lnTo>
                  <a:pt x="3432663" y="2885144"/>
                </a:lnTo>
                <a:lnTo>
                  <a:pt x="3423552" y="2907592"/>
                </a:lnTo>
                <a:lnTo>
                  <a:pt x="3416073" y="2932028"/>
                </a:lnTo>
                <a:lnTo>
                  <a:pt x="3410095" y="2958381"/>
                </a:lnTo>
                <a:lnTo>
                  <a:pt x="3405492" y="2986579"/>
                </a:lnTo>
                <a:lnTo>
                  <a:pt x="3402135" y="3016550"/>
                </a:lnTo>
                <a:lnTo>
                  <a:pt x="3399896" y="3048223"/>
                </a:lnTo>
                <a:lnTo>
                  <a:pt x="3398646" y="3081527"/>
                </a:lnTo>
                <a:lnTo>
                  <a:pt x="3398258" y="3116390"/>
                </a:lnTo>
                <a:lnTo>
                  <a:pt x="3398637" y="3151598"/>
                </a:lnTo>
                <a:lnTo>
                  <a:pt x="3399859" y="3185227"/>
                </a:lnTo>
                <a:lnTo>
                  <a:pt x="3402058" y="3217204"/>
                </a:lnTo>
                <a:lnTo>
                  <a:pt x="3405364" y="3247458"/>
                </a:lnTo>
                <a:lnTo>
                  <a:pt x="3409911" y="3275918"/>
                </a:lnTo>
                <a:lnTo>
                  <a:pt x="3415829" y="3302511"/>
                </a:lnTo>
                <a:lnTo>
                  <a:pt x="3423251" y="3327167"/>
                </a:lnTo>
                <a:lnTo>
                  <a:pt x="3432308" y="3349814"/>
                </a:lnTo>
                <a:lnTo>
                  <a:pt x="3443133" y="3370381"/>
                </a:lnTo>
                <a:lnTo>
                  <a:pt x="3470611" y="3404987"/>
                </a:lnTo>
                <a:lnTo>
                  <a:pt x="3506742" y="3430414"/>
                </a:lnTo>
                <a:lnTo>
                  <a:pt x="3528382" y="3439506"/>
                </a:lnTo>
                <a:lnTo>
                  <a:pt x="3552580" y="3446089"/>
                </a:lnTo>
                <a:lnTo>
                  <a:pt x="3579469" y="3450092"/>
                </a:lnTo>
                <a:lnTo>
                  <a:pt x="3609180" y="3451442"/>
                </a:lnTo>
                <a:lnTo>
                  <a:pt x="3609180" y="3509975"/>
                </a:lnTo>
                <a:lnTo>
                  <a:pt x="3576823" y="3508833"/>
                </a:lnTo>
                <a:lnTo>
                  <a:pt x="3546911" y="3505440"/>
                </a:lnTo>
                <a:lnTo>
                  <a:pt x="3519356" y="3499845"/>
                </a:lnTo>
                <a:lnTo>
                  <a:pt x="3494075" y="3492100"/>
                </a:lnTo>
                <a:lnTo>
                  <a:pt x="3470984" y="3482254"/>
                </a:lnTo>
                <a:lnTo>
                  <a:pt x="3449996" y="3470356"/>
                </a:lnTo>
                <a:lnTo>
                  <a:pt x="3431027" y="3456457"/>
                </a:lnTo>
                <a:lnTo>
                  <a:pt x="3413994" y="3440607"/>
                </a:lnTo>
                <a:lnTo>
                  <a:pt x="3398810" y="3422855"/>
                </a:lnTo>
                <a:lnTo>
                  <a:pt x="3385391" y="3403253"/>
                </a:lnTo>
                <a:lnTo>
                  <a:pt x="3373653" y="3381848"/>
                </a:lnTo>
                <a:lnTo>
                  <a:pt x="3363510" y="3358693"/>
                </a:lnTo>
                <a:lnTo>
                  <a:pt x="3354878" y="3333835"/>
                </a:lnTo>
                <a:lnTo>
                  <a:pt x="3347672" y="3307327"/>
                </a:lnTo>
                <a:lnTo>
                  <a:pt x="3341807" y="3279216"/>
                </a:lnTo>
                <a:lnTo>
                  <a:pt x="3337199" y="3249555"/>
                </a:lnTo>
                <a:lnTo>
                  <a:pt x="3333762" y="3218391"/>
                </a:lnTo>
                <a:lnTo>
                  <a:pt x="3331412" y="3185776"/>
                </a:lnTo>
                <a:lnTo>
                  <a:pt x="3330064" y="3151759"/>
                </a:lnTo>
                <a:lnTo>
                  <a:pt x="3329634" y="3116390"/>
                </a:lnTo>
                <a:lnTo>
                  <a:pt x="3330078" y="3081172"/>
                </a:lnTo>
                <a:lnTo>
                  <a:pt x="3331466" y="3047306"/>
                </a:lnTo>
                <a:lnTo>
                  <a:pt x="3333878" y="3014840"/>
                </a:lnTo>
                <a:lnTo>
                  <a:pt x="3337392" y="2983823"/>
                </a:lnTo>
                <a:lnTo>
                  <a:pt x="3342091" y="2954304"/>
                </a:lnTo>
                <a:lnTo>
                  <a:pt x="3348054" y="2926333"/>
                </a:lnTo>
                <a:lnTo>
                  <a:pt x="3355360" y="2899960"/>
                </a:lnTo>
                <a:lnTo>
                  <a:pt x="3364092" y="2875233"/>
                </a:lnTo>
                <a:lnTo>
                  <a:pt x="3374328" y="2852202"/>
                </a:lnTo>
                <a:lnTo>
                  <a:pt x="3386148" y="2830915"/>
                </a:lnTo>
                <a:lnTo>
                  <a:pt x="3399634" y="2811421"/>
                </a:lnTo>
                <a:lnTo>
                  <a:pt x="3414866" y="2793771"/>
                </a:lnTo>
                <a:lnTo>
                  <a:pt x="3431923" y="2778013"/>
                </a:lnTo>
                <a:lnTo>
                  <a:pt x="3450886" y="2764197"/>
                </a:lnTo>
                <a:lnTo>
                  <a:pt x="3471835" y="2752371"/>
                </a:lnTo>
                <a:lnTo>
                  <a:pt x="3494850" y="2742585"/>
                </a:lnTo>
                <a:lnTo>
                  <a:pt x="3520012" y="2734888"/>
                </a:lnTo>
                <a:lnTo>
                  <a:pt x="3547401" y="2729329"/>
                </a:lnTo>
                <a:lnTo>
                  <a:pt x="3577097" y="2725958"/>
                </a:lnTo>
                <a:close/>
                <a:moveTo>
                  <a:pt x="1763020" y="2724824"/>
                </a:moveTo>
                <a:lnTo>
                  <a:pt x="1795103" y="2725958"/>
                </a:lnTo>
                <a:lnTo>
                  <a:pt x="1824799" y="2729329"/>
                </a:lnTo>
                <a:lnTo>
                  <a:pt x="1852188" y="2734888"/>
                </a:lnTo>
                <a:lnTo>
                  <a:pt x="1877351" y="2742585"/>
                </a:lnTo>
                <a:lnTo>
                  <a:pt x="1900366" y="2752371"/>
                </a:lnTo>
                <a:lnTo>
                  <a:pt x="1921315" y="2764197"/>
                </a:lnTo>
                <a:lnTo>
                  <a:pt x="1940277" y="2778013"/>
                </a:lnTo>
                <a:lnTo>
                  <a:pt x="1957335" y="2793771"/>
                </a:lnTo>
                <a:lnTo>
                  <a:pt x="1972567" y="2811421"/>
                </a:lnTo>
                <a:lnTo>
                  <a:pt x="1986053" y="2830915"/>
                </a:lnTo>
                <a:lnTo>
                  <a:pt x="1997873" y="2852202"/>
                </a:lnTo>
                <a:lnTo>
                  <a:pt x="2008108" y="2875233"/>
                </a:lnTo>
                <a:lnTo>
                  <a:pt x="2016839" y="2899960"/>
                </a:lnTo>
                <a:lnTo>
                  <a:pt x="2024146" y="2926333"/>
                </a:lnTo>
                <a:lnTo>
                  <a:pt x="2030109" y="2954304"/>
                </a:lnTo>
                <a:lnTo>
                  <a:pt x="2034807" y="2983823"/>
                </a:lnTo>
                <a:lnTo>
                  <a:pt x="2038322" y="3014840"/>
                </a:lnTo>
                <a:lnTo>
                  <a:pt x="2040733" y="3047306"/>
                </a:lnTo>
                <a:lnTo>
                  <a:pt x="2042121" y="3081172"/>
                </a:lnTo>
                <a:lnTo>
                  <a:pt x="2042566" y="3116390"/>
                </a:lnTo>
                <a:lnTo>
                  <a:pt x="2042142" y="3151759"/>
                </a:lnTo>
                <a:lnTo>
                  <a:pt x="2040814" y="3185776"/>
                </a:lnTo>
                <a:lnTo>
                  <a:pt x="2038495" y="3218391"/>
                </a:lnTo>
                <a:lnTo>
                  <a:pt x="2035097" y="3249555"/>
                </a:lnTo>
                <a:lnTo>
                  <a:pt x="2030534" y="3279216"/>
                </a:lnTo>
                <a:lnTo>
                  <a:pt x="2024718" y="3307327"/>
                </a:lnTo>
                <a:lnTo>
                  <a:pt x="2017562" y="3333835"/>
                </a:lnTo>
                <a:lnTo>
                  <a:pt x="2008979" y="3358693"/>
                </a:lnTo>
                <a:lnTo>
                  <a:pt x="1998885" y="3381848"/>
                </a:lnTo>
                <a:lnTo>
                  <a:pt x="1987188" y="3403253"/>
                </a:lnTo>
                <a:lnTo>
                  <a:pt x="1973803" y="3422855"/>
                </a:lnTo>
                <a:lnTo>
                  <a:pt x="1958642" y="3440607"/>
                </a:lnTo>
                <a:lnTo>
                  <a:pt x="1941620" y="3456457"/>
                </a:lnTo>
                <a:lnTo>
                  <a:pt x="1922649" y="3470356"/>
                </a:lnTo>
                <a:lnTo>
                  <a:pt x="1901643" y="3482254"/>
                </a:lnTo>
                <a:lnTo>
                  <a:pt x="1878513" y="3492100"/>
                </a:lnTo>
                <a:lnTo>
                  <a:pt x="1853172" y="3499845"/>
                </a:lnTo>
                <a:lnTo>
                  <a:pt x="1825536" y="3505440"/>
                </a:lnTo>
                <a:lnTo>
                  <a:pt x="1795513" y="3508833"/>
                </a:lnTo>
                <a:lnTo>
                  <a:pt x="1763020" y="3509975"/>
                </a:lnTo>
                <a:lnTo>
                  <a:pt x="1763020" y="3451442"/>
                </a:lnTo>
                <a:lnTo>
                  <a:pt x="1793057" y="3450092"/>
                </a:lnTo>
                <a:lnTo>
                  <a:pt x="1820214" y="3446089"/>
                </a:lnTo>
                <a:lnTo>
                  <a:pt x="1844626" y="3439506"/>
                </a:lnTo>
                <a:lnTo>
                  <a:pt x="1866433" y="3430414"/>
                </a:lnTo>
                <a:lnTo>
                  <a:pt x="1902772" y="3404987"/>
                </a:lnTo>
                <a:lnTo>
                  <a:pt x="1930327" y="3370381"/>
                </a:lnTo>
                <a:lnTo>
                  <a:pt x="1941152" y="3349814"/>
                </a:lnTo>
                <a:lnTo>
                  <a:pt x="1950192" y="3327167"/>
                </a:lnTo>
                <a:lnTo>
                  <a:pt x="1957581" y="3302511"/>
                </a:lnTo>
                <a:lnTo>
                  <a:pt x="1963459" y="3275918"/>
                </a:lnTo>
                <a:lnTo>
                  <a:pt x="1967961" y="3247458"/>
                </a:lnTo>
                <a:lnTo>
                  <a:pt x="1971225" y="3217204"/>
                </a:lnTo>
                <a:lnTo>
                  <a:pt x="1973386" y="3185227"/>
                </a:lnTo>
                <a:lnTo>
                  <a:pt x="1974583" y="3151598"/>
                </a:lnTo>
                <a:lnTo>
                  <a:pt x="1974951" y="3116390"/>
                </a:lnTo>
                <a:lnTo>
                  <a:pt x="1974564" y="3081527"/>
                </a:lnTo>
                <a:lnTo>
                  <a:pt x="1973312" y="3048223"/>
                </a:lnTo>
                <a:lnTo>
                  <a:pt x="1971069" y="3016550"/>
                </a:lnTo>
                <a:lnTo>
                  <a:pt x="1967704" y="2986579"/>
                </a:lnTo>
                <a:lnTo>
                  <a:pt x="1963089" y="2958381"/>
                </a:lnTo>
                <a:lnTo>
                  <a:pt x="1957093" y="2932028"/>
                </a:lnTo>
                <a:lnTo>
                  <a:pt x="1949587" y="2907592"/>
                </a:lnTo>
                <a:lnTo>
                  <a:pt x="1940442" y="2885144"/>
                </a:lnTo>
                <a:lnTo>
                  <a:pt x="1929528" y="2864756"/>
                </a:lnTo>
                <a:lnTo>
                  <a:pt x="1901878" y="2830443"/>
                </a:lnTo>
                <a:lnTo>
                  <a:pt x="1865600" y="2805225"/>
                </a:lnTo>
                <a:lnTo>
                  <a:pt x="1843901" y="2796206"/>
                </a:lnTo>
                <a:lnTo>
                  <a:pt x="1819659" y="2789676"/>
                </a:lnTo>
                <a:lnTo>
                  <a:pt x="1792742" y="2785704"/>
                </a:lnTo>
                <a:lnTo>
                  <a:pt x="1763020" y="2784365"/>
                </a:lnTo>
                <a:close/>
                <a:moveTo>
                  <a:pt x="1707483" y="2724824"/>
                </a:moveTo>
                <a:lnTo>
                  <a:pt x="1707483" y="2784365"/>
                </a:lnTo>
                <a:lnTo>
                  <a:pt x="1677930" y="2785704"/>
                </a:lnTo>
                <a:lnTo>
                  <a:pt x="1651159" y="2789676"/>
                </a:lnTo>
                <a:lnTo>
                  <a:pt x="1627047" y="2796206"/>
                </a:lnTo>
                <a:lnTo>
                  <a:pt x="1605462" y="2805225"/>
                </a:lnTo>
                <a:lnTo>
                  <a:pt x="1569362" y="2830443"/>
                </a:lnTo>
                <a:lnTo>
                  <a:pt x="1541834" y="2864756"/>
                </a:lnTo>
                <a:lnTo>
                  <a:pt x="1530965" y="2885144"/>
                </a:lnTo>
                <a:lnTo>
                  <a:pt x="1521855" y="2907592"/>
                </a:lnTo>
                <a:lnTo>
                  <a:pt x="1514375" y="2932028"/>
                </a:lnTo>
                <a:lnTo>
                  <a:pt x="1508397" y="2958381"/>
                </a:lnTo>
                <a:lnTo>
                  <a:pt x="1503795" y="2986579"/>
                </a:lnTo>
                <a:lnTo>
                  <a:pt x="1500438" y="3016550"/>
                </a:lnTo>
                <a:lnTo>
                  <a:pt x="1498199" y="3048223"/>
                </a:lnTo>
                <a:lnTo>
                  <a:pt x="1496949" y="3081527"/>
                </a:lnTo>
                <a:lnTo>
                  <a:pt x="1496561" y="3116390"/>
                </a:lnTo>
                <a:lnTo>
                  <a:pt x="1496940" y="3151598"/>
                </a:lnTo>
                <a:lnTo>
                  <a:pt x="1498161" y="3185227"/>
                </a:lnTo>
                <a:lnTo>
                  <a:pt x="1500361" y="3217204"/>
                </a:lnTo>
                <a:lnTo>
                  <a:pt x="1503667" y="3247458"/>
                </a:lnTo>
                <a:lnTo>
                  <a:pt x="1508213" y="3275918"/>
                </a:lnTo>
                <a:lnTo>
                  <a:pt x="1514131" y="3302511"/>
                </a:lnTo>
                <a:lnTo>
                  <a:pt x="1521553" y="3327167"/>
                </a:lnTo>
                <a:lnTo>
                  <a:pt x="1530611" y="3349814"/>
                </a:lnTo>
                <a:lnTo>
                  <a:pt x="1541435" y="3370381"/>
                </a:lnTo>
                <a:lnTo>
                  <a:pt x="1568914" y="3404987"/>
                </a:lnTo>
                <a:lnTo>
                  <a:pt x="1605045" y="3430414"/>
                </a:lnTo>
                <a:lnTo>
                  <a:pt x="1626684" y="3439506"/>
                </a:lnTo>
                <a:lnTo>
                  <a:pt x="1650883" y="3446089"/>
                </a:lnTo>
                <a:lnTo>
                  <a:pt x="1677771" y="3450092"/>
                </a:lnTo>
                <a:lnTo>
                  <a:pt x="1707483" y="3451442"/>
                </a:lnTo>
                <a:lnTo>
                  <a:pt x="1707483" y="3509975"/>
                </a:lnTo>
                <a:lnTo>
                  <a:pt x="1675126" y="3508833"/>
                </a:lnTo>
                <a:lnTo>
                  <a:pt x="1645214" y="3505440"/>
                </a:lnTo>
                <a:lnTo>
                  <a:pt x="1617658" y="3499845"/>
                </a:lnTo>
                <a:lnTo>
                  <a:pt x="1592378" y="3492100"/>
                </a:lnTo>
                <a:lnTo>
                  <a:pt x="1569286" y="3482254"/>
                </a:lnTo>
                <a:lnTo>
                  <a:pt x="1548298" y="3470356"/>
                </a:lnTo>
                <a:lnTo>
                  <a:pt x="1529330" y="3456457"/>
                </a:lnTo>
                <a:lnTo>
                  <a:pt x="1512297" y="3440607"/>
                </a:lnTo>
                <a:lnTo>
                  <a:pt x="1497113" y="3422855"/>
                </a:lnTo>
                <a:lnTo>
                  <a:pt x="1483694" y="3403253"/>
                </a:lnTo>
                <a:lnTo>
                  <a:pt x="1471955" y="3381848"/>
                </a:lnTo>
                <a:lnTo>
                  <a:pt x="1461812" y="3358693"/>
                </a:lnTo>
                <a:lnTo>
                  <a:pt x="1453180" y="3333835"/>
                </a:lnTo>
                <a:lnTo>
                  <a:pt x="1445974" y="3307327"/>
                </a:lnTo>
                <a:lnTo>
                  <a:pt x="1440110" y="3279216"/>
                </a:lnTo>
                <a:lnTo>
                  <a:pt x="1435501" y="3249555"/>
                </a:lnTo>
                <a:lnTo>
                  <a:pt x="1432064" y="3218391"/>
                </a:lnTo>
                <a:lnTo>
                  <a:pt x="1429714" y="3185776"/>
                </a:lnTo>
                <a:lnTo>
                  <a:pt x="1428366" y="3151759"/>
                </a:lnTo>
                <a:lnTo>
                  <a:pt x="1427937" y="3116390"/>
                </a:lnTo>
                <a:lnTo>
                  <a:pt x="1428380" y="3081172"/>
                </a:lnTo>
                <a:lnTo>
                  <a:pt x="1429769" y="3047306"/>
                </a:lnTo>
                <a:lnTo>
                  <a:pt x="1432180" y="3014840"/>
                </a:lnTo>
                <a:lnTo>
                  <a:pt x="1435694" y="2983823"/>
                </a:lnTo>
                <a:lnTo>
                  <a:pt x="1440394" y="2954304"/>
                </a:lnTo>
                <a:lnTo>
                  <a:pt x="1446356" y="2926333"/>
                </a:lnTo>
                <a:lnTo>
                  <a:pt x="1453663" y="2899960"/>
                </a:lnTo>
                <a:lnTo>
                  <a:pt x="1462394" y="2875233"/>
                </a:lnTo>
                <a:lnTo>
                  <a:pt x="1472630" y="2852202"/>
                </a:lnTo>
                <a:lnTo>
                  <a:pt x="1484451" y="2830915"/>
                </a:lnTo>
                <a:lnTo>
                  <a:pt x="1497937" y="2811421"/>
                </a:lnTo>
                <a:lnTo>
                  <a:pt x="1513169" y="2793771"/>
                </a:lnTo>
                <a:lnTo>
                  <a:pt x="1530226" y="2778013"/>
                </a:lnTo>
                <a:lnTo>
                  <a:pt x="1549189" y="2764197"/>
                </a:lnTo>
                <a:lnTo>
                  <a:pt x="1570137" y="2752371"/>
                </a:lnTo>
                <a:lnTo>
                  <a:pt x="1593152" y="2742585"/>
                </a:lnTo>
                <a:lnTo>
                  <a:pt x="1618315" y="2734888"/>
                </a:lnTo>
                <a:lnTo>
                  <a:pt x="1645704" y="2729329"/>
                </a:lnTo>
                <a:lnTo>
                  <a:pt x="1675399" y="2725958"/>
                </a:lnTo>
                <a:close/>
                <a:moveTo>
                  <a:pt x="1515448" y="2434173"/>
                </a:moveTo>
                <a:lnTo>
                  <a:pt x="1540977" y="2436396"/>
                </a:lnTo>
                <a:lnTo>
                  <a:pt x="1560735" y="2444391"/>
                </a:lnTo>
                <a:lnTo>
                  <a:pt x="1573491" y="2460144"/>
                </a:lnTo>
                <a:lnTo>
                  <a:pt x="1578018" y="2485642"/>
                </a:lnTo>
                <a:lnTo>
                  <a:pt x="1573491" y="2512307"/>
                </a:lnTo>
                <a:lnTo>
                  <a:pt x="1560735" y="2528659"/>
                </a:lnTo>
                <a:lnTo>
                  <a:pt x="1540977" y="2536874"/>
                </a:lnTo>
                <a:lnTo>
                  <a:pt x="1515448" y="2539129"/>
                </a:lnTo>
                <a:lnTo>
                  <a:pt x="1489919" y="2536874"/>
                </a:lnTo>
                <a:lnTo>
                  <a:pt x="1470160" y="2528659"/>
                </a:lnTo>
                <a:lnTo>
                  <a:pt x="1457404" y="2512307"/>
                </a:lnTo>
                <a:lnTo>
                  <a:pt x="1452878" y="2485642"/>
                </a:lnTo>
                <a:lnTo>
                  <a:pt x="1457545" y="2460144"/>
                </a:lnTo>
                <a:lnTo>
                  <a:pt x="1470538" y="2444391"/>
                </a:lnTo>
                <a:lnTo>
                  <a:pt x="1490344" y="2436396"/>
                </a:lnTo>
                <a:close/>
                <a:moveTo>
                  <a:pt x="1515448" y="2010312"/>
                </a:moveTo>
                <a:lnTo>
                  <a:pt x="1540977" y="2012409"/>
                </a:lnTo>
                <a:lnTo>
                  <a:pt x="1560735" y="2020277"/>
                </a:lnTo>
                <a:lnTo>
                  <a:pt x="1573491" y="2036282"/>
                </a:lnTo>
                <a:lnTo>
                  <a:pt x="1578018" y="2062790"/>
                </a:lnTo>
                <a:lnTo>
                  <a:pt x="1573491" y="2088445"/>
                </a:lnTo>
                <a:lnTo>
                  <a:pt x="1560735" y="2104545"/>
                </a:lnTo>
                <a:lnTo>
                  <a:pt x="1540977" y="2112886"/>
                </a:lnTo>
                <a:lnTo>
                  <a:pt x="1515448" y="2115267"/>
                </a:lnTo>
                <a:lnTo>
                  <a:pt x="1490502" y="2112886"/>
                </a:lnTo>
                <a:lnTo>
                  <a:pt x="1471043" y="2104545"/>
                </a:lnTo>
                <a:lnTo>
                  <a:pt x="1458396" y="2088445"/>
                </a:lnTo>
                <a:lnTo>
                  <a:pt x="1453887" y="2062790"/>
                </a:lnTo>
                <a:lnTo>
                  <a:pt x="1458396" y="2036282"/>
                </a:lnTo>
                <a:lnTo>
                  <a:pt x="1471043" y="2020277"/>
                </a:lnTo>
                <a:lnTo>
                  <a:pt x="1490502" y="2012409"/>
                </a:lnTo>
                <a:close/>
                <a:moveTo>
                  <a:pt x="2162394" y="1820398"/>
                </a:moveTo>
                <a:lnTo>
                  <a:pt x="2388447" y="1820398"/>
                </a:lnTo>
                <a:lnTo>
                  <a:pt x="2388447" y="1877980"/>
                </a:lnTo>
                <a:lnTo>
                  <a:pt x="2388447" y="2542096"/>
                </a:lnTo>
                <a:lnTo>
                  <a:pt x="2388447" y="2599679"/>
                </a:lnTo>
                <a:lnTo>
                  <a:pt x="2162394" y="2599679"/>
                </a:lnTo>
                <a:lnTo>
                  <a:pt x="2162394" y="2542096"/>
                </a:lnTo>
                <a:lnTo>
                  <a:pt x="2318818" y="2542096"/>
                </a:lnTo>
                <a:lnTo>
                  <a:pt x="2318818" y="1877980"/>
                </a:lnTo>
                <a:lnTo>
                  <a:pt x="2162394" y="1877980"/>
                </a:lnTo>
                <a:close/>
                <a:moveTo>
                  <a:pt x="899438" y="1820398"/>
                </a:moveTo>
                <a:lnTo>
                  <a:pt x="1125499" y="1820398"/>
                </a:lnTo>
                <a:lnTo>
                  <a:pt x="1125499" y="1877980"/>
                </a:lnTo>
                <a:lnTo>
                  <a:pt x="969075" y="1877980"/>
                </a:lnTo>
                <a:lnTo>
                  <a:pt x="969075" y="2542096"/>
                </a:lnTo>
                <a:lnTo>
                  <a:pt x="1125499" y="2542096"/>
                </a:lnTo>
                <a:lnTo>
                  <a:pt x="1125499" y="2599679"/>
                </a:lnTo>
                <a:lnTo>
                  <a:pt x="899438" y="2599679"/>
                </a:lnTo>
                <a:lnTo>
                  <a:pt x="899438" y="2542096"/>
                </a:lnTo>
                <a:lnTo>
                  <a:pt x="899438" y="1877980"/>
                </a:lnTo>
                <a:close/>
                <a:moveTo>
                  <a:pt x="4360117" y="1816547"/>
                </a:moveTo>
                <a:lnTo>
                  <a:pt x="4392199" y="1817681"/>
                </a:lnTo>
                <a:lnTo>
                  <a:pt x="4421895" y="1821052"/>
                </a:lnTo>
                <a:lnTo>
                  <a:pt x="4449284" y="1826611"/>
                </a:lnTo>
                <a:lnTo>
                  <a:pt x="4474446" y="1834308"/>
                </a:lnTo>
                <a:lnTo>
                  <a:pt x="4497461" y="1844094"/>
                </a:lnTo>
                <a:lnTo>
                  <a:pt x="4518410" y="1855920"/>
                </a:lnTo>
                <a:lnTo>
                  <a:pt x="4537373" y="1869736"/>
                </a:lnTo>
                <a:lnTo>
                  <a:pt x="4554430" y="1885494"/>
                </a:lnTo>
                <a:lnTo>
                  <a:pt x="4569662" y="1903144"/>
                </a:lnTo>
                <a:lnTo>
                  <a:pt x="4583148" y="1922638"/>
                </a:lnTo>
                <a:lnTo>
                  <a:pt x="4594968" y="1943925"/>
                </a:lnTo>
                <a:lnTo>
                  <a:pt x="4605204" y="1966956"/>
                </a:lnTo>
                <a:lnTo>
                  <a:pt x="4613936" y="1991684"/>
                </a:lnTo>
                <a:lnTo>
                  <a:pt x="4621243" y="2018057"/>
                </a:lnTo>
                <a:lnTo>
                  <a:pt x="4627205" y="2046027"/>
                </a:lnTo>
                <a:lnTo>
                  <a:pt x="4631904" y="2075545"/>
                </a:lnTo>
                <a:lnTo>
                  <a:pt x="4635419" y="2106562"/>
                </a:lnTo>
                <a:lnTo>
                  <a:pt x="4637830" y="2139029"/>
                </a:lnTo>
                <a:lnTo>
                  <a:pt x="4639218" y="2172895"/>
                </a:lnTo>
                <a:lnTo>
                  <a:pt x="4639663" y="2208113"/>
                </a:lnTo>
                <a:lnTo>
                  <a:pt x="4639239" y="2243481"/>
                </a:lnTo>
                <a:lnTo>
                  <a:pt x="4637911" y="2277499"/>
                </a:lnTo>
                <a:lnTo>
                  <a:pt x="4635592" y="2310114"/>
                </a:lnTo>
                <a:lnTo>
                  <a:pt x="4632194" y="2341278"/>
                </a:lnTo>
                <a:lnTo>
                  <a:pt x="4627631" y="2370939"/>
                </a:lnTo>
                <a:lnTo>
                  <a:pt x="4621815" y="2399050"/>
                </a:lnTo>
                <a:lnTo>
                  <a:pt x="4614659" y="2425558"/>
                </a:lnTo>
                <a:lnTo>
                  <a:pt x="4606076" y="2450416"/>
                </a:lnTo>
                <a:lnTo>
                  <a:pt x="4595980" y="2473571"/>
                </a:lnTo>
                <a:lnTo>
                  <a:pt x="4584283" y="2494976"/>
                </a:lnTo>
                <a:lnTo>
                  <a:pt x="4570898" y="2514578"/>
                </a:lnTo>
                <a:lnTo>
                  <a:pt x="4555738" y="2532329"/>
                </a:lnTo>
                <a:lnTo>
                  <a:pt x="4538716" y="2548180"/>
                </a:lnTo>
                <a:lnTo>
                  <a:pt x="4519745" y="2562078"/>
                </a:lnTo>
                <a:lnTo>
                  <a:pt x="4498739" y="2573976"/>
                </a:lnTo>
                <a:lnTo>
                  <a:pt x="4475608" y="2583822"/>
                </a:lnTo>
                <a:lnTo>
                  <a:pt x="4450268" y="2591568"/>
                </a:lnTo>
                <a:lnTo>
                  <a:pt x="4422631" y="2597162"/>
                </a:lnTo>
                <a:lnTo>
                  <a:pt x="4392609" y="2600555"/>
                </a:lnTo>
                <a:lnTo>
                  <a:pt x="4360117" y="2601697"/>
                </a:lnTo>
                <a:lnTo>
                  <a:pt x="4360117" y="2543165"/>
                </a:lnTo>
                <a:lnTo>
                  <a:pt x="4390153" y="2541815"/>
                </a:lnTo>
                <a:lnTo>
                  <a:pt x="4417309" y="2537812"/>
                </a:lnTo>
                <a:lnTo>
                  <a:pt x="4441722" y="2531229"/>
                </a:lnTo>
                <a:lnTo>
                  <a:pt x="4463528" y="2522137"/>
                </a:lnTo>
                <a:lnTo>
                  <a:pt x="4499868" y="2496710"/>
                </a:lnTo>
                <a:lnTo>
                  <a:pt x="4527422" y="2462104"/>
                </a:lnTo>
                <a:lnTo>
                  <a:pt x="4538247" y="2441537"/>
                </a:lnTo>
                <a:lnTo>
                  <a:pt x="4547286" y="2418890"/>
                </a:lnTo>
                <a:lnTo>
                  <a:pt x="4554676" y="2394234"/>
                </a:lnTo>
                <a:lnTo>
                  <a:pt x="4560554" y="2367640"/>
                </a:lnTo>
                <a:lnTo>
                  <a:pt x="4565056" y="2339181"/>
                </a:lnTo>
                <a:lnTo>
                  <a:pt x="4568320" y="2308927"/>
                </a:lnTo>
                <a:lnTo>
                  <a:pt x="4570482" y="2276950"/>
                </a:lnTo>
                <a:lnTo>
                  <a:pt x="4571678" y="2243321"/>
                </a:lnTo>
                <a:lnTo>
                  <a:pt x="4572047" y="2208113"/>
                </a:lnTo>
                <a:lnTo>
                  <a:pt x="4571659" y="2173250"/>
                </a:lnTo>
                <a:lnTo>
                  <a:pt x="4570407" y="2139946"/>
                </a:lnTo>
                <a:lnTo>
                  <a:pt x="4568164" y="2108273"/>
                </a:lnTo>
                <a:lnTo>
                  <a:pt x="4564799" y="2078302"/>
                </a:lnTo>
                <a:lnTo>
                  <a:pt x="4560184" y="2050104"/>
                </a:lnTo>
                <a:lnTo>
                  <a:pt x="4554188" y="2023752"/>
                </a:lnTo>
                <a:lnTo>
                  <a:pt x="4546682" y="1999316"/>
                </a:lnTo>
                <a:lnTo>
                  <a:pt x="4537537" y="1976868"/>
                </a:lnTo>
                <a:lnTo>
                  <a:pt x="4526623" y="1956479"/>
                </a:lnTo>
                <a:lnTo>
                  <a:pt x="4498973" y="1922166"/>
                </a:lnTo>
                <a:lnTo>
                  <a:pt x="4462695" y="1896949"/>
                </a:lnTo>
                <a:lnTo>
                  <a:pt x="4440997" y="1887930"/>
                </a:lnTo>
                <a:lnTo>
                  <a:pt x="4416755" y="1881399"/>
                </a:lnTo>
                <a:lnTo>
                  <a:pt x="4389837" y="1877428"/>
                </a:lnTo>
                <a:lnTo>
                  <a:pt x="4360117" y="1876089"/>
                </a:lnTo>
                <a:close/>
                <a:moveTo>
                  <a:pt x="4047617" y="1816547"/>
                </a:moveTo>
                <a:lnTo>
                  <a:pt x="4047617" y="1876089"/>
                </a:lnTo>
                <a:lnTo>
                  <a:pt x="4018064" y="1877428"/>
                </a:lnTo>
                <a:lnTo>
                  <a:pt x="3991294" y="1881399"/>
                </a:lnTo>
                <a:lnTo>
                  <a:pt x="3967181" y="1887930"/>
                </a:lnTo>
                <a:lnTo>
                  <a:pt x="3945596" y="1896949"/>
                </a:lnTo>
                <a:lnTo>
                  <a:pt x="3909496" y="1922166"/>
                </a:lnTo>
                <a:lnTo>
                  <a:pt x="3881969" y="1956479"/>
                </a:lnTo>
                <a:lnTo>
                  <a:pt x="3871100" y="1976868"/>
                </a:lnTo>
                <a:lnTo>
                  <a:pt x="3861989" y="1999316"/>
                </a:lnTo>
                <a:lnTo>
                  <a:pt x="3854510" y="2023752"/>
                </a:lnTo>
                <a:lnTo>
                  <a:pt x="3848532" y="2050104"/>
                </a:lnTo>
                <a:lnTo>
                  <a:pt x="3843929" y="2078302"/>
                </a:lnTo>
                <a:lnTo>
                  <a:pt x="3840572" y="2108273"/>
                </a:lnTo>
                <a:lnTo>
                  <a:pt x="3838333" y="2139946"/>
                </a:lnTo>
                <a:lnTo>
                  <a:pt x="3837083" y="2173250"/>
                </a:lnTo>
                <a:lnTo>
                  <a:pt x="3836695" y="2208113"/>
                </a:lnTo>
                <a:lnTo>
                  <a:pt x="3837074" y="2243321"/>
                </a:lnTo>
                <a:lnTo>
                  <a:pt x="3838296" y="2276950"/>
                </a:lnTo>
                <a:lnTo>
                  <a:pt x="3840495" y="2308927"/>
                </a:lnTo>
                <a:lnTo>
                  <a:pt x="3843801" y="2339181"/>
                </a:lnTo>
                <a:lnTo>
                  <a:pt x="3848348" y="2367640"/>
                </a:lnTo>
                <a:lnTo>
                  <a:pt x="3854266" y="2394234"/>
                </a:lnTo>
                <a:lnTo>
                  <a:pt x="3861687" y="2418890"/>
                </a:lnTo>
                <a:lnTo>
                  <a:pt x="3870745" y="2441537"/>
                </a:lnTo>
                <a:lnTo>
                  <a:pt x="3881570" y="2462104"/>
                </a:lnTo>
                <a:lnTo>
                  <a:pt x="3909048" y="2496710"/>
                </a:lnTo>
                <a:lnTo>
                  <a:pt x="3945179" y="2522137"/>
                </a:lnTo>
                <a:lnTo>
                  <a:pt x="3966819" y="2531229"/>
                </a:lnTo>
                <a:lnTo>
                  <a:pt x="3991017" y="2537812"/>
                </a:lnTo>
                <a:lnTo>
                  <a:pt x="4017906" y="2541815"/>
                </a:lnTo>
                <a:lnTo>
                  <a:pt x="4047617" y="2543165"/>
                </a:lnTo>
                <a:lnTo>
                  <a:pt x="4047617" y="2601697"/>
                </a:lnTo>
                <a:lnTo>
                  <a:pt x="4015260" y="2600555"/>
                </a:lnTo>
                <a:lnTo>
                  <a:pt x="3985348" y="2597162"/>
                </a:lnTo>
                <a:lnTo>
                  <a:pt x="3957793" y="2591568"/>
                </a:lnTo>
                <a:lnTo>
                  <a:pt x="3932512" y="2583822"/>
                </a:lnTo>
                <a:lnTo>
                  <a:pt x="3909421" y="2573976"/>
                </a:lnTo>
                <a:lnTo>
                  <a:pt x="3888433" y="2562078"/>
                </a:lnTo>
                <a:lnTo>
                  <a:pt x="3869464" y="2548180"/>
                </a:lnTo>
                <a:lnTo>
                  <a:pt x="3852431" y="2532329"/>
                </a:lnTo>
                <a:lnTo>
                  <a:pt x="3837247" y="2514578"/>
                </a:lnTo>
                <a:lnTo>
                  <a:pt x="3823828" y="2494976"/>
                </a:lnTo>
                <a:lnTo>
                  <a:pt x="3812090" y="2473571"/>
                </a:lnTo>
                <a:lnTo>
                  <a:pt x="3801947" y="2450416"/>
                </a:lnTo>
                <a:lnTo>
                  <a:pt x="3793315" y="2425558"/>
                </a:lnTo>
                <a:lnTo>
                  <a:pt x="3786109" y="2399050"/>
                </a:lnTo>
                <a:lnTo>
                  <a:pt x="3780244" y="2370939"/>
                </a:lnTo>
                <a:lnTo>
                  <a:pt x="3775636" y="2341278"/>
                </a:lnTo>
                <a:lnTo>
                  <a:pt x="3772199" y="2310114"/>
                </a:lnTo>
                <a:lnTo>
                  <a:pt x="3769849" y="2277499"/>
                </a:lnTo>
                <a:lnTo>
                  <a:pt x="3768501" y="2243481"/>
                </a:lnTo>
                <a:lnTo>
                  <a:pt x="3768071" y="2208113"/>
                </a:lnTo>
                <a:lnTo>
                  <a:pt x="3768515" y="2172895"/>
                </a:lnTo>
                <a:lnTo>
                  <a:pt x="3769903" y="2139029"/>
                </a:lnTo>
                <a:lnTo>
                  <a:pt x="3772315" y="2106562"/>
                </a:lnTo>
                <a:lnTo>
                  <a:pt x="3775829" y="2075545"/>
                </a:lnTo>
                <a:lnTo>
                  <a:pt x="3780528" y="2046027"/>
                </a:lnTo>
                <a:lnTo>
                  <a:pt x="3786491" y="2018057"/>
                </a:lnTo>
                <a:lnTo>
                  <a:pt x="3793797" y="1991684"/>
                </a:lnTo>
                <a:lnTo>
                  <a:pt x="3802529" y="1966956"/>
                </a:lnTo>
                <a:lnTo>
                  <a:pt x="3812765" y="1943925"/>
                </a:lnTo>
                <a:lnTo>
                  <a:pt x="3824585" y="1922638"/>
                </a:lnTo>
                <a:lnTo>
                  <a:pt x="3838071" y="1903144"/>
                </a:lnTo>
                <a:lnTo>
                  <a:pt x="3853303" y="1885494"/>
                </a:lnTo>
                <a:lnTo>
                  <a:pt x="3870360" y="1869736"/>
                </a:lnTo>
                <a:lnTo>
                  <a:pt x="3889323" y="1855920"/>
                </a:lnTo>
                <a:lnTo>
                  <a:pt x="3910272" y="1844094"/>
                </a:lnTo>
                <a:lnTo>
                  <a:pt x="3933287" y="1834308"/>
                </a:lnTo>
                <a:lnTo>
                  <a:pt x="3958449" y="1826611"/>
                </a:lnTo>
                <a:lnTo>
                  <a:pt x="3985838" y="1821052"/>
                </a:lnTo>
                <a:lnTo>
                  <a:pt x="4015534" y="1817681"/>
                </a:lnTo>
                <a:close/>
                <a:moveTo>
                  <a:pt x="3372436" y="1816547"/>
                </a:moveTo>
                <a:lnTo>
                  <a:pt x="3404519" y="1817681"/>
                </a:lnTo>
                <a:lnTo>
                  <a:pt x="3434214" y="1821052"/>
                </a:lnTo>
                <a:lnTo>
                  <a:pt x="3461603" y="1826611"/>
                </a:lnTo>
                <a:lnTo>
                  <a:pt x="3486765" y="1834308"/>
                </a:lnTo>
                <a:lnTo>
                  <a:pt x="3509781" y="1844094"/>
                </a:lnTo>
                <a:lnTo>
                  <a:pt x="3530730" y="1855920"/>
                </a:lnTo>
                <a:lnTo>
                  <a:pt x="3549692" y="1869736"/>
                </a:lnTo>
                <a:lnTo>
                  <a:pt x="3566749" y="1885494"/>
                </a:lnTo>
                <a:lnTo>
                  <a:pt x="3581981" y="1903144"/>
                </a:lnTo>
                <a:lnTo>
                  <a:pt x="3595467" y="1922638"/>
                </a:lnTo>
                <a:lnTo>
                  <a:pt x="3607288" y="1943925"/>
                </a:lnTo>
                <a:lnTo>
                  <a:pt x="3617524" y="1966956"/>
                </a:lnTo>
                <a:lnTo>
                  <a:pt x="3626255" y="1991684"/>
                </a:lnTo>
                <a:lnTo>
                  <a:pt x="3633562" y="2018057"/>
                </a:lnTo>
                <a:lnTo>
                  <a:pt x="3639525" y="2046027"/>
                </a:lnTo>
                <a:lnTo>
                  <a:pt x="3644223" y="2075545"/>
                </a:lnTo>
                <a:lnTo>
                  <a:pt x="3647738" y="2106562"/>
                </a:lnTo>
                <a:lnTo>
                  <a:pt x="3650149" y="2139029"/>
                </a:lnTo>
                <a:lnTo>
                  <a:pt x="3651537" y="2172895"/>
                </a:lnTo>
                <a:lnTo>
                  <a:pt x="3651982" y="2208113"/>
                </a:lnTo>
                <a:lnTo>
                  <a:pt x="3651559" y="2243481"/>
                </a:lnTo>
                <a:lnTo>
                  <a:pt x="3650231" y="2277499"/>
                </a:lnTo>
                <a:lnTo>
                  <a:pt x="3647912" y="2310114"/>
                </a:lnTo>
                <a:lnTo>
                  <a:pt x="3644514" y="2341278"/>
                </a:lnTo>
                <a:lnTo>
                  <a:pt x="3639951" y="2370939"/>
                </a:lnTo>
                <a:lnTo>
                  <a:pt x="3634134" y="2399050"/>
                </a:lnTo>
                <a:lnTo>
                  <a:pt x="3626978" y="2425558"/>
                </a:lnTo>
                <a:lnTo>
                  <a:pt x="3618396" y="2450416"/>
                </a:lnTo>
                <a:lnTo>
                  <a:pt x="3608300" y="2473571"/>
                </a:lnTo>
                <a:lnTo>
                  <a:pt x="3596603" y="2494976"/>
                </a:lnTo>
                <a:lnTo>
                  <a:pt x="3583218" y="2514578"/>
                </a:lnTo>
                <a:lnTo>
                  <a:pt x="3568058" y="2532329"/>
                </a:lnTo>
                <a:lnTo>
                  <a:pt x="3551036" y="2548180"/>
                </a:lnTo>
                <a:lnTo>
                  <a:pt x="3532065" y="2562078"/>
                </a:lnTo>
                <a:lnTo>
                  <a:pt x="3511058" y="2573976"/>
                </a:lnTo>
                <a:lnTo>
                  <a:pt x="3487928" y="2583822"/>
                </a:lnTo>
                <a:lnTo>
                  <a:pt x="3462587" y="2591568"/>
                </a:lnTo>
                <a:lnTo>
                  <a:pt x="3434950" y="2597162"/>
                </a:lnTo>
                <a:lnTo>
                  <a:pt x="3404929" y="2600555"/>
                </a:lnTo>
                <a:lnTo>
                  <a:pt x="3372436" y="2601697"/>
                </a:lnTo>
                <a:lnTo>
                  <a:pt x="3372436" y="2543165"/>
                </a:lnTo>
                <a:lnTo>
                  <a:pt x="3402473" y="2541815"/>
                </a:lnTo>
                <a:lnTo>
                  <a:pt x="3429629" y="2537812"/>
                </a:lnTo>
                <a:lnTo>
                  <a:pt x="3454042" y="2531229"/>
                </a:lnTo>
                <a:lnTo>
                  <a:pt x="3475848" y="2522137"/>
                </a:lnTo>
                <a:lnTo>
                  <a:pt x="3512187" y="2496710"/>
                </a:lnTo>
                <a:lnTo>
                  <a:pt x="3539742" y="2462104"/>
                </a:lnTo>
                <a:lnTo>
                  <a:pt x="3550566" y="2441537"/>
                </a:lnTo>
                <a:lnTo>
                  <a:pt x="3559606" y="2418890"/>
                </a:lnTo>
                <a:lnTo>
                  <a:pt x="3566995" y="2394234"/>
                </a:lnTo>
                <a:lnTo>
                  <a:pt x="3572873" y="2367640"/>
                </a:lnTo>
                <a:lnTo>
                  <a:pt x="3577375" y="2339181"/>
                </a:lnTo>
                <a:lnTo>
                  <a:pt x="3580639" y="2308927"/>
                </a:lnTo>
                <a:lnTo>
                  <a:pt x="3582801" y="2276950"/>
                </a:lnTo>
                <a:lnTo>
                  <a:pt x="3583997" y="2243321"/>
                </a:lnTo>
                <a:lnTo>
                  <a:pt x="3584366" y="2208113"/>
                </a:lnTo>
                <a:lnTo>
                  <a:pt x="3583978" y="2173250"/>
                </a:lnTo>
                <a:lnTo>
                  <a:pt x="3582727" y="2139946"/>
                </a:lnTo>
                <a:lnTo>
                  <a:pt x="3580484" y="2108273"/>
                </a:lnTo>
                <a:lnTo>
                  <a:pt x="3577119" y="2078302"/>
                </a:lnTo>
                <a:lnTo>
                  <a:pt x="3572503" y="2050104"/>
                </a:lnTo>
                <a:lnTo>
                  <a:pt x="3566508" y="2023752"/>
                </a:lnTo>
                <a:lnTo>
                  <a:pt x="3559002" y="1999316"/>
                </a:lnTo>
                <a:lnTo>
                  <a:pt x="3549857" y="1976868"/>
                </a:lnTo>
                <a:lnTo>
                  <a:pt x="3538943" y="1956479"/>
                </a:lnTo>
                <a:lnTo>
                  <a:pt x="3511293" y="1922166"/>
                </a:lnTo>
                <a:lnTo>
                  <a:pt x="3475015" y="1896949"/>
                </a:lnTo>
                <a:lnTo>
                  <a:pt x="3453317" y="1887930"/>
                </a:lnTo>
                <a:lnTo>
                  <a:pt x="3429074" y="1881399"/>
                </a:lnTo>
                <a:lnTo>
                  <a:pt x="3402157" y="1877428"/>
                </a:lnTo>
                <a:lnTo>
                  <a:pt x="3372436" y="1876089"/>
                </a:lnTo>
                <a:close/>
                <a:moveTo>
                  <a:pt x="3059949" y="1816547"/>
                </a:moveTo>
                <a:lnTo>
                  <a:pt x="3059949" y="1876089"/>
                </a:lnTo>
                <a:lnTo>
                  <a:pt x="3030395" y="1877428"/>
                </a:lnTo>
                <a:lnTo>
                  <a:pt x="3003626" y="1881399"/>
                </a:lnTo>
                <a:lnTo>
                  <a:pt x="2979513" y="1887930"/>
                </a:lnTo>
                <a:lnTo>
                  <a:pt x="2957928" y="1896949"/>
                </a:lnTo>
                <a:lnTo>
                  <a:pt x="2921828" y="1922166"/>
                </a:lnTo>
                <a:lnTo>
                  <a:pt x="2894301" y="1956479"/>
                </a:lnTo>
                <a:lnTo>
                  <a:pt x="2883432" y="1976868"/>
                </a:lnTo>
                <a:lnTo>
                  <a:pt x="2874322" y="1999316"/>
                </a:lnTo>
                <a:lnTo>
                  <a:pt x="2866842" y="2023752"/>
                </a:lnTo>
                <a:lnTo>
                  <a:pt x="2860864" y="2050104"/>
                </a:lnTo>
                <a:lnTo>
                  <a:pt x="2856262" y="2078302"/>
                </a:lnTo>
                <a:lnTo>
                  <a:pt x="2852905" y="2108273"/>
                </a:lnTo>
                <a:lnTo>
                  <a:pt x="2850665" y="2139946"/>
                </a:lnTo>
                <a:lnTo>
                  <a:pt x="2849415" y="2173250"/>
                </a:lnTo>
                <a:lnTo>
                  <a:pt x="2849027" y="2208113"/>
                </a:lnTo>
                <a:lnTo>
                  <a:pt x="2849405" y="2243321"/>
                </a:lnTo>
                <a:lnTo>
                  <a:pt x="2850628" y="2276950"/>
                </a:lnTo>
                <a:lnTo>
                  <a:pt x="2852827" y="2308927"/>
                </a:lnTo>
                <a:lnTo>
                  <a:pt x="2856133" y="2339181"/>
                </a:lnTo>
                <a:lnTo>
                  <a:pt x="2860680" y="2367640"/>
                </a:lnTo>
                <a:lnTo>
                  <a:pt x="2866598" y="2394234"/>
                </a:lnTo>
                <a:lnTo>
                  <a:pt x="2874020" y="2418890"/>
                </a:lnTo>
                <a:lnTo>
                  <a:pt x="2883077" y="2441537"/>
                </a:lnTo>
                <a:lnTo>
                  <a:pt x="2893902" y="2462104"/>
                </a:lnTo>
                <a:lnTo>
                  <a:pt x="2921381" y="2496710"/>
                </a:lnTo>
                <a:lnTo>
                  <a:pt x="2957511" y="2522137"/>
                </a:lnTo>
                <a:lnTo>
                  <a:pt x="2979151" y="2531229"/>
                </a:lnTo>
                <a:lnTo>
                  <a:pt x="3003349" y="2537812"/>
                </a:lnTo>
                <a:lnTo>
                  <a:pt x="3030237" y="2541815"/>
                </a:lnTo>
                <a:lnTo>
                  <a:pt x="3059949" y="2543165"/>
                </a:lnTo>
                <a:lnTo>
                  <a:pt x="3059949" y="2601697"/>
                </a:lnTo>
                <a:lnTo>
                  <a:pt x="3027592" y="2600555"/>
                </a:lnTo>
                <a:lnTo>
                  <a:pt x="2997679" y="2597162"/>
                </a:lnTo>
                <a:lnTo>
                  <a:pt x="2970125" y="2591568"/>
                </a:lnTo>
                <a:lnTo>
                  <a:pt x="2944845" y="2583822"/>
                </a:lnTo>
                <a:lnTo>
                  <a:pt x="2921752" y="2573976"/>
                </a:lnTo>
                <a:lnTo>
                  <a:pt x="2900765" y="2562078"/>
                </a:lnTo>
                <a:lnTo>
                  <a:pt x="2881797" y="2548180"/>
                </a:lnTo>
                <a:lnTo>
                  <a:pt x="2864763" y="2532329"/>
                </a:lnTo>
                <a:lnTo>
                  <a:pt x="2849579" y="2514578"/>
                </a:lnTo>
                <a:lnTo>
                  <a:pt x="2836160" y="2494976"/>
                </a:lnTo>
                <a:lnTo>
                  <a:pt x="2824422" y="2473571"/>
                </a:lnTo>
                <a:lnTo>
                  <a:pt x="2814279" y="2450416"/>
                </a:lnTo>
                <a:lnTo>
                  <a:pt x="2805647" y="2425558"/>
                </a:lnTo>
                <a:lnTo>
                  <a:pt x="2798440" y="2399050"/>
                </a:lnTo>
                <a:lnTo>
                  <a:pt x="2792576" y="2370939"/>
                </a:lnTo>
                <a:lnTo>
                  <a:pt x="2787967" y="2341278"/>
                </a:lnTo>
                <a:lnTo>
                  <a:pt x="2784531" y="2310114"/>
                </a:lnTo>
                <a:lnTo>
                  <a:pt x="2782181" y="2277499"/>
                </a:lnTo>
                <a:lnTo>
                  <a:pt x="2780833" y="2243481"/>
                </a:lnTo>
                <a:lnTo>
                  <a:pt x="2780403" y="2208113"/>
                </a:lnTo>
                <a:lnTo>
                  <a:pt x="2780847" y="2172895"/>
                </a:lnTo>
                <a:lnTo>
                  <a:pt x="2782235" y="2139029"/>
                </a:lnTo>
                <a:lnTo>
                  <a:pt x="2784647" y="2106562"/>
                </a:lnTo>
                <a:lnTo>
                  <a:pt x="2788161" y="2075545"/>
                </a:lnTo>
                <a:lnTo>
                  <a:pt x="2792860" y="2046027"/>
                </a:lnTo>
                <a:lnTo>
                  <a:pt x="2798822" y="2018057"/>
                </a:lnTo>
                <a:lnTo>
                  <a:pt x="2806129" y="1991684"/>
                </a:lnTo>
                <a:lnTo>
                  <a:pt x="2814860" y="1966956"/>
                </a:lnTo>
                <a:lnTo>
                  <a:pt x="2825096" y="1943925"/>
                </a:lnTo>
                <a:lnTo>
                  <a:pt x="2836917" y="1922638"/>
                </a:lnTo>
                <a:lnTo>
                  <a:pt x="2850403" y="1903144"/>
                </a:lnTo>
                <a:lnTo>
                  <a:pt x="2865635" y="1885494"/>
                </a:lnTo>
                <a:lnTo>
                  <a:pt x="2882692" y="1869736"/>
                </a:lnTo>
                <a:lnTo>
                  <a:pt x="2901655" y="1855920"/>
                </a:lnTo>
                <a:lnTo>
                  <a:pt x="2922604" y="1844094"/>
                </a:lnTo>
                <a:lnTo>
                  <a:pt x="2945620" y="1834308"/>
                </a:lnTo>
                <a:lnTo>
                  <a:pt x="2970781" y="1826611"/>
                </a:lnTo>
                <a:lnTo>
                  <a:pt x="2998170" y="1821052"/>
                </a:lnTo>
                <a:lnTo>
                  <a:pt x="3027866" y="1817681"/>
                </a:lnTo>
                <a:close/>
                <a:moveTo>
                  <a:pt x="536490" y="1816547"/>
                </a:moveTo>
                <a:lnTo>
                  <a:pt x="536490" y="1876089"/>
                </a:lnTo>
                <a:lnTo>
                  <a:pt x="506936" y="1877428"/>
                </a:lnTo>
                <a:lnTo>
                  <a:pt x="480166" y="1881399"/>
                </a:lnTo>
                <a:lnTo>
                  <a:pt x="456054" y="1887930"/>
                </a:lnTo>
                <a:lnTo>
                  <a:pt x="434468" y="1896949"/>
                </a:lnTo>
                <a:lnTo>
                  <a:pt x="398368" y="1922166"/>
                </a:lnTo>
                <a:lnTo>
                  <a:pt x="370840" y="1956479"/>
                </a:lnTo>
                <a:lnTo>
                  <a:pt x="359971" y="1976868"/>
                </a:lnTo>
                <a:lnTo>
                  <a:pt x="350861" y="1999316"/>
                </a:lnTo>
                <a:lnTo>
                  <a:pt x="343382" y="2023752"/>
                </a:lnTo>
                <a:lnTo>
                  <a:pt x="337404" y="2050104"/>
                </a:lnTo>
                <a:lnTo>
                  <a:pt x="332801" y="2078302"/>
                </a:lnTo>
                <a:lnTo>
                  <a:pt x="329444" y="2108273"/>
                </a:lnTo>
                <a:lnTo>
                  <a:pt x="327205" y="2139946"/>
                </a:lnTo>
                <a:lnTo>
                  <a:pt x="325955" y="2173250"/>
                </a:lnTo>
                <a:lnTo>
                  <a:pt x="325567" y="2208113"/>
                </a:lnTo>
                <a:lnTo>
                  <a:pt x="325946" y="2243321"/>
                </a:lnTo>
                <a:lnTo>
                  <a:pt x="327168" y="2276950"/>
                </a:lnTo>
                <a:lnTo>
                  <a:pt x="329367" y="2308927"/>
                </a:lnTo>
                <a:lnTo>
                  <a:pt x="332673" y="2339181"/>
                </a:lnTo>
                <a:lnTo>
                  <a:pt x="337220" y="2367640"/>
                </a:lnTo>
                <a:lnTo>
                  <a:pt x="343138" y="2394234"/>
                </a:lnTo>
                <a:lnTo>
                  <a:pt x="350560" y="2418890"/>
                </a:lnTo>
                <a:lnTo>
                  <a:pt x="359617" y="2441537"/>
                </a:lnTo>
                <a:lnTo>
                  <a:pt x="370442" y="2462104"/>
                </a:lnTo>
                <a:lnTo>
                  <a:pt x="397921" y="2496710"/>
                </a:lnTo>
                <a:lnTo>
                  <a:pt x="434052" y="2522137"/>
                </a:lnTo>
                <a:lnTo>
                  <a:pt x="455691" y="2531229"/>
                </a:lnTo>
                <a:lnTo>
                  <a:pt x="479890" y="2537812"/>
                </a:lnTo>
                <a:lnTo>
                  <a:pt x="506778" y="2541815"/>
                </a:lnTo>
                <a:lnTo>
                  <a:pt x="536490" y="2543165"/>
                </a:lnTo>
                <a:lnTo>
                  <a:pt x="536490" y="2601697"/>
                </a:lnTo>
                <a:lnTo>
                  <a:pt x="504134" y="2600555"/>
                </a:lnTo>
                <a:lnTo>
                  <a:pt x="474220" y="2597162"/>
                </a:lnTo>
                <a:lnTo>
                  <a:pt x="446666" y="2591568"/>
                </a:lnTo>
                <a:lnTo>
                  <a:pt x="421385" y="2583822"/>
                </a:lnTo>
                <a:lnTo>
                  <a:pt x="398293" y="2573976"/>
                </a:lnTo>
                <a:lnTo>
                  <a:pt x="377305" y="2562078"/>
                </a:lnTo>
                <a:lnTo>
                  <a:pt x="358337" y="2548180"/>
                </a:lnTo>
                <a:lnTo>
                  <a:pt x="341303" y="2532329"/>
                </a:lnTo>
                <a:lnTo>
                  <a:pt x="326119" y="2514578"/>
                </a:lnTo>
                <a:lnTo>
                  <a:pt x="312701" y="2494976"/>
                </a:lnTo>
                <a:lnTo>
                  <a:pt x="300962" y="2473571"/>
                </a:lnTo>
                <a:lnTo>
                  <a:pt x="290820" y="2450416"/>
                </a:lnTo>
                <a:lnTo>
                  <a:pt x="282187" y="2425558"/>
                </a:lnTo>
                <a:lnTo>
                  <a:pt x="274981" y="2399050"/>
                </a:lnTo>
                <a:lnTo>
                  <a:pt x="269116" y="2370939"/>
                </a:lnTo>
                <a:lnTo>
                  <a:pt x="264508" y="2341278"/>
                </a:lnTo>
                <a:lnTo>
                  <a:pt x="261071" y="2310114"/>
                </a:lnTo>
                <a:lnTo>
                  <a:pt x="258721" y="2277499"/>
                </a:lnTo>
                <a:lnTo>
                  <a:pt x="257373" y="2243481"/>
                </a:lnTo>
                <a:lnTo>
                  <a:pt x="256943" y="2208113"/>
                </a:lnTo>
                <a:lnTo>
                  <a:pt x="257387" y="2172895"/>
                </a:lnTo>
                <a:lnTo>
                  <a:pt x="258775" y="2139029"/>
                </a:lnTo>
                <a:lnTo>
                  <a:pt x="261187" y="2106562"/>
                </a:lnTo>
                <a:lnTo>
                  <a:pt x="264701" y="2075545"/>
                </a:lnTo>
                <a:lnTo>
                  <a:pt x="269400" y="2046027"/>
                </a:lnTo>
                <a:lnTo>
                  <a:pt x="275363" y="2018057"/>
                </a:lnTo>
                <a:lnTo>
                  <a:pt x="282669" y="1991684"/>
                </a:lnTo>
                <a:lnTo>
                  <a:pt x="291400" y="1966956"/>
                </a:lnTo>
                <a:lnTo>
                  <a:pt x="301637" y="1943925"/>
                </a:lnTo>
                <a:lnTo>
                  <a:pt x="313457" y="1922638"/>
                </a:lnTo>
                <a:lnTo>
                  <a:pt x="326943" y="1903144"/>
                </a:lnTo>
                <a:lnTo>
                  <a:pt x="342175" y="1885494"/>
                </a:lnTo>
                <a:lnTo>
                  <a:pt x="359233" y="1869736"/>
                </a:lnTo>
                <a:lnTo>
                  <a:pt x="378195" y="1855920"/>
                </a:lnTo>
                <a:lnTo>
                  <a:pt x="399144" y="1844094"/>
                </a:lnTo>
                <a:lnTo>
                  <a:pt x="422160" y="1834308"/>
                </a:lnTo>
                <a:lnTo>
                  <a:pt x="447322" y="1826611"/>
                </a:lnTo>
                <a:lnTo>
                  <a:pt x="474711" y="1821052"/>
                </a:lnTo>
                <a:lnTo>
                  <a:pt x="504406" y="1817681"/>
                </a:lnTo>
                <a:close/>
                <a:moveTo>
                  <a:pt x="4268609" y="1525902"/>
                </a:moveTo>
                <a:lnTo>
                  <a:pt x="4393749" y="1525902"/>
                </a:lnTo>
                <a:lnTo>
                  <a:pt x="4393749" y="1630858"/>
                </a:lnTo>
                <a:lnTo>
                  <a:pt x="4268609" y="1630858"/>
                </a:lnTo>
                <a:close/>
                <a:moveTo>
                  <a:pt x="1533315" y="1435069"/>
                </a:moveTo>
                <a:lnTo>
                  <a:pt x="2080296" y="1435069"/>
                </a:lnTo>
                <a:lnTo>
                  <a:pt x="2080296" y="1499658"/>
                </a:lnTo>
                <a:lnTo>
                  <a:pt x="1533315" y="1499658"/>
                </a:lnTo>
                <a:close/>
                <a:moveTo>
                  <a:pt x="619282" y="1435069"/>
                </a:moveTo>
                <a:lnTo>
                  <a:pt x="1166264" y="1435069"/>
                </a:lnTo>
                <a:lnTo>
                  <a:pt x="1166264" y="1499658"/>
                </a:lnTo>
                <a:lnTo>
                  <a:pt x="619282" y="1499658"/>
                </a:lnTo>
                <a:close/>
                <a:moveTo>
                  <a:pt x="1533315" y="1224150"/>
                </a:moveTo>
                <a:lnTo>
                  <a:pt x="2080296" y="1224150"/>
                </a:lnTo>
                <a:lnTo>
                  <a:pt x="2080296" y="1288738"/>
                </a:lnTo>
                <a:lnTo>
                  <a:pt x="1533315" y="1288738"/>
                </a:lnTo>
                <a:close/>
                <a:moveTo>
                  <a:pt x="619282" y="1224150"/>
                </a:moveTo>
                <a:lnTo>
                  <a:pt x="1166264" y="1224150"/>
                </a:lnTo>
                <a:lnTo>
                  <a:pt x="1166264" y="1288738"/>
                </a:lnTo>
                <a:lnTo>
                  <a:pt x="619282" y="1288738"/>
                </a:lnTo>
                <a:close/>
                <a:moveTo>
                  <a:pt x="3715174" y="912133"/>
                </a:moveTo>
                <a:lnTo>
                  <a:pt x="3941227" y="912133"/>
                </a:lnTo>
                <a:lnTo>
                  <a:pt x="3941227" y="969715"/>
                </a:lnTo>
                <a:lnTo>
                  <a:pt x="3784802" y="969715"/>
                </a:lnTo>
                <a:lnTo>
                  <a:pt x="3784802" y="1633831"/>
                </a:lnTo>
                <a:lnTo>
                  <a:pt x="3941227" y="1633831"/>
                </a:lnTo>
                <a:lnTo>
                  <a:pt x="3941227" y="1691413"/>
                </a:lnTo>
                <a:lnTo>
                  <a:pt x="3715174" y="1691413"/>
                </a:lnTo>
                <a:lnTo>
                  <a:pt x="3715174" y="1633831"/>
                </a:lnTo>
                <a:lnTo>
                  <a:pt x="3715174" y="969715"/>
                </a:lnTo>
                <a:close/>
                <a:moveTo>
                  <a:pt x="4718129" y="908277"/>
                </a:moveTo>
                <a:lnTo>
                  <a:pt x="4750212" y="909411"/>
                </a:lnTo>
                <a:lnTo>
                  <a:pt x="4779908" y="912783"/>
                </a:lnTo>
                <a:lnTo>
                  <a:pt x="4807296" y="918342"/>
                </a:lnTo>
                <a:lnTo>
                  <a:pt x="4832458" y="926039"/>
                </a:lnTo>
                <a:lnTo>
                  <a:pt x="4855474" y="935825"/>
                </a:lnTo>
                <a:lnTo>
                  <a:pt x="4876423" y="947650"/>
                </a:lnTo>
                <a:lnTo>
                  <a:pt x="4895385" y="961467"/>
                </a:lnTo>
                <a:lnTo>
                  <a:pt x="4912443" y="977224"/>
                </a:lnTo>
                <a:lnTo>
                  <a:pt x="4927674" y="994875"/>
                </a:lnTo>
                <a:lnTo>
                  <a:pt x="4941161" y="1014368"/>
                </a:lnTo>
                <a:lnTo>
                  <a:pt x="4952981" y="1035655"/>
                </a:lnTo>
                <a:lnTo>
                  <a:pt x="4963217" y="1058687"/>
                </a:lnTo>
                <a:lnTo>
                  <a:pt x="4971948" y="1083414"/>
                </a:lnTo>
                <a:lnTo>
                  <a:pt x="4979256" y="1109788"/>
                </a:lnTo>
                <a:lnTo>
                  <a:pt x="4985218" y="1137758"/>
                </a:lnTo>
                <a:lnTo>
                  <a:pt x="4989917" y="1167276"/>
                </a:lnTo>
                <a:lnTo>
                  <a:pt x="4993431" y="1198293"/>
                </a:lnTo>
                <a:lnTo>
                  <a:pt x="4995842" y="1230759"/>
                </a:lnTo>
                <a:lnTo>
                  <a:pt x="4997230" y="1264626"/>
                </a:lnTo>
                <a:lnTo>
                  <a:pt x="4997675" y="1299844"/>
                </a:lnTo>
                <a:lnTo>
                  <a:pt x="4997252" y="1335212"/>
                </a:lnTo>
                <a:lnTo>
                  <a:pt x="4995924" y="1369229"/>
                </a:lnTo>
                <a:lnTo>
                  <a:pt x="4993605" y="1401844"/>
                </a:lnTo>
                <a:lnTo>
                  <a:pt x="4990207" y="1433008"/>
                </a:lnTo>
                <a:lnTo>
                  <a:pt x="4985644" y="1462670"/>
                </a:lnTo>
                <a:lnTo>
                  <a:pt x="4979827" y="1490780"/>
                </a:lnTo>
                <a:lnTo>
                  <a:pt x="4972672" y="1517288"/>
                </a:lnTo>
                <a:lnTo>
                  <a:pt x="4964089" y="1542146"/>
                </a:lnTo>
                <a:lnTo>
                  <a:pt x="4953993" y="1565301"/>
                </a:lnTo>
                <a:lnTo>
                  <a:pt x="4942296" y="1586706"/>
                </a:lnTo>
                <a:lnTo>
                  <a:pt x="4928911" y="1606309"/>
                </a:lnTo>
                <a:lnTo>
                  <a:pt x="4913751" y="1624060"/>
                </a:lnTo>
                <a:lnTo>
                  <a:pt x="4896729" y="1639910"/>
                </a:lnTo>
                <a:lnTo>
                  <a:pt x="4877758" y="1653808"/>
                </a:lnTo>
                <a:lnTo>
                  <a:pt x="4856751" y="1665706"/>
                </a:lnTo>
                <a:lnTo>
                  <a:pt x="4833621" y="1675552"/>
                </a:lnTo>
                <a:lnTo>
                  <a:pt x="4808281" y="1683298"/>
                </a:lnTo>
                <a:lnTo>
                  <a:pt x="4780643" y="1688892"/>
                </a:lnTo>
                <a:lnTo>
                  <a:pt x="4750622" y="1692285"/>
                </a:lnTo>
                <a:lnTo>
                  <a:pt x="4718129" y="1693427"/>
                </a:lnTo>
                <a:lnTo>
                  <a:pt x="4718129" y="1634895"/>
                </a:lnTo>
                <a:lnTo>
                  <a:pt x="4748166" y="1633545"/>
                </a:lnTo>
                <a:lnTo>
                  <a:pt x="4775322" y="1629542"/>
                </a:lnTo>
                <a:lnTo>
                  <a:pt x="4799735" y="1622959"/>
                </a:lnTo>
                <a:lnTo>
                  <a:pt x="4821541" y="1613867"/>
                </a:lnTo>
                <a:lnTo>
                  <a:pt x="4857880" y="1588440"/>
                </a:lnTo>
                <a:lnTo>
                  <a:pt x="4885435" y="1553834"/>
                </a:lnTo>
                <a:lnTo>
                  <a:pt x="4896260" y="1533267"/>
                </a:lnTo>
                <a:lnTo>
                  <a:pt x="4905299" y="1510620"/>
                </a:lnTo>
                <a:lnTo>
                  <a:pt x="4912689" y="1485964"/>
                </a:lnTo>
                <a:lnTo>
                  <a:pt x="4918567" y="1459370"/>
                </a:lnTo>
                <a:lnTo>
                  <a:pt x="4923069" y="1430911"/>
                </a:lnTo>
                <a:lnTo>
                  <a:pt x="4926332" y="1400657"/>
                </a:lnTo>
                <a:lnTo>
                  <a:pt x="4928494" y="1368679"/>
                </a:lnTo>
                <a:lnTo>
                  <a:pt x="4929691" y="1335051"/>
                </a:lnTo>
                <a:lnTo>
                  <a:pt x="4930059" y="1299844"/>
                </a:lnTo>
                <a:lnTo>
                  <a:pt x="4929671" y="1264981"/>
                </a:lnTo>
                <a:lnTo>
                  <a:pt x="4928420" y="1231677"/>
                </a:lnTo>
                <a:lnTo>
                  <a:pt x="4926177" y="1200004"/>
                </a:lnTo>
                <a:lnTo>
                  <a:pt x="4922812" y="1170033"/>
                </a:lnTo>
                <a:lnTo>
                  <a:pt x="4918197" y="1141835"/>
                </a:lnTo>
                <a:lnTo>
                  <a:pt x="4912201" y="1115482"/>
                </a:lnTo>
                <a:lnTo>
                  <a:pt x="4904695" y="1091047"/>
                </a:lnTo>
                <a:lnTo>
                  <a:pt x="4895550" y="1068599"/>
                </a:lnTo>
                <a:lnTo>
                  <a:pt x="4884636" y="1048210"/>
                </a:lnTo>
                <a:lnTo>
                  <a:pt x="4856986" y="1013897"/>
                </a:lnTo>
                <a:lnTo>
                  <a:pt x="4820708" y="988680"/>
                </a:lnTo>
                <a:lnTo>
                  <a:pt x="4799010" y="979661"/>
                </a:lnTo>
                <a:lnTo>
                  <a:pt x="4774767" y="973129"/>
                </a:lnTo>
                <a:lnTo>
                  <a:pt x="4747850" y="969159"/>
                </a:lnTo>
                <a:lnTo>
                  <a:pt x="4718129" y="967819"/>
                </a:lnTo>
                <a:close/>
                <a:moveTo>
                  <a:pt x="3042401" y="908277"/>
                </a:moveTo>
                <a:lnTo>
                  <a:pt x="3074484" y="909411"/>
                </a:lnTo>
                <a:lnTo>
                  <a:pt x="3104180" y="912783"/>
                </a:lnTo>
                <a:lnTo>
                  <a:pt x="3131569" y="918342"/>
                </a:lnTo>
                <a:lnTo>
                  <a:pt x="3156731" y="926039"/>
                </a:lnTo>
                <a:lnTo>
                  <a:pt x="3179747" y="935825"/>
                </a:lnTo>
                <a:lnTo>
                  <a:pt x="3200696" y="947650"/>
                </a:lnTo>
                <a:lnTo>
                  <a:pt x="3219658" y="961467"/>
                </a:lnTo>
                <a:lnTo>
                  <a:pt x="3236715" y="977224"/>
                </a:lnTo>
                <a:lnTo>
                  <a:pt x="3251947" y="994875"/>
                </a:lnTo>
                <a:lnTo>
                  <a:pt x="3265433" y="1014368"/>
                </a:lnTo>
                <a:lnTo>
                  <a:pt x="3277254" y="1035655"/>
                </a:lnTo>
                <a:lnTo>
                  <a:pt x="3287490" y="1058687"/>
                </a:lnTo>
                <a:lnTo>
                  <a:pt x="3296221" y="1083414"/>
                </a:lnTo>
                <a:lnTo>
                  <a:pt x="3303528" y="1109788"/>
                </a:lnTo>
                <a:lnTo>
                  <a:pt x="3309491" y="1137758"/>
                </a:lnTo>
                <a:lnTo>
                  <a:pt x="3314189" y="1167276"/>
                </a:lnTo>
                <a:lnTo>
                  <a:pt x="3317704" y="1198293"/>
                </a:lnTo>
                <a:lnTo>
                  <a:pt x="3320115" y="1230759"/>
                </a:lnTo>
                <a:lnTo>
                  <a:pt x="3321503" y="1264626"/>
                </a:lnTo>
                <a:lnTo>
                  <a:pt x="3321948" y="1299844"/>
                </a:lnTo>
                <a:lnTo>
                  <a:pt x="3321525" y="1335212"/>
                </a:lnTo>
                <a:lnTo>
                  <a:pt x="3320197" y="1369229"/>
                </a:lnTo>
                <a:lnTo>
                  <a:pt x="3317878" y="1401844"/>
                </a:lnTo>
                <a:lnTo>
                  <a:pt x="3314480" y="1433008"/>
                </a:lnTo>
                <a:lnTo>
                  <a:pt x="3309916" y="1462670"/>
                </a:lnTo>
                <a:lnTo>
                  <a:pt x="3304100" y="1490780"/>
                </a:lnTo>
                <a:lnTo>
                  <a:pt x="3296944" y="1517288"/>
                </a:lnTo>
                <a:lnTo>
                  <a:pt x="3288362" y="1542146"/>
                </a:lnTo>
                <a:lnTo>
                  <a:pt x="3278266" y="1565301"/>
                </a:lnTo>
                <a:lnTo>
                  <a:pt x="3266569" y="1586706"/>
                </a:lnTo>
                <a:lnTo>
                  <a:pt x="3253184" y="1606309"/>
                </a:lnTo>
                <a:lnTo>
                  <a:pt x="3238024" y="1624060"/>
                </a:lnTo>
                <a:lnTo>
                  <a:pt x="3221002" y="1639910"/>
                </a:lnTo>
                <a:lnTo>
                  <a:pt x="3202030" y="1653808"/>
                </a:lnTo>
                <a:lnTo>
                  <a:pt x="3181024" y="1665706"/>
                </a:lnTo>
                <a:lnTo>
                  <a:pt x="3157894" y="1675552"/>
                </a:lnTo>
                <a:lnTo>
                  <a:pt x="3132553" y="1683298"/>
                </a:lnTo>
                <a:lnTo>
                  <a:pt x="3104916" y="1688892"/>
                </a:lnTo>
                <a:lnTo>
                  <a:pt x="3074894" y="1692285"/>
                </a:lnTo>
                <a:lnTo>
                  <a:pt x="3042401" y="1693427"/>
                </a:lnTo>
                <a:lnTo>
                  <a:pt x="3042401" y="1634895"/>
                </a:lnTo>
                <a:lnTo>
                  <a:pt x="3072438" y="1633545"/>
                </a:lnTo>
                <a:lnTo>
                  <a:pt x="3099594" y="1629542"/>
                </a:lnTo>
                <a:lnTo>
                  <a:pt x="3124008" y="1622959"/>
                </a:lnTo>
                <a:lnTo>
                  <a:pt x="3145814" y="1613867"/>
                </a:lnTo>
                <a:lnTo>
                  <a:pt x="3182153" y="1588440"/>
                </a:lnTo>
                <a:lnTo>
                  <a:pt x="3209708" y="1553834"/>
                </a:lnTo>
                <a:lnTo>
                  <a:pt x="3220532" y="1533267"/>
                </a:lnTo>
                <a:lnTo>
                  <a:pt x="3229571" y="1510620"/>
                </a:lnTo>
                <a:lnTo>
                  <a:pt x="3236961" y="1485964"/>
                </a:lnTo>
                <a:lnTo>
                  <a:pt x="3242839" y="1459370"/>
                </a:lnTo>
                <a:lnTo>
                  <a:pt x="3247341" y="1430911"/>
                </a:lnTo>
                <a:lnTo>
                  <a:pt x="3250605" y="1400657"/>
                </a:lnTo>
                <a:lnTo>
                  <a:pt x="3252767" y="1368679"/>
                </a:lnTo>
                <a:lnTo>
                  <a:pt x="3253963" y="1335051"/>
                </a:lnTo>
                <a:lnTo>
                  <a:pt x="3254332" y="1299844"/>
                </a:lnTo>
                <a:lnTo>
                  <a:pt x="3253944" y="1264981"/>
                </a:lnTo>
                <a:lnTo>
                  <a:pt x="3252693" y="1231677"/>
                </a:lnTo>
                <a:lnTo>
                  <a:pt x="3250450" y="1200004"/>
                </a:lnTo>
                <a:lnTo>
                  <a:pt x="3247085" y="1170033"/>
                </a:lnTo>
                <a:lnTo>
                  <a:pt x="3242469" y="1141835"/>
                </a:lnTo>
                <a:lnTo>
                  <a:pt x="3236473" y="1115482"/>
                </a:lnTo>
                <a:lnTo>
                  <a:pt x="3228968" y="1091047"/>
                </a:lnTo>
                <a:lnTo>
                  <a:pt x="3219823" y="1068599"/>
                </a:lnTo>
                <a:lnTo>
                  <a:pt x="3208909" y="1048210"/>
                </a:lnTo>
                <a:lnTo>
                  <a:pt x="3181259" y="1013897"/>
                </a:lnTo>
                <a:lnTo>
                  <a:pt x="3144981" y="988680"/>
                </a:lnTo>
                <a:lnTo>
                  <a:pt x="3123283" y="979661"/>
                </a:lnTo>
                <a:lnTo>
                  <a:pt x="3099039" y="973129"/>
                </a:lnTo>
                <a:lnTo>
                  <a:pt x="3072122" y="969159"/>
                </a:lnTo>
                <a:lnTo>
                  <a:pt x="3042401" y="967819"/>
                </a:lnTo>
                <a:close/>
                <a:moveTo>
                  <a:pt x="2729915" y="908277"/>
                </a:moveTo>
                <a:lnTo>
                  <a:pt x="2729915" y="967819"/>
                </a:lnTo>
                <a:lnTo>
                  <a:pt x="2700362" y="969159"/>
                </a:lnTo>
                <a:lnTo>
                  <a:pt x="2673592" y="973129"/>
                </a:lnTo>
                <a:lnTo>
                  <a:pt x="2649480" y="979661"/>
                </a:lnTo>
                <a:lnTo>
                  <a:pt x="2627894" y="988680"/>
                </a:lnTo>
                <a:lnTo>
                  <a:pt x="2591794" y="1013897"/>
                </a:lnTo>
                <a:lnTo>
                  <a:pt x="2564267" y="1048210"/>
                </a:lnTo>
                <a:lnTo>
                  <a:pt x="2553398" y="1068599"/>
                </a:lnTo>
                <a:lnTo>
                  <a:pt x="2544287" y="1091047"/>
                </a:lnTo>
                <a:lnTo>
                  <a:pt x="2536808" y="1115482"/>
                </a:lnTo>
                <a:lnTo>
                  <a:pt x="2530830" y="1141835"/>
                </a:lnTo>
                <a:lnTo>
                  <a:pt x="2526227" y="1170033"/>
                </a:lnTo>
                <a:lnTo>
                  <a:pt x="2522870" y="1200004"/>
                </a:lnTo>
                <a:lnTo>
                  <a:pt x="2520631" y="1231677"/>
                </a:lnTo>
                <a:lnTo>
                  <a:pt x="2519381" y="1264981"/>
                </a:lnTo>
                <a:lnTo>
                  <a:pt x="2518993" y="1299844"/>
                </a:lnTo>
                <a:lnTo>
                  <a:pt x="2519371" y="1335051"/>
                </a:lnTo>
                <a:lnTo>
                  <a:pt x="2520594" y="1368679"/>
                </a:lnTo>
                <a:lnTo>
                  <a:pt x="2522793" y="1400657"/>
                </a:lnTo>
                <a:lnTo>
                  <a:pt x="2526099" y="1430911"/>
                </a:lnTo>
                <a:lnTo>
                  <a:pt x="2530646" y="1459370"/>
                </a:lnTo>
                <a:lnTo>
                  <a:pt x="2536564" y="1485964"/>
                </a:lnTo>
                <a:lnTo>
                  <a:pt x="2543986" y="1510620"/>
                </a:lnTo>
                <a:lnTo>
                  <a:pt x="2553043" y="1533267"/>
                </a:lnTo>
                <a:lnTo>
                  <a:pt x="2563868" y="1553834"/>
                </a:lnTo>
                <a:lnTo>
                  <a:pt x="2591347" y="1588440"/>
                </a:lnTo>
                <a:lnTo>
                  <a:pt x="2627477" y="1613867"/>
                </a:lnTo>
                <a:lnTo>
                  <a:pt x="2649117" y="1622959"/>
                </a:lnTo>
                <a:lnTo>
                  <a:pt x="2673315" y="1629542"/>
                </a:lnTo>
                <a:lnTo>
                  <a:pt x="2700204" y="1633545"/>
                </a:lnTo>
                <a:lnTo>
                  <a:pt x="2729915" y="1634895"/>
                </a:lnTo>
                <a:lnTo>
                  <a:pt x="2729915" y="1693427"/>
                </a:lnTo>
                <a:lnTo>
                  <a:pt x="2697559" y="1692285"/>
                </a:lnTo>
                <a:lnTo>
                  <a:pt x="2667646" y="1688892"/>
                </a:lnTo>
                <a:lnTo>
                  <a:pt x="2640091" y="1683298"/>
                </a:lnTo>
                <a:lnTo>
                  <a:pt x="2614811" y="1675552"/>
                </a:lnTo>
                <a:lnTo>
                  <a:pt x="2591719" y="1665706"/>
                </a:lnTo>
                <a:lnTo>
                  <a:pt x="2570731" y="1653808"/>
                </a:lnTo>
                <a:lnTo>
                  <a:pt x="2551763" y="1639910"/>
                </a:lnTo>
                <a:lnTo>
                  <a:pt x="2534729" y="1624060"/>
                </a:lnTo>
                <a:lnTo>
                  <a:pt x="2519545" y="1606309"/>
                </a:lnTo>
                <a:lnTo>
                  <a:pt x="2506126" y="1586706"/>
                </a:lnTo>
                <a:lnTo>
                  <a:pt x="2494388" y="1565301"/>
                </a:lnTo>
                <a:lnTo>
                  <a:pt x="2484245" y="1542146"/>
                </a:lnTo>
                <a:lnTo>
                  <a:pt x="2475612" y="1517288"/>
                </a:lnTo>
                <a:lnTo>
                  <a:pt x="2468406" y="1490780"/>
                </a:lnTo>
                <a:lnTo>
                  <a:pt x="2462542" y="1462670"/>
                </a:lnTo>
                <a:lnTo>
                  <a:pt x="2457933" y="1433008"/>
                </a:lnTo>
                <a:lnTo>
                  <a:pt x="2454497" y="1401844"/>
                </a:lnTo>
                <a:lnTo>
                  <a:pt x="2452147" y="1369229"/>
                </a:lnTo>
                <a:lnTo>
                  <a:pt x="2450799" y="1335212"/>
                </a:lnTo>
                <a:lnTo>
                  <a:pt x="2450369" y="1299844"/>
                </a:lnTo>
                <a:lnTo>
                  <a:pt x="2450813" y="1264626"/>
                </a:lnTo>
                <a:lnTo>
                  <a:pt x="2452201" y="1230759"/>
                </a:lnTo>
                <a:lnTo>
                  <a:pt x="2454613" y="1198293"/>
                </a:lnTo>
                <a:lnTo>
                  <a:pt x="2458127" y="1167276"/>
                </a:lnTo>
                <a:lnTo>
                  <a:pt x="2462826" y="1137758"/>
                </a:lnTo>
                <a:lnTo>
                  <a:pt x="2468788" y="1109788"/>
                </a:lnTo>
                <a:lnTo>
                  <a:pt x="2476095" y="1083414"/>
                </a:lnTo>
                <a:lnTo>
                  <a:pt x="2484826" y="1058687"/>
                </a:lnTo>
                <a:lnTo>
                  <a:pt x="2495062" y="1035655"/>
                </a:lnTo>
                <a:lnTo>
                  <a:pt x="2506883" y="1014368"/>
                </a:lnTo>
                <a:lnTo>
                  <a:pt x="2520369" y="994875"/>
                </a:lnTo>
                <a:lnTo>
                  <a:pt x="2535601" y="977224"/>
                </a:lnTo>
                <a:lnTo>
                  <a:pt x="2552659" y="961467"/>
                </a:lnTo>
                <a:lnTo>
                  <a:pt x="2571621" y="947650"/>
                </a:lnTo>
                <a:lnTo>
                  <a:pt x="2592570" y="935825"/>
                </a:lnTo>
                <a:lnTo>
                  <a:pt x="2615586" y="926039"/>
                </a:lnTo>
                <a:lnTo>
                  <a:pt x="2640748" y="918342"/>
                </a:lnTo>
                <a:lnTo>
                  <a:pt x="2668136" y="912783"/>
                </a:lnTo>
                <a:lnTo>
                  <a:pt x="2697832" y="909411"/>
                </a:lnTo>
                <a:close/>
                <a:moveTo>
                  <a:pt x="279546" y="908277"/>
                </a:moveTo>
                <a:lnTo>
                  <a:pt x="279546" y="967819"/>
                </a:lnTo>
                <a:lnTo>
                  <a:pt x="249993" y="969159"/>
                </a:lnTo>
                <a:lnTo>
                  <a:pt x="223224" y="973129"/>
                </a:lnTo>
                <a:lnTo>
                  <a:pt x="199110" y="979661"/>
                </a:lnTo>
                <a:lnTo>
                  <a:pt x="177525" y="988680"/>
                </a:lnTo>
                <a:lnTo>
                  <a:pt x="141425" y="1013897"/>
                </a:lnTo>
                <a:lnTo>
                  <a:pt x="113898" y="1048210"/>
                </a:lnTo>
                <a:lnTo>
                  <a:pt x="103029" y="1068599"/>
                </a:lnTo>
                <a:lnTo>
                  <a:pt x="93919" y="1091047"/>
                </a:lnTo>
                <a:lnTo>
                  <a:pt x="86439" y="1115482"/>
                </a:lnTo>
                <a:lnTo>
                  <a:pt x="80462" y="1141835"/>
                </a:lnTo>
                <a:lnTo>
                  <a:pt x="75859" y="1170033"/>
                </a:lnTo>
                <a:lnTo>
                  <a:pt x="72502" y="1200004"/>
                </a:lnTo>
                <a:lnTo>
                  <a:pt x="70263" y="1231677"/>
                </a:lnTo>
                <a:lnTo>
                  <a:pt x="69013" y="1264981"/>
                </a:lnTo>
                <a:lnTo>
                  <a:pt x="68625" y="1299844"/>
                </a:lnTo>
                <a:lnTo>
                  <a:pt x="69003" y="1335051"/>
                </a:lnTo>
                <a:lnTo>
                  <a:pt x="70225" y="1368679"/>
                </a:lnTo>
                <a:lnTo>
                  <a:pt x="72424" y="1400657"/>
                </a:lnTo>
                <a:lnTo>
                  <a:pt x="75731" y="1430911"/>
                </a:lnTo>
                <a:lnTo>
                  <a:pt x="80277" y="1459370"/>
                </a:lnTo>
                <a:lnTo>
                  <a:pt x="86195" y="1485964"/>
                </a:lnTo>
                <a:lnTo>
                  <a:pt x="93617" y="1510620"/>
                </a:lnTo>
                <a:lnTo>
                  <a:pt x="102674" y="1533267"/>
                </a:lnTo>
                <a:lnTo>
                  <a:pt x="113499" y="1553834"/>
                </a:lnTo>
                <a:lnTo>
                  <a:pt x="140977" y="1588440"/>
                </a:lnTo>
                <a:lnTo>
                  <a:pt x="177108" y="1613867"/>
                </a:lnTo>
                <a:lnTo>
                  <a:pt x="198748" y="1622959"/>
                </a:lnTo>
                <a:lnTo>
                  <a:pt x="222946" y="1629542"/>
                </a:lnTo>
                <a:lnTo>
                  <a:pt x="249835" y="1633545"/>
                </a:lnTo>
                <a:lnTo>
                  <a:pt x="279546" y="1634895"/>
                </a:lnTo>
                <a:lnTo>
                  <a:pt x="279546" y="1693427"/>
                </a:lnTo>
                <a:lnTo>
                  <a:pt x="247190" y="1692285"/>
                </a:lnTo>
                <a:lnTo>
                  <a:pt x="217277" y="1688892"/>
                </a:lnTo>
                <a:lnTo>
                  <a:pt x="189722" y="1683298"/>
                </a:lnTo>
                <a:lnTo>
                  <a:pt x="164441" y="1675552"/>
                </a:lnTo>
                <a:lnTo>
                  <a:pt x="141350" y="1665706"/>
                </a:lnTo>
                <a:lnTo>
                  <a:pt x="120362" y="1653808"/>
                </a:lnTo>
                <a:lnTo>
                  <a:pt x="101394" y="1639910"/>
                </a:lnTo>
                <a:lnTo>
                  <a:pt x="84360" y="1624060"/>
                </a:lnTo>
                <a:lnTo>
                  <a:pt x="69176" y="1606309"/>
                </a:lnTo>
                <a:lnTo>
                  <a:pt x="55758" y="1586706"/>
                </a:lnTo>
                <a:lnTo>
                  <a:pt x="44019" y="1565301"/>
                </a:lnTo>
                <a:lnTo>
                  <a:pt x="33877" y="1542146"/>
                </a:lnTo>
                <a:lnTo>
                  <a:pt x="25244" y="1517288"/>
                </a:lnTo>
                <a:lnTo>
                  <a:pt x="18038" y="1490780"/>
                </a:lnTo>
                <a:lnTo>
                  <a:pt x="12173" y="1462670"/>
                </a:lnTo>
                <a:lnTo>
                  <a:pt x="7565" y="1433008"/>
                </a:lnTo>
                <a:lnTo>
                  <a:pt x="4128" y="1401844"/>
                </a:lnTo>
                <a:lnTo>
                  <a:pt x="1778" y="1369229"/>
                </a:lnTo>
                <a:lnTo>
                  <a:pt x="430" y="1335212"/>
                </a:lnTo>
                <a:lnTo>
                  <a:pt x="0" y="1299844"/>
                </a:lnTo>
                <a:lnTo>
                  <a:pt x="444" y="1264626"/>
                </a:lnTo>
                <a:lnTo>
                  <a:pt x="1832" y="1230759"/>
                </a:lnTo>
                <a:lnTo>
                  <a:pt x="4244" y="1198293"/>
                </a:lnTo>
                <a:lnTo>
                  <a:pt x="7759" y="1167276"/>
                </a:lnTo>
                <a:lnTo>
                  <a:pt x="12457" y="1137758"/>
                </a:lnTo>
                <a:lnTo>
                  <a:pt x="18420" y="1109788"/>
                </a:lnTo>
                <a:lnTo>
                  <a:pt x="25726" y="1083414"/>
                </a:lnTo>
                <a:lnTo>
                  <a:pt x="34458" y="1058687"/>
                </a:lnTo>
                <a:lnTo>
                  <a:pt x="44694" y="1035655"/>
                </a:lnTo>
                <a:lnTo>
                  <a:pt x="56515" y="1014368"/>
                </a:lnTo>
                <a:lnTo>
                  <a:pt x="70001" y="994875"/>
                </a:lnTo>
                <a:lnTo>
                  <a:pt x="85232" y="977224"/>
                </a:lnTo>
                <a:lnTo>
                  <a:pt x="102289" y="961467"/>
                </a:lnTo>
                <a:lnTo>
                  <a:pt x="121252" y="947650"/>
                </a:lnTo>
                <a:lnTo>
                  <a:pt x="142201" y="935825"/>
                </a:lnTo>
                <a:lnTo>
                  <a:pt x="165216" y="926039"/>
                </a:lnTo>
                <a:lnTo>
                  <a:pt x="190378" y="918342"/>
                </a:lnTo>
                <a:lnTo>
                  <a:pt x="217767" y="912783"/>
                </a:lnTo>
                <a:lnTo>
                  <a:pt x="247463" y="909411"/>
                </a:lnTo>
                <a:close/>
                <a:moveTo>
                  <a:pt x="3192284" y="526801"/>
                </a:moveTo>
                <a:lnTo>
                  <a:pt x="3739265" y="526801"/>
                </a:lnTo>
                <a:lnTo>
                  <a:pt x="3739265" y="591388"/>
                </a:lnTo>
                <a:lnTo>
                  <a:pt x="3192284" y="591388"/>
                </a:lnTo>
                <a:close/>
                <a:moveTo>
                  <a:pt x="1133185" y="526800"/>
                </a:moveTo>
                <a:lnTo>
                  <a:pt x="1680167" y="526800"/>
                </a:lnTo>
                <a:lnTo>
                  <a:pt x="1680167" y="591388"/>
                </a:lnTo>
                <a:lnTo>
                  <a:pt x="1133185" y="591388"/>
                </a:lnTo>
                <a:close/>
                <a:moveTo>
                  <a:pt x="3192284" y="315879"/>
                </a:moveTo>
                <a:lnTo>
                  <a:pt x="3739265" y="315879"/>
                </a:lnTo>
                <a:lnTo>
                  <a:pt x="3739265" y="380466"/>
                </a:lnTo>
                <a:lnTo>
                  <a:pt x="3192284" y="380466"/>
                </a:lnTo>
                <a:close/>
                <a:moveTo>
                  <a:pt x="1133185" y="315878"/>
                </a:moveTo>
                <a:lnTo>
                  <a:pt x="1680167" y="315878"/>
                </a:lnTo>
                <a:lnTo>
                  <a:pt x="1680167" y="380466"/>
                </a:lnTo>
                <a:lnTo>
                  <a:pt x="1133185" y="380466"/>
                </a:lnTo>
                <a:close/>
                <a:moveTo>
                  <a:pt x="2793900" y="70646"/>
                </a:moveTo>
                <a:lnTo>
                  <a:pt x="2865553" y="70646"/>
                </a:lnTo>
                <a:lnTo>
                  <a:pt x="2651604" y="716528"/>
                </a:lnTo>
                <a:lnTo>
                  <a:pt x="2577933" y="716528"/>
                </a:lnTo>
                <a:close/>
                <a:moveTo>
                  <a:pt x="2003815" y="70645"/>
                </a:moveTo>
                <a:lnTo>
                  <a:pt x="2079504" y="70645"/>
                </a:lnTo>
                <a:lnTo>
                  <a:pt x="2294462" y="716528"/>
                </a:lnTo>
                <a:lnTo>
                  <a:pt x="2218772" y="716528"/>
                </a:lnTo>
                <a:close/>
                <a:moveTo>
                  <a:pt x="793451" y="1"/>
                </a:moveTo>
                <a:lnTo>
                  <a:pt x="793451" y="59543"/>
                </a:lnTo>
                <a:lnTo>
                  <a:pt x="763898" y="60883"/>
                </a:lnTo>
                <a:lnTo>
                  <a:pt x="737128" y="64853"/>
                </a:lnTo>
                <a:lnTo>
                  <a:pt x="713016" y="71384"/>
                </a:lnTo>
                <a:lnTo>
                  <a:pt x="691430" y="80403"/>
                </a:lnTo>
                <a:lnTo>
                  <a:pt x="655330" y="105620"/>
                </a:lnTo>
                <a:lnTo>
                  <a:pt x="627803" y="139933"/>
                </a:lnTo>
                <a:lnTo>
                  <a:pt x="616934" y="160322"/>
                </a:lnTo>
                <a:lnTo>
                  <a:pt x="607823" y="182770"/>
                </a:lnTo>
                <a:lnTo>
                  <a:pt x="600344" y="207206"/>
                </a:lnTo>
                <a:lnTo>
                  <a:pt x="594366" y="233559"/>
                </a:lnTo>
                <a:lnTo>
                  <a:pt x="589763" y="261756"/>
                </a:lnTo>
                <a:lnTo>
                  <a:pt x="586406" y="291727"/>
                </a:lnTo>
                <a:lnTo>
                  <a:pt x="584167" y="323400"/>
                </a:lnTo>
                <a:lnTo>
                  <a:pt x="582918" y="356704"/>
                </a:lnTo>
                <a:lnTo>
                  <a:pt x="582529" y="391567"/>
                </a:lnTo>
                <a:lnTo>
                  <a:pt x="582908" y="426776"/>
                </a:lnTo>
                <a:lnTo>
                  <a:pt x="584130" y="460404"/>
                </a:lnTo>
                <a:lnTo>
                  <a:pt x="586329" y="492381"/>
                </a:lnTo>
                <a:lnTo>
                  <a:pt x="589635" y="522635"/>
                </a:lnTo>
                <a:lnTo>
                  <a:pt x="594182" y="551095"/>
                </a:lnTo>
                <a:lnTo>
                  <a:pt x="600100" y="577689"/>
                </a:lnTo>
                <a:lnTo>
                  <a:pt x="607522" y="602344"/>
                </a:lnTo>
                <a:lnTo>
                  <a:pt x="616579" y="624991"/>
                </a:lnTo>
                <a:lnTo>
                  <a:pt x="627404" y="645557"/>
                </a:lnTo>
                <a:lnTo>
                  <a:pt x="654883" y="680164"/>
                </a:lnTo>
                <a:lnTo>
                  <a:pt x="691013" y="705591"/>
                </a:lnTo>
                <a:lnTo>
                  <a:pt x="712653" y="714682"/>
                </a:lnTo>
                <a:lnTo>
                  <a:pt x="736851" y="721266"/>
                </a:lnTo>
                <a:lnTo>
                  <a:pt x="763739" y="725268"/>
                </a:lnTo>
                <a:lnTo>
                  <a:pt x="793451" y="726618"/>
                </a:lnTo>
                <a:lnTo>
                  <a:pt x="793451" y="785151"/>
                </a:lnTo>
                <a:lnTo>
                  <a:pt x="761094" y="784010"/>
                </a:lnTo>
                <a:lnTo>
                  <a:pt x="731182" y="780616"/>
                </a:lnTo>
                <a:lnTo>
                  <a:pt x="703628" y="775022"/>
                </a:lnTo>
                <a:lnTo>
                  <a:pt x="678346" y="767277"/>
                </a:lnTo>
                <a:lnTo>
                  <a:pt x="655255" y="757431"/>
                </a:lnTo>
                <a:lnTo>
                  <a:pt x="634268" y="745532"/>
                </a:lnTo>
                <a:lnTo>
                  <a:pt x="615299" y="731633"/>
                </a:lnTo>
                <a:lnTo>
                  <a:pt x="598265" y="715783"/>
                </a:lnTo>
                <a:lnTo>
                  <a:pt x="583081" y="698032"/>
                </a:lnTo>
                <a:lnTo>
                  <a:pt x="569662" y="678429"/>
                </a:lnTo>
                <a:lnTo>
                  <a:pt x="557924" y="657025"/>
                </a:lnTo>
                <a:lnTo>
                  <a:pt x="547781" y="633870"/>
                </a:lnTo>
                <a:lnTo>
                  <a:pt x="539149" y="609014"/>
                </a:lnTo>
                <a:lnTo>
                  <a:pt x="531942" y="582504"/>
                </a:lnTo>
                <a:lnTo>
                  <a:pt x="526078" y="554394"/>
                </a:lnTo>
                <a:lnTo>
                  <a:pt x="521469" y="524732"/>
                </a:lnTo>
                <a:lnTo>
                  <a:pt x="518033" y="493569"/>
                </a:lnTo>
                <a:lnTo>
                  <a:pt x="515683" y="460953"/>
                </a:lnTo>
                <a:lnTo>
                  <a:pt x="514335" y="426936"/>
                </a:lnTo>
                <a:lnTo>
                  <a:pt x="513905" y="391567"/>
                </a:lnTo>
                <a:lnTo>
                  <a:pt x="514349" y="356350"/>
                </a:lnTo>
                <a:lnTo>
                  <a:pt x="515738" y="322483"/>
                </a:lnTo>
                <a:lnTo>
                  <a:pt x="518149" y="290017"/>
                </a:lnTo>
                <a:lnTo>
                  <a:pt x="521663" y="259000"/>
                </a:lnTo>
                <a:lnTo>
                  <a:pt x="526362" y="229481"/>
                </a:lnTo>
                <a:lnTo>
                  <a:pt x="532325" y="201512"/>
                </a:lnTo>
                <a:lnTo>
                  <a:pt x="539631" y="175138"/>
                </a:lnTo>
                <a:lnTo>
                  <a:pt x="548363" y="150411"/>
                </a:lnTo>
                <a:lnTo>
                  <a:pt x="558599" y="127379"/>
                </a:lnTo>
                <a:lnTo>
                  <a:pt x="570419" y="106092"/>
                </a:lnTo>
                <a:lnTo>
                  <a:pt x="583905" y="86599"/>
                </a:lnTo>
                <a:lnTo>
                  <a:pt x="599138" y="68948"/>
                </a:lnTo>
                <a:lnTo>
                  <a:pt x="616194" y="53191"/>
                </a:lnTo>
                <a:lnTo>
                  <a:pt x="635157" y="39374"/>
                </a:lnTo>
                <a:lnTo>
                  <a:pt x="656106" y="27549"/>
                </a:lnTo>
                <a:lnTo>
                  <a:pt x="679121" y="17763"/>
                </a:lnTo>
                <a:lnTo>
                  <a:pt x="704284" y="10066"/>
                </a:lnTo>
                <a:lnTo>
                  <a:pt x="731673" y="4507"/>
                </a:lnTo>
                <a:lnTo>
                  <a:pt x="761368" y="1135"/>
                </a:lnTo>
                <a:close/>
                <a:moveTo>
                  <a:pt x="4079066" y="0"/>
                </a:moveTo>
                <a:lnTo>
                  <a:pt x="4111149" y="1134"/>
                </a:lnTo>
                <a:lnTo>
                  <a:pt x="4140844" y="4506"/>
                </a:lnTo>
                <a:lnTo>
                  <a:pt x="4168233" y="10064"/>
                </a:lnTo>
                <a:lnTo>
                  <a:pt x="4193395" y="17761"/>
                </a:lnTo>
                <a:lnTo>
                  <a:pt x="4216410" y="27548"/>
                </a:lnTo>
                <a:lnTo>
                  <a:pt x="4237360" y="39374"/>
                </a:lnTo>
                <a:lnTo>
                  <a:pt x="4256322" y="53190"/>
                </a:lnTo>
                <a:lnTo>
                  <a:pt x="4273379" y="68948"/>
                </a:lnTo>
                <a:lnTo>
                  <a:pt x="4288611" y="86598"/>
                </a:lnTo>
                <a:lnTo>
                  <a:pt x="4302097" y="106091"/>
                </a:lnTo>
                <a:lnTo>
                  <a:pt x="4313918" y="127378"/>
                </a:lnTo>
                <a:lnTo>
                  <a:pt x="4324154" y="150410"/>
                </a:lnTo>
                <a:lnTo>
                  <a:pt x="4332885" y="175137"/>
                </a:lnTo>
                <a:lnTo>
                  <a:pt x="4340192" y="201510"/>
                </a:lnTo>
                <a:lnTo>
                  <a:pt x="4346155" y="229481"/>
                </a:lnTo>
                <a:lnTo>
                  <a:pt x="4350853" y="258999"/>
                </a:lnTo>
                <a:lnTo>
                  <a:pt x="4354368" y="290016"/>
                </a:lnTo>
                <a:lnTo>
                  <a:pt x="4356779" y="322482"/>
                </a:lnTo>
                <a:lnTo>
                  <a:pt x="4358167" y="356348"/>
                </a:lnTo>
                <a:lnTo>
                  <a:pt x="4358612" y="391566"/>
                </a:lnTo>
                <a:lnTo>
                  <a:pt x="4358189" y="426935"/>
                </a:lnTo>
                <a:lnTo>
                  <a:pt x="4356861" y="460952"/>
                </a:lnTo>
                <a:lnTo>
                  <a:pt x="4354541" y="493568"/>
                </a:lnTo>
                <a:lnTo>
                  <a:pt x="4351143" y="524731"/>
                </a:lnTo>
                <a:lnTo>
                  <a:pt x="4346580" y="554393"/>
                </a:lnTo>
                <a:lnTo>
                  <a:pt x="4340764" y="582503"/>
                </a:lnTo>
                <a:lnTo>
                  <a:pt x="4333608" y="609012"/>
                </a:lnTo>
                <a:lnTo>
                  <a:pt x="4325025" y="633869"/>
                </a:lnTo>
                <a:lnTo>
                  <a:pt x="4314929" y="657024"/>
                </a:lnTo>
                <a:lnTo>
                  <a:pt x="4303232" y="678429"/>
                </a:lnTo>
                <a:lnTo>
                  <a:pt x="4289847" y="698032"/>
                </a:lnTo>
                <a:lnTo>
                  <a:pt x="4274687" y="715783"/>
                </a:lnTo>
                <a:lnTo>
                  <a:pt x="4257665" y="731633"/>
                </a:lnTo>
                <a:lnTo>
                  <a:pt x="4238694" y="745532"/>
                </a:lnTo>
                <a:lnTo>
                  <a:pt x="4217687" y="757430"/>
                </a:lnTo>
                <a:lnTo>
                  <a:pt x="4194558" y="767276"/>
                </a:lnTo>
                <a:lnTo>
                  <a:pt x="4169217" y="775021"/>
                </a:lnTo>
                <a:lnTo>
                  <a:pt x="4141580" y="780616"/>
                </a:lnTo>
                <a:lnTo>
                  <a:pt x="4111558" y="784010"/>
                </a:lnTo>
                <a:lnTo>
                  <a:pt x="4079066" y="785151"/>
                </a:lnTo>
                <a:lnTo>
                  <a:pt x="4079066" y="726618"/>
                </a:lnTo>
                <a:lnTo>
                  <a:pt x="4109102" y="725268"/>
                </a:lnTo>
                <a:lnTo>
                  <a:pt x="4136258" y="721265"/>
                </a:lnTo>
                <a:lnTo>
                  <a:pt x="4160671" y="714682"/>
                </a:lnTo>
                <a:lnTo>
                  <a:pt x="4182478" y="705591"/>
                </a:lnTo>
                <a:lnTo>
                  <a:pt x="4218817" y="680164"/>
                </a:lnTo>
                <a:lnTo>
                  <a:pt x="4246371" y="645557"/>
                </a:lnTo>
                <a:lnTo>
                  <a:pt x="4257196" y="624990"/>
                </a:lnTo>
                <a:lnTo>
                  <a:pt x="4266235" y="602343"/>
                </a:lnTo>
                <a:lnTo>
                  <a:pt x="4273625" y="577688"/>
                </a:lnTo>
                <a:lnTo>
                  <a:pt x="4279503" y="551094"/>
                </a:lnTo>
                <a:lnTo>
                  <a:pt x="4284005" y="522634"/>
                </a:lnTo>
                <a:lnTo>
                  <a:pt x="4287269" y="492381"/>
                </a:lnTo>
                <a:lnTo>
                  <a:pt x="4289431" y="460404"/>
                </a:lnTo>
                <a:lnTo>
                  <a:pt x="4290627" y="426775"/>
                </a:lnTo>
                <a:lnTo>
                  <a:pt x="4290996" y="391566"/>
                </a:lnTo>
                <a:lnTo>
                  <a:pt x="4290608" y="356703"/>
                </a:lnTo>
                <a:lnTo>
                  <a:pt x="4289356" y="323400"/>
                </a:lnTo>
                <a:lnTo>
                  <a:pt x="4287114" y="291726"/>
                </a:lnTo>
                <a:lnTo>
                  <a:pt x="4283749" y="261756"/>
                </a:lnTo>
                <a:lnTo>
                  <a:pt x="4279133" y="233558"/>
                </a:lnTo>
                <a:lnTo>
                  <a:pt x="4273137" y="207205"/>
                </a:lnTo>
                <a:lnTo>
                  <a:pt x="4265631" y="182769"/>
                </a:lnTo>
                <a:lnTo>
                  <a:pt x="4256487" y="160321"/>
                </a:lnTo>
                <a:lnTo>
                  <a:pt x="4245573" y="139933"/>
                </a:lnTo>
                <a:lnTo>
                  <a:pt x="4217922" y="105620"/>
                </a:lnTo>
                <a:lnTo>
                  <a:pt x="4181644" y="80403"/>
                </a:lnTo>
                <a:lnTo>
                  <a:pt x="4159946" y="71383"/>
                </a:lnTo>
                <a:lnTo>
                  <a:pt x="4135704" y="64853"/>
                </a:lnTo>
                <a:lnTo>
                  <a:pt x="4108787" y="60882"/>
                </a:lnTo>
                <a:lnTo>
                  <a:pt x="4079066" y="59542"/>
                </a:lnTo>
                <a:close/>
              </a:path>
            </a:pathLst>
          </a:custGeom>
          <a:solidFill>
            <a:srgbClr val="F1758B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92500955-F955-8FDD-E021-8370B753FCBD}"/>
              </a:ext>
            </a:extLst>
          </p:cNvPr>
          <p:cNvSpPr txBox="1"/>
          <p:nvPr userDrawn="1"/>
        </p:nvSpPr>
        <p:spPr>
          <a:xfrm>
            <a:off x="0" y="-477092"/>
            <a:ext cx="9601200" cy="1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9" noProof="0" dirty="0"/>
              <a:t>Skift farve på Mikro grafikken: Klik på Mikro grafikken, klik på Fyldfarve til figur, vælg farve fra Brugerdefinerede farvers anden række. </a:t>
            </a:r>
          </a:p>
        </p:txBody>
      </p:sp>
    </p:spTree>
    <p:extLst>
      <p:ext uri="{BB962C8B-B14F-4D97-AF65-F5344CB8AC3E}">
        <p14:creationId xmlns:p14="http://schemas.microsoft.com/office/powerpoint/2010/main" val="3153797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720">
          <p15:clr>
            <a:srgbClr val="A4A3A4"/>
          </p15:clr>
        </p15:guide>
        <p15:guide id="2" orient="horz" pos="3183">
          <p15:clr>
            <a:srgbClr val="A4A3A4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aggrund højre">
            <a:extLst>
              <a:ext uri="{FF2B5EF4-FFF2-40B4-BE49-F238E27FC236}">
                <a16:creationId xmlns:a16="http://schemas.microsoft.com/office/drawing/2014/main" id="{FBEA3A33-4B5E-F835-AD9A-4D073373C2FC}"/>
              </a:ext>
            </a:extLst>
          </p:cNvPr>
          <p:cNvSpPr/>
          <p:nvPr userDrawn="1"/>
        </p:nvSpPr>
        <p:spPr bwMode="white">
          <a:xfrm>
            <a:off x="5611953" y="1680002"/>
            <a:ext cx="3989248" cy="11120799"/>
          </a:xfrm>
          <a:prstGeom prst="rect">
            <a:avLst/>
          </a:prstGeom>
          <a:solidFill>
            <a:srgbClr val="3F1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525" tIns="21263" rIns="42525" bIns="21263" rtlCol="0" anchor="ctr"/>
          <a:lstStyle/>
          <a:p>
            <a:pPr algn="ctr"/>
            <a:endParaRPr lang="da-DK" sz="1181" noProof="0" dirty="0" err="1"/>
          </a:p>
        </p:txBody>
      </p:sp>
      <p:sp>
        <p:nvSpPr>
          <p:cNvPr id="36" name="Citationstegn">
            <a:extLst>
              <a:ext uri="{FF2B5EF4-FFF2-40B4-BE49-F238E27FC236}">
                <a16:creationId xmlns:a16="http://schemas.microsoft.com/office/drawing/2014/main" id="{D69A9A27-677C-C571-8CFB-FA523F94F8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519" y="4141744"/>
            <a:ext cx="530120" cy="1150469"/>
          </a:xfrm>
          <a:custGeom>
            <a:avLst/>
            <a:gdLst>
              <a:gd name="connsiteX0" fmla="*/ 502632 w 673168"/>
              <a:gd name="connsiteY0" fmla="*/ 0 h 616323"/>
              <a:gd name="connsiteX1" fmla="*/ 604355 w 673168"/>
              <a:gd name="connsiteY1" fmla="*/ 0 h 616323"/>
              <a:gd name="connsiteX2" fmla="*/ 520583 w 673168"/>
              <a:gd name="connsiteY2" fmla="*/ 379966 h 616323"/>
              <a:gd name="connsiteX3" fmla="*/ 673168 w 673168"/>
              <a:gd name="connsiteY3" fmla="*/ 493657 h 616323"/>
              <a:gd name="connsiteX4" fmla="*/ 535543 w 673168"/>
              <a:gd name="connsiteY4" fmla="*/ 616323 h 616323"/>
              <a:gd name="connsiteX5" fmla="*/ 400909 w 673168"/>
              <a:gd name="connsiteY5" fmla="*/ 493657 h 616323"/>
              <a:gd name="connsiteX6" fmla="*/ 412876 w 673168"/>
              <a:gd name="connsiteY6" fmla="*/ 409885 h 616323"/>
              <a:gd name="connsiteX7" fmla="*/ 101723 w 673168"/>
              <a:gd name="connsiteY7" fmla="*/ 0 h 616323"/>
              <a:gd name="connsiteX8" fmla="*/ 203446 w 673168"/>
              <a:gd name="connsiteY8" fmla="*/ 0 h 616323"/>
              <a:gd name="connsiteX9" fmla="*/ 119674 w 673168"/>
              <a:gd name="connsiteY9" fmla="*/ 379966 h 616323"/>
              <a:gd name="connsiteX10" fmla="*/ 272259 w 673168"/>
              <a:gd name="connsiteY10" fmla="*/ 493657 h 616323"/>
              <a:gd name="connsiteX11" fmla="*/ 134634 w 673168"/>
              <a:gd name="connsiteY11" fmla="*/ 616323 h 616323"/>
              <a:gd name="connsiteX12" fmla="*/ 0 w 673168"/>
              <a:gd name="connsiteY12" fmla="*/ 493657 h 616323"/>
              <a:gd name="connsiteX13" fmla="*/ 11967 w 673168"/>
              <a:gd name="connsiteY13" fmla="*/ 409885 h 61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3168" h="616323">
                <a:moveTo>
                  <a:pt x="502632" y="0"/>
                </a:moveTo>
                <a:lnTo>
                  <a:pt x="604355" y="0"/>
                </a:lnTo>
                <a:lnTo>
                  <a:pt x="520583" y="379966"/>
                </a:lnTo>
                <a:cubicBezTo>
                  <a:pt x="616323" y="379966"/>
                  <a:pt x="673168" y="403901"/>
                  <a:pt x="673168" y="493657"/>
                </a:cubicBezTo>
                <a:cubicBezTo>
                  <a:pt x="673168" y="592388"/>
                  <a:pt x="616323" y="616323"/>
                  <a:pt x="535543" y="616323"/>
                </a:cubicBezTo>
                <a:cubicBezTo>
                  <a:pt x="457754" y="616323"/>
                  <a:pt x="400909" y="592388"/>
                  <a:pt x="400909" y="493657"/>
                </a:cubicBezTo>
                <a:cubicBezTo>
                  <a:pt x="400909" y="478698"/>
                  <a:pt x="403901" y="445787"/>
                  <a:pt x="412876" y="409885"/>
                </a:cubicBezTo>
                <a:close/>
                <a:moveTo>
                  <a:pt x="101723" y="0"/>
                </a:moveTo>
                <a:lnTo>
                  <a:pt x="203446" y="0"/>
                </a:lnTo>
                <a:lnTo>
                  <a:pt x="119674" y="379966"/>
                </a:lnTo>
                <a:cubicBezTo>
                  <a:pt x="215414" y="379966"/>
                  <a:pt x="272259" y="403901"/>
                  <a:pt x="272259" y="493657"/>
                </a:cubicBezTo>
                <a:cubicBezTo>
                  <a:pt x="272259" y="592388"/>
                  <a:pt x="215414" y="616323"/>
                  <a:pt x="134634" y="616323"/>
                </a:cubicBezTo>
                <a:cubicBezTo>
                  <a:pt x="53853" y="616323"/>
                  <a:pt x="0" y="592388"/>
                  <a:pt x="0" y="493657"/>
                </a:cubicBezTo>
                <a:cubicBezTo>
                  <a:pt x="0" y="478698"/>
                  <a:pt x="2992" y="445787"/>
                  <a:pt x="11967" y="409885"/>
                </a:cubicBezTo>
                <a:close/>
              </a:path>
            </a:pathLst>
          </a:custGeom>
          <a:solidFill>
            <a:srgbClr val="AB2A0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F7A2D9C-EAFA-3270-E382-715F84BCCA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250" y="5891542"/>
            <a:ext cx="3566430" cy="15456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citat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60F894D-D8AD-CA81-C1F4-E27837EF5D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250" y="7705290"/>
            <a:ext cx="3566430" cy="53226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945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945" b="0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945" b="0"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navn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45BFAFA-19B6-8EEB-8CBF-2C31E2CEB6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5250" y="8354685"/>
            <a:ext cx="3566430" cy="48223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91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91" b="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91" b="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91" b="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91" b="0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91" b="0">
                <a:latin typeface="+mn-lt"/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591" b="0">
                <a:latin typeface="+mn-lt"/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591" b="0">
                <a:latin typeface="+mn-lt"/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591" b="0">
                <a:latin typeface="+mn-lt"/>
              </a:defRPr>
            </a:lvl9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20" name="Makro grafik 1">
            <a:extLst>
              <a:ext uri="{FF2B5EF4-FFF2-40B4-BE49-F238E27FC236}">
                <a16:creationId xmlns:a16="http://schemas.microsoft.com/office/drawing/2014/main" id="{FC1D0852-DEFD-91A1-6E00-B4A6FF9E00D7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7486393" y="2944953"/>
            <a:ext cx="2714095" cy="6495627"/>
          </a:xfrm>
          <a:custGeom>
            <a:avLst/>
            <a:gdLst>
              <a:gd name="connsiteX0" fmla="*/ 0 w 3446469"/>
              <a:gd name="connsiteY0" fmla="*/ 0 h 3479800"/>
              <a:gd name="connsiteX1" fmla="*/ 3446469 w 3446469"/>
              <a:gd name="connsiteY1" fmla="*/ 1559911 h 3479800"/>
              <a:gd name="connsiteX2" fmla="*/ 3446469 w 3446469"/>
              <a:gd name="connsiteY2" fmla="*/ 1866560 h 3479800"/>
              <a:gd name="connsiteX3" fmla="*/ 0 w 3446469"/>
              <a:gd name="connsiteY3" fmla="*/ 3479800 h 3479800"/>
              <a:gd name="connsiteX4" fmla="*/ 0 w 3446469"/>
              <a:gd name="connsiteY4" fmla="*/ 3146487 h 3479800"/>
              <a:gd name="connsiteX5" fmla="*/ 3179822 w 3446469"/>
              <a:gd name="connsiteY5" fmla="*/ 1713235 h 3479800"/>
              <a:gd name="connsiteX6" fmla="*/ 0 w 3446469"/>
              <a:gd name="connsiteY6" fmla="*/ 326648 h 347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6469" h="3479800">
                <a:moveTo>
                  <a:pt x="0" y="0"/>
                </a:moveTo>
                <a:lnTo>
                  <a:pt x="3446469" y="1559911"/>
                </a:lnTo>
                <a:lnTo>
                  <a:pt x="3446469" y="1866560"/>
                </a:lnTo>
                <a:lnTo>
                  <a:pt x="0" y="3479800"/>
                </a:lnTo>
                <a:lnTo>
                  <a:pt x="0" y="3146487"/>
                </a:lnTo>
                <a:lnTo>
                  <a:pt x="3179822" y="1713235"/>
                </a:lnTo>
                <a:lnTo>
                  <a:pt x="0" y="326648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5" name="Pladsholder til billede 24">
            <a:extLst>
              <a:ext uri="{FF2B5EF4-FFF2-40B4-BE49-F238E27FC236}">
                <a16:creationId xmlns:a16="http://schemas.microsoft.com/office/drawing/2014/main" id="{CEEC097F-0B93-D144-2154-34F7FADB798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21071" y="1680000"/>
            <a:ext cx="4489162" cy="11121600"/>
          </a:xfrm>
          <a:noFill/>
        </p:spPr>
        <p:txBody>
          <a:bodyPr lIns="1080000" rIns="61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her på rammen, klik Indsæt/Billeder og indsæt fritlagt billede (uden baggrund)</a:t>
            </a:r>
          </a:p>
        </p:txBody>
      </p:sp>
      <p:sp>
        <p:nvSpPr>
          <p:cNvPr id="22" name="Makro grafik 2">
            <a:extLst>
              <a:ext uri="{FF2B5EF4-FFF2-40B4-BE49-F238E27FC236}">
                <a16:creationId xmlns:a16="http://schemas.microsoft.com/office/drawing/2014/main" id="{79AB4A1A-85C8-A7A7-D645-2EC9A8882985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295537" y="5326116"/>
            <a:ext cx="2714095" cy="6495627"/>
          </a:xfrm>
          <a:custGeom>
            <a:avLst/>
            <a:gdLst>
              <a:gd name="connsiteX0" fmla="*/ 3446469 w 3446469"/>
              <a:gd name="connsiteY0" fmla="*/ 0 h 3479800"/>
              <a:gd name="connsiteX1" fmla="*/ 3446469 w 3446469"/>
              <a:gd name="connsiteY1" fmla="*/ 333314 h 3479800"/>
              <a:gd name="connsiteX2" fmla="*/ 266648 w 3446469"/>
              <a:gd name="connsiteY2" fmla="*/ 1766565 h 3479800"/>
              <a:gd name="connsiteX3" fmla="*/ 3446469 w 3446469"/>
              <a:gd name="connsiteY3" fmla="*/ 3153152 h 3479800"/>
              <a:gd name="connsiteX4" fmla="*/ 3446469 w 3446469"/>
              <a:gd name="connsiteY4" fmla="*/ 3479800 h 3479800"/>
              <a:gd name="connsiteX5" fmla="*/ 0 w 3446469"/>
              <a:gd name="connsiteY5" fmla="*/ 1919890 h 3479800"/>
              <a:gd name="connsiteX6" fmla="*/ 0 w 3446469"/>
              <a:gd name="connsiteY6" fmla="*/ 1613240 h 347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6469" h="3479800">
                <a:moveTo>
                  <a:pt x="3446469" y="0"/>
                </a:moveTo>
                <a:lnTo>
                  <a:pt x="3446469" y="333314"/>
                </a:lnTo>
                <a:lnTo>
                  <a:pt x="266648" y="1766565"/>
                </a:lnTo>
                <a:lnTo>
                  <a:pt x="3446469" y="3153152"/>
                </a:lnTo>
                <a:lnTo>
                  <a:pt x="3446469" y="3479800"/>
                </a:lnTo>
                <a:lnTo>
                  <a:pt x="0" y="1919890"/>
                </a:lnTo>
                <a:lnTo>
                  <a:pt x="0" y="161324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91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CD7A3F-33C8-C798-8ED1-304A132B715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2446D3D-F608-46B7-8E05-81FCF9BDF507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C2575-A0D9-01D6-1777-0877C4AFA02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F34EA2-C025-23CF-3CE0-0A87EFCE193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D86CFBED-FFD0-10A0-0BC4-7D2A947EF822}"/>
              </a:ext>
            </a:extLst>
          </p:cNvPr>
          <p:cNvSpPr txBox="1"/>
          <p:nvPr userDrawn="1"/>
        </p:nvSpPr>
        <p:spPr>
          <a:xfrm>
            <a:off x="0" y="-477092"/>
            <a:ext cx="9601200" cy="109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709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</p:spTree>
    <p:extLst>
      <p:ext uri="{BB962C8B-B14F-4D97-AF65-F5344CB8AC3E}">
        <p14:creationId xmlns:p14="http://schemas.microsoft.com/office/powerpoint/2010/main" val="3186381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A4A3A4"/>
          </p15:clr>
        </p15:guide>
        <p15:guide id="2" orient="horz" pos="3711">
          <p15:clr>
            <a:srgbClr val="A4A3A4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2F440956-886F-E399-F5DC-83BF1413FB5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25251" y="672000"/>
            <a:ext cx="8751645" cy="84012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FontTx/>
              <a:buNone/>
              <a:defRPr sz="945"/>
            </a:lvl1pPr>
            <a:lvl2pPr marL="472559" indent="-202525" algn="l">
              <a:buFont typeface="Arial" panose="020B0604020202020204" pitchFamily="34" charset="0"/>
              <a:buChar char="•"/>
              <a:defRPr sz="1181"/>
            </a:lvl2pPr>
            <a:lvl3pPr marL="708838" indent="-168771" algn="l">
              <a:buFont typeface="Arial" panose="020B0604020202020204" pitchFamily="34" charset="0"/>
              <a:buChar char="•"/>
              <a:defRPr sz="1181"/>
            </a:lvl3pPr>
            <a:lvl4pPr marL="978872" indent="-168771" algn="l">
              <a:buFont typeface="Arial" panose="020B0604020202020204" pitchFamily="34" charset="0"/>
              <a:buChar char="•"/>
              <a:defRPr sz="1181"/>
            </a:lvl4pPr>
            <a:lvl5pPr marL="1248906" indent="-168771" algn="l">
              <a:buFont typeface="Arial" panose="020B0604020202020204" pitchFamily="34" charset="0"/>
              <a:buChar char="•"/>
              <a:defRPr sz="1181"/>
            </a:lvl5pPr>
            <a:lvl6pPr marL="1518939" indent="-168771" algn="l">
              <a:buFont typeface="Arial" panose="020B0604020202020204" pitchFamily="34" charset="0"/>
              <a:buChar char="•"/>
              <a:defRPr sz="1181"/>
            </a:lvl6pPr>
            <a:lvl7pPr marL="1788973" indent="-168771" algn="l">
              <a:buFont typeface="Arial" panose="020B0604020202020204" pitchFamily="34" charset="0"/>
              <a:buChar char="•"/>
              <a:defRPr sz="1181"/>
            </a:lvl7pPr>
            <a:lvl8pPr marL="2059007" indent="-168771" algn="l">
              <a:buFont typeface="Arial" panose="020B0604020202020204" pitchFamily="34" charset="0"/>
              <a:buChar char="•"/>
              <a:defRPr sz="1181"/>
            </a:lvl8pPr>
            <a:lvl9pPr marL="2329041" indent="-168771" algn="l">
              <a:buFont typeface="Arial" panose="020B0604020202020204" pitchFamily="34" charset="0"/>
              <a:buChar char="•"/>
              <a:defRPr sz="1181"/>
            </a:lvl9pPr>
          </a:lstStyle>
          <a:p>
            <a:r>
              <a:rPr lang="da-DK" dirty="0"/>
              <a:t>Klik for at tilføje sektionstitel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CBCB9-EF2E-470C-9EE7-EF220DB36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97AA78-99F6-2A25-0CFB-FAE5615D16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446D3D-F608-46B7-8E05-81FCF9BDF507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377A66-687C-DB1F-9BCD-5498C880E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8F4F72-305D-C46D-5D41-5F0FC6B92E3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0343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92360-CC53-0085-455A-FD783E26F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6D3D-F608-46B7-8E05-81FCF9BDF507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DA727-6CC9-BD98-0DDA-D7D6A36D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Digitaliseringsstyrelsen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D9D9B-BFFA-CE30-D752-40AF41EA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08509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425056" y="683063"/>
            <a:ext cx="8748590" cy="12136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189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1E86B7E7-F87D-4375-BAE3-34A81C5D0F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5054" y="3014629"/>
            <a:ext cx="1928517" cy="218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8505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5"/>
              </a:spcAft>
              <a:buClrTx/>
              <a:buSzTx/>
              <a:buFontTx/>
              <a:buNone/>
              <a:tabLst/>
              <a:defRPr/>
            </a:pPr>
            <a:r>
              <a:rPr lang="da-DK" sz="945" dirty="0"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945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355"/>
              </a:spcAft>
              <a:defRPr/>
            </a:pP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531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531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skifte fra et niveau til det næste</a:t>
            </a:r>
          </a:p>
          <a:p>
            <a:pPr eaLnBrk="1" hangingPunct="1">
              <a:spcAft>
                <a:spcPts val="355"/>
              </a:spcAft>
              <a:defRPr/>
            </a:pP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 </a:t>
            </a: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SHIFT+TAB</a:t>
            </a:r>
          </a:p>
          <a:p>
            <a:pPr eaLnBrk="1" hangingPunct="1">
              <a:spcAft>
                <a:spcPts val="355"/>
              </a:spcAft>
              <a:defRPr/>
            </a:pP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531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355"/>
              </a:spcAft>
              <a:defRPr/>
            </a:pPr>
            <a:r>
              <a:rPr lang="da-DK" sz="531" b="0" noProof="1">
                <a:latin typeface="Franklin Gothic Medium" panose="020B0603020102020204" pitchFamily="34" charset="0"/>
                <a:cs typeface="Arial" panose="020B0604020202020204" pitchFamily="34" charset="0"/>
              </a:rPr>
              <a:t>TIP: Brug</a:t>
            </a:r>
            <a:r>
              <a:rPr lang="da-DK" sz="531" b="0" baseline="0" noProof="1">
                <a:latin typeface="Franklin Gothic Medium" panose="020B0603020102020204" pitchFamily="34" charset="0"/>
                <a:cs typeface="Arial" panose="020B0604020202020204" pitchFamily="34" charset="0"/>
              </a:rPr>
              <a:t> bullet knappen</a:t>
            </a:r>
            <a:endParaRPr lang="da-DK" sz="531" b="0" noProof="1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5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igen</a:t>
            </a:r>
          </a:p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5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94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945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da-DK" altLang="da-DK" sz="94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531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Hjem</a:t>
            </a: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Ændre layout</a:t>
            </a:r>
          </a:p>
          <a:p>
            <a:pPr eaLnBrk="1" hangingPunct="1">
              <a:spcAft>
                <a:spcPts val="355"/>
              </a:spcAft>
              <a:defRPr/>
            </a:pP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531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531" b="0" baseline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Layout</a:t>
            </a:r>
            <a:br>
              <a:rPr lang="da-DK" altLang="da-DK" sz="531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531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531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531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mulige slides layout</a:t>
            </a:r>
            <a:endParaRPr lang="da-DK" altLang="da-DK" sz="531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F5D76AC5-956B-497C-88E2-05290D3AAF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92354" y="3014631"/>
            <a:ext cx="1928517" cy="230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8505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709"/>
              </a:spcBef>
              <a:spcAft>
                <a:spcPts val="355"/>
              </a:spcAft>
              <a:buFont typeface="+mj-lt"/>
              <a:buNone/>
              <a:defRPr/>
            </a:pPr>
            <a:r>
              <a:rPr 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5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Hjem</a:t>
            </a: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</a:t>
            </a:r>
          </a:p>
          <a:p>
            <a:pPr marL="0" marR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5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Nulstil </a:t>
            </a: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nulstille placering, størrelse og formatering af pladsholdere til layoutets oprindelige design i </a:t>
            </a: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Hjem</a:t>
            </a: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  <a:endParaRPr lang="da-DK" sz="531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5"/>
              </a:spcAft>
              <a:buClrTx/>
              <a:buSzTx/>
              <a:buFont typeface="+mj-lt"/>
              <a:buNone/>
              <a:tabLst/>
              <a:defRPr/>
            </a:pPr>
            <a:endParaRPr lang="da-DK" sz="531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5"/>
              </a:spcAft>
              <a:buClrTx/>
              <a:buSzTx/>
              <a:buFontTx/>
              <a:buNone/>
              <a:tabLst/>
              <a:defRPr/>
            </a:pPr>
            <a:r>
              <a:rPr lang="da-DK" sz="945" dirty="0">
                <a:latin typeface="+mn-lt"/>
                <a:cs typeface="Arial" panose="020B0604020202020204" pitchFamily="34" charset="0"/>
              </a:rPr>
              <a:t>BILLEDER</a:t>
            </a:r>
            <a:endParaRPr lang="da-DK" sz="945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5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</a:t>
            </a:r>
            <a:b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ikonet og vælg </a:t>
            </a: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Indsæt </a:t>
            </a: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søge efter billede</a:t>
            </a:r>
          </a:p>
          <a:p>
            <a:pPr eaLnBrk="1" hangingPunct="1">
              <a:spcBef>
                <a:spcPts val="709"/>
              </a:spcBef>
              <a:spcAft>
                <a:spcPts val="355"/>
              </a:spcAft>
              <a:defRPr/>
            </a:pPr>
            <a:r>
              <a:rPr 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355"/>
              </a:spcAft>
              <a:defRPr/>
            </a:pP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</a:t>
            </a:r>
            <a:b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355"/>
              </a:spcAft>
              <a:defRPr/>
            </a:pP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</a:t>
            </a:r>
            <a:b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355"/>
              </a:spcAft>
              <a:defRPr/>
            </a:pPr>
            <a:b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TIP: </a:t>
            </a: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</a:t>
            </a:r>
            <a:b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Aft>
                <a:spcPts val="355"/>
              </a:spcAft>
              <a:defRPr/>
            </a:pPr>
            <a:endParaRPr lang="da-DK" altLang="da-DK" sz="531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60FBAEE-DC7E-44A6-BEA8-1DCAE4DE77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60019" y="3014630"/>
            <a:ext cx="1928517" cy="2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63788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5"/>
              </a:spcAft>
              <a:buClrTx/>
              <a:buSzTx/>
              <a:buFontTx/>
              <a:buNone/>
              <a:tabLst/>
              <a:defRPr/>
            </a:pPr>
            <a:r>
              <a:rPr lang="da-DK" sz="945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945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5400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5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531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531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355"/>
              </a:spcAft>
              <a:defRPr/>
            </a:pP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Sidehoved og Sidefod </a:t>
            </a: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fanen </a:t>
            </a: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Indsæt</a:t>
            </a:r>
            <a:b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(standard tekst er Digitaliseringsstyrelsen)</a:t>
            </a:r>
          </a:p>
          <a:p>
            <a:pPr eaLnBrk="1" hangingPunct="1">
              <a:spcAft>
                <a:spcPts val="355"/>
              </a:spcAft>
              <a:defRPr/>
            </a:pP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Aft>
                <a:spcPts val="355"/>
              </a:spcAft>
              <a:defRPr/>
            </a:pPr>
            <a:endParaRPr lang="da-DK" sz="531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355"/>
              </a:spcAft>
              <a:defRPr/>
            </a:pPr>
            <a:r>
              <a:rPr lang="da-DK" sz="945" dirty="0">
                <a:latin typeface="+mn-lt"/>
                <a:cs typeface="Arial" panose="020B0604020202020204" pitchFamily="34" charset="0"/>
              </a:rPr>
              <a:t>HJÆLPELINJER</a:t>
            </a:r>
            <a:endParaRPr lang="da-DK" sz="945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355"/>
              </a:spcAft>
              <a:defRPr/>
            </a:pP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355"/>
              </a:spcAft>
              <a:defRPr/>
            </a:pP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TIP: Alt + F9 </a:t>
            </a: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Mac: </a:t>
            </a:r>
            <a:r>
              <a:rPr lang="da-DK" sz="531" b="0" i="0" dirty="0">
                <a:solidFill>
                  <a:srgbClr val="333333"/>
                </a:solidFill>
                <a:effectLst/>
                <a:latin typeface="Arial"/>
              </a:rPr>
              <a:t>⌘ </a:t>
            </a: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b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531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355"/>
              </a:spcAft>
              <a:defRPr/>
            </a:pPr>
            <a:r>
              <a:rPr lang="da-DK" altLang="da-DK" sz="94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</a:p>
          <a:p>
            <a:pPr eaLnBrk="1" hangingPunct="1">
              <a:spcAft>
                <a:spcPts val="355"/>
              </a:spcAft>
              <a:defRPr/>
            </a:pP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hangingPunct="1">
              <a:spcAft>
                <a:spcPts val="355"/>
              </a:spcAft>
              <a:defRPr/>
            </a:pP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1. Best practice: </a:t>
            </a: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hangingPunct="1">
              <a:spcAft>
                <a:spcPts val="355"/>
              </a:spcAft>
              <a:defRPr/>
            </a:pPr>
            <a:r>
              <a:rPr lang="da-DK" altLang="da-DK" sz="531" b="0" noProof="1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531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layout. </a:t>
            </a:r>
            <a:r>
              <a:rPr lang="da-DK" altLang="da-DK" sz="531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Når din præsentation er klar, åbner du en tom præsentation (tryk Ctrl+N). Kopier alle dias fra den nye præsentation, indsæt dem i den tomme præsentation. Dette vil sikre, at der ikke er ekstra layouts</a:t>
            </a:r>
            <a:endParaRPr lang="da-DK" altLang="da-DK" sz="531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7B73ADD-C9A2-4CC9-B9B1-829AB8120F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74463" y="6546288"/>
            <a:ext cx="202500" cy="53333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4E7EF11-FB06-4FF3-89B6-C9C7B40D4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5154451" y="5876893"/>
            <a:ext cx="268698" cy="600520"/>
          </a:xfrm>
          <a:prstGeom prst="rect">
            <a:avLst/>
          </a:prstGeom>
        </p:spPr>
      </p:pic>
      <p:pic>
        <p:nvPicPr>
          <p:cNvPr id="33" name="Billede 1">
            <a:extLst>
              <a:ext uri="{FF2B5EF4-FFF2-40B4-BE49-F238E27FC236}">
                <a16:creationId xmlns:a16="http://schemas.microsoft.com/office/drawing/2014/main" id="{58944A03-80A9-4768-89E7-4E910EFFBC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8753" y="8447361"/>
            <a:ext cx="243013" cy="985656"/>
          </a:xfrm>
          <a:prstGeom prst="rect">
            <a:avLst/>
          </a:prstGeom>
        </p:spPr>
      </p:pic>
      <p:pic>
        <p:nvPicPr>
          <p:cNvPr id="35" name="Billede 4">
            <a:extLst>
              <a:ext uri="{FF2B5EF4-FFF2-40B4-BE49-F238E27FC236}">
                <a16:creationId xmlns:a16="http://schemas.microsoft.com/office/drawing/2014/main" id="{51BFC2D6-78F9-4DE9-9EA2-2262FCDF4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31"/>
          <a:stretch/>
        </p:blipFill>
        <p:spPr>
          <a:xfrm>
            <a:off x="5211477" y="4069517"/>
            <a:ext cx="391077" cy="322639"/>
          </a:xfrm>
          <a:prstGeom prst="rect">
            <a:avLst/>
          </a:prstGeom>
        </p:spPr>
      </p:pic>
      <p:pic>
        <p:nvPicPr>
          <p:cNvPr id="36" name="Billede 5">
            <a:extLst>
              <a:ext uri="{FF2B5EF4-FFF2-40B4-BE49-F238E27FC236}">
                <a16:creationId xmlns:a16="http://schemas.microsoft.com/office/drawing/2014/main" id="{EBC4A3E5-1D15-4741-BFC6-17ACF4D5CD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14414" y="7079622"/>
            <a:ext cx="288259" cy="89680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19287C-813E-4966-89A1-64D6247DEA8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4889" y="5131280"/>
            <a:ext cx="360000" cy="48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07658DD-99CF-4B02-82C0-E6D1C908CA1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79519" y="9712527"/>
            <a:ext cx="374399" cy="329956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5803521-009F-447D-8D16-21D9EADF441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439903" y="4002686"/>
            <a:ext cx="346654" cy="1014283"/>
          </a:xfrm>
          <a:prstGeom prst="rect">
            <a:avLst/>
          </a:prstGeom>
        </p:spPr>
      </p:pic>
      <p:sp>
        <p:nvSpPr>
          <p:cNvPr id="14" name="Date Placeholder 6" hidden="1">
            <a:extLst>
              <a:ext uri="{FF2B5EF4-FFF2-40B4-BE49-F238E27FC236}">
                <a16:creationId xmlns:a16="http://schemas.microsoft.com/office/drawing/2014/main" id="{E4FD2B6E-39A9-4094-A5FF-CBA180265C0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fld id="{FD8881F8-C1FF-49C4-949D-5147689C28DF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15" name="Footer Placeholder 8" hidden="1">
            <a:extLst>
              <a:ext uri="{FF2B5EF4-FFF2-40B4-BE49-F238E27FC236}">
                <a16:creationId xmlns:a16="http://schemas.microsoft.com/office/drawing/2014/main" id="{AAFF8183-88DB-4217-8B14-93C3A2F3C6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2ECA3156-EAFA-499A-BDD3-C3FE309B57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21130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9601200" cy="128016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2525" tIns="42525" rIns="42525" bIns="425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55"/>
              </a:spcBef>
              <a:buClr>
                <a:srgbClr val="003755"/>
              </a:buClr>
            </a:pPr>
            <a:endParaRPr lang="da-DK" sz="827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338793" y="1226070"/>
            <a:ext cx="8943620" cy="17090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599" b="0" noProof="1">
                <a:solidFill>
                  <a:schemeClr val="bg1"/>
                </a:solidFill>
              </a:rPr>
              <a:t>Hvis du ser andre </a:t>
            </a:r>
            <a:r>
              <a:rPr lang="da-DK" sz="2599" b="1" i="1" noProof="1">
                <a:solidFill>
                  <a:schemeClr val="bg1"/>
                </a:solidFill>
              </a:rPr>
              <a:t>layouts efter dette,</a:t>
            </a:r>
            <a:br>
              <a:rPr lang="da-DK" sz="2599" b="0" i="0" noProof="1">
                <a:solidFill>
                  <a:schemeClr val="bg1"/>
                </a:solidFill>
              </a:rPr>
            </a:br>
            <a:r>
              <a:rPr lang="da-DK" sz="2599" b="0" noProof="1">
                <a:solidFill>
                  <a:schemeClr val="bg1"/>
                </a:solidFill>
              </a:rPr>
              <a:t>brug dem ikke. Disse layouts </a:t>
            </a:r>
            <a:r>
              <a:rPr lang="da-DK" sz="2599" b="1" i="1" u="none" noProof="1">
                <a:solidFill>
                  <a:schemeClr val="bg1"/>
                </a:solidFill>
              </a:rPr>
              <a:t>tilhører ikke </a:t>
            </a:r>
            <a:r>
              <a:rPr lang="da-DK" sz="2599" b="0" i="0" u="none" noProof="1">
                <a:solidFill>
                  <a:schemeClr val="bg1"/>
                </a:solidFill>
              </a:rPr>
              <a:t>vores corporate </a:t>
            </a:r>
            <a:r>
              <a:rPr lang="da-DK" sz="2599" b="0" noProof="1">
                <a:solidFill>
                  <a:schemeClr val="bg1"/>
                </a:solidFill>
              </a:rPr>
              <a:t>skabelon.</a:t>
            </a:r>
            <a:br>
              <a:rPr lang="da-DK" sz="1654" b="0" noProof="1">
                <a:solidFill>
                  <a:schemeClr val="bg1"/>
                </a:solidFill>
              </a:rPr>
            </a:br>
            <a:br>
              <a:rPr lang="da-DK" sz="1654" b="0" noProof="1">
                <a:solidFill>
                  <a:schemeClr val="bg1"/>
                </a:solidFill>
              </a:rPr>
            </a:br>
            <a:endParaRPr lang="da-DK" sz="1654" b="0" noProof="1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8193840" y="6207089"/>
            <a:ext cx="816470" cy="193533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55"/>
                </a:spcBef>
                <a:buClr>
                  <a:srgbClr val="003755"/>
                </a:buClr>
              </a:pPr>
              <a:endParaRPr lang="da-DK" sz="827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55"/>
                </a:spcBef>
                <a:buClr>
                  <a:srgbClr val="003755"/>
                </a:buClr>
              </a:pPr>
              <a:endParaRPr lang="da-DK" sz="827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372122" y="5575146"/>
            <a:ext cx="7994973" cy="100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5906" b="1" i="1" noProof="1">
                <a:solidFill>
                  <a:schemeClr val="bg1"/>
                </a:solidFill>
              </a:rPr>
              <a:t>Brug dem ikke </a:t>
            </a:r>
            <a:endParaRPr lang="da-DK" sz="5906" b="1" i="1" noProof="1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338793" y="9681384"/>
            <a:ext cx="8943617" cy="578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1181" b="0" noProof="1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355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1181" b="0" noProof="1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064" b="0" noProof="1">
                <a:solidFill>
                  <a:schemeClr val="bg1"/>
                </a:solidFill>
              </a:rPr>
            </a:br>
            <a:endParaRPr lang="da-DK" sz="1064" b="0" noProof="1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64CEB7DD-E8FE-47C7-8823-750A10754EB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fld id="{205F122B-2541-481B-A65D-B7A79C5314AF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739825-D1B6-4F3A-8216-BA5B32BD19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A2244AC4-18E1-41D9-B6D4-4D2415BE8C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05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025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ID cover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64A15D21-F5D6-3E47-CDB9-0912FEA66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986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7706"/>
            <a:ext cx="3704016" cy="222121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5973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3838"/>
            <a:ext cx="3704016" cy="336000"/>
          </a:xfrm>
        </p:spPr>
        <p:txBody>
          <a:bodyPr/>
          <a:lstStyle>
            <a:lvl1pPr>
              <a:defRPr sz="1867">
                <a:solidFill>
                  <a:schemeClr val="accent1"/>
                </a:solidFill>
              </a:defRPr>
            </a:lvl1pPr>
          </a:lstStyle>
          <a:p>
            <a:fld id="{3BA7D959-9C7C-4506-A4A8-52313FF7B34F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8C4D288-BF41-D871-ACA4-A53FE219D09D}"/>
              </a:ext>
            </a:extLst>
          </p:cNvPr>
          <p:cNvSpPr txBox="1"/>
          <p:nvPr userDrawn="1"/>
        </p:nvSpPr>
        <p:spPr>
          <a:xfrm>
            <a:off x="0" y="-477092"/>
            <a:ext cx="9601200" cy="1034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40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6" name="Picture 5" descr="A logo with a crown on it&#10;&#10;Description automatically generated">
            <a:extLst>
              <a:ext uri="{FF2B5EF4-FFF2-40B4-BE49-F238E27FC236}">
                <a16:creationId xmlns:a16="http://schemas.microsoft.com/office/drawing/2014/main" id="{E996BA8B-CEFC-7C17-176F-FB6D259D0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50" y="517441"/>
            <a:ext cx="2257500" cy="76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24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orient="horz" pos="7006" userDrawn="1">
          <p15:clr>
            <a:srgbClr val="A4A3A4"/>
          </p15:clr>
        </p15:guide>
        <p15:guide id="3" pos="5530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ID 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Baggrund">
            <a:extLst>
              <a:ext uri="{FF2B5EF4-FFF2-40B4-BE49-F238E27FC236}">
                <a16:creationId xmlns:a16="http://schemas.microsoft.com/office/drawing/2014/main" id="{35254865-C2B4-A57D-5618-3B5A4D00F774}"/>
              </a:ext>
            </a:extLst>
          </p:cNvPr>
          <p:cNvSpPr/>
          <p:nvPr userDrawn="1"/>
        </p:nvSpPr>
        <p:spPr bwMode="white">
          <a:xfrm>
            <a:off x="1" y="0"/>
            <a:ext cx="9602145" cy="128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734" noProof="0" dirty="0" err="1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2998B1E1-EFAB-1012-D72B-1B664B52E0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986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5282"/>
            <a:ext cx="3704016" cy="2223644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5973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5040"/>
            <a:ext cx="3704016" cy="336000"/>
          </a:xfrm>
        </p:spPr>
        <p:txBody>
          <a:bodyPr/>
          <a:lstStyle>
            <a:lvl1pPr>
              <a:defRPr sz="1867">
                <a:solidFill>
                  <a:schemeClr val="bg2"/>
                </a:solidFill>
              </a:defRPr>
            </a:lvl1pPr>
          </a:lstStyle>
          <a:p>
            <a:fld id="{111792F2-08D8-42AC-9B72-DC0B112AA1A9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5A8188C-11F0-CD4C-0611-D4AE140468F8}"/>
              </a:ext>
            </a:extLst>
          </p:cNvPr>
          <p:cNvSpPr txBox="1"/>
          <p:nvPr userDrawn="1"/>
        </p:nvSpPr>
        <p:spPr>
          <a:xfrm>
            <a:off x="0" y="-477092"/>
            <a:ext cx="9601200" cy="1034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40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773088-F904-305E-B07C-C0C1AD136B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250" y="517442"/>
            <a:ext cx="2257500" cy="7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07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orient="horz" pos="7006" userDrawn="1">
          <p15:clr>
            <a:srgbClr val="A4A3A4"/>
          </p15:clr>
        </p15:guide>
        <p15:guide id="3" pos="5530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ID Erhverv cover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8" hidden="1">
            <a:extLst>
              <a:ext uri="{FF2B5EF4-FFF2-40B4-BE49-F238E27FC236}">
                <a16:creationId xmlns:a16="http://schemas.microsoft.com/office/drawing/2014/main" id="{B6981A3E-B3C5-4F78-81B7-270B06EFC9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8735CF21-6327-43B3-A6B4-E856B24D6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2801600"/>
            <a:ext cx="0" cy="0"/>
          </a:xfrm>
        </p:spPr>
        <p:txBody>
          <a:bodyPr/>
          <a:lstStyle>
            <a:lvl1pPr>
              <a:defRPr sz="187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64A15D21-F5D6-3E47-CDB9-0912FEA66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680000"/>
            <a:ext cx="8780689" cy="9438319"/>
          </a:xfrm>
          <a:custGeom>
            <a:avLst/>
            <a:gdLst>
              <a:gd name="connsiteX0" fmla="*/ 0 w 11150082"/>
              <a:gd name="connsiteY0" fmla="*/ 0 h 5056242"/>
              <a:gd name="connsiteX1" fmla="*/ 8379351 w 11150082"/>
              <a:gd name="connsiteY1" fmla="*/ 0 h 5056242"/>
              <a:gd name="connsiteX2" fmla="*/ 11150082 w 11150082"/>
              <a:gd name="connsiteY2" fmla="*/ 0 h 5056242"/>
              <a:gd name="connsiteX3" fmla="*/ 11150082 w 11150082"/>
              <a:gd name="connsiteY3" fmla="*/ 5056242 h 5056242"/>
              <a:gd name="connsiteX4" fmla="*/ 8379351 w 11150082"/>
              <a:gd name="connsiteY4" fmla="*/ 5056242 h 5056242"/>
              <a:gd name="connsiteX5" fmla="*/ 6005514 w 11150082"/>
              <a:gd name="connsiteY5" fmla="*/ 5056242 h 5056242"/>
              <a:gd name="connsiteX6" fmla="*/ 6005514 w 11150082"/>
              <a:gd name="connsiteY6" fmla="*/ 3515511 h 5056242"/>
              <a:gd name="connsiteX7" fmla="*/ 0 w 11150082"/>
              <a:gd name="connsiteY7" fmla="*/ 3515511 h 505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082" h="5056242">
                <a:moveTo>
                  <a:pt x="0" y="0"/>
                </a:moveTo>
                <a:lnTo>
                  <a:pt x="8379351" y="0"/>
                </a:lnTo>
                <a:lnTo>
                  <a:pt x="11150082" y="0"/>
                </a:lnTo>
                <a:lnTo>
                  <a:pt x="11150082" y="5056242"/>
                </a:lnTo>
                <a:lnTo>
                  <a:pt x="8379351" y="5056242"/>
                </a:lnTo>
                <a:lnTo>
                  <a:pt x="6005514" y="5056242"/>
                </a:lnTo>
                <a:lnTo>
                  <a:pt x="6005514" y="3515511"/>
                </a:lnTo>
                <a:lnTo>
                  <a:pt x="0" y="351551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720000" anchor="ctr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986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50" y="9907706"/>
            <a:ext cx="3704016" cy="2221219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5973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5B50-0EB1-98A1-09A7-35675ACBA352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425250" y="9453838"/>
            <a:ext cx="3704016" cy="336000"/>
          </a:xfrm>
        </p:spPr>
        <p:txBody>
          <a:bodyPr/>
          <a:lstStyle>
            <a:lvl1pPr>
              <a:defRPr sz="1867">
                <a:solidFill>
                  <a:schemeClr val="accent1"/>
                </a:solidFill>
              </a:defRPr>
            </a:lvl1pPr>
          </a:lstStyle>
          <a:p>
            <a:fld id="{3BA7D959-9C7C-4506-A4A8-52313FF7B34F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25" name="Makro grafik 1">
            <a:extLst>
              <a:ext uri="{FF2B5EF4-FFF2-40B4-BE49-F238E27FC236}">
                <a16:creationId xmlns:a16="http://schemas.microsoft.com/office/drawing/2014/main" id="{F2E0EEBD-7C39-E8CB-108F-09AF0CD4D44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68953" y="973193"/>
            <a:ext cx="1421392" cy="4430067"/>
          </a:xfrm>
          <a:custGeom>
            <a:avLst/>
            <a:gdLst>
              <a:gd name="connsiteX0" fmla="*/ 1135564 w 1804943"/>
              <a:gd name="connsiteY0" fmla="*/ 15338 h 2373250"/>
              <a:gd name="connsiteX1" fmla="*/ 1804943 w 1804943"/>
              <a:gd name="connsiteY1" fmla="*/ 15338 h 2373250"/>
              <a:gd name="connsiteX2" fmla="*/ 1804943 w 1804943"/>
              <a:gd name="connsiteY2" fmla="*/ 121436 h 2373250"/>
              <a:gd name="connsiteX3" fmla="*/ 1260314 w 1804943"/>
              <a:gd name="connsiteY3" fmla="*/ 121436 h 2373250"/>
              <a:gd name="connsiteX4" fmla="*/ 1260314 w 1804943"/>
              <a:gd name="connsiteY4" fmla="*/ 372027 h 2373250"/>
              <a:gd name="connsiteX5" fmla="*/ 1260314 w 1804943"/>
              <a:gd name="connsiteY5" fmla="*/ 2258004 h 2373250"/>
              <a:gd name="connsiteX6" fmla="*/ 1804943 w 1804943"/>
              <a:gd name="connsiteY6" fmla="*/ 2258004 h 2373250"/>
              <a:gd name="connsiteX7" fmla="*/ 1804943 w 1804943"/>
              <a:gd name="connsiteY7" fmla="*/ 2364102 h 2373250"/>
              <a:gd name="connsiteX8" fmla="*/ 1135564 w 1804943"/>
              <a:gd name="connsiteY8" fmla="*/ 2364102 h 2373250"/>
              <a:gd name="connsiteX9" fmla="*/ 1135564 w 1804943"/>
              <a:gd name="connsiteY9" fmla="*/ 2258004 h 2373250"/>
              <a:gd name="connsiteX10" fmla="*/ 1135564 w 1804943"/>
              <a:gd name="connsiteY10" fmla="*/ 372027 h 2373250"/>
              <a:gd name="connsiteX11" fmla="*/ 1135564 w 1804943"/>
              <a:gd name="connsiteY11" fmla="*/ 121436 h 2373250"/>
              <a:gd name="connsiteX12" fmla="*/ 824551 w 1804943"/>
              <a:gd name="connsiteY12" fmla="*/ 0 h 2373250"/>
              <a:gd name="connsiteX13" fmla="*/ 824551 w 1804943"/>
              <a:gd name="connsiteY13" fmla="*/ 106498 h 2373250"/>
              <a:gd name="connsiteX14" fmla="*/ 793382 w 1804943"/>
              <a:gd name="connsiteY14" fmla="*/ 106920 h 2373250"/>
              <a:gd name="connsiteX15" fmla="*/ 763107 w 1804943"/>
              <a:gd name="connsiteY15" fmla="*/ 108189 h 2373250"/>
              <a:gd name="connsiteX16" fmla="*/ 733699 w 1804943"/>
              <a:gd name="connsiteY16" fmla="*/ 110296 h 2373250"/>
              <a:gd name="connsiteX17" fmla="*/ 705152 w 1804943"/>
              <a:gd name="connsiteY17" fmla="*/ 113240 h 2373250"/>
              <a:gd name="connsiteX18" fmla="*/ 677451 w 1804943"/>
              <a:gd name="connsiteY18" fmla="*/ 117008 h 2373250"/>
              <a:gd name="connsiteX19" fmla="*/ 650596 w 1804943"/>
              <a:gd name="connsiteY19" fmla="*/ 121598 h 2373250"/>
              <a:gd name="connsiteX20" fmla="*/ 624564 w 1804943"/>
              <a:gd name="connsiteY20" fmla="*/ 126995 h 2373250"/>
              <a:gd name="connsiteX21" fmla="*/ 599346 w 1804943"/>
              <a:gd name="connsiteY21" fmla="*/ 133207 h 2373250"/>
              <a:gd name="connsiteX22" fmla="*/ 574929 w 1804943"/>
              <a:gd name="connsiteY22" fmla="*/ 140218 h 2373250"/>
              <a:gd name="connsiteX23" fmla="*/ 551302 w 1804943"/>
              <a:gd name="connsiteY23" fmla="*/ 148022 h 2373250"/>
              <a:gd name="connsiteX24" fmla="*/ 528461 w 1804943"/>
              <a:gd name="connsiteY24" fmla="*/ 156617 h 2373250"/>
              <a:gd name="connsiteX25" fmla="*/ 506387 w 1804943"/>
              <a:gd name="connsiteY25" fmla="*/ 165997 h 2373250"/>
              <a:gd name="connsiteX26" fmla="*/ 485076 w 1804943"/>
              <a:gd name="connsiteY26" fmla="*/ 176146 h 2373250"/>
              <a:gd name="connsiteX27" fmla="*/ 464502 w 1804943"/>
              <a:gd name="connsiteY27" fmla="*/ 187071 h 2373250"/>
              <a:gd name="connsiteX28" fmla="*/ 425554 w 1804943"/>
              <a:gd name="connsiteY28" fmla="*/ 211204 h 2373250"/>
              <a:gd name="connsiteX29" fmla="*/ 389457 w 1804943"/>
              <a:gd name="connsiteY29" fmla="*/ 238344 h 2373250"/>
              <a:gd name="connsiteX30" fmla="*/ 356105 w 1804943"/>
              <a:gd name="connsiteY30" fmla="*/ 268436 h 2373250"/>
              <a:gd name="connsiteX31" fmla="*/ 325421 w 1804943"/>
              <a:gd name="connsiteY31" fmla="*/ 301433 h 2373250"/>
              <a:gd name="connsiteX32" fmla="*/ 297313 w 1804943"/>
              <a:gd name="connsiteY32" fmla="*/ 337284 h 2373250"/>
              <a:gd name="connsiteX33" fmla="*/ 284189 w 1804943"/>
              <a:gd name="connsiteY33" fmla="*/ 356266 h 2373250"/>
              <a:gd name="connsiteX34" fmla="*/ 274169 w 1804943"/>
              <a:gd name="connsiteY34" fmla="*/ 372027 h 2373250"/>
              <a:gd name="connsiteX35" fmla="*/ 271680 w 1804943"/>
              <a:gd name="connsiteY35" fmla="*/ 375940 h 2373250"/>
              <a:gd name="connsiteX36" fmla="*/ 259763 w 1804943"/>
              <a:gd name="connsiteY36" fmla="*/ 396306 h 2373250"/>
              <a:gd name="connsiteX37" fmla="*/ 248431 w 1804943"/>
              <a:gd name="connsiteY37" fmla="*/ 417348 h 2373250"/>
              <a:gd name="connsiteX38" fmla="*/ 237675 w 1804943"/>
              <a:gd name="connsiteY38" fmla="*/ 439077 h 2373250"/>
              <a:gd name="connsiteX39" fmla="*/ 227480 w 1804943"/>
              <a:gd name="connsiteY39" fmla="*/ 461465 h 2373250"/>
              <a:gd name="connsiteX40" fmla="*/ 217839 w 1804943"/>
              <a:gd name="connsiteY40" fmla="*/ 484522 h 2373250"/>
              <a:gd name="connsiteX41" fmla="*/ 208737 w 1804943"/>
              <a:gd name="connsiteY41" fmla="*/ 508239 h 2373250"/>
              <a:gd name="connsiteX42" fmla="*/ 200156 w 1804943"/>
              <a:gd name="connsiteY42" fmla="*/ 532604 h 2373250"/>
              <a:gd name="connsiteX43" fmla="*/ 192100 w 1804943"/>
              <a:gd name="connsiteY43" fmla="*/ 557614 h 2373250"/>
              <a:gd name="connsiteX44" fmla="*/ 184542 w 1804943"/>
              <a:gd name="connsiteY44" fmla="*/ 583262 h 2373250"/>
              <a:gd name="connsiteX45" fmla="*/ 177484 w 1804943"/>
              <a:gd name="connsiteY45" fmla="*/ 609541 h 2373250"/>
              <a:gd name="connsiteX46" fmla="*/ 170903 w 1804943"/>
              <a:gd name="connsiteY46" fmla="*/ 636450 h 2373250"/>
              <a:gd name="connsiteX47" fmla="*/ 164799 w 1804943"/>
              <a:gd name="connsiteY47" fmla="*/ 663974 h 2373250"/>
              <a:gd name="connsiteX48" fmla="*/ 159148 w 1804943"/>
              <a:gd name="connsiteY48" fmla="*/ 692121 h 2373250"/>
              <a:gd name="connsiteX49" fmla="*/ 153950 w 1804943"/>
              <a:gd name="connsiteY49" fmla="*/ 720867 h 2373250"/>
              <a:gd name="connsiteX50" fmla="*/ 149183 w 1804943"/>
              <a:gd name="connsiteY50" fmla="*/ 750212 h 2373250"/>
              <a:gd name="connsiteX51" fmla="*/ 144839 w 1804943"/>
              <a:gd name="connsiteY51" fmla="*/ 780158 h 2373250"/>
              <a:gd name="connsiteX52" fmla="*/ 140910 w 1804943"/>
              <a:gd name="connsiteY52" fmla="*/ 810689 h 2373250"/>
              <a:gd name="connsiteX53" fmla="*/ 137390 w 1804943"/>
              <a:gd name="connsiteY53" fmla="*/ 841803 h 2373250"/>
              <a:gd name="connsiteX54" fmla="*/ 134253 w 1804943"/>
              <a:gd name="connsiteY54" fmla="*/ 873494 h 2373250"/>
              <a:gd name="connsiteX55" fmla="*/ 131501 w 1804943"/>
              <a:gd name="connsiteY55" fmla="*/ 905754 h 2373250"/>
              <a:gd name="connsiteX56" fmla="*/ 129109 w 1804943"/>
              <a:gd name="connsiteY56" fmla="*/ 938575 h 2373250"/>
              <a:gd name="connsiteX57" fmla="*/ 127073 w 1804943"/>
              <a:gd name="connsiteY57" fmla="*/ 971958 h 2373250"/>
              <a:gd name="connsiteX58" fmla="*/ 125389 w 1804943"/>
              <a:gd name="connsiteY58" fmla="*/ 1005886 h 2373250"/>
              <a:gd name="connsiteX59" fmla="*/ 124027 w 1804943"/>
              <a:gd name="connsiteY59" fmla="*/ 1040360 h 2373250"/>
              <a:gd name="connsiteX60" fmla="*/ 122997 w 1804943"/>
              <a:gd name="connsiteY60" fmla="*/ 1075373 h 2373250"/>
              <a:gd name="connsiteX61" fmla="*/ 122267 w 1804943"/>
              <a:gd name="connsiteY61" fmla="*/ 1110923 h 2373250"/>
              <a:gd name="connsiteX62" fmla="*/ 121844 w 1804943"/>
              <a:gd name="connsiteY62" fmla="*/ 1146996 h 2373250"/>
              <a:gd name="connsiteX63" fmla="*/ 121706 w 1804943"/>
              <a:gd name="connsiteY63" fmla="*/ 1183585 h 2373250"/>
              <a:gd name="connsiteX64" fmla="*/ 121829 w 1804943"/>
              <a:gd name="connsiteY64" fmla="*/ 1220003 h 2373250"/>
              <a:gd name="connsiteX65" fmla="*/ 122229 w 1804943"/>
              <a:gd name="connsiteY65" fmla="*/ 1255892 h 2373250"/>
              <a:gd name="connsiteX66" fmla="*/ 122897 w 1804943"/>
              <a:gd name="connsiteY66" fmla="*/ 1291258 h 2373250"/>
              <a:gd name="connsiteX67" fmla="*/ 123850 w 1804943"/>
              <a:gd name="connsiteY67" fmla="*/ 1326087 h 2373250"/>
              <a:gd name="connsiteX68" fmla="*/ 125111 w 1804943"/>
              <a:gd name="connsiteY68" fmla="*/ 1360376 h 2373250"/>
              <a:gd name="connsiteX69" fmla="*/ 126679 w 1804943"/>
              <a:gd name="connsiteY69" fmla="*/ 1394113 h 2373250"/>
              <a:gd name="connsiteX70" fmla="*/ 128571 w 1804943"/>
              <a:gd name="connsiteY70" fmla="*/ 1427303 h 2373250"/>
              <a:gd name="connsiteX71" fmla="*/ 130802 w 1804943"/>
              <a:gd name="connsiteY71" fmla="*/ 1459939 h 2373250"/>
              <a:gd name="connsiteX72" fmla="*/ 133368 w 1804943"/>
              <a:gd name="connsiteY72" fmla="*/ 1492006 h 2373250"/>
              <a:gd name="connsiteX73" fmla="*/ 136298 w 1804943"/>
              <a:gd name="connsiteY73" fmla="*/ 1523513 h 2373250"/>
              <a:gd name="connsiteX74" fmla="*/ 139596 w 1804943"/>
              <a:gd name="connsiteY74" fmla="*/ 1554442 h 2373250"/>
              <a:gd name="connsiteX75" fmla="*/ 143271 w 1804943"/>
              <a:gd name="connsiteY75" fmla="*/ 1584796 h 2373250"/>
              <a:gd name="connsiteX76" fmla="*/ 147338 w 1804943"/>
              <a:gd name="connsiteY76" fmla="*/ 1614566 h 2373250"/>
              <a:gd name="connsiteX77" fmla="*/ 151813 w 1804943"/>
              <a:gd name="connsiteY77" fmla="*/ 1643750 h 2373250"/>
              <a:gd name="connsiteX78" fmla="*/ 156702 w 1804943"/>
              <a:gd name="connsiteY78" fmla="*/ 1672334 h 2373250"/>
              <a:gd name="connsiteX79" fmla="*/ 162015 w 1804943"/>
              <a:gd name="connsiteY79" fmla="*/ 1700320 h 2373250"/>
              <a:gd name="connsiteX80" fmla="*/ 167766 w 1804943"/>
              <a:gd name="connsiteY80" fmla="*/ 1727705 h 2373250"/>
              <a:gd name="connsiteX81" fmla="*/ 173962 w 1804943"/>
              <a:gd name="connsiteY81" fmla="*/ 1754476 h 2373250"/>
              <a:gd name="connsiteX82" fmla="*/ 180629 w 1804943"/>
              <a:gd name="connsiteY82" fmla="*/ 1780631 h 2373250"/>
              <a:gd name="connsiteX83" fmla="*/ 187755 w 1804943"/>
              <a:gd name="connsiteY83" fmla="*/ 1806164 h 2373250"/>
              <a:gd name="connsiteX84" fmla="*/ 195374 w 1804943"/>
              <a:gd name="connsiteY84" fmla="*/ 1831074 h 2373250"/>
              <a:gd name="connsiteX85" fmla="*/ 203485 w 1804943"/>
              <a:gd name="connsiteY85" fmla="*/ 1855346 h 2373250"/>
              <a:gd name="connsiteX86" fmla="*/ 212112 w 1804943"/>
              <a:gd name="connsiteY86" fmla="*/ 1878988 h 2373250"/>
              <a:gd name="connsiteX87" fmla="*/ 221245 w 1804943"/>
              <a:gd name="connsiteY87" fmla="*/ 1901983 h 2373250"/>
              <a:gd name="connsiteX88" fmla="*/ 230917 w 1804943"/>
              <a:gd name="connsiteY88" fmla="*/ 1924332 h 2373250"/>
              <a:gd name="connsiteX89" fmla="*/ 241128 w 1804943"/>
              <a:gd name="connsiteY89" fmla="*/ 1946029 h 2373250"/>
              <a:gd name="connsiteX90" fmla="*/ 251891 w 1804943"/>
              <a:gd name="connsiteY90" fmla="*/ 1967064 h 2373250"/>
              <a:gd name="connsiteX91" fmla="*/ 263216 w 1804943"/>
              <a:gd name="connsiteY91" fmla="*/ 1987430 h 2373250"/>
              <a:gd name="connsiteX92" fmla="*/ 287611 w 1804943"/>
              <a:gd name="connsiteY92" fmla="*/ 2026164 h 2373250"/>
              <a:gd name="connsiteX93" fmla="*/ 314404 w 1804943"/>
              <a:gd name="connsiteY93" fmla="*/ 2062168 h 2373250"/>
              <a:gd name="connsiteX94" fmla="*/ 343681 w 1804943"/>
              <a:gd name="connsiteY94" fmla="*/ 2095412 h 2373250"/>
              <a:gd name="connsiteX95" fmla="*/ 375541 w 1804943"/>
              <a:gd name="connsiteY95" fmla="*/ 2125849 h 2373250"/>
              <a:gd name="connsiteX96" fmla="*/ 410077 w 1804943"/>
              <a:gd name="connsiteY96" fmla="*/ 2153435 h 2373250"/>
              <a:gd name="connsiteX97" fmla="*/ 447372 w 1804943"/>
              <a:gd name="connsiteY97" fmla="*/ 2178130 h 2373250"/>
              <a:gd name="connsiteX98" fmla="*/ 487529 w 1804943"/>
              <a:gd name="connsiteY98" fmla="*/ 2199888 h 2373250"/>
              <a:gd name="connsiteX99" fmla="*/ 508702 w 1804943"/>
              <a:gd name="connsiteY99" fmla="*/ 2209652 h 2373250"/>
              <a:gd name="connsiteX100" fmla="*/ 530629 w 1804943"/>
              <a:gd name="connsiteY100" fmla="*/ 2218662 h 2373250"/>
              <a:gd name="connsiteX101" fmla="*/ 553317 w 1804943"/>
              <a:gd name="connsiteY101" fmla="*/ 2226920 h 2373250"/>
              <a:gd name="connsiteX102" fmla="*/ 576782 w 1804943"/>
              <a:gd name="connsiteY102" fmla="*/ 2234416 h 2373250"/>
              <a:gd name="connsiteX103" fmla="*/ 601022 w 1804943"/>
              <a:gd name="connsiteY103" fmla="*/ 2241150 h 2373250"/>
              <a:gd name="connsiteX104" fmla="*/ 626056 w 1804943"/>
              <a:gd name="connsiteY104" fmla="*/ 2247109 h 2373250"/>
              <a:gd name="connsiteX105" fmla="*/ 651904 w 1804943"/>
              <a:gd name="connsiteY105" fmla="*/ 2252291 h 2373250"/>
              <a:gd name="connsiteX106" fmla="*/ 678567 w 1804943"/>
              <a:gd name="connsiteY106" fmla="*/ 2256688 h 2373250"/>
              <a:gd name="connsiteX107" fmla="*/ 706061 w 1804943"/>
              <a:gd name="connsiteY107" fmla="*/ 2260301 h 2373250"/>
              <a:gd name="connsiteX108" fmla="*/ 734390 w 1804943"/>
              <a:gd name="connsiteY108" fmla="*/ 2263116 h 2373250"/>
              <a:gd name="connsiteX109" fmla="*/ 763575 w 1804943"/>
              <a:gd name="connsiteY109" fmla="*/ 2265138 h 2373250"/>
              <a:gd name="connsiteX110" fmla="*/ 793630 w 1804943"/>
              <a:gd name="connsiteY110" fmla="*/ 2266352 h 2373250"/>
              <a:gd name="connsiteX111" fmla="*/ 824551 w 1804943"/>
              <a:gd name="connsiteY111" fmla="*/ 2266760 h 2373250"/>
              <a:gd name="connsiteX112" fmla="*/ 824551 w 1804943"/>
              <a:gd name="connsiteY112" fmla="*/ 2373250 h 2373250"/>
              <a:gd name="connsiteX113" fmla="*/ 792476 w 1804943"/>
              <a:gd name="connsiteY113" fmla="*/ 2372881 h 2373250"/>
              <a:gd name="connsiteX114" fmla="*/ 761193 w 1804943"/>
              <a:gd name="connsiteY114" fmla="*/ 2371759 h 2373250"/>
              <a:gd name="connsiteX115" fmla="*/ 730694 w 1804943"/>
              <a:gd name="connsiteY115" fmla="*/ 2369898 h 2373250"/>
              <a:gd name="connsiteX116" fmla="*/ 700970 w 1804943"/>
              <a:gd name="connsiteY116" fmla="*/ 2367307 h 2373250"/>
              <a:gd name="connsiteX117" fmla="*/ 672008 w 1804943"/>
              <a:gd name="connsiteY117" fmla="*/ 2363986 h 2373250"/>
              <a:gd name="connsiteX118" fmla="*/ 643800 w 1804943"/>
              <a:gd name="connsiteY118" fmla="*/ 2359941 h 2373250"/>
              <a:gd name="connsiteX119" fmla="*/ 616345 w 1804943"/>
              <a:gd name="connsiteY119" fmla="*/ 2355175 h 2373250"/>
              <a:gd name="connsiteX120" fmla="*/ 589621 w 1804943"/>
              <a:gd name="connsiteY120" fmla="*/ 2349701 h 2373250"/>
              <a:gd name="connsiteX121" fmla="*/ 563635 w 1804943"/>
              <a:gd name="connsiteY121" fmla="*/ 2343519 h 2373250"/>
              <a:gd name="connsiteX122" fmla="*/ 538363 w 1804943"/>
              <a:gd name="connsiteY122" fmla="*/ 2336631 h 2373250"/>
              <a:gd name="connsiteX123" fmla="*/ 513800 w 1804943"/>
              <a:gd name="connsiteY123" fmla="*/ 2329050 h 2373250"/>
              <a:gd name="connsiteX124" fmla="*/ 489950 w 1804943"/>
              <a:gd name="connsiteY124" fmla="*/ 2320785 h 2373250"/>
              <a:gd name="connsiteX125" fmla="*/ 466785 w 1804943"/>
              <a:gd name="connsiteY125" fmla="*/ 2311829 h 2373250"/>
              <a:gd name="connsiteX126" fmla="*/ 444312 w 1804943"/>
              <a:gd name="connsiteY126" fmla="*/ 2302195 h 2373250"/>
              <a:gd name="connsiteX127" fmla="*/ 422516 w 1804943"/>
              <a:gd name="connsiteY127" fmla="*/ 2291885 h 2373250"/>
              <a:gd name="connsiteX128" fmla="*/ 401389 w 1804943"/>
              <a:gd name="connsiteY128" fmla="*/ 2280906 h 2373250"/>
              <a:gd name="connsiteX129" fmla="*/ 380915 w 1804943"/>
              <a:gd name="connsiteY129" fmla="*/ 2269266 h 2373250"/>
              <a:gd name="connsiteX130" fmla="*/ 361094 w 1804943"/>
              <a:gd name="connsiteY130" fmla="*/ 2256965 h 2373250"/>
              <a:gd name="connsiteX131" fmla="*/ 341921 w 1804943"/>
              <a:gd name="connsiteY131" fmla="*/ 2244018 h 2373250"/>
              <a:gd name="connsiteX132" fmla="*/ 305456 w 1804943"/>
              <a:gd name="connsiteY132" fmla="*/ 2216179 h 2373250"/>
              <a:gd name="connsiteX133" fmla="*/ 271450 w 1804943"/>
              <a:gd name="connsiteY133" fmla="*/ 2185803 h 2373250"/>
              <a:gd name="connsiteX134" fmla="*/ 239844 w 1804943"/>
              <a:gd name="connsiteY134" fmla="*/ 2152920 h 2373250"/>
              <a:gd name="connsiteX135" fmla="*/ 210559 w 1804943"/>
              <a:gd name="connsiteY135" fmla="*/ 2117584 h 2373250"/>
              <a:gd name="connsiteX136" fmla="*/ 196759 w 1804943"/>
              <a:gd name="connsiteY136" fmla="*/ 2099010 h 2373250"/>
              <a:gd name="connsiteX137" fmla="*/ 183519 w 1804943"/>
              <a:gd name="connsiteY137" fmla="*/ 2079843 h 2373250"/>
              <a:gd name="connsiteX138" fmla="*/ 170826 w 1804943"/>
              <a:gd name="connsiteY138" fmla="*/ 2060076 h 2373250"/>
              <a:gd name="connsiteX139" fmla="*/ 158670 w 1804943"/>
              <a:gd name="connsiteY139" fmla="*/ 2039725 h 2373250"/>
              <a:gd name="connsiteX140" fmla="*/ 147039 w 1804943"/>
              <a:gd name="connsiteY140" fmla="*/ 2018790 h 2373250"/>
              <a:gd name="connsiteX141" fmla="*/ 135929 w 1804943"/>
              <a:gd name="connsiteY141" fmla="*/ 1997286 h 2373250"/>
              <a:gd name="connsiteX142" fmla="*/ 125326 w 1804943"/>
              <a:gd name="connsiteY142" fmla="*/ 1975206 h 2373250"/>
              <a:gd name="connsiteX143" fmla="*/ 115224 w 1804943"/>
              <a:gd name="connsiteY143" fmla="*/ 1952564 h 2373250"/>
              <a:gd name="connsiteX144" fmla="*/ 105621 w 1804943"/>
              <a:gd name="connsiteY144" fmla="*/ 1929369 h 2373250"/>
              <a:gd name="connsiteX145" fmla="*/ 96495 w 1804943"/>
              <a:gd name="connsiteY145" fmla="*/ 1905612 h 2373250"/>
              <a:gd name="connsiteX146" fmla="*/ 87846 w 1804943"/>
              <a:gd name="connsiteY146" fmla="*/ 1881309 h 2373250"/>
              <a:gd name="connsiteX147" fmla="*/ 79666 w 1804943"/>
              <a:gd name="connsiteY147" fmla="*/ 1856461 h 2373250"/>
              <a:gd name="connsiteX148" fmla="*/ 71947 w 1804943"/>
              <a:gd name="connsiteY148" fmla="*/ 1831082 h 2373250"/>
              <a:gd name="connsiteX149" fmla="*/ 64675 w 1804943"/>
              <a:gd name="connsiteY149" fmla="*/ 1805165 h 2373250"/>
              <a:gd name="connsiteX150" fmla="*/ 57839 w 1804943"/>
              <a:gd name="connsiteY150" fmla="*/ 1778725 h 2373250"/>
              <a:gd name="connsiteX151" fmla="*/ 51435 w 1804943"/>
              <a:gd name="connsiteY151" fmla="*/ 1751762 h 2373250"/>
              <a:gd name="connsiteX152" fmla="*/ 45461 w 1804943"/>
              <a:gd name="connsiteY152" fmla="*/ 1724284 h 2373250"/>
              <a:gd name="connsiteX153" fmla="*/ 39895 w 1804943"/>
              <a:gd name="connsiteY153" fmla="*/ 1696292 h 2373250"/>
              <a:gd name="connsiteX154" fmla="*/ 34736 w 1804943"/>
              <a:gd name="connsiteY154" fmla="*/ 1667799 h 2373250"/>
              <a:gd name="connsiteX155" fmla="*/ 29969 w 1804943"/>
              <a:gd name="connsiteY155" fmla="*/ 1638806 h 2373250"/>
              <a:gd name="connsiteX156" fmla="*/ 25595 w 1804943"/>
              <a:gd name="connsiteY156" fmla="*/ 1609322 h 2373250"/>
              <a:gd name="connsiteX157" fmla="*/ 21597 w 1804943"/>
              <a:gd name="connsiteY157" fmla="*/ 1579352 h 2373250"/>
              <a:gd name="connsiteX158" fmla="*/ 17967 w 1804943"/>
              <a:gd name="connsiteY158" fmla="*/ 1548893 h 2373250"/>
              <a:gd name="connsiteX159" fmla="*/ 14708 w 1804943"/>
              <a:gd name="connsiteY159" fmla="*/ 1517963 h 2373250"/>
              <a:gd name="connsiteX160" fmla="*/ 11794 w 1804943"/>
              <a:gd name="connsiteY160" fmla="*/ 1486556 h 2373250"/>
              <a:gd name="connsiteX161" fmla="*/ 9226 w 1804943"/>
              <a:gd name="connsiteY161" fmla="*/ 1454681 h 2373250"/>
              <a:gd name="connsiteX162" fmla="*/ 6989 w 1804943"/>
              <a:gd name="connsiteY162" fmla="*/ 1422351 h 2373250"/>
              <a:gd name="connsiteX163" fmla="*/ 5082 w 1804943"/>
              <a:gd name="connsiteY163" fmla="*/ 1389569 h 2373250"/>
              <a:gd name="connsiteX164" fmla="*/ 3490 w 1804943"/>
              <a:gd name="connsiteY164" fmla="*/ 1356325 h 2373250"/>
              <a:gd name="connsiteX165" fmla="*/ 2206 w 1804943"/>
              <a:gd name="connsiteY165" fmla="*/ 1322649 h 2373250"/>
              <a:gd name="connsiteX166" fmla="*/ 1230 w 1804943"/>
              <a:gd name="connsiteY166" fmla="*/ 1288530 h 2373250"/>
              <a:gd name="connsiteX167" fmla="*/ 540 w 1804943"/>
              <a:gd name="connsiteY167" fmla="*/ 1253971 h 2373250"/>
              <a:gd name="connsiteX168" fmla="*/ 132 w 1804943"/>
              <a:gd name="connsiteY168" fmla="*/ 1218989 h 2373250"/>
              <a:gd name="connsiteX169" fmla="*/ 0 w 1804943"/>
              <a:gd name="connsiteY169" fmla="*/ 1183585 h 2373250"/>
              <a:gd name="connsiteX170" fmla="*/ 132 w 1804943"/>
              <a:gd name="connsiteY170" fmla="*/ 1148334 h 2373250"/>
              <a:gd name="connsiteX171" fmla="*/ 546 w 1804943"/>
              <a:gd name="connsiteY171" fmla="*/ 1113498 h 2373250"/>
              <a:gd name="connsiteX172" fmla="*/ 1254 w 1804943"/>
              <a:gd name="connsiteY172" fmla="*/ 1079094 h 2373250"/>
              <a:gd name="connsiteX173" fmla="*/ 2246 w 1804943"/>
              <a:gd name="connsiteY173" fmla="*/ 1045127 h 2373250"/>
              <a:gd name="connsiteX174" fmla="*/ 3544 w 1804943"/>
              <a:gd name="connsiteY174" fmla="*/ 1011590 h 2373250"/>
              <a:gd name="connsiteX175" fmla="*/ 5159 w 1804943"/>
              <a:gd name="connsiteY175" fmla="*/ 978500 h 2373250"/>
              <a:gd name="connsiteX176" fmla="*/ 7096 w 1804943"/>
              <a:gd name="connsiteY176" fmla="*/ 945863 h 2373250"/>
              <a:gd name="connsiteX177" fmla="*/ 9356 w 1804943"/>
              <a:gd name="connsiteY177" fmla="*/ 913681 h 2373250"/>
              <a:gd name="connsiteX178" fmla="*/ 11964 w 1804943"/>
              <a:gd name="connsiteY178" fmla="*/ 881951 h 2373250"/>
              <a:gd name="connsiteX179" fmla="*/ 14909 w 1804943"/>
              <a:gd name="connsiteY179" fmla="*/ 850691 h 2373250"/>
              <a:gd name="connsiteX180" fmla="*/ 18214 w 1804943"/>
              <a:gd name="connsiteY180" fmla="*/ 819907 h 2373250"/>
              <a:gd name="connsiteX181" fmla="*/ 21881 w 1804943"/>
              <a:gd name="connsiteY181" fmla="*/ 789592 h 2373250"/>
              <a:gd name="connsiteX182" fmla="*/ 25917 w 1804943"/>
              <a:gd name="connsiteY182" fmla="*/ 759762 h 2373250"/>
              <a:gd name="connsiteX183" fmla="*/ 30338 w 1804943"/>
              <a:gd name="connsiteY183" fmla="*/ 730423 h 2373250"/>
              <a:gd name="connsiteX184" fmla="*/ 35152 w 1804943"/>
              <a:gd name="connsiteY184" fmla="*/ 701569 h 2373250"/>
              <a:gd name="connsiteX185" fmla="*/ 40356 w 1804943"/>
              <a:gd name="connsiteY185" fmla="*/ 673215 h 2373250"/>
              <a:gd name="connsiteX186" fmla="*/ 45968 w 1804943"/>
              <a:gd name="connsiteY186" fmla="*/ 645368 h 2373250"/>
              <a:gd name="connsiteX187" fmla="*/ 51996 w 1804943"/>
              <a:gd name="connsiteY187" fmla="*/ 618029 h 2373250"/>
              <a:gd name="connsiteX188" fmla="*/ 58446 w 1804943"/>
              <a:gd name="connsiteY188" fmla="*/ 591204 h 2373250"/>
              <a:gd name="connsiteX189" fmla="*/ 65335 w 1804943"/>
              <a:gd name="connsiteY189" fmla="*/ 564895 h 2373250"/>
              <a:gd name="connsiteX190" fmla="*/ 72655 w 1804943"/>
              <a:gd name="connsiteY190" fmla="*/ 539109 h 2373250"/>
              <a:gd name="connsiteX191" fmla="*/ 80428 w 1804943"/>
              <a:gd name="connsiteY191" fmla="*/ 513860 h 2373250"/>
              <a:gd name="connsiteX192" fmla="*/ 88661 w 1804943"/>
              <a:gd name="connsiteY192" fmla="*/ 489142 h 2373250"/>
              <a:gd name="connsiteX193" fmla="*/ 97358 w 1804943"/>
              <a:gd name="connsiteY193" fmla="*/ 464962 h 2373250"/>
              <a:gd name="connsiteX194" fmla="*/ 106521 w 1804943"/>
              <a:gd name="connsiteY194" fmla="*/ 441336 h 2373250"/>
              <a:gd name="connsiteX195" fmla="*/ 116178 w 1804943"/>
              <a:gd name="connsiteY195" fmla="*/ 418257 h 2373250"/>
              <a:gd name="connsiteX196" fmla="*/ 126320 w 1804943"/>
              <a:gd name="connsiteY196" fmla="*/ 395738 h 2373250"/>
              <a:gd name="connsiteX197" fmla="*/ 136966 w 1804943"/>
              <a:gd name="connsiteY197" fmla="*/ 373780 h 2373250"/>
              <a:gd name="connsiteX198" fmla="*/ 137880 w 1804943"/>
              <a:gd name="connsiteY198" fmla="*/ 372027 h 2373250"/>
              <a:gd name="connsiteX199" fmla="*/ 137881 w 1804943"/>
              <a:gd name="connsiteY199" fmla="*/ 372027 h 2373250"/>
              <a:gd name="connsiteX200" fmla="*/ 148122 w 1804943"/>
              <a:gd name="connsiteY200" fmla="*/ 352391 h 2373250"/>
              <a:gd name="connsiteX201" fmla="*/ 159787 w 1804943"/>
              <a:gd name="connsiteY201" fmla="*/ 331571 h 2373250"/>
              <a:gd name="connsiteX202" fmla="*/ 171988 w 1804943"/>
              <a:gd name="connsiteY202" fmla="*/ 311336 h 2373250"/>
              <a:gd name="connsiteX203" fmla="*/ 184719 w 1804943"/>
              <a:gd name="connsiteY203" fmla="*/ 291677 h 2373250"/>
              <a:gd name="connsiteX204" fmla="*/ 197988 w 1804943"/>
              <a:gd name="connsiteY204" fmla="*/ 272618 h 2373250"/>
              <a:gd name="connsiteX205" fmla="*/ 211812 w 1804943"/>
              <a:gd name="connsiteY205" fmla="*/ 254143 h 2373250"/>
              <a:gd name="connsiteX206" fmla="*/ 241142 w 1804943"/>
              <a:gd name="connsiteY206" fmla="*/ 219015 h 2373250"/>
              <a:gd name="connsiteX207" fmla="*/ 272787 w 1804943"/>
              <a:gd name="connsiteY207" fmla="*/ 186325 h 2373250"/>
              <a:gd name="connsiteX208" fmla="*/ 306808 w 1804943"/>
              <a:gd name="connsiteY208" fmla="*/ 156118 h 2373250"/>
              <a:gd name="connsiteX209" fmla="*/ 343266 w 1804943"/>
              <a:gd name="connsiteY209" fmla="*/ 128447 h 2373250"/>
              <a:gd name="connsiteX210" fmla="*/ 362432 w 1804943"/>
              <a:gd name="connsiteY210" fmla="*/ 115578 h 2373250"/>
              <a:gd name="connsiteX211" fmla="*/ 382237 w 1804943"/>
              <a:gd name="connsiteY211" fmla="*/ 103346 h 2373250"/>
              <a:gd name="connsiteX212" fmla="*/ 402689 w 1804943"/>
              <a:gd name="connsiteY212" fmla="*/ 91775 h 2373250"/>
              <a:gd name="connsiteX213" fmla="*/ 423793 w 1804943"/>
              <a:gd name="connsiteY213" fmla="*/ 80865 h 2373250"/>
              <a:gd name="connsiteX214" fmla="*/ 445558 w 1804943"/>
              <a:gd name="connsiteY214" fmla="*/ 70617 h 2373250"/>
              <a:gd name="connsiteX215" fmla="*/ 467992 w 1804943"/>
              <a:gd name="connsiteY215" fmla="*/ 61045 h 2373250"/>
              <a:gd name="connsiteX216" fmla="*/ 491103 w 1804943"/>
              <a:gd name="connsiteY216" fmla="*/ 52142 h 2373250"/>
              <a:gd name="connsiteX217" fmla="*/ 514906 w 1804943"/>
              <a:gd name="connsiteY217" fmla="*/ 43923 h 2373250"/>
              <a:gd name="connsiteX218" fmla="*/ 539409 w 1804943"/>
              <a:gd name="connsiteY218" fmla="*/ 36389 h 2373250"/>
              <a:gd name="connsiteX219" fmla="*/ 564612 w 1804943"/>
              <a:gd name="connsiteY219" fmla="*/ 29553 h 2373250"/>
              <a:gd name="connsiteX220" fmla="*/ 590528 w 1804943"/>
              <a:gd name="connsiteY220" fmla="*/ 23403 h 2373250"/>
              <a:gd name="connsiteX221" fmla="*/ 617160 w 1804943"/>
              <a:gd name="connsiteY221" fmla="*/ 17967 h 2373250"/>
              <a:gd name="connsiteX222" fmla="*/ 644530 w 1804943"/>
              <a:gd name="connsiteY222" fmla="*/ 13231 h 2373250"/>
              <a:gd name="connsiteX223" fmla="*/ 672639 w 1804943"/>
              <a:gd name="connsiteY223" fmla="*/ 9210 h 2373250"/>
              <a:gd name="connsiteX224" fmla="*/ 701494 w 1804943"/>
              <a:gd name="connsiteY224" fmla="*/ 5912 h 2373250"/>
              <a:gd name="connsiteX225" fmla="*/ 731100 w 1804943"/>
              <a:gd name="connsiteY225" fmla="*/ 3336 h 2373250"/>
              <a:gd name="connsiteX226" fmla="*/ 761477 w 1804943"/>
              <a:gd name="connsiteY226" fmla="*/ 1484 h 2373250"/>
              <a:gd name="connsiteX227" fmla="*/ 792621 w 1804943"/>
              <a:gd name="connsiteY227" fmla="*/ 377 h 237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804943" h="2373250">
                <a:moveTo>
                  <a:pt x="1135564" y="15338"/>
                </a:moveTo>
                <a:lnTo>
                  <a:pt x="1804943" y="15338"/>
                </a:lnTo>
                <a:lnTo>
                  <a:pt x="1804943" y="121436"/>
                </a:lnTo>
                <a:lnTo>
                  <a:pt x="1260314" y="121436"/>
                </a:lnTo>
                <a:lnTo>
                  <a:pt x="1260314" y="372027"/>
                </a:lnTo>
                <a:lnTo>
                  <a:pt x="1260314" y="2258004"/>
                </a:lnTo>
                <a:lnTo>
                  <a:pt x="1804943" y="2258004"/>
                </a:lnTo>
                <a:lnTo>
                  <a:pt x="1804943" y="2364102"/>
                </a:lnTo>
                <a:lnTo>
                  <a:pt x="1135564" y="2364102"/>
                </a:lnTo>
                <a:lnTo>
                  <a:pt x="1135564" y="2258004"/>
                </a:lnTo>
                <a:lnTo>
                  <a:pt x="1135564" y="372027"/>
                </a:lnTo>
                <a:lnTo>
                  <a:pt x="1135564" y="121436"/>
                </a:lnTo>
                <a:close/>
                <a:moveTo>
                  <a:pt x="824551" y="0"/>
                </a:moveTo>
                <a:lnTo>
                  <a:pt x="824551" y="106498"/>
                </a:lnTo>
                <a:lnTo>
                  <a:pt x="793382" y="106920"/>
                </a:lnTo>
                <a:lnTo>
                  <a:pt x="763107" y="108189"/>
                </a:lnTo>
                <a:lnTo>
                  <a:pt x="733699" y="110296"/>
                </a:lnTo>
                <a:lnTo>
                  <a:pt x="705152" y="113240"/>
                </a:lnTo>
                <a:lnTo>
                  <a:pt x="677451" y="117008"/>
                </a:lnTo>
                <a:lnTo>
                  <a:pt x="650596" y="121598"/>
                </a:lnTo>
                <a:lnTo>
                  <a:pt x="624564" y="126995"/>
                </a:lnTo>
                <a:lnTo>
                  <a:pt x="599346" y="133207"/>
                </a:lnTo>
                <a:lnTo>
                  <a:pt x="574929" y="140218"/>
                </a:lnTo>
                <a:lnTo>
                  <a:pt x="551302" y="148022"/>
                </a:lnTo>
                <a:lnTo>
                  <a:pt x="528461" y="156617"/>
                </a:lnTo>
                <a:lnTo>
                  <a:pt x="506387" y="165997"/>
                </a:lnTo>
                <a:lnTo>
                  <a:pt x="485076" y="176146"/>
                </a:lnTo>
                <a:lnTo>
                  <a:pt x="464502" y="187071"/>
                </a:lnTo>
                <a:lnTo>
                  <a:pt x="425554" y="211204"/>
                </a:lnTo>
                <a:lnTo>
                  <a:pt x="389457" y="238344"/>
                </a:lnTo>
                <a:lnTo>
                  <a:pt x="356105" y="268436"/>
                </a:lnTo>
                <a:lnTo>
                  <a:pt x="325421" y="301433"/>
                </a:lnTo>
                <a:lnTo>
                  <a:pt x="297313" y="337284"/>
                </a:lnTo>
                <a:lnTo>
                  <a:pt x="284189" y="356266"/>
                </a:lnTo>
                <a:lnTo>
                  <a:pt x="274169" y="372027"/>
                </a:lnTo>
                <a:lnTo>
                  <a:pt x="271680" y="375940"/>
                </a:lnTo>
                <a:lnTo>
                  <a:pt x="259763" y="396306"/>
                </a:lnTo>
                <a:lnTo>
                  <a:pt x="248431" y="417348"/>
                </a:lnTo>
                <a:lnTo>
                  <a:pt x="237675" y="439077"/>
                </a:lnTo>
                <a:lnTo>
                  <a:pt x="227480" y="461465"/>
                </a:lnTo>
                <a:lnTo>
                  <a:pt x="217839" y="484522"/>
                </a:lnTo>
                <a:lnTo>
                  <a:pt x="208737" y="508239"/>
                </a:lnTo>
                <a:lnTo>
                  <a:pt x="200156" y="532604"/>
                </a:lnTo>
                <a:lnTo>
                  <a:pt x="192100" y="557614"/>
                </a:lnTo>
                <a:lnTo>
                  <a:pt x="184542" y="583262"/>
                </a:lnTo>
                <a:lnTo>
                  <a:pt x="177484" y="609541"/>
                </a:lnTo>
                <a:lnTo>
                  <a:pt x="170903" y="636450"/>
                </a:lnTo>
                <a:lnTo>
                  <a:pt x="164799" y="663974"/>
                </a:lnTo>
                <a:lnTo>
                  <a:pt x="159148" y="692121"/>
                </a:lnTo>
                <a:lnTo>
                  <a:pt x="153950" y="720867"/>
                </a:lnTo>
                <a:lnTo>
                  <a:pt x="149183" y="750212"/>
                </a:lnTo>
                <a:lnTo>
                  <a:pt x="144839" y="780158"/>
                </a:lnTo>
                <a:lnTo>
                  <a:pt x="140910" y="810689"/>
                </a:lnTo>
                <a:lnTo>
                  <a:pt x="137390" y="841803"/>
                </a:lnTo>
                <a:lnTo>
                  <a:pt x="134253" y="873494"/>
                </a:lnTo>
                <a:lnTo>
                  <a:pt x="131501" y="905754"/>
                </a:lnTo>
                <a:lnTo>
                  <a:pt x="129109" y="938575"/>
                </a:lnTo>
                <a:lnTo>
                  <a:pt x="127073" y="971958"/>
                </a:lnTo>
                <a:lnTo>
                  <a:pt x="125389" y="1005886"/>
                </a:lnTo>
                <a:lnTo>
                  <a:pt x="124027" y="1040360"/>
                </a:lnTo>
                <a:lnTo>
                  <a:pt x="122997" y="1075373"/>
                </a:lnTo>
                <a:lnTo>
                  <a:pt x="122267" y="1110923"/>
                </a:lnTo>
                <a:lnTo>
                  <a:pt x="121844" y="1146996"/>
                </a:lnTo>
                <a:lnTo>
                  <a:pt x="121706" y="1183585"/>
                </a:lnTo>
                <a:lnTo>
                  <a:pt x="121829" y="1220003"/>
                </a:lnTo>
                <a:lnTo>
                  <a:pt x="122229" y="1255892"/>
                </a:lnTo>
                <a:lnTo>
                  <a:pt x="122897" y="1291258"/>
                </a:lnTo>
                <a:lnTo>
                  <a:pt x="123850" y="1326087"/>
                </a:lnTo>
                <a:lnTo>
                  <a:pt x="125111" y="1360376"/>
                </a:lnTo>
                <a:lnTo>
                  <a:pt x="126679" y="1394113"/>
                </a:lnTo>
                <a:lnTo>
                  <a:pt x="128571" y="1427303"/>
                </a:lnTo>
                <a:lnTo>
                  <a:pt x="130802" y="1459939"/>
                </a:lnTo>
                <a:lnTo>
                  <a:pt x="133368" y="1492006"/>
                </a:lnTo>
                <a:lnTo>
                  <a:pt x="136298" y="1523513"/>
                </a:lnTo>
                <a:lnTo>
                  <a:pt x="139596" y="1554442"/>
                </a:lnTo>
                <a:lnTo>
                  <a:pt x="143271" y="1584796"/>
                </a:lnTo>
                <a:lnTo>
                  <a:pt x="147338" y="1614566"/>
                </a:lnTo>
                <a:lnTo>
                  <a:pt x="151813" y="1643750"/>
                </a:lnTo>
                <a:lnTo>
                  <a:pt x="156702" y="1672334"/>
                </a:lnTo>
                <a:lnTo>
                  <a:pt x="162015" y="1700320"/>
                </a:lnTo>
                <a:lnTo>
                  <a:pt x="167766" y="1727705"/>
                </a:lnTo>
                <a:lnTo>
                  <a:pt x="173962" y="1754476"/>
                </a:lnTo>
                <a:lnTo>
                  <a:pt x="180629" y="1780631"/>
                </a:lnTo>
                <a:lnTo>
                  <a:pt x="187755" y="1806164"/>
                </a:lnTo>
                <a:lnTo>
                  <a:pt x="195374" y="1831074"/>
                </a:lnTo>
                <a:lnTo>
                  <a:pt x="203485" y="1855346"/>
                </a:lnTo>
                <a:lnTo>
                  <a:pt x="212112" y="1878988"/>
                </a:lnTo>
                <a:lnTo>
                  <a:pt x="221245" y="1901983"/>
                </a:lnTo>
                <a:lnTo>
                  <a:pt x="230917" y="1924332"/>
                </a:lnTo>
                <a:lnTo>
                  <a:pt x="241128" y="1946029"/>
                </a:lnTo>
                <a:lnTo>
                  <a:pt x="251891" y="1967064"/>
                </a:lnTo>
                <a:lnTo>
                  <a:pt x="263216" y="1987430"/>
                </a:lnTo>
                <a:lnTo>
                  <a:pt x="287611" y="2026164"/>
                </a:lnTo>
                <a:lnTo>
                  <a:pt x="314404" y="2062168"/>
                </a:lnTo>
                <a:lnTo>
                  <a:pt x="343681" y="2095412"/>
                </a:lnTo>
                <a:lnTo>
                  <a:pt x="375541" y="2125849"/>
                </a:lnTo>
                <a:lnTo>
                  <a:pt x="410077" y="2153435"/>
                </a:lnTo>
                <a:lnTo>
                  <a:pt x="447372" y="2178130"/>
                </a:lnTo>
                <a:lnTo>
                  <a:pt x="487529" y="2199888"/>
                </a:lnTo>
                <a:lnTo>
                  <a:pt x="508702" y="2209652"/>
                </a:lnTo>
                <a:lnTo>
                  <a:pt x="530629" y="2218662"/>
                </a:lnTo>
                <a:lnTo>
                  <a:pt x="553317" y="2226920"/>
                </a:lnTo>
                <a:lnTo>
                  <a:pt x="576782" y="2234416"/>
                </a:lnTo>
                <a:lnTo>
                  <a:pt x="601022" y="2241150"/>
                </a:lnTo>
                <a:lnTo>
                  <a:pt x="626056" y="2247109"/>
                </a:lnTo>
                <a:lnTo>
                  <a:pt x="651904" y="2252291"/>
                </a:lnTo>
                <a:lnTo>
                  <a:pt x="678567" y="2256688"/>
                </a:lnTo>
                <a:lnTo>
                  <a:pt x="706061" y="2260301"/>
                </a:lnTo>
                <a:lnTo>
                  <a:pt x="734390" y="2263116"/>
                </a:lnTo>
                <a:lnTo>
                  <a:pt x="763575" y="2265138"/>
                </a:lnTo>
                <a:lnTo>
                  <a:pt x="793630" y="2266352"/>
                </a:lnTo>
                <a:lnTo>
                  <a:pt x="824551" y="2266760"/>
                </a:lnTo>
                <a:lnTo>
                  <a:pt x="824551" y="2373250"/>
                </a:lnTo>
                <a:lnTo>
                  <a:pt x="792476" y="2372881"/>
                </a:lnTo>
                <a:lnTo>
                  <a:pt x="761193" y="2371759"/>
                </a:lnTo>
                <a:lnTo>
                  <a:pt x="730694" y="2369898"/>
                </a:lnTo>
                <a:lnTo>
                  <a:pt x="700970" y="2367307"/>
                </a:lnTo>
                <a:lnTo>
                  <a:pt x="672008" y="2363986"/>
                </a:lnTo>
                <a:lnTo>
                  <a:pt x="643800" y="2359941"/>
                </a:lnTo>
                <a:lnTo>
                  <a:pt x="616345" y="2355175"/>
                </a:lnTo>
                <a:lnTo>
                  <a:pt x="589621" y="2349701"/>
                </a:lnTo>
                <a:lnTo>
                  <a:pt x="563635" y="2343519"/>
                </a:lnTo>
                <a:lnTo>
                  <a:pt x="538363" y="2336631"/>
                </a:lnTo>
                <a:lnTo>
                  <a:pt x="513800" y="2329050"/>
                </a:lnTo>
                <a:lnTo>
                  <a:pt x="489950" y="2320785"/>
                </a:lnTo>
                <a:lnTo>
                  <a:pt x="466785" y="2311829"/>
                </a:lnTo>
                <a:lnTo>
                  <a:pt x="444312" y="2302195"/>
                </a:lnTo>
                <a:lnTo>
                  <a:pt x="422516" y="2291885"/>
                </a:lnTo>
                <a:lnTo>
                  <a:pt x="401389" y="2280906"/>
                </a:lnTo>
                <a:lnTo>
                  <a:pt x="380915" y="2269266"/>
                </a:lnTo>
                <a:lnTo>
                  <a:pt x="361094" y="2256965"/>
                </a:lnTo>
                <a:lnTo>
                  <a:pt x="341921" y="2244018"/>
                </a:lnTo>
                <a:lnTo>
                  <a:pt x="305456" y="2216179"/>
                </a:lnTo>
                <a:lnTo>
                  <a:pt x="271450" y="2185803"/>
                </a:lnTo>
                <a:lnTo>
                  <a:pt x="239844" y="2152920"/>
                </a:lnTo>
                <a:lnTo>
                  <a:pt x="210559" y="2117584"/>
                </a:lnTo>
                <a:lnTo>
                  <a:pt x="196759" y="2099010"/>
                </a:lnTo>
                <a:lnTo>
                  <a:pt x="183519" y="2079843"/>
                </a:lnTo>
                <a:lnTo>
                  <a:pt x="170826" y="2060076"/>
                </a:lnTo>
                <a:lnTo>
                  <a:pt x="158670" y="2039725"/>
                </a:lnTo>
                <a:lnTo>
                  <a:pt x="147039" y="2018790"/>
                </a:lnTo>
                <a:lnTo>
                  <a:pt x="135929" y="1997286"/>
                </a:lnTo>
                <a:lnTo>
                  <a:pt x="125326" y="1975206"/>
                </a:lnTo>
                <a:lnTo>
                  <a:pt x="115224" y="1952564"/>
                </a:lnTo>
                <a:lnTo>
                  <a:pt x="105621" y="1929369"/>
                </a:lnTo>
                <a:lnTo>
                  <a:pt x="96495" y="1905612"/>
                </a:lnTo>
                <a:lnTo>
                  <a:pt x="87846" y="1881309"/>
                </a:lnTo>
                <a:lnTo>
                  <a:pt x="79666" y="1856461"/>
                </a:lnTo>
                <a:lnTo>
                  <a:pt x="71947" y="1831082"/>
                </a:lnTo>
                <a:lnTo>
                  <a:pt x="64675" y="1805165"/>
                </a:lnTo>
                <a:lnTo>
                  <a:pt x="57839" y="1778725"/>
                </a:lnTo>
                <a:lnTo>
                  <a:pt x="51435" y="1751762"/>
                </a:lnTo>
                <a:lnTo>
                  <a:pt x="45461" y="1724284"/>
                </a:lnTo>
                <a:lnTo>
                  <a:pt x="39895" y="1696292"/>
                </a:lnTo>
                <a:lnTo>
                  <a:pt x="34736" y="1667799"/>
                </a:lnTo>
                <a:lnTo>
                  <a:pt x="29969" y="1638806"/>
                </a:lnTo>
                <a:lnTo>
                  <a:pt x="25595" y="1609322"/>
                </a:lnTo>
                <a:lnTo>
                  <a:pt x="21597" y="1579352"/>
                </a:lnTo>
                <a:lnTo>
                  <a:pt x="17967" y="1548893"/>
                </a:lnTo>
                <a:lnTo>
                  <a:pt x="14708" y="1517963"/>
                </a:lnTo>
                <a:lnTo>
                  <a:pt x="11794" y="1486556"/>
                </a:lnTo>
                <a:lnTo>
                  <a:pt x="9226" y="1454681"/>
                </a:lnTo>
                <a:lnTo>
                  <a:pt x="6989" y="1422351"/>
                </a:lnTo>
                <a:lnTo>
                  <a:pt x="5082" y="1389569"/>
                </a:lnTo>
                <a:lnTo>
                  <a:pt x="3490" y="1356325"/>
                </a:lnTo>
                <a:lnTo>
                  <a:pt x="2206" y="1322649"/>
                </a:lnTo>
                <a:lnTo>
                  <a:pt x="1230" y="1288530"/>
                </a:lnTo>
                <a:lnTo>
                  <a:pt x="540" y="1253971"/>
                </a:lnTo>
                <a:lnTo>
                  <a:pt x="132" y="1218989"/>
                </a:lnTo>
                <a:lnTo>
                  <a:pt x="0" y="1183585"/>
                </a:lnTo>
                <a:lnTo>
                  <a:pt x="132" y="1148334"/>
                </a:lnTo>
                <a:lnTo>
                  <a:pt x="546" y="1113498"/>
                </a:lnTo>
                <a:lnTo>
                  <a:pt x="1254" y="1079094"/>
                </a:lnTo>
                <a:lnTo>
                  <a:pt x="2246" y="1045127"/>
                </a:lnTo>
                <a:lnTo>
                  <a:pt x="3544" y="1011590"/>
                </a:lnTo>
                <a:lnTo>
                  <a:pt x="5159" y="978500"/>
                </a:lnTo>
                <a:lnTo>
                  <a:pt x="7096" y="945863"/>
                </a:lnTo>
                <a:lnTo>
                  <a:pt x="9356" y="913681"/>
                </a:lnTo>
                <a:lnTo>
                  <a:pt x="11964" y="881951"/>
                </a:lnTo>
                <a:lnTo>
                  <a:pt x="14909" y="850691"/>
                </a:lnTo>
                <a:lnTo>
                  <a:pt x="18214" y="819907"/>
                </a:lnTo>
                <a:lnTo>
                  <a:pt x="21881" y="789592"/>
                </a:lnTo>
                <a:lnTo>
                  <a:pt x="25917" y="759762"/>
                </a:lnTo>
                <a:lnTo>
                  <a:pt x="30338" y="730423"/>
                </a:lnTo>
                <a:lnTo>
                  <a:pt x="35152" y="701569"/>
                </a:lnTo>
                <a:lnTo>
                  <a:pt x="40356" y="673215"/>
                </a:lnTo>
                <a:lnTo>
                  <a:pt x="45968" y="645368"/>
                </a:lnTo>
                <a:lnTo>
                  <a:pt x="51996" y="618029"/>
                </a:lnTo>
                <a:lnTo>
                  <a:pt x="58446" y="591204"/>
                </a:lnTo>
                <a:lnTo>
                  <a:pt x="65335" y="564895"/>
                </a:lnTo>
                <a:lnTo>
                  <a:pt x="72655" y="539109"/>
                </a:lnTo>
                <a:lnTo>
                  <a:pt x="80428" y="513860"/>
                </a:lnTo>
                <a:lnTo>
                  <a:pt x="88661" y="489142"/>
                </a:lnTo>
                <a:lnTo>
                  <a:pt x="97358" y="464962"/>
                </a:lnTo>
                <a:lnTo>
                  <a:pt x="106521" y="441336"/>
                </a:lnTo>
                <a:lnTo>
                  <a:pt x="116178" y="418257"/>
                </a:lnTo>
                <a:lnTo>
                  <a:pt x="126320" y="395738"/>
                </a:lnTo>
                <a:lnTo>
                  <a:pt x="136966" y="373780"/>
                </a:lnTo>
                <a:lnTo>
                  <a:pt x="137880" y="372027"/>
                </a:lnTo>
                <a:lnTo>
                  <a:pt x="137881" y="372027"/>
                </a:lnTo>
                <a:lnTo>
                  <a:pt x="148122" y="352391"/>
                </a:lnTo>
                <a:lnTo>
                  <a:pt x="159787" y="331571"/>
                </a:lnTo>
                <a:lnTo>
                  <a:pt x="171988" y="311336"/>
                </a:lnTo>
                <a:lnTo>
                  <a:pt x="184719" y="291677"/>
                </a:lnTo>
                <a:lnTo>
                  <a:pt x="197988" y="272618"/>
                </a:lnTo>
                <a:lnTo>
                  <a:pt x="211812" y="254143"/>
                </a:lnTo>
                <a:lnTo>
                  <a:pt x="241142" y="219015"/>
                </a:lnTo>
                <a:lnTo>
                  <a:pt x="272787" y="186325"/>
                </a:lnTo>
                <a:lnTo>
                  <a:pt x="306808" y="156118"/>
                </a:lnTo>
                <a:lnTo>
                  <a:pt x="343266" y="128447"/>
                </a:lnTo>
                <a:lnTo>
                  <a:pt x="362432" y="115578"/>
                </a:lnTo>
                <a:lnTo>
                  <a:pt x="382237" y="103346"/>
                </a:lnTo>
                <a:lnTo>
                  <a:pt x="402689" y="91775"/>
                </a:lnTo>
                <a:lnTo>
                  <a:pt x="423793" y="80865"/>
                </a:lnTo>
                <a:lnTo>
                  <a:pt x="445558" y="70617"/>
                </a:lnTo>
                <a:lnTo>
                  <a:pt x="467992" y="61045"/>
                </a:lnTo>
                <a:lnTo>
                  <a:pt x="491103" y="52142"/>
                </a:lnTo>
                <a:lnTo>
                  <a:pt x="514906" y="43923"/>
                </a:lnTo>
                <a:lnTo>
                  <a:pt x="539409" y="36389"/>
                </a:lnTo>
                <a:lnTo>
                  <a:pt x="564612" y="29553"/>
                </a:lnTo>
                <a:lnTo>
                  <a:pt x="590528" y="23403"/>
                </a:lnTo>
                <a:lnTo>
                  <a:pt x="617160" y="17967"/>
                </a:lnTo>
                <a:lnTo>
                  <a:pt x="644530" y="13231"/>
                </a:lnTo>
                <a:lnTo>
                  <a:pt x="672639" y="9210"/>
                </a:lnTo>
                <a:lnTo>
                  <a:pt x="701494" y="5912"/>
                </a:lnTo>
                <a:lnTo>
                  <a:pt x="731100" y="3336"/>
                </a:lnTo>
                <a:lnTo>
                  <a:pt x="761477" y="1484"/>
                </a:lnTo>
                <a:lnTo>
                  <a:pt x="792621" y="377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Makro grafik 2">
            <a:extLst>
              <a:ext uri="{FF2B5EF4-FFF2-40B4-BE49-F238E27FC236}">
                <a16:creationId xmlns:a16="http://schemas.microsoft.com/office/drawing/2014/main" id="{3C47DF57-6C35-2F95-62C7-5AF5F1E443EA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8006606" y="8768412"/>
            <a:ext cx="1179370" cy="3634928"/>
          </a:xfrm>
          <a:custGeom>
            <a:avLst/>
            <a:gdLst>
              <a:gd name="connsiteX0" fmla="*/ 0 w 1497612"/>
              <a:gd name="connsiteY0" fmla="*/ 1 h 1947283"/>
              <a:gd name="connsiteX1" fmla="*/ 133876 w 1497612"/>
              <a:gd name="connsiteY1" fmla="*/ 1 h 1947283"/>
              <a:gd name="connsiteX2" fmla="*/ 542054 w 1497612"/>
              <a:gd name="connsiteY2" fmla="*/ 1262003 h 1947283"/>
              <a:gd name="connsiteX3" fmla="*/ 763698 w 1497612"/>
              <a:gd name="connsiteY3" fmla="*/ 1947283 h 1947283"/>
              <a:gd name="connsiteX4" fmla="*/ 626777 w 1497612"/>
              <a:gd name="connsiteY4" fmla="*/ 1947283 h 1947283"/>
              <a:gd name="connsiteX5" fmla="*/ 406204 w 1497612"/>
              <a:gd name="connsiteY5" fmla="*/ 1262004 h 1947283"/>
              <a:gd name="connsiteX6" fmla="*/ 733914 w 1497612"/>
              <a:gd name="connsiteY6" fmla="*/ 0 h 1947283"/>
              <a:gd name="connsiteX7" fmla="*/ 867789 w 1497612"/>
              <a:gd name="connsiteY7" fmla="*/ 0 h 1947283"/>
              <a:gd name="connsiteX8" fmla="*/ 988168 w 1497612"/>
              <a:gd name="connsiteY8" fmla="*/ 372187 h 1947283"/>
              <a:gd name="connsiteX9" fmla="*/ 1497612 w 1497612"/>
              <a:gd name="connsiteY9" fmla="*/ 1947283 h 1947283"/>
              <a:gd name="connsiteX10" fmla="*/ 1360692 w 1497612"/>
              <a:gd name="connsiteY10" fmla="*/ 1947283 h 1947283"/>
              <a:gd name="connsiteX11" fmla="*/ 988168 w 1497612"/>
              <a:gd name="connsiteY11" fmla="*/ 789920 h 194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97612" h="1947283">
                <a:moveTo>
                  <a:pt x="0" y="1"/>
                </a:moveTo>
                <a:lnTo>
                  <a:pt x="133876" y="1"/>
                </a:lnTo>
                <a:lnTo>
                  <a:pt x="542054" y="1262003"/>
                </a:lnTo>
                <a:lnTo>
                  <a:pt x="763698" y="1947283"/>
                </a:lnTo>
                <a:lnTo>
                  <a:pt x="626777" y="1947283"/>
                </a:lnTo>
                <a:lnTo>
                  <a:pt x="406204" y="1262004"/>
                </a:lnTo>
                <a:close/>
                <a:moveTo>
                  <a:pt x="733914" y="0"/>
                </a:moveTo>
                <a:lnTo>
                  <a:pt x="867789" y="0"/>
                </a:lnTo>
                <a:lnTo>
                  <a:pt x="988168" y="372187"/>
                </a:lnTo>
                <a:lnTo>
                  <a:pt x="1497612" y="1947283"/>
                </a:lnTo>
                <a:lnTo>
                  <a:pt x="1360692" y="1947283"/>
                </a:lnTo>
                <a:lnTo>
                  <a:pt x="988168" y="789920"/>
                </a:lnTo>
                <a:close/>
              </a:path>
            </a:pathLst>
          </a:custGeom>
          <a:solidFill>
            <a:srgbClr val="FB7A5C"/>
          </a:solidFill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noFill/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noFill/>
                <a:latin typeface="+mn-lt"/>
              </a:defRPr>
            </a:lvl9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38C4D288-BF41-D871-ACA4-A53FE219D09D}"/>
              </a:ext>
            </a:extLst>
          </p:cNvPr>
          <p:cNvSpPr txBox="1"/>
          <p:nvPr userDrawn="1"/>
        </p:nvSpPr>
        <p:spPr>
          <a:xfrm>
            <a:off x="0" y="-477092"/>
            <a:ext cx="9601200" cy="1034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7069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240" noProof="0" dirty="0"/>
              <a:t>Skift farve på Makro grafikker: Klik på Makro grafikkerne, klik på Fyldfarve til figur, vælg farve fra Brugerdefinerede farvers anden række. Samme farve på begge grafikker.</a:t>
            </a:r>
          </a:p>
        </p:txBody>
      </p:sp>
      <p:pic>
        <p:nvPicPr>
          <p:cNvPr id="7" name="Picture 6" descr="A logo with a crown on it&#10;&#10;Description automatically generated">
            <a:extLst>
              <a:ext uri="{FF2B5EF4-FFF2-40B4-BE49-F238E27FC236}">
                <a16:creationId xmlns:a16="http://schemas.microsoft.com/office/drawing/2014/main" id="{EE31C8C3-1951-6132-6C05-3D6EFCFAC2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50" y="517441"/>
            <a:ext cx="2257500" cy="76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91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orient="horz" pos="7006" userDrawn="1">
          <p15:clr>
            <a:srgbClr val="A4A3A4"/>
          </p15:clr>
        </p15:guide>
        <p15:guide id="3" pos="553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>
            <a:extLst>
              <a:ext uri="{FF2B5EF4-FFF2-40B4-BE49-F238E27FC236}">
                <a16:creationId xmlns:a16="http://schemas.microsoft.com/office/drawing/2014/main" id="{038F5932-4DDF-A787-C9B1-F551B530C07A}"/>
              </a:ext>
            </a:extLst>
          </p:cNvPr>
          <p:cNvSpPr/>
          <p:nvPr userDrawn="1"/>
        </p:nvSpPr>
        <p:spPr>
          <a:xfrm>
            <a:off x="1" y="0"/>
            <a:ext cx="9602145" cy="1280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734" noProof="0" dirty="0" err="1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51" y="1680000"/>
            <a:ext cx="8751645" cy="1545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251" y="3561600"/>
            <a:ext cx="8751645" cy="78825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Niveau 1                                                                                                                                                                                                  Klik ENTER og derefter TAB for at se næste tekstformat                                                                                                                     Klik SHIFT+TAB for at se foregående tekstformat</a:t>
            </a:r>
          </a:p>
          <a:p>
            <a:pPr lvl="1"/>
            <a:r>
              <a:rPr lang="da-DK" noProof="0" dirty="0"/>
              <a:t>Niveau 2</a:t>
            </a:r>
          </a:p>
          <a:p>
            <a:pPr lvl="2"/>
            <a:r>
              <a:rPr lang="da-DK" noProof="0" dirty="0"/>
              <a:t>Niveau 3</a:t>
            </a:r>
          </a:p>
          <a:p>
            <a:pPr lvl="3"/>
            <a:r>
              <a:rPr lang="da-DK" noProof="0" dirty="0"/>
              <a:t>Niveau 4, Overskrift</a:t>
            </a:r>
          </a:p>
          <a:p>
            <a:pPr lvl="4"/>
            <a:r>
              <a:rPr lang="da-DK" noProof="0" dirty="0"/>
              <a:t>Niveau 5, Brødtekst</a:t>
            </a:r>
          </a:p>
          <a:p>
            <a:pPr lvl="5"/>
            <a:r>
              <a:rPr lang="da-DK" noProof="0" dirty="0"/>
              <a:t>Niveau 6</a:t>
            </a:r>
          </a:p>
          <a:p>
            <a:pPr lvl="6"/>
            <a:r>
              <a:rPr lang="da-DK" noProof="0" dirty="0"/>
              <a:t>Niveau 7, lille overskrift</a:t>
            </a:r>
          </a:p>
          <a:p>
            <a:pPr lvl="7"/>
            <a:r>
              <a:rPr lang="da-DK" noProof="0" dirty="0"/>
              <a:t>Niveau 8, lille brødtekst</a:t>
            </a:r>
          </a:p>
          <a:p>
            <a:pPr lvl="8"/>
            <a:r>
              <a:rPr lang="da-DK" noProof="0" dirty="0"/>
              <a:t>Niveau 9, Infografik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249" y="11793600"/>
            <a:ext cx="238140" cy="33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93">
                <a:solidFill>
                  <a:schemeClr val="accent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F2562-DFA4-49A4-9C2A-FBAD02376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635" y="11793600"/>
            <a:ext cx="969570" cy="33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493">
                <a:solidFill>
                  <a:schemeClr val="accent1"/>
                </a:solidFill>
              </a:defRPr>
            </a:lvl1pPr>
          </a:lstStyle>
          <a:p>
            <a:fld id="{A2446D3D-F608-46B7-8E05-81FCF9BDF507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97FDF-4480-4092-8EF3-23AF214F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11954" y="11793600"/>
            <a:ext cx="3564942" cy="33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93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91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737" r:id="rId17"/>
    <p:sldLayoutId id="2147483763" r:id="rId18"/>
    <p:sldLayoutId id="2147483732" r:id="rId19"/>
    <p:sldLayoutId id="2147483792" r:id="rId20"/>
    <p:sldLayoutId id="2147483793" r:id="rId21"/>
    <p:sldLayoutId id="2147483794" r:id="rId22"/>
    <p:sldLayoutId id="2147483795" r:id="rId23"/>
    <p:sldLayoutId id="2147483797" r:id="rId24"/>
    <p:sldLayoutId id="2147483731" r:id="rId25"/>
    <p:sldLayoutId id="2147483798" r:id="rId26"/>
    <p:sldLayoutId id="2147483799" r:id="rId27"/>
    <p:sldLayoutId id="2147483800" r:id="rId28"/>
    <p:sldLayoutId id="2147483801" r:id="rId29"/>
    <p:sldLayoutId id="2147483768" r:id="rId30"/>
    <p:sldLayoutId id="2147483743" r:id="rId31"/>
    <p:sldLayoutId id="2147483744" r:id="rId32"/>
    <p:sldLayoutId id="2147483769" r:id="rId33"/>
    <p:sldLayoutId id="2147483753" r:id="rId34"/>
  </p:sldLayoutIdLst>
  <p:hf hdr="0"/>
  <p:txStyles>
    <p:titleStyle>
      <a:lvl1pPr algn="l" defTabSz="1706901" rtl="0" eaLnBrk="1" latinLnBrk="0" hangingPunct="1">
        <a:lnSpc>
          <a:spcPct val="83000"/>
        </a:lnSpc>
        <a:spcBef>
          <a:spcPct val="0"/>
        </a:spcBef>
        <a:buNone/>
        <a:defRPr sz="5973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36004" indent="-336004" algn="l" defTabSz="1706901" rtl="0" eaLnBrk="1" latinLnBrk="0" hangingPunct="1">
        <a:lnSpc>
          <a:spcPct val="100000"/>
        </a:lnSpc>
        <a:spcBef>
          <a:spcPts val="0"/>
        </a:spcBef>
        <a:spcAft>
          <a:spcPts val="2240"/>
        </a:spcAft>
        <a:buFont typeface="Arial" panose="020B0604020202020204" pitchFamily="34" charset="0"/>
        <a:buChar char="•"/>
        <a:defRPr sz="2986" kern="1200">
          <a:solidFill>
            <a:schemeClr val="accent1"/>
          </a:solidFill>
          <a:latin typeface="+mn-lt"/>
          <a:ea typeface="+mn-ea"/>
          <a:cs typeface="+mn-cs"/>
        </a:defRPr>
      </a:lvl1pPr>
      <a:lvl2pPr marL="672008" indent="-336004" algn="l" defTabSz="1706901" rtl="0" eaLnBrk="1" latinLnBrk="0" hangingPunct="1">
        <a:lnSpc>
          <a:spcPct val="100000"/>
        </a:lnSpc>
        <a:spcBef>
          <a:spcPts val="0"/>
        </a:spcBef>
        <a:spcAft>
          <a:spcPts val="2240"/>
        </a:spcAft>
        <a:buFont typeface="Arial" panose="020B0604020202020204" pitchFamily="34" charset="0"/>
        <a:buChar char="•"/>
        <a:defRPr sz="2986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08013" indent="-336004" algn="l" defTabSz="1706901" rtl="0" eaLnBrk="1" latinLnBrk="0" hangingPunct="1">
        <a:lnSpc>
          <a:spcPct val="100000"/>
        </a:lnSpc>
        <a:spcBef>
          <a:spcPts val="0"/>
        </a:spcBef>
        <a:spcAft>
          <a:spcPts val="2240"/>
        </a:spcAft>
        <a:buFont typeface="Arial" panose="020B0604020202020204" pitchFamily="34" charset="0"/>
        <a:buChar char="•"/>
        <a:defRPr sz="2986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1706901" rtl="0" eaLnBrk="1" latinLnBrk="0" hangingPunct="1">
        <a:lnSpc>
          <a:spcPct val="100000"/>
        </a:lnSpc>
        <a:spcBef>
          <a:spcPts val="1120"/>
        </a:spcBef>
        <a:spcAft>
          <a:spcPts val="1120"/>
        </a:spcAft>
        <a:buFont typeface="Arial" panose="020B0604020202020204" pitchFamily="34" charset="0"/>
        <a:buChar char="​"/>
        <a:defRPr sz="2986" b="0" kern="1200">
          <a:solidFill>
            <a:schemeClr val="accent1"/>
          </a:solidFill>
          <a:latin typeface="Franklin Gothic Medium" panose="020B0603020102020204" pitchFamily="34" charset="0"/>
          <a:ea typeface="+mn-ea"/>
          <a:cs typeface="+mn-cs"/>
        </a:defRPr>
      </a:lvl4pPr>
      <a:lvl5pPr marL="0" indent="0" algn="l" defTabSz="1706901" rtl="0" eaLnBrk="1" latinLnBrk="0" hangingPunct="1">
        <a:lnSpc>
          <a:spcPct val="100000"/>
        </a:lnSpc>
        <a:spcBef>
          <a:spcPts val="0"/>
        </a:spcBef>
        <a:spcAft>
          <a:spcPts val="2240"/>
        </a:spcAft>
        <a:buFont typeface="Arial" panose="020B0604020202020204" pitchFamily="34" charset="0"/>
        <a:buChar char="​"/>
        <a:tabLst/>
        <a:defRPr sz="2986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8002" indent="-168002" algn="l" defTabSz="1706901" rtl="0" eaLnBrk="1" latinLnBrk="0" hangingPunct="1">
        <a:lnSpc>
          <a:spcPct val="100000"/>
        </a:lnSpc>
        <a:spcBef>
          <a:spcPts val="0"/>
        </a:spcBef>
        <a:spcAft>
          <a:spcPts val="1120"/>
        </a:spcAft>
        <a:buFont typeface="Arial" panose="020B0604020202020204" pitchFamily="34" charset="0"/>
        <a:buChar char="•"/>
        <a:defRPr sz="1867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1706901" rtl="0" eaLnBrk="1" latinLnBrk="0" hangingPunct="1">
        <a:lnSpc>
          <a:spcPct val="100000"/>
        </a:lnSpc>
        <a:spcBef>
          <a:spcPts val="1120"/>
        </a:spcBef>
        <a:spcAft>
          <a:spcPts val="1120"/>
        </a:spcAft>
        <a:buFont typeface="Arial" panose="020B0604020202020204" pitchFamily="34" charset="0"/>
        <a:buChar char="​"/>
        <a:defRPr sz="1867" b="0" kern="1200" baseline="0">
          <a:solidFill>
            <a:schemeClr val="accent1"/>
          </a:solidFill>
          <a:latin typeface="Franklin Gothic Medium" panose="020B0603020102020204" pitchFamily="34" charset="0"/>
          <a:ea typeface="+mn-ea"/>
          <a:cs typeface="+mn-cs"/>
        </a:defRPr>
      </a:lvl7pPr>
      <a:lvl8pPr marL="0" indent="0" algn="l" defTabSz="1706901" rtl="0" eaLnBrk="1" latinLnBrk="0" hangingPunct="1">
        <a:lnSpc>
          <a:spcPct val="100000"/>
        </a:lnSpc>
        <a:spcBef>
          <a:spcPts val="0"/>
        </a:spcBef>
        <a:spcAft>
          <a:spcPts val="1120"/>
        </a:spcAft>
        <a:buFont typeface="Arial" panose="020B0604020202020204" pitchFamily="34" charset="0"/>
        <a:buChar char="​"/>
        <a:defRPr sz="1867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1706901" rtl="0" eaLnBrk="1" latinLnBrk="0" hangingPunct="1">
        <a:lnSpc>
          <a:spcPct val="83000"/>
        </a:lnSpc>
        <a:spcBef>
          <a:spcPts val="2240"/>
        </a:spcBef>
        <a:spcAft>
          <a:spcPts val="0"/>
        </a:spcAft>
        <a:buFont typeface="Arial" panose="020B0604020202020204" pitchFamily="34" charset="0"/>
        <a:buChar char="​"/>
        <a:defRPr sz="11200" kern="120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06901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53451" algn="l" defTabSz="1706901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706901" algn="l" defTabSz="1706901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52" algn="l" defTabSz="1706901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4pPr>
      <a:lvl5pPr marL="3413803" algn="l" defTabSz="1706901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5pPr>
      <a:lvl6pPr marL="4267254" algn="l" defTabSz="1706901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6pPr>
      <a:lvl7pPr marL="5120704" algn="l" defTabSz="1706901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7pPr>
      <a:lvl8pPr marL="5974155" algn="l" defTabSz="1706901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8pPr>
      <a:lvl9pPr marL="6827605" algn="l" defTabSz="1706901" rtl="0" eaLnBrk="1" latinLnBrk="0" hangingPunct="1">
        <a:defRPr sz="33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7" userDrawn="1">
          <p15:clr>
            <a:srgbClr val="A4A4A4"/>
          </p15:clr>
        </p15:guide>
        <p15:guide id="2" pos="645" userDrawn="1">
          <p15:clr>
            <a:srgbClr val="A4A4A4"/>
          </p15:clr>
        </p15:guide>
        <p15:guide id="3" orient="horz" pos="422" userDrawn="1">
          <p15:clr>
            <a:srgbClr val="A4A4A4"/>
          </p15:clr>
        </p15:guide>
        <p15:guide id="4" orient="horz" pos="7640" userDrawn="1">
          <p15:clr>
            <a:srgbClr val="A4A4A4"/>
          </p15:clr>
        </p15:guide>
        <p15:guide id="5" pos="734" userDrawn="1">
          <p15:clr>
            <a:srgbClr val="A4A4A4"/>
          </p15:clr>
        </p15:guide>
        <p15:guide id="6" pos="1112" userDrawn="1">
          <p15:clr>
            <a:srgbClr val="A4A4A4"/>
          </p15:clr>
        </p15:guide>
        <p15:guide id="7" pos="1201" userDrawn="1">
          <p15:clr>
            <a:srgbClr val="A4A4A4"/>
          </p15:clr>
        </p15:guide>
        <p15:guide id="8" pos="1579" userDrawn="1">
          <p15:clr>
            <a:srgbClr val="A4A4A4"/>
          </p15:clr>
        </p15:guide>
        <p15:guide id="9" pos="1667" userDrawn="1">
          <p15:clr>
            <a:srgbClr val="A4A4A4"/>
          </p15:clr>
        </p15:guide>
        <p15:guide id="10" pos="2045" userDrawn="1">
          <p15:clr>
            <a:srgbClr val="A4A4A4"/>
          </p15:clr>
        </p15:guide>
        <p15:guide id="11" pos="2135" userDrawn="1">
          <p15:clr>
            <a:srgbClr val="A4A4A4"/>
          </p15:clr>
        </p15:guide>
        <p15:guide id="12" pos="2512" userDrawn="1">
          <p15:clr>
            <a:srgbClr val="A4A4A4"/>
          </p15:clr>
        </p15:guide>
        <p15:guide id="13" pos="2601" userDrawn="1">
          <p15:clr>
            <a:srgbClr val="A4A4A4"/>
          </p15:clr>
        </p15:guide>
        <p15:guide id="14" pos="2979" userDrawn="1">
          <p15:clr>
            <a:srgbClr val="A4A4A4"/>
          </p15:clr>
        </p15:guide>
        <p15:guide id="15" pos="3069" userDrawn="1">
          <p15:clr>
            <a:srgbClr val="A4A4A4"/>
          </p15:clr>
        </p15:guide>
        <p15:guide id="16" pos="3447" userDrawn="1">
          <p15:clr>
            <a:srgbClr val="A4A4A4"/>
          </p15:clr>
        </p15:guide>
        <p15:guide id="17" pos="3535" userDrawn="1">
          <p15:clr>
            <a:srgbClr val="A4A4A4"/>
          </p15:clr>
        </p15:guide>
        <p15:guide id="18" pos="3913" userDrawn="1">
          <p15:clr>
            <a:srgbClr val="A4A4A4"/>
          </p15:clr>
        </p15:guide>
        <p15:guide id="19" pos="4003" userDrawn="1">
          <p15:clr>
            <a:srgbClr val="A4A4A4"/>
          </p15:clr>
        </p15:guide>
        <p15:guide id="20" pos="4379" userDrawn="1">
          <p15:clr>
            <a:srgbClr val="A4A4A4"/>
          </p15:clr>
        </p15:guide>
        <p15:guide id="21" pos="4469" userDrawn="1">
          <p15:clr>
            <a:srgbClr val="A4A4A4"/>
          </p15:clr>
        </p15:guide>
        <p15:guide id="22" pos="4847" userDrawn="1">
          <p15:clr>
            <a:srgbClr val="A4A4A4"/>
          </p15:clr>
        </p15:guide>
        <p15:guide id="23" pos="4935" userDrawn="1">
          <p15:clr>
            <a:srgbClr val="A4A4A4"/>
          </p15:clr>
        </p15:guide>
        <p15:guide id="24" pos="5313" userDrawn="1">
          <p15:clr>
            <a:srgbClr val="A4A4A4"/>
          </p15:clr>
        </p15:guide>
        <p15:guide id="25" pos="5403" userDrawn="1">
          <p15:clr>
            <a:srgbClr val="A4A4A4"/>
          </p15:clr>
        </p15:guide>
        <p15:guide id="26" pos="5779" userDrawn="1">
          <p15:clr>
            <a:srgbClr val="A4A4A4"/>
          </p15:clr>
        </p15:guide>
        <p15:guide id="27" orient="horz" pos="7217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>
            <a:extLst>
              <a:ext uri="{FF2B5EF4-FFF2-40B4-BE49-F238E27FC236}">
                <a16:creationId xmlns:a16="http://schemas.microsoft.com/office/drawing/2014/main" id="{038F5932-4DDF-A787-C9B1-F551B530C07A}"/>
              </a:ext>
            </a:extLst>
          </p:cNvPr>
          <p:cNvSpPr/>
          <p:nvPr userDrawn="1"/>
        </p:nvSpPr>
        <p:spPr>
          <a:xfrm>
            <a:off x="1" y="0"/>
            <a:ext cx="9602145" cy="1280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81" noProof="0" dirty="0" err="1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51" y="1680000"/>
            <a:ext cx="8751645" cy="1545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251" y="3561600"/>
            <a:ext cx="8751645" cy="78825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Niveau 1                                                                                                                                                                                                  Klik ENTER og derefter TAB for at se næste tekstformat                                                                                                                     Klik SHIFT+TAB for at se foregående tekstformat</a:t>
            </a:r>
          </a:p>
          <a:p>
            <a:pPr lvl="1"/>
            <a:r>
              <a:rPr lang="da-DK" noProof="0" dirty="0"/>
              <a:t>Niveau 2</a:t>
            </a:r>
          </a:p>
          <a:p>
            <a:pPr lvl="2"/>
            <a:r>
              <a:rPr lang="da-DK" noProof="0" dirty="0"/>
              <a:t>Niveau 3</a:t>
            </a:r>
          </a:p>
          <a:p>
            <a:pPr lvl="3"/>
            <a:r>
              <a:rPr lang="da-DK" noProof="0" dirty="0"/>
              <a:t>Niveau 4, Overskrift</a:t>
            </a:r>
          </a:p>
          <a:p>
            <a:pPr lvl="4"/>
            <a:r>
              <a:rPr lang="da-DK" noProof="0" dirty="0"/>
              <a:t>Niveau 5, Brødtekst</a:t>
            </a:r>
          </a:p>
          <a:p>
            <a:pPr lvl="5"/>
            <a:r>
              <a:rPr lang="da-DK" noProof="0" dirty="0"/>
              <a:t>Niveau 6</a:t>
            </a:r>
          </a:p>
          <a:p>
            <a:pPr lvl="6"/>
            <a:r>
              <a:rPr lang="da-DK" noProof="0" dirty="0"/>
              <a:t>Niveau 7, lille overskrift</a:t>
            </a:r>
          </a:p>
          <a:p>
            <a:pPr lvl="7"/>
            <a:r>
              <a:rPr lang="da-DK" noProof="0" dirty="0"/>
              <a:t>Niveau 8, lille brødtekst</a:t>
            </a:r>
          </a:p>
          <a:p>
            <a:pPr lvl="8"/>
            <a:r>
              <a:rPr lang="da-DK" noProof="0" dirty="0"/>
              <a:t>Niveau 9, Infografik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249" y="11793600"/>
            <a:ext cx="238140" cy="33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472">
                <a:solidFill>
                  <a:schemeClr val="accent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F2562-DFA4-49A4-9C2A-FBAD02376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635" y="11793600"/>
            <a:ext cx="969570" cy="33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472">
                <a:solidFill>
                  <a:schemeClr val="accent1"/>
                </a:solidFill>
              </a:defRPr>
            </a:lvl1pPr>
          </a:lstStyle>
          <a:p>
            <a:fld id="{A2446D3D-F608-46B7-8E05-81FCF9BDF507}" type="datetime2">
              <a:rPr lang="da-DK" smtClean="0"/>
              <a:t>4. september 2025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97FDF-4480-4092-8EF3-23AF214F4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11954" y="11793600"/>
            <a:ext cx="3564942" cy="33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472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Digitaliseringsstyrelsen</a:t>
            </a:r>
          </a:p>
        </p:txBody>
      </p:sp>
    </p:spTree>
    <p:extLst>
      <p:ext uri="{BB962C8B-B14F-4D97-AF65-F5344CB8AC3E}">
        <p14:creationId xmlns:p14="http://schemas.microsoft.com/office/powerpoint/2010/main" val="238208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  <p:sldLayoutId id="2147483842" r:id="rId19"/>
    <p:sldLayoutId id="2147483843" r:id="rId20"/>
    <p:sldLayoutId id="2147483844" r:id="rId21"/>
    <p:sldLayoutId id="2147483845" r:id="rId22"/>
    <p:sldLayoutId id="2147483846" r:id="rId23"/>
    <p:sldLayoutId id="2147483847" r:id="rId24"/>
    <p:sldLayoutId id="2147483848" r:id="rId25"/>
    <p:sldLayoutId id="2147483849" r:id="rId26"/>
    <p:sldLayoutId id="2147483850" r:id="rId27"/>
    <p:sldLayoutId id="2147483851" r:id="rId28"/>
    <p:sldLayoutId id="2147483852" r:id="rId29"/>
    <p:sldLayoutId id="2147483853" r:id="rId30"/>
    <p:sldLayoutId id="2147483854" r:id="rId31"/>
    <p:sldLayoutId id="2147483855" r:id="rId32"/>
    <p:sldLayoutId id="2147483856" r:id="rId33"/>
    <p:sldLayoutId id="2147483857" r:id="rId34"/>
  </p:sldLayoutIdLst>
  <p:hf hdr="0"/>
  <p:txStyles>
    <p:titleStyle>
      <a:lvl1pPr algn="l" defTabSz="540068" rtl="0" eaLnBrk="1" latinLnBrk="0" hangingPunct="1">
        <a:lnSpc>
          <a:spcPct val="83000"/>
        </a:lnSpc>
        <a:spcBef>
          <a:spcPct val="0"/>
        </a:spcBef>
        <a:buNone/>
        <a:defRPr sz="189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06313" indent="-106313" algn="l" defTabSz="540068" rtl="0" eaLnBrk="1" latinLnBrk="0" hangingPunct="1">
        <a:lnSpc>
          <a:spcPct val="100000"/>
        </a:lnSpc>
        <a:spcBef>
          <a:spcPts val="0"/>
        </a:spcBef>
        <a:spcAft>
          <a:spcPts val="709"/>
        </a:spcAft>
        <a:buFont typeface="Arial" panose="020B0604020202020204" pitchFamily="34" charset="0"/>
        <a:buChar char="•"/>
        <a:defRPr sz="945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2625" indent="-106313" algn="l" defTabSz="540068" rtl="0" eaLnBrk="1" latinLnBrk="0" hangingPunct="1">
        <a:lnSpc>
          <a:spcPct val="100000"/>
        </a:lnSpc>
        <a:spcBef>
          <a:spcPts val="0"/>
        </a:spcBef>
        <a:spcAft>
          <a:spcPts val="709"/>
        </a:spcAft>
        <a:buFont typeface="Arial" panose="020B0604020202020204" pitchFamily="34" charset="0"/>
        <a:buChar char="•"/>
        <a:defRPr sz="945" kern="1200">
          <a:solidFill>
            <a:schemeClr val="accent1"/>
          </a:solidFill>
          <a:latin typeface="+mn-lt"/>
          <a:ea typeface="+mn-ea"/>
          <a:cs typeface="+mn-cs"/>
        </a:defRPr>
      </a:lvl2pPr>
      <a:lvl3pPr marL="318938" indent="-106313" algn="l" defTabSz="540068" rtl="0" eaLnBrk="1" latinLnBrk="0" hangingPunct="1">
        <a:lnSpc>
          <a:spcPct val="100000"/>
        </a:lnSpc>
        <a:spcBef>
          <a:spcPts val="0"/>
        </a:spcBef>
        <a:spcAft>
          <a:spcPts val="709"/>
        </a:spcAft>
        <a:buFont typeface="Arial" panose="020B0604020202020204" pitchFamily="34" charset="0"/>
        <a:buChar char="•"/>
        <a:defRPr sz="945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540068" rtl="0" eaLnBrk="1" latinLnBrk="0" hangingPunct="1">
        <a:lnSpc>
          <a:spcPct val="100000"/>
        </a:lnSpc>
        <a:spcBef>
          <a:spcPts val="355"/>
        </a:spcBef>
        <a:spcAft>
          <a:spcPts val="355"/>
        </a:spcAft>
        <a:buFont typeface="Arial" panose="020B0604020202020204" pitchFamily="34" charset="0"/>
        <a:buChar char="​"/>
        <a:defRPr sz="945" b="0" kern="1200">
          <a:solidFill>
            <a:schemeClr val="accent1"/>
          </a:solidFill>
          <a:latin typeface="Franklin Gothic Medium" panose="020B0603020102020204" pitchFamily="34" charset="0"/>
          <a:ea typeface="+mn-ea"/>
          <a:cs typeface="+mn-cs"/>
        </a:defRPr>
      </a:lvl4pPr>
      <a:lvl5pPr marL="0" indent="0" algn="l" defTabSz="540068" rtl="0" eaLnBrk="1" latinLnBrk="0" hangingPunct="1">
        <a:lnSpc>
          <a:spcPct val="100000"/>
        </a:lnSpc>
        <a:spcBef>
          <a:spcPts val="0"/>
        </a:spcBef>
        <a:spcAft>
          <a:spcPts val="709"/>
        </a:spcAft>
        <a:buFont typeface="Arial" panose="020B0604020202020204" pitchFamily="34" charset="0"/>
        <a:buChar char="​"/>
        <a:tabLst/>
        <a:defRPr sz="945" kern="1200">
          <a:solidFill>
            <a:schemeClr val="accent1"/>
          </a:solidFill>
          <a:latin typeface="+mn-lt"/>
          <a:ea typeface="+mn-ea"/>
          <a:cs typeface="+mn-cs"/>
        </a:defRPr>
      </a:lvl5pPr>
      <a:lvl6pPr marL="53156" indent="-53156" algn="l" defTabSz="540068" rtl="0" eaLnBrk="1" latinLnBrk="0" hangingPunct="1">
        <a:lnSpc>
          <a:spcPct val="100000"/>
        </a:lnSpc>
        <a:spcBef>
          <a:spcPts val="0"/>
        </a:spcBef>
        <a:spcAft>
          <a:spcPts val="355"/>
        </a:spcAft>
        <a:buFont typeface="Arial" panose="020B0604020202020204" pitchFamily="34" charset="0"/>
        <a:buChar char="•"/>
        <a:defRPr sz="59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540068" rtl="0" eaLnBrk="1" latinLnBrk="0" hangingPunct="1">
        <a:lnSpc>
          <a:spcPct val="100000"/>
        </a:lnSpc>
        <a:spcBef>
          <a:spcPts val="355"/>
        </a:spcBef>
        <a:spcAft>
          <a:spcPts val="355"/>
        </a:spcAft>
        <a:buFont typeface="Arial" panose="020B0604020202020204" pitchFamily="34" charset="0"/>
        <a:buChar char="​"/>
        <a:defRPr sz="591" b="0" kern="1200" baseline="0">
          <a:solidFill>
            <a:schemeClr val="accent1"/>
          </a:solidFill>
          <a:latin typeface="Franklin Gothic Medium" panose="020B0603020102020204" pitchFamily="34" charset="0"/>
          <a:ea typeface="+mn-ea"/>
          <a:cs typeface="+mn-cs"/>
        </a:defRPr>
      </a:lvl7pPr>
      <a:lvl8pPr marL="0" indent="0" algn="l" defTabSz="540068" rtl="0" eaLnBrk="1" latinLnBrk="0" hangingPunct="1">
        <a:lnSpc>
          <a:spcPct val="100000"/>
        </a:lnSpc>
        <a:spcBef>
          <a:spcPts val="0"/>
        </a:spcBef>
        <a:spcAft>
          <a:spcPts val="355"/>
        </a:spcAft>
        <a:buFont typeface="Arial" panose="020B0604020202020204" pitchFamily="34" charset="0"/>
        <a:buChar char="​"/>
        <a:defRPr sz="591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540068" rtl="0" eaLnBrk="1" latinLnBrk="0" hangingPunct="1">
        <a:lnSpc>
          <a:spcPct val="83000"/>
        </a:lnSpc>
        <a:spcBef>
          <a:spcPts val="709"/>
        </a:spcBef>
        <a:spcAft>
          <a:spcPts val="0"/>
        </a:spcAft>
        <a:buFont typeface="Arial" panose="020B0604020202020204" pitchFamily="34" charset="0"/>
        <a:buChar char="​"/>
        <a:defRPr sz="3544" kern="120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68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1pPr>
      <a:lvl2pPr marL="270034" algn="l" defTabSz="540068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2pPr>
      <a:lvl3pPr marL="540068" algn="l" defTabSz="540068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3pPr>
      <a:lvl4pPr marL="810101" algn="l" defTabSz="540068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algn="l" defTabSz="540068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5pPr>
      <a:lvl6pPr marL="1350169" algn="l" defTabSz="540068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6pPr>
      <a:lvl7pPr marL="1620203" algn="l" defTabSz="540068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7pPr>
      <a:lvl8pPr marL="1890236" algn="l" defTabSz="540068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8pPr>
      <a:lvl9pPr marL="2160270" algn="l" defTabSz="540068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67">
          <p15:clr>
            <a:srgbClr val="A4A4A4"/>
          </p15:clr>
        </p15:guide>
        <p15:guide id="2" pos="645">
          <p15:clr>
            <a:srgbClr val="A4A4A4"/>
          </p15:clr>
        </p15:guide>
        <p15:guide id="3" orient="horz" pos="422">
          <p15:clr>
            <a:srgbClr val="A4A4A4"/>
          </p15:clr>
        </p15:guide>
        <p15:guide id="4" orient="horz" pos="7640">
          <p15:clr>
            <a:srgbClr val="A4A4A4"/>
          </p15:clr>
        </p15:guide>
        <p15:guide id="5" pos="734">
          <p15:clr>
            <a:srgbClr val="A4A4A4"/>
          </p15:clr>
        </p15:guide>
        <p15:guide id="6" pos="1112">
          <p15:clr>
            <a:srgbClr val="A4A4A4"/>
          </p15:clr>
        </p15:guide>
        <p15:guide id="7" pos="1201">
          <p15:clr>
            <a:srgbClr val="A4A4A4"/>
          </p15:clr>
        </p15:guide>
        <p15:guide id="8" pos="1579">
          <p15:clr>
            <a:srgbClr val="A4A4A4"/>
          </p15:clr>
        </p15:guide>
        <p15:guide id="9" pos="1667">
          <p15:clr>
            <a:srgbClr val="A4A4A4"/>
          </p15:clr>
        </p15:guide>
        <p15:guide id="10" pos="2045">
          <p15:clr>
            <a:srgbClr val="A4A4A4"/>
          </p15:clr>
        </p15:guide>
        <p15:guide id="11" pos="2135">
          <p15:clr>
            <a:srgbClr val="A4A4A4"/>
          </p15:clr>
        </p15:guide>
        <p15:guide id="12" pos="2512">
          <p15:clr>
            <a:srgbClr val="A4A4A4"/>
          </p15:clr>
        </p15:guide>
        <p15:guide id="13" pos="2601">
          <p15:clr>
            <a:srgbClr val="A4A4A4"/>
          </p15:clr>
        </p15:guide>
        <p15:guide id="14" pos="2979">
          <p15:clr>
            <a:srgbClr val="A4A4A4"/>
          </p15:clr>
        </p15:guide>
        <p15:guide id="15" pos="3069">
          <p15:clr>
            <a:srgbClr val="A4A4A4"/>
          </p15:clr>
        </p15:guide>
        <p15:guide id="16" pos="3447">
          <p15:clr>
            <a:srgbClr val="A4A4A4"/>
          </p15:clr>
        </p15:guide>
        <p15:guide id="17" pos="3535">
          <p15:clr>
            <a:srgbClr val="A4A4A4"/>
          </p15:clr>
        </p15:guide>
        <p15:guide id="18" pos="3913">
          <p15:clr>
            <a:srgbClr val="A4A4A4"/>
          </p15:clr>
        </p15:guide>
        <p15:guide id="19" pos="4003">
          <p15:clr>
            <a:srgbClr val="A4A4A4"/>
          </p15:clr>
        </p15:guide>
        <p15:guide id="20" pos="4379">
          <p15:clr>
            <a:srgbClr val="A4A4A4"/>
          </p15:clr>
        </p15:guide>
        <p15:guide id="21" pos="4469">
          <p15:clr>
            <a:srgbClr val="A4A4A4"/>
          </p15:clr>
        </p15:guide>
        <p15:guide id="22" pos="4847">
          <p15:clr>
            <a:srgbClr val="A4A4A4"/>
          </p15:clr>
        </p15:guide>
        <p15:guide id="23" pos="4935">
          <p15:clr>
            <a:srgbClr val="A4A4A4"/>
          </p15:clr>
        </p15:guide>
        <p15:guide id="24" pos="5313">
          <p15:clr>
            <a:srgbClr val="A4A4A4"/>
          </p15:clr>
        </p15:guide>
        <p15:guide id="25" pos="5403">
          <p15:clr>
            <a:srgbClr val="A4A4A4"/>
          </p15:clr>
        </p15:guide>
        <p15:guide id="26" pos="5779">
          <p15:clr>
            <a:srgbClr val="A4A4A4"/>
          </p15:clr>
        </p15:guide>
        <p15:guide id="27" orient="horz" pos="7217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66999" y="126420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3" name="Billed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0145" cy="693420"/>
          </a:xfrm>
          <a:prstGeom prst="rect">
            <a:avLst/>
          </a:prstGeom>
        </p:spPr>
      </p:pic>
      <p:pic>
        <p:nvPicPr>
          <p:cNvPr id="14" name="Billed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90" y="0"/>
            <a:ext cx="640607" cy="693420"/>
          </a:xfrm>
          <a:prstGeom prst="rect">
            <a:avLst/>
          </a:prstGeom>
        </p:spPr>
      </p:pic>
      <p:pic>
        <p:nvPicPr>
          <p:cNvPr id="15" name="Billed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419" y="-2"/>
            <a:ext cx="643922" cy="693422"/>
          </a:xfrm>
          <a:prstGeom prst="rect">
            <a:avLst/>
          </a:prstGeom>
        </p:spPr>
      </p:pic>
      <p:pic>
        <p:nvPicPr>
          <p:cNvPr id="16" name="Billed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5026" y="-2"/>
            <a:ext cx="627116" cy="693422"/>
          </a:xfrm>
          <a:prstGeom prst="rect">
            <a:avLst/>
          </a:prstGeom>
        </p:spPr>
      </p:pic>
      <p:pic>
        <p:nvPicPr>
          <p:cNvPr id="17" name="Billed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9210" y="-2"/>
            <a:ext cx="627724" cy="693422"/>
          </a:xfrm>
          <a:prstGeom prst="rect">
            <a:avLst/>
          </a:prstGeom>
        </p:spPr>
      </p:pic>
      <p:pic>
        <p:nvPicPr>
          <p:cNvPr id="18" name="Billed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0427" y="-2"/>
            <a:ext cx="628105" cy="693422"/>
          </a:xfrm>
          <a:prstGeom prst="rect">
            <a:avLst/>
          </a:prstGeom>
        </p:spPr>
      </p:pic>
      <p:sp>
        <p:nvSpPr>
          <p:cNvPr id="19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37952" y="126420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0" name="Billed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894" y="0"/>
            <a:ext cx="630145" cy="693420"/>
          </a:xfrm>
          <a:prstGeom prst="rect">
            <a:avLst/>
          </a:prstGeom>
        </p:spPr>
      </p:pic>
      <p:pic>
        <p:nvPicPr>
          <p:cNvPr id="21" name="Billed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243" y="0"/>
            <a:ext cx="640607" cy="693420"/>
          </a:xfrm>
          <a:prstGeom prst="rect">
            <a:avLst/>
          </a:prstGeom>
        </p:spPr>
      </p:pic>
      <p:pic>
        <p:nvPicPr>
          <p:cNvPr id="22" name="Billed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372" y="-2"/>
            <a:ext cx="643922" cy="693422"/>
          </a:xfrm>
          <a:prstGeom prst="rect">
            <a:avLst/>
          </a:prstGeom>
        </p:spPr>
      </p:pic>
      <p:pic>
        <p:nvPicPr>
          <p:cNvPr id="23" name="Billede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979" y="-2"/>
            <a:ext cx="627116" cy="693422"/>
          </a:xfrm>
          <a:prstGeom prst="rect">
            <a:avLst/>
          </a:prstGeom>
        </p:spPr>
      </p:pic>
      <p:pic>
        <p:nvPicPr>
          <p:cNvPr id="24" name="Billede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0163" y="-2"/>
            <a:ext cx="627724" cy="693422"/>
          </a:xfrm>
          <a:prstGeom prst="rect">
            <a:avLst/>
          </a:prstGeom>
        </p:spPr>
      </p:pic>
      <p:sp>
        <p:nvSpPr>
          <p:cNvPr id="40" name="Tekstfelt 39"/>
          <p:cNvSpPr txBox="1"/>
          <p:nvPr/>
        </p:nvSpPr>
        <p:spPr>
          <a:xfrm>
            <a:off x="1408085" y="819301"/>
            <a:ext cx="6844726" cy="581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075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780" b="0" i="0" u="none" strike="noStrike" kern="1200" cap="none" spc="0" normalizeH="0" baseline="0" noProof="0" dirty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Øvelse </a:t>
            </a:r>
            <a:r>
              <a:rPr lang="da-DK" sz="3780" dirty="0">
                <a:solidFill>
                  <a:srgbClr val="3F1A2B"/>
                </a:solidFill>
                <a:latin typeface="Franklin Gothic Book"/>
              </a:rPr>
              <a:t>2</a:t>
            </a:r>
            <a:r>
              <a:rPr kumimoji="0" lang="da-DK" sz="3780" b="0" i="0" u="none" strike="noStrike" kern="1200" cap="none" spc="0" normalizeH="0" baseline="0" noProof="0" dirty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– Hvor trykker skoen?</a:t>
            </a:r>
            <a:r>
              <a:rPr kumimoji="0" lang="da-DK" sz="3780" b="0" i="0" u="none" strike="noStrike" kern="1200" cap="none" spc="0" normalizeH="0" noProof="0" dirty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endParaRPr kumimoji="0" lang="da-DK" sz="378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1" name="Afrundet rektangel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08085" y="8702798"/>
            <a:ext cx="4401062" cy="323281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0" tIns="37800" rIns="75600" bIns="37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75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8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42" name="Billede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4198" y="0"/>
            <a:ext cx="628105" cy="693422"/>
          </a:xfrm>
          <a:prstGeom prst="rect">
            <a:avLst/>
          </a:prstGeom>
        </p:spPr>
      </p:pic>
      <p:sp>
        <p:nvSpPr>
          <p:cNvPr id="43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094051" y="126418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44" name="Billede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052" y="-2"/>
            <a:ext cx="630145" cy="693420"/>
          </a:xfrm>
          <a:prstGeom prst="rect">
            <a:avLst/>
          </a:prstGeom>
        </p:spPr>
      </p:pic>
      <p:pic>
        <p:nvPicPr>
          <p:cNvPr id="45" name="Billede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342" y="-2"/>
            <a:ext cx="640607" cy="693420"/>
          </a:xfrm>
          <a:prstGeom prst="rect">
            <a:avLst/>
          </a:prstGeom>
        </p:spPr>
      </p:pic>
      <p:pic>
        <p:nvPicPr>
          <p:cNvPr id="46" name="Billede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471" y="-4"/>
            <a:ext cx="643922" cy="693422"/>
          </a:xfrm>
          <a:prstGeom prst="rect">
            <a:avLst/>
          </a:prstGeom>
        </p:spPr>
      </p:pic>
      <p:pic>
        <p:nvPicPr>
          <p:cNvPr id="47" name="Billede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2078" y="-4"/>
            <a:ext cx="627116" cy="693422"/>
          </a:xfrm>
          <a:prstGeom prst="rect">
            <a:avLst/>
          </a:prstGeom>
        </p:spPr>
      </p:pic>
      <p:sp>
        <p:nvSpPr>
          <p:cNvPr id="50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66999" y="12234600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51" name="Billede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8180"/>
            <a:ext cx="630145" cy="693420"/>
          </a:xfrm>
          <a:prstGeom prst="rect">
            <a:avLst/>
          </a:prstGeom>
        </p:spPr>
      </p:pic>
      <p:pic>
        <p:nvPicPr>
          <p:cNvPr id="52" name="Billede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90" y="12108180"/>
            <a:ext cx="640607" cy="693420"/>
          </a:xfrm>
          <a:prstGeom prst="rect">
            <a:avLst/>
          </a:prstGeom>
        </p:spPr>
      </p:pic>
      <p:pic>
        <p:nvPicPr>
          <p:cNvPr id="53" name="Billede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419" y="12108178"/>
            <a:ext cx="643922" cy="693422"/>
          </a:xfrm>
          <a:prstGeom prst="rect">
            <a:avLst/>
          </a:prstGeom>
        </p:spPr>
      </p:pic>
      <p:pic>
        <p:nvPicPr>
          <p:cNvPr id="54" name="Billede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5026" y="12108178"/>
            <a:ext cx="627116" cy="693422"/>
          </a:xfrm>
          <a:prstGeom prst="rect">
            <a:avLst/>
          </a:prstGeom>
        </p:spPr>
      </p:pic>
      <p:pic>
        <p:nvPicPr>
          <p:cNvPr id="55" name="Billede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9210" y="12108178"/>
            <a:ext cx="627724" cy="693422"/>
          </a:xfrm>
          <a:prstGeom prst="rect">
            <a:avLst/>
          </a:prstGeom>
        </p:spPr>
      </p:pic>
      <p:pic>
        <p:nvPicPr>
          <p:cNvPr id="56" name="Billede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0427" y="12108178"/>
            <a:ext cx="628105" cy="693422"/>
          </a:xfrm>
          <a:prstGeom prst="rect">
            <a:avLst/>
          </a:prstGeom>
        </p:spPr>
      </p:pic>
      <p:sp>
        <p:nvSpPr>
          <p:cNvPr id="57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37952" y="12234600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58" name="Billede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894" y="12108180"/>
            <a:ext cx="630145" cy="693420"/>
          </a:xfrm>
          <a:prstGeom prst="rect">
            <a:avLst/>
          </a:prstGeom>
        </p:spPr>
      </p:pic>
      <p:pic>
        <p:nvPicPr>
          <p:cNvPr id="59" name="Billede 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243" y="12108180"/>
            <a:ext cx="640607" cy="693420"/>
          </a:xfrm>
          <a:prstGeom prst="rect">
            <a:avLst/>
          </a:prstGeom>
        </p:spPr>
      </p:pic>
      <p:pic>
        <p:nvPicPr>
          <p:cNvPr id="60" name="Billede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372" y="12108178"/>
            <a:ext cx="643922" cy="693422"/>
          </a:xfrm>
          <a:prstGeom prst="rect">
            <a:avLst/>
          </a:prstGeom>
        </p:spPr>
      </p:pic>
      <p:pic>
        <p:nvPicPr>
          <p:cNvPr id="61" name="Billede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979" y="12108178"/>
            <a:ext cx="627116" cy="693422"/>
          </a:xfrm>
          <a:prstGeom prst="rect">
            <a:avLst/>
          </a:prstGeom>
        </p:spPr>
      </p:pic>
      <p:pic>
        <p:nvPicPr>
          <p:cNvPr id="62" name="Billede 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0163" y="12108178"/>
            <a:ext cx="627724" cy="693422"/>
          </a:xfrm>
          <a:prstGeom prst="rect">
            <a:avLst/>
          </a:prstGeom>
        </p:spPr>
      </p:pic>
      <p:pic>
        <p:nvPicPr>
          <p:cNvPr id="63" name="Billede 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4198" y="12108180"/>
            <a:ext cx="628105" cy="693422"/>
          </a:xfrm>
          <a:prstGeom prst="rect">
            <a:avLst/>
          </a:prstGeom>
        </p:spPr>
      </p:pic>
      <p:sp>
        <p:nvSpPr>
          <p:cNvPr id="64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094051" y="12234598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65" name="Billede 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052" y="12108178"/>
            <a:ext cx="630145" cy="693420"/>
          </a:xfrm>
          <a:prstGeom prst="rect">
            <a:avLst/>
          </a:prstGeom>
        </p:spPr>
      </p:pic>
      <p:pic>
        <p:nvPicPr>
          <p:cNvPr id="66" name="Billede 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342" y="12108178"/>
            <a:ext cx="640607" cy="693420"/>
          </a:xfrm>
          <a:prstGeom prst="rect">
            <a:avLst/>
          </a:prstGeom>
        </p:spPr>
      </p:pic>
      <p:pic>
        <p:nvPicPr>
          <p:cNvPr id="67" name="Billede 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471" y="12108176"/>
            <a:ext cx="643922" cy="693422"/>
          </a:xfrm>
          <a:prstGeom prst="rect">
            <a:avLst/>
          </a:prstGeom>
        </p:spPr>
      </p:pic>
      <p:pic>
        <p:nvPicPr>
          <p:cNvPr id="68" name="Billede 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2078" y="12108176"/>
            <a:ext cx="627116" cy="693422"/>
          </a:xfrm>
          <a:prstGeom prst="rect">
            <a:avLst/>
          </a:prstGeom>
        </p:spPr>
      </p:pic>
      <p:sp>
        <p:nvSpPr>
          <p:cNvPr id="79" name="Afrundet rektangel 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410" y="5142873"/>
            <a:ext cx="4401062" cy="323281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0" tIns="37800" rIns="75600" bIns="37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75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8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0" name="Afrundet rektangel 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410" y="8702798"/>
            <a:ext cx="4401062" cy="323281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0" tIns="37800" rIns="75600" bIns="37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75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8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1" name="Afrundet rektangel 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1913" y="1567782"/>
            <a:ext cx="4401062" cy="323281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0" tIns="37800" rIns="75600" bIns="37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75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8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2" name="Afrundet rektangel 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08085" y="5142873"/>
            <a:ext cx="4401062" cy="323281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0" tIns="37800" rIns="75600" bIns="37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75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8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3" name="Afrundet rektangel 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410" y="1567782"/>
            <a:ext cx="4401062" cy="323281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0" tIns="37800" rIns="75600" bIns="37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75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8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4" name="Tekstfelt 7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72791" y="1741712"/>
            <a:ext cx="315304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075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Princip 1</a:t>
            </a:r>
          </a:p>
        </p:txBody>
      </p:sp>
      <p:sp>
        <p:nvSpPr>
          <p:cNvPr id="84" name="Tekstfelt 8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610361" y="1744352"/>
            <a:ext cx="315304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075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Princip 2</a:t>
            </a:r>
          </a:p>
        </p:txBody>
      </p:sp>
      <p:sp>
        <p:nvSpPr>
          <p:cNvPr id="85" name="Tekstfelt 8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72790" y="5308755"/>
            <a:ext cx="315304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075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Princip 3</a:t>
            </a:r>
          </a:p>
        </p:txBody>
      </p:sp>
      <p:sp>
        <p:nvSpPr>
          <p:cNvPr id="86" name="Tekstfelt 8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610361" y="5308755"/>
            <a:ext cx="315304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075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Princip 4</a:t>
            </a:r>
          </a:p>
        </p:txBody>
      </p:sp>
      <p:sp>
        <p:nvSpPr>
          <p:cNvPr id="87" name="Tekstfelt 8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75202" y="8838405"/>
            <a:ext cx="315304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075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Princip 5</a:t>
            </a:r>
          </a:p>
        </p:txBody>
      </p:sp>
      <p:sp>
        <p:nvSpPr>
          <p:cNvPr id="88" name="Tekstfelt 8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610360" y="8838405"/>
            <a:ext cx="315304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075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Princip 6</a:t>
            </a:r>
          </a:p>
        </p:txBody>
      </p:sp>
    </p:spTree>
    <p:extLst>
      <p:ext uri="{BB962C8B-B14F-4D97-AF65-F5344CB8AC3E}">
        <p14:creationId xmlns:p14="http://schemas.microsoft.com/office/powerpoint/2010/main" val="4291613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66999" y="126420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3" name="Billed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0145" cy="693420"/>
          </a:xfrm>
          <a:prstGeom prst="rect">
            <a:avLst/>
          </a:prstGeom>
        </p:spPr>
      </p:pic>
      <p:sp>
        <p:nvSpPr>
          <p:cNvPr id="19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37952" y="126420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0" name="Billed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491" y="0"/>
            <a:ext cx="630145" cy="693420"/>
          </a:xfrm>
          <a:prstGeom prst="rect">
            <a:avLst/>
          </a:prstGeom>
        </p:spPr>
      </p:pic>
      <p:sp>
        <p:nvSpPr>
          <p:cNvPr id="40" name="Tekstfelt 39"/>
          <p:cNvSpPr txBox="1"/>
          <p:nvPr/>
        </p:nvSpPr>
        <p:spPr>
          <a:xfrm>
            <a:off x="300680" y="884355"/>
            <a:ext cx="92670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1075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Princip 1: Hav</a:t>
            </a:r>
            <a:r>
              <a:rPr kumimoji="0" lang="da-DK" sz="3200" b="1" i="0" u="none" strike="noStrike" kern="1200" cap="none" spc="0" normalizeH="0" noProof="0" dirty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øje for digitaliseringens konsekvenser</a:t>
            </a:r>
            <a:endParaRPr kumimoji="0" lang="da-DK" sz="3200" b="1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3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094051" y="126418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44" name="Billede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73" y="0"/>
            <a:ext cx="630145" cy="693420"/>
          </a:xfrm>
          <a:prstGeom prst="rect">
            <a:avLst/>
          </a:prstGeom>
        </p:spPr>
      </p:pic>
      <p:sp>
        <p:nvSpPr>
          <p:cNvPr id="83" name="Afrundet rektangel 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983" y="1567782"/>
            <a:ext cx="9267095" cy="1041240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0" tIns="37800" rIns="75600" bIns="37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75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8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69" name="Billede 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90" y="-4"/>
            <a:ext cx="630145" cy="693420"/>
          </a:xfrm>
          <a:prstGeom prst="rect">
            <a:avLst/>
          </a:prstGeom>
        </p:spPr>
      </p:pic>
      <p:pic>
        <p:nvPicPr>
          <p:cNvPr id="70" name="Billede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185" y="-1409"/>
            <a:ext cx="630145" cy="694805"/>
          </a:xfrm>
          <a:prstGeom prst="rect">
            <a:avLst/>
          </a:prstGeom>
        </p:spPr>
      </p:pic>
      <p:pic>
        <p:nvPicPr>
          <p:cNvPr id="71" name="Billede 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59" y="0"/>
            <a:ext cx="630145" cy="693416"/>
          </a:xfrm>
          <a:prstGeom prst="rect">
            <a:avLst/>
          </a:prstGeom>
        </p:spPr>
      </p:pic>
      <p:pic>
        <p:nvPicPr>
          <p:cNvPr id="72" name="Billede 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387" y="-1409"/>
            <a:ext cx="630145" cy="694806"/>
          </a:xfrm>
          <a:prstGeom prst="rect">
            <a:avLst/>
          </a:prstGeom>
        </p:spPr>
      </p:pic>
      <p:pic>
        <p:nvPicPr>
          <p:cNvPr id="73" name="Billede 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970" y="-1411"/>
            <a:ext cx="630145" cy="694807"/>
          </a:xfrm>
          <a:prstGeom prst="rect">
            <a:avLst/>
          </a:prstGeom>
        </p:spPr>
      </p:pic>
      <p:pic>
        <p:nvPicPr>
          <p:cNvPr id="75" name="Billede 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328" y="1"/>
            <a:ext cx="630145" cy="693396"/>
          </a:xfrm>
          <a:prstGeom prst="rect">
            <a:avLst/>
          </a:prstGeom>
        </p:spPr>
      </p:pic>
      <p:pic>
        <p:nvPicPr>
          <p:cNvPr id="76" name="Billede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228" y="-1417"/>
            <a:ext cx="630145" cy="694815"/>
          </a:xfrm>
          <a:prstGeom prst="rect">
            <a:avLst/>
          </a:prstGeom>
        </p:spPr>
      </p:pic>
      <p:pic>
        <p:nvPicPr>
          <p:cNvPr id="77" name="Billede 7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358" y="-1417"/>
            <a:ext cx="630145" cy="694813"/>
          </a:xfrm>
          <a:prstGeom prst="rect">
            <a:avLst/>
          </a:prstGeom>
        </p:spPr>
      </p:pic>
      <p:pic>
        <p:nvPicPr>
          <p:cNvPr id="78" name="Billede 7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941" y="-1413"/>
            <a:ext cx="630145" cy="694810"/>
          </a:xfrm>
          <a:prstGeom prst="rect">
            <a:avLst/>
          </a:prstGeom>
        </p:spPr>
      </p:pic>
      <p:pic>
        <p:nvPicPr>
          <p:cNvPr id="89" name="Billede 8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201" y="0"/>
            <a:ext cx="630145" cy="693397"/>
          </a:xfrm>
          <a:prstGeom prst="rect">
            <a:avLst/>
          </a:prstGeom>
        </p:spPr>
      </p:pic>
      <p:pic>
        <p:nvPicPr>
          <p:cNvPr id="90" name="Billede 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777" y="-1415"/>
            <a:ext cx="630145" cy="694811"/>
          </a:xfrm>
          <a:prstGeom prst="rect">
            <a:avLst/>
          </a:prstGeom>
        </p:spPr>
      </p:pic>
      <p:pic>
        <p:nvPicPr>
          <p:cNvPr id="91" name="Billede 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922" y="-1415"/>
            <a:ext cx="630145" cy="694812"/>
          </a:xfrm>
          <a:prstGeom prst="rect">
            <a:avLst/>
          </a:prstGeom>
        </p:spPr>
      </p:pic>
      <p:pic>
        <p:nvPicPr>
          <p:cNvPr id="92" name="Billede 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358" y="-1417"/>
            <a:ext cx="630145" cy="694813"/>
          </a:xfrm>
          <a:prstGeom prst="rect">
            <a:avLst/>
          </a:prstGeom>
        </p:spPr>
      </p:pic>
      <p:sp>
        <p:nvSpPr>
          <p:cNvPr id="112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66999" y="12234600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13" name="Billede 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8180"/>
            <a:ext cx="630145" cy="693420"/>
          </a:xfrm>
          <a:prstGeom prst="rect">
            <a:avLst/>
          </a:prstGeom>
        </p:spPr>
      </p:pic>
      <p:sp>
        <p:nvSpPr>
          <p:cNvPr id="114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37952" y="12234600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15" name="Billede 1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491" y="12108180"/>
            <a:ext cx="630145" cy="693420"/>
          </a:xfrm>
          <a:prstGeom prst="rect">
            <a:avLst/>
          </a:prstGeom>
        </p:spPr>
      </p:pic>
      <p:sp>
        <p:nvSpPr>
          <p:cNvPr id="116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094051" y="12234598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17" name="Billede 1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73" y="12108180"/>
            <a:ext cx="630145" cy="693420"/>
          </a:xfrm>
          <a:prstGeom prst="rect">
            <a:avLst/>
          </a:prstGeom>
        </p:spPr>
      </p:pic>
      <p:pic>
        <p:nvPicPr>
          <p:cNvPr id="118" name="Billede 1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90" y="12108176"/>
            <a:ext cx="630145" cy="693420"/>
          </a:xfrm>
          <a:prstGeom prst="rect">
            <a:avLst/>
          </a:prstGeom>
        </p:spPr>
      </p:pic>
      <p:pic>
        <p:nvPicPr>
          <p:cNvPr id="119" name="Billede 1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185" y="12106771"/>
            <a:ext cx="630145" cy="694805"/>
          </a:xfrm>
          <a:prstGeom prst="rect">
            <a:avLst/>
          </a:prstGeom>
        </p:spPr>
      </p:pic>
      <p:pic>
        <p:nvPicPr>
          <p:cNvPr id="120" name="Billede 1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59" y="12108180"/>
            <a:ext cx="630145" cy="693416"/>
          </a:xfrm>
          <a:prstGeom prst="rect">
            <a:avLst/>
          </a:prstGeom>
        </p:spPr>
      </p:pic>
      <p:pic>
        <p:nvPicPr>
          <p:cNvPr id="121" name="Billede 1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387" y="12106771"/>
            <a:ext cx="630145" cy="694806"/>
          </a:xfrm>
          <a:prstGeom prst="rect">
            <a:avLst/>
          </a:prstGeom>
        </p:spPr>
      </p:pic>
      <p:pic>
        <p:nvPicPr>
          <p:cNvPr id="122" name="Billede 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970" y="12106769"/>
            <a:ext cx="630145" cy="694807"/>
          </a:xfrm>
          <a:prstGeom prst="rect">
            <a:avLst/>
          </a:prstGeom>
        </p:spPr>
      </p:pic>
      <p:pic>
        <p:nvPicPr>
          <p:cNvPr id="123" name="Billede 1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328" y="12108181"/>
            <a:ext cx="630145" cy="693396"/>
          </a:xfrm>
          <a:prstGeom prst="rect">
            <a:avLst/>
          </a:prstGeom>
        </p:spPr>
      </p:pic>
      <p:pic>
        <p:nvPicPr>
          <p:cNvPr id="124" name="Billede 1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228" y="12106763"/>
            <a:ext cx="630145" cy="694815"/>
          </a:xfrm>
          <a:prstGeom prst="rect">
            <a:avLst/>
          </a:prstGeom>
        </p:spPr>
      </p:pic>
      <p:pic>
        <p:nvPicPr>
          <p:cNvPr id="125" name="Billede 1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358" y="12106763"/>
            <a:ext cx="630145" cy="694813"/>
          </a:xfrm>
          <a:prstGeom prst="rect">
            <a:avLst/>
          </a:prstGeom>
        </p:spPr>
      </p:pic>
      <p:pic>
        <p:nvPicPr>
          <p:cNvPr id="126" name="Billede 1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941" y="12106767"/>
            <a:ext cx="630145" cy="694810"/>
          </a:xfrm>
          <a:prstGeom prst="rect">
            <a:avLst/>
          </a:prstGeom>
        </p:spPr>
      </p:pic>
      <p:pic>
        <p:nvPicPr>
          <p:cNvPr id="127" name="Billede 1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201" y="12108180"/>
            <a:ext cx="630145" cy="693397"/>
          </a:xfrm>
          <a:prstGeom prst="rect">
            <a:avLst/>
          </a:prstGeom>
        </p:spPr>
      </p:pic>
      <p:pic>
        <p:nvPicPr>
          <p:cNvPr id="128" name="Billede 1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777" y="12106765"/>
            <a:ext cx="630145" cy="694811"/>
          </a:xfrm>
          <a:prstGeom prst="rect">
            <a:avLst/>
          </a:prstGeom>
        </p:spPr>
      </p:pic>
      <p:pic>
        <p:nvPicPr>
          <p:cNvPr id="129" name="Billede 1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922" y="12106765"/>
            <a:ext cx="630145" cy="694812"/>
          </a:xfrm>
          <a:prstGeom prst="rect">
            <a:avLst/>
          </a:prstGeom>
        </p:spPr>
      </p:pic>
      <p:pic>
        <p:nvPicPr>
          <p:cNvPr id="130" name="Billede 1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358" y="12106763"/>
            <a:ext cx="630145" cy="69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82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66999" y="126420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37952" y="126420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3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094051" y="126418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3" name="Afrundet rektangel 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983" y="1567782"/>
            <a:ext cx="9267095" cy="1041240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0" tIns="37800" rIns="75600" bIns="37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75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8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45" name="Billede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32" y="0"/>
            <a:ext cx="640607" cy="693420"/>
          </a:xfrm>
          <a:prstGeom prst="rect">
            <a:avLst/>
          </a:prstGeom>
        </p:spPr>
      </p:pic>
      <p:pic>
        <p:nvPicPr>
          <p:cNvPr id="46" name="Billede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61" y="0"/>
            <a:ext cx="640607" cy="693420"/>
          </a:xfrm>
          <a:prstGeom prst="rect">
            <a:avLst/>
          </a:prstGeom>
        </p:spPr>
      </p:pic>
      <p:pic>
        <p:nvPicPr>
          <p:cNvPr id="47" name="Billede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331" y="-2835"/>
            <a:ext cx="640607" cy="693421"/>
          </a:xfrm>
          <a:prstGeom prst="rect">
            <a:avLst/>
          </a:prstGeom>
        </p:spPr>
      </p:pic>
      <p:pic>
        <p:nvPicPr>
          <p:cNvPr id="48" name="Billede 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760" y="-2833"/>
            <a:ext cx="640607" cy="693420"/>
          </a:xfrm>
          <a:prstGeom prst="rect">
            <a:avLst/>
          </a:prstGeom>
        </p:spPr>
      </p:pic>
      <p:pic>
        <p:nvPicPr>
          <p:cNvPr id="49" name="Billede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699" y="-11271"/>
            <a:ext cx="640607" cy="702081"/>
          </a:xfrm>
          <a:prstGeom prst="rect">
            <a:avLst/>
          </a:prstGeom>
        </p:spPr>
      </p:pic>
      <p:pic>
        <p:nvPicPr>
          <p:cNvPr id="50" name="Billede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671" y="0"/>
            <a:ext cx="638011" cy="693420"/>
          </a:xfrm>
          <a:prstGeom prst="rect">
            <a:avLst/>
          </a:prstGeom>
        </p:spPr>
      </p:pic>
      <p:pic>
        <p:nvPicPr>
          <p:cNvPr id="51" name="Billede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0" y="-2834"/>
            <a:ext cx="659713" cy="693420"/>
          </a:xfrm>
          <a:prstGeom prst="rect">
            <a:avLst/>
          </a:prstGeom>
        </p:spPr>
      </p:pic>
      <p:pic>
        <p:nvPicPr>
          <p:cNvPr id="52" name="Billede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676" y="0"/>
            <a:ext cx="640607" cy="693420"/>
          </a:xfrm>
          <a:prstGeom prst="rect">
            <a:avLst/>
          </a:prstGeom>
        </p:spPr>
      </p:pic>
      <p:pic>
        <p:nvPicPr>
          <p:cNvPr id="53" name="Billede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4283" y="0"/>
            <a:ext cx="640607" cy="693420"/>
          </a:xfrm>
          <a:prstGeom prst="rect">
            <a:avLst/>
          </a:prstGeom>
        </p:spPr>
      </p:pic>
      <p:pic>
        <p:nvPicPr>
          <p:cNvPr id="54" name="Billede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085" y="-2834"/>
            <a:ext cx="702024" cy="693420"/>
          </a:xfrm>
          <a:prstGeom prst="rect">
            <a:avLst/>
          </a:prstGeom>
        </p:spPr>
      </p:pic>
      <p:pic>
        <p:nvPicPr>
          <p:cNvPr id="55" name="Billede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884" y="0"/>
            <a:ext cx="640607" cy="693420"/>
          </a:xfrm>
          <a:prstGeom prst="rect">
            <a:avLst/>
          </a:prstGeom>
        </p:spPr>
      </p:pic>
      <p:pic>
        <p:nvPicPr>
          <p:cNvPr id="56" name="Billede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491" y="0"/>
            <a:ext cx="640607" cy="693420"/>
          </a:xfrm>
          <a:prstGeom prst="rect">
            <a:avLst/>
          </a:prstGeom>
        </p:spPr>
      </p:pic>
      <p:pic>
        <p:nvPicPr>
          <p:cNvPr id="57" name="Billede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098" y="0"/>
            <a:ext cx="640607" cy="693420"/>
          </a:xfrm>
          <a:prstGeom prst="rect">
            <a:avLst/>
          </a:prstGeom>
        </p:spPr>
      </p:pic>
      <p:pic>
        <p:nvPicPr>
          <p:cNvPr id="58" name="Billede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705" y="-2834"/>
            <a:ext cx="640607" cy="693420"/>
          </a:xfrm>
          <a:prstGeom prst="rect">
            <a:avLst/>
          </a:prstGeom>
        </p:spPr>
      </p:pic>
      <p:pic>
        <p:nvPicPr>
          <p:cNvPr id="59" name="Billede 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312" y="0"/>
            <a:ext cx="640607" cy="693420"/>
          </a:xfrm>
          <a:prstGeom prst="rect">
            <a:avLst/>
          </a:prstGeom>
        </p:spPr>
      </p:pic>
      <p:pic>
        <p:nvPicPr>
          <p:cNvPr id="60" name="Billede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919" y="0"/>
            <a:ext cx="640607" cy="693420"/>
          </a:xfrm>
          <a:prstGeom prst="rect">
            <a:avLst/>
          </a:prstGeom>
        </p:spPr>
      </p:pic>
      <p:sp>
        <p:nvSpPr>
          <p:cNvPr id="85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72231" y="12234600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6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43184" y="12234600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7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099283" y="12234598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88" name="Billede 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08180"/>
            <a:ext cx="640607" cy="693420"/>
          </a:xfrm>
          <a:prstGeom prst="rect">
            <a:avLst/>
          </a:prstGeom>
        </p:spPr>
      </p:pic>
      <p:pic>
        <p:nvPicPr>
          <p:cNvPr id="93" name="Billede 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93" y="12108180"/>
            <a:ext cx="640607" cy="693420"/>
          </a:xfrm>
          <a:prstGeom prst="rect">
            <a:avLst/>
          </a:prstGeom>
        </p:spPr>
      </p:pic>
      <p:pic>
        <p:nvPicPr>
          <p:cNvPr id="94" name="Billede 9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252" y="12108180"/>
            <a:ext cx="640607" cy="693420"/>
          </a:xfrm>
          <a:prstGeom prst="rect">
            <a:avLst/>
          </a:prstGeom>
        </p:spPr>
      </p:pic>
      <p:pic>
        <p:nvPicPr>
          <p:cNvPr id="95" name="Billede 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51" y="12108180"/>
            <a:ext cx="640607" cy="693420"/>
          </a:xfrm>
          <a:prstGeom prst="rect">
            <a:avLst/>
          </a:prstGeom>
        </p:spPr>
      </p:pic>
      <p:pic>
        <p:nvPicPr>
          <p:cNvPr id="96" name="Billede 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995" y="12108180"/>
            <a:ext cx="640607" cy="693420"/>
          </a:xfrm>
          <a:prstGeom prst="rect">
            <a:avLst/>
          </a:prstGeom>
        </p:spPr>
      </p:pic>
      <p:pic>
        <p:nvPicPr>
          <p:cNvPr id="97" name="Billede 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903" y="12108180"/>
            <a:ext cx="640607" cy="693420"/>
          </a:xfrm>
          <a:prstGeom prst="rect">
            <a:avLst/>
          </a:prstGeom>
        </p:spPr>
      </p:pic>
      <p:pic>
        <p:nvPicPr>
          <p:cNvPr id="98" name="Billede 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663" y="12108180"/>
            <a:ext cx="640607" cy="693420"/>
          </a:xfrm>
          <a:prstGeom prst="rect">
            <a:avLst/>
          </a:prstGeom>
        </p:spPr>
      </p:pic>
      <p:pic>
        <p:nvPicPr>
          <p:cNvPr id="99" name="Billede 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422" y="12108180"/>
            <a:ext cx="640607" cy="693420"/>
          </a:xfrm>
          <a:prstGeom prst="rect">
            <a:avLst/>
          </a:prstGeom>
        </p:spPr>
      </p:pic>
      <p:pic>
        <p:nvPicPr>
          <p:cNvPr id="100" name="Billede 9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334" y="12108180"/>
            <a:ext cx="640607" cy="693420"/>
          </a:xfrm>
          <a:prstGeom prst="rect">
            <a:avLst/>
          </a:prstGeom>
        </p:spPr>
      </p:pic>
      <p:pic>
        <p:nvPicPr>
          <p:cNvPr id="101" name="Billede 1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22" y="12108180"/>
            <a:ext cx="640607" cy="693420"/>
          </a:xfrm>
          <a:prstGeom prst="rect">
            <a:avLst/>
          </a:prstGeom>
        </p:spPr>
      </p:pic>
      <p:pic>
        <p:nvPicPr>
          <p:cNvPr id="102" name="Billede 1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231" y="12108180"/>
            <a:ext cx="640607" cy="693420"/>
          </a:xfrm>
          <a:prstGeom prst="rect">
            <a:avLst/>
          </a:prstGeom>
        </p:spPr>
      </p:pic>
      <p:pic>
        <p:nvPicPr>
          <p:cNvPr id="103" name="Billede 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829" y="12108180"/>
            <a:ext cx="640607" cy="693420"/>
          </a:xfrm>
          <a:prstGeom prst="rect">
            <a:avLst/>
          </a:prstGeom>
        </p:spPr>
      </p:pic>
      <p:pic>
        <p:nvPicPr>
          <p:cNvPr id="104" name="Billede 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436" y="12108180"/>
            <a:ext cx="640607" cy="693420"/>
          </a:xfrm>
          <a:prstGeom prst="rect">
            <a:avLst/>
          </a:prstGeom>
        </p:spPr>
      </p:pic>
      <p:pic>
        <p:nvPicPr>
          <p:cNvPr id="105" name="Billede 1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043" y="12108180"/>
            <a:ext cx="640607" cy="693420"/>
          </a:xfrm>
          <a:prstGeom prst="rect">
            <a:avLst/>
          </a:prstGeom>
        </p:spPr>
      </p:pic>
      <p:pic>
        <p:nvPicPr>
          <p:cNvPr id="106" name="Billede 10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243" y="12108180"/>
            <a:ext cx="640607" cy="693420"/>
          </a:xfrm>
          <a:prstGeom prst="rect">
            <a:avLst/>
          </a:prstGeom>
        </p:spPr>
      </p:pic>
      <p:pic>
        <p:nvPicPr>
          <p:cNvPr id="107" name="Billede 10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850" y="12108180"/>
            <a:ext cx="640607" cy="693420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D3E7A3F-5910-63BE-A7A2-5E73B9B915A1}"/>
              </a:ext>
            </a:extLst>
          </p:cNvPr>
          <p:cNvSpPr txBox="1"/>
          <p:nvPr/>
        </p:nvSpPr>
        <p:spPr>
          <a:xfrm>
            <a:off x="437481" y="881545"/>
            <a:ext cx="92670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075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Princip 2: Design løsninger for alle </a:t>
            </a:r>
          </a:p>
        </p:txBody>
      </p:sp>
    </p:spTree>
    <p:extLst>
      <p:ext uri="{BB962C8B-B14F-4D97-AF65-F5344CB8AC3E}">
        <p14:creationId xmlns:p14="http://schemas.microsoft.com/office/powerpoint/2010/main" val="331386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66999" y="126420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37952" y="126420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3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094051" y="126418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3" name="Afrundet rektangel 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983" y="1567782"/>
            <a:ext cx="9267095" cy="1041240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0" tIns="37800" rIns="75600" bIns="37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75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8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45" name="Billede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17" y="0"/>
            <a:ext cx="643922" cy="693422"/>
          </a:xfrm>
          <a:prstGeom prst="rect">
            <a:avLst/>
          </a:prstGeom>
        </p:spPr>
      </p:pic>
      <p:pic>
        <p:nvPicPr>
          <p:cNvPr id="46" name="Billede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05" y="0"/>
            <a:ext cx="667940" cy="693422"/>
          </a:xfrm>
          <a:prstGeom prst="rect">
            <a:avLst/>
          </a:prstGeom>
        </p:spPr>
      </p:pic>
      <p:pic>
        <p:nvPicPr>
          <p:cNvPr id="47" name="Billede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815" y="-2112"/>
            <a:ext cx="643922" cy="693422"/>
          </a:xfrm>
          <a:prstGeom prst="rect">
            <a:avLst/>
          </a:prstGeom>
        </p:spPr>
      </p:pic>
      <p:pic>
        <p:nvPicPr>
          <p:cNvPr id="48" name="Billede 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011" y="0"/>
            <a:ext cx="643922" cy="693422"/>
          </a:xfrm>
          <a:prstGeom prst="rect">
            <a:avLst/>
          </a:prstGeom>
        </p:spPr>
      </p:pic>
      <p:pic>
        <p:nvPicPr>
          <p:cNvPr id="49" name="Billede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284" y="-2112"/>
            <a:ext cx="643922" cy="693422"/>
          </a:xfrm>
          <a:prstGeom prst="rect">
            <a:avLst/>
          </a:prstGeom>
        </p:spPr>
      </p:pic>
      <p:pic>
        <p:nvPicPr>
          <p:cNvPr id="50" name="Billede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642" y="-2112"/>
            <a:ext cx="643922" cy="693422"/>
          </a:xfrm>
          <a:prstGeom prst="rect">
            <a:avLst/>
          </a:prstGeom>
        </p:spPr>
      </p:pic>
      <p:pic>
        <p:nvPicPr>
          <p:cNvPr id="51" name="Billede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872" y="-2135"/>
            <a:ext cx="643922" cy="693422"/>
          </a:xfrm>
          <a:prstGeom prst="rect">
            <a:avLst/>
          </a:prstGeom>
        </p:spPr>
      </p:pic>
      <p:pic>
        <p:nvPicPr>
          <p:cNvPr id="52" name="Billede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794" y="0"/>
            <a:ext cx="660300" cy="693422"/>
          </a:xfrm>
          <a:prstGeom prst="rect">
            <a:avLst/>
          </a:prstGeom>
        </p:spPr>
      </p:pic>
      <p:pic>
        <p:nvPicPr>
          <p:cNvPr id="53" name="Billede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373" y="-2135"/>
            <a:ext cx="643922" cy="693422"/>
          </a:xfrm>
          <a:prstGeom prst="rect">
            <a:avLst/>
          </a:prstGeom>
        </p:spPr>
      </p:pic>
      <p:pic>
        <p:nvPicPr>
          <p:cNvPr id="54" name="Billede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240" y="-2135"/>
            <a:ext cx="643922" cy="693422"/>
          </a:xfrm>
          <a:prstGeom prst="rect">
            <a:avLst/>
          </a:prstGeom>
        </p:spPr>
      </p:pic>
      <p:pic>
        <p:nvPicPr>
          <p:cNvPr id="55" name="Billede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107" y="-2135"/>
            <a:ext cx="643922" cy="693422"/>
          </a:xfrm>
          <a:prstGeom prst="rect">
            <a:avLst/>
          </a:prstGeom>
        </p:spPr>
      </p:pic>
      <p:pic>
        <p:nvPicPr>
          <p:cNvPr id="56" name="Billede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141" y="0"/>
            <a:ext cx="643922" cy="693422"/>
          </a:xfrm>
          <a:prstGeom prst="rect">
            <a:avLst/>
          </a:prstGeom>
        </p:spPr>
      </p:pic>
      <p:pic>
        <p:nvPicPr>
          <p:cNvPr id="57" name="Billede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008" y="0"/>
            <a:ext cx="643922" cy="693422"/>
          </a:xfrm>
          <a:prstGeom prst="rect">
            <a:avLst/>
          </a:prstGeom>
        </p:spPr>
      </p:pic>
      <p:pic>
        <p:nvPicPr>
          <p:cNvPr id="58" name="Billede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042" y="-2136"/>
            <a:ext cx="643922" cy="693422"/>
          </a:xfrm>
          <a:prstGeom prst="rect">
            <a:avLst/>
          </a:prstGeom>
        </p:spPr>
      </p:pic>
      <p:pic>
        <p:nvPicPr>
          <p:cNvPr id="59" name="Billede 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076" y="-2136"/>
            <a:ext cx="643922" cy="693422"/>
          </a:xfrm>
          <a:prstGeom prst="rect">
            <a:avLst/>
          </a:prstGeom>
        </p:spPr>
      </p:pic>
      <p:sp>
        <p:nvSpPr>
          <p:cNvPr id="93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71516" y="12234598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4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42469" y="12234598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5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098568" y="12234596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96" name="Billede 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08178"/>
            <a:ext cx="643922" cy="693422"/>
          </a:xfrm>
          <a:prstGeom prst="rect">
            <a:avLst/>
          </a:prstGeom>
        </p:spPr>
      </p:pic>
      <p:pic>
        <p:nvPicPr>
          <p:cNvPr id="97" name="Billede 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45" y="12108178"/>
            <a:ext cx="643922" cy="693422"/>
          </a:xfrm>
          <a:prstGeom prst="rect">
            <a:avLst/>
          </a:prstGeom>
        </p:spPr>
      </p:pic>
      <p:pic>
        <p:nvPicPr>
          <p:cNvPr id="98" name="Billede 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191" y="12108178"/>
            <a:ext cx="643922" cy="693422"/>
          </a:xfrm>
          <a:prstGeom prst="rect">
            <a:avLst/>
          </a:prstGeom>
        </p:spPr>
      </p:pic>
      <p:pic>
        <p:nvPicPr>
          <p:cNvPr id="99" name="Billede 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318" y="12108178"/>
            <a:ext cx="643922" cy="693422"/>
          </a:xfrm>
          <a:prstGeom prst="rect">
            <a:avLst/>
          </a:prstGeom>
        </p:spPr>
      </p:pic>
      <p:pic>
        <p:nvPicPr>
          <p:cNvPr id="100" name="Billede 9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691" y="12108178"/>
            <a:ext cx="658358" cy="693422"/>
          </a:xfrm>
          <a:prstGeom prst="rect">
            <a:avLst/>
          </a:prstGeom>
        </p:spPr>
      </p:pic>
      <p:pic>
        <p:nvPicPr>
          <p:cNvPr id="101" name="Billede 1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326" y="12108178"/>
            <a:ext cx="643922" cy="693422"/>
          </a:xfrm>
          <a:prstGeom prst="rect">
            <a:avLst/>
          </a:prstGeom>
        </p:spPr>
      </p:pic>
      <p:pic>
        <p:nvPicPr>
          <p:cNvPr id="102" name="Billede 1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417" y="12108178"/>
            <a:ext cx="643922" cy="693422"/>
          </a:xfrm>
          <a:prstGeom prst="rect">
            <a:avLst/>
          </a:prstGeom>
        </p:spPr>
      </p:pic>
      <p:pic>
        <p:nvPicPr>
          <p:cNvPr id="103" name="Billede 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311" y="12108178"/>
            <a:ext cx="643922" cy="693422"/>
          </a:xfrm>
          <a:prstGeom prst="rect">
            <a:avLst/>
          </a:prstGeom>
        </p:spPr>
      </p:pic>
      <p:pic>
        <p:nvPicPr>
          <p:cNvPr id="104" name="Billede 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260" y="12108178"/>
            <a:ext cx="663155" cy="693422"/>
          </a:xfrm>
          <a:prstGeom prst="rect">
            <a:avLst/>
          </a:prstGeom>
        </p:spPr>
      </p:pic>
      <p:pic>
        <p:nvPicPr>
          <p:cNvPr id="105" name="Billede 1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978" y="12108546"/>
            <a:ext cx="654975" cy="693422"/>
          </a:xfrm>
          <a:prstGeom prst="rect">
            <a:avLst/>
          </a:prstGeom>
        </p:spPr>
      </p:pic>
      <p:pic>
        <p:nvPicPr>
          <p:cNvPr id="106" name="Billede 10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898" y="12108178"/>
            <a:ext cx="643922" cy="693422"/>
          </a:xfrm>
          <a:prstGeom prst="rect">
            <a:avLst/>
          </a:prstGeom>
        </p:spPr>
      </p:pic>
      <p:pic>
        <p:nvPicPr>
          <p:cNvPr id="107" name="Billede 10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658" y="12108178"/>
            <a:ext cx="643922" cy="693422"/>
          </a:xfrm>
          <a:prstGeom prst="rect">
            <a:avLst/>
          </a:prstGeom>
        </p:spPr>
      </p:pic>
      <p:pic>
        <p:nvPicPr>
          <p:cNvPr id="108" name="Billede 1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525" y="12108178"/>
            <a:ext cx="643922" cy="693422"/>
          </a:xfrm>
          <a:prstGeom prst="rect">
            <a:avLst/>
          </a:prstGeom>
        </p:spPr>
      </p:pic>
      <p:pic>
        <p:nvPicPr>
          <p:cNvPr id="109" name="Billede 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230" y="12108178"/>
            <a:ext cx="643922" cy="693422"/>
          </a:xfrm>
          <a:prstGeom prst="rect">
            <a:avLst/>
          </a:prstGeom>
        </p:spPr>
      </p:pic>
      <p:pic>
        <p:nvPicPr>
          <p:cNvPr id="110" name="Billede 10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622" y="12108178"/>
            <a:ext cx="643922" cy="69342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D080AC72-85B4-DEE4-65B6-1630DA8FA33C}"/>
              </a:ext>
            </a:extLst>
          </p:cNvPr>
          <p:cNvSpPr txBox="1"/>
          <p:nvPr/>
        </p:nvSpPr>
        <p:spPr>
          <a:xfrm>
            <a:off x="176724" y="884504"/>
            <a:ext cx="92670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075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Princip 3: Kommunikér, så alle forstår det</a:t>
            </a:r>
          </a:p>
        </p:txBody>
      </p:sp>
    </p:spTree>
    <p:extLst>
      <p:ext uri="{BB962C8B-B14F-4D97-AF65-F5344CB8AC3E}">
        <p14:creationId xmlns:p14="http://schemas.microsoft.com/office/powerpoint/2010/main" val="139334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66999" y="126420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37952" y="126420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3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094051" y="126418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3" name="Afrundet rektangel 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983" y="1567782"/>
            <a:ext cx="9267095" cy="1041240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0" tIns="37800" rIns="75600" bIns="37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75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8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41" name="Billede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91" y="0"/>
            <a:ext cx="627116" cy="693422"/>
          </a:xfrm>
          <a:prstGeom prst="rect">
            <a:avLst/>
          </a:prstGeom>
        </p:spPr>
      </p:pic>
      <p:pic>
        <p:nvPicPr>
          <p:cNvPr id="42" name="Billede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7116" cy="693422"/>
          </a:xfrm>
          <a:prstGeom prst="rect">
            <a:avLst/>
          </a:prstGeom>
        </p:spPr>
      </p:pic>
      <p:pic>
        <p:nvPicPr>
          <p:cNvPr id="44" name="Billede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974" y="0"/>
            <a:ext cx="627116" cy="693422"/>
          </a:xfrm>
          <a:prstGeom prst="rect">
            <a:avLst/>
          </a:prstGeom>
        </p:spPr>
      </p:pic>
      <p:pic>
        <p:nvPicPr>
          <p:cNvPr id="60" name="Billede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155" y="0"/>
            <a:ext cx="627116" cy="693422"/>
          </a:xfrm>
          <a:prstGeom prst="rect">
            <a:avLst/>
          </a:prstGeom>
        </p:spPr>
      </p:pic>
      <p:pic>
        <p:nvPicPr>
          <p:cNvPr id="61" name="Billede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437" y="0"/>
            <a:ext cx="627116" cy="693422"/>
          </a:xfrm>
          <a:prstGeom prst="rect">
            <a:avLst/>
          </a:prstGeom>
        </p:spPr>
      </p:pic>
      <p:pic>
        <p:nvPicPr>
          <p:cNvPr id="62" name="Billede 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576" y="0"/>
            <a:ext cx="644029" cy="693422"/>
          </a:xfrm>
          <a:prstGeom prst="rect">
            <a:avLst/>
          </a:prstGeom>
        </p:spPr>
      </p:pic>
      <p:pic>
        <p:nvPicPr>
          <p:cNvPr id="63" name="Billede 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605" y="0"/>
            <a:ext cx="627116" cy="693422"/>
          </a:xfrm>
          <a:prstGeom prst="rect">
            <a:avLst/>
          </a:prstGeom>
        </p:spPr>
      </p:pic>
      <p:pic>
        <p:nvPicPr>
          <p:cNvPr id="64" name="Billede 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596" y="0"/>
            <a:ext cx="627116" cy="693422"/>
          </a:xfrm>
          <a:prstGeom prst="rect">
            <a:avLst/>
          </a:prstGeom>
        </p:spPr>
      </p:pic>
      <p:pic>
        <p:nvPicPr>
          <p:cNvPr id="65" name="Billede 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216" y="0"/>
            <a:ext cx="627116" cy="693422"/>
          </a:xfrm>
          <a:prstGeom prst="rect">
            <a:avLst/>
          </a:prstGeom>
        </p:spPr>
      </p:pic>
      <p:pic>
        <p:nvPicPr>
          <p:cNvPr id="66" name="Billede 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703" y="0"/>
            <a:ext cx="627116" cy="693422"/>
          </a:xfrm>
          <a:prstGeom prst="rect">
            <a:avLst/>
          </a:prstGeom>
        </p:spPr>
      </p:pic>
      <p:pic>
        <p:nvPicPr>
          <p:cNvPr id="67" name="Billede 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146" y="2433"/>
            <a:ext cx="627116" cy="693422"/>
          </a:xfrm>
          <a:prstGeom prst="rect">
            <a:avLst/>
          </a:prstGeom>
        </p:spPr>
      </p:pic>
      <p:pic>
        <p:nvPicPr>
          <p:cNvPr id="68" name="Billede 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794" y="-1023"/>
            <a:ext cx="627116" cy="693422"/>
          </a:xfrm>
          <a:prstGeom prst="rect">
            <a:avLst/>
          </a:prstGeom>
        </p:spPr>
      </p:pic>
      <p:pic>
        <p:nvPicPr>
          <p:cNvPr id="69" name="Billede 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145" y="0"/>
            <a:ext cx="627116" cy="693422"/>
          </a:xfrm>
          <a:prstGeom prst="rect">
            <a:avLst/>
          </a:prstGeom>
        </p:spPr>
      </p:pic>
      <p:pic>
        <p:nvPicPr>
          <p:cNvPr id="70" name="Billede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228" y="0"/>
            <a:ext cx="627116" cy="693422"/>
          </a:xfrm>
          <a:prstGeom prst="rect">
            <a:avLst/>
          </a:prstGeom>
        </p:spPr>
      </p:pic>
      <p:pic>
        <p:nvPicPr>
          <p:cNvPr id="71" name="Billede 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344" y="0"/>
            <a:ext cx="633557" cy="693422"/>
          </a:xfrm>
          <a:prstGeom prst="rect">
            <a:avLst/>
          </a:prstGeom>
        </p:spPr>
      </p:pic>
      <p:pic>
        <p:nvPicPr>
          <p:cNvPr id="72" name="Billede 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235" y="0"/>
            <a:ext cx="627116" cy="693422"/>
          </a:xfrm>
          <a:prstGeom prst="rect">
            <a:avLst/>
          </a:prstGeom>
        </p:spPr>
      </p:pic>
      <p:sp>
        <p:nvSpPr>
          <p:cNvPr id="73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66274" y="12234598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5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37227" y="12234598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6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093326" y="12234596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7" name="Billede 7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66" y="12108178"/>
            <a:ext cx="627116" cy="693422"/>
          </a:xfrm>
          <a:prstGeom prst="rect">
            <a:avLst/>
          </a:prstGeom>
        </p:spPr>
      </p:pic>
      <p:pic>
        <p:nvPicPr>
          <p:cNvPr id="78" name="Billede 7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" y="12108178"/>
            <a:ext cx="627116" cy="693422"/>
          </a:xfrm>
          <a:prstGeom prst="rect">
            <a:avLst/>
          </a:prstGeom>
        </p:spPr>
      </p:pic>
      <p:pic>
        <p:nvPicPr>
          <p:cNvPr id="79" name="Billede 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249" y="12108178"/>
            <a:ext cx="627116" cy="693422"/>
          </a:xfrm>
          <a:prstGeom prst="rect">
            <a:avLst/>
          </a:prstGeom>
        </p:spPr>
      </p:pic>
      <p:pic>
        <p:nvPicPr>
          <p:cNvPr id="80" name="Billede 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430" y="12108178"/>
            <a:ext cx="627116" cy="693422"/>
          </a:xfrm>
          <a:prstGeom prst="rect">
            <a:avLst/>
          </a:prstGeom>
        </p:spPr>
      </p:pic>
      <p:pic>
        <p:nvPicPr>
          <p:cNvPr id="81" name="Billede 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712" y="12108178"/>
            <a:ext cx="627116" cy="693422"/>
          </a:xfrm>
          <a:prstGeom prst="rect">
            <a:avLst/>
          </a:prstGeom>
        </p:spPr>
      </p:pic>
      <p:pic>
        <p:nvPicPr>
          <p:cNvPr id="82" name="Billede 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851" y="12108178"/>
            <a:ext cx="644029" cy="693422"/>
          </a:xfrm>
          <a:prstGeom prst="rect">
            <a:avLst/>
          </a:prstGeom>
        </p:spPr>
      </p:pic>
      <p:pic>
        <p:nvPicPr>
          <p:cNvPr id="84" name="Billede 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880" y="12108178"/>
            <a:ext cx="627116" cy="693422"/>
          </a:xfrm>
          <a:prstGeom prst="rect">
            <a:avLst/>
          </a:prstGeom>
        </p:spPr>
      </p:pic>
      <p:pic>
        <p:nvPicPr>
          <p:cNvPr id="85" name="Billede 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871" y="12108178"/>
            <a:ext cx="627116" cy="693422"/>
          </a:xfrm>
          <a:prstGeom prst="rect">
            <a:avLst/>
          </a:prstGeom>
        </p:spPr>
      </p:pic>
      <p:pic>
        <p:nvPicPr>
          <p:cNvPr id="86" name="Billede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491" y="12108178"/>
            <a:ext cx="627116" cy="693422"/>
          </a:xfrm>
          <a:prstGeom prst="rect">
            <a:avLst/>
          </a:prstGeom>
        </p:spPr>
      </p:pic>
      <p:pic>
        <p:nvPicPr>
          <p:cNvPr id="87" name="Billede 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978" y="12108178"/>
            <a:ext cx="627116" cy="693422"/>
          </a:xfrm>
          <a:prstGeom prst="rect">
            <a:avLst/>
          </a:prstGeom>
        </p:spPr>
      </p:pic>
      <p:pic>
        <p:nvPicPr>
          <p:cNvPr id="88" name="Billede 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421" y="12110611"/>
            <a:ext cx="627116" cy="693422"/>
          </a:xfrm>
          <a:prstGeom prst="rect">
            <a:avLst/>
          </a:prstGeom>
        </p:spPr>
      </p:pic>
      <p:pic>
        <p:nvPicPr>
          <p:cNvPr id="89" name="Billede 8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069" y="12107155"/>
            <a:ext cx="627116" cy="693422"/>
          </a:xfrm>
          <a:prstGeom prst="rect">
            <a:avLst/>
          </a:prstGeom>
        </p:spPr>
      </p:pic>
      <p:pic>
        <p:nvPicPr>
          <p:cNvPr id="90" name="Billede 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420" y="12108178"/>
            <a:ext cx="627116" cy="693422"/>
          </a:xfrm>
          <a:prstGeom prst="rect">
            <a:avLst/>
          </a:prstGeom>
        </p:spPr>
      </p:pic>
      <p:pic>
        <p:nvPicPr>
          <p:cNvPr id="91" name="Billede 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680" y="12108178"/>
            <a:ext cx="627116" cy="693422"/>
          </a:xfrm>
          <a:prstGeom prst="rect">
            <a:avLst/>
          </a:prstGeom>
        </p:spPr>
      </p:pic>
      <p:pic>
        <p:nvPicPr>
          <p:cNvPr id="92" name="Billede 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619" y="12108178"/>
            <a:ext cx="633557" cy="693422"/>
          </a:xfrm>
          <a:prstGeom prst="rect">
            <a:avLst/>
          </a:prstGeom>
        </p:spPr>
      </p:pic>
      <p:pic>
        <p:nvPicPr>
          <p:cNvPr id="111" name="Billede 1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265" y="12107155"/>
            <a:ext cx="627116" cy="69342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CA10D4E2-071A-993E-9236-DD056CECFBCE}"/>
              </a:ext>
            </a:extLst>
          </p:cNvPr>
          <p:cNvSpPr txBox="1"/>
          <p:nvPr/>
        </p:nvSpPr>
        <p:spPr>
          <a:xfrm>
            <a:off x="167052" y="882141"/>
            <a:ext cx="92670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1075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Princip 4: Hjælp borgerne med deres digitale gøremål</a:t>
            </a:r>
          </a:p>
        </p:txBody>
      </p:sp>
    </p:spTree>
    <p:extLst>
      <p:ext uri="{BB962C8B-B14F-4D97-AF65-F5344CB8AC3E}">
        <p14:creationId xmlns:p14="http://schemas.microsoft.com/office/powerpoint/2010/main" val="151817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66999" y="126420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37952" y="126420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3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094051" y="126418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3" name="Afrundet rektangel 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983" y="1567782"/>
            <a:ext cx="9267095" cy="1041240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0" tIns="37800" rIns="75600" bIns="37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75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8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45" name="Billede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8" y="1727"/>
            <a:ext cx="627724" cy="693422"/>
          </a:xfrm>
          <a:prstGeom prst="rect">
            <a:avLst/>
          </a:prstGeom>
        </p:spPr>
      </p:pic>
      <p:pic>
        <p:nvPicPr>
          <p:cNvPr id="46" name="Billede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" y="0"/>
            <a:ext cx="627724" cy="693422"/>
          </a:xfrm>
          <a:prstGeom prst="rect">
            <a:avLst/>
          </a:prstGeom>
        </p:spPr>
      </p:pic>
      <p:pic>
        <p:nvPicPr>
          <p:cNvPr id="47" name="Billede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12" y="2433"/>
            <a:ext cx="627724" cy="693422"/>
          </a:xfrm>
          <a:prstGeom prst="rect">
            <a:avLst/>
          </a:prstGeom>
        </p:spPr>
      </p:pic>
      <p:pic>
        <p:nvPicPr>
          <p:cNvPr id="48" name="Billede 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166" y="2433"/>
            <a:ext cx="627724" cy="693422"/>
          </a:xfrm>
          <a:prstGeom prst="rect">
            <a:avLst/>
          </a:prstGeom>
        </p:spPr>
      </p:pic>
      <p:pic>
        <p:nvPicPr>
          <p:cNvPr id="49" name="Billede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488" y="0"/>
            <a:ext cx="647016" cy="693422"/>
          </a:xfrm>
          <a:prstGeom prst="rect">
            <a:avLst/>
          </a:prstGeom>
        </p:spPr>
      </p:pic>
      <p:pic>
        <p:nvPicPr>
          <p:cNvPr id="50" name="Billede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828" y="2433"/>
            <a:ext cx="627724" cy="693422"/>
          </a:xfrm>
          <a:prstGeom prst="rect">
            <a:avLst/>
          </a:prstGeom>
        </p:spPr>
      </p:pic>
      <p:pic>
        <p:nvPicPr>
          <p:cNvPr id="51" name="Billede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324" y="2433"/>
            <a:ext cx="627724" cy="693422"/>
          </a:xfrm>
          <a:prstGeom prst="rect">
            <a:avLst/>
          </a:prstGeom>
        </p:spPr>
      </p:pic>
      <p:pic>
        <p:nvPicPr>
          <p:cNvPr id="52" name="Billede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382" y="0"/>
            <a:ext cx="627724" cy="693422"/>
          </a:xfrm>
          <a:prstGeom prst="rect">
            <a:avLst/>
          </a:prstGeom>
        </p:spPr>
      </p:pic>
      <p:pic>
        <p:nvPicPr>
          <p:cNvPr id="53" name="Billede 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295" y="2433"/>
            <a:ext cx="627724" cy="693422"/>
          </a:xfrm>
          <a:prstGeom prst="rect">
            <a:avLst/>
          </a:prstGeom>
        </p:spPr>
      </p:pic>
      <p:pic>
        <p:nvPicPr>
          <p:cNvPr id="54" name="Billede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791" y="2433"/>
            <a:ext cx="627724" cy="693422"/>
          </a:xfrm>
          <a:prstGeom prst="rect">
            <a:avLst/>
          </a:prstGeom>
        </p:spPr>
      </p:pic>
      <p:pic>
        <p:nvPicPr>
          <p:cNvPr id="55" name="Billede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443" y="2433"/>
            <a:ext cx="627724" cy="693422"/>
          </a:xfrm>
          <a:prstGeom prst="rect">
            <a:avLst/>
          </a:prstGeom>
        </p:spPr>
      </p:pic>
      <p:pic>
        <p:nvPicPr>
          <p:cNvPr id="56" name="Billede 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867" y="2433"/>
            <a:ext cx="627724" cy="693422"/>
          </a:xfrm>
          <a:prstGeom prst="rect">
            <a:avLst/>
          </a:prstGeom>
        </p:spPr>
      </p:pic>
      <p:pic>
        <p:nvPicPr>
          <p:cNvPr id="57" name="Billede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277" y="2433"/>
            <a:ext cx="627724" cy="693422"/>
          </a:xfrm>
          <a:prstGeom prst="rect">
            <a:avLst/>
          </a:prstGeom>
        </p:spPr>
      </p:pic>
      <p:pic>
        <p:nvPicPr>
          <p:cNvPr id="58" name="Billede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001" y="2433"/>
            <a:ext cx="627724" cy="693422"/>
          </a:xfrm>
          <a:prstGeom prst="rect">
            <a:avLst/>
          </a:prstGeom>
        </p:spPr>
      </p:pic>
      <p:pic>
        <p:nvPicPr>
          <p:cNvPr id="59" name="Billede 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411" y="0"/>
            <a:ext cx="627724" cy="693422"/>
          </a:xfrm>
          <a:prstGeom prst="rect">
            <a:avLst/>
          </a:prstGeom>
        </p:spPr>
      </p:pic>
      <p:pic>
        <p:nvPicPr>
          <p:cNvPr id="93" name="Billede 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0096" y="0"/>
            <a:ext cx="627724" cy="693422"/>
          </a:xfrm>
          <a:prstGeom prst="rect">
            <a:avLst/>
          </a:prstGeom>
        </p:spPr>
      </p:pic>
      <p:sp>
        <p:nvSpPr>
          <p:cNvPr id="94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69057" y="12232165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5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40010" y="12232165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6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096109" y="12232163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97" name="Billede 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07472"/>
            <a:ext cx="627724" cy="693422"/>
          </a:xfrm>
          <a:prstGeom prst="rect">
            <a:avLst/>
          </a:prstGeom>
        </p:spPr>
      </p:pic>
      <p:pic>
        <p:nvPicPr>
          <p:cNvPr id="98" name="Billede 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98" y="12105745"/>
            <a:ext cx="627724" cy="693422"/>
          </a:xfrm>
          <a:prstGeom prst="rect">
            <a:avLst/>
          </a:prstGeom>
        </p:spPr>
      </p:pic>
      <p:pic>
        <p:nvPicPr>
          <p:cNvPr id="99" name="Billede 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470" y="12108178"/>
            <a:ext cx="627724" cy="693422"/>
          </a:xfrm>
          <a:prstGeom prst="rect">
            <a:avLst/>
          </a:prstGeom>
        </p:spPr>
      </p:pic>
      <p:pic>
        <p:nvPicPr>
          <p:cNvPr id="100" name="Billede 9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224" y="12108178"/>
            <a:ext cx="627724" cy="693422"/>
          </a:xfrm>
          <a:prstGeom prst="rect">
            <a:avLst/>
          </a:prstGeom>
        </p:spPr>
      </p:pic>
      <p:pic>
        <p:nvPicPr>
          <p:cNvPr id="101" name="Billede 1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546" y="12105745"/>
            <a:ext cx="646726" cy="693422"/>
          </a:xfrm>
          <a:prstGeom prst="rect">
            <a:avLst/>
          </a:prstGeom>
        </p:spPr>
      </p:pic>
      <p:pic>
        <p:nvPicPr>
          <p:cNvPr id="102" name="Billede 1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886" y="12108178"/>
            <a:ext cx="627724" cy="693422"/>
          </a:xfrm>
          <a:prstGeom prst="rect">
            <a:avLst/>
          </a:prstGeom>
        </p:spPr>
      </p:pic>
      <p:pic>
        <p:nvPicPr>
          <p:cNvPr id="103" name="Billede 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382" y="12108178"/>
            <a:ext cx="627724" cy="693422"/>
          </a:xfrm>
          <a:prstGeom prst="rect">
            <a:avLst/>
          </a:prstGeom>
        </p:spPr>
      </p:pic>
      <p:pic>
        <p:nvPicPr>
          <p:cNvPr id="104" name="Billede 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440" y="12105745"/>
            <a:ext cx="627724" cy="693422"/>
          </a:xfrm>
          <a:prstGeom prst="rect">
            <a:avLst/>
          </a:prstGeom>
        </p:spPr>
      </p:pic>
      <p:pic>
        <p:nvPicPr>
          <p:cNvPr id="105" name="Billede 1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3" y="12108178"/>
            <a:ext cx="627724" cy="693422"/>
          </a:xfrm>
          <a:prstGeom prst="rect">
            <a:avLst/>
          </a:prstGeom>
        </p:spPr>
      </p:pic>
      <p:pic>
        <p:nvPicPr>
          <p:cNvPr id="106" name="Billede 10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849" y="12108178"/>
            <a:ext cx="627724" cy="693422"/>
          </a:xfrm>
          <a:prstGeom prst="rect">
            <a:avLst/>
          </a:prstGeom>
        </p:spPr>
      </p:pic>
      <p:pic>
        <p:nvPicPr>
          <p:cNvPr id="107" name="Billede 10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501" y="12108178"/>
            <a:ext cx="627724" cy="693422"/>
          </a:xfrm>
          <a:prstGeom prst="rect">
            <a:avLst/>
          </a:prstGeom>
        </p:spPr>
      </p:pic>
      <p:pic>
        <p:nvPicPr>
          <p:cNvPr id="108" name="Billede 1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925" y="12108178"/>
            <a:ext cx="627724" cy="693422"/>
          </a:xfrm>
          <a:prstGeom prst="rect">
            <a:avLst/>
          </a:prstGeom>
        </p:spPr>
      </p:pic>
      <p:pic>
        <p:nvPicPr>
          <p:cNvPr id="109" name="Billede 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335" y="12108178"/>
            <a:ext cx="627724" cy="693422"/>
          </a:xfrm>
          <a:prstGeom prst="rect">
            <a:avLst/>
          </a:prstGeom>
        </p:spPr>
      </p:pic>
      <p:pic>
        <p:nvPicPr>
          <p:cNvPr id="110" name="Billede 10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059" y="12108178"/>
            <a:ext cx="627724" cy="693422"/>
          </a:xfrm>
          <a:prstGeom prst="rect">
            <a:avLst/>
          </a:prstGeom>
        </p:spPr>
      </p:pic>
      <p:pic>
        <p:nvPicPr>
          <p:cNvPr id="112" name="Billede 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469" y="12105745"/>
            <a:ext cx="627724" cy="693422"/>
          </a:xfrm>
          <a:prstGeom prst="rect">
            <a:avLst/>
          </a:prstGeom>
        </p:spPr>
      </p:pic>
      <p:pic>
        <p:nvPicPr>
          <p:cNvPr id="113" name="Billede 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154" y="12105745"/>
            <a:ext cx="627724" cy="69342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552BEBF9-CEE6-AED0-0D73-B48CC3216A72}"/>
              </a:ext>
            </a:extLst>
          </p:cNvPr>
          <p:cNvSpPr txBox="1"/>
          <p:nvPr/>
        </p:nvSpPr>
        <p:spPr>
          <a:xfrm>
            <a:off x="167052" y="883164"/>
            <a:ext cx="92670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075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Princip 5: Hjælp dem, der hjælper</a:t>
            </a:r>
          </a:p>
        </p:txBody>
      </p:sp>
    </p:spTree>
    <p:extLst>
      <p:ext uri="{BB962C8B-B14F-4D97-AF65-F5344CB8AC3E}">
        <p14:creationId xmlns:p14="http://schemas.microsoft.com/office/powerpoint/2010/main" val="476228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66999" y="126420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37952" y="126420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3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094051" y="126418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3" name="Afrundet rektangel 8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983" y="1567782"/>
            <a:ext cx="9267095" cy="1041240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600" tIns="37800" rIns="75600" bIns="37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75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8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44" name="Billede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17" y="0"/>
            <a:ext cx="628105" cy="693422"/>
          </a:xfrm>
          <a:prstGeom prst="rect">
            <a:avLst/>
          </a:prstGeom>
        </p:spPr>
      </p:pic>
      <p:pic>
        <p:nvPicPr>
          <p:cNvPr id="60" name="Billede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16" y="0"/>
            <a:ext cx="628105" cy="693422"/>
          </a:xfrm>
          <a:prstGeom prst="rect">
            <a:avLst/>
          </a:prstGeom>
        </p:spPr>
      </p:pic>
      <p:pic>
        <p:nvPicPr>
          <p:cNvPr id="61" name="Billede 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763" y="0"/>
            <a:ext cx="628105" cy="693422"/>
          </a:xfrm>
          <a:prstGeom prst="rect">
            <a:avLst/>
          </a:prstGeom>
        </p:spPr>
      </p:pic>
      <p:pic>
        <p:nvPicPr>
          <p:cNvPr id="62" name="Billede 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021" y="0"/>
            <a:ext cx="628105" cy="693422"/>
          </a:xfrm>
          <a:prstGeom prst="rect">
            <a:avLst/>
          </a:prstGeom>
        </p:spPr>
      </p:pic>
      <p:pic>
        <p:nvPicPr>
          <p:cNvPr id="63" name="Billede 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399" y="0"/>
            <a:ext cx="628105" cy="693422"/>
          </a:xfrm>
          <a:prstGeom prst="rect">
            <a:avLst/>
          </a:prstGeom>
        </p:spPr>
      </p:pic>
      <p:pic>
        <p:nvPicPr>
          <p:cNvPr id="64" name="Billede 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619" y="-2433"/>
            <a:ext cx="628105" cy="693422"/>
          </a:xfrm>
          <a:prstGeom prst="rect">
            <a:avLst/>
          </a:prstGeom>
        </p:spPr>
      </p:pic>
      <p:pic>
        <p:nvPicPr>
          <p:cNvPr id="65" name="Billede 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035" y="0"/>
            <a:ext cx="628105" cy="693422"/>
          </a:xfrm>
          <a:prstGeom prst="rect">
            <a:avLst/>
          </a:prstGeom>
        </p:spPr>
      </p:pic>
      <p:pic>
        <p:nvPicPr>
          <p:cNvPr id="66" name="Billede 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249" y="-2433"/>
            <a:ext cx="628105" cy="693422"/>
          </a:xfrm>
          <a:prstGeom prst="rect">
            <a:avLst/>
          </a:prstGeom>
        </p:spPr>
      </p:pic>
      <p:pic>
        <p:nvPicPr>
          <p:cNvPr id="67" name="Billede 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774" y="0"/>
            <a:ext cx="628105" cy="693422"/>
          </a:xfrm>
          <a:prstGeom prst="rect">
            <a:avLst/>
          </a:prstGeom>
        </p:spPr>
      </p:pic>
      <p:pic>
        <p:nvPicPr>
          <p:cNvPr id="68" name="Billede 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373" y="0"/>
            <a:ext cx="628105" cy="693422"/>
          </a:xfrm>
          <a:prstGeom prst="rect">
            <a:avLst/>
          </a:prstGeom>
        </p:spPr>
      </p:pic>
      <p:pic>
        <p:nvPicPr>
          <p:cNvPr id="69" name="Billede 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501" y="0"/>
            <a:ext cx="628105" cy="693422"/>
          </a:xfrm>
          <a:prstGeom prst="rect">
            <a:avLst/>
          </a:prstGeom>
        </p:spPr>
      </p:pic>
      <p:pic>
        <p:nvPicPr>
          <p:cNvPr id="70" name="Billede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100" y="-2433"/>
            <a:ext cx="628105" cy="693422"/>
          </a:xfrm>
          <a:prstGeom prst="rect">
            <a:avLst/>
          </a:prstGeom>
        </p:spPr>
      </p:pic>
      <p:pic>
        <p:nvPicPr>
          <p:cNvPr id="71" name="Billede 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205" y="0"/>
            <a:ext cx="628105" cy="693422"/>
          </a:xfrm>
          <a:prstGeom prst="rect">
            <a:avLst/>
          </a:prstGeom>
        </p:spPr>
      </p:pic>
      <p:pic>
        <p:nvPicPr>
          <p:cNvPr id="72" name="Billede 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804" y="0"/>
            <a:ext cx="628105" cy="693422"/>
          </a:xfrm>
          <a:prstGeom prst="rect">
            <a:avLst/>
          </a:prstGeom>
        </p:spPr>
      </p:pic>
      <p:pic>
        <p:nvPicPr>
          <p:cNvPr id="73" name="Billede 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909" y="0"/>
            <a:ext cx="628105" cy="693422"/>
          </a:xfrm>
          <a:prstGeom prst="rect">
            <a:avLst/>
          </a:prstGeom>
        </p:spPr>
      </p:pic>
      <p:pic>
        <p:nvPicPr>
          <p:cNvPr id="75" name="Billede 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508" y="0"/>
            <a:ext cx="628105" cy="693422"/>
          </a:xfrm>
          <a:prstGeom prst="rect">
            <a:avLst/>
          </a:prstGeom>
        </p:spPr>
      </p:pic>
      <p:sp>
        <p:nvSpPr>
          <p:cNvPr id="76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76916" y="12234598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7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47869" y="12234598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8" name="Pladsholder til slidenummer 3">
            <a:extLst>
              <a:ext uri="{FF2B5EF4-FFF2-40B4-BE49-F238E27FC236}">
                <a16:creationId xmlns:a16="http://schemas.microsoft.com/office/drawing/2014/main" id="{098891BB-71C6-7666-20F0-4305617BA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103968" y="12234596"/>
            <a:ext cx="317520" cy="189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840" b="0" i="0" u="none" strike="noStrike" kern="1200" cap="none" spc="0" normalizeH="0" baseline="0" noProof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840" b="0" i="0" u="none" strike="noStrike" kern="1200" cap="none" spc="0" normalizeH="0" baseline="0" noProof="0" dirty="0">
              <a:ln>
                <a:noFill/>
              </a:ln>
              <a:solidFill>
                <a:srgbClr val="3F1A2B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9" name="Billede 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8178"/>
            <a:ext cx="628105" cy="693422"/>
          </a:xfrm>
          <a:prstGeom prst="rect">
            <a:avLst/>
          </a:prstGeom>
        </p:spPr>
      </p:pic>
      <p:pic>
        <p:nvPicPr>
          <p:cNvPr id="80" name="Billede 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33" y="12108178"/>
            <a:ext cx="628105" cy="693422"/>
          </a:xfrm>
          <a:prstGeom prst="rect">
            <a:avLst/>
          </a:prstGeom>
        </p:spPr>
      </p:pic>
      <p:pic>
        <p:nvPicPr>
          <p:cNvPr id="81" name="Billede 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680" y="12108178"/>
            <a:ext cx="628105" cy="693422"/>
          </a:xfrm>
          <a:prstGeom prst="rect">
            <a:avLst/>
          </a:prstGeom>
        </p:spPr>
      </p:pic>
      <p:pic>
        <p:nvPicPr>
          <p:cNvPr id="82" name="Billede 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38" y="12108178"/>
            <a:ext cx="628105" cy="693422"/>
          </a:xfrm>
          <a:prstGeom prst="rect">
            <a:avLst/>
          </a:prstGeom>
        </p:spPr>
      </p:pic>
      <p:pic>
        <p:nvPicPr>
          <p:cNvPr id="84" name="Billede 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316" y="12108178"/>
            <a:ext cx="628105" cy="693422"/>
          </a:xfrm>
          <a:prstGeom prst="rect">
            <a:avLst/>
          </a:prstGeom>
        </p:spPr>
      </p:pic>
      <p:pic>
        <p:nvPicPr>
          <p:cNvPr id="85" name="Billede 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536" y="12105745"/>
            <a:ext cx="628105" cy="693422"/>
          </a:xfrm>
          <a:prstGeom prst="rect">
            <a:avLst/>
          </a:prstGeom>
        </p:spPr>
      </p:pic>
      <p:pic>
        <p:nvPicPr>
          <p:cNvPr id="86" name="Billede 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952" y="12108178"/>
            <a:ext cx="628105" cy="693422"/>
          </a:xfrm>
          <a:prstGeom prst="rect">
            <a:avLst/>
          </a:prstGeom>
        </p:spPr>
      </p:pic>
      <p:pic>
        <p:nvPicPr>
          <p:cNvPr id="87" name="Billede 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166" y="12105745"/>
            <a:ext cx="628105" cy="693422"/>
          </a:xfrm>
          <a:prstGeom prst="rect">
            <a:avLst/>
          </a:prstGeom>
        </p:spPr>
      </p:pic>
      <p:pic>
        <p:nvPicPr>
          <p:cNvPr id="88" name="Billede 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691" y="12108178"/>
            <a:ext cx="628105" cy="693422"/>
          </a:xfrm>
          <a:prstGeom prst="rect">
            <a:avLst/>
          </a:prstGeom>
        </p:spPr>
      </p:pic>
      <p:pic>
        <p:nvPicPr>
          <p:cNvPr id="89" name="Billede 8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290" y="12108178"/>
            <a:ext cx="628105" cy="693422"/>
          </a:xfrm>
          <a:prstGeom prst="rect">
            <a:avLst/>
          </a:prstGeom>
        </p:spPr>
      </p:pic>
      <p:pic>
        <p:nvPicPr>
          <p:cNvPr id="90" name="Billede 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418" y="12108178"/>
            <a:ext cx="628105" cy="693422"/>
          </a:xfrm>
          <a:prstGeom prst="rect">
            <a:avLst/>
          </a:prstGeom>
        </p:spPr>
      </p:pic>
      <p:pic>
        <p:nvPicPr>
          <p:cNvPr id="91" name="Billede 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017" y="12105745"/>
            <a:ext cx="628105" cy="693422"/>
          </a:xfrm>
          <a:prstGeom prst="rect">
            <a:avLst/>
          </a:prstGeom>
        </p:spPr>
      </p:pic>
      <p:pic>
        <p:nvPicPr>
          <p:cNvPr id="92" name="Billede 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122" y="12108178"/>
            <a:ext cx="628105" cy="693422"/>
          </a:xfrm>
          <a:prstGeom prst="rect">
            <a:avLst/>
          </a:prstGeom>
        </p:spPr>
      </p:pic>
      <p:pic>
        <p:nvPicPr>
          <p:cNvPr id="111" name="Billede 1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721" y="12108178"/>
            <a:ext cx="628105" cy="693422"/>
          </a:xfrm>
          <a:prstGeom prst="rect">
            <a:avLst/>
          </a:prstGeom>
        </p:spPr>
      </p:pic>
      <p:pic>
        <p:nvPicPr>
          <p:cNvPr id="114" name="Billede 1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826" y="12108178"/>
            <a:ext cx="628105" cy="693422"/>
          </a:xfrm>
          <a:prstGeom prst="rect">
            <a:avLst/>
          </a:prstGeom>
        </p:spPr>
      </p:pic>
      <p:pic>
        <p:nvPicPr>
          <p:cNvPr id="115" name="Billede 1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425" y="12108178"/>
            <a:ext cx="628105" cy="69342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9280D07F-CF35-EF9A-40F5-4D364792EE99}"/>
              </a:ext>
            </a:extLst>
          </p:cNvPr>
          <p:cNvSpPr txBox="1"/>
          <p:nvPr/>
        </p:nvSpPr>
        <p:spPr>
          <a:xfrm>
            <a:off x="167052" y="868261"/>
            <a:ext cx="92670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075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srgbClr val="3F1A2B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Princip 6: Stil anvendelige alternativer til rådighed</a:t>
            </a:r>
          </a:p>
        </p:txBody>
      </p:sp>
    </p:spTree>
    <p:extLst>
      <p:ext uri="{BB962C8B-B14F-4D97-AF65-F5344CB8AC3E}">
        <p14:creationId xmlns:p14="http://schemas.microsoft.com/office/powerpoint/2010/main" val="340383857"/>
      </p:ext>
    </p:extLst>
  </p:cSld>
  <p:clrMapOvr>
    <a:masterClrMapping/>
  </p:clrMapOvr>
</p:sld>
</file>

<file path=ppt/theme/theme1.xml><?xml version="1.0" encoding="utf-8"?>
<a:theme xmlns:a="http://schemas.openxmlformats.org/drawingml/2006/main" name="Digitaliseringsstyrelsen DK">
  <a:themeElements>
    <a:clrScheme name="Digitaliseringsstyrelsen Primær">
      <a:dk1>
        <a:srgbClr val="000000"/>
      </a:dk1>
      <a:lt1>
        <a:srgbClr val="FFFFFF"/>
      </a:lt1>
      <a:dk2>
        <a:srgbClr val="3F1A2B"/>
      </a:dk2>
      <a:lt2>
        <a:srgbClr val="F5F1E6"/>
      </a:lt2>
      <a:accent1>
        <a:srgbClr val="3F1A2B"/>
      </a:accent1>
      <a:accent2>
        <a:srgbClr val="FFA284"/>
      </a:accent2>
      <a:accent3>
        <a:srgbClr val="AB2A0C"/>
      </a:accent3>
      <a:accent4>
        <a:srgbClr val="FF9DB3"/>
      </a:accent4>
      <a:accent5>
        <a:srgbClr val="9F2D6B"/>
      </a:accent5>
      <a:accent6>
        <a:srgbClr val="A3BFFF"/>
      </a:accent6>
      <a:hlink>
        <a:srgbClr val="AB2A0C"/>
      </a:hlink>
      <a:folHlink>
        <a:srgbClr val="3F1A2B"/>
      </a:folHlink>
    </a:clrScheme>
    <a:fontScheme name="Digitaliseringsstyrelsen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1600" noProof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>
            <a:solidFill>
              <a:schemeClr val="accent1"/>
            </a:solidFill>
          </a:defRPr>
        </a:defPPr>
      </a:lstStyle>
    </a:txDef>
  </a:objectDefaults>
  <a:extraClrSchemeLst/>
  <a:custClrLst>
    <a:custClr name="Aubergine">
      <a:srgbClr val="3F1A2B"/>
    </a:custClr>
    <a:custClr name="Fløde">
      <a:srgbClr val="F5F1E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Koral">
      <a:srgbClr val="FB7A5C"/>
    </a:custClr>
    <a:custClr name="Paprika">
      <a:srgbClr val="AB2A0C"/>
    </a:custClr>
    <a:custClr name="Himmelsblå">
      <a:srgbClr val="A3BFFF"/>
    </a:custClr>
    <a:custClr name="Blåviolet">
      <a:srgbClr val="4C61D1"/>
    </a:custClr>
    <a:custClr name="Ærtegrøn">
      <a:srgbClr val="88C66D"/>
    </a:custClr>
    <a:custClr name="Basilikum">
      <a:srgbClr val="4D7836"/>
    </a:custClr>
    <a:custClr name="Blush">
      <a:srgbClr val="F1758B"/>
    </a:custClr>
    <a:custClr name="Hindbær">
      <a:srgbClr val="B44280"/>
    </a:custClr>
    <a:custClr name="Color has no name">
      <a:srgbClr val="FFFFFF"/>
    </a:custClr>
    <a:custClr name="Color has no name">
      <a:srgbClr val="FFFFFF"/>
    </a:custClr>
    <a:custClr name="Sort">
      <a:srgbClr val="212121"/>
    </a:custClr>
    <a:custClr name="Hvid"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æsentation - dansk.pptx" id="{61CD38F3-780B-49B9-9791-10EBDE7C8974}" vid="{30C0A5A8-05EB-40FD-B408-1C85AE578CC7}"/>
    </a:ext>
  </a:extLst>
</a:theme>
</file>

<file path=ppt/theme/theme2.xml><?xml version="1.0" encoding="utf-8"?>
<a:theme xmlns:a="http://schemas.openxmlformats.org/drawingml/2006/main" name="1_Digitaliseringsstyrelsen DK">
  <a:themeElements>
    <a:clrScheme name="Digitaliseringsstyrelsen Primær">
      <a:dk1>
        <a:srgbClr val="000000"/>
      </a:dk1>
      <a:lt1>
        <a:srgbClr val="FFFFFF"/>
      </a:lt1>
      <a:dk2>
        <a:srgbClr val="3F1A2B"/>
      </a:dk2>
      <a:lt2>
        <a:srgbClr val="F5F1E6"/>
      </a:lt2>
      <a:accent1>
        <a:srgbClr val="3F1A2B"/>
      </a:accent1>
      <a:accent2>
        <a:srgbClr val="FFA284"/>
      </a:accent2>
      <a:accent3>
        <a:srgbClr val="AB2A0C"/>
      </a:accent3>
      <a:accent4>
        <a:srgbClr val="FF9DB3"/>
      </a:accent4>
      <a:accent5>
        <a:srgbClr val="9F2D6B"/>
      </a:accent5>
      <a:accent6>
        <a:srgbClr val="A3BFFF"/>
      </a:accent6>
      <a:hlink>
        <a:srgbClr val="AB2A0C"/>
      </a:hlink>
      <a:folHlink>
        <a:srgbClr val="3F1A2B"/>
      </a:folHlink>
    </a:clrScheme>
    <a:fontScheme name="Digitaliseringsstyrelsen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1600" noProof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>
            <a:solidFill>
              <a:schemeClr val="accent1"/>
            </a:solidFill>
          </a:defRPr>
        </a:defPPr>
      </a:lstStyle>
    </a:txDef>
  </a:objectDefaults>
  <a:extraClrSchemeLst/>
  <a:custClrLst>
    <a:custClr name="Aubergine">
      <a:srgbClr val="3F1A2B"/>
    </a:custClr>
    <a:custClr name="Fløde">
      <a:srgbClr val="F5F1E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Koral">
      <a:srgbClr val="FB7A5C"/>
    </a:custClr>
    <a:custClr name="Paprika">
      <a:srgbClr val="AB2A0C"/>
    </a:custClr>
    <a:custClr name="Himmelsblå">
      <a:srgbClr val="A3BFFF"/>
    </a:custClr>
    <a:custClr name="Blåviolet">
      <a:srgbClr val="4C61D1"/>
    </a:custClr>
    <a:custClr name="Ærtegrøn">
      <a:srgbClr val="88C66D"/>
    </a:custClr>
    <a:custClr name="Basilikum">
      <a:srgbClr val="4D7836"/>
    </a:custClr>
    <a:custClr name="Blush">
      <a:srgbClr val="F1758B"/>
    </a:custClr>
    <a:custClr name="Hindbær">
      <a:srgbClr val="B44280"/>
    </a:custClr>
    <a:custClr name="Color has no name">
      <a:srgbClr val="FFFFFF"/>
    </a:custClr>
    <a:custClr name="Color has no name">
      <a:srgbClr val="FFFFFF"/>
    </a:custClr>
    <a:custClr name="Sort">
      <a:srgbClr val="212121"/>
    </a:custClr>
    <a:custClr name="Hvid"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æsentation - dansk.pptx" id="{61CD38F3-780B-49B9-9791-10EBDE7C8974}" vid="{30C0A5A8-05EB-40FD-B408-1C85AE578CC7}"/>
    </a:ext>
  </a:extLst>
</a:theme>
</file>

<file path=ppt/theme/theme3.xml><?xml version="1.0" encoding="utf-8"?>
<a:theme xmlns:a="http://schemas.openxmlformats.org/drawingml/2006/main" name="Office-tema">
  <a:themeElements>
    <a:clrScheme name="Digitaliseringsstyrelsen Primær">
      <a:dk1>
        <a:srgbClr val="000000"/>
      </a:dk1>
      <a:lt1>
        <a:srgbClr val="FFFFFF"/>
      </a:lt1>
      <a:dk2>
        <a:srgbClr val="3F1A2B"/>
      </a:dk2>
      <a:lt2>
        <a:srgbClr val="F5F1E6"/>
      </a:lt2>
      <a:accent1>
        <a:srgbClr val="3F1A2B"/>
      </a:accent1>
      <a:accent2>
        <a:srgbClr val="FFA284"/>
      </a:accent2>
      <a:accent3>
        <a:srgbClr val="AB2A0C"/>
      </a:accent3>
      <a:accent4>
        <a:srgbClr val="FF9DB3"/>
      </a:accent4>
      <a:accent5>
        <a:srgbClr val="9F2D6B"/>
      </a:accent5>
      <a:accent6>
        <a:srgbClr val="A3BFFF"/>
      </a:accent6>
      <a:hlink>
        <a:srgbClr val="FB7A5C"/>
      </a:hlink>
      <a:folHlink>
        <a:srgbClr val="3F1A2B"/>
      </a:folHlink>
    </a:clrScheme>
    <a:fontScheme name="Digitaliseringsstyrelsen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ubergine">
      <a:srgbClr val="3F1A2B"/>
    </a:custClr>
    <a:custClr name="Fløde">
      <a:srgbClr val="F5F1E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Koral">
      <a:srgbClr val="FB7A5C"/>
    </a:custClr>
    <a:custClr name="Paprika">
      <a:srgbClr val="AB2A0C"/>
    </a:custClr>
    <a:custClr name="Himmelsblå">
      <a:srgbClr val="A3BFFF"/>
    </a:custClr>
    <a:custClr name="Blåviolet">
      <a:srgbClr val="4C61D1"/>
    </a:custClr>
    <a:custClr name="Ærtegrøn">
      <a:srgbClr val="88C66D"/>
    </a:custClr>
    <a:custClr name="Basilikum">
      <a:srgbClr val="4D7836"/>
    </a:custClr>
    <a:custClr name="Blush">
      <a:srgbClr val="F1758B"/>
    </a:custClr>
    <a:custClr name="Hindbær">
      <a:srgbClr val="B44280"/>
    </a:custClr>
    <a:custClr name="Color has no name">
      <a:srgbClr val="FFFFFF"/>
    </a:custClr>
    <a:custClr name="Color has no name">
      <a:srgbClr val="FFFFFF"/>
    </a:custClr>
    <a:custClr name="Sort">
      <a:srgbClr val="212121"/>
    </a:custClr>
    <a:custClr name="Hvid"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Digitaliseringsstyrelsen Primær">
      <a:dk1>
        <a:srgbClr val="000000"/>
      </a:dk1>
      <a:lt1>
        <a:srgbClr val="FFFFFF"/>
      </a:lt1>
      <a:dk2>
        <a:srgbClr val="3F1A2B"/>
      </a:dk2>
      <a:lt2>
        <a:srgbClr val="F5F1E6"/>
      </a:lt2>
      <a:accent1>
        <a:srgbClr val="3F1A2B"/>
      </a:accent1>
      <a:accent2>
        <a:srgbClr val="FFA284"/>
      </a:accent2>
      <a:accent3>
        <a:srgbClr val="AB2A0C"/>
      </a:accent3>
      <a:accent4>
        <a:srgbClr val="FF9DB3"/>
      </a:accent4>
      <a:accent5>
        <a:srgbClr val="9F2D6B"/>
      </a:accent5>
      <a:accent6>
        <a:srgbClr val="A3BFFF"/>
      </a:accent6>
      <a:hlink>
        <a:srgbClr val="FB7A5C"/>
      </a:hlink>
      <a:folHlink>
        <a:srgbClr val="3F1A2B"/>
      </a:folHlink>
    </a:clrScheme>
    <a:fontScheme name="Digitaliseringsstyrelsen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ubergine">
      <a:srgbClr val="3F1A2B"/>
    </a:custClr>
    <a:custClr name="Fløde">
      <a:srgbClr val="F5F1E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Koral">
      <a:srgbClr val="FB7A5C"/>
    </a:custClr>
    <a:custClr name="Paprika">
      <a:srgbClr val="AB2A0C"/>
    </a:custClr>
    <a:custClr name="Himmelsblå">
      <a:srgbClr val="A3BFFF"/>
    </a:custClr>
    <a:custClr name="Blåviolet">
      <a:srgbClr val="4C61D1"/>
    </a:custClr>
    <a:custClr name="Ærtegrøn">
      <a:srgbClr val="88C66D"/>
    </a:custClr>
    <a:custClr name="Basilikum">
      <a:srgbClr val="4D7836"/>
    </a:custClr>
    <a:custClr name="Blush">
      <a:srgbClr val="F1758B"/>
    </a:custClr>
    <a:custClr name="Hindbær">
      <a:srgbClr val="B44280"/>
    </a:custClr>
    <a:custClr name="Color has no name">
      <a:srgbClr val="FFFFFF"/>
    </a:custClr>
    <a:custClr name="Color has no name">
      <a:srgbClr val="FFFFFF"/>
    </a:custClr>
    <a:custClr name="Sort">
      <a:srgbClr val="212121"/>
    </a:custClr>
    <a:custClr name="Hvid"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87b997f270234e22b6816f30fd234042</Template>
  <TotalTime>0</TotalTime>
  <Words>140</Words>
  <Application>Microsoft Office PowerPoint</Application>
  <PresentationFormat>A3-papir (297 x 420 mm)</PresentationFormat>
  <Paragraphs>64</Paragraphs>
  <Slides>7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Franklin Gothic Book</vt:lpstr>
      <vt:lpstr>Franklin Gothic Medium</vt:lpstr>
      <vt:lpstr>Digitaliseringsstyrelsen DK</vt:lpstr>
      <vt:lpstr>1_Digitaliseringsstyrelsen DK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Øvelse 2 - Hvor trykker skoen</dc:title>
  <dc:creator/>
  <cp:lastModifiedBy/>
  <cp:revision>1</cp:revision>
  <dcterms:created xsi:type="dcterms:W3CDTF">2025-05-05T10:40:52Z</dcterms:created>
  <dcterms:modified xsi:type="dcterms:W3CDTF">2025-09-04T15:03:54Z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omnidocs.com</vt:lpwstr>
  </property>
</Properties>
</file>