
<file path=[Content_Types].xml><?xml version="1.0" encoding="utf-8"?>
<Types xmlns="http://schemas.openxmlformats.org/package/2006/content-types">
  <Default Extension="png" ContentType="image/png"/>
  <Default Extension="bin"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media/image39.bin" ContentType="image/x-emf"/>
  <Override PartName="/ppt/media/image40.bin" ContentType="image/x-emf"/>
  <Override PartName="/ppt/tags/tag12.xml" ContentType="application/vnd.openxmlformats-officedocument.presentationml.tags+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8"/>
  </p:sldMasterIdLst>
  <p:notesMasterIdLst>
    <p:notesMasterId r:id="rId88"/>
  </p:notesMasterIdLst>
  <p:handoutMasterIdLst>
    <p:handoutMasterId r:id="rId89"/>
  </p:handoutMasterIdLst>
  <p:sldIdLst>
    <p:sldId id="435" r:id="rId59"/>
    <p:sldId id="485" r:id="rId60"/>
    <p:sldId id="457" r:id="rId61"/>
    <p:sldId id="437" r:id="rId62"/>
    <p:sldId id="468" r:id="rId63"/>
    <p:sldId id="415" r:id="rId64"/>
    <p:sldId id="494" r:id="rId65"/>
    <p:sldId id="480" r:id="rId66"/>
    <p:sldId id="479" r:id="rId67"/>
    <p:sldId id="439" r:id="rId68"/>
    <p:sldId id="503" r:id="rId69"/>
    <p:sldId id="481" r:id="rId70"/>
    <p:sldId id="502" r:id="rId71"/>
    <p:sldId id="452" r:id="rId72"/>
    <p:sldId id="497" r:id="rId73"/>
    <p:sldId id="496" r:id="rId74"/>
    <p:sldId id="476" r:id="rId75"/>
    <p:sldId id="487" r:id="rId76"/>
    <p:sldId id="498" r:id="rId77"/>
    <p:sldId id="473" r:id="rId78"/>
    <p:sldId id="500" r:id="rId79"/>
    <p:sldId id="499" r:id="rId80"/>
    <p:sldId id="418" r:id="rId81"/>
    <p:sldId id="458" r:id="rId82"/>
    <p:sldId id="488" r:id="rId83"/>
    <p:sldId id="489" r:id="rId84"/>
    <p:sldId id="421" r:id="rId85"/>
    <p:sldId id="491" r:id="rId86"/>
    <p:sldId id="505" r:id="rId87"/>
  </p:sldIdLst>
  <p:sldSz cx="12192000" cy="6858000"/>
  <p:notesSz cx="6805613" cy="9944100"/>
  <p:defaultTex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e Jønsson Vørre" initials="LJV" lastIdx="24" clrIdx="0">
    <p:extLst>
      <p:ext uri="{19B8F6BF-5375-455C-9EA6-DF929625EA0E}">
        <p15:presenceInfo xmlns:p15="http://schemas.microsoft.com/office/powerpoint/2012/main" userId="S-1-5-21-2100284113-1573851820-878952375-385511" providerId="AD"/>
      </p:ext>
    </p:extLst>
  </p:cmAuthor>
  <p:cmAuthor id="2" name="Flemming Frank" initials="FF" lastIdx="3" clrIdx="1">
    <p:extLst>
      <p:ext uri="{19B8F6BF-5375-455C-9EA6-DF929625EA0E}">
        <p15:presenceInfo xmlns:p15="http://schemas.microsoft.com/office/powerpoint/2012/main" userId="S-1-5-21-2100284113-1573851820-878952375-182085" providerId="AD"/>
      </p:ext>
    </p:extLst>
  </p:cmAuthor>
  <p:cmAuthor id="3" name="Tanja Franck" initials="TF" lastIdx="1" clrIdx="2">
    <p:extLst>
      <p:ext uri="{19B8F6BF-5375-455C-9EA6-DF929625EA0E}">
        <p15:presenceInfo xmlns:p15="http://schemas.microsoft.com/office/powerpoint/2012/main" userId="S-1-5-21-2100284113-1573851820-878952375-3582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987E"/>
    <a:srgbClr val="7C8C7F"/>
    <a:srgbClr val="8A9A90"/>
    <a:srgbClr val="88998B"/>
    <a:srgbClr val="8E9E94"/>
    <a:srgbClr val="ACB8AA"/>
    <a:srgbClr val="35302D"/>
    <a:srgbClr val="454640"/>
    <a:srgbClr val="332E2B"/>
    <a:srgbClr val="6D8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89651" autoAdjust="0"/>
  </p:normalViewPr>
  <p:slideViewPr>
    <p:cSldViewPr snapToObjects="1">
      <p:cViewPr varScale="1">
        <p:scale>
          <a:sx n="103" d="100"/>
          <a:sy n="103" d="100"/>
        </p:scale>
        <p:origin x="954"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83" d="100"/>
          <a:sy n="83" d="100"/>
        </p:scale>
        <p:origin x="3792" y="9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customXml" Target="../customXml/item55.xml"/><Relationship Id="rId63" Type="http://schemas.openxmlformats.org/officeDocument/2006/relationships/slide" Target="slides/slide5.xml"/><Relationship Id="rId68" Type="http://schemas.openxmlformats.org/officeDocument/2006/relationships/slide" Target="slides/slide10.xml"/><Relationship Id="rId76" Type="http://schemas.openxmlformats.org/officeDocument/2006/relationships/slide" Target="slides/slide18.xml"/><Relationship Id="rId84" Type="http://schemas.openxmlformats.org/officeDocument/2006/relationships/slide" Target="slides/slide26.xml"/><Relationship Id="rId89"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slide" Target="slides/slide13.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slideMaster" Target="slideMasters/slideMaster1.xml"/><Relationship Id="rId66" Type="http://schemas.openxmlformats.org/officeDocument/2006/relationships/slide" Target="slides/slide8.xml"/><Relationship Id="rId74" Type="http://schemas.openxmlformats.org/officeDocument/2006/relationships/slide" Target="slides/slide16.xml"/><Relationship Id="rId79" Type="http://schemas.openxmlformats.org/officeDocument/2006/relationships/slide" Target="slides/slide21.xml"/><Relationship Id="rId87" Type="http://schemas.openxmlformats.org/officeDocument/2006/relationships/slide" Target="slides/slide29.xml"/><Relationship Id="rId5" Type="http://schemas.openxmlformats.org/officeDocument/2006/relationships/customXml" Target="../customXml/item5.xml"/><Relationship Id="rId61" Type="http://schemas.openxmlformats.org/officeDocument/2006/relationships/slide" Target="slides/slide3.xml"/><Relationship Id="rId82" Type="http://schemas.openxmlformats.org/officeDocument/2006/relationships/slide" Target="slides/slide24.xml"/><Relationship Id="rId90" Type="http://schemas.openxmlformats.org/officeDocument/2006/relationships/commentAuthors" Target="commentAuthors.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 Target="slides/slide6.xml"/><Relationship Id="rId69" Type="http://schemas.openxmlformats.org/officeDocument/2006/relationships/slide" Target="slides/slide11.xml"/><Relationship Id="rId77" Type="http://schemas.openxmlformats.org/officeDocument/2006/relationships/slide" Target="slides/slide19.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4.xml"/><Relationship Id="rId80" Type="http://schemas.openxmlformats.org/officeDocument/2006/relationships/slide" Target="slides/slide22.xml"/><Relationship Id="rId85" Type="http://schemas.openxmlformats.org/officeDocument/2006/relationships/slide" Target="slides/slide27.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1.xml"/><Relationship Id="rId67" Type="http://schemas.openxmlformats.org/officeDocument/2006/relationships/slide" Target="slides/slide9.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 Target="slides/slide4.xml"/><Relationship Id="rId70" Type="http://schemas.openxmlformats.org/officeDocument/2006/relationships/slide" Target="slides/slide12.xml"/><Relationship Id="rId75" Type="http://schemas.openxmlformats.org/officeDocument/2006/relationships/slide" Target="slides/slide17.xml"/><Relationship Id="rId83" Type="http://schemas.openxmlformats.org/officeDocument/2006/relationships/slide" Target="slides/slide25.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2.xml"/><Relationship Id="rId65" Type="http://schemas.openxmlformats.org/officeDocument/2006/relationships/slide" Target="slides/slide7.xml"/><Relationship Id="rId73" Type="http://schemas.openxmlformats.org/officeDocument/2006/relationships/slide" Target="slides/slide15.xml"/><Relationship Id="rId78" Type="http://schemas.openxmlformats.org/officeDocument/2006/relationships/slide" Target="slides/slide20.xml"/><Relationship Id="rId81" Type="http://schemas.openxmlformats.org/officeDocument/2006/relationships/slide" Target="slides/slide23.xml"/><Relationship Id="rId86" Type="http://schemas.openxmlformats.org/officeDocument/2006/relationships/slide" Target="slides/slide28.xml"/><Relationship Id="rId9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Date Placeholder 8">
            <a:extLst>
              <a:ext uri="{FF2B5EF4-FFF2-40B4-BE49-F238E27FC236}">
                <a16:creationId xmlns:a16="http://schemas.microsoft.com/office/drawing/2014/main" id="{259626BC-3014-47B2-ABB5-277382126DEC}"/>
              </a:ext>
            </a:extLst>
          </p:cNvPr>
          <p:cNvSpPr>
            <a:spLocks noGrp="1"/>
          </p:cNvSpPr>
          <p:nvPr>
            <p:ph type="dt" idx="1"/>
          </p:nvPr>
        </p:nvSpPr>
        <p:spPr>
          <a:xfrm>
            <a:off x="4775319" y="9416509"/>
            <a:ext cx="1526712" cy="148368"/>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07 February 2023</a:t>
            </a:fld>
            <a:endParaRPr lang="en-GB" dirty="0"/>
          </a:p>
        </p:txBody>
      </p:sp>
      <p:sp>
        <p:nvSpPr>
          <p:cNvPr id="7" name="Slide Number Placeholder 9">
            <a:extLst>
              <a:ext uri="{FF2B5EF4-FFF2-40B4-BE49-F238E27FC236}">
                <a16:creationId xmlns:a16="http://schemas.microsoft.com/office/drawing/2014/main" id="{8BB79479-4803-48E4-BCA9-BBA7EC166C01}"/>
              </a:ext>
            </a:extLst>
          </p:cNvPr>
          <p:cNvSpPr>
            <a:spLocks noGrp="1"/>
          </p:cNvSpPr>
          <p:nvPr>
            <p:ph type="sldNum" sz="quarter" idx="3"/>
          </p:nvPr>
        </p:nvSpPr>
        <p:spPr>
          <a:xfrm>
            <a:off x="4775319" y="9239855"/>
            <a:ext cx="1526712" cy="148368"/>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dirty="0"/>
          </a:p>
        </p:txBody>
      </p:sp>
      <p:sp>
        <p:nvSpPr>
          <p:cNvPr id="8" name="Footer Placeholder 10">
            <a:extLst>
              <a:ext uri="{FF2B5EF4-FFF2-40B4-BE49-F238E27FC236}">
                <a16:creationId xmlns:a16="http://schemas.microsoft.com/office/drawing/2014/main" id="{D1A99EC3-4551-41A3-93A3-E76F910E7F3E}"/>
              </a:ext>
            </a:extLst>
          </p:cNvPr>
          <p:cNvSpPr>
            <a:spLocks noGrp="1"/>
          </p:cNvSpPr>
          <p:nvPr>
            <p:ph type="ftr" sz="quarter" idx="2"/>
          </p:nvPr>
        </p:nvSpPr>
        <p:spPr>
          <a:xfrm>
            <a:off x="503583" y="9416509"/>
            <a:ext cx="4130300" cy="148368"/>
          </a:xfrm>
          <a:prstGeom prst="rect">
            <a:avLst/>
          </a:prstGeom>
        </p:spPr>
        <p:txBody>
          <a:bodyPr vert="horz" lIns="0" tIns="0" rIns="0" bIns="0" rtlCol="0" anchor="t" anchorCtr="0"/>
          <a:lstStyle>
            <a:lvl1pPr algn="l">
              <a:defRPr sz="800">
                <a:latin typeface="+mn-lt"/>
              </a:defRPr>
            </a:lvl1pPr>
          </a:lstStyle>
          <a:p>
            <a:endParaRPr lang="en-GB" dirty="0"/>
          </a:p>
        </p:txBody>
      </p:sp>
      <p:sp>
        <p:nvSpPr>
          <p:cNvPr id="9" name="Header Placeholder 12">
            <a:extLst>
              <a:ext uri="{FF2B5EF4-FFF2-40B4-BE49-F238E27FC236}">
                <a16:creationId xmlns:a16="http://schemas.microsoft.com/office/drawing/2014/main" id="{E835199C-5B05-418A-99B3-384C353F2AE4}"/>
              </a:ext>
            </a:extLst>
          </p:cNvPr>
          <p:cNvSpPr>
            <a:spLocks noGrp="1"/>
          </p:cNvSpPr>
          <p:nvPr>
            <p:ph type="hdr" sz="quarter"/>
          </p:nvPr>
        </p:nvSpPr>
        <p:spPr>
          <a:xfrm>
            <a:off x="503583" y="9239855"/>
            <a:ext cx="4130300" cy="148368"/>
          </a:xfrm>
          <a:prstGeom prst="rect">
            <a:avLst/>
          </a:prstGeom>
        </p:spPr>
        <p:txBody>
          <a:bodyPr vert="horz" lIns="0" tIns="0" rIns="0" bIns="0" rtlCol="0" anchor="t" anchorCtr="0"/>
          <a:lstStyle>
            <a:lvl1pPr algn="l">
              <a:defRPr sz="800">
                <a:latin typeface="+mn-lt"/>
              </a:defRPr>
            </a:lvl1pPr>
          </a:lstStyle>
          <a:p>
            <a:endParaRPr lang="en-GB" dirty="0"/>
          </a:p>
        </p:txBody>
      </p:sp>
    </p:spTree>
    <p:extLst>
      <p:ext uri="{BB962C8B-B14F-4D97-AF65-F5344CB8AC3E}">
        <p14:creationId xmlns:p14="http://schemas.microsoft.com/office/powerpoint/2010/main" val="71704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87313" y="746125"/>
            <a:ext cx="6630987"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339026" y="4722946"/>
            <a:ext cx="6127561" cy="447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Date Placeholder 8">
            <a:extLst>
              <a:ext uri="{FF2B5EF4-FFF2-40B4-BE49-F238E27FC236}">
                <a16:creationId xmlns:a16="http://schemas.microsoft.com/office/drawing/2014/main" id="{F4548538-D6FB-49A2-8D0E-7DD154B50DC5}"/>
              </a:ext>
            </a:extLst>
          </p:cNvPr>
          <p:cNvSpPr>
            <a:spLocks noGrp="1"/>
          </p:cNvSpPr>
          <p:nvPr>
            <p:ph type="dt" idx="1"/>
          </p:nvPr>
        </p:nvSpPr>
        <p:spPr>
          <a:xfrm>
            <a:off x="4800999" y="9548362"/>
            <a:ext cx="1665589" cy="148368"/>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07 February 2023</a:t>
            </a:fld>
            <a:endParaRPr lang="en-GB" sz="800" dirty="0"/>
          </a:p>
        </p:txBody>
      </p:sp>
      <p:sp>
        <p:nvSpPr>
          <p:cNvPr id="9" name="Slide Number Placeholder 9">
            <a:extLst>
              <a:ext uri="{FF2B5EF4-FFF2-40B4-BE49-F238E27FC236}">
                <a16:creationId xmlns:a16="http://schemas.microsoft.com/office/drawing/2014/main" id="{EDC8800B-1BAA-4993-9AC8-2CA458C16EA7}"/>
              </a:ext>
            </a:extLst>
          </p:cNvPr>
          <p:cNvSpPr>
            <a:spLocks noGrp="1"/>
          </p:cNvSpPr>
          <p:nvPr>
            <p:ph type="sldNum" sz="quarter" idx="5"/>
          </p:nvPr>
        </p:nvSpPr>
        <p:spPr>
          <a:xfrm>
            <a:off x="4800999" y="9371708"/>
            <a:ext cx="1665589" cy="148368"/>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10" name="Footer Placeholder 10">
            <a:extLst>
              <a:ext uri="{FF2B5EF4-FFF2-40B4-BE49-F238E27FC236}">
                <a16:creationId xmlns:a16="http://schemas.microsoft.com/office/drawing/2014/main" id="{42BBC979-FFC8-43E2-8DDE-D425B63AFE7D}"/>
              </a:ext>
            </a:extLst>
          </p:cNvPr>
          <p:cNvSpPr>
            <a:spLocks noGrp="1"/>
          </p:cNvSpPr>
          <p:nvPr>
            <p:ph type="ftr" sz="quarter" idx="4"/>
          </p:nvPr>
        </p:nvSpPr>
        <p:spPr>
          <a:xfrm>
            <a:off x="339026" y="9548362"/>
            <a:ext cx="4219175" cy="148368"/>
          </a:xfrm>
          <a:prstGeom prst="rect">
            <a:avLst/>
          </a:prstGeom>
        </p:spPr>
        <p:txBody>
          <a:bodyPr vert="horz" lIns="0" tIns="0" rIns="0" bIns="0" rtlCol="0" anchor="t" anchorCtr="0"/>
          <a:lstStyle>
            <a:lvl1pPr algn="l">
              <a:defRPr sz="800">
                <a:latin typeface="+mn-lt"/>
              </a:defRPr>
            </a:lvl1pPr>
          </a:lstStyle>
          <a:p>
            <a:endParaRPr lang="en-GB" sz="800"/>
          </a:p>
        </p:txBody>
      </p:sp>
      <p:sp>
        <p:nvSpPr>
          <p:cNvPr id="11" name="Header Placeholder 12">
            <a:extLst>
              <a:ext uri="{FF2B5EF4-FFF2-40B4-BE49-F238E27FC236}">
                <a16:creationId xmlns:a16="http://schemas.microsoft.com/office/drawing/2014/main" id="{6BAB6F26-F351-4F54-BB01-EA0254B41806}"/>
              </a:ext>
            </a:extLst>
          </p:cNvPr>
          <p:cNvSpPr>
            <a:spLocks noGrp="1"/>
          </p:cNvSpPr>
          <p:nvPr>
            <p:ph type="hdr" sz="quarter"/>
          </p:nvPr>
        </p:nvSpPr>
        <p:spPr>
          <a:xfrm>
            <a:off x="339026" y="9371708"/>
            <a:ext cx="4219175" cy="148368"/>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465097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87313" y="746125"/>
            <a:ext cx="6630987" cy="3729038"/>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a:pPr/>
              <a:t>1</a:t>
            </a:fld>
            <a:endParaRPr lang="da-DK" dirty="0"/>
          </a:p>
        </p:txBody>
      </p:sp>
    </p:spTree>
    <p:extLst>
      <p:ext uri="{BB962C8B-B14F-4D97-AF65-F5344CB8AC3E}">
        <p14:creationId xmlns:p14="http://schemas.microsoft.com/office/powerpoint/2010/main" val="72598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mtClean="0"/>
              <a:t>
##-AccessibilityAssitant: Alternative text for this slide below this line-##
Skilleslide for nyt emne om struktur for krav</a:t>
            </a:r>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15</a:t>
            </a:fld>
            <a:endParaRPr lang="en-GB" sz="800" dirty="0"/>
          </a:p>
        </p:txBody>
      </p:sp>
    </p:spTree>
    <p:extLst>
      <p:ext uri="{BB962C8B-B14F-4D97-AF65-F5344CB8AC3E}">
        <p14:creationId xmlns:p14="http://schemas.microsoft.com/office/powerpoint/2010/main" val="4188635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16</a:t>
            </a:fld>
            <a:endParaRPr lang="en-GB" sz="800" dirty="0"/>
          </a:p>
        </p:txBody>
      </p:sp>
    </p:spTree>
    <p:extLst>
      <p:ext uri="{BB962C8B-B14F-4D97-AF65-F5344CB8AC3E}">
        <p14:creationId xmlns:p14="http://schemas.microsoft.com/office/powerpoint/2010/main" val="17666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17</a:t>
            </a:fld>
            <a:endParaRPr lang="en-GB" sz="800" dirty="0"/>
          </a:p>
        </p:txBody>
      </p:sp>
    </p:spTree>
    <p:extLst>
      <p:ext uri="{BB962C8B-B14F-4D97-AF65-F5344CB8AC3E}">
        <p14:creationId xmlns:p14="http://schemas.microsoft.com/office/powerpoint/2010/main" val="273204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6125"/>
            <a:ext cx="6630987"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883493">
              <a:defRPr/>
            </a:pPr>
            <a:fld id="{A16CFAD1-D197-4A88-B173-A6412E995EE5}" type="slidenum">
              <a:rPr lang="en-GB">
                <a:solidFill>
                  <a:srgbClr val="000000"/>
                </a:solidFill>
                <a:latin typeface="Cambria"/>
              </a:rPr>
              <a:pPr defTabSz="883493">
                <a:defRPr/>
              </a:pPr>
              <a:t>18</a:t>
            </a:fld>
            <a:endParaRPr lang="en-GB" dirty="0">
              <a:solidFill>
                <a:srgbClr val="000000"/>
              </a:solidFill>
              <a:latin typeface="Cambria"/>
            </a:endParaRPr>
          </a:p>
        </p:txBody>
      </p:sp>
    </p:spTree>
    <p:extLst>
      <p:ext uri="{BB962C8B-B14F-4D97-AF65-F5344CB8AC3E}">
        <p14:creationId xmlns:p14="http://schemas.microsoft.com/office/powerpoint/2010/main" val="856502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19</a:t>
            </a:fld>
            <a:endParaRPr lang="en-GB" sz="800" dirty="0"/>
          </a:p>
        </p:txBody>
      </p:sp>
    </p:spTree>
    <p:extLst>
      <p:ext uri="{BB962C8B-B14F-4D97-AF65-F5344CB8AC3E}">
        <p14:creationId xmlns:p14="http://schemas.microsoft.com/office/powerpoint/2010/main" val="2745760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mtClean="0"/>
              <a:t>
##-AccessibilityAssitant: Alternative text for this slide below this line-##
Skilleslide for nyt emne om tidsplan for NemKonto-projektet</a:t>
            </a:r>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20</a:t>
            </a:fld>
            <a:endParaRPr lang="en-GB" sz="800" dirty="0"/>
          </a:p>
        </p:txBody>
      </p:sp>
    </p:spTree>
    <p:extLst>
      <p:ext uri="{BB962C8B-B14F-4D97-AF65-F5344CB8AC3E}">
        <p14:creationId xmlns:p14="http://schemas.microsoft.com/office/powerpoint/2010/main" val="2781526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21</a:t>
            </a:fld>
            <a:endParaRPr lang="en-GB" dirty="0"/>
          </a:p>
        </p:txBody>
      </p:sp>
    </p:spTree>
    <p:extLst>
      <p:ext uri="{BB962C8B-B14F-4D97-AF65-F5344CB8AC3E}">
        <p14:creationId xmlns:p14="http://schemas.microsoft.com/office/powerpoint/2010/main" val="1715642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6125"/>
            <a:ext cx="6630987" cy="3729038"/>
          </a:xfrm>
        </p:spPr>
      </p:sp>
      <p:sp>
        <p:nvSpPr>
          <p:cNvPr id="3" name="Notes Placeholder 2"/>
          <p:cNvSpPr>
            <a:spLocks noGrp="1"/>
          </p:cNvSpPr>
          <p:nvPr>
            <p:ph type="body" idx="1"/>
          </p:nvPr>
        </p:nvSpPr>
        <p:spPr/>
        <p:txBody>
          <a:bodyPr/>
          <a:lstStyle/>
          <a:p>
            <a:r>
              <a:rPr lang="da-DK" smtClean="0"/>
              <a:t>
##-AccessibilityAssitant: Alternative text for this slide below this line-##
Skilleslide for nyt emne om den videre proces for markedsdialog og udbud</a:t>
            </a:r>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a:pPr/>
              <a:t>23</a:t>
            </a:fld>
            <a:endParaRPr lang="da-DK" dirty="0"/>
          </a:p>
        </p:txBody>
      </p:sp>
    </p:spTree>
    <p:extLst>
      <p:ext uri="{BB962C8B-B14F-4D97-AF65-F5344CB8AC3E}">
        <p14:creationId xmlns:p14="http://schemas.microsoft.com/office/powerpoint/2010/main" val="2257318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6125"/>
            <a:ext cx="6630987" cy="3729038"/>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7848E65-9E75-41AE-BC80-13A10C6B0591}" type="slidenum">
              <a:rPr lang="da-DK"/>
              <a:pPr/>
              <a:t>24</a:t>
            </a:fld>
            <a:endParaRPr lang="da-DK" dirty="0"/>
          </a:p>
        </p:txBody>
      </p:sp>
    </p:spTree>
    <p:extLst>
      <p:ext uri="{BB962C8B-B14F-4D97-AF65-F5344CB8AC3E}">
        <p14:creationId xmlns:p14="http://schemas.microsoft.com/office/powerpoint/2010/main" val="2332763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6125"/>
            <a:ext cx="6630987" cy="3729038"/>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a:pPr/>
              <a:t>25</a:t>
            </a:fld>
            <a:endParaRPr lang="en-GB" dirty="0"/>
          </a:p>
        </p:txBody>
      </p:sp>
    </p:spTree>
    <p:extLst>
      <p:ext uri="{BB962C8B-B14F-4D97-AF65-F5344CB8AC3E}">
        <p14:creationId xmlns:p14="http://schemas.microsoft.com/office/powerpoint/2010/main" val="71002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mtClean="0"/>
              <a:t>
##-AccessibilityAssitant: Alternative text for this slide below this line-##
Slide med overblik over deltagerliste for informationsmødet. Slidet viser alle de deltagende virksomheders logo. </a:t>
            </a:r>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3</a:t>
            </a:fld>
            <a:endParaRPr lang="en-GB" sz="800" dirty="0"/>
          </a:p>
        </p:txBody>
      </p:sp>
    </p:spTree>
    <p:extLst>
      <p:ext uri="{BB962C8B-B14F-4D97-AF65-F5344CB8AC3E}">
        <p14:creationId xmlns:p14="http://schemas.microsoft.com/office/powerpoint/2010/main" val="2928245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6125"/>
            <a:ext cx="6630987" cy="3729038"/>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7848E65-9E75-41AE-BC80-13A10C6B0591}" type="slidenum">
              <a:rPr lang="da-DK"/>
              <a:pPr/>
              <a:t>26</a:t>
            </a:fld>
            <a:endParaRPr lang="da-DK" dirty="0"/>
          </a:p>
        </p:txBody>
      </p:sp>
    </p:spTree>
    <p:extLst>
      <p:ext uri="{BB962C8B-B14F-4D97-AF65-F5344CB8AC3E}">
        <p14:creationId xmlns:p14="http://schemas.microsoft.com/office/powerpoint/2010/main" val="4143332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6125"/>
            <a:ext cx="6630987" cy="3729038"/>
          </a:xfrm>
        </p:spPr>
      </p:sp>
      <p:sp>
        <p:nvSpPr>
          <p:cNvPr id="3" name="Notes Placeholder 2"/>
          <p:cNvSpPr>
            <a:spLocks noGrp="1"/>
          </p:cNvSpPr>
          <p:nvPr>
            <p:ph type="body" idx="1"/>
          </p:nvPr>
        </p:nvSpPr>
        <p:spPr/>
        <p:txBody>
          <a:bodyPr/>
          <a:lstStyle/>
          <a:p>
            <a:r>
              <a:rPr lang="da-DK" smtClean="0"/>
              <a:t>
##-AccessibilityAssitant: Alternative text for this slide below this line-##
Skilleslide for nyt emne om opsamling af dagens informationsmøde</a:t>
            </a:r>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a:pPr/>
              <a:t>27</a:t>
            </a:fld>
            <a:endParaRPr lang="da-DK" dirty="0"/>
          </a:p>
        </p:txBody>
      </p:sp>
    </p:spTree>
    <p:extLst>
      <p:ext uri="{BB962C8B-B14F-4D97-AF65-F5344CB8AC3E}">
        <p14:creationId xmlns:p14="http://schemas.microsoft.com/office/powerpoint/2010/main" val="2257318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6125"/>
            <a:ext cx="6630987" cy="3729038"/>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a:pPr/>
              <a:t>4</a:t>
            </a:fld>
            <a:endParaRPr lang="en-GB" dirty="0"/>
          </a:p>
        </p:txBody>
      </p:sp>
    </p:spTree>
    <p:extLst>
      <p:ext uri="{BB962C8B-B14F-4D97-AF65-F5344CB8AC3E}">
        <p14:creationId xmlns:p14="http://schemas.microsoft.com/office/powerpoint/2010/main" val="2224938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6125"/>
            <a:ext cx="6630987" cy="3729038"/>
          </a:xfrm>
        </p:spPr>
      </p:sp>
      <p:sp>
        <p:nvSpPr>
          <p:cNvPr id="3" name="Notes Placeholder 2"/>
          <p:cNvSpPr>
            <a:spLocks noGrp="1"/>
          </p:cNvSpPr>
          <p:nvPr>
            <p:ph type="body" idx="1"/>
          </p:nvPr>
        </p:nvSpPr>
        <p:spPr/>
        <p:txBody>
          <a:bodyPr/>
          <a:lstStyle/>
          <a:p>
            <a:r>
              <a:rPr lang="en-US" dirty="0" smtClean="0"/>
              <a:t>
##-</a:t>
            </a:r>
            <a:r>
              <a:rPr lang="en-US" dirty="0" err="1" smtClean="0"/>
              <a:t>AccessibilityAssitant</a:t>
            </a:r>
            <a:r>
              <a:rPr lang="en-US" dirty="0" smtClean="0"/>
              <a:t>: Alternative text for this slide below this line-##
</a:t>
            </a:r>
            <a:r>
              <a:rPr lang="en-US" dirty="0" err="1" smtClean="0"/>
              <a:t>Skilleslide</a:t>
            </a:r>
            <a:r>
              <a:rPr lang="en-US" dirty="0" smtClean="0"/>
              <a:t> for </a:t>
            </a:r>
            <a:r>
              <a:rPr lang="en-US" dirty="0" err="1" smtClean="0"/>
              <a:t>nyt</a:t>
            </a:r>
            <a:r>
              <a:rPr lang="en-US" dirty="0" smtClean="0"/>
              <a:t> </a:t>
            </a:r>
            <a:r>
              <a:rPr lang="en-US" dirty="0" err="1" smtClean="0"/>
              <a:t>emne</a:t>
            </a:r>
            <a:r>
              <a:rPr lang="en-US" baseline="0" dirty="0" smtClean="0"/>
              <a:t> om </a:t>
            </a:r>
            <a:r>
              <a:rPr lang="en-US" baseline="0" dirty="0" err="1" smtClean="0"/>
              <a:t>NemKonto-projektet</a:t>
            </a:r>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a:pPr/>
              <a:t>6</a:t>
            </a:fld>
            <a:endParaRPr lang="da-DK" dirty="0"/>
          </a:p>
        </p:txBody>
      </p:sp>
    </p:spTree>
    <p:extLst>
      <p:ext uri="{BB962C8B-B14F-4D97-AF65-F5344CB8AC3E}">
        <p14:creationId xmlns:p14="http://schemas.microsoft.com/office/powerpoint/2010/main" val="2257318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
##-</a:t>
            </a:r>
            <a:r>
              <a:rPr lang="da-DK" dirty="0" err="1" smtClean="0"/>
              <a:t>AccessibilityAssitant</a:t>
            </a:r>
            <a:r>
              <a:rPr lang="da-DK" dirty="0" smtClean="0"/>
              <a:t>: Alternative </a:t>
            </a:r>
            <a:r>
              <a:rPr lang="da-DK" dirty="0" err="1" smtClean="0"/>
              <a:t>text</a:t>
            </a:r>
            <a:r>
              <a:rPr lang="da-DK" dirty="0" smtClean="0"/>
              <a:t> for </a:t>
            </a:r>
            <a:r>
              <a:rPr lang="da-DK" dirty="0" err="1" smtClean="0"/>
              <a:t>this</a:t>
            </a:r>
            <a:r>
              <a:rPr lang="da-DK" dirty="0" smtClean="0"/>
              <a:t> slide </a:t>
            </a:r>
            <a:r>
              <a:rPr lang="da-DK" dirty="0" err="1" smtClean="0"/>
              <a:t>below</a:t>
            </a:r>
            <a:r>
              <a:rPr lang="da-DK" dirty="0" smtClean="0"/>
              <a:t> </a:t>
            </a:r>
            <a:r>
              <a:rPr lang="da-DK" dirty="0" err="1" smtClean="0"/>
              <a:t>this</a:t>
            </a:r>
            <a:r>
              <a:rPr lang="da-DK" dirty="0" smtClean="0"/>
              <a:t> line-##
Skilleslide for nyt emne om baggrundsinformation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7</a:t>
            </a:fld>
            <a:endParaRPr lang="en-GB" sz="800" dirty="0"/>
          </a:p>
        </p:txBody>
      </p:sp>
    </p:spTree>
    <p:extLst>
      <p:ext uri="{BB962C8B-B14F-4D97-AF65-F5344CB8AC3E}">
        <p14:creationId xmlns:p14="http://schemas.microsoft.com/office/powerpoint/2010/main" val="3957191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588" y="704850"/>
            <a:ext cx="6257926" cy="3519488"/>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10</a:t>
            </a:fld>
            <a:endParaRPr lang="da-DK" dirty="0"/>
          </a:p>
        </p:txBody>
      </p:sp>
    </p:spTree>
    <p:extLst>
      <p:ext uri="{BB962C8B-B14F-4D97-AF65-F5344CB8AC3E}">
        <p14:creationId xmlns:p14="http://schemas.microsoft.com/office/powerpoint/2010/main" val="872376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mtClean="0"/>
              <a:t>
##-AccessibilityAssitant: Alternative text for this slide below this line-##
Skilleslide for nyt emne om Det fremtidige NemKonto-system</a:t>
            </a:r>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12</a:t>
            </a:fld>
            <a:endParaRPr lang="en-GB" sz="800" dirty="0"/>
          </a:p>
        </p:txBody>
      </p:sp>
    </p:spTree>
    <p:extLst>
      <p:ext uri="{BB962C8B-B14F-4D97-AF65-F5344CB8AC3E}">
        <p14:creationId xmlns:p14="http://schemas.microsoft.com/office/powerpoint/2010/main" val="919775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13</a:t>
            </a:fld>
            <a:endParaRPr lang="en-GB" sz="800" dirty="0"/>
          </a:p>
        </p:txBody>
      </p:sp>
    </p:spTree>
    <p:extLst>
      <p:ext uri="{BB962C8B-B14F-4D97-AF65-F5344CB8AC3E}">
        <p14:creationId xmlns:p14="http://schemas.microsoft.com/office/powerpoint/2010/main" val="173225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6125"/>
            <a:ext cx="6630987" cy="3729038"/>
          </a:xfrm>
        </p:spPr>
      </p:sp>
      <p:sp>
        <p:nvSpPr>
          <p:cNvPr id="3" name="Notes Placeholder 2"/>
          <p:cNvSpPr>
            <a:spLocks noGrp="1"/>
          </p:cNvSpPr>
          <p:nvPr>
            <p:ph type="body" idx="1"/>
          </p:nvPr>
        </p:nvSpPr>
        <p:spPr/>
        <p:txBody>
          <a:bodyPr/>
          <a:lstStyle/>
          <a:p>
            <a:r>
              <a:rPr lang="en-GB" smtClean="0"/>
              <a:t>
##-AccessibilityAssistant: Skip layout check-##</a:t>
            </a:r>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14</a:t>
            </a:fld>
            <a:endParaRPr lang="en-GB" dirty="0"/>
          </a:p>
        </p:txBody>
      </p:sp>
    </p:spTree>
    <p:extLst>
      <p:ext uri="{BB962C8B-B14F-4D97-AF65-F5344CB8AC3E}">
        <p14:creationId xmlns:p14="http://schemas.microsoft.com/office/powerpoint/2010/main" val="1882948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4680" y="0"/>
            <a:ext cx="12216680" cy="6858000"/>
          </a:xfrm>
          <a:noFill/>
        </p:spPr>
        <p:txBody>
          <a:bodyPr lIns="72000" tIns="72000" rIns="72000" anchor="t" anchorCtr="0"/>
          <a:lstStyle>
            <a:lvl1pPr marL="0" indent="0" algn="ctr">
              <a:buNone/>
              <a:defRPr sz="1366" b="0"/>
            </a:lvl1pPr>
          </a:lstStyle>
          <a:p>
            <a:r>
              <a:rPr lang="da-DK" noProof="1"/>
              <a:t>Klik på rammen for at indsætte billede via Templafy og Images</a:t>
            </a:r>
            <a:endParaRPr lang="da-DK"/>
          </a:p>
        </p:txBody>
      </p:sp>
      <p:sp>
        <p:nvSpPr>
          <p:cNvPr id="18" name="Text Placeholder 3"/>
          <p:cNvSpPr>
            <a:spLocks noGrp="1"/>
          </p:cNvSpPr>
          <p:nvPr>
            <p:ph type="body" sz="quarter" idx="11" hasCustomPrompt="1"/>
          </p:nvPr>
        </p:nvSpPr>
        <p:spPr>
          <a:xfrm>
            <a:off x="179456" y="4437247"/>
            <a:ext cx="11830050" cy="2239913"/>
          </a:xfrm>
          <a:solidFill>
            <a:schemeClr val="bg1">
              <a:alpha val="80000"/>
            </a:schemeClr>
          </a:solidFill>
        </p:spPr>
        <p:txBody>
          <a:bodyPr lIns="522000" bIns="252000" anchor="b" anchorCtr="0"/>
          <a:lstStyle>
            <a:lvl1pPr marL="0" indent="0">
              <a:buNone/>
              <a:defRPr sz="1366" b="0">
                <a:solidFill>
                  <a:srgbClr val="031D5C"/>
                </a:solidFill>
              </a:defRPr>
            </a:lvl1pPr>
          </a:lstStyle>
          <a:p>
            <a:pPr lvl="0"/>
            <a:r>
              <a:rPr lang="da-DK" noProof="0" dirty="0"/>
              <a:t>Måned og år</a:t>
            </a:r>
            <a:endParaRPr lang="da-DK"/>
          </a:p>
        </p:txBody>
      </p:sp>
      <p:sp>
        <p:nvSpPr>
          <p:cNvPr id="5" name="Title 1"/>
          <p:cNvSpPr>
            <a:spLocks noGrp="1" noChangeAspect="1"/>
          </p:cNvSpPr>
          <p:nvPr>
            <p:ph type="title" hasCustomPrompt="1"/>
          </p:nvPr>
        </p:nvSpPr>
        <p:spPr>
          <a:xfrm>
            <a:off x="701743" y="4699978"/>
            <a:ext cx="6690469" cy="1213460"/>
          </a:xfrm>
        </p:spPr>
        <p:txBody>
          <a:bodyPr anchor="t" anchorCtr="0">
            <a:normAutofit/>
          </a:bodyPr>
          <a:lstStyle>
            <a:lvl1pPr>
              <a:lnSpc>
                <a:spcPct val="90000"/>
              </a:lnSpc>
              <a:defRPr sz="3298" cap="none" baseline="0">
                <a:solidFill>
                  <a:srgbClr val="031D5C"/>
                </a:solidFill>
              </a:defRPr>
            </a:lvl1pPr>
          </a:lstStyle>
          <a:p>
            <a:r>
              <a:rPr lang="da-DK" dirty="0"/>
              <a:t>Indsæt titel</a:t>
            </a:r>
            <a:endParaRPr lang="da-DK"/>
          </a:p>
        </p:txBody>
      </p:sp>
      <p:sp>
        <p:nvSpPr>
          <p:cNvPr id="15" name="AutoShape 4"/>
          <p:cNvSpPr>
            <a:spLocks/>
          </p:cNvSpPr>
          <p:nvPr userDrawn="1"/>
        </p:nvSpPr>
        <p:spPr bwMode="gray">
          <a:xfrm>
            <a:off x="701675" y="6915117"/>
            <a:ext cx="2514005" cy="149593"/>
          </a:xfrm>
          <a:prstGeom prst="rect">
            <a:avLst/>
          </a:prstGeom>
          <a:noFill/>
          <a:ln w="12700" algn="ctr">
            <a:noFill/>
            <a:miter lim="800000"/>
            <a:headEnd/>
            <a:tailEnd/>
          </a:ln>
          <a:effectLst/>
        </p:spPr>
        <p:txBody>
          <a:bodyPr wrap="square" lIns="0" tIns="0" rIns="0" bIns="0">
            <a:spAutoFit/>
          </a:bodyPr>
          <a:lstStyle/>
          <a:p>
            <a:pPr algn="l" defTabSz="441909">
              <a:lnSpc>
                <a:spcPct val="108000"/>
              </a:lnSpc>
              <a:spcBef>
                <a:spcPts val="566"/>
              </a:spcBef>
              <a:tabLst>
                <a:tab pos="171851" algn="l"/>
              </a:tabLst>
            </a:pPr>
            <a:r>
              <a:rPr lang="da-DK" sz="866" b="1" noProof="1">
                <a:solidFill>
                  <a:schemeClr val="tx1">
                    <a:lumMod val="65000"/>
                    <a:lumOff val="35000"/>
                  </a:schemeClr>
                </a:solidFill>
                <a:cs typeface="Arial" charset="0"/>
              </a:rPr>
              <a:t>Indsæt dato </a:t>
            </a:r>
            <a:r>
              <a:rPr lang="da-DK" sz="866" b="0" noProof="1">
                <a:solidFill>
                  <a:schemeClr val="tx1">
                    <a:lumMod val="65000"/>
                    <a:lumOff val="35000"/>
                  </a:schemeClr>
                </a:solidFill>
                <a:cs typeface="Arial" charset="0"/>
              </a:rPr>
              <a:t>Indsæt f.eks.</a:t>
            </a:r>
            <a:r>
              <a:rPr lang="da-DK" sz="866" b="1" baseline="0" noProof="1">
                <a:solidFill>
                  <a:schemeClr val="tx1">
                    <a:lumMod val="65000"/>
                    <a:lumOff val="35000"/>
                  </a:schemeClr>
                </a:solidFill>
                <a:cs typeface="Arial" charset="0"/>
              </a:rPr>
              <a:t>September 2021</a:t>
            </a:r>
            <a:endParaRPr lang="da-DK" sz="866" noProof="1">
              <a:solidFill>
                <a:schemeClr val="tx1">
                  <a:lumMod val="65000"/>
                  <a:lumOff val="35000"/>
                </a:schemeClr>
              </a:solidFill>
              <a:cs typeface="Arial" charset="0"/>
            </a:endParaRPr>
          </a:p>
        </p:txBody>
      </p:sp>
      <p:pic>
        <p:nvPicPr>
          <p:cNvPr id="285266988" name="Logo" descr="{&quot;templafy&quot;:{&quot;id&quot;:&quot;14c2112e-2cc0-4b81-9d3b-67c644c968d0&quot;}}"/>
          <p:cNvPicPr>
            <a:picLocks noChangeAspect="1"/>
          </p:cNvPicPr>
          <p:nvPr/>
        </p:nvPicPr>
        <p:blipFill>
          <a:blip r:embed="rId2">
            <a:extLst/>
          </a:blip>
          <a:stretch>
            <a:fillRect/>
          </a:stretch>
        </p:blipFill>
        <p:spPr>
          <a:xfrm>
            <a:off x="8791074" y="5888998"/>
            <a:ext cx="2725200" cy="7056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indhold 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532"/>
            </a:lvl1pPr>
            <a:lvl2pPr>
              <a:defRPr sz="1366"/>
            </a:lvl2pPr>
            <a:lvl3pPr>
              <a:defRPr sz="1166"/>
            </a:lvl3pPr>
            <a:lvl4pPr>
              <a:defRPr sz="1166"/>
            </a:lvl4pPr>
            <a:lvl5pPr>
              <a:defRPr sz="1166"/>
            </a:lvl5pPr>
            <a:lvl6pPr>
              <a:defRPr sz="1366"/>
            </a:lvl6pPr>
            <a:lvl7pPr>
              <a:defRPr sz="1732"/>
            </a:lvl7pPr>
            <a:lvl8pPr>
              <a:defRPr sz="1732"/>
            </a:lvl8pPr>
            <a:lvl9pPr>
              <a:defRPr sz="1732"/>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532"/>
            </a:lvl1pPr>
            <a:lvl2pPr>
              <a:defRPr sz="1366"/>
            </a:lvl2pPr>
            <a:lvl3pPr>
              <a:defRPr sz="1166"/>
            </a:lvl3pPr>
            <a:lvl4pPr>
              <a:defRPr sz="1166"/>
            </a:lvl4pPr>
            <a:lvl5pPr>
              <a:defRPr sz="1166"/>
            </a:lvl5pPr>
            <a:lvl6pPr>
              <a:defRPr sz="1732"/>
            </a:lvl6pPr>
            <a:lvl7pPr>
              <a:defRPr sz="1732"/>
            </a:lvl7pPr>
            <a:lvl8pPr>
              <a:defRPr sz="1732"/>
            </a:lvl8pPr>
            <a:lvl9pPr>
              <a:defRPr sz="1732"/>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07-02-2023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532"/>
            </a:lvl1pPr>
            <a:lvl2pPr>
              <a:defRPr sz="1366"/>
            </a:lvl2pPr>
            <a:lvl3pPr>
              <a:defRPr sz="1166"/>
            </a:lvl3pPr>
            <a:lvl4pPr>
              <a:defRPr sz="1166"/>
            </a:lvl4pPr>
            <a:lvl5pPr>
              <a:defRPr sz="1166"/>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Tree>
    <p:extLst>
      <p:ext uri="{BB962C8B-B14F-4D97-AF65-F5344CB8AC3E}">
        <p14:creationId xmlns:p14="http://schemas.microsoft.com/office/powerpoint/2010/main" val="3884140644"/>
      </p:ext>
    </p:extLst>
  </p:cSld>
  <p:clrMapOvr>
    <a:masterClrMapping/>
  </p:clrMapOvr>
  <p:extLst mod="1">
    <p:ext uri="{DCECCB84-F9BA-43D5-87BE-67443E8EF086}">
      <p15:sldGuideLst xmlns:p15="http://schemas.microsoft.com/office/powerpoint/2012/main">
        <p15:guide id="1" pos="2471" userDrawn="1">
          <p15:clr>
            <a:srgbClr val="A4A3A4"/>
          </p15:clr>
        </p15:guide>
        <p15:guide id="2" pos="2825" userDrawn="1">
          <p15:clr>
            <a:srgbClr val="A4A3A4"/>
          </p15:clr>
        </p15:guide>
        <p15:guide id="3" pos="4855" userDrawn="1">
          <p15:clr>
            <a:srgbClr val="A4A3A4"/>
          </p15:clr>
        </p15:guide>
        <p15:guide id="4" pos="5208"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2426400" cy="4464000"/>
          </a:xfrm>
        </p:spPr>
        <p:txBody>
          <a:bodyPr rIns="144000"/>
          <a:lstStyle>
            <a:lvl1pPr>
              <a:defRPr sz="1532"/>
            </a:lvl1pPr>
            <a:lvl2pPr>
              <a:defRPr sz="1366"/>
            </a:lvl2pPr>
            <a:lvl3pPr>
              <a:defRPr sz="1166"/>
            </a:lvl3pPr>
            <a:lvl4pPr>
              <a:defRPr sz="1166"/>
            </a:lvl4pPr>
            <a:lvl5pPr>
              <a:defRPr sz="1166"/>
            </a:lvl5pPr>
            <a:lvl6pPr>
              <a:defRPr sz="1366"/>
            </a:lvl6pPr>
            <a:lvl7pPr>
              <a:defRPr sz="1732"/>
            </a:lvl7pPr>
            <a:lvl8pPr>
              <a:defRPr sz="1732"/>
            </a:lvl8pPr>
            <a:lvl9pPr>
              <a:defRPr sz="1732"/>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3488033" y="1450800"/>
            <a:ext cx="2426400" cy="4464000"/>
          </a:xfrm>
        </p:spPr>
        <p:txBody>
          <a:bodyPr rIns="144000"/>
          <a:lstStyle>
            <a:lvl1pPr>
              <a:defRPr sz="1532"/>
            </a:lvl1pPr>
            <a:lvl2pPr>
              <a:defRPr sz="1366"/>
            </a:lvl2pPr>
            <a:lvl3pPr>
              <a:defRPr sz="1166"/>
            </a:lvl3pPr>
            <a:lvl4pPr>
              <a:defRPr sz="1166"/>
            </a:lvl4pPr>
            <a:lvl5pPr>
              <a:defRPr sz="1166"/>
            </a:lvl5pPr>
            <a:lvl6pPr>
              <a:defRPr sz="1732"/>
            </a:lvl6pPr>
            <a:lvl7pPr>
              <a:defRPr sz="1732"/>
            </a:lvl7pPr>
            <a:lvl8pPr>
              <a:defRPr sz="1732"/>
            </a:lvl8pPr>
            <a:lvl9pPr>
              <a:defRPr sz="1732"/>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07-02-2023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6274391" y="1450800"/>
            <a:ext cx="2426400" cy="4464000"/>
          </a:xfrm>
        </p:spPr>
        <p:txBody>
          <a:bodyPr rIns="144000"/>
          <a:lstStyle>
            <a:lvl1pPr>
              <a:defRPr sz="1532"/>
            </a:lvl1pPr>
            <a:lvl2pPr>
              <a:defRPr sz="1366"/>
            </a:lvl2pPr>
            <a:lvl3pPr>
              <a:defRPr sz="1166"/>
            </a:lvl3pPr>
            <a:lvl4pPr>
              <a:defRPr sz="1166"/>
            </a:lvl4pPr>
            <a:lvl5pPr>
              <a:defRPr sz="1166"/>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9060750" y="1455600"/>
            <a:ext cx="2426400" cy="4459200"/>
          </a:xfrm>
        </p:spPr>
        <p:txBody>
          <a:bodyPr rIns="144000"/>
          <a:lstStyle>
            <a:lvl1pPr>
              <a:defRPr sz="1532"/>
            </a:lvl1pPr>
            <a:lvl2pPr>
              <a:defRPr sz="1366"/>
            </a:lvl2pPr>
            <a:lvl3pPr>
              <a:defRPr sz="1166"/>
            </a:lvl3pPr>
            <a:lvl4pPr>
              <a:defRPr sz="1166"/>
            </a:lvl4pPr>
            <a:lvl5pPr>
              <a:defRPr sz="1166"/>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Tree>
    <p:extLst>
      <p:ext uri="{BB962C8B-B14F-4D97-AF65-F5344CB8AC3E}">
        <p14:creationId xmlns:p14="http://schemas.microsoft.com/office/powerpoint/2010/main" val="1179753247"/>
      </p:ext>
    </p:extLst>
  </p:cSld>
  <p:clrMapOvr>
    <a:masterClrMapping/>
  </p:clrMapOvr>
  <p:extLst mod="1">
    <p:ext uri="{DCECCB84-F9BA-43D5-87BE-67443E8EF086}">
      <p15:sldGuideLst xmlns:p15="http://schemas.microsoft.com/office/powerpoint/2012/main">
        <p15:guide id="5" pos="1970" userDrawn="1">
          <p15:clr>
            <a:srgbClr val="A4A3A4"/>
          </p15:clr>
        </p15:guide>
        <p15:guide id="6" pos="2197" userDrawn="1">
          <p15:clr>
            <a:srgbClr val="A4A3A4"/>
          </p15:clr>
        </p15:guide>
        <p15:guide id="7" pos="3725" userDrawn="1">
          <p15:clr>
            <a:srgbClr val="A4A3A4"/>
          </p15:clr>
        </p15:guide>
        <p15:guide id="8" pos="3952" userDrawn="1">
          <p15:clr>
            <a:srgbClr val="A4A3A4"/>
          </p15:clr>
        </p15:guide>
        <p15:guide id="9" pos="5481" userDrawn="1">
          <p15:clr>
            <a:srgbClr val="A4A3A4"/>
          </p15:clr>
        </p15:guide>
        <p15:guide id="10" pos="5707"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ikoner og tek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2610000"/>
            <a:ext cx="3221038" cy="3303438"/>
          </a:xfrm>
        </p:spPr>
        <p:txBody>
          <a:bodyPr rIns="144000"/>
          <a:lstStyle>
            <a:lvl1pPr marL="0" indent="0" algn="ctr">
              <a:spcBef>
                <a:spcPts val="0"/>
              </a:spcBef>
              <a:buClrTx/>
              <a:buFont typeface="Arial" panose="020B0604020202020204" pitchFamily="34" charset="0"/>
              <a:buChar char="​"/>
              <a:defRPr sz="2332">
                <a:solidFill>
                  <a:schemeClr val="tx2"/>
                </a:solidFill>
                <a:latin typeface="+mj-lt"/>
              </a:defRPr>
            </a:lvl1pPr>
            <a:lvl2pPr marL="0" indent="0" algn="ctr">
              <a:spcBef>
                <a:spcPts val="566"/>
              </a:spcBef>
              <a:buFont typeface="Arial" panose="020B0604020202020204" pitchFamily="34" charset="0"/>
              <a:buChar char="​"/>
              <a:defRPr sz="1532"/>
            </a:lvl2pPr>
            <a:lvl3pPr marL="0" indent="0">
              <a:spcBef>
                <a:spcPts val="566"/>
              </a:spcBef>
              <a:buFont typeface="Arial" panose="020B0604020202020204" pitchFamily="34" charset="0"/>
              <a:buChar char="​"/>
              <a:defRPr sz="1532"/>
            </a:lvl3pPr>
            <a:lvl4pPr marL="0" indent="0">
              <a:spcBef>
                <a:spcPts val="566"/>
              </a:spcBef>
              <a:buFont typeface="Arial" panose="020B0604020202020204" pitchFamily="34" charset="0"/>
              <a:buChar char="​"/>
              <a:defRPr sz="1532"/>
            </a:lvl4pPr>
            <a:lvl5pPr marL="0" indent="0">
              <a:spcBef>
                <a:spcPts val="566"/>
              </a:spcBef>
              <a:buFont typeface="Arial" panose="020B0604020202020204" pitchFamily="34" charset="0"/>
              <a:buChar char="​"/>
              <a:defRPr sz="1532"/>
            </a:lvl5pPr>
            <a:lvl6pPr marL="0" indent="0" algn="ctr">
              <a:spcBef>
                <a:spcPts val="566"/>
              </a:spcBef>
              <a:buFont typeface="Arial" panose="020B0604020202020204" pitchFamily="34" charset="0"/>
              <a:buChar char="​"/>
              <a:defRPr sz="1366"/>
            </a:lvl6pPr>
            <a:lvl7pPr marL="0" indent="0">
              <a:spcBef>
                <a:spcPts val="566"/>
              </a:spcBef>
              <a:buFont typeface="Arial" panose="020B0604020202020204" pitchFamily="34" charset="0"/>
              <a:buChar char="​"/>
              <a:defRPr sz="1532"/>
            </a:lvl7pPr>
            <a:lvl8pPr marL="0" indent="0">
              <a:spcBef>
                <a:spcPts val="566"/>
              </a:spcBef>
              <a:buFont typeface="Arial" panose="020B0604020202020204" pitchFamily="34" charset="0"/>
              <a:buChar char="​"/>
              <a:defRPr sz="1532"/>
            </a:lvl8pPr>
            <a:lvl9pPr marL="0" indent="0">
              <a:spcBef>
                <a:spcPts val="566"/>
              </a:spcBef>
              <a:buFont typeface="Arial" panose="020B0604020202020204" pitchFamily="34" charset="0"/>
              <a:buChar char="​"/>
              <a:defRPr sz="1532"/>
            </a:lvl9pPr>
          </a:lstStyle>
          <a:p>
            <a:pPr lvl="0"/>
            <a:r>
              <a:rPr lang="da-DK" dirty="0"/>
              <a:t>Klik her for at tilføje tekst</a:t>
            </a:r>
            <a:endParaRPr lang="da-DK"/>
          </a:p>
          <a:p>
            <a:pPr lvl="1"/>
            <a:r>
              <a:rPr lang="da-DK" dirty="0"/>
              <a:t>Andet niveau</a:t>
            </a:r>
            <a:endParaRPr lang="da-DK"/>
          </a:p>
          <a:p>
            <a:pPr lvl="5"/>
            <a:endParaRPr lang="da-DK" dirty="0"/>
          </a:p>
        </p:txBody>
      </p:sp>
      <p:sp>
        <p:nvSpPr>
          <p:cNvPr id="4" name="Content Placeholder 3"/>
          <p:cNvSpPr>
            <a:spLocks noGrp="1"/>
          </p:cNvSpPr>
          <p:nvPr>
            <p:ph sz="half" idx="2" hasCustomPrompt="1"/>
          </p:nvPr>
        </p:nvSpPr>
        <p:spPr>
          <a:xfrm>
            <a:off x="4487264" y="2610000"/>
            <a:ext cx="3220050" cy="3303438"/>
          </a:xfrm>
        </p:spPr>
        <p:txBody>
          <a:bodyPr rIns="144000"/>
          <a:lstStyle>
            <a:lvl1pPr marL="0" indent="0" algn="ctr">
              <a:spcBef>
                <a:spcPts val="0"/>
              </a:spcBef>
              <a:buClrTx/>
              <a:buFont typeface="Arial" panose="020B0604020202020204" pitchFamily="34" charset="0"/>
              <a:buChar char="​"/>
              <a:defRPr sz="2332">
                <a:solidFill>
                  <a:schemeClr val="tx2"/>
                </a:solidFill>
                <a:latin typeface="+mj-lt"/>
              </a:defRPr>
            </a:lvl1pPr>
            <a:lvl2pPr marL="0" indent="0" algn="ctr">
              <a:spcBef>
                <a:spcPts val="566"/>
              </a:spcBef>
              <a:buFont typeface="Arial" panose="020B0604020202020204" pitchFamily="34" charset="0"/>
              <a:buChar char="​"/>
              <a:defRPr sz="1532"/>
            </a:lvl2pPr>
            <a:lvl3pPr marL="0" indent="0" algn="ctr">
              <a:spcBef>
                <a:spcPts val="566"/>
              </a:spcBef>
              <a:buFont typeface="Arial" panose="020B0604020202020204" pitchFamily="34" charset="0"/>
              <a:buChar char="​"/>
              <a:defRPr sz="1532"/>
            </a:lvl3pPr>
            <a:lvl4pPr marL="0" indent="0">
              <a:spcBef>
                <a:spcPts val="566"/>
              </a:spcBef>
              <a:buFont typeface="Arial" panose="020B0604020202020204" pitchFamily="34" charset="0"/>
              <a:buChar char="​"/>
              <a:defRPr sz="1532"/>
            </a:lvl4pPr>
            <a:lvl5pPr marL="0" indent="0">
              <a:spcBef>
                <a:spcPts val="566"/>
              </a:spcBef>
              <a:buFont typeface="Arial" panose="020B0604020202020204" pitchFamily="34" charset="0"/>
              <a:buChar char="​"/>
              <a:defRPr sz="1532"/>
            </a:lvl5pPr>
            <a:lvl6pPr marL="0" indent="0">
              <a:spcBef>
                <a:spcPts val="566"/>
              </a:spcBef>
              <a:buFont typeface="Arial" panose="020B0604020202020204" pitchFamily="34" charset="0"/>
              <a:buChar char="​"/>
              <a:defRPr sz="1532"/>
            </a:lvl6pPr>
            <a:lvl7pPr marL="0" indent="0">
              <a:spcBef>
                <a:spcPts val="566"/>
              </a:spcBef>
              <a:buFont typeface="Arial" panose="020B0604020202020204" pitchFamily="34" charset="0"/>
              <a:buChar char="​"/>
              <a:defRPr sz="1532"/>
            </a:lvl7pPr>
            <a:lvl8pPr marL="0" indent="0">
              <a:spcBef>
                <a:spcPts val="566"/>
              </a:spcBef>
              <a:buFont typeface="Arial" panose="020B0604020202020204" pitchFamily="34" charset="0"/>
              <a:buChar char="​"/>
              <a:defRPr sz="1532"/>
            </a:lvl8pPr>
            <a:lvl9pPr marL="0" indent="0">
              <a:spcBef>
                <a:spcPts val="566"/>
              </a:spcBef>
              <a:buFont typeface="Arial" panose="020B0604020202020204" pitchFamily="34" charset="0"/>
              <a:buChar char="​"/>
              <a:defRPr sz="1532"/>
            </a:lvl9pPr>
          </a:lstStyle>
          <a:p>
            <a:pPr lvl="0"/>
            <a:r>
              <a:rPr lang="da-DK" dirty="0"/>
              <a:t>Klik her for at tilføje tekst</a:t>
            </a:r>
            <a:endParaRPr lang="da-DK"/>
          </a:p>
          <a:p>
            <a:pPr lvl="1"/>
            <a:r>
              <a:rPr lang="da-DK" dirty="0"/>
              <a:t>Andet niveau</a:t>
            </a:r>
            <a:endParaRPr lang="da-DK"/>
          </a:p>
          <a:p>
            <a:pPr lvl="2"/>
            <a:endParaRPr lang="da-DK" dirty="0"/>
          </a:p>
        </p:txBody>
      </p:sp>
      <p:sp>
        <p:nvSpPr>
          <p:cNvPr id="5" name="Date Placeholder 4"/>
          <p:cNvSpPr>
            <a:spLocks noGrp="1"/>
          </p:cNvSpPr>
          <p:nvPr>
            <p:ph type="dt" sz="half" idx="10"/>
          </p:nvPr>
        </p:nvSpPr>
        <p:spPr/>
        <p:txBody>
          <a:bodyPr/>
          <a:lstStyle/>
          <a:p>
            <a:fld id="{D709F18B-C64D-467D-95E0-03999A31A181}" type="datetime1">
              <a:rPr lang="da-DK" smtClean="0"/>
              <a:t>07-02-2023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2610000"/>
            <a:ext cx="3220050" cy="3303438"/>
          </a:xfrm>
        </p:spPr>
        <p:txBody>
          <a:bodyPr rIns="144000"/>
          <a:lstStyle>
            <a:lvl1pPr marL="0" indent="0" algn="ctr">
              <a:spcBef>
                <a:spcPts val="0"/>
              </a:spcBef>
              <a:buClrTx/>
              <a:buFont typeface="Arial" panose="020B0604020202020204" pitchFamily="34" charset="0"/>
              <a:buChar char="​"/>
              <a:defRPr sz="2332">
                <a:solidFill>
                  <a:schemeClr val="tx2"/>
                </a:solidFill>
                <a:latin typeface="+mj-lt"/>
              </a:defRPr>
            </a:lvl1pPr>
            <a:lvl2pPr marL="0" indent="0" algn="ctr">
              <a:spcBef>
                <a:spcPts val="566"/>
              </a:spcBef>
              <a:buClrTx/>
              <a:buFont typeface="Arial" panose="020B0604020202020204" pitchFamily="34" charset="0"/>
              <a:buChar char="​"/>
              <a:defRPr sz="1532"/>
            </a:lvl2pPr>
            <a:lvl3pPr marL="0" indent="0" algn="ctr">
              <a:spcBef>
                <a:spcPts val="566"/>
              </a:spcBef>
              <a:buClrTx/>
              <a:buFont typeface="Arial" panose="020B0604020202020204" pitchFamily="34" charset="0"/>
              <a:buChar char="​"/>
              <a:defRPr sz="1532"/>
            </a:lvl3pPr>
            <a:lvl4pPr marL="0" indent="0">
              <a:spcBef>
                <a:spcPts val="566"/>
              </a:spcBef>
              <a:buClrTx/>
              <a:buFont typeface="Arial" panose="020B0604020202020204" pitchFamily="34" charset="0"/>
              <a:buChar char="​"/>
              <a:defRPr sz="1532"/>
            </a:lvl4pPr>
            <a:lvl5pPr marL="0" indent="0">
              <a:spcBef>
                <a:spcPts val="566"/>
              </a:spcBef>
              <a:buClrTx/>
              <a:buFont typeface="Arial" panose="020B0604020202020204" pitchFamily="34" charset="0"/>
              <a:buChar char="​"/>
              <a:defRPr sz="1532"/>
            </a:lvl5pPr>
            <a:lvl6pPr marL="0" indent="0">
              <a:spcBef>
                <a:spcPts val="566"/>
              </a:spcBef>
              <a:buClrTx/>
              <a:buFont typeface="Arial" panose="020B0604020202020204" pitchFamily="34" charset="0"/>
              <a:buChar char="​"/>
              <a:defRPr sz="1532"/>
            </a:lvl6pPr>
            <a:lvl7pPr marL="0" indent="0">
              <a:spcBef>
                <a:spcPts val="566"/>
              </a:spcBef>
              <a:buClrTx/>
              <a:buFont typeface="Arial" panose="020B0604020202020204" pitchFamily="34" charset="0"/>
              <a:buChar char="​"/>
              <a:defRPr sz="1532"/>
            </a:lvl7pPr>
            <a:lvl8pPr marL="0" indent="0">
              <a:spcBef>
                <a:spcPts val="566"/>
              </a:spcBef>
              <a:buClrTx/>
              <a:buFont typeface="Arial" panose="020B0604020202020204" pitchFamily="34" charset="0"/>
              <a:buChar char="​"/>
              <a:defRPr sz="1532"/>
            </a:lvl8pPr>
            <a:lvl9pPr marL="0" indent="0">
              <a:spcBef>
                <a:spcPts val="566"/>
              </a:spcBef>
              <a:buClrTx/>
              <a:buFont typeface="Arial" panose="020B0604020202020204" pitchFamily="34" charset="0"/>
              <a:buChar char="​"/>
              <a:defRPr sz="1532"/>
            </a:lvl9pPr>
          </a:lstStyle>
          <a:p>
            <a:pPr lvl="0"/>
            <a:r>
              <a:rPr lang="da-DK" noProof="0" dirty="0"/>
              <a:t>Klik for at tilføje tekst</a:t>
            </a:r>
            <a:endParaRPr lang="da-DK"/>
          </a:p>
          <a:p>
            <a:pPr lvl="1"/>
            <a:r>
              <a:rPr lang="da-DK" noProof="0" dirty="0"/>
              <a:t>Andet Niveau</a:t>
            </a:r>
            <a:endParaRPr lang="da-DK"/>
          </a:p>
          <a:p>
            <a:pPr lvl="2"/>
            <a:endParaRPr lang="da-DK" noProof="0" dirty="0"/>
          </a:p>
        </p:txBody>
      </p:sp>
      <p:sp>
        <p:nvSpPr>
          <p:cNvPr id="10" name="Line 5"/>
          <p:cNvSpPr>
            <a:spLocks noChangeShapeType="1"/>
          </p:cNvSpPr>
          <p:nvPr userDrawn="1"/>
        </p:nvSpPr>
        <p:spPr bwMode="auto">
          <a:xfrm>
            <a:off x="7988588" y="1511307"/>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32" dirty="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5"/>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32" dirty="0"/>
          </a:p>
        </p:txBody>
      </p:sp>
      <p:sp>
        <p:nvSpPr>
          <p:cNvPr id="9" name="Text Placeholder 8">
            <a:extLst>
              <a:ext uri="{FF2B5EF4-FFF2-40B4-BE49-F238E27FC236}">
                <a16:creationId xmlns:a16="http://schemas.microsoft.com/office/drawing/2014/main" id="{6451B095-CF3A-4076-8D44-FE95CEE5E9FD}"/>
              </a:ext>
            </a:extLst>
          </p:cNvPr>
          <p:cNvSpPr>
            <a:spLocks noGrp="1"/>
          </p:cNvSpPr>
          <p:nvPr>
            <p:ph type="body" sz="quarter" idx="22" hasCustomPrompt="1"/>
          </p:nvPr>
        </p:nvSpPr>
        <p:spPr>
          <a:xfrm>
            <a:off x="1844195" y="1453470"/>
            <a:ext cx="936000" cy="936000"/>
          </a:xfrm>
        </p:spPr>
        <p:txBody>
          <a:bodyPr lIns="72000" rIns="72000" anchor="ctr" anchorCtr="0"/>
          <a:lstStyle>
            <a:lvl1pPr marL="0" indent="0" algn="ctr">
              <a:buNone/>
              <a:defRPr sz="1366"/>
            </a:lvl1pPr>
          </a:lstStyle>
          <a:p>
            <a:pPr lvl="0"/>
            <a:r>
              <a:rPr lang="da-DK" dirty="0"/>
              <a:t>Placer ikon her</a:t>
            </a:r>
            <a:endParaRPr lang="da-DK"/>
          </a:p>
        </p:txBody>
      </p:sp>
      <p:sp>
        <p:nvSpPr>
          <p:cNvPr id="16" name="Text Placeholder 10">
            <a:extLst>
              <a:ext uri="{FF2B5EF4-FFF2-40B4-BE49-F238E27FC236}">
                <a16:creationId xmlns:a16="http://schemas.microsoft.com/office/drawing/2014/main" id="{3F58AB7D-54E3-4084-923C-FE749FEF6316}"/>
              </a:ext>
            </a:extLst>
          </p:cNvPr>
          <p:cNvSpPr>
            <a:spLocks noGrp="1"/>
          </p:cNvSpPr>
          <p:nvPr>
            <p:ph type="body" sz="quarter" idx="23" hasCustomPrompt="1"/>
          </p:nvPr>
        </p:nvSpPr>
        <p:spPr>
          <a:xfrm>
            <a:off x="5629357" y="1453470"/>
            <a:ext cx="936000" cy="936000"/>
          </a:xfrm>
        </p:spPr>
        <p:txBody>
          <a:bodyPr lIns="72000" rIns="72000" anchor="ctr" anchorCtr="0"/>
          <a:lstStyle>
            <a:lvl1pPr marL="0" indent="0" algn="ctr">
              <a:buNone/>
              <a:defRPr sz="1366"/>
            </a:lvl1pPr>
          </a:lstStyle>
          <a:p>
            <a:pPr lvl="0"/>
            <a:r>
              <a:rPr lang="da-DK" dirty="0"/>
              <a:t>Placer ikon her</a:t>
            </a:r>
            <a:endParaRPr lang="da-DK"/>
          </a:p>
        </p:txBody>
      </p:sp>
      <p:sp>
        <p:nvSpPr>
          <p:cNvPr id="17" name="Text Placeholder 12">
            <a:extLst>
              <a:ext uri="{FF2B5EF4-FFF2-40B4-BE49-F238E27FC236}">
                <a16:creationId xmlns:a16="http://schemas.microsoft.com/office/drawing/2014/main" id="{7524BF0B-8CEC-4E44-8742-E707B0EF3112}"/>
              </a:ext>
            </a:extLst>
          </p:cNvPr>
          <p:cNvSpPr>
            <a:spLocks noGrp="1"/>
          </p:cNvSpPr>
          <p:nvPr>
            <p:ph type="body" sz="quarter" idx="24" hasCustomPrompt="1"/>
          </p:nvPr>
        </p:nvSpPr>
        <p:spPr>
          <a:xfrm>
            <a:off x="9409675" y="1453470"/>
            <a:ext cx="936000" cy="936000"/>
          </a:xfrm>
        </p:spPr>
        <p:txBody>
          <a:bodyPr lIns="72000" rIns="72000" anchor="ctr" anchorCtr="0"/>
          <a:lstStyle>
            <a:lvl1pPr marL="0" indent="0" algn="ctr">
              <a:buNone/>
              <a:defRPr sz="1366"/>
            </a:lvl1pPr>
          </a:lstStyle>
          <a:p>
            <a:pPr lvl="0"/>
            <a:r>
              <a:rPr lang="da-DK" dirty="0"/>
              <a:t>Placer ikon her</a:t>
            </a:r>
            <a:endParaRPr lang="da-DK"/>
          </a:p>
        </p:txBody>
      </p:sp>
    </p:spTree>
    <p:extLst>
      <p:ext uri="{BB962C8B-B14F-4D97-AF65-F5344CB8AC3E}">
        <p14:creationId xmlns:p14="http://schemas.microsoft.com/office/powerpoint/2010/main" val="79125535"/>
      </p:ext>
    </p:extLst>
  </p:cSld>
  <p:clrMapOvr>
    <a:masterClrMapping/>
  </p:clrMapOvr>
  <p:extLst mod="1">
    <p:ext uri="{DCECCB84-F9BA-43D5-87BE-67443E8EF086}">
      <p15:sldGuideLst xmlns:p15="http://schemas.microsoft.com/office/powerpoint/2012/main">
        <p15:guide id="1" pos="2471" userDrawn="1">
          <p15:clr>
            <a:srgbClr val="A4A3A4"/>
          </p15:clr>
        </p15:guide>
        <p15:guide id="2" pos="2825" userDrawn="1">
          <p15:clr>
            <a:srgbClr val="A4A3A4"/>
          </p15:clr>
        </p15:guide>
        <p15:guide id="3" pos="4855" userDrawn="1">
          <p15:clr>
            <a:srgbClr val="A4A3A4"/>
          </p15:clr>
        </p15:guide>
        <p15:guide id="4" pos="5208" userDrawn="1">
          <p15:clr>
            <a:srgbClr val="A4A3A4"/>
          </p15:clr>
        </p15:guide>
        <p15:guide id="5" orient="horz" pos="1510" userDrawn="1">
          <p15:clr>
            <a:srgbClr val="A4A3A4"/>
          </p15:clr>
        </p15:guide>
        <p15:guide id="6" pos="1161" userDrawn="1">
          <p15:clr>
            <a:srgbClr val="A4A3A4"/>
          </p15:clr>
        </p15:guide>
        <p15:guide id="7" pos="1750" userDrawn="1">
          <p15:clr>
            <a:srgbClr val="A4A3A4"/>
          </p15:clr>
        </p15:guide>
        <p15:guide id="8" pos="3544" userDrawn="1">
          <p15:clr>
            <a:srgbClr val="A4A3A4"/>
          </p15:clr>
        </p15:guide>
        <p15:guide id="9" pos="4134" userDrawn="1">
          <p15:clr>
            <a:srgbClr val="A4A3A4"/>
          </p15:clr>
        </p15:guide>
        <p15:guide id="10" pos="5925" userDrawn="1">
          <p15:clr>
            <a:srgbClr val="A4A3A4"/>
          </p15:clr>
        </p15:guide>
        <p15:guide id="11" pos="6515"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koner og teks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701675" y="361840"/>
            <a:ext cx="10785475" cy="936000"/>
          </a:xfrm>
        </p:spPr>
        <p:txBody>
          <a:bodyPr/>
          <a:lstStyle>
            <a:lvl1pPr>
              <a:defRPr/>
            </a:lvl1pPr>
          </a:lstStyle>
          <a:p>
            <a:r>
              <a:rPr lang="da-DK" dirty="0"/>
              <a:t>Klik her for at tilføje titel</a:t>
            </a:r>
            <a:endParaRPr lang="da-DK"/>
          </a:p>
        </p:txBody>
      </p:sp>
      <p:sp>
        <p:nvSpPr>
          <p:cNvPr id="3" name="Content Placeholder 2"/>
          <p:cNvSpPr>
            <a:spLocks noGrp="1"/>
          </p:cNvSpPr>
          <p:nvPr>
            <p:ph sz="half" idx="1" hasCustomPrompt="1"/>
          </p:nvPr>
        </p:nvSpPr>
        <p:spPr>
          <a:xfrm>
            <a:off x="2135559" y="1383417"/>
            <a:ext cx="9351591" cy="1108800"/>
          </a:xfrm>
        </p:spPr>
        <p:txBody>
          <a:bodyPr rIns="144000"/>
          <a:lstStyle>
            <a:lvl1pPr marL="0" indent="0">
              <a:spcBef>
                <a:spcPts val="0"/>
              </a:spcBef>
              <a:buFont typeface="Arial" panose="020B0604020202020204" pitchFamily="34" charset="0"/>
              <a:buChar char="​"/>
              <a:defRPr sz="2332">
                <a:solidFill>
                  <a:schemeClr val="tx2"/>
                </a:solidFill>
                <a:latin typeface="+mj-lt"/>
              </a:defRPr>
            </a:lvl1pPr>
            <a:lvl2pPr marL="0" indent="0">
              <a:spcBef>
                <a:spcPts val="566"/>
              </a:spcBef>
              <a:buFont typeface="Arial" panose="020B0604020202020204" pitchFamily="34" charset="0"/>
              <a:buChar char="​"/>
              <a:defRPr sz="1532">
                <a:latin typeface="+mn-lt"/>
                <a:cs typeface="Arial" panose="020B0604020202020204" pitchFamily="34" charset="0"/>
              </a:defRPr>
            </a:lvl2pPr>
            <a:lvl3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3pPr>
            <a:lvl4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4pPr>
            <a:lvl5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5pPr>
            <a:lvl6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6pPr>
            <a:lvl7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7pPr>
            <a:lvl8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8pPr>
            <a:lvl9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9pPr>
          </a:lstStyle>
          <a:p>
            <a:pPr lvl="0"/>
            <a:r>
              <a:rPr lang="da-DK" dirty="0"/>
              <a:t>Klik her for at tilføje underoverskrift</a:t>
            </a:r>
            <a:endParaRPr lang="da-DK"/>
          </a:p>
          <a:p>
            <a:pPr lvl="1"/>
            <a:r>
              <a:rPr lang="da-DK" dirty="0"/>
              <a:t>Andet niveau</a:t>
            </a:r>
            <a:endParaRPr lang="da-DK"/>
          </a:p>
          <a:p>
            <a:pPr lvl="2"/>
            <a:endParaRPr lang="da-DK" dirty="0"/>
          </a:p>
        </p:txBody>
      </p:sp>
      <p:sp>
        <p:nvSpPr>
          <p:cNvPr id="4" name="Content Placeholder 3"/>
          <p:cNvSpPr>
            <a:spLocks noGrp="1"/>
          </p:cNvSpPr>
          <p:nvPr>
            <p:ph sz="half" idx="2" hasCustomPrompt="1"/>
          </p:nvPr>
        </p:nvSpPr>
        <p:spPr>
          <a:xfrm>
            <a:off x="2135627" y="2516400"/>
            <a:ext cx="9351590" cy="1148400"/>
          </a:xfrm>
        </p:spPr>
        <p:txBody>
          <a:bodyPr tIns="36000" rIns="144000"/>
          <a:lstStyle>
            <a:lvl1pPr marL="0" indent="0">
              <a:spcBef>
                <a:spcPts val="0"/>
              </a:spcBef>
              <a:buFont typeface="Arial" panose="020B0604020202020204" pitchFamily="34" charset="0"/>
              <a:buChar char="​"/>
              <a:defRPr sz="2332">
                <a:solidFill>
                  <a:schemeClr val="tx2"/>
                </a:solidFill>
                <a:latin typeface="+mj-lt"/>
              </a:defRPr>
            </a:lvl1pPr>
            <a:lvl2pPr marL="0" indent="0">
              <a:spcBef>
                <a:spcPts val="566"/>
              </a:spcBef>
              <a:buFont typeface="Arial" panose="020B0604020202020204" pitchFamily="34" charset="0"/>
              <a:buChar char="​"/>
              <a:defRPr sz="1532">
                <a:latin typeface="+mn-lt"/>
                <a:cs typeface="Arial" panose="020B0604020202020204" pitchFamily="34" charset="0"/>
              </a:defRPr>
            </a:lvl2pPr>
            <a:lvl3pPr marL="0" indent="0">
              <a:spcBef>
                <a:spcPts val="566"/>
              </a:spcBef>
              <a:buFont typeface="Arial" panose="020B0604020202020204" pitchFamily="34" charset="0"/>
              <a:buNone/>
              <a:defRPr sz="1532">
                <a:latin typeface="Arial" panose="020B0604020202020204" pitchFamily="34" charset="0"/>
                <a:cs typeface="Arial" panose="020B0604020202020204" pitchFamily="34" charset="0"/>
              </a:defRPr>
            </a:lvl3pPr>
            <a:lvl4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4pPr>
            <a:lvl5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5pPr>
            <a:lvl6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6pPr>
            <a:lvl7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7pPr>
            <a:lvl8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8pPr>
            <a:lvl9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9pPr>
          </a:lstStyle>
          <a:p>
            <a:pPr lvl="0"/>
            <a:r>
              <a:rPr lang="da-DK" dirty="0"/>
              <a:t>Klik her for at tilføje underoverskrift</a:t>
            </a:r>
            <a:endParaRPr lang="da-DK"/>
          </a:p>
          <a:p>
            <a:pPr lvl="1"/>
            <a:r>
              <a:rPr lang="da-DK" dirty="0"/>
              <a:t>Andet niveau</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2135627" y="3690000"/>
            <a:ext cx="9351590" cy="1144800"/>
          </a:xfrm>
        </p:spPr>
        <p:txBody>
          <a:bodyPr tIns="36000" rIns="144000"/>
          <a:lstStyle>
            <a:lvl1pPr marL="0" indent="0">
              <a:spcBef>
                <a:spcPts val="0"/>
              </a:spcBef>
              <a:buFont typeface="Arial" panose="020B0604020202020204" pitchFamily="34" charset="0"/>
              <a:buChar char="​"/>
              <a:defRPr sz="2332">
                <a:solidFill>
                  <a:schemeClr val="tx2"/>
                </a:solidFill>
                <a:latin typeface="+mj-lt"/>
              </a:defRPr>
            </a:lvl1pPr>
            <a:lvl2pPr marL="0" indent="0">
              <a:spcBef>
                <a:spcPts val="566"/>
              </a:spcBef>
              <a:buFont typeface="Arial" panose="020B0604020202020204" pitchFamily="34" charset="0"/>
              <a:buChar char="​"/>
              <a:defRPr sz="1532">
                <a:latin typeface="+mn-lt"/>
                <a:cs typeface="Arial" panose="020B0604020202020204" pitchFamily="34" charset="0"/>
              </a:defRPr>
            </a:lvl2pPr>
            <a:lvl3pPr marL="0" indent="0">
              <a:spcBef>
                <a:spcPts val="566"/>
              </a:spcBef>
              <a:buFont typeface="Arial" panose="020B0604020202020204" pitchFamily="34" charset="0"/>
              <a:buNone/>
              <a:defRPr sz="1532">
                <a:latin typeface="Arial" panose="020B0604020202020204" pitchFamily="34" charset="0"/>
                <a:cs typeface="Arial" panose="020B0604020202020204" pitchFamily="34" charset="0"/>
              </a:defRPr>
            </a:lvl3pPr>
            <a:lvl4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4pPr>
            <a:lvl5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5pPr>
            <a:lvl6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6pPr>
            <a:lvl7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7pPr>
            <a:lvl8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8pPr>
            <a:lvl9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9pPr>
          </a:lstStyle>
          <a:p>
            <a:pPr lvl="0"/>
            <a:r>
              <a:rPr lang="da-DK" noProof="0" dirty="0"/>
              <a:t>Klik for at tilføje underoverskrift</a:t>
            </a:r>
            <a:endParaRPr lang="da-DK"/>
          </a:p>
          <a:p>
            <a:pPr lvl="1"/>
            <a:r>
              <a:rPr lang="da-DK" noProof="0" dirty="0"/>
              <a:t>Andet niveau</a:t>
            </a:r>
            <a:endParaRPr lang="da-DK"/>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2135559" y="4860000"/>
            <a:ext cx="9351591" cy="1054800"/>
          </a:xfrm>
        </p:spPr>
        <p:txBody>
          <a:bodyPr tIns="36000" rIns="144000"/>
          <a:lstStyle>
            <a:lvl1pPr marL="0" indent="0">
              <a:spcBef>
                <a:spcPts val="0"/>
              </a:spcBef>
              <a:buFont typeface="Arial" panose="020B0604020202020204" pitchFamily="34" charset="0"/>
              <a:buChar char="​"/>
              <a:defRPr sz="2332">
                <a:solidFill>
                  <a:schemeClr val="tx2"/>
                </a:solidFill>
                <a:latin typeface="+mj-lt"/>
              </a:defRPr>
            </a:lvl1pPr>
            <a:lvl2pPr marL="0" indent="0">
              <a:spcBef>
                <a:spcPts val="566"/>
              </a:spcBef>
              <a:buFont typeface="Arial" panose="020B0604020202020204" pitchFamily="34" charset="0"/>
              <a:buChar char="​"/>
              <a:defRPr sz="1532">
                <a:latin typeface="+mn-lt"/>
                <a:cs typeface="Arial" panose="020B0604020202020204" pitchFamily="34" charset="0"/>
              </a:defRPr>
            </a:lvl2pPr>
            <a:lvl3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3pPr>
            <a:lvl4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4pPr>
            <a:lvl5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5pPr>
            <a:lvl6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6pPr>
            <a:lvl7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7pPr>
            <a:lvl8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8pPr>
            <a:lvl9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9pPr>
          </a:lstStyle>
          <a:p>
            <a:pPr lvl="0"/>
            <a:r>
              <a:rPr lang="da-DK" noProof="0" dirty="0"/>
              <a:t>Klik for at tilføje underoverskrift</a:t>
            </a:r>
            <a:endParaRPr lang="da-DK"/>
          </a:p>
          <a:p>
            <a:pPr lvl="1"/>
            <a:r>
              <a:rPr lang="da-DK" noProof="0" dirty="0"/>
              <a:t>Andet niveau</a:t>
            </a:r>
            <a:endParaRPr lang="da-DK"/>
          </a:p>
        </p:txBody>
      </p:sp>
      <p:cxnSp>
        <p:nvCxnSpPr>
          <p:cNvPr id="12" name="Straight Connector 11">
            <a:extLst>
              <a:ext uri="{FF2B5EF4-FFF2-40B4-BE49-F238E27FC236}">
                <a16:creationId xmlns:a16="http://schemas.microsoft.com/office/drawing/2014/main" id="{FDBF058C-27D8-4D60-B55B-EE1703C75AF3}"/>
              </a:ext>
            </a:extLst>
          </p:cNvPr>
          <p:cNvCxnSpPr>
            <a:cxnSpLocks/>
          </p:cNvCxnSpPr>
          <p:nvPr userDrawn="1"/>
        </p:nvCxnSpPr>
        <p:spPr bwMode="auto">
          <a:xfrm>
            <a:off x="2135559" y="2505563"/>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259779C2-36AD-43BA-99FC-A34E95CF8078}"/>
              </a:ext>
            </a:extLst>
          </p:cNvPr>
          <p:cNvCxnSpPr>
            <a:cxnSpLocks/>
          </p:cNvCxnSpPr>
          <p:nvPr userDrawn="1"/>
        </p:nvCxnSpPr>
        <p:spPr bwMode="auto">
          <a:xfrm>
            <a:off x="2135559" y="3675182"/>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09BE8152-475F-425D-A076-79CF1E3E69F9}"/>
              </a:ext>
            </a:extLst>
          </p:cNvPr>
          <p:cNvCxnSpPr>
            <a:cxnSpLocks/>
          </p:cNvCxnSpPr>
          <p:nvPr userDrawn="1"/>
        </p:nvCxnSpPr>
        <p:spPr bwMode="auto">
          <a:xfrm>
            <a:off x="2135559" y="4844800"/>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Date Placeholder 4"/>
          <p:cNvSpPr>
            <a:spLocks noGrp="1"/>
          </p:cNvSpPr>
          <p:nvPr>
            <p:ph type="dt" sz="half" idx="10"/>
          </p:nvPr>
        </p:nvSpPr>
        <p:spPr/>
        <p:txBody>
          <a:bodyPr/>
          <a:lstStyle/>
          <a:p>
            <a:fld id="{D709F18B-C64D-467D-95E0-03999A31A181}" type="datetime1">
              <a:rPr lang="da-DK" smtClean="0"/>
              <a:t>07-02-2023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 Placeholder 8">
            <a:extLst>
              <a:ext uri="{FF2B5EF4-FFF2-40B4-BE49-F238E27FC236}">
                <a16:creationId xmlns:a16="http://schemas.microsoft.com/office/drawing/2014/main" id="{94792C7B-92A0-4FF6-B35D-F2AEB7880E8E}"/>
              </a:ext>
            </a:extLst>
          </p:cNvPr>
          <p:cNvSpPr>
            <a:spLocks noGrp="1"/>
          </p:cNvSpPr>
          <p:nvPr>
            <p:ph type="body" sz="quarter" idx="23" hasCustomPrompt="1"/>
          </p:nvPr>
        </p:nvSpPr>
        <p:spPr>
          <a:xfrm>
            <a:off x="701743" y="1453470"/>
            <a:ext cx="936000" cy="936000"/>
          </a:xfrm>
        </p:spPr>
        <p:txBody>
          <a:bodyPr lIns="72000" rIns="72000" anchor="ctr" anchorCtr="0"/>
          <a:lstStyle>
            <a:lvl1pPr marL="0" indent="0" algn="ctr">
              <a:buNone/>
              <a:defRPr sz="1366"/>
            </a:lvl1pPr>
          </a:lstStyle>
          <a:p>
            <a:pPr lvl="0"/>
            <a:r>
              <a:rPr lang="da-DK" dirty="0"/>
              <a:t>Placer ikon her</a:t>
            </a:r>
            <a:endParaRPr lang="da-DK"/>
          </a:p>
        </p:txBody>
      </p:sp>
      <p:sp>
        <p:nvSpPr>
          <p:cNvPr id="18" name="Text Placeholder 10">
            <a:extLst>
              <a:ext uri="{FF2B5EF4-FFF2-40B4-BE49-F238E27FC236}">
                <a16:creationId xmlns:a16="http://schemas.microsoft.com/office/drawing/2014/main" id="{C3A1B1E9-DECF-46F3-AAAB-6E78C85D04CC}"/>
              </a:ext>
            </a:extLst>
          </p:cNvPr>
          <p:cNvSpPr>
            <a:spLocks noGrp="1"/>
          </p:cNvSpPr>
          <p:nvPr>
            <p:ph type="body" sz="quarter" idx="24" hasCustomPrompt="1"/>
          </p:nvPr>
        </p:nvSpPr>
        <p:spPr>
          <a:xfrm>
            <a:off x="701743" y="2620000"/>
            <a:ext cx="936000" cy="936000"/>
          </a:xfrm>
        </p:spPr>
        <p:txBody>
          <a:bodyPr lIns="72000" rIns="72000" anchor="ctr" anchorCtr="0"/>
          <a:lstStyle>
            <a:lvl1pPr marL="0" indent="0" algn="ctr">
              <a:buNone/>
              <a:defRPr sz="1366"/>
            </a:lvl1pPr>
          </a:lstStyle>
          <a:p>
            <a:pPr lvl="0"/>
            <a:r>
              <a:rPr lang="da-DK" dirty="0"/>
              <a:t>Placer ikon her</a:t>
            </a:r>
            <a:endParaRPr lang="da-DK"/>
          </a:p>
        </p:txBody>
      </p:sp>
      <p:sp>
        <p:nvSpPr>
          <p:cNvPr id="19" name="Text Placeholder 12">
            <a:extLst>
              <a:ext uri="{FF2B5EF4-FFF2-40B4-BE49-F238E27FC236}">
                <a16:creationId xmlns:a16="http://schemas.microsoft.com/office/drawing/2014/main" id="{B0F61776-DD49-4690-AD42-D6ABADF90CFA}"/>
              </a:ext>
            </a:extLst>
          </p:cNvPr>
          <p:cNvSpPr>
            <a:spLocks noGrp="1"/>
          </p:cNvSpPr>
          <p:nvPr>
            <p:ph type="body" sz="quarter" idx="25" hasCustomPrompt="1"/>
          </p:nvPr>
        </p:nvSpPr>
        <p:spPr>
          <a:xfrm>
            <a:off x="701743" y="3797925"/>
            <a:ext cx="936000" cy="936000"/>
          </a:xfrm>
        </p:spPr>
        <p:txBody>
          <a:bodyPr lIns="72000" rIns="72000" anchor="ctr" anchorCtr="0"/>
          <a:lstStyle>
            <a:lvl1pPr marL="0" indent="0" algn="ctr">
              <a:buNone/>
              <a:defRPr sz="1366"/>
            </a:lvl1pPr>
          </a:lstStyle>
          <a:p>
            <a:pPr lvl="0"/>
            <a:r>
              <a:rPr lang="da-DK" dirty="0"/>
              <a:t>Placer ikon her</a:t>
            </a:r>
            <a:endParaRPr lang="da-DK"/>
          </a:p>
        </p:txBody>
      </p:sp>
      <p:sp>
        <p:nvSpPr>
          <p:cNvPr id="20" name="Text Placeholder 14">
            <a:extLst>
              <a:ext uri="{FF2B5EF4-FFF2-40B4-BE49-F238E27FC236}">
                <a16:creationId xmlns:a16="http://schemas.microsoft.com/office/drawing/2014/main" id="{99D2927B-9BA1-4072-844B-1840D4566B76}"/>
              </a:ext>
            </a:extLst>
          </p:cNvPr>
          <p:cNvSpPr>
            <a:spLocks noGrp="1"/>
          </p:cNvSpPr>
          <p:nvPr>
            <p:ph type="body" sz="quarter" idx="26" hasCustomPrompt="1"/>
          </p:nvPr>
        </p:nvSpPr>
        <p:spPr>
          <a:xfrm>
            <a:off x="701743" y="4975225"/>
            <a:ext cx="936000" cy="936000"/>
          </a:xfrm>
        </p:spPr>
        <p:txBody>
          <a:bodyPr lIns="72000" rIns="72000" anchor="ctr" anchorCtr="0"/>
          <a:lstStyle>
            <a:lvl1pPr marL="0" indent="0" algn="ctr">
              <a:buNone/>
              <a:defRPr sz="1366"/>
            </a:lvl1pPr>
          </a:lstStyle>
          <a:p>
            <a:pPr lvl="0"/>
            <a:r>
              <a:rPr lang="da-DK" dirty="0"/>
              <a:t>Placer ikon her</a:t>
            </a:r>
            <a:endParaRPr lang="da-DK"/>
          </a:p>
        </p:txBody>
      </p:sp>
    </p:spTree>
    <p:extLst>
      <p:ext uri="{BB962C8B-B14F-4D97-AF65-F5344CB8AC3E}">
        <p14:creationId xmlns:p14="http://schemas.microsoft.com/office/powerpoint/2010/main" val="3415232413"/>
      </p:ext>
    </p:extLst>
  </p:cSld>
  <p:clrMapOvr>
    <a:masterClrMapping/>
  </p:clrMapOvr>
  <p:extLst mod="1">
    <p:ext uri="{DCECCB84-F9BA-43D5-87BE-67443E8EF086}">
      <p15:sldGuideLst xmlns:p15="http://schemas.microsoft.com/office/powerpoint/2012/main">
        <p15:guide id="5" pos="1970" userDrawn="1">
          <p15:clr>
            <a:srgbClr val="A4A3A4"/>
          </p15:clr>
        </p15:guide>
        <p15:guide id="6" pos="2197" userDrawn="1">
          <p15:clr>
            <a:srgbClr val="A4A3A4"/>
          </p15:clr>
        </p15:guide>
        <p15:guide id="7" pos="3725" userDrawn="1">
          <p15:clr>
            <a:srgbClr val="A4A3A4"/>
          </p15:clr>
        </p15:guide>
        <p15:guide id="8" pos="3952" userDrawn="1">
          <p15:clr>
            <a:srgbClr val="A4A3A4"/>
          </p15:clr>
        </p15:guide>
        <p15:guide id="9" pos="5481" userDrawn="1">
          <p15:clr>
            <a:srgbClr val="A4A3A4"/>
          </p15:clr>
        </p15:guide>
        <p15:guide id="10" pos="5707" userDrawn="1">
          <p15:clr>
            <a:srgbClr val="A4A3A4"/>
          </p15:clr>
        </p15:guide>
        <p15:guide id="11" pos="1031" userDrawn="1">
          <p15:clr>
            <a:srgbClr val="A4A3A4"/>
          </p15:clr>
        </p15:guide>
        <p15:guide id="12" orient="horz" pos="1508" userDrawn="1">
          <p15:clr>
            <a:srgbClr val="A4A3A4"/>
          </p15:clr>
        </p15:guide>
        <p15:guide id="13" orient="horz" pos="2240" userDrawn="1">
          <p15:clr>
            <a:srgbClr val="A4A3A4"/>
          </p15:clr>
        </p15:guide>
        <p15:guide id="14" orient="horz" pos="1650" userDrawn="1">
          <p15:clr>
            <a:srgbClr val="A4A3A4"/>
          </p15:clr>
        </p15:guide>
        <p15:guide id="15" orient="horz" pos="2392" userDrawn="1">
          <p15:clr>
            <a:srgbClr val="A4A3A4"/>
          </p15:clr>
        </p15:guide>
        <p15:guide id="16" orient="horz" pos="2982" userDrawn="1">
          <p15:clr>
            <a:srgbClr val="A4A3A4"/>
          </p15:clr>
        </p15:guide>
        <p15:guide id="17" orient="horz" pos="4320" userDrawn="1">
          <p15:clr>
            <a:srgbClr val="A4A3A4"/>
          </p15:clr>
        </p15:guide>
        <p15:guide id="18" orient="horz" pos="3133"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456" y="180975"/>
            <a:ext cx="11830050" cy="6496050"/>
          </a:xfrm>
          <a:prstGeom prst="rect">
            <a:avLst/>
          </a:prstGeom>
          <a:solidFill>
            <a:schemeClr val="tx2"/>
          </a:solidFill>
          <a:ln>
            <a:noFill/>
          </a:ln>
          <a:effectLst/>
        </p:spPr>
        <p:txBody>
          <a:bodyPr wrap="none" lIns="0" tIns="0" rIns="0" bIns="0" anchor="ctr"/>
          <a:lstStyle/>
          <a:p>
            <a:endParaRPr lang="da-DK" sz="1632" dirty="0"/>
          </a:p>
        </p:txBody>
      </p:sp>
      <p:sp>
        <p:nvSpPr>
          <p:cNvPr id="2" name="Title 1"/>
          <p:cNvSpPr>
            <a:spLocks noGrp="1"/>
          </p:cNvSpPr>
          <p:nvPr>
            <p:ph type="title" hasCustomPrompt="1"/>
          </p:nvPr>
        </p:nvSpPr>
        <p:spPr bwMode="white">
          <a:xfrm>
            <a:off x="701675" y="1357273"/>
            <a:ext cx="10785475" cy="4566398"/>
          </a:xfrm>
        </p:spPr>
        <p:txBody>
          <a:bodyPr rIns="0"/>
          <a:lstStyle>
            <a:lvl1pPr algn="ctr">
              <a:lnSpc>
                <a:spcPct val="88000"/>
              </a:lnSpc>
              <a:defRPr sz="4264">
                <a:solidFill>
                  <a:schemeClr val="bg1"/>
                </a:solidFill>
              </a:defRPr>
            </a:lvl1pPr>
          </a:lstStyle>
          <a:p>
            <a:r>
              <a:rPr lang="da-DK" dirty="0"/>
              <a:t>Klik her for at tilføje tekst</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07-02-2023</a:t>
            </a:fld>
            <a:endParaRPr lang="da-DK" dirty="0"/>
          </a:p>
        </p:txBody>
      </p:sp>
      <p:sp>
        <p:nvSpPr>
          <p:cNvPr id="6" name="Footer Placeholder 5"/>
          <p:cNvSpPr>
            <a:spLocks noGrp="1"/>
          </p:cNvSpPr>
          <p:nvPr>
            <p:ph type="ftr" sz="quarter" idx="11"/>
          </p:nvPr>
        </p:nvSpPr>
        <p:spPr bwMode="white"/>
        <p:txBody>
          <a:bodyPr/>
          <a:lstStyle>
            <a:lvl1pPr>
              <a:defRPr>
                <a:solidFill>
                  <a:schemeClr val="bg1"/>
                </a:solidFill>
              </a:defRPr>
            </a:lvl1p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bwMode="white">
          <a:xfrm>
            <a:off x="702668" y="6400936"/>
            <a:ext cx="279770" cy="274857"/>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83803" rtl="0" eaLnBrk="1" fontAlgn="auto" latinLnBrk="0" hangingPunct="1">
              <a:lnSpc>
                <a:spcPct val="100000"/>
              </a:lnSpc>
              <a:spcBef>
                <a:spcPts val="0"/>
              </a:spcBef>
              <a:spcAft>
                <a:spcPts val="0"/>
              </a:spcAft>
              <a:buClrTx/>
              <a:buSzTx/>
              <a:buFontTx/>
              <a:buNone/>
              <a:tabLst/>
              <a:defRPr/>
            </a:pPr>
            <a:fld id="{83DFD3FF-FAEA-D841-BBBA-173DB513EC35}" type="slidenum">
              <a:rPr kumimoji="0" lang="da-DK" sz="866" b="0" i="0" u="none" strike="noStrike" kern="1200" cap="none" spc="0" normalizeH="0" baseline="0" noProof="0" smtClean="0">
                <a:ln>
                  <a:noFill/>
                </a:ln>
                <a:solidFill>
                  <a:schemeClr val="bg1"/>
                </a:solidFill>
                <a:effectLst/>
                <a:uLnTx/>
                <a:uFillTx/>
                <a:latin typeface="+mn-lt"/>
                <a:ea typeface="+mn-ea"/>
                <a:cs typeface="+mn-cs"/>
              </a:rPr>
              <a:pPr marL="0" marR="0" lvl="0" indent="0" algn="l" defTabSz="883803" rtl="0" eaLnBrk="1" fontAlgn="auto" latinLnBrk="0" hangingPunct="1">
                <a:lnSpc>
                  <a:spcPct val="100000"/>
                </a:lnSpc>
                <a:spcBef>
                  <a:spcPts val="0"/>
                </a:spcBef>
                <a:spcAft>
                  <a:spcPts val="0"/>
                </a:spcAft>
                <a:buClrTx/>
                <a:buSzTx/>
                <a:buFontTx/>
                <a:buNone/>
                <a:tabLst/>
                <a:defRPr/>
              </a:pPr>
              <a:t>‹nr.›</a:t>
            </a:fld>
            <a:endParaRPr kumimoji="0" lang="da-DK" sz="866" b="0" i="0" u="none" strike="noStrike" kern="1200" cap="none" spc="0" normalizeH="0" baseline="0" noProof="0" dirty="0">
              <a:ln>
                <a:noFill/>
              </a:ln>
              <a:solidFill>
                <a:schemeClr val="bg1"/>
              </a:solidFill>
              <a:effectLst/>
              <a:uLnTx/>
              <a:uFillTx/>
              <a:latin typeface="+mn-lt"/>
              <a:ea typeface="+mn-ea"/>
              <a:cs typeface="+mn-cs"/>
            </a:endParaRPr>
          </a:p>
        </p:txBody>
      </p:sp>
      <p:pic>
        <p:nvPicPr>
          <p:cNvPr id="918727780" name="image" descr="{&quot;templafy&quot;:{&quot;id&quot;:&quot;c5f8a347-b761-4f3c-8a7d-d33311ac203f&quot;}}"/>
          <p:cNvPicPr>
            <a:picLocks noChangeAspect="1"/>
          </p:cNvPicPr>
          <p:nvPr/>
        </p:nvPicPr>
        <p:blipFill>
          <a:blip r:embed="rId2">
            <a:extLst/>
          </a:blip>
          <a:stretch>
            <a:fillRect/>
          </a:stretch>
        </p:blipFill>
        <p:spPr>
          <a:xfrm>
            <a:off x="8976321" y="6042696"/>
            <a:ext cx="2534400" cy="655200"/>
          </a:xfrm>
          <a:prstGeom prst="rect">
            <a:avLst/>
          </a:prstGeom>
        </p:spPr>
      </p:pic>
    </p:spTree>
    <p:extLst>
      <p:ext uri="{BB962C8B-B14F-4D97-AF65-F5344CB8AC3E}">
        <p14:creationId xmlns:p14="http://schemas.microsoft.com/office/powerpoint/2010/main" val="169159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456" y="179388"/>
            <a:ext cx="11830050" cy="6498612"/>
          </a:xfrm>
          <a:noFill/>
        </p:spPr>
        <p:txBody>
          <a:bodyPr lIns="72000" tIns="36000" rIns="4726800" anchor="t" anchorCtr="0"/>
          <a:lstStyle>
            <a:lvl1pPr marL="0" indent="0" algn="ctr">
              <a:buNone/>
              <a:defRPr sz="1366" b="0"/>
            </a:lvl1pPr>
          </a:lstStyle>
          <a:p>
            <a:r>
              <a:rPr lang="da-DK" noProof="1"/>
              <a:t>Klik på rammen for at indsætte billede via Templafy og Images</a:t>
            </a:r>
            <a:endParaRPr lang="da-DK"/>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298">
                <a:solidFill>
                  <a:schemeClr val="bg1"/>
                </a:solidFill>
              </a:defRPr>
            </a:lvl1pPr>
          </a:lstStyle>
          <a:p>
            <a:pPr lvl="0"/>
            <a:r>
              <a:rPr lang="da-DK" noProof="0" dirty="0"/>
              <a:t>Klik for at tilføje titel</a:t>
            </a:r>
            <a:endParaRPr lang="da-DK"/>
          </a:p>
        </p:txBody>
      </p:sp>
      <p:sp>
        <p:nvSpPr>
          <p:cNvPr id="13" name="Text Placeholder 2"/>
          <p:cNvSpPr>
            <a:spLocks noGrp="1"/>
          </p:cNvSpPr>
          <p:nvPr>
            <p:ph type="body" sz="half" idx="1" hasCustomPrompt="1"/>
          </p:nvPr>
        </p:nvSpPr>
        <p:spPr bwMode="white">
          <a:xfrm>
            <a:off x="7550102" y="1450800"/>
            <a:ext cx="3941166" cy="3780000"/>
          </a:xfrm>
        </p:spPr>
        <p:txBody>
          <a:bodyPr rIns="14400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07-02-2023</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400800"/>
            <a:ext cx="3794400" cy="277200"/>
          </a:xfrm>
        </p:spPr>
        <p:txBody>
          <a:bodyPr/>
          <a:lstStyle>
            <a:lvl1pPr>
              <a:defRPr>
                <a:solidFill>
                  <a:schemeClr val="bg1"/>
                </a:solidFill>
              </a:defRPr>
            </a:lvl1pPr>
          </a:lstStyle>
          <a:p>
            <a:endParaRPr lang="da-DK" dirty="0"/>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400936"/>
            <a:ext cx="280800" cy="254625"/>
          </a:xfrm>
        </p:spPr>
        <p:txBody>
          <a:bodyPr/>
          <a:lstStyle>
            <a:lvl1pPr>
              <a:defRPr>
                <a:solidFill>
                  <a:schemeClr val="bg1"/>
                </a:solidFill>
              </a:defRPr>
            </a:lvl1pPr>
          </a:lstStyle>
          <a:p>
            <a:fld id="{80AE25ED-097C-4BDC-A7CE-FA97BD9CA3B5}" type="slidenum">
              <a:rPr lang="da-DK" smtClean="0"/>
              <a:pPr/>
              <a:t>‹nr.›</a:t>
            </a:fld>
            <a:endParaRPr lang="da-DK" dirty="0"/>
          </a:p>
        </p:txBody>
      </p:sp>
      <p:pic>
        <p:nvPicPr>
          <p:cNvPr id="1810728076" name="Logo" descr="{&quot;templafy&quot;:{&quot;id&quot;:&quot;dac829bd-f3f0-49aa-ac59-c7331295573a&quot;}}"/>
          <p:cNvPicPr>
            <a:picLocks noChangeAspect="1"/>
          </p:cNvPicPr>
          <p:nvPr/>
        </p:nvPicPr>
        <p:blipFill>
          <a:blip r:embed="rId2">
            <a:extLst/>
          </a:blip>
          <a:stretch>
            <a:fillRect/>
          </a:stretch>
        </p:blipFill>
        <p:spPr>
          <a:xfrm>
            <a:off x="8976321" y="6042696"/>
            <a:ext cx="2534400" cy="655200"/>
          </a:xfrm>
          <a:prstGeom prst="rect">
            <a:avLst/>
          </a:prstGeom>
        </p:spPr>
      </p:pic>
      <p:sp>
        <p:nvSpPr>
          <p:cNvPr id="9" name="AutoShape 4">
            <a:extLst>
              <a:ext uri="{FF2B5EF4-FFF2-40B4-BE49-F238E27FC236}">
                <a16:creationId xmlns:a16="http://schemas.microsoft.com/office/drawing/2014/main" id="{8E9F2879-9B5A-4058-B154-E03170C6CED0}"/>
              </a:ext>
            </a:extLst>
          </p:cNvPr>
          <p:cNvSpPr>
            <a:spLocks/>
          </p:cNvSpPr>
          <p:nvPr userDrawn="1"/>
        </p:nvSpPr>
        <p:spPr bwMode="gray">
          <a:xfrm>
            <a:off x="8538450" y="6915117"/>
            <a:ext cx="2952750" cy="149593"/>
          </a:xfrm>
          <a:prstGeom prst="rect">
            <a:avLst/>
          </a:prstGeom>
          <a:noFill/>
          <a:ln w="12700" algn="ctr">
            <a:noFill/>
            <a:miter lim="800000"/>
            <a:headEnd/>
            <a:tailEnd/>
          </a:ln>
          <a:effectLst/>
        </p:spPr>
        <p:txBody>
          <a:bodyPr wrap="square" lIns="0" tIns="0" rIns="0" bIns="0">
            <a:spAutoFit/>
          </a:bodyPr>
          <a:lstStyle/>
          <a:p>
            <a:pPr algn="r" defTabSz="441909">
              <a:lnSpc>
                <a:spcPct val="108000"/>
              </a:lnSpc>
              <a:spcBef>
                <a:spcPts val="566"/>
              </a:spcBef>
              <a:tabLst>
                <a:tab pos="171851" algn="l"/>
              </a:tabLst>
            </a:pPr>
            <a:r>
              <a:rPr lang="da-DK" sz="866" b="0" noProof="1">
                <a:solidFill>
                  <a:schemeClr val="tx1">
                    <a:lumMod val="65000"/>
                    <a:lumOff val="35000"/>
                  </a:schemeClr>
                </a:solidFill>
                <a:cs typeface="Arial" charset="0"/>
              </a:rPr>
              <a:t>Klik på knappen </a:t>
            </a:r>
            <a:r>
              <a:rPr lang="da-DK" sz="866" b="1" noProof="1">
                <a:solidFill>
                  <a:schemeClr val="tx1">
                    <a:lumMod val="65000"/>
                    <a:lumOff val="35000"/>
                  </a:schemeClr>
                </a:solidFill>
                <a:cs typeface="Arial" charset="0"/>
              </a:rPr>
              <a:t>Indsæt logo forrest </a:t>
            </a:r>
            <a:r>
              <a:rPr lang="da-DK" sz="866" b="0" noProof="1">
                <a:solidFill>
                  <a:schemeClr val="tx1">
                    <a:lumMod val="65000"/>
                    <a:lumOff val="35000"/>
                  </a:schemeClr>
                </a:solidFill>
                <a:cs typeface="Arial" charset="0"/>
              </a:rPr>
              <a:t>for at vise logoet</a:t>
            </a:r>
            <a:endParaRPr lang="da-DK" sz="1632"/>
          </a:p>
        </p:txBody>
      </p:sp>
    </p:spTree>
    <p:extLst>
      <p:ext uri="{BB962C8B-B14F-4D97-AF65-F5344CB8AC3E}">
        <p14:creationId xmlns:p14="http://schemas.microsoft.com/office/powerpoint/2010/main" val="219356604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4587" userDrawn="1">
          <p15:clr>
            <a:srgbClr val="A4A3A4"/>
          </p15:clr>
        </p15:guide>
        <p15:guide id="2" pos="4755"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white">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883803" rtl="0" eaLnBrk="1" fontAlgn="base" latinLnBrk="0" hangingPunct="1">
              <a:lnSpc>
                <a:spcPct val="108000"/>
              </a:lnSpc>
              <a:spcBef>
                <a:spcPct val="54000"/>
              </a:spcBef>
              <a:spcAft>
                <a:spcPct val="0"/>
              </a:spcAft>
              <a:buClrTx/>
              <a:buSzTx/>
              <a:buFontTx/>
              <a:buNone/>
              <a:tabLst/>
            </a:pPr>
            <a:endParaRPr kumimoji="0" lang="da-DK" sz="1632"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456" y="181111"/>
            <a:ext cx="11830050" cy="6494503"/>
          </a:xfrm>
        </p:spPr>
        <p:txBody>
          <a:bodyPr lIns="72000" tIns="36000" rIns="72000"/>
          <a:lstStyle>
            <a:lvl1pPr marL="0" indent="0" algn="ctr">
              <a:buNone/>
              <a:defRPr sz="1366"/>
            </a:lvl1pPr>
          </a:lstStyle>
          <a:p>
            <a:r>
              <a:rPr lang="da-DK" noProof="1"/>
              <a:t>Klik på rammen for at indsætte billede via Templafy og Images</a:t>
            </a:r>
            <a:endParaRPr lang="da-DK"/>
          </a:p>
        </p:txBody>
      </p:sp>
      <p:sp>
        <p:nvSpPr>
          <p:cNvPr id="6" name="Text Placeholder 5"/>
          <p:cNvSpPr>
            <a:spLocks noGrp="1"/>
          </p:cNvSpPr>
          <p:nvPr userDrawn="1">
            <p:ph type="body" sz="quarter" idx="16" hasCustomPrompt="1"/>
          </p:nvPr>
        </p:nvSpPr>
        <p:spPr>
          <a:xfrm>
            <a:off x="701675" y="412750"/>
            <a:ext cx="10785475" cy="1027150"/>
          </a:xfrm>
          <a:solidFill>
            <a:srgbClr val="FFFFFF">
              <a:alpha val="70000"/>
            </a:srgbClr>
          </a:solidFill>
        </p:spPr>
        <p:txBody>
          <a:bodyPr wrap="square" lIns="252000" tIns="216000" rIns="252000" bIns="216000">
            <a:spAutoFit/>
          </a:bodyPr>
          <a:lstStyle>
            <a:lvl1pPr marL="0" indent="0" algn="l">
              <a:lnSpc>
                <a:spcPct val="96000"/>
              </a:lnSpc>
              <a:spcBef>
                <a:spcPts val="0"/>
              </a:spcBef>
              <a:buNone/>
              <a:defRPr sz="3864" b="0">
                <a:solidFill>
                  <a:srgbClr val="031D5C"/>
                </a:solidFill>
                <a:latin typeface="+mj-lt"/>
              </a:defRPr>
            </a:lvl1pPr>
            <a:lvl2pPr algn="r">
              <a:spcBef>
                <a:spcPts val="1166"/>
              </a:spcBef>
              <a:defRPr sz="1166" b="1" cap="all" baseline="0">
                <a:solidFill>
                  <a:schemeClr val="tx2"/>
                </a:solidFill>
              </a:defRPr>
            </a:lvl2pPr>
          </a:lstStyle>
          <a:p>
            <a:pPr lvl="0"/>
            <a:r>
              <a:rPr lang="da-DK" dirty="0"/>
              <a:t>Klik her for at tilføje tekst</a:t>
            </a:r>
            <a:endParaRPr lang="da-DK"/>
          </a:p>
        </p:txBody>
      </p:sp>
      <p:sp>
        <p:nvSpPr>
          <p:cNvPr id="3" name="Date Placeholder 2"/>
          <p:cNvSpPr>
            <a:spLocks noGrp="1"/>
          </p:cNvSpPr>
          <p:nvPr>
            <p:ph type="dt" sz="half" idx="17"/>
          </p:nvPr>
        </p:nvSpPr>
        <p:spPr/>
        <p:txBody>
          <a:bodyPr/>
          <a:lstStyle/>
          <a:p>
            <a:fld id="{D709F18B-C64D-467D-95E0-03999A31A181}" type="datetime1">
              <a:rPr lang="da-DK" smtClean="0"/>
              <a:t>07-02-2023</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400936"/>
            <a:ext cx="280800" cy="254625"/>
          </a:xfrm>
        </p:spPr>
        <p:txBody>
          <a:bodyPr/>
          <a:lstStyle>
            <a:lvl1pPr>
              <a:defRPr>
                <a:solidFill>
                  <a:schemeClr val="bg1"/>
                </a:solidFill>
              </a:defRPr>
            </a:lvl1pPr>
          </a:lstStyle>
          <a:p>
            <a:fld id="{80AE25ED-097C-4BDC-A7CE-FA97BD9CA3B5}" type="slidenum">
              <a:rPr lang="da-DK" smtClean="0"/>
              <a:pPr/>
              <a:t>‹nr.›</a:t>
            </a:fld>
            <a:endParaRPr lang="da-DK" dirty="0"/>
          </a:p>
        </p:txBody>
      </p:sp>
      <p:pic>
        <p:nvPicPr>
          <p:cNvPr id="982409768" name="Logo" descr="{&quot;templafy&quot;:{&quot;id&quot;:&quot;b8ffc467-385a-4c73-b953-77e85b8bd0ff&quot;}}"/>
          <p:cNvPicPr>
            <a:picLocks noChangeAspect="1"/>
          </p:cNvPicPr>
          <p:nvPr/>
        </p:nvPicPr>
        <p:blipFill>
          <a:blip r:embed="rId2">
            <a:extLst/>
          </a:blip>
          <a:stretch>
            <a:fillRect/>
          </a:stretch>
        </p:blipFill>
        <p:spPr>
          <a:xfrm>
            <a:off x="8976321" y="6042696"/>
            <a:ext cx="2534400" cy="655200"/>
          </a:xfrm>
          <a:prstGeom prst="rect">
            <a:avLst/>
          </a:prstGeom>
        </p:spPr>
      </p:pic>
      <p:sp>
        <p:nvSpPr>
          <p:cNvPr id="11" name="AutoShape 4">
            <a:extLst>
              <a:ext uri="{FF2B5EF4-FFF2-40B4-BE49-F238E27FC236}">
                <a16:creationId xmlns:a16="http://schemas.microsoft.com/office/drawing/2014/main" id="{743BB1CB-D07E-4306-A02E-E60C03604D76}"/>
              </a:ext>
            </a:extLst>
          </p:cNvPr>
          <p:cNvSpPr>
            <a:spLocks/>
          </p:cNvSpPr>
          <p:nvPr userDrawn="1"/>
        </p:nvSpPr>
        <p:spPr bwMode="gray">
          <a:xfrm>
            <a:off x="8538450" y="6915117"/>
            <a:ext cx="2952750" cy="149593"/>
          </a:xfrm>
          <a:prstGeom prst="rect">
            <a:avLst/>
          </a:prstGeom>
          <a:noFill/>
          <a:ln w="12700" algn="ctr">
            <a:noFill/>
            <a:miter lim="800000"/>
            <a:headEnd/>
            <a:tailEnd/>
          </a:ln>
          <a:effectLst/>
        </p:spPr>
        <p:txBody>
          <a:bodyPr wrap="square" lIns="0" tIns="0" rIns="0" bIns="0">
            <a:spAutoFit/>
          </a:bodyPr>
          <a:lstStyle/>
          <a:p>
            <a:pPr algn="r" defTabSz="441909">
              <a:lnSpc>
                <a:spcPct val="108000"/>
              </a:lnSpc>
              <a:spcBef>
                <a:spcPts val="566"/>
              </a:spcBef>
              <a:tabLst>
                <a:tab pos="171851" algn="l"/>
              </a:tabLst>
            </a:pPr>
            <a:r>
              <a:rPr lang="da-DK" sz="866" b="0" noProof="1">
                <a:solidFill>
                  <a:schemeClr val="tx1">
                    <a:lumMod val="65000"/>
                    <a:lumOff val="35000"/>
                  </a:schemeClr>
                </a:solidFill>
                <a:cs typeface="Arial" charset="0"/>
              </a:rPr>
              <a:t>Klik på knappen </a:t>
            </a:r>
            <a:r>
              <a:rPr lang="da-DK" sz="866" b="1" noProof="1">
                <a:solidFill>
                  <a:schemeClr val="tx1">
                    <a:lumMod val="65000"/>
                    <a:lumOff val="35000"/>
                  </a:schemeClr>
                </a:solidFill>
                <a:cs typeface="Arial" charset="0"/>
              </a:rPr>
              <a:t>Indsæt logo forrest </a:t>
            </a:r>
            <a:r>
              <a:rPr lang="da-DK" sz="866" b="0" noProof="1">
                <a:solidFill>
                  <a:schemeClr val="tx1">
                    <a:lumMod val="65000"/>
                    <a:lumOff val="35000"/>
                  </a:schemeClr>
                </a:solidFill>
                <a:cs typeface="Arial" charset="0"/>
              </a:rPr>
              <a:t>for at vise logoet</a:t>
            </a:r>
            <a:endParaRPr lang="da-DK" sz="1632"/>
          </a:p>
        </p:txBody>
      </p:sp>
    </p:spTree>
    <p:extLst>
      <p:ext uri="{BB962C8B-B14F-4D97-AF65-F5344CB8AC3E}">
        <p14:creationId xmlns:p14="http://schemas.microsoft.com/office/powerpoint/2010/main" val="3735429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med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2DAD9-61A5-4644-911A-CD4E35B30F1B}"/>
              </a:ext>
            </a:extLst>
          </p:cNvPr>
          <p:cNvSpPr>
            <a:spLocks noGrp="1"/>
          </p:cNvSpPr>
          <p:nvPr>
            <p:ph type="dt" sz="half" idx="10"/>
          </p:nvPr>
        </p:nvSpPr>
        <p:spPr/>
        <p:txBody>
          <a:bodyPr/>
          <a:lstStyle/>
          <a:p>
            <a:fld id="{D709F18B-C64D-467D-95E0-03999A31A181}" type="datetime1">
              <a:rPr lang="da-DK" smtClean="0"/>
              <a:t>07-02-2023</a:t>
            </a:fld>
            <a:endParaRPr lang="da-DK" dirty="0"/>
          </a:p>
        </p:txBody>
      </p:sp>
      <p:sp>
        <p:nvSpPr>
          <p:cNvPr id="3" name="Footer Placeholder 2">
            <a:extLst>
              <a:ext uri="{FF2B5EF4-FFF2-40B4-BE49-F238E27FC236}">
                <a16:creationId xmlns:a16="http://schemas.microsoft.com/office/drawing/2014/main" id="{3960EBFC-9F9A-4DB5-9FA4-FE26576D8AA1}"/>
              </a:ext>
            </a:extLst>
          </p:cNvPr>
          <p:cNvSpPr>
            <a:spLocks noGrp="1"/>
          </p:cNvSpPr>
          <p:nvPr>
            <p:ph type="ftr" sz="quarter" idx="11"/>
          </p:nvPr>
        </p:nvSpPr>
        <p:spPr/>
        <p:txBody>
          <a:bodyPr/>
          <a:lstStyle/>
          <a:p>
            <a:endParaRPr lang="da-DK" dirty="0"/>
          </a:p>
        </p:txBody>
      </p:sp>
      <p:sp>
        <p:nvSpPr>
          <p:cNvPr id="4" name="Slide Number Placeholder 3">
            <a:extLst>
              <a:ext uri="{FF2B5EF4-FFF2-40B4-BE49-F238E27FC236}">
                <a16:creationId xmlns:a16="http://schemas.microsoft.com/office/drawing/2014/main" id="{6F13AFC6-9F5F-4A43-A002-F25D24167029}"/>
              </a:ext>
            </a:extLst>
          </p:cNvPr>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754954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6" name="Baggrund"/>
          <p:cNvSpPr/>
          <p:nvPr userDrawn="1"/>
        </p:nvSpPr>
        <p:spPr bwMode="auto">
          <a:xfrm>
            <a:off x="1906"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883803" rtl="0" eaLnBrk="1" fontAlgn="base" latinLnBrk="0" hangingPunct="1">
              <a:lnSpc>
                <a:spcPct val="108000"/>
              </a:lnSpc>
              <a:spcBef>
                <a:spcPct val="54000"/>
              </a:spcBef>
              <a:spcAft>
                <a:spcPct val="0"/>
              </a:spcAft>
              <a:buClrTx/>
              <a:buSzTx/>
              <a:buFontTx/>
              <a:buNone/>
              <a:tabLst/>
            </a:pPr>
            <a:endParaRPr kumimoji="0" lang="da-DK" sz="1632" b="0" i="0" u="none" strike="noStrike" cap="none" normalizeH="0" baseline="0" dirty="0">
              <a:ln>
                <a:noFill/>
              </a:ln>
              <a:solidFill>
                <a:schemeClr val="tx1"/>
              </a:solidFill>
              <a:effectLst/>
              <a:latin typeface="Arial" charset="0"/>
            </a:endParaRPr>
          </a:p>
        </p:txBody>
      </p:sp>
      <p:sp>
        <p:nvSpPr>
          <p:cNvPr id="2" name="Title 1">
            <a:extLst>
              <a:ext uri="{FF2B5EF4-FFF2-40B4-BE49-F238E27FC236}">
                <a16:creationId xmlns:a16="http://schemas.microsoft.com/office/drawing/2014/main" id="{9277A8AC-F640-4960-ADC6-30AC3801C4E2}"/>
              </a:ext>
            </a:extLst>
          </p:cNvPr>
          <p:cNvSpPr>
            <a:spLocks noGrp="1"/>
          </p:cNvSpPr>
          <p:nvPr>
            <p:ph type="title" hasCustomPrompt="1"/>
          </p:nvPr>
        </p:nvSpPr>
        <p:spPr/>
        <p:txBody>
          <a:bodyPr/>
          <a:lstStyle/>
          <a:p>
            <a:r>
              <a:rPr lang="da-DK" dirty="0"/>
              <a:t>Klik her for at tilføje titel</a:t>
            </a:r>
            <a:endParaRPr lang="da-DK"/>
          </a:p>
        </p:txBody>
      </p:sp>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07-02-2023</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Tree>
    <p:extLst>
      <p:ext uri="{BB962C8B-B14F-4D97-AF65-F5344CB8AC3E}">
        <p14:creationId xmlns:p14="http://schemas.microsoft.com/office/powerpoint/2010/main" val="2107177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456" y="179388"/>
            <a:ext cx="11830050" cy="6498612"/>
          </a:xfrm>
          <a:noFill/>
        </p:spPr>
        <p:txBody>
          <a:bodyPr lIns="72000" tIns="36000" rIns="72000" anchor="t" anchorCtr="0"/>
          <a:lstStyle>
            <a:lvl1pPr marL="0" indent="0" algn="ctr">
              <a:buNone/>
              <a:defRPr sz="1366" b="0"/>
            </a:lvl1pPr>
          </a:lstStyle>
          <a:p>
            <a:r>
              <a:rPr lang="da-DK" noProof="1"/>
              <a:t>Klik på rammen for at indsætte billede via Templafy og Images</a:t>
            </a:r>
            <a:endParaRPr lang="da-DK"/>
          </a:p>
        </p:txBody>
      </p:sp>
      <p:sp>
        <p:nvSpPr>
          <p:cNvPr id="18" name="Text Placeholder 3"/>
          <p:cNvSpPr>
            <a:spLocks noGrp="1"/>
          </p:cNvSpPr>
          <p:nvPr>
            <p:ph type="body" sz="quarter" idx="11" hasCustomPrompt="1"/>
          </p:nvPr>
        </p:nvSpPr>
        <p:spPr>
          <a:xfrm>
            <a:off x="467544" y="4779285"/>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1732" b="0">
                <a:solidFill>
                  <a:schemeClr val="bg1"/>
                </a:solidFill>
              </a:defRPr>
            </a:lvl1pPr>
          </a:lstStyle>
          <a:p>
            <a:r>
              <a:rPr lang="da-DK" dirty="0"/>
              <a:t>Skriv kontaktdata</a:t>
            </a:r>
            <a:endParaRPr lang="da-DK"/>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07-02-2023</a:t>
            </a:fld>
            <a:endParaRPr lang="da-DK" dirty="0"/>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pic>
        <p:nvPicPr>
          <p:cNvPr id="1556997092" name="Logo" descr="{&quot;templafy&quot;:{&quot;id&quot;:&quot;876e6036-0442-4649-a092-897fe22c3528&quot;}}"/>
          <p:cNvPicPr>
            <a:picLocks noChangeAspect="1"/>
          </p:cNvPicPr>
          <p:nvPr/>
        </p:nvPicPr>
        <p:blipFill>
          <a:blip r:embed="rId2">
            <a:extLst/>
          </a:blip>
          <a:stretch>
            <a:fillRect/>
          </a:stretch>
        </p:blipFill>
        <p:spPr>
          <a:xfrm>
            <a:off x="8791074" y="5895894"/>
            <a:ext cx="2725200" cy="705600"/>
          </a:xfrm>
          <a:prstGeom prst="rect">
            <a:avLst/>
          </a:prstGeom>
        </p:spPr>
      </p:pic>
      <p:sp>
        <p:nvSpPr>
          <p:cNvPr id="9" name="AutoShape 4">
            <a:extLst>
              <a:ext uri="{FF2B5EF4-FFF2-40B4-BE49-F238E27FC236}">
                <a16:creationId xmlns:a16="http://schemas.microsoft.com/office/drawing/2014/main" id="{B3CC375C-A6A8-4D1F-9065-67771B3085EF}"/>
              </a:ext>
            </a:extLst>
          </p:cNvPr>
          <p:cNvSpPr>
            <a:spLocks/>
          </p:cNvSpPr>
          <p:nvPr userDrawn="1"/>
        </p:nvSpPr>
        <p:spPr bwMode="gray">
          <a:xfrm>
            <a:off x="8538450" y="6915117"/>
            <a:ext cx="2952750" cy="149593"/>
          </a:xfrm>
          <a:prstGeom prst="rect">
            <a:avLst/>
          </a:prstGeom>
          <a:noFill/>
          <a:ln w="12700" algn="ctr">
            <a:noFill/>
            <a:miter lim="800000"/>
            <a:headEnd/>
            <a:tailEnd/>
          </a:ln>
          <a:effectLst/>
        </p:spPr>
        <p:txBody>
          <a:bodyPr wrap="square" lIns="0" tIns="0" rIns="0" bIns="0">
            <a:spAutoFit/>
          </a:bodyPr>
          <a:lstStyle/>
          <a:p>
            <a:pPr algn="r" defTabSz="441909">
              <a:lnSpc>
                <a:spcPct val="108000"/>
              </a:lnSpc>
              <a:spcBef>
                <a:spcPts val="566"/>
              </a:spcBef>
              <a:tabLst>
                <a:tab pos="171851" algn="l"/>
              </a:tabLst>
            </a:pPr>
            <a:r>
              <a:rPr lang="da-DK" sz="866" b="0" noProof="1">
                <a:solidFill>
                  <a:schemeClr val="tx1">
                    <a:lumMod val="65000"/>
                    <a:lumOff val="35000"/>
                  </a:schemeClr>
                </a:solidFill>
                <a:cs typeface="Arial" charset="0"/>
              </a:rPr>
              <a:t>Klik på knappen </a:t>
            </a:r>
            <a:r>
              <a:rPr lang="da-DK" sz="866" b="1" noProof="1">
                <a:solidFill>
                  <a:schemeClr val="tx1">
                    <a:lumMod val="65000"/>
                    <a:lumOff val="35000"/>
                  </a:schemeClr>
                </a:solidFill>
                <a:cs typeface="Arial" charset="0"/>
              </a:rPr>
              <a:t>Indsæt logo forrest </a:t>
            </a:r>
            <a:r>
              <a:rPr lang="da-DK" sz="866" b="0" noProof="1">
                <a:solidFill>
                  <a:schemeClr val="tx1">
                    <a:lumMod val="65000"/>
                    <a:lumOff val="35000"/>
                  </a:schemeClr>
                </a:solidFill>
                <a:cs typeface="Arial" charset="0"/>
              </a:rPr>
              <a:t>for at vise logoet</a:t>
            </a:r>
            <a:endParaRPr lang="da-DK" sz="1632"/>
          </a:p>
        </p:txBody>
      </p:sp>
    </p:spTree>
    <p:extLst>
      <p:ext uri="{BB962C8B-B14F-4D97-AF65-F5344CB8AC3E}">
        <p14:creationId xmlns:p14="http://schemas.microsoft.com/office/powerpoint/2010/main" val="40616403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456" y="180975"/>
            <a:ext cx="11830050" cy="6496050"/>
          </a:xfrm>
          <a:prstGeom prst="rect">
            <a:avLst/>
          </a:prstGeom>
          <a:solidFill>
            <a:srgbClr val="00B08C"/>
          </a:solidFill>
          <a:ln>
            <a:noFill/>
          </a:ln>
          <a:effectLst/>
        </p:spPr>
        <p:txBody>
          <a:bodyPr wrap="none" lIns="0" tIns="0" rIns="0" bIns="0" anchor="ctr"/>
          <a:lstStyle/>
          <a:p>
            <a:endParaRPr lang="da-DK" sz="1632" dirty="0"/>
          </a:p>
        </p:txBody>
      </p:sp>
      <p:sp>
        <p:nvSpPr>
          <p:cNvPr id="13" name="Slide Number Placeholder 5 (FAST)"/>
          <p:cNvSpPr txBox="1">
            <a:spLocks/>
          </p:cNvSpPr>
          <p:nvPr userDrawn="1"/>
        </p:nvSpPr>
        <p:spPr bwMode="white">
          <a:xfrm>
            <a:off x="702668" y="6400936"/>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83803" rtl="0" eaLnBrk="1" fontAlgn="auto" latinLnBrk="0" hangingPunct="1">
              <a:lnSpc>
                <a:spcPct val="100000"/>
              </a:lnSpc>
              <a:spcBef>
                <a:spcPts val="0"/>
              </a:spcBef>
              <a:spcAft>
                <a:spcPts val="0"/>
              </a:spcAft>
              <a:buClrTx/>
              <a:buSzTx/>
              <a:buFontTx/>
              <a:buNone/>
              <a:tabLst/>
              <a:defRPr/>
            </a:pPr>
            <a:fld id="{83DFD3FF-FAEA-D841-BBBA-173DB513EC35}" type="slidenum">
              <a:rPr kumimoji="0" lang="da-DK" sz="866" b="0" i="0" u="none" strike="noStrike" kern="1200" cap="none" spc="0" normalizeH="0" baseline="0" noProof="0" smtClean="0">
                <a:ln>
                  <a:noFill/>
                </a:ln>
                <a:solidFill>
                  <a:schemeClr val="bg1"/>
                </a:solidFill>
                <a:effectLst/>
                <a:uLnTx/>
                <a:uFillTx/>
                <a:latin typeface="+mn-lt"/>
                <a:ea typeface="+mn-ea"/>
                <a:cs typeface="+mn-cs"/>
              </a:rPr>
              <a:pPr marL="0" marR="0" lvl="0" indent="0" algn="l" defTabSz="883803" rtl="0" eaLnBrk="1" fontAlgn="auto" latinLnBrk="0" hangingPunct="1">
                <a:lnSpc>
                  <a:spcPct val="100000"/>
                </a:lnSpc>
                <a:spcBef>
                  <a:spcPts val="0"/>
                </a:spcBef>
                <a:spcAft>
                  <a:spcPts val="0"/>
                </a:spcAft>
                <a:buClrTx/>
                <a:buSzTx/>
                <a:buFontTx/>
                <a:buNone/>
                <a:tabLst/>
                <a:defRPr/>
              </a:pPr>
              <a:t>‹nr.›</a:t>
            </a:fld>
            <a:endParaRPr kumimoji="0" lang="da-DK" sz="866" b="0" i="0" u="none" strike="noStrike" kern="1200" cap="none" spc="0" normalizeH="0" baseline="0" noProof="0" dirty="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0" indent="0">
              <a:lnSpc>
                <a:spcPct val="150000"/>
              </a:lnSpc>
              <a:spcBef>
                <a:spcPts val="0"/>
              </a:spcBef>
              <a:buClr>
                <a:schemeClr val="bg1"/>
              </a:buClr>
              <a:buFont typeface="Arial" panose="020B0604020202020204" pitchFamily="34" charset="0"/>
              <a:buChar char="​"/>
              <a:tabLst>
                <a:tab pos="862321" algn="l"/>
              </a:tabLst>
              <a:defRPr sz="1732">
                <a:solidFill>
                  <a:schemeClr val="bg1"/>
                </a:solidFill>
              </a:defRPr>
            </a:lvl1pPr>
            <a:lvl2pPr marL="208772">
              <a:spcBef>
                <a:spcPts val="0"/>
              </a:spcBef>
              <a:buClrTx/>
              <a:defRPr>
                <a:solidFill>
                  <a:schemeClr val="bg1"/>
                </a:solidFill>
              </a:defRPr>
            </a:lvl2pPr>
            <a:lvl3pPr marL="417550">
              <a:spcBef>
                <a:spcPts val="0"/>
              </a:spcBef>
              <a:buClrTx/>
              <a:defRPr>
                <a:solidFill>
                  <a:schemeClr val="bg1"/>
                </a:solidFill>
              </a:defRPr>
            </a:lvl3pPr>
            <a:lvl4pPr marL="417550">
              <a:spcBef>
                <a:spcPts val="0"/>
              </a:spcBef>
              <a:buClrTx/>
              <a:defRPr>
                <a:solidFill>
                  <a:schemeClr val="bg1"/>
                </a:solidFill>
              </a:defRPr>
            </a:lvl4pPr>
            <a:lvl5pPr marL="417550">
              <a:spcBef>
                <a:spcPts val="0"/>
              </a:spcBef>
              <a:buClrTx/>
              <a:defRPr>
                <a:solidFill>
                  <a:schemeClr val="bg1"/>
                </a:solidFill>
              </a:defRPr>
            </a:lvl5pPr>
            <a:lvl6pPr marL="417550">
              <a:spcBef>
                <a:spcPts val="0"/>
              </a:spcBef>
              <a:buClrTx/>
              <a:defRPr>
                <a:solidFill>
                  <a:schemeClr val="bg1"/>
                </a:solidFill>
              </a:defRPr>
            </a:lvl6pPr>
            <a:lvl7pPr marL="417550">
              <a:spcBef>
                <a:spcPts val="0"/>
              </a:spcBef>
              <a:buClrTx/>
              <a:defRPr>
                <a:solidFill>
                  <a:schemeClr val="bg1"/>
                </a:solidFill>
              </a:defRPr>
            </a:lvl7pPr>
            <a:lvl8pPr marL="417550">
              <a:spcBef>
                <a:spcPts val="0"/>
              </a:spcBef>
              <a:buClrTx/>
              <a:defRPr>
                <a:solidFill>
                  <a:schemeClr val="bg1"/>
                </a:solidFill>
              </a:defRPr>
            </a:lvl8pPr>
            <a:lvl9pPr marL="417550">
              <a:spcBef>
                <a:spcPts val="0"/>
              </a:spcBef>
              <a:buClrTx/>
              <a:defRPr>
                <a:solidFill>
                  <a:schemeClr val="bg1"/>
                </a:solidFill>
              </a:defRPr>
            </a:lvl9pPr>
          </a:lstStyle>
          <a:p>
            <a:pPr lvl="0"/>
            <a:r>
              <a:rPr lang="da-DK" dirty="0"/>
              <a:t>Indsæt emne</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07-02-2023</a:t>
            </a:fld>
            <a:endParaRPr lang="da-DK" dirty="0"/>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dirty="0">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dirty="0"/>
          </a:p>
        </p:txBody>
      </p:sp>
      <p:pic>
        <p:nvPicPr>
          <p:cNvPr id="922780060" name="image" descr="{&quot;templafy&quot;:{&quot;id&quot;:&quot;d23ada39-a33b-4ee7-9b14-1b87ddaa5430&quot;}}"/>
          <p:cNvPicPr>
            <a:picLocks noChangeAspect="1"/>
          </p:cNvPicPr>
          <p:nvPr/>
        </p:nvPicPr>
        <p:blipFill>
          <a:blip r:embed="rId2">
            <a:extLst/>
          </a:blip>
          <a:stretch>
            <a:fillRect/>
          </a:stretch>
        </p:blipFill>
        <p:spPr>
          <a:xfrm>
            <a:off x="8976321" y="6042696"/>
            <a:ext cx="2534400" cy="65520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dirty="0"/>
              <a:t>Klik her for at tilføje titel</a:t>
            </a:r>
            <a:endParaRPr lang="da-DK"/>
          </a:p>
        </p:txBody>
      </p:sp>
    </p:spTree>
    <p:extLst>
      <p:ext uri="{BB962C8B-B14F-4D97-AF65-F5344CB8AC3E}">
        <p14:creationId xmlns:p14="http://schemas.microsoft.com/office/powerpoint/2010/main" val="697035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345095" y="1255695"/>
            <a:ext cx="270000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38991"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883803" rtl="0" eaLnBrk="1" fontAlgn="auto" latinLnBrk="0" hangingPunct="1">
              <a:lnSpc>
                <a:spcPct val="100000"/>
              </a:lnSpc>
              <a:spcBef>
                <a:spcPts val="566"/>
              </a:spcBef>
              <a:spcAft>
                <a:spcPts val="0"/>
              </a:spcAft>
              <a:buClrTx/>
              <a:buSzTx/>
              <a:buFontTx/>
              <a:buNone/>
              <a:tabLst/>
              <a:defRPr/>
            </a:pPr>
            <a:r>
              <a:rPr lang="da-DK" sz="1532" dirty="0">
                <a:latin typeface="+mn-lt"/>
                <a:cs typeface="Arial" panose="020B0604020202020204" pitchFamily="34" charset="0"/>
              </a:rPr>
              <a:t>BILLEDER</a:t>
            </a:r>
            <a:endParaRPr lang="da-DK" sz="1632"/>
          </a:p>
          <a:p>
            <a:pPr marL="0" marR="0" lvl="0" indent="0" algn="l" defTabSz="883803" rtl="0" eaLnBrk="1" fontAlgn="auto" latinLnBrk="0" hangingPunct="1">
              <a:lnSpc>
                <a:spcPct val="100000"/>
              </a:lnSpc>
              <a:spcBef>
                <a:spcPts val="300"/>
              </a:spcBef>
              <a:spcAft>
                <a:spcPts val="566"/>
              </a:spcAft>
              <a:buClrTx/>
              <a:buSzTx/>
              <a:buFontTx/>
              <a:buNone/>
              <a:tabLst/>
              <a:defRPr/>
            </a:pPr>
            <a:r>
              <a:rPr lang="da-DK" sz="866" b="1" noProof="1">
                <a:solidFill>
                  <a:schemeClr val="tx1"/>
                </a:solidFill>
                <a:latin typeface="+mn-lt"/>
                <a:cs typeface="Arial" panose="020B0604020202020204" pitchFamily="34" charset="0"/>
              </a:rPr>
              <a:t>Indsæt fra Templafy</a:t>
            </a:r>
            <a:endParaRPr lang="da-DK" altLang="da-DK" sz="866" b="0" noProof="1">
              <a:solidFill>
                <a:schemeClr val="tx1"/>
              </a:solidFill>
              <a:latin typeface="+mn-lt"/>
              <a:cs typeface="Arial" panose="020B0604020202020204" pitchFamily="34" charset="0"/>
            </a:endParaRPr>
          </a:p>
          <a:p>
            <a:pPr marL="0" marR="0" lvl="0" indent="0" algn="l" defTabSz="883803" rtl="0" eaLnBrk="1" fontAlgn="auto" latinLnBrk="0" hangingPunct="1">
              <a:lnSpc>
                <a:spcPct val="100000"/>
              </a:lnSpc>
              <a:spcBef>
                <a:spcPts val="300"/>
              </a:spcBef>
              <a:spcAft>
                <a:spcPts val="300"/>
              </a:spcAft>
              <a:buClrTx/>
              <a:buSzTx/>
              <a:buFontTx/>
              <a:buNone/>
              <a:tabLst/>
              <a:defRPr/>
            </a:pPr>
            <a:r>
              <a:rPr lang="da-DK" altLang="da-DK" sz="866" b="1" noProof="1">
                <a:solidFill>
                  <a:schemeClr val="tx1"/>
                </a:solidFill>
                <a:latin typeface="+mn-lt"/>
                <a:cs typeface="Arial" panose="020B0604020202020204" pitchFamily="34" charset="0"/>
              </a:rPr>
              <a:t>1. </a:t>
            </a:r>
            <a:r>
              <a:rPr lang="da-DK" altLang="da-DK" sz="866" b="0" noProof="1">
                <a:solidFill>
                  <a:schemeClr val="tx1"/>
                </a:solidFill>
                <a:latin typeface="+mn-lt"/>
                <a:cs typeface="Arial" panose="020B0604020202020204" pitchFamily="34" charset="0"/>
              </a:rPr>
              <a:t>Klik på den blå </a:t>
            </a:r>
            <a:r>
              <a:rPr lang="da-DK" altLang="da-DK" sz="866" b="1" baseline="0" noProof="1">
                <a:solidFill>
                  <a:schemeClr val="tx1"/>
                </a:solidFill>
                <a:latin typeface="+mn-lt"/>
                <a:cs typeface="Arial" panose="020B0604020202020204" pitchFamily="34" charset="0"/>
              </a:rPr>
              <a:t>Templafy </a:t>
            </a:r>
            <a:r>
              <a:rPr lang="da-DK" altLang="da-DK" sz="866" b="0" baseline="0" noProof="1">
                <a:solidFill>
                  <a:schemeClr val="tx1"/>
                </a:solidFill>
                <a:latin typeface="+mn-lt"/>
                <a:cs typeface="Arial" panose="020B0604020202020204" pitchFamily="34" charset="0"/>
              </a:rPr>
              <a:t>knap</a:t>
            </a:r>
            <a:endParaRPr lang="da-DK" sz="1632"/>
          </a:p>
          <a:p>
            <a:pPr marL="0" marR="0" lvl="0" indent="0" algn="l" defTabSz="883803" rtl="0" eaLnBrk="1" fontAlgn="auto" latinLnBrk="0" hangingPunct="1">
              <a:lnSpc>
                <a:spcPct val="100000"/>
              </a:lnSpc>
              <a:spcBef>
                <a:spcPts val="300"/>
              </a:spcBef>
              <a:spcAft>
                <a:spcPts val="300"/>
              </a:spcAft>
              <a:buClrTx/>
              <a:buSzTx/>
              <a:buFontTx/>
              <a:buNone/>
              <a:tabLst/>
              <a:defRPr/>
            </a:pPr>
            <a:r>
              <a:rPr lang="da-DK" altLang="da-DK" sz="866" b="1" baseline="0" noProof="1">
                <a:solidFill>
                  <a:schemeClr val="tx1"/>
                </a:solidFill>
                <a:latin typeface="+mn-lt"/>
                <a:cs typeface="Arial" panose="020B0604020202020204" pitchFamily="34" charset="0"/>
              </a:rPr>
              <a:t>2. </a:t>
            </a:r>
            <a:r>
              <a:rPr lang="da-DK" altLang="da-DK" sz="866" b="0" baseline="0" noProof="1">
                <a:solidFill>
                  <a:schemeClr val="tx1"/>
                </a:solidFill>
                <a:latin typeface="+mn-lt"/>
                <a:cs typeface="Arial" panose="020B0604020202020204" pitchFamily="34" charset="0"/>
              </a:rPr>
              <a:t>I dropdown menuen, vælg </a:t>
            </a:r>
            <a:r>
              <a:rPr lang="da-DK" altLang="da-DK" sz="866" b="1" baseline="0" noProof="1">
                <a:solidFill>
                  <a:schemeClr val="tx1"/>
                </a:solidFill>
                <a:latin typeface="+mn-lt"/>
                <a:cs typeface="Arial" panose="020B0604020202020204" pitchFamily="34" charset="0"/>
              </a:rPr>
              <a:t>Images</a:t>
            </a:r>
            <a:r>
              <a:rPr lang="da-DK" altLang="da-DK" sz="866" b="0" baseline="0" noProof="1">
                <a:solidFill>
                  <a:schemeClr val="tx1"/>
                </a:solidFill>
                <a:latin typeface="+mn-lt"/>
                <a:cs typeface="Arial" panose="020B0604020202020204" pitchFamily="34" charset="0"/>
              </a:rPr>
              <a:t>, eller klik på </a:t>
            </a:r>
            <a:r>
              <a:rPr lang="da-DK" altLang="da-DK" sz="866" b="1" baseline="0" noProof="1">
                <a:solidFill>
                  <a:schemeClr val="tx1"/>
                </a:solidFill>
                <a:latin typeface="+mn-lt"/>
                <a:cs typeface="Arial" panose="020B0604020202020204" pitchFamily="34" charset="0"/>
              </a:rPr>
              <a:t>Images</a:t>
            </a:r>
            <a:r>
              <a:rPr lang="da-DK" altLang="da-DK" sz="866" b="0" i="0" baseline="0" noProof="1">
                <a:solidFill>
                  <a:schemeClr val="tx1"/>
                </a:solidFill>
                <a:latin typeface="+mn-lt"/>
                <a:cs typeface="Arial" panose="020B0604020202020204" pitchFamily="34" charset="0"/>
              </a:rPr>
              <a:t> knappen</a:t>
            </a:r>
            <a:r>
              <a:rPr lang="da-DK" altLang="da-DK" sz="866" b="0" baseline="0" noProof="1">
                <a:solidFill>
                  <a:schemeClr val="tx1"/>
                </a:solidFill>
                <a:latin typeface="+mn-lt"/>
                <a:cs typeface="Arial" panose="020B0604020202020204" pitchFamily="34" charset="0"/>
              </a:rPr>
              <a:t> i Templafy vinduet i højre side af skærmen</a:t>
            </a:r>
            <a:endParaRPr lang="da-DK" sz="1632"/>
          </a:p>
          <a:p>
            <a:pPr marL="0" marR="0" lvl="0" indent="0" algn="l" defTabSz="883803" rtl="0" eaLnBrk="1" fontAlgn="auto" latinLnBrk="0" hangingPunct="1">
              <a:lnSpc>
                <a:spcPct val="100000"/>
              </a:lnSpc>
              <a:spcBef>
                <a:spcPts val="566"/>
              </a:spcBef>
              <a:spcAft>
                <a:spcPts val="0"/>
              </a:spcAft>
              <a:buClrTx/>
              <a:buSzTx/>
              <a:buFontTx/>
              <a:buNone/>
              <a:tabLst/>
              <a:defRPr/>
            </a:pPr>
            <a:r>
              <a:rPr lang="da-DK" altLang="da-DK" sz="866" b="1" baseline="0" noProof="1">
                <a:solidFill>
                  <a:schemeClr val="tx1"/>
                </a:solidFill>
                <a:latin typeface="+mn-lt"/>
                <a:cs typeface="Arial" panose="020B0604020202020204" pitchFamily="34" charset="0"/>
              </a:rPr>
              <a:t>Indsæt billede</a:t>
            </a:r>
            <a:endParaRPr lang="da-DK" sz="1632"/>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På slides med billedpladsholder, klik på ikonet og vælg </a:t>
            </a:r>
            <a:r>
              <a:rPr lang="da-DK" altLang="da-DK" sz="866" b="1" noProof="1">
                <a:solidFill>
                  <a:schemeClr val="tx1"/>
                </a:solidFill>
                <a:latin typeface="+mn-lt"/>
                <a:cs typeface="Arial" panose="020B0604020202020204" pitchFamily="34" charset="0"/>
              </a:rPr>
              <a:t>Indsæt</a:t>
            </a:r>
            <a:endParaRPr lang="da-DK" sz="1632"/>
          </a:p>
          <a:p>
            <a:pPr eaLnBrk="1" hangingPunct="1">
              <a:spcBef>
                <a:spcPts val="566"/>
              </a:spcBef>
              <a:spcAft>
                <a:spcPts val="0"/>
              </a:spcAft>
              <a:defRPr/>
            </a:pPr>
            <a:r>
              <a:rPr lang="da-DK" sz="866" b="1" noProof="1">
                <a:solidFill>
                  <a:schemeClr val="tx1"/>
                </a:solidFill>
                <a:latin typeface="+mn-lt"/>
                <a:cs typeface="Arial" panose="020B0604020202020204" pitchFamily="34" charset="0"/>
              </a:rPr>
              <a:t>Beskær billede</a:t>
            </a:r>
            <a:endParaRPr lang="da-DK" sz="1632"/>
          </a:p>
          <a:p>
            <a:pPr eaLnBrk="1" hangingPunct="1">
              <a:spcBef>
                <a:spcPts val="300"/>
              </a:spcBef>
              <a:spcAft>
                <a:spcPts val="300"/>
              </a:spcAft>
              <a:defRPr/>
            </a:pPr>
            <a:r>
              <a:rPr lang="da-DK" altLang="da-DK" sz="866" b="1" noProof="1">
                <a:solidFill>
                  <a:schemeClr val="tx1"/>
                </a:solidFill>
                <a:latin typeface="+mn-lt"/>
                <a:cs typeface="Arial" panose="020B0604020202020204" pitchFamily="34" charset="0"/>
              </a:rPr>
              <a:t>1. </a:t>
            </a:r>
            <a:r>
              <a:rPr lang="da-DK" altLang="da-DK" sz="866" b="0" noProof="1">
                <a:solidFill>
                  <a:schemeClr val="tx1"/>
                </a:solidFill>
                <a:latin typeface="+mn-lt"/>
                <a:cs typeface="Arial" panose="020B0604020202020204" pitchFamily="34" charset="0"/>
              </a:rPr>
              <a:t>Klik </a:t>
            </a:r>
            <a:r>
              <a:rPr lang="da-DK" altLang="da-DK" sz="866" b="1" noProof="1">
                <a:solidFill>
                  <a:schemeClr val="tx1"/>
                </a:solidFill>
                <a:latin typeface="+mn-lt"/>
                <a:cs typeface="Arial" panose="020B0604020202020204" pitchFamily="34" charset="0"/>
              </a:rPr>
              <a:t>Beskær</a:t>
            </a:r>
            <a:r>
              <a:rPr lang="da-DK" altLang="da-DK" sz="866" b="0" noProof="1">
                <a:solidFill>
                  <a:schemeClr val="tx1"/>
                </a:solidFill>
                <a:latin typeface="+mn-lt"/>
                <a:cs typeface="Arial" panose="020B0604020202020204" pitchFamily="34" charset="0"/>
              </a:rPr>
              <a:t> for at ændre billedets fokus/størrelse</a:t>
            </a:r>
            <a:endParaRPr lang="da-DK" sz="1632"/>
          </a:p>
          <a:p>
            <a:pPr eaLnBrk="1" hangingPunct="1">
              <a:spcBef>
                <a:spcPts val="300"/>
              </a:spcBef>
              <a:spcAft>
                <a:spcPts val="300"/>
              </a:spcAft>
              <a:defRPr/>
            </a:pPr>
            <a:r>
              <a:rPr lang="da-DK" altLang="da-DK" sz="866" b="1" noProof="1">
                <a:solidFill>
                  <a:schemeClr val="tx1"/>
                </a:solidFill>
                <a:latin typeface="+mn-lt"/>
                <a:cs typeface="Arial" panose="020B0604020202020204" pitchFamily="34" charset="0"/>
              </a:rPr>
              <a:t>2. </a:t>
            </a:r>
            <a:r>
              <a:rPr lang="da-DK" altLang="da-DK" sz="866" b="0" noProof="1">
                <a:solidFill>
                  <a:schemeClr val="tx1"/>
                </a:solidFill>
                <a:latin typeface="+mn-lt"/>
                <a:cs typeface="Arial" panose="020B0604020202020204" pitchFamily="34" charset="0"/>
              </a:rPr>
              <a:t>Ønsker du at skalere billedet, så hold </a:t>
            </a:r>
            <a:r>
              <a:rPr lang="da-DK" altLang="da-DK" sz="866" b="1" noProof="1">
                <a:solidFill>
                  <a:schemeClr val="tx1"/>
                </a:solidFill>
                <a:latin typeface="+mn-lt"/>
                <a:cs typeface="Arial" panose="020B0604020202020204" pitchFamily="34" charset="0"/>
              </a:rPr>
              <a:t>SHIFT</a:t>
            </a:r>
            <a:r>
              <a:rPr lang="da-DK" altLang="da-DK" sz="866" b="0" noProof="1">
                <a:solidFill>
                  <a:schemeClr val="tx1"/>
                </a:solidFill>
                <a:latin typeface="+mn-lt"/>
                <a:cs typeface="Arial" panose="020B0604020202020204" pitchFamily="34" charset="0"/>
              </a:rPr>
              <a:t>-knappen nede, mens du trækker i billedets hjørner</a:t>
            </a:r>
            <a:endParaRPr lang="da-DK" sz="1632"/>
          </a:p>
          <a:p>
            <a:pPr eaLnBrk="1" hangingPunct="1">
              <a:spcBef>
                <a:spcPts val="300"/>
              </a:spcBef>
              <a:spcAft>
                <a:spcPts val="1166"/>
              </a:spcAft>
              <a:defRPr/>
            </a:pPr>
            <a:r>
              <a:rPr lang="da-DK" altLang="da-DK" sz="866" b="1" noProof="1">
                <a:solidFill>
                  <a:schemeClr val="tx1"/>
                </a:solidFill>
                <a:latin typeface="+mn-lt"/>
                <a:cs typeface="Arial" panose="020B0604020202020204" pitchFamily="34" charset="0"/>
              </a:rPr>
              <a:t>TIP: </a:t>
            </a:r>
            <a:r>
              <a:rPr lang="da-DK" altLang="da-DK" sz="866" b="0" noProof="1">
                <a:solidFill>
                  <a:schemeClr val="tx1"/>
                </a:solidFill>
                <a:latin typeface="+mn-lt"/>
                <a:cs typeface="Arial" panose="020B0604020202020204" pitchFamily="34" charset="0"/>
              </a:rPr>
              <a:t>Hvis du sletter billedet og indsætter et nyt, kan billedet lægge sig foran tekst og grafik. Hvis dette sker, højreklik på billedet og vælg </a:t>
            </a:r>
            <a:r>
              <a:rPr lang="da-DK" altLang="da-DK" sz="866" b="1" noProof="1">
                <a:solidFill>
                  <a:schemeClr val="tx1"/>
                </a:solidFill>
                <a:latin typeface="+mn-lt"/>
                <a:cs typeface="Arial" panose="020B0604020202020204" pitchFamily="34" charset="0"/>
              </a:rPr>
              <a:t>Placer bagest</a:t>
            </a:r>
            <a:endParaRPr lang="da-DK" sz="1632"/>
          </a:p>
          <a:p>
            <a:pPr marL="0" marR="0" lvl="0" indent="0" algn="l" defTabSz="883803" rtl="0" eaLnBrk="1" fontAlgn="auto" latinLnBrk="0" hangingPunct="1">
              <a:lnSpc>
                <a:spcPct val="100000"/>
              </a:lnSpc>
              <a:spcBef>
                <a:spcPts val="566"/>
              </a:spcBef>
              <a:spcAft>
                <a:spcPts val="0"/>
              </a:spcAft>
              <a:buClrTx/>
              <a:buSzTx/>
              <a:buFontTx/>
              <a:buNone/>
              <a:tabLst/>
              <a:defRPr/>
            </a:pPr>
            <a:r>
              <a:rPr lang="da-DK" sz="1532" dirty="0">
                <a:latin typeface="+mn-lt"/>
                <a:cs typeface="Arial" panose="020B0604020202020204" pitchFamily="34" charset="0"/>
              </a:rPr>
              <a:t>HJÆLPELINJER</a:t>
            </a:r>
            <a:endParaRPr lang="da-DK" altLang="da-DK" sz="1532"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Klik på fanen </a:t>
            </a:r>
            <a:r>
              <a:rPr lang="da-DK" altLang="da-DK" sz="866" b="1" noProof="1">
                <a:solidFill>
                  <a:schemeClr val="tx1"/>
                </a:solidFill>
                <a:latin typeface="+mn-lt"/>
                <a:cs typeface="Arial" panose="020B0604020202020204" pitchFamily="34" charset="0"/>
              </a:rPr>
              <a:t>Vis </a:t>
            </a:r>
            <a:r>
              <a:rPr lang="da-DK" altLang="da-DK" sz="866" b="0" noProof="1">
                <a:solidFill>
                  <a:schemeClr val="tx1"/>
                </a:solidFill>
                <a:latin typeface="+mn-lt"/>
                <a:cs typeface="Arial" panose="020B0604020202020204" pitchFamily="34" charset="0"/>
              </a:rPr>
              <a:t>og sæt hak ved </a:t>
            </a:r>
            <a:r>
              <a:rPr lang="da-DK" altLang="da-DK" sz="866" b="1" noProof="1">
                <a:solidFill>
                  <a:schemeClr val="tx1"/>
                </a:solidFill>
                <a:latin typeface="+mn-lt"/>
                <a:cs typeface="Arial" panose="020B0604020202020204" pitchFamily="34" charset="0"/>
              </a:rPr>
              <a:t>Hjælpelinjer</a:t>
            </a:r>
            <a:endParaRPr lang="da-DK" sz="1632"/>
          </a:p>
          <a:p>
            <a:pPr eaLnBrk="1" hangingPunct="1">
              <a:spcBef>
                <a:spcPts val="300"/>
              </a:spcBef>
              <a:spcAft>
                <a:spcPts val="300"/>
              </a:spcAft>
              <a:defRPr/>
            </a:pPr>
            <a:r>
              <a:rPr lang="da-DK" altLang="da-DK" sz="866" b="1" noProof="1">
                <a:solidFill>
                  <a:schemeClr val="tx1"/>
                </a:solidFill>
                <a:latin typeface="+mn-lt"/>
                <a:cs typeface="Arial" panose="020B0604020202020204" pitchFamily="34" charset="0"/>
              </a:rPr>
              <a:t>TIP: Alt + F9 </a:t>
            </a:r>
            <a:r>
              <a:rPr lang="da-DK" altLang="da-DK" sz="866" b="0" noProof="1">
                <a:solidFill>
                  <a:schemeClr val="tx1"/>
                </a:solidFill>
                <a:latin typeface="+mn-lt"/>
                <a:cs typeface="Arial" panose="020B0604020202020204" pitchFamily="34" charset="0"/>
              </a:rPr>
              <a:t>for hurtig visning af hjælpelinjer</a:t>
            </a:r>
            <a:endParaRPr lang="da-DK" altLang="da-DK" sz="866" b="1" noProof="1">
              <a:solidFill>
                <a:schemeClr val="tx1"/>
              </a:solidFill>
              <a:latin typeface="+mn-lt"/>
              <a:cs typeface="Arial" panose="020B0604020202020204" pitchFamily="34" charset="0"/>
            </a:endParaRPr>
          </a:p>
        </p:txBody>
      </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7131861" y="1366876"/>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8452256" y="1255692"/>
            <a:ext cx="2627202" cy="46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38991"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883803" rtl="0" eaLnBrk="1" fontAlgn="auto" latinLnBrk="0" hangingPunct="1">
              <a:lnSpc>
                <a:spcPct val="100000"/>
              </a:lnSpc>
              <a:spcBef>
                <a:spcPts val="566"/>
              </a:spcBef>
              <a:spcAft>
                <a:spcPts val="0"/>
              </a:spcAft>
              <a:buClrTx/>
              <a:buSzTx/>
              <a:buFontTx/>
              <a:buNone/>
              <a:tabLst/>
              <a:defRPr/>
            </a:pPr>
            <a:r>
              <a:rPr lang="da-DK" sz="1532" dirty="0">
                <a:latin typeface="+mn-lt"/>
                <a:cs typeface="Arial" panose="020B0604020202020204" pitchFamily="34" charset="0"/>
              </a:rPr>
              <a:t>SIDEHOVED &amp; -FOD</a:t>
            </a:r>
            <a:endParaRPr lang="da-DK" altLang="da-DK" sz="1532" b="0" noProof="1">
              <a:solidFill>
                <a:schemeClr val="tx1"/>
              </a:solidFill>
              <a:latin typeface="+mn-lt"/>
              <a:cs typeface="Arial" panose="020B0604020202020204" pitchFamily="34" charset="0"/>
            </a:endParaRPr>
          </a:p>
          <a:p>
            <a:pPr marL="0" marR="0" lvl="0" indent="0" algn="l" defTabSz="883803" rtl="0" eaLnBrk="1" fontAlgn="auto" latinLnBrk="0" hangingPunct="1">
              <a:lnSpc>
                <a:spcPct val="100000"/>
              </a:lnSpc>
              <a:spcBef>
                <a:spcPts val="300"/>
              </a:spcBef>
              <a:spcAft>
                <a:spcPts val="300"/>
              </a:spcAft>
              <a:buClrTx/>
              <a:buSzTx/>
              <a:buFontTx/>
              <a:buNone/>
              <a:tabLst/>
              <a:defRPr/>
            </a:pPr>
            <a:r>
              <a:rPr lang="da-DK" altLang="da-DK" sz="866" b="0" noProof="1">
                <a:solidFill>
                  <a:schemeClr val="tx1"/>
                </a:solidFill>
                <a:latin typeface="+mn-lt"/>
                <a:cs typeface="Arial" panose="020B0604020202020204" pitchFamily="34" charset="0"/>
              </a:rPr>
              <a:t>Gør dette som</a:t>
            </a:r>
            <a:r>
              <a:rPr lang="da-DK" altLang="da-DK" sz="866" b="0" baseline="0" noProof="1">
                <a:solidFill>
                  <a:schemeClr val="tx1"/>
                </a:solidFill>
                <a:latin typeface="+mn-lt"/>
                <a:cs typeface="Arial" panose="020B0604020202020204" pitchFamily="34" charset="0"/>
              </a:rPr>
              <a:t> det sidste i din præsentation, så ændringerne slår igennem på alle slides</a:t>
            </a:r>
            <a:endParaRPr lang="da-DK" sz="866" b="1"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Klik </a:t>
            </a:r>
            <a:r>
              <a:rPr lang="da-DK" altLang="da-DK" sz="866" b="1" noProof="1">
                <a:solidFill>
                  <a:schemeClr val="tx1"/>
                </a:solidFill>
                <a:latin typeface="+mn-lt"/>
                <a:cs typeface="Arial" panose="020B0604020202020204" pitchFamily="34" charset="0"/>
              </a:rPr>
              <a:t>Sidehoved og Sidefod</a:t>
            </a:r>
            <a:r>
              <a:rPr lang="da-DK" altLang="da-DK" sz="866" b="0" noProof="1">
                <a:solidFill>
                  <a:schemeClr val="tx1"/>
                </a:solidFill>
                <a:latin typeface="+mn-lt"/>
                <a:cs typeface="Arial" panose="020B0604020202020204" pitchFamily="34" charset="0"/>
              </a:rPr>
              <a:t> i fanen </a:t>
            </a:r>
            <a:r>
              <a:rPr lang="da-DK" altLang="da-DK" sz="866" b="1" noProof="1">
                <a:solidFill>
                  <a:schemeClr val="tx1"/>
                </a:solidFill>
                <a:latin typeface="+mn-lt"/>
                <a:cs typeface="Arial" panose="020B0604020202020204" pitchFamily="34" charset="0"/>
              </a:rPr>
              <a:t>Indsæt</a:t>
            </a:r>
            <a:r>
              <a:rPr lang="da-DK" altLang="da-DK" sz="866" b="0" noProof="1">
                <a:solidFill>
                  <a:schemeClr val="tx1"/>
                </a:solidFill>
                <a:latin typeface="+mn-lt"/>
                <a:cs typeface="Arial" panose="020B0604020202020204" pitchFamily="34" charset="0"/>
              </a:rPr>
              <a:t/>
            </a:r>
            <a:br>
              <a:rPr lang="da-DK" altLang="da-DK" sz="866" b="0" noProof="1">
                <a:solidFill>
                  <a:schemeClr val="tx1"/>
                </a:solidFill>
                <a:latin typeface="+mn-lt"/>
                <a:cs typeface="Arial" panose="020B0604020202020204" pitchFamily="34" charset="0"/>
              </a:rPr>
            </a:br>
            <a:r>
              <a:rPr lang="da-DK" altLang="da-DK" sz="866" b="0" noProof="1">
                <a:solidFill>
                  <a:schemeClr val="tx1"/>
                </a:solidFill>
                <a:latin typeface="+mn-lt"/>
                <a:cs typeface="Arial" panose="020B0604020202020204" pitchFamily="34" charset="0"/>
              </a:rPr>
              <a:t>(indtast evt. tekst i sidefod)</a:t>
            </a:r>
            <a:endParaRPr lang="da-DK" sz="1632" dirty="0"/>
          </a:p>
          <a:p>
            <a:pPr eaLnBrk="1" hangingPunct="1">
              <a:spcBef>
                <a:spcPts val="300"/>
              </a:spcBef>
              <a:spcAft>
                <a:spcPts val="1166"/>
              </a:spcAft>
              <a:defRPr/>
            </a:pPr>
            <a:r>
              <a:rPr lang="da-DK" altLang="da-DK" sz="866" b="0" noProof="1">
                <a:solidFill>
                  <a:schemeClr val="tx1"/>
                </a:solidFill>
                <a:latin typeface="+mn-lt"/>
                <a:cs typeface="Arial" panose="020B0604020202020204" pitchFamily="34" charset="0"/>
              </a:rPr>
              <a:t>Vælg </a:t>
            </a:r>
            <a:r>
              <a:rPr lang="da-DK" altLang="da-DK" sz="866" b="1" noProof="1">
                <a:solidFill>
                  <a:schemeClr val="tx1"/>
                </a:solidFill>
                <a:latin typeface="+mn-lt"/>
                <a:cs typeface="Arial" panose="020B0604020202020204" pitchFamily="34" charset="0"/>
              </a:rPr>
              <a:t>Anvend på alle </a:t>
            </a:r>
            <a:r>
              <a:rPr lang="da-DK" altLang="da-DK" sz="866" b="0" noProof="1">
                <a:solidFill>
                  <a:schemeClr val="tx1"/>
                </a:solidFill>
                <a:latin typeface="+mn-lt"/>
                <a:cs typeface="Arial" panose="020B0604020202020204" pitchFamily="34" charset="0"/>
              </a:rPr>
              <a:t>eller </a:t>
            </a:r>
            <a:r>
              <a:rPr lang="da-DK" altLang="da-DK" sz="866" b="1" noProof="1">
                <a:solidFill>
                  <a:schemeClr val="tx1"/>
                </a:solidFill>
                <a:latin typeface="+mn-lt"/>
                <a:cs typeface="Arial" panose="020B0604020202020204" pitchFamily="34" charset="0"/>
              </a:rPr>
              <a:t>Anvend</a:t>
            </a:r>
            <a:r>
              <a:rPr lang="da-DK" altLang="da-DK" sz="866" b="0" noProof="1">
                <a:solidFill>
                  <a:schemeClr val="tx1"/>
                </a:solidFill>
                <a:latin typeface="+mn-lt"/>
                <a:cs typeface="Arial" panose="020B0604020202020204" pitchFamily="34" charset="0"/>
              </a:rPr>
              <a:t> hvis det kun skal være på et enkelt slide</a:t>
            </a:r>
            <a:endParaRPr lang="da-DK" sz="1632" dirty="0"/>
          </a:p>
          <a:p>
            <a:pPr eaLnBrk="1" hangingPunct="1">
              <a:spcBef>
                <a:spcPts val="566"/>
              </a:spcBef>
              <a:spcAft>
                <a:spcPts val="0"/>
              </a:spcAft>
              <a:defRPr/>
            </a:pPr>
            <a:r>
              <a:rPr lang="da-DK" altLang="da-DK" sz="1532" b="0" noProof="1">
                <a:solidFill>
                  <a:schemeClr val="tx1"/>
                </a:solidFill>
                <a:latin typeface="+mn-lt"/>
                <a:cs typeface="Arial" panose="020B0604020202020204" pitchFamily="34" charset="0"/>
              </a:rPr>
              <a:t>COPY/PASTE INDHOLD</a:t>
            </a:r>
            <a:endParaRPr lang="da-DK" sz="1632" dirty="0"/>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Du har 2 muligheder, når du kopierer gammelt indhold over i din nye præsentation:</a:t>
            </a:r>
            <a:endParaRPr lang="da-DK" sz="1632" dirty="0"/>
          </a:p>
          <a:p>
            <a:pPr eaLnBrk="1" hangingPunct="1">
              <a:spcBef>
                <a:spcPts val="300"/>
              </a:spcBef>
              <a:spcAft>
                <a:spcPts val="300"/>
              </a:spcAft>
              <a:defRPr/>
            </a:pPr>
            <a:r>
              <a:rPr lang="da-DK" altLang="da-DK" sz="866" b="1" noProof="1">
                <a:solidFill>
                  <a:schemeClr val="tx1"/>
                </a:solidFill>
                <a:latin typeface="+mn-lt"/>
                <a:cs typeface="Arial" panose="020B0604020202020204" pitchFamily="34" charset="0"/>
              </a:rPr>
              <a:t>1. Best practice: </a:t>
            </a:r>
            <a:r>
              <a:rPr lang="da-DK" altLang="da-DK" sz="866" b="0" noProof="1">
                <a:solidFill>
                  <a:schemeClr val="tx1"/>
                </a:solidFill>
                <a:latin typeface="+mn-lt"/>
                <a:cs typeface="Arial" panose="020B0604020202020204" pitchFamily="34" charset="0"/>
              </a:rPr>
              <a:t>Opret et slide i din nye præsentation og kopier ét indholdselement ad gangen (fx kopier al tekst fra én tekstboks)</a:t>
            </a:r>
            <a:endParaRPr lang="da-DK" sz="1632" dirty="0"/>
          </a:p>
          <a:p>
            <a:pPr eaLnBrk="1" hangingPunct="1">
              <a:spcBef>
                <a:spcPts val="300"/>
              </a:spcBef>
              <a:spcAft>
                <a:spcPts val="1166"/>
              </a:spcAft>
              <a:defRPr/>
            </a:pPr>
            <a:r>
              <a:rPr lang="da-DK" altLang="da-DK" sz="866" b="1" noProof="1">
                <a:solidFill>
                  <a:schemeClr val="tx1"/>
                </a:solidFill>
                <a:latin typeface="+mn-lt"/>
                <a:cs typeface="Arial" panose="020B0604020202020204" pitchFamily="34" charset="0"/>
              </a:rPr>
              <a:t>2. </a:t>
            </a:r>
            <a:r>
              <a:rPr lang="da-DK" altLang="da-DK" sz="866"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endParaRPr lang="da-DK" sz="1632" dirty="0"/>
          </a:p>
          <a:p>
            <a:pPr marL="0" marR="0" lvl="0" indent="0" algn="l" defTabSz="883803" rtl="0" eaLnBrk="1" fontAlgn="auto" latinLnBrk="0" hangingPunct="1">
              <a:lnSpc>
                <a:spcPct val="100000"/>
              </a:lnSpc>
              <a:spcBef>
                <a:spcPts val="566"/>
              </a:spcBef>
              <a:spcAft>
                <a:spcPts val="0"/>
              </a:spcAft>
              <a:buClrTx/>
              <a:buSzTx/>
              <a:buFontTx/>
              <a:buNone/>
              <a:tabLst/>
              <a:defRPr/>
            </a:pPr>
            <a:r>
              <a:rPr lang="da-DK" sz="1532" dirty="0">
                <a:latin typeface="+mn-lt"/>
                <a:cs typeface="Arial" panose="020B0604020202020204" pitchFamily="34" charset="0"/>
              </a:rPr>
              <a:t>SLIDES &amp; SLIDE ELEMENTS</a:t>
            </a:r>
            <a:endParaRPr lang="da-DK" altLang="da-DK" sz="1532"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Indsæt prædefineret slides og elementer fra </a:t>
            </a:r>
            <a:r>
              <a:rPr lang="da-DK" altLang="da-DK" sz="866" b="1" noProof="1">
                <a:solidFill>
                  <a:schemeClr val="tx1"/>
                </a:solidFill>
                <a:latin typeface="+mn-lt"/>
                <a:cs typeface="Arial" panose="020B0604020202020204" pitchFamily="34" charset="0"/>
              </a:rPr>
              <a:t>Templafy</a:t>
            </a:r>
            <a:r>
              <a:rPr lang="da-DK" altLang="da-DK" sz="866" b="0" noProof="1">
                <a:solidFill>
                  <a:schemeClr val="tx1"/>
                </a:solidFill>
                <a:latin typeface="+mn-lt"/>
                <a:cs typeface="Arial" panose="020B0604020202020204" pitchFamily="34" charset="0"/>
              </a:rPr>
              <a:t> knappen. Vælg </a:t>
            </a:r>
            <a:r>
              <a:rPr lang="da-DK" altLang="da-DK" sz="866" b="1" noProof="1">
                <a:solidFill>
                  <a:schemeClr val="tx1"/>
                </a:solidFill>
                <a:latin typeface="+mn-lt"/>
                <a:cs typeface="Arial" panose="020B0604020202020204" pitchFamily="34" charset="0"/>
              </a:rPr>
              <a:t>Slides</a:t>
            </a:r>
            <a:r>
              <a:rPr lang="da-DK" altLang="da-DK" sz="866" b="0" noProof="1">
                <a:solidFill>
                  <a:schemeClr val="tx1"/>
                </a:solidFill>
                <a:latin typeface="+mn-lt"/>
                <a:cs typeface="Arial" panose="020B0604020202020204" pitchFamily="34" charset="0"/>
              </a:rPr>
              <a:t> og </a:t>
            </a:r>
            <a:r>
              <a:rPr lang="da-DK" altLang="da-DK" sz="866" b="1" noProof="1">
                <a:solidFill>
                  <a:schemeClr val="tx1"/>
                </a:solidFill>
                <a:latin typeface="+mn-lt"/>
                <a:cs typeface="Arial" panose="020B0604020202020204" pitchFamily="34" charset="0"/>
              </a:rPr>
              <a:t>Slide elements </a:t>
            </a:r>
            <a:r>
              <a:rPr lang="da-DK" altLang="da-DK" sz="866" b="0" noProof="1">
                <a:solidFill>
                  <a:schemeClr val="tx1"/>
                </a:solidFill>
                <a:latin typeface="+mn-lt"/>
                <a:cs typeface="Arial" panose="020B0604020202020204" pitchFamily="34" charset="0"/>
              </a:rPr>
              <a:t>fra dropdown menuen eller knapperne i Templafy vinduet i højre side af skærmen</a:t>
            </a:r>
            <a:endParaRPr lang="da-DK" sz="1632" dirty="0"/>
          </a:p>
          <a:p>
            <a:pPr eaLnBrk="1" hangingPunct="1">
              <a:spcAft>
                <a:spcPts val="566"/>
              </a:spcAft>
              <a:defRPr/>
            </a:pPr>
            <a:endParaRPr lang="da-DK" altLang="da-DK" sz="866" b="0" noProof="1">
              <a:solidFill>
                <a:schemeClr val="tx1"/>
              </a:solidFill>
              <a:latin typeface="+mn-lt"/>
              <a:cs typeface="Arial" panose="020B0604020202020204" pitchFamily="34" charset="0"/>
            </a:endParaRPr>
          </a:p>
        </p:txBody>
      </p:sp>
      <p:sp>
        <p:nvSpPr>
          <p:cNvPr id="28" name="Text Box 2">
            <a:extLst>
              <a:ext uri="{FF2B5EF4-FFF2-40B4-BE49-F238E27FC236}">
                <a16:creationId xmlns:a16="http://schemas.microsoft.com/office/drawing/2014/main" id="{51D73D8C-1A2D-434D-8578-06D3B043BE46}"/>
              </a:ext>
            </a:extLst>
          </p:cNvPr>
          <p:cNvSpPr txBox="1">
            <a:spLocks noChangeArrowheads="1"/>
          </p:cNvSpPr>
          <p:nvPr userDrawn="1"/>
        </p:nvSpPr>
        <p:spPr bwMode="auto">
          <a:xfrm>
            <a:off x="710731" y="1255687"/>
            <a:ext cx="2232000" cy="46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38991"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883803" rtl="0" eaLnBrk="1" fontAlgn="auto" latinLnBrk="0" hangingPunct="1">
              <a:lnSpc>
                <a:spcPct val="100000"/>
              </a:lnSpc>
              <a:spcBef>
                <a:spcPts val="566"/>
              </a:spcBef>
              <a:spcAft>
                <a:spcPts val="0"/>
              </a:spcAft>
              <a:buClrTx/>
              <a:buSzTx/>
              <a:buFontTx/>
              <a:buNone/>
              <a:tabLst/>
              <a:defRPr/>
            </a:pPr>
            <a:r>
              <a:rPr lang="da-DK" sz="1532" dirty="0">
                <a:latin typeface="+mn-lt"/>
                <a:cs typeface="Arial" panose="020B0604020202020204" pitchFamily="34" charset="0"/>
              </a:rPr>
              <a:t>TYPOGRAFIER</a:t>
            </a:r>
            <a:endParaRPr lang="da-DK" altLang="da-DK" sz="1532"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Brug</a:t>
            </a:r>
            <a:r>
              <a:rPr lang="da-DK" altLang="da-DK" sz="866" b="1" noProof="1">
                <a:solidFill>
                  <a:schemeClr val="tx1"/>
                </a:solidFill>
                <a:latin typeface="+mn-lt"/>
                <a:cs typeface="Arial" panose="020B0604020202020204" pitchFamily="34" charset="0"/>
              </a:rPr>
              <a:t> TAB </a:t>
            </a:r>
            <a:r>
              <a:rPr lang="da-DK" altLang="da-DK" sz="866" b="0" noProof="1">
                <a:solidFill>
                  <a:schemeClr val="tx1"/>
                </a:solidFill>
                <a:latin typeface="+mn-lt"/>
                <a:cs typeface="Arial" panose="020B0604020202020204" pitchFamily="34" charset="0"/>
              </a:rPr>
              <a:t>for at gå frem i tekst-niveauer. Klik </a:t>
            </a:r>
            <a:r>
              <a:rPr lang="da-DK" altLang="da-DK" sz="866" b="1" noProof="1">
                <a:solidFill>
                  <a:schemeClr val="tx1"/>
                </a:solidFill>
                <a:latin typeface="+mn-lt"/>
                <a:cs typeface="Arial" panose="020B0604020202020204" pitchFamily="34" charset="0"/>
              </a:rPr>
              <a:t>ENTER</a:t>
            </a:r>
            <a:r>
              <a:rPr lang="da-DK" altLang="da-DK" sz="866" b="0" noProof="1">
                <a:solidFill>
                  <a:schemeClr val="tx1"/>
                </a:solidFill>
                <a:latin typeface="+mn-lt"/>
                <a:cs typeface="Arial" panose="020B0604020202020204" pitchFamily="34" charset="0"/>
              </a:rPr>
              <a:t>, derefter </a:t>
            </a:r>
            <a:r>
              <a:rPr lang="da-DK" altLang="da-DK" sz="866" b="1" noProof="1">
                <a:solidFill>
                  <a:schemeClr val="tx1"/>
                </a:solidFill>
                <a:latin typeface="+mn-lt"/>
                <a:cs typeface="Arial" panose="020B0604020202020204" pitchFamily="34" charset="0"/>
              </a:rPr>
              <a:t>TAB</a:t>
            </a:r>
            <a:r>
              <a:rPr lang="da-DK" altLang="da-DK" sz="866" b="0" noProof="1">
                <a:solidFill>
                  <a:schemeClr val="tx1"/>
                </a:solidFill>
                <a:latin typeface="+mn-lt"/>
                <a:cs typeface="Arial" panose="020B0604020202020204" pitchFamily="34" charset="0"/>
              </a:rPr>
              <a:t> for at skifte fra et niveau til et næste</a:t>
            </a:r>
            <a:endParaRPr lang="da-DK" sz="1632"/>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For at gå tilbage i tekst-niveauer, </a:t>
            </a:r>
            <a:br>
              <a:rPr lang="da-DK" altLang="da-DK" sz="866" b="0" noProof="1">
                <a:solidFill>
                  <a:schemeClr val="tx1"/>
                </a:solidFill>
                <a:latin typeface="+mn-lt"/>
                <a:cs typeface="Arial" panose="020B0604020202020204" pitchFamily="34" charset="0"/>
              </a:rPr>
            </a:br>
            <a:r>
              <a:rPr lang="da-DK" altLang="da-DK" sz="866" b="0" noProof="1">
                <a:solidFill>
                  <a:schemeClr val="tx1"/>
                </a:solidFill>
                <a:latin typeface="+mn-lt"/>
                <a:cs typeface="Arial" panose="020B0604020202020204" pitchFamily="34" charset="0"/>
              </a:rPr>
              <a:t>brug </a:t>
            </a:r>
            <a:r>
              <a:rPr lang="da-DK" altLang="da-DK" sz="866" b="1" noProof="1">
                <a:solidFill>
                  <a:schemeClr val="tx1"/>
                </a:solidFill>
                <a:latin typeface="+mn-lt"/>
                <a:cs typeface="Arial" panose="020B0604020202020204" pitchFamily="34" charset="0"/>
              </a:rPr>
              <a:t>SHIFT+TAB</a:t>
            </a:r>
            <a:endParaRPr lang="da-DK" altLang="da-DK" sz="866"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Alternativt kan </a:t>
            </a:r>
            <a:r>
              <a:rPr lang="da-DK" altLang="da-DK" sz="866" b="1" noProof="1">
                <a:solidFill>
                  <a:schemeClr val="tx1"/>
                </a:solidFill>
                <a:latin typeface="+mn-lt"/>
                <a:cs typeface="Arial" panose="020B0604020202020204" pitchFamily="34" charset="0"/>
              </a:rPr>
              <a:t>Forøg</a:t>
            </a:r>
            <a:r>
              <a:rPr lang="da-DK" altLang="da-DK" sz="866" b="0" noProof="1">
                <a:solidFill>
                  <a:schemeClr val="tx1"/>
                </a:solidFill>
                <a:latin typeface="+mn-lt"/>
                <a:cs typeface="Arial" panose="020B0604020202020204" pitchFamily="34" charset="0"/>
              </a:rPr>
              <a:t> og </a:t>
            </a:r>
            <a:r>
              <a:rPr lang="da-DK" altLang="da-DK" sz="866" b="1" noProof="1">
                <a:solidFill>
                  <a:schemeClr val="tx1"/>
                </a:solidFill>
                <a:latin typeface="+mn-lt"/>
                <a:cs typeface="Arial" panose="020B0604020202020204" pitchFamily="34" charset="0"/>
              </a:rPr>
              <a:t>Formindsk</a:t>
            </a:r>
            <a:r>
              <a:rPr lang="da-DK" altLang="da-DK" sz="866" b="0" noProof="1">
                <a:solidFill>
                  <a:schemeClr val="tx1"/>
                </a:solidFill>
                <a:latin typeface="+mn-lt"/>
                <a:cs typeface="Arial" panose="020B0604020202020204" pitchFamily="34" charset="0"/>
              </a:rPr>
              <a:t> listeniveau bruges</a:t>
            </a:r>
            <a:endParaRPr lang="da-DK" sz="1632"/>
          </a:p>
          <a:p>
            <a:pPr eaLnBrk="1" hangingPunct="1">
              <a:spcBef>
                <a:spcPts val="300"/>
              </a:spcBef>
              <a:spcAft>
                <a:spcPts val="300"/>
              </a:spcAft>
              <a:defRPr/>
            </a:pPr>
            <a:r>
              <a:rPr lang="da-DK" sz="866" b="1" noProof="1">
                <a:latin typeface="+mn-lt"/>
                <a:cs typeface="Arial" panose="020B0604020202020204" pitchFamily="34" charset="0"/>
              </a:rPr>
              <a:t>TIP: Brug</a:t>
            </a:r>
            <a:r>
              <a:rPr lang="da-DK" sz="866" b="1" baseline="0" noProof="1">
                <a:latin typeface="+mn-lt"/>
                <a:cs typeface="Arial" panose="020B0604020202020204" pitchFamily="34" charset="0"/>
              </a:rPr>
              <a:t> bullet knappen</a:t>
            </a:r>
            <a:endParaRPr lang="da-DK" sz="866" b="1" noProof="1">
              <a:latin typeface="+mn-lt"/>
              <a:cs typeface="Arial" panose="020B0604020202020204" pitchFamily="34" charset="0"/>
            </a:endParaRPr>
          </a:p>
          <a:p>
            <a:pPr marL="0" marR="0" lvl="0" indent="0" algn="l" defTabSz="883803" rtl="0" eaLnBrk="1" fontAlgn="auto" latinLnBrk="0" hangingPunct="1">
              <a:lnSpc>
                <a:spcPct val="100000"/>
              </a:lnSpc>
              <a:spcBef>
                <a:spcPts val="300"/>
              </a:spcBef>
              <a:spcAft>
                <a:spcPts val="1166"/>
              </a:spcAft>
              <a:buClrTx/>
              <a:buSzTx/>
              <a:buFontTx/>
              <a:buNone/>
              <a:tabLst/>
              <a:defRPr/>
            </a:pPr>
            <a:r>
              <a:rPr lang="da-DK" altLang="da-DK" sz="866" b="0" noProof="1">
                <a:solidFill>
                  <a:schemeClr val="tx1"/>
                </a:solidFill>
                <a:latin typeface="+mn-lt"/>
                <a:cs typeface="Arial" panose="020B0604020202020204" pitchFamily="34" charset="0"/>
              </a:rPr>
              <a:t>Fjern bullet for almindelig tekst.</a:t>
            </a:r>
            <a:br>
              <a:rPr lang="da-DK" altLang="da-DK" sz="866" b="0" noProof="1">
                <a:solidFill>
                  <a:schemeClr val="tx1"/>
                </a:solidFill>
                <a:latin typeface="+mn-lt"/>
                <a:cs typeface="Arial" panose="020B0604020202020204" pitchFamily="34" charset="0"/>
              </a:rPr>
            </a:br>
            <a:r>
              <a:rPr lang="da-DK" altLang="da-DK" sz="866" b="0" noProof="1">
                <a:solidFill>
                  <a:schemeClr val="tx1"/>
                </a:solidFill>
                <a:latin typeface="+mn-lt"/>
                <a:cs typeface="Arial" panose="020B0604020202020204" pitchFamily="34" charset="0"/>
              </a:rPr>
              <a:t>Klik på bullet knappen for at sætte korrekt bullet igen.</a:t>
            </a:r>
            <a:endParaRPr lang="da-DK" sz="1632"/>
          </a:p>
          <a:p>
            <a:pPr marL="0" marR="0" lvl="0" indent="0" algn="l" defTabSz="883803" rtl="0" eaLnBrk="1" fontAlgn="auto" latinLnBrk="0" hangingPunct="1">
              <a:lnSpc>
                <a:spcPct val="100000"/>
              </a:lnSpc>
              <a:spcBef>
                <a:spcPts val="566"/>
              </a:spcBef>
              <a:spcAft>
                <a:spcPts val="0"/>
              </a:spcAft>
              <a:buClrTx/>
              <a:buSzTx/>
              <a:buFontTx/>
              <a:buNone/>
              <a:tabLst/>
              <a:defRPr/>
            </a:pPr>
            <a:r>
              <a:rPr lang="da-DK" sz="1532" dirty="0">
                <a:latin typeface="+mn-lt"/>
                <a:cs typeface="Arial" panose="020B0604020202020204" pitchFamily="34" charset="0"/>
              </a:rPr>
              <a:t>SLIDES &amp; LAYOUTS</a:t>
            </a:r>
            <a:endParaRPr lang="da-DK" sz="866" b="1" noProof="1">
              <a:solidFill>
                <a:schemeClr val="tx1"/>
              </a:solidFill>
              <a:latin typeface="+mn-lt"/>
              <a:cs typeface="Arial" panose="020B0604020202020204" pitchFamily="34" charset="0"/>
            </a:endParaRPr>
          </a:p>
          <a:p>
            <a:pPr marL="0" marR="0" lvl="0" indent="0" algn="l" defTabSz="883803" rtl="0" eaLnBrk="1" fontAlgn="auto" latinLnBrk="0" hangingPunct="1">
              <a:lnSpc>
                <a:spcPct val="100000"/>
              </a:lnSpc>
              <a:spcBef>
                <a:spcPts val="300"/>
              </a:spcBef>
              <a:spcAft>
                <a:spcPts val="300"/>
              </a:spcAft>
              <a:buClrTx/>
              <a:buSzTx/>
              <a:buFontTx/>
              <a:buNone/>
              <a:tabLst/>
              <a:defRPr/>
            </a:pPr>
            <a:r>
              <a:rPr lang="da-DK" altLang="da-DK" sz="866" b="0" noProof="1">
                <a:solidFill>
                  <a:schemeClr val="tx1"/>
                </a:solidFill>
                <a:latin typeface="+mn-lt"/>
                <a:cs typeface="Arial" panose="020B0604020202020204" pitchFamily="34" charset="0"/>
              </a:rPr>
              <a:t>Klik på menupunktet </a:t>
            </a:r>
            <a:r>
              <a:rPr lang="da-DK" altLang="da-DK" sz="866" b="1" noProof="1">
                <a:solidFill>
                  <a:schemeClr val="tx1"/>
                </a:solidFill>
                <a:latin typeface="+mn-lt"/>
                <a:cs typeface="Arial" panose="020B0604020202020204" pitchFamily="34" charset="0"/>
              </a:rPr>
              <a:t>Nyt Slide </a:t>
            </a:r>
            <a:r>
              <a:rPr lang="da-DK" altLang="da-DK" sz="866" b="0" noProof="1">
                <a:solidFill>
                  <a:schemeClr val="tx1"/>
                </a:solidFill>
                <a:latin typeface="+mn-lt"/>
                <a:cs typeface="Arial" panose="020B0604020202020204" pitchFamily="34" charset="0"/>
              </a:rPr>
              <a:t>i </a:t>
            </a:r>
            <a:r>
              <a:rPr lang="da-DK" altLang="da-DK" sz="866" b="1" noProof="1">
                <a:solidFill>
                  <a:schemeClr val="tx1"/>
                </a:solidFill>
                <a:latin typeface="+mn-lt"/>
                <a:cs typeface="Arial" panose="020B0604020202020204" pitchFamily="34" charset="0"/>
              </a:rPr>
              <a:t>Hjem</a:t>
            </a:r>
            <a:r>
              <a:rPr lang="da-DK" altLang="da-DK" sz="866" b="0" noProof="1">
                <a:solidFill>
                  <a:schemeClr val="tx1"/>
                </a:solidFill>
                <a:latin typeface="+mn-lt"/>
                <a:cs typeface="Arial" panose="020B0604020202020204" pitchFamily="34" charset="0"/>
              </a:rPr>
              <a:t> fanen for at indsætte nyt slide</a:t>
            </a:r>
            <a:endParaRPr lang="da-DK" sz="1632"/>
          </a:p>
          <a:p>
            <a:pPr marL="0" marR="0" lvl="0" indent="0" algn="l" defTabSz="883803" rtl="0" eaLnBrk="1" fontAlgn="auto" latinLnBrk="0" hangingPunct="1">
              <a:lnSpc>
                <a:spcPct val="100000"/>
              </a:lnSpc>
              <a:spcBef>
                <a:spcPts val="566"/>
              </a:spcBef>
              <a:spcAft>
                <a:spcPts val="0"/>
              </a:spcAft>
              <a:buClrTx/>
              <a:buSzTx/>
              <a:buFontTx/>
              <a:buNone/>
              <a:tabLst/>
              <a:defRPr/>
            </a:pPr>
            <a:r>
              <a:rPr lang="da-DK" altLang="da-DK" sz="866" b="1" noProof="1">
                <a:solidFill>
                  <a:schemeClr val="tx1"/>
                </a:solidFill>
                <a:latin typeface="+mn-lt"/>
                <a:cs typeface="Arial" panose="020B0604020202020204" pitchFamily="34" charset="0"/>
              </a:rPr>
              <a:t>Ændre layout</a:t>
            </a:r>
            <a:endParaRPr lang="da-DK" altLang="da-DK" sz="866"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Klik på pilen</a:t>
            </a:r>
            <a:r>
              <a:rPr lang="da-DK" altLang="da-DK" sz="866" b="0" baseline="0" noProof="1">
                <a:solidFill>
                  <a:schemeClr val="tx1"/>
                </a:solidFill>
                <a:latin typeface="+mn-lt"/>
                <a:cs typeface="Arial" panose="020B0604020202020204" pitchFamily="34" charset="0"/>
              </a:rPr>
              <a:t> ved siden af </a:t>
            </a:r>
            <a:r>
              <a:rPr lang="da-DK" altLang="da-DK" sz="866" b="1" baseline="0" noProof="1">
                <a:solidFill>
                  <a:schemeClr val="tx1"/>
                </a:solidFill>
                <a:latin typeface="+mn-lt"/>
                <a:cs typeface="Arial" panose="020B0604020202020204" pitchFamily="34" charset="0"/>
              </a:rPr>
              <a:t>Layout </a:t>
            </a:r>
            <a:r>
              <a:rPr lang="da-DK" altLang="da-DK" sz="866" b="0" baseline="0" noProof="1">
                <a:solidFill>
                  <a:schemeClr val="tx1"/>
                </a:solidFill>
                <a:latin typeface="+mn-lt"/>
                <a:cs typeface="Arial" panose="020B0604020202020204" pitchFamily="34" charset="0"/>
              </a:rPr>
              <a:t>for at få vist en dropdown menu af mulige slides layout</a:t>
            </a:r>
            <a:endParaRPr lang="da-DK" sz="1632"/>
          </a:p>
          <a:p>
            <a:pPr eaLnBrk="1" hangingPunct="1">
              <a:spcBef>
                <a:spcPts val="566"/>
              </a:spcBef>
              <a:spcAft>
                <a:spcPts val="0"/>
              </a:spcAft>
              <a:defRPr/>
            </a:pPr>
            <a:r>
              <a:rPr lang="da-DK" sz="866" b="1" noProof="1">
                <a:solidFill>
                  <a:schemeClr val="tx1"/>
                </a:solidFill>
                <a:latin typeface="+mn-lt"/>
                <a:cs typeface="Arial" panose="020B0604020202020204" pitchFamily="34" charset="0"/>
              </a:rPr>
              <a:t>Nulstil slide</a:t>
            </a:r>
            <a:endParaRPr lang="da-DK" sz="1632"/>
          </a:p>
          <a:p>
            <a:pPr marL="0" marR="0" indent="0" algn="l" defTabSz="883803" rtl="0" eaLnBrk="1" fontAlgn="auto" latinLnBrk="0" hangingPunct="1">
              <a:lnSpc>
                <a:spcPct val="100000"/>
              </a:lnSpc>
              <a:spcBef>
                <a:spcPts val="300"/>
              </a:spcBef>
              <a:spcAft>
                <a:spcPts val="300"/>
              </a:spcAft>
              <a:buClrTx/>
              <a:buSzTx/>
              <a:buFont typeface="+mj-lt"/>
              <a:buNone/>
              <a:tabLst/>
              <a:defRPr/>
            </a:pPr>
            <a:r>
              <a:rPr lang="da-DK" altLang="da-DK" sz="866" b="0" noProof="1">
                <a:solidFill>
                  <a:schemeClr val="tx1"/>
                </a:solidFill>
                <a:latin typeface="+mn-lt"/>
                <a:cs typeface="Arial" panose="020B0604020202020204" pitchFamily="34" charset="0"/>
              </a:rPr>
              <a:t>Vælg </a:t>
            </a:r>
            <a:r>
              <a:rPr lang="da-DK" altLang="da-DK" sz="866" b="1" noProof="1">
                <a:solidFill>
                  <a:schemeClr val="tx1"/>
                </a:solidFill>
                <a:latin typeface="+mn-lt"/>
                <a:cs typeface="Arial" panose="020B0604020202020204" pitchFamily="34" charset="0"/>
              </a:rPr>
              <a:t>Nulstil</a:t>
            </a:r>
            <a:r>
              <a:rPr lang="da-DK" altLang="da-DK" sz="866"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866" b="1" noProof="1">
                <a:solidFill>
                  <a:schemeClr val="tx1"/>
                </a:solidFill>
                <a:latin typeface="+mn-lt"/>
                <a:cs typeface="Arial" panose="020B0604020202020204" pitchFamily="34" charset="0"/>
              </a:rPr>
              <a:t>Hjem</a:t>
            </a:r>
            <a:r>
              <a:rPr lang="da-DK" altLang="da-DK" sz="866" b="0" noProof="1">
                <a:solidFill>
                  <a:schemeClr val="tx1"/>
                </a:solidFill>
                <a:latin typeface="+mn-lt"/>
                <a:cs typeface="Arial" panose="020B0604020202020204" pitchFamily="34" charset="0"/>
              </a:rPr>
              <a:t> fanen</a:t>
            </a:r>
            <a:endParaRPr lang="da-DK" sz="866" b="1" noProof="1">
              <a:solidFill>
                <a:schemeClr val="tx1"/>
              </a:solidFill>
              <a:latin typeface="+mn-lt"/>
              <a:cs typeface="Arial" panose="020B0604020202020204" pitchFamily="34" charset="0"/>
            </a:endParaRPr>
          </a:p>
          <a:p>
            <a:pPr eaLnBrk="1" hangingPunct="1">
              <a:spcAft>
                <a:spcPts val="566"/>
              </a:spcAft>
              <a:defRPr/>
            </a:pPr>
            <a:endParaRPr lang="da-DK" altLang="da-DK" sz="866" b="0" noProof="1">
              <a:solidFill>
                <a:schemeClr val="tx1"/>
              </a:solidFill>
              <a:latin typeface="+mn-lt"/>
              <a:cs typeface="Arial" panose="020B0604020202020204" pitchFamily="34" charset="0"/>
            </a:endParaRPr>
          </a:p>
        </p:txBody>
      </p:sp>
      <p:pic>
        <p:nvPicPr>
          <p:cNvPr id="29" name="Picture 2">
            <a:extLst>
              <a:ext uri="{FF2B5EF4-FFF2-40B4-BE49-F238E27FC236}">
                <a16:creationId xmlns:a16="http://schemas.microsoft.com/office/drawing/2014/main" id="{67CFEA91-5609-48D9-BC31-25A4F2502298}"/>
              </a:ext>
            </a:extLst>
          </p:cNvPr>
          <p:cNvPicPr>
            <a:picLocks noChangeAspect="1"/>
          </p:cNvPicPr>
          <p:nvPr userDrawn="1"/>
        </p:nvPicPr>
        <p:blipFill>
          <a:blip r:embed="rId4"/>
          <a:stretch>
            <a:fillRect/>
          </a:stretch>
        </p:blipFill>
        <p:spPr>
          <a:xfrm>
            <a:off x="2955262" y="3097705"/>
            <a:ext cx="257143" cy="285714"/>
          </a:xfrm>
          <a:prstGeom prst="rect">
            <a:avLst/>
          </a:prstGeom>
        </p:spPr>
      </p:pic>
      <p:pic>
        <p:nvPicPr>
          <p:cNvPr id="32" name="Picture 29">
            <a:extLst>
              <a:ext uri="{FF2B5EF4-FFF2-40B4-BE49-F238E27FC236}">
                <a16:creationId xmlns:a16="http://schemas.microsoft.com/office/drawing/2014/main" id="{336B7D6F-306E-4198-B5D8-8300D5EEC9DB}"/>
              </a:ext>
            </a:extLst>
          </p:cNvPr>
          <p:cNvPicPr>
            <a:picLocks noChangeAspect="1"/>
          </p:cNvPicPr>
          <p:nvPr userDrawn="1"/>
        </p:nvPicPr>
        <p:blipFill>
          <a:blip r:embed="rId5"/>
          <a:stretch>
            <a:fillRect/>
          </a:stretch>
        </p:blipFill>
        <p:spPr>
          <a:xfrm>
            <a:off x="2955262" y="2393675"/>
            <a:ext cx="457143" cy="257143"/>
          </a:xfrm>
          <a:prstGeom prst="rect">
            <a:avLst/>
          </a:prstGeom>
        </p:spPr>
      </p:pic>
      <p:pic>
        <p:nvPicPr>
          <p:cNvPr id="34" name="Billede 33">
            <a:extLst>
              <a:ext uri="{FF2B5EF4-FFF2-40B4-BE49-F238E27FC236}">
                <a16:creationId xmlns:a16="http://schemas.microsoft.com/office/drawing/2014/main" id="{8B7D4B5D-5105-4B08-9F8D-29962C5C2409}"/>
              </a:ext>
            </a:extLst>
          </p:cNvPr>
          <p:cNvPicPr>
            <a:picLocks noChangeAspect="1"/>
          </p:cNvPicPr>
          <p:nvPr userDrawn="1"/>
        </p:nvPicPr>
        <p:blipFill>
          <a:blip r:embed="rId6"/>
          <a:stretch>
            <a:fillRect/>
          </a:stretch>
        </p:blipFill>
        <p:spPr>
          <a:xfrm>
            <a:off x="2955194" y="3907575"/>
            <a:ext cx="308589" cy="528030"/>
          </a:xfrm>
          <a:prstGeom prst="rect">
            <a:avLst/>
          </a:prstGeom>
        </p:spPr>
      </p:pic>
      <p:pic>
        <p:nvPicPr>
          <p:cNvPr id="36" name="Billede 35">
            <a:extLst>
              <a:ext uri="{FF2B5EF4-FFF2-40B4-BE49-F238E27FC236}">
                <a16:creationId xmlns:a16="http://schemas.microsoft.com/office/drawing/2014/main" id="{10574EF6-7E2E-460C-A32A-3DDD4B75BCEA}"/>
              </a:ext>
            </a:extLst>
          </p:cNvPr>
          <p:cNvPicPr>
            <a:picLocks noChangeAspect="1"/>
          </p:cNvPicPr>
          <p:nvPr userDrawn="1"/>
        </p:nvPicPr>
        <p:blipFill rotWithShape="1">
          <a:blip r:embed="rId7"/>
          <a:srcRect l="3031"/>
          <a:stretch/>
        </p:blipFill>
        <p:spPr>
          <a:xfrm>
            <a:off x="2955194" y="5284687"/>
            <a:ext cx="496606" cy="172842"/>
          </a:xfrm>
          <a:prstGeom prst="rect">
            <a:avLst/>
          </a:prstGeom>
        </p:spPr>
      </p:pic>
      <p:pic>
        <p:nvPicPr>
          <p:cNvPr id="38" name="Picture 33">
            <a:extLst>
              <a:ext uri="{FF2B5EF4-FFF2-40B4-BE49-F238E27FC236}">
                <a16:creationId xmlns:a16="http://schemas.microsoft.com/office/drawing/2014/main" id="{26F154F3-5A17-41F1-9B46-FCA4D9945F70}"/>
              </a:ext>
            </a:extLst>
          </p:cNvPr>
          <p:cNvPicPr>
            <a:picLocks noChangeAspect="1"/>
          </p:cNvPicPr>
          <p:nvPr userDrawn="1"/>
        </p:nvPicPr>
        <p:blipFill rotWithShape="1">
          <a:blip r:embed="rId8"/>
          <a:srcRect l="3901" t="45142" r="62601" b="9046"/>
          <a:stretch/>
        </p:blipFill>
        <p:spPr>
          <a:xfrm>
            <a:off x="7131861" y="2659518"/>
            <a:ext cx="341204" cy="321707"/>
          </a:xfrm>
          <a:prstGeom prst="rect">
            <a:avLst/>
          </a:prstGeom>
        </p:spPr>
      </p:pic>
      <p:pic>
        <p:nvPicPr>
          <p:cNvPr id="39" name="Billede 38">
            <a:extLst>
              <a:ext uri="{FF2B5EF4-FFF2-40B4-BE49-F238E27FC236}">
                <a16:creationId xmlns:a16="http://schemas.microsoft.com/office/drawing/2014/main" id="{9BB80CE2-5590-41B1-90B8-FB96BC0E66DC}"/>
              </a:ext>
            </a:extLst>
          </p:cNvPr>
          <p:cNvPicPr>
            <a:picLocks noChangeAspect="1"/>
          </p:cNvPicPr>
          <p:nvPr userDrawn="1"/>
        </p:nvPicPr>
        <p:blipFill>
          <a:blip r:embed="rId9"/>
          <a:stretch>
            <a:fillRect/>
          </a:stretch>
        </p:blipFill>
        <p:spPr>
          <a:xfrm>
            <a:off x="7199577" y="3275896"/>
            <a:ext cx="366043" cy="480431"/>
          </a:xfrm>
          <a:prstGeom prst="rect">
            <a:avLst/>
          </a:prstGeom>
        </p:spPr>
      </p:pic>
      <p:sp>
        <p:nvSpPr>
          <p:cNvPr id="44" name="Fast overskrift">
            <a:extLst>
              <a:ext uri="{FF2B5EF4-FFF2-40B4-BE49-F238E27FC236}">
                <a16:creationId xmlns:a16="http://schemas.microsoft.com/office/drawing/2014/main" id="{7AE3BB46-77B5-4BE0-A557-B2DBAB09F17D}"/>
              </a:ext>
            </a:extLst>
          </p:cNvPr>
          <p:cNvSpPr txBox="1"/>
          <p:nvPr userDrawn="1"/>
        </p:nvSpPr>
        <p:spPr>
          <a:xfrm>
            <a:off x="701675" y="324738"/>
            <a:ext cx="10947398" cy="686134"/>
          </a:xfrm>
          <a:prstGeom prst="rect">
            <a:avLst/>
          </a:prstGeom>
          <a:noFill/>
        </p:spPr>
        <p:txBody>
          <a:bodyPr wrap="square" lIns="0" tIns="0" rIns="0" bIns="0" rtlCol="0" anchor="t" anchorCtr="0">
            <a:noAutofit/>
          </a:bodyPr>
          <a:lstStyle/>
          <a:p>
            <a:r>
              <a:rPr lang="da-DK" sz="2698" b="0" noProof="1">
                <a:solidFill>
                  <a:srgbClr val="031D5C"/>
                </a:solidFill>
                <a:latin typeface="+mj-lt"/>
                <a:cs typeface="Arial" panose="020B0604020202020204" pitchFamily="34" charset="0"/>
              </a:rPr>
              <a:t>TIPS &amp; TRICKS - DIN BRUGERGUIDE</a:t>
            </a:r>
            <a:endParaRPr lang="da-DK" sz="1632"/>
          </a:p>
        </p:txBody>
      </p:sp>
      <p:pic>
        <p:nvPicPr>
          <p:cNvPr id="1026" name="Picture 2" descr="C:\Users\MAV~1.SKA\AppData\Local\Temp\SNAGHTMLe48c1e.PNG">
            <a:extLst>
              <a:ext uri="{FF2B5EF4-FFF2-40B4-BE49-F238E27FC236}">
                <a16:creationId xmlns:a16="http://schemas.microsoft.com/office/drawing/2014/main" id="{D585BA4E-F627-486D-80B3-0CE0EDC592B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072334" y="4804821"/>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596A17E0-59D7-48F4-8A7B-898B5B7B3361}"/>
              </a:ext>
            </a:extLst>
          </p:cNvPr>
          <p:cNvPicPr>
            <a:picLocks noChangeAspect="1"/>
          </p:cNvPicPr>
          <p:nvPr userDrawn="1"/>
        </p:nvPicPr>
        <p:blipFill>
          <a:blip r:embed="rId11"/>
          <a:stretch>
            <a:fillRect/>
          </a:stretch>
        </p:blipFill>
        <p:spPr>
          <a:xfrm>
            <a:off x="2946119" y="4551931"/>
            <a:ext cx="475428" cy="176762"/>
          </a:xfrm>
          <a:prstGeom prst="rect">
            <a:avLst/>
          </a:prstGeom>
        </p:spPr>
      </p:pic>
      <p:pic>
        <p:nvPicPr>
          <p:cNvPr id="22" name="Billede 21">
            <a:extLst>
              <a:ext uri="{FF2B5EF4-FFF2-40B4-BE49-F238E27FC236}">
                <a16:creationId xmlns:a16="http://schemas.microsoft.com/office/drawing/2014/main" id="{9D257D03-9779-4535-98A8-F6E165A0B27F}"/>
              </a:ext>
            </a:extLst>
          </p:cNvPr>
          <p:cNvPicPr>
            <a:picLocks noChangeAspect="1"/>
          </p:cNvPicPr>
          <p:nvPr userDrawn="1"/>
        </p:nvPicPr>
        <p:blipFill>
          <a:blip r:embed="rId12"/>
          <a:stretch>
            <a:fillRect/>
          </a:stretch>
        </p:blipFill>
        <p:spPr>
          <a:xfrm>
            <a:off x="10992821" y="1821214"/>
            <a:ext cx="440195" cy="543366"/>
          </a:xfrm>
          <a:prstGeom prst="rect">
            <a:avLst/>
          </a:prstGeom>
        </p:spPr>
      </p:pic>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p:spPr>
        <p:txBody>
          <a:bodyPr/>
          <a:lstStyle>
            <a:lvl1pPr>
              <a:defRPr sz="100">
                <a:noFill/>
              </a:defRPr>
            </a:lvl1pPr>
          </a:lstStyle>
          <a:p>
            <a:fld id="{4074C719-BDB2-4423-8D51-26AFFE50FE8F}" type="datetime4">
              <a:rPr lang="da-DK" smtClean="0"/>
              <a:t>23-02-07</a:t>
            </a:fld>
            <a:endParaRPr lang="da-DK" dirty="0"/>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633052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495" tIns="69495" rIns="69495" bIns="69495" numCol="1" spcCol="0" rtlCol="0" fromWordArt="0" anchor="ctr" anchorCtr="0" forceAA="0" compatLnSpc="1">
            <a:prstTxWarp prst="textNoShape">
              <a:avLst/>
            </a:prstTxWarp>
            <a:noAutofit/>
          </a:bodyPr>
          <a:lstStyle/>
          <a:p>
            <a:pPr algn="ctr">
              <a:spcBef>
                <a:spcPts val="566"/>
              </a:spcBef>
              <a:buClr>
                <a:srgbClr val="003755"/>
              </a:buClr>
            </a:pPr>
            <a:endParaRPr lang="da-DK" sz="1366" dirty="0" err="1">
              <a:solidFill>
                <a:schemeClr val="tx1"/>
              </a:solidFill>
            </a:endParaRPr>
          </a:p>
        </p:txBody>
      </p:sp>
      <p:sp>
        <p:nvSpPr>
          <p:cNvPr id="5" name="Do not use"/>
          <p:cNvSpPr txBox="1"/>
          <p:nvPr userDrawn="1"/>
        </p:nvSpPr>
        <p:spPr>
          <a:xfrm>
            <a:off x="430281" y="656823"/>
            <a:ext cx="11356977" cy="2893100"/>
          </a:xfrm>
          <a:prstGeom prst="rect">
            <a:avLst/>
          </a:prstGeom>
          <a:noFill/>
        </p:spPr>
        <p:txBody>
          <a:bodyPr wrap="square" lIns="0" tIns="0" rIns="0" bIns="0" rtlCol="0">
            <a:spAutoFit/>
          </a:bodyPr>
          <a:lstStyle/>
          <a:p>
            <a:pPr marL="0" marR="0" indent="0" algn="ctr" fontAlgn="auto">
              <a:lnSpc>
                <a:spcPct val="100000"/>
              </a:lnSpc>
              <a:spcBef>
                <a:spcPts val="566"/>
              </a:spcBef>
              <a:spcAft>
                <a:spcPts val="0"/>
              </a:spcAft>
              <a:buClr>
                <a:srgbClr val="003755"/>
              </a:buClr>
              <a:buSzTx/>
              <a:buFontTx/>
              <a:buNone/>
              <a:tabLst/>
            </a:pPr>
            <a:r>
              <a:rPr lang="da-DK" sz="4264" b="0" noProof="0" dirty="0">
                <a:solidFill>
                  <a:schemeClr val="bg1"/>
                </a:solidFill>
              </a:rPr>
              <a:t>Hvis du ser andre </a:t>
            </a:r>
            <a:r>
              <a:rPr lang="da-DK" sz="4264" b="1" i="1" noProof="0" dirty="0">
                <a:solidFill>
                  <a:schemeClr val="bg1"/>
                </a:solidFill>
              </a:rPr>
              <a:t>layouts efter dette,</a:t>
            </a:r>
            <a:r>
              <a:rPr lang="da-DK" sz="4264" b="0" i="0" noProof="0" dirty="0">
                <a:solidFill>
                  <a:schemeClr val="bg1"/>
                </a:solidFill>
              </a:rPr>
              <a:t/>
            </a:r>
            <a:br>
              <a:rPr lang="da-DK" sz="4264" b="0" i="0" noProof="0" dirty="0">
                <a:solidFill>
                  <a:schemeClr val="bg1"/>
                </a:solidFill>
              </a:rPr>
            </a:br>
            <a:r>
              <a:rPr lang="da-DK" sz="4264" b="0" noProof="0" dirty="0">
                <a:solidFill>
                  <a:schemeClr val="bg1"/>
                </a:solidFill>
              </a:rPr>
              <a:t>brug dem ikke. Disse layouts </a:t>
            </a:r>
            <a:r>
              <a:rPr lang="da-DK" sz="4264" b="1" i="1" u="none" noProof="0" dirty="0">
                <a:solidFill>
                  <a:schemeClr val="bg1"/>
                </a:solidFill>
              </a:rPr>
              <a:t>tilhører ikke </a:t>
            </a:r>
            <a:r>
              <a:rPr lang="da-DK" sz="4264" b="0" i="0" u="none" noProof="0" dirty="0">
                <a:solidFill>
                  <a:schemeClr val="bg1"/>
                </a:solidFill>
              </a:rPr>
              <a:t>vores </a:t>
            </a:r>
            <a:r>
              <a:rPr lang="da-DK" sz="4264" b="0" i="0" u="none" noProof="1">
                <a:solidFill>
                  <a:schemeClr val="bg1"/>
                </a:solidFill>
              </a:rPr>
              <a:t>corporate</a:t>
            </a:r>
            <a:r>
              <a:rPr lang="da-DK" sz="4264" b="0" noProof="0" dirty="0">
                <a:solidFill>
                  <a:schemeClr val="bg1"/>
                </a:solidFill>
              </a:rPr>
              <a:t>skabelon.</a:t>
            </a:r>
            <a:r>
              <a:rPr lang="da-DK" sz="2698" b="0" noProof="0" dirty="0">
                <a:solidFill>
                  <a:schemeClr val="bg1"/>
                </a:solidFill>
              </a:rPr>
              <a:t/>
            </a:r>
            <a:br>
              <a:rPr lang="da-DK" sz="2698" b="0" noProof="0" dirty="0">
                <a:solidFill>
                  <a:schemeClr val="bg1"/>
                </a:solidFill>
              </a:rPr>
            </a:br>
            <a:r>
              <a:rPr lang="da-DK" sz="2698" b="0" noProof="0" dirty="0">
                <a:solidFill>
                  <a:schemeClr val="bg1"/>
                </a:solidFill>
              </a:rPr>
              <a:t/>
            </a:r>
            <a:br>
              <a:rPr lang="da-DK" sz="2698" b="0" noProof="0" dirty="0">
                <a:solidFill>
                  <a:schemeClr val="bg1"/>
                </a:solidFill>
              </a:rPr>
            </a:br>
            <a:endParaRPr lang="da-DK" sz="2698"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566"/>
                </a:spcBef>
                <a:buClr>
                  <a:srgbClr val="003755"/>
                </a:buClr>
              </a:pPr>
              <a:endParaRPr lang="da-DK" sz="1366"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566"/>
                </a:spcBef>
                <a:buClr>
                  <a:srgbClr val="003755"/>
                </a:buClr>
              </a:pPr>
              <a:endParaRPr lang="da-DK" sz="1366"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754326"/>
          </a:xfrm>
          <a:prstGeom prst="rect">
            <a:avLst/>
          </a:prstGeom>
        </p:spPr>
        <p:txBody>
          <a:bodyPr wrap="square">
            <a:spAutoFit/>
          </a:bodyPr>
          <a:lstStyle/>
          <a:p>
            <a:pPr algn="ctr"/>
            <a:r>
              <a:rPr lang="da-DK" sz="9660" b="1" i="1" noProof="0" dirty="0">
                <a:solidFill>
                  <a:schemeClr val="bg1"/>
                </a:solidFill>
              </a:rPr>
              <a:t>Brug dem ikke </a:t>
            </a:r>
            <a:endParaRPr lang="da-DK" sz="966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566"/>
              </a:spcBef>
              <a:spcAft>
                <a:spcPts val="0"/>
              </a:spcAft>
              <a:buClr>
                <a:srgbClr val="003755"/>
              </a:buClr>
              <a:buSzTx/>
              <a:buFontTx/>
              <a:buNone/>
              <a:tabLst/>
            </a:pPr>
            <a:r>
              <a:rPr lang="da-DK" sz="1932" b="0" noProof="0" dirty="0">
                <a:solidFill>
                  <a:schemeClr val="bg1"/>
                </a:solidFill>
              </a:rPr>
              <a:t>Pga. PowerPoints standard Kopier/Indsæt funktionalitet kan ekstra uønskede layouts forekomme.</a:t>
            </a:r>
            <a:endParaRPr lang="da-DK" sz="1632"/>
          </a:p>
          <a:p>
            <a:pPr marL="0" marR="0" indent="0" algn="ctr" fontAlgn="auto">
              <a:lnSpc>
                <a:spcPct val="100000"/>
              </a:lnSpc>
              <a:spcBef>
                <a:spcPts val="566"/>
              </a:spcBef>
              <a:spcAft>
                <a:spcPts val="0"/>
              </a:spcAft>
              <a:buClr>
                <a:srgbClr val="003755"/>
              </a:buClr>
              <a:buSzTx/>
              <a:buFontTx/>
              <a:buNone/>
              <a:tabLst/>
            </a:pPr>
            <a:r>
              <a:rPr lang="da-DK" sz="1932" b="0" noProof="0" dirty="0">
                <a:solidFill>
                  <a:schemeClr val="bg1"/>
                </a:solidFill>
              </a:rPr>
              <a:t>OBS! Layouts efter dette kan indeholde potentiel fortrolig information.</a:t>
            </a:r>
            <a:r>
              <a:rPr lang="da-DK" sz="1732" b="0" noProof="0" dirty="0">
                <a:solidFill>
                  <a:schemeClr val="bg1"/>
                </a:solidFill>
              </a:rPr>
              <a:t/>
            </a:r>
            <a:br>
              <a:rPr lang="da-DK" sz="1732" b="0" noProof="0" dirty="0">
                <a:solidFill>
                  <a:schemeClr val="bg1"/>
                </a:solidFill>
              </a:rPr>
            </a:br>
            <a:endParaRPr lang="da-DK" sz="1732"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FCB375CC-2CFD-45EE-817E-F4267FCEFCDF}" type="datetime2">
              <a:rPr lang="da-DK" smtClean="0"/>
              <a:t>7. februar 2023</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4515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456" y="180975"/>
            <a:ext cx="11830050" cy="6496050"/>
          </a:xfrm>
          <a:prstGeom prst="rect">
            <a:avLst/>
          </a:prstGeom>
          <a:solidFill>
            <a:srgbClr val="3B5463"/>
          </a:solidFill>
          <a:ln>
            <a:noFill/>
          </a:ln>
          <a:effectLst/>
        </p:spPr>
        <p:txBody>
          <a:bodyPr wrap="none" lIns="0" tIns="0" rIns="0" bIns="0" anchor="ctr"/>
          <a:lstStyle/>
          <a:p>
            <a:endParaRPr lang="da-DK" sz="1632" dirty="0"/>
          </a:p>
        </p:txBody>
      </p:sp>
      <p:sp>
        <p:nvSpPr>
          <p:cNvPr id="13" name="Slide Number Placeholder 5 (FAST)"/>
          <p:cNvSpPr txBox="1">
            <a:spLocks/>
          </p:cNvSpPr>
          <p:nvPr userDrawn="1"/>
        </p:nvSpPr>
        <p:spPr bwMode="white">
          <a:xfrm>
            <a:off x="702668" y="6400936"/>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83803" rtl="0" eaLnBrk="1" fontAlgn="auto" latinLnBrk="0" hangingPunct="1">
              <a:lnSpc>
                <a:spcPct val="100000"/>
              </a:lnSpc>
              <a:spcBef>
                <a:spcPts val="0"/>
              </a:spcBef>
              <a:spcAft>
                <a:spcPts val="0"/>
              </a:spcAft>
              <a:buClrTx/>
              <a:buSzTx/>
              <a:buFontTx/>
              <a:buNone/>
              <a:tabLst/>
              <a:defRPr/>
            </a:pPr>
            <a:fld id="{83DFD3FF-FAEA-D841-BBBA-173DB513EC35}" type="slidenum">
              <a:rPr kumimoji="0" lang="da-DK" sz="866" b="0" i="0" u="none" strike="noStrike" kern="1200" cap="none" spc="0" normalizeH="0" baseline="0" noProof="0" smtClean="0">
                <a:ln>
                  <a:noFill/>
                </a:ln>
                <a:solidFill>
                  <a:schemeClr val="bg1"/>
                </a:solidFill>
                <a:effectLst/>
                <a:uLnTx/>
                <a:uFillTx/>
                <a:latin typeface="+mn-lt"/>
                <a:ea typeface="+mn-ea"/>
                <a:cs typeface="+mn-cs"/>
              </a:rPr>
              <a:pPr marL="0" marR="0" lvl="0" indent="0" algn="l" defTabSz="883803" rtl="0" eaLnBrk="1" fontAlgn="auto" latinLnBrk="0" hangingPunct="1">
                <a:lnSpc>
                  <a:spcPct val="100000"/>
                </a:lnSpc>
                <a:spcBef>
                  <a:spcPts val="0"/>
                </a:spcBef>
                <a:spcAft>
                  <a:spcPts val="0"/>
                </a:spcAft>
                <a:buClrTx/>
                <a:buSzTx/>
                <a:buFontTx/>
                <a:buNone/>
                <a:tabLst/>
                <a:defRPr/>
              </a:pPr>
              <a:t>‹nr.›</a:t>
            </a:fld>
            <a:endParaRPr kumimoji="0" lang="da-DK" sz="866" b="0" i="0" u="none" strike="noStrike" kern="1200" cap="none" spc="0" normalizeH="0" baseline="0" noProof="0" dirty="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0" indent="0">
              <a:lnSpc>
                <a:spcPct val="150000"/>
              </a:lnSpc>
              <a:spcBef>
                <a:spcPts val="0"/>
              </a:spcBef>
              <a:buClr>
                <a:schemeClr val="bg1"/>
              </a:buClr>
              <a:buFont typeface="Arial" panose="020B0604020202020204" pitchFamily="34" charset="0"/>
              <a:buChar char="​"/>
              <a:tabLst>
                <a:tab pos="862321" algn="l"/>
              </a:tabLst>
              <a:defRPr sz="1732">
                <a:solidFill>
                  <a:schemeClr val="bg1"/>
                </a:solidFill>
              </a:defRPr>
            </a:lvl1pPr>
            <a:lvl2pPr marL="208772">
              <a:spcBef>
                <a:spcPts val="0"/>
              </a:spcBef>
              <a:buClrTx/>
              <a:defRPr>
                <a:solidFill>
                  <a:schemeClr val="bg1"/>
                </a:solidFill>
              </a:defRPr>
            </a:lvl2pPr>
            <a:lvl3pPr marL="417550">
              <a:spcBef>
                <a:spcPts val="0"/>
              </a:spcBef>
              <a:buClrTx/>
              <a:defRPr>
                <a:solidFill>
                  <a:schemeClr val="bg1"/>
                </a:solidFill>
              </a:defRPr>
            </a:lvl3pPr>
            <a:lvl4pPr marL="417550">
              <a:spcBef>
                <a:spcPts val="0"/>
              </a:spcBef>
              <a:buClrTx/>
              <a:defRPr>
                <a:solidFill>
                  <a:schemeClr val="bg1"/>
                </a:solidFill>
              </a:defRPr>
            </a:lvl4pPr>
            <a:lvl5pPr marL="417550">
              <a:spcBef>
                <a:spcPts val="0"/>
              </a:spcBef>
              <a:buClrTx/>
              <a:defRPr>
                <a:solidFill>
                  <a:schemeClr val="bg1"/>
                </a:solidFill>
              </a:defRPr>
            </a:lvl5pPr>
            <a:lvl6pPr marL="417550">
              <a:spcBef>
                <a:spcPts val="0"/>
              </a:spcBef>
              <a:buClrTx/>
              <a:defRPr>
                <a:solidFill>
                  <a:schemeClr val="bg1"/>
                </a:solidFill>
              </a:defRPr>
            </a:lvl6pPr>
            <a:lvl7pPr marL="417550">
              <a:spcBef>
                <a:spcPts val="0"/>
              </a:spcBef>
              <a:buClrTx/>
              <a:defRPr>
                <a:solidFill>
                  <a:schemeClr val="bg1"/>
                </a:solidFill>
              </a:defRPr>
            </a:lvl7pPr>
            <a:lvl8pPr marL="417550">
              <a:spcBef>
                <a:spcPts val="0"/>
              </a:spcBef>
              <a:buClrTx/>
              <a:defRPr>
                <a:solidFill>
                  <a:schemeClr val="bg1"/>
                </a:solidFill>
              </a:defRPr>
            </a:lvl8pPr>
            <a:lvl9pPr marL="417550">
              <a:spcBef>
                <a:spcPts val="0"/>
              </a:spcBef>
              <a:buClrTx/>
              <a:defRPr>
                <a:solidFill>
                  <a:schemeClr val="bg1"/>
                </a:solidFill>
              </a:defRPr>
            </a:lvl9pPr>
          </a:lstStyle>
          <a:p>
            <a:pPr lvl="0"/>
            <a:r>
              <a:rPr lang="da-DK" dirty="0"/>
              <a:t>Indsæt emne</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07-02-2023</a:t>
            </a:fld>
            <a:endParaRPr lang="da-DK" dirty="0"/>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dirty="0">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dirty="0"/>
          </a:p>
        </p:txBody>
      </p:sp>
      <p:pic>
        <p:nvPicPr>
          <p:cNvPr id="539683768" name="image" descr="{&quot;templafy&quot;:{&quot;id&quot;:&quot;f87a21fe-b71e-4b1b-bad3-9af08171dfff&quot;}}"/>
          <p:cNvPicPr>
            <a:picLocks noChangeAspect="1"/>
          </p:cNvPicPr>
          <p:nvPr/>
        </p:nvPicPr>
        <p:blipFill>
          <a:blip r:embed="rId2">
            <a:extLst/>
          </a:blip>
          <a:stretch>
            <a:fillRect/>
          </a:stretch>
        </p:blipFill>
        <p:spPr>
          <a:xfrm>
            <a:off x="8976321" y="6042696"/>
            <a:ext cx="2534400" cy="65520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dirty="0"/>
              <a:t>Klik her for at tilføje titel</a:t>
            </a:r>
            <a:endParaRPr lang="da-DK"/>
          </a:p>
        </p:txBody>
      </p:sp>
    </p:spTree>
    <p:extLst>
      <p:ext uri="{BB962C8B-B14F-4D97-AF65-F5344CB8AC3E}">
        <p14:creationId xmlns:p14="http://schemas.microsoft.com/office/powerpoint/2010/main" val="372780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456" y="180975"/>
            <a:ext cx="11830050" cy="6496050"/>
          </a:xfrm>
          <a:prstGeom prst="rect">
            <a:avLst/>
          </a:prstGeom>
          <a:solidFill>
            <a:srgbClr val="DBD9D6"/>
          </a:solidFill>
          <a:ln>
            <a:noFill/>
          </a:ln>
          <a:effectLst/>
        </p:spPr>
        <p:txBody>
          <a:bodyPr wrap="none" lIns="0" tIns="0" rIns="0" bIns="0" anchor="ctr"/>
          <a:lstStyle/>
          <a:p>
            <a:endParaRPr lang="da-DK" sz="1632" dirty="0"/>
          </a:p>
        </p:txBody>
      </p:sp>
      <p:sp>
        <p:nvSpPr>
          <p:cNvPr id="13" name="Slide Number Placeholder 5 (FAST)"/>
          <p:cNvSpPr txBox="1">
            <a:spLocks/>
          </p:cNvSpPr>
          <p:nvPr userDrawn="1"/>
        </p:nvSpPr>
        <p:spPr bwMode="white">
          <a:xfrm>
            <a:off x="702668" y="6400936"/>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83803" rtl="0" eaLnBrk="1" fontAlgn="auto" latinLnBrk="0" hangingPunct="1">
              <a:lnSpc>
                <a:spcPct val="100000"/>
              </a:lnSpc>
              <a:spcBef>
                <a:spcPts val="0"/>
              </a:spcBef>
              <a:spcAft>
                <a:spcPts val="0"/>
              </a:spcAft>
              <a:buClrTx/>
              <a:buSzTx/>
              <a:buFontTx/>
              <a:buNone/>
              <a:tabLst/>
              <a:defRPr/>
            </a:pPr>
            <a:fld id="{83DFD3FF-FAEA-D841-BBBA-173DB513EC35}" type="slidenum">
              <a:rPr kumimoji="0" lang="da-DK" sz="866" b="0" i="0" u="none" strike="noStrike" kern="1200" cap="none" spc="0" normalizeH="0" baseline="0" noProof="0" smtClean="0">
                <a:ln>
                  <a:noFill/>
                </a:ln>
                <a:solidFill>
                  <a:schemeClr val="tx1"/>
                </a:solidFill>
                <a:effectLst/>
                <a:uLnTx/>
                <a:uFillTx/>
                <a:latin typeface="+mn-lt"/>
                <a:ea typeface="+mn-ea"/>
                <a:cs typeface="+mn-cs"/>
              </a:rPr>
              <a:pPr marL="0" marR="0" lvl="0" indent="0" algn="l" defTabSz="883803" rtl="0" eaLnBrk="1" fontAlgn="auto" latinLnBrk="0" hangingPunct="1">
                <a:lnSpc>
                  <a:spcPct val="100000"/>
                </a:lnSpc>
                <a:spcBef>
                  <a:spcPts val="0"/>
                </a:spcBef>
                <a:spcAft>
                  <a:spcPts val="0"/>
                </a:spcAft>
                <a:buClrTx/>
                <a:buSzTx/>
                <a:buFontTx/>
                <a:buNone/>
                <a:tabLst/>
                <a:defRPr/>
              </a:pPr>
              <a:t>‹nr.›</a:t>
            </a:fld>
            <a:endParaRPr kumimoji="0" lang="da-DK" sz="866"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0" indent="0">
              <a:lnSpc>
                <a:spcPct val="150000"/>
              </a:lnSpc>
              <a:spcBef>
                <a:spcPts val="0"/>
              </a:spcBef>
              <a:buClr>
                <a:schemeClr val="bg1"/>
              </a:buClr>
              <a:buFont typeface="Arial" panose="020B0604020202020204" pitchFamily="34" charset="0"/>
              <a:buChar char="​"/>
              <a:tabLst>
                <a:tab pos="862321" algn="l"/>
              </a:tabLst>
              <a:defRPr sz="1732">
                <a:solidFill>
                  <a:schemeClr val="tx1"/>
                </a:solidFill>
              </a:defRPr>
            </a:lvl1pPr>
            <a:lvl2pPr marL="208772">
              <a:spcBef>
                <a:spcPts val="0"/>
              </a:spcBef>
              <a:buClrTx/>
              <a:defRPr>
                <a:solidFill>
                  <a:schemeClr val="tx1"/>
                </a:solidFill>
              </a:defRPr>
            </a:lvl2pPr>
            <a:lvl3pPr marL="417550">
              <a:spcBef>
                <a:spcPts val="0"/>
              </a:spcBef>
              <a:buClrTx/>
              <a:defRPr>
                <a:solidFill>
                  <a:schemeClr val="tx1"/>
                </a:solidFill>
              </a:defRPr>
            </a:lvl3pPr>
            <a:lvl4pPr marL="417550">
              <a:spcBef>
                <a:spcPts val="0"/>
              </a:spcBef>
              <a:buClrTx/>
              <a:defRPr>
                <a:solidFill>
                  <a:schemeClr val="tx1"/>
                </a:solidFill>
              </a:defRPr>
            </a:lvl4pPr>
            <a:lvl5pPr marL="417550">
              <a:spcBef>
                <a:spcPts val="0"/>
              </a:spcBef>
              <a:buClrTx/>
              <a:defRPr>
                <a:solidFill>
                  <a:schemeClr val="tx1"/>
                </a:solidFill>
              </a:defRPr>
            </a:lvl5pPr>
            <a:lvl6pPr marL="417550">
              <a:spcBef>
                <a:spcPts val="0"/>
              </a:spcBef>
              <a:buClrTx/>
              <a:defRPr>
                <a:solidFill>
                  <a:schemeClr val="tx1"/>
                </a:solidFill>
              </a:defRPr>
            </a:lvl6pPr>
            <a:lvl7pPr marL="417550">
              <a:spcBef>
                <a:spcPts val="0"/>
              </a:spcBef>
              <a:buClrTx/>
              <a:defRPr>
                <a:solidFill>
                  <a:schemeClr val="tx1"/>
                </a:solidFill>
              </a:defRPr>
            </a:lvl7pPr>
            <a:lvl8pPr marL="417550">
              <a:spcBef>
                <a:spcPts val="0"/>
              </a:spcBef>
              <a:buClrTx/>
              <a:defRPr>
                <a:solidFill>
                  <a:schemeClr val="tx1"/>
                </a:solidFill>
              </a:defRPr>
            </a:lvl8pPr>
            <a:lvl9pPr marL="417550">
              <a:spcBef>
                <a:spcPts val="0"/>
              </a:spcBef>
              <a:buClrTx/>
              <a:defRPr>
                <a:solidFill>
                  <a:schemeClr val="tx1"/>
                </a:solidFill>
              </a:defRPr>
            </a:lvl9pPr>
          </a:lstStyle>
          <a:p>
            <a:pPr lvl="0"/>
            <a:r>
              <a:rPr lang="da-DK" dirty="0"/>
              <a:t>Indsæt emne</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07-02-2023</a:t>
            </a:fld>
            <a:endParaRPr lang="da-DK" dirty="0"/>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tx1"/>
                </a:solidFill>
              </a:defRPr>
            </a:lvl1pPr>
          </a:lstStyle>
          <a:p>
            <a:endParaRPr lang="da-DK" dirty="0"/>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dirty="0"/>
          </a:p>
        </p:txBody>
      </p:sp>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accent1"/>
                </a:solidFill>
              </a:defRPr>
            </a:lvl1pPr>
          </a:lstStyle>
          <a:p>
            <a:r>
              <a:rPr lang="da-DK" dirty="0"/>
              <a:t>Klik her for at tilføje titel</a:t>
            </a:r>
            <a:endParaRPr lang="da-DK"/>
          </a:p>
        </p:txBody>
      </p:sp>
      <p:pic>
        <p:nvPicPr>
          <p:cNvPr id="2085731722" name="image" descr="{&quot;templafy&quot;:{&quot;id&quot;:&quot;45654e58-7c74-432c-8438-d1eb106d9ba4&quot;}}"/>
          <p:cNvPicPr>
            <a:picLocks noChangeAspect="1"/>
          </p:cNvPicPr>
          <p:nvPr/>
        </p:nvPicPr>
        <p:blipFill>
          <a:blip r:embed="rId2">
            <a:extLst/>
          </a:blip>
          <a:stretch>
            <a:fillRect/>
          </a:stretch>
        </p:blipFill>
        <p:spPr>
          <a:xfrm>
            <a:off x="8976320" y="6042696"/>
            <a:ext cx="2534400" cy="655200"/>
          </a:xfrm>
          <a:prstGeom prst="rect">
            <a:avLst/>
          </a:prstGeom>
        </p:spPr>
      </p:pic>
    </p:spTree>
    <p:extLst>
      <p:ext uri="{BB962C8B-B14F-4D97-AF65-F5344CB8AC3E}">
        <p14:creationId xmlns:p14="http://schemas.microsoft.com/office/powerpoint/2010/main" val="316394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endParaRPr lang="da-DK"/>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4" name="Date Placeholder 3"/>
          <p:cNvSpPr>
            <a:spLocks noGrp="1"/>
          </p:cNvSpPr>
          <p:nvPr>
            <p:ph type="dt" sz="half" idx="10"/>
          </p:nvPr>
        </p:nvSpPr>
        <p:spPr/>
        <p:txBody>
          <a:bodyPr/>
          <a:lstStyle/>
          <a:p>
            <a:fld id="{D709F18B-C64D-467D-95E0-03999A31A181}" type="datetime1">
              <a:rPr lang="da-DK" smtClean="0"/>
              <a:t>07-02-2023</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353099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6688" y="179387"/>
            <a:ext cx="2952750" cy="6497638"/>
          </a:xfrm>
        </p:spPr>
        <p:txBody>
          <a:bodyPr lIns="72000" tIns="36000" rIns="72000" anchor="t" anchorCtr="0"/>
          <a:lstStyle>
            <a:lvl1pPr marL="0" indent="0" algn="ctr">
              <a:buNone/>
              <a:defRPr sz="1366"/>
            </a:lvl1pPr>
          </a:lstStyle>
          <a:p>
            <a:r>
              <a:rPr lang="da-DK" dirty="0"/>
              <a:t>Klik på rammen for at indsætte billede via Templafy og Images</a:t>
            </a:r>
            <a:endParaRPr lang="da-DK"/>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dirty="0"/>
              <a:t>Klik her for at tilføje titel</a:t>
            </a:r>
            <a:endParaRPr lang="da-DK"/>
          </a:p>
        </p:txBody>
      </p:sp>
      <p:sp>
        <p:nvSpPr>
          <p:cNvPr id="3" name="Content Placeholder 2"/>
          <p:cNvSpPr>
            <a:spLocks noGrp="1"/>
          </p:cNvSpPr>
          <p:nvPr>
            <p:ph idx="1" hasCustomPrompt="1"/>
          </p:nvPr>
        </p:nvSpPr>
        <p:spPr>
          <a:xfrm>
            <a:off x="702735" y="1450800"/>
            <a:ext cx="8074675" cy="4464000"/>
          </a:xfrm>
        </p:spPr>
        <p:txBody>
          <a:bodyPr rIns="144000"/>
          <a:lstStyle>
            <a:lvl1pPr>
              <a:defRPr/>
            </a:lvl1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10" name="Slide Number Placeholder 5 (FAST)"/>
          <p:cNvSpPr txBox="1">
            <a:spLocks/>
          </p:cNvSpPr>
          <p:nvPr userDrawn="1"/>
        </p:nvSpPr>
        <p:spPr>
          <a:xfrm>
            <a:off x="702668" y="64008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83803" rtl="0" eaLnBrk="1" fontAlgn="auto" latinLnBrk="0" hangingPunct="1">
              <a:lnSpc>
                <a:spcPct val="100000"/>
              </a:lnSpc>
              <a:spcBef>
                <a:spcPts val="0"/>
              </a:spcBef>
              <a:spcAft>
                <a:spcPts val="0"/>
              </a:spcAft>
              <a:buClrTx/>
              <a:buSzTx/>
              <a:buFontTx/>
              <a:buNone/>
              <a:tabLst/>
              <a:defRPr/>
            </a:pPr>
            <a:fld id="{83DFD3FF-FAEA-D841-BBBA-173DB513EC35}" type="slidenum">
              <a:rPr kumimoji="0" lang="da-DK" sz="866" b="0" i="0" u="none" strike="noStrike" kern="1200" cap="none" spc="0" normalizeH="0" baseline="0" noProof="0" smtClean="0">
                <a:ln>
                  <a:noFill/>
                </a:ln>
                <a:solidFill>
                  <a:schemeClr val="tx1"/>
                </a:solidFill>
                <a:effectLst/>
                <a:uLnTx/>
                <a:uFillTx/>
                <a:latin typeface="+mn-lt"/>
                <a:ea typeface="+mn-ea"/>
                <a:cs typeface="+mn-cs"/>
              </a:rPr>
              <a:pPr marL="0" marR="0" lvl="0" indent="0" algn="l" defTabSz="883803" rtl="0" eaLnBrk="1" fontAlgn="auto" latinLnBrk="0" hangingPunct="1">
                <a:lnSpc>
                  <a:spcPct val="100000"/>
                </a:lnSpc>
                <a:spcBef>
                  <a:spcPts val="0"/>
                </a:spcBef>
                <a:spcAft>
                  <a:spcPts val="0"/>
                </a:spcAft>
                <a:buClrTx/>
                <a:buSzTx/>
                <a:buFontTx/>
                <a:buNone/>
                <a:tabLst/>
                <a:defRPr/>
              </a:pPr>
              <a:t>‹nr.›</a:t>
            </a:fld>
            <a:endParaRPr kumimoji="0" lang="da-DK" sz="866" b="0" i="0" u="none" strike="noStrike" kern="1200" cap="none" spc="0" normalizeH="0" baseline="0" noProof="0" dirty="0">
              <a:ln>
                <a:noFill/>
              </a:ln>
              <a:solidFill>
                <a:schemeClr val="tx1"/>
              </a:solidFill>
              <a:effectLst/>
              <a:uLnTx/>
              <a:uFillTx/>
              <a:latin typeface="+mn-lt"/>
              <a:ea typeface="+mn-ea"/>
              <a:cs typeface="+mn-cs"/>
            </a:endParaRPr>
          </a:p>
        </p:txBody>
      </p:sp>
      <p:sp>
        <p:nvSpPr>
          <p:cNvPr id="7" name="Date Placeholder 6">
            <a:extLst>
              <a:ext uri="{FF2B5EF4-FFF2-40B4-BE49-F238E27FC236}">
                <a16:creationId xmlns:a16="http://schemas.microsoft.com/office/drawing/2014/main" id="{11070532-2CAF-4ECE-8777-C9646D0AD00D}"/>
              </a:ext>
            </a:extLst>
          </p:cNvPr>
          <p:cNvSpPr>
            <a:spLocks noGrp="1"/>
          </p:cNvSpPr>
          <p:nvPr>
            <p:ph type="dt" sz="half" idx="16"/>
          </p:nvPr>
        </p:nvSpPr>
        <p:spPr/>
        <p:txBody>
          <a:bodyPr/>
          <a:lstStyle/>
          <a:p>
            <a:fld id="{D709F18B-C64D-467D-95E0-03999A31A181}" type="datetime1">
              <a:rPr lang="da-DK" smtClean="0"/>
              <a:t>07-02-2023</a:t>
            </a:fld>
            <a:endParaRPr lang="da-DK" dirty="0"/>
          </a:p>
        </p:txBody>
      </p:sp>
      <p:sp>
        <p:nvSpPr>
          <p:cNvPr id="8" name="Footer Placeholder 7">
            <a:extLst>
              <a:ext uri="{FF2B5EF4-FFF2-40B4-BE49-F238E27FC236}">
                <a16:creationId xmlns:a16="http://schemas.microsoft.com/office/drawing/2014/main" id="{EC019C8C-050F-4CAB-9F7B-25C88EA7DBCC}"/>
              </a:ext>
            </a:extLst>
          </p:cNvPr>
          <p:cNvSpPr>
            <a:spLocks noGrp="1"/>
          </p:cNvSpPr>
          <p:nvPr>
            <p:ph type="ftr" sz="quarter" idx="17"/>
          </p:nvPr>
        </p:nvSpPr>
        <p:spPr/>
        <p:txBody>
          <a:bodyPr/>
          <a:lstStyle/>
          <a:p>
            <a:endParaRPr lang="da-DK" dirty="0"/>
          </a:p>
        </p:txBody>
      </p:sp>
      <p:sp>
        <p:nvSpPr>
          <p:cNvPr id="9" name="Slide Number Placeholder 8">
            <a:extLst>
              <a:ext uri="{FF2B5EF4-FFF2-40B4-BE49-F238E27FC236}">
                <a16:creationId xmlns:a16="http://schemas.microsoft.com/office/drawing/2014/main" id="{ADB8A3C3-55D0-476C-BD2C-EC8140DC3EAA}"/>
              </a:ext>
            </a:extLst>
          </p:cNvPr>
          <p:cNvSpPr>
            <a:spLocks noGrp="1"/>
          </p:cNvSpPr>
          <p:nvPr>
            <p:ph type="sldNum" sz="quarter" idx="18"/>
          </p:nvPr>
        </p:nvSpPr>
        <p:spPr/>
        <p:txBody>
          <a:bodyPr/>
          <a:lstStyle/>
          <a:p>
            <a:fld id="{80AE25ED-097C-4BDC-A7CE-FA97BD9CA3B5}" type="slidenum">
              <a:rPr lang="da-DK" smtClean="0"/>
              <a:pPr/>
              <a:t>‹nr.›</a:t>
            </a:fld>
            <a:endParaRPr lang="da-DK" dirty="0"/>
          </a:p>
        </p:txBody>
      </p:sp>
      <p:pic>
        <p:nvPicPr>
          <p:cNvPr id="1338536362" name="Logo" descr="{&quot;templafy&quot;:{&quot;id&quot;:&quot;7340a11a-b74f-4a61-8bc1-76fba7305a50&quot;}}"/>
          <p:cNvPicPr>
            <a:picLocks noChangeAspect="1"/>
          </p:cNvPicPr>
          <p:nvPr/>
        </p:nvPicPr>
        <p:blipFill>
          <a:blip r:embed="rId2">
            <a:extLst/>
          </a:blip>
          <a:stretch>
            <a:fillRect/>
          </a:stretch>
        </p:blipFill>
        <p:spPr>
          <a:xfrm>
            <a:off x="8976321" y="6042696"/>
            <a:ext cx="2534400" cy="655200"/>
          </a:xfrm>
          <a:prstGeom prst="rect">
            <a:avLst/>
          </a:prstGeom>
        </p:spPr>
      </p:pic>
      <p:sp>
        <p:nvSpPr>
          <p:cNvPr id="14" name="AutoShape 4">
            <a:extLst>
              <a:ext uri="{FF2B5EF4-FFF2-40B4-BE49-F238E27FC236}">
                <a16:creationId xmlns:a16="http://schemas.microsoft.com/office/drawing/2014/main" id="{BA604413-7CCC-4FA6-A273-C7717311D0A8}"/>
              </a:ext>
            </a:extLst>
          </p:cNvPr>
          <p:cNvSpPr>
            <a:spLocks/>
          </p:cNvSpPr>
          <p:nvPr userDrawn="1"/>
        </p:nvSpPr>
        <p:spPr bwMode="gray">
          <a:xfrm>
            <a:off x="8538450" y="6915117"/>
            <a:ext cx="2952750" cy="149593"/>
          </a:xfrm>
          <a:prstGeom prst="rect">
            <a:avLst/>
          </a:prstGeom>
          <a:noFill/>
          <a:ln w="12700" algn="ctr">
            <a:noFill/>
            <a:miter lim="800000"/>
            <a:headEnd/>
            <a:tailEnd/>
          </a:ln>
          <a:effectLst/>
        </p:spPr>
        <p:txBody>
          <a:bodyPr wrap="square" lIns="0" tIns="0" rIns="0" bIns="0">
            <a:spAutoFit/>
          </a:bodyPr>
          <a:lstStyle/>
          <a:p>
            <a:pPr algn="r" defTabSz="441909">
              <a:lnSpc>
                <a:spcPct val="108000"/>
              </a:lnSpc>
              <a:spcBef>
                <a:spcPts val="566"/>
              </a:spcBef>
              <a:tabLst>
                <a:tab pos="171851" algn="l"/>
              </a:tabLst>
            </a:pPr>
            <a:r>
              <a:rPr lang="da-DK" sz="866" b="0" noProof="1">
                <a:solidFill>
                  <a:schemeClr val="tx1">
                    <a:lumMod val="65000"/>
                    <a:lumOff val="35000"/>
                  </a:schemeClr>
                </a:solidFill>
                <a:cs typeface="Arial" charset="0"/>
              </a:rPr>
              <a:t>Klik på knappen </a:t>
            </a:r>
            <a:r>
              <a:rPr lang="da-DK" sz="866" b="1" noProof="1">
                <a:solidFill>
                  <a:schemeClr val="tx1">
                    <a:lumMod val="65000"/>
                    <a:lumOff val="35000"/>
                  </a:schemeClr>
                </a:solidFill>
                <a:cs typeface="Arial" charset="0"/>
              </a:rPr>
              <a:t>Indsæt logo forrest </a:t>
            </a:r>
            <a:r>
              <a:rPr lang="da-DK" sz="866" b="0" noProof="1">
                <a:solidFill>
                  <a:schemeClr val="tx1">
                    <a:lumMod val="65000"/>
                    <a:lumOff val="35000"/>
                  </a:schemeClr>
                </a:solidFill>
                <a:cs typeface="Arial" charset="0"/>
              </a:rPr>
              <a:t>for at vise logoet</a:t>
            </a:r>
            <a:endParaRPr lang="da-DK" sz="1632"/>
          </a:p>
        </p:txBody>
      </p:sp>
    </p:spTree>
    <p:extLst>
      <p:ext uri="{BB962C8B-B14F-4D97-AF65-F5344CB8AC3E}">
        <p14:creationId xmlns:p14="http://schemas.microsoft.com/office/powerpoint/2010/main" val="1439299118"/>
      </p:ext>
    </p:extLst>
  </p:cSld>
  <p:clrMapOvr>
    <a:masterClrMapping/>
  </p:clrMapOvr>
  <p:extLst mod="1">
    <p:ext uri="{DCECCB84-F9BA-43D5-87BE-67443E8EF086}">
      <p15:sldGuideLst xmlns:p15="http://schemas.microsoft.com/office/powerpoint/2012/main">
        <p15:guide id="1" pos="5705" userDrawn="1">
          <p15:clr>
            <a:srgbClr val="A4A3A4"/>
          </p15:clr>
        </p15:guide>
        <p15:guide id="2" pos="5528"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72000" tIns="36000" rIns="72000" anchor="t" anchorCtr="0"/>
          <a:lstStyle>
            <a:lvl1pPr marL="0" indent="0" algn="ctr">
              <a:buNone/>
              <a:defRPr sz="1366"/>
            </a:lvl1pPr>
          </a:lstStyle>
          <a:p>
            <a:r>
              <a:rPr lang="da-DK" noProof="1"/>
              <a:t>Klik på rammen for at indsætte billede via Templafy og Images</a:t>
            </a:r>
            <a:endParaRPr lang="da-DK"/>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dirty="0"/>
              <a:t>Klik her for at tilføje titel</a:t>
            </a:r>
            <a:endParaRPr lang="da-DK"/>
          </a:p>
        </p:txBody>
      </p:sp>
      <p:sp>
        <p:nvSpPr>
          <p:cNvPr id="3" name="Content Placeholder 2"/>
          <p:cNvSpPr>
            <a:spLocks noGrp="1"/>
          </p:cNvSpPr>
          <p:nvPr>
            <p:ph idx="1" hasCustomPrompt="1"/>
          </p:nvPr>
        </p:nvSpPr>
        <p:spPr>
          <a:xfrm>
            <a:off x="702668" y="1450800"/>
            <a:ext cx="7084710" cy="4464000"/>
          </a:xfrm>
        </p:spPr>
        <p:txBody>
          <a:bodyPr rIns="144000"/>
          <a:lstStyle>
            <a:lvl1pPr>
              <a:defRPr/>
            </a:lvl1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10" name="Slide Number Placeholder 5 (FAST)"/>
          <p:cNvSpPr txBox="1">
            <a:spLocks/>
          </p:cNvSpPr>
          <p:nvPr userDrawn="1"/>
        </p:nvSpPr>
        <p:spPr>
          <a:xfrm>
            <a:off x="702668" y="64008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83803" rtl="0" eaLnBrk="1" fontAlgn="auto" latinLnBrk="0" hangingPunct="1">
              <a:lnSpc>
                <a:spcPct val="100000"/>
              </a:lnSpc>
              <a:spcBef>
                <a:spcPts val="0"/>
              </a:spcBef>
              <a:spcAft>
                <a:spcPts val="0"/>
              </a:spcAft>
              <a:buClrTx/>
              <a:buSzTx/>
              <a:buFontTx/>
              <a:buNone/>
              <a:tabLst/>
              <a:defRPr/>
            </a:pPr>
            <a:fld id="{83DFD3FF-FAEA-D841-BBBA-173DB513EC35}" type="slidenum">
              <a:rPr kumimoji="0" lang="da-DK" sz="866" b="0" i="0" u="none" strike="noStrike" kern="1200" cap="none" spc="0" normalizeH="0" baseline="0" noProof="0" smtClean="0">
                <a:ln>
                  <a:noFill/>
                </a:ln>
                <a:solidFill>
                  <a:schemeClr val="tx1"/>
                </a:solidFill>
                <a:effectLst/>
                <a:uLnTx/>
                <a:uFillTx/>
                <a:latin typeface="+mn-lt"/>
                <a:ea typeface="+mn-ea"/>
                <a:cs typeface="+mn-cs"/>
              </a:rPr>
              <a:pPr marL="0" marR="0" lvl="0" indent="0" algn="l" defTabSz="883803" rtl="0" eaLnBrk="1" fontAlgn="auto" latinLnBrk="0" hangingPunct="1">
                <a:lnSpc>
                  <a:spcPct val="100000"/>
                </a:lnSpc>
                <a:spcBef>
                  <a:spcPts val="0"/>
                </a:spcBef>
                <a:spcAft>
                  <a:spcPts val="0"/>
                </a:spcAft>
                <a:buClrTx/>
                <a:buSzTx/>
                <a:buFontTx/>
                <a:buNone/>
                <a:tabLst/>
                <a:defRPr/>
              </a:pPr>
              <a:t>‹nr.›</a:t>
            </a:fld>
            <a:endParaRPr kumimoji="0" lang="da-DK" sz="866" b="0" i="0" u="none" strike="noStrike" kern="1200" cap="none" spc="0" normalizeH="0" baseline="0" noProof="0" dirty="0">
              <a:ln>
                <a:noFill/>
              </a:ln>
              <a:solidFill>
                <a:schemeClr val="tx1"/>
              </a:solidFill>
              <a:effectLst/>
              <a:uLnTx/>
              <a:uFillTx/>
              <a:latin typeface="+mn-lt"/>
              <a:ea typeface="+mn-ea"/>
              <a:cs typeface="+mn-cs"/>
            </a:endParaRPr>
          </a:p>
        </p:txBody>
      </p:sp>
      <p:sp>
        <p:nvSpPr>
          <p:cNvPr id="8" name="Date Placeholder 7">
            <a:extLst>
              <a:ext uri="{FF2B5EF4-FFF2-40B4-BE49-F238E27FC236}">
                <a16:creationId xmlns:a16="http://schemas.microsoft.com/office/drawing/2014/main" id="{98D47456-165F-4A02-9FD6-9A0E1B90783E}"/>
              </a:ext>
            </a:extLst>
          </p:cNvPr>
          <p:cNvSpPr>
            <a:spLocks noGrp="1"/>
          </p:cNvSpPr>
          <p:nvPr>
            <p:ph type="dt" sz="half" idx="16"/>
          </p:nvPr>
        </p:nvSpPr>
        <p:spPr/>
        <p:txBody>
          <a:bodyPr/>
          <a:lstStyle/>
          <a:p>
            <a:fld id="{D709F18B-C64D-467D-95E0-03999A31A181}" type="datetime1">
              <a:rPr lang="da-DK" smtClean="0"/>
              <a:t>07-02-2023</a:t>
            </a:fld>
            <a:endParaRPr lang="da-DK" dirty="0"/>
          </a:p>
        </p:txBody>
      </p:sp>
      <p:sp>
        <p:nvSpPr>
          <p:cNvPr id="9" name="Footer Placeholder 8">
            <a:extLst>
              <a:ext uri="{FF2B5EF4-FFF2-40B4-BE49-F238E27FC236}">
                <a16:creationId xmlns:a16="http://schemas.microsoft.com/office/drawing/2014/main" id="{0B898419-599F-4C22-957C-7F975B1D3A6E}"/>
              </a:ext>
            </a:extLst>
          </p:cNvPr>
          <p:cNvSpPr>
            <a:spLocks noGrp="1"/>
          </p:cNvSpPr>
          <p:nvPr>
            <p:ph type="ftr" sz="quarter" idx="17"/>
          </p:nvPr>
        </p:nvSpPr>
        <p:spPr/>
        <p:txBody>
          <a:bodyPr/>
          <a:lstStyle/>
          <a:p>
            <a:endParaRPr lang="da-DK" dirty="0"/>
          </a:p>
        </p:txBody>
      </p:sp>
      <p:sp>
        <p:nvSpPr>
          <p:cNvPr id="12" name="Slide Number Placeholder 11">
            <a:extLst>
              <a:ext uri="{FF2B5EF4-FFF2-40B4-BE49-F238E27FC236}">
                <a16:creationId xmlns:a16="http://schemas.microsoft.com/office/drawing/2014/main" id="{9020E6C9-27A9-4DC7-87B7-A6BC4A4DA578}"/>
              </a:ext>
            </a:extLst>
          </p:cNvPr>
          <p:cNvSpPr>
            <a:spLocks noGrp="1"/>
          </p:cNvSpPr>
          <p:nvPr>
            <p:ph type="sldNum" sz="quarter" idx="18"/>
          </p:nvPr>
        </p:nvSpPr>
        <p:spPr/>
        <p:txBody>
          <a:bodyPr/>
          <a:lstStyle/>
          <a:p>
            <a:fld id="{80AE25ED-097C-4BDC-A7CE-FA97BD9CA3B5}" type="slidenum">
              <a:rPr lang="da-DK" smtClean="0"/>
              <a:pPr/>
              <a:t>‹nr.›</a:t>
            </a:fld>
            <a:endParaRPr lang="da-DK" dirty="0"/>
          </a:p>
        </p:txBody>
      </p:sp>
      <p:pic>
        <p:nvPicPr>
          <p:cNvPr id="984772887" name="Logo" descr="{&quot;templafy&quot;:{&quot;id&quot;:&quot;309f6f1d-89da-4291-b5c2-98c5683f96e7&quot;}}"/>
          <p:cNvPicPr>
            <a:picLocks noChangeAspect="1"/>
          </p:cNvPicPr>
          <p:nvPr/>
        </p:nvPicPr>
        <p:blipFill>
          <a:blip r:embed="rId2">
            <a:extLst/>
          </a:blip>
          <a:stretch>
            <a:fillRect/>
          </a:stretch>
        </p:blipFill>
        <p:spPr>
          <a:xfrm>
            <a:off x="8976321" y="6042696"/>
            <a:ext cx="2534400" cy="655200"/>
          </a:xfrm>
          <a:prstGeom prst="rect">
            <a:avLst/>
          </a:prstGeom>
        </p:spPr>
      </p:pic>
      <p:sp>
        <p:nvSpPr>
          <p:cNvPr id="15" name="AutoShape 4">
            <a:extLst>
              <a:ext uri="{FF2B5EF4-FFF2-40B4-BE49-F238E27FC236}">
                <a16:creationId xmlns:a16="http://schemas.microsoft.com/office/drawing/2014/main" id="{6E0A83DE-F591-4D48-99C9-C41BC00857F6}"/>
              </a:ext>
            </a:extLst>
          </p:cNvPr>
          <p:cNvSpPr>
            <a:spLocks/>
          </p:cNvSpPr>
          <p:nvPr userDrawn="1"/>
        </p:nvSpPr>
        <p:spPr bwMode="gray">
          <a:xfrm>
            <a:off x="8538450" y="6915117"/>
            <a:ext cx="2952750" cy="149593"/>
          </a:xfrm>
          <a:prstGeom prst="rect">
            <a:avLst/>
          </a:prstGeom>
          <a:noFill/>
          <a:ln w="12700" algn="ctr">
            <a:noFill/>
            <a:miter lim="800000"/>
            <a:headEnd/>
            <a:tailEnd/>
          </a:ln>
          <a:effectLst/>
        </p:spPr>
        <p:txBody>
          <a:bodyPr wrap="square" lIns="0" tIns="0" rIns="0" bIns="0">
            <a:spAutoFit/>
          </a:bodyPr>
          <a:lstStyle/>
          <a:p>
            <a:pPr algn="r" defTabSz="441909">
              <a:lnSpc>
                <a:spcPct val="108000"/>
              </a:lnSpc>
              <a:spcBef>
                <a:spcPts val="566"/>
              </a:spcBef>
              <a:tabLst>
                <a:tab pos="171851" algn="l"/>
              </a:tabLst>
            </a:pPr>
            <a:r>
              <a:rPr lang="da-DK" sz="866" b="0" noProof="1">
                <a:solidFill>
                  <a:schemeClr val="tx1">
                    <a:lumMod val="65000"/>
                    <a:lumOff val="35000"/>
                  </a:schemeClr>
                </a:solidFill>
                <a:cs typeface="Arial" charset="0"/>
              </a:rPr>
              <a:t>Klik på knappen </a:t>
            </a:r>
            <a:r>
              <a:rPr lang="da-DK" sz="866" b="1" noProof="1">
                <a:solidFill>
                  <a:schemeClr val="tx1">
                    <a:lumMod val="65000"/>
                    <a:lumOff val="35000"/>
                  </a:schemeClr>
                </a:solidFill>
                <a:cs typeface="Arial" charset="0"/>
              </a:rPr>
              <a:t>Indsæt logo forrest </a:t>
            </a:r>
            <a:r>
              <a:rPr lang="da-DK" sz="866" b="0" noProof="1">
                <a:solidFill>
                  <a:schemeClr val="tx1">
                    <a:lumMod val="65000"/>
                    <a:lumOff val="35000"/>
                  </a:schemeClr>
                </a:solidFill>
                <a:cs typeface="Arial" charset="0"/>
              </a:rPr>
              <a:t>for at vise logoet</a:t>
            </a:r>
            <a:endParaRPr lang="da-DK" sz="1632"/>
          </a:p>
        </p:txBody>
      </p:sp>
    </p:spTree>
    <p:extLst>
      <p:ext uri="{BB962C8B-B14F-4D97-AF65-F5344CB8AC3E}">
        <p14:creationId xmlns:p14="http://schemas.microsoft.com/office/powerpoint/2010/main" val="2304418021"/>
      </p:ext>
    </p:extLst>
  </p:cSld>
  <p:clrMapOvr>
    <a:masterClrMapping/>
  </p:clrMapOvr>
  <p:extLst mod="1">
    <p:ext uri="{DCECCB84-F9BA-43D5-87BE-67443E8EF086}">
      <p15:sldGuideLst xmlns:p15="http://schemas.microsoft.com/office/powerpoint/2012/main">
        <p15:guide id="1" pos="4905" userDrawn="1">
          <p15:clr>
            <a:srgbClr val="A4A3A4"/>
          </p15:clr>
        </p15:guide>
        <p15:guide id="2" pos="5081"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744" y="1450800"/>
            <a:ext cx="5111750" cy="4464000"/>
          </a:xfrm>
        </p:spPr>
        <p:txBody>
          <a:bodyPr rIns="144000"/>
          <a:lstStyle>
            <a:lvl1pPr>
              <a:defRPr sz="1532"/>
            </a:lvl1pPr>
            <a:lvl2pPr>
              <a:defRPr sz="1366"/>
            </a:lvl2pPr>
            <a:lvl3pPr>
              <a:defRPr sz="1166"/>
            </a:lvl3pPr>
            <a:lvl4pPr>
              <a:defRPr sz="1166"/>
            </a:lvl4pPr>
            <a:lvl5pPr>
              <a:defRPr sz="1166"/>
            </a:lvl5pPr>
            <a:lvl6pPr>
              <a:defRPr sz="1366"/>
            </a:lvl6pPr>
            <a:lvl7pPr>
              <a:defRPr sz="1732"/>
            </a:lvl7pPr>
            <a:lvl8pPr>
              <a:defRPr sz="1732"/>
            </a:lvl8pPr>
            <a:lvl9pPr>
              <a:defRPr sz="1732"/>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rIns="144000"/>
          <a:lstStyle>
            <a:lvl1pPr>
              <a:defRPr sz="1532"/>
            </a:lvl1pPr>
            <a:lvl2pPr>
              <a:defRPr sz="1366"/>
            </a:lvl2pPr>
            <a:lvl3pPr>
              <a:defRPr sz="1166"/>
            </a:lvl3pPr>
            <a:lvl4pPr>
              <a:defRPr sz="1166"/>
            </a:lvl4pPr>
            <a:lvl5pPr>
              <a:defRPr sz="1166"/>
            </a:lvl5pPr>
            <a:lvl6pPr>
              <a:defRPr sz="1732"/>
            </a:lvl6pPr>
            <a:lvl7pPr>
              <a:defRPr sz="1732"/>
            </a:lvl7pPr>
            <a:lvl8pPr>
              <a:defRPr sz="1732"/>
            </a:lvl8pPr>
            <a:lvl9pPr>
              <a:defRPr sz="1732"/>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10" name="Line 5"/>
          <p:cNvSpPr>
            <a:spLocks noChangeShapeType="1"/>
          </p:cNvSpPr>
          <p:nvPr userDrawn="1"/>
        </p:nvSpPr>
        <p:spPr bwMode="auto">
          <a:xfrm>
            <a:off x="6096000" y="1511307"/>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32" dirty="0"/>
          </a:p>
        </p:txBody>
      </p:sp>
      <p:sp>
        <p:nvSpPr>
          <p:cNvPr id="5" name="Date Placeholder 4"/>
          <p:cNvSpPr>
            <a:spLocks noGrp="1"/>
          </p:cNvSpPr>
          <p:nvPr>
            <p:ph type="dt" sz="half" idx="10"/>
          </p:nvPr>
        </p:nvSpPr>
        <p:spPr/>
        <p:txBody>
          <a:bodyPr/>
          <a:lstStyle/>
          <a:p>
            <a:fld id="{D709F18B-C64D-467D-95E0-03999A31A181}" type="datetime1">
              <a:rPr lang="da-DK" smtClean="0"/>
              <a:t>07-02-2023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Tree>
    <p:extLst>
      <p:ext uri="{BB962C8B-B14F-4D97-AF65-F5344CB8AC3E}">
        <p14:creationId xmlns:p14="http://schemas.microsoft.com/office/powerpoint/2010/main" val="1137865132"/>
      </p:ext>
    </p:extLst>
  </p:cSld>
  <p:clrMapOvr>
    <a:masterClrMapping/>
  </p:clrMapOvr>
  <p:extLst mod="1">
    <p:ext uri="{DCECCB84-F9BA-43D5-87BE-67443E8EF086}">
      <p15:sldGuideLst xmlns:p15="http://schemas.microsoft.com/office/powerpoint/2012/main">
        <p15:guide id="1" pos="3662" userDrawn="1">
          <p15:clr>
            <a:srgbClr val="A4A3A4"/>
          </p15:clr>
        </p15:guide>
        <p15:guide id="2" pos="3839" userDrawn="1">
          <p15:clr>
            <a:srgbClr val="A4A3A4"/>
          </p15:clr>
        </p15:guide>
        <p15:guide id="3" pos="4016"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532"/>
            </a:lvl1pPr>
            <a:lvl2pPr>
              <a:defRPr sz="1366"/>
            </a:lvl2pPr>
            <a:lvl3pPr>
              <a:defRPr sz="1166"/>
            </a:lvl3pPr>
            <a:lvl4pPr>
              <a:defRPr sz="1166"/>
            </a:lvl4pPr>
            <a:lvl5pPr>
              <a:defRPr sz="1166"/>
            </a:lvl5pPr>
            <a:lvl6pPr>
              <a:defRPr sz="1366"/>
            </a:lvl6pPr>
            <a:lvl7pPr>
              <a:defRPr sz="1732"/>
            </a:lvl7pPr>
            <a:lvl8pPr>
              <a:defRPr sz="1732"/>
            </a:lvl8pPr>
            <a:lvl9pPr>
              <a:defRPr sz="1732"/>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532"/>
            </a:lvl1pPr>
            <a:lvl2pPr>
              <a:defRPr sz="1366"/>
            </a:lvl2pPr>
            <a:lvl3pPr>
              <a:defRPr sz="1166"/>
            </a:lvl3pPr>
            <a:lvl4pPr>
              <a:defRPr sz="1166"/>
            </a:lvl4pPr>
            <a:lvl5pPr>
              <a:defRPr sz="1166"/>
            </a:lvl5pPr>
            <a:lvl6pPr>
              <a:defRPr sz="1732"/>
            </a:lvl6pPr>
            <a:lvl7pPr>
              <a:defRPr sz="1732"/>
            </a:lvl7pPr>
            <a:lvl8pPr>
              <a:defRPr sz="1732"/>
            </a:lvl8pPr>
            <a:lvl9pPr>
              <a:defRPr sz="1732"/>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07-02-2023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532"/>
            </a:lvl1pPr>
            <a:lvl2pPr>
              <a:defRPr sz="1366"/>
            </a:lvl2pPr>
            <a:lvl3pPr>
              <a:defRPr sz="1166"/>
            </a:lvl3pPr>
            <a:lvl4pPr>
              <a:defRPr sz="1166"/>
            </a:lvl4pPr>
            <a:lvl5pPr>
              <a:defRPr sz="1166"/>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0" name="Line 5"/>
          <p:cNvSpPr>
            <a:spLocks noChangeShapeType="1"/>
          </p:cNvSpPr>
          <p:nvPr userDrawn="1"/>
        </p:nvSpPr>
        <p:spPr bwMode="auto">
          <a:xfrm>
            <a:off x="7988588" y="1511307"/>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32" dirty="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5"/>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32" dirty="0"/>
          </a:p>
        </p:txBody>
      </p:sp>
    </p:spTree>
    <p:extLst>
      <p:ext uri="{BB962C8B-B14F-4D97-AF65-F5344CB8AC3E}">
        <p14:creationId xmlns:p14="http://schemas.microsoft.com/office/powerpoint/2010/main" val="3460599658"/>
      </p:ext>
    </p:extLst>
  </p:cSld>
  <p:clrMapOvr>
    <a:masterClrMapping/>
  </p:clrMapOvr>
  <p:extLst mod="1">
    <p:ext uri="{DCECCB84-F9BA-43D5-87BE-67443E8EF086}">
      <p15:sldGuideLst xmlns:p15="http://schemas.microsoft.com/office/powerpoint/2012/main">
        <p15:guide id="1" pos="2471" userDrawn="1">
          <p15:clr>
            <a:srgbClr val="A4A3A4"/>
          </p15:clr>
        </p15:guide>
        <p15:guide id="2" pos="2825" userDrawn="1">
          <p15:clr>
            <a:srgbClr val="A4A3A4"/>
          </p15:clr>
        </p15:guide>
        <p15:guide id="3" pos="4855" userDrawn="1">
          <p15:clr>
            <a:srgbClr val="A4A3A4"/>
          </p15:clr>
        </p15:guide>
        <p15:guide id="4" pos="5208"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endParaRPr lang="da-DK"/>
          </a:p>
        </p:txBody>
      </p:sp>
      <p:sp>
        <p:nvSpPr>
          <p:cNvPr id="1027" name="Rectangle 3"/>
          <p:cNvSpPr>
            <a:spLocks noGrp="1" noChangeArrowheads="1"/>
          </p:cNvSpPr>
          <p:nvPr>
            <p:ph type="body" idx="1"/>
          </p:nvPr>
        </p:nvSpPr>
        <p:spPr bwMode="auto">
          <a:xfrm>
            <a:off x="702735" y="1449389"/>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07-02-2023</a:t>
            </a:fld>
            <a:endParaRPr lang="da-DK" dirty="0"/>
          </a:p>
        </p:txBody>
      </p:sp>
      <p:sp>
        <p:nvSpPr>
          <p:cNvPr id="12" name="Footer Placeholder 1"/>
          <p:cNvSpPr>
            <a:spLocks noGrp="1"/>
          </p:cNvSpPr>
          <p:nvPr>
            <p:ph type="ftr" sz="quarter" idx="3"/>
          </p:nvPr>
        </p:nvSpPr>
        <p:spPr>
          <a:xfrm>
            <a:off x="1029600" y="6401188"/>
            <a:ext cx="3794400" cy="274857"/>
          </a:xfrm>
          <a:prstGeom prst="rect">
            <a:avLst/>
          </a:prstGeom>
        </p:spPr>
        <p:txBody>
          <a:bodyPr vert="horz" lIns="0" tIns="0" rIns="0" bIns="0" rtlCol="0" anchor="t" anchorCtr="0"/>
          <a:lstStyle>
            <a:lvl1pPr algn="l">
              <a:lnSpc>
                <a:spcPct val="100000"/>
              </a:lnSpc>
              <a:spcBef>
                <a:spcPts val="0"/>
              </a:spcBef>
              <a:defRPr sz="866" b="0">
                <a:solidFill>
                  <a:schemeClr val="tx1"/>
                </a:solidFill>
              </a:defRPr>
            </a:lvl1pPr>
          </a:lstStyle>
          <a:p>
            <a:endParaRPr lang="da-DK" dirty="0"/>
          </a:p>
        </p:txBody>
      </p:sp>
      <p:sp>
        <p:nvSpPr>
          <p:cNvPr id="13" name="Slide Number Placeholder 5 (FAST)"/>
          <p:cNvSpPr txBox="1">
            <a:spLocks/>
          </p:cNvSpPr>
          <p:nvPr/>
        </p:nvSpPr>
        <p:spPr>
          <a:xfrm>
            <a:off x="702668" y="6401188"/>
            <a:ext cx="279770" cy="275973"/>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83803" rtl="0" eaLnBrk="1" fontAlgn="auto" latinLnBrk="0" hangingPunct="1">
              <a:lnSpc>
                <a:spcPct val="100000"/>
              </a:lnSpc>
              <a:spcBef>
                <a:spcPts val="0"/>
              </a:spcBef>
              <a:spcAft>
                <a:spcPts val="0"/>
              </a:spcAft>
              <a:buClrTx/>
              <a:buSzTx/>
              <a:buFontTx/>
              <a:buNone/>
              <a:tabLst/>
              <a:defRPr/>
            </a:pPr>
            <a:fld id="{83DFD3FF-FAEA-D841-BBBA-173DB513EC35}" type="slidenum">
              <a:rPr kumimoji="0" lang="da-DK" sz="866" b="0" i="0" u="none" strike="noStrike" kern="1200" cap="none" spc="0" normalizeH="0" baseline="0" noProof="0" smtClean="0">
                <a:ln>
                  <a:noFill/>
                </a:ln>
                <a:solidFill>
                  <a:schemeClr val="tx1"/>
                </a:solidFill>
                <a:effectLst/>
                <a:uLnTx/>
                <a:uFillTx/>
                <a:latin typeface="+mn-lt"/>
                <a:ea typeface="+mn-ea"/>
                <a:cs typeface="+mn-cs"/>
              </a:rPr>
              <a:pPr marL="0" marR="0" lvl="0" indent="0" algn="l" defTabSz="883803" rtl="0" eaLnBrk="1" fontAlgn="auto" latinLnBrk="0" hangingPunct="1">
                <a:lnSpc>
                  <a:spcPct val="100000"/>
                </a:lnSpc>
                <a:spcBef>
                  <a:spcPts val="0"/>
                </a:spcBef>
                <a:spcAft>
                  <a:spcPts val="0"/>
                </a:spcAft>
                <a:buClrTx/>
                <a:buSzTx/>
                <a:buFontTx/>
                <a:buNone/>
                <a:tabLst/>
                <a:defRPr/>
              </a:pPr>
              <a:t>‹nr.›</a:t>
            </a:fld>
            <a:endParaRPr kumimoji="0" lang="da-DK" sz="866"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866">
                <a:noFill/>
              </a:defRPr>
            </a:lvl1pPr>
          </a:lstStyle>
          <a:p>
            <a:fld id="{80AE25ED-097C-4BDC-A7CE-FA97BD9CA3B5}" type="slidenum">
              <a:rPr lang="da-DK" smtClean="0"/>
              <a:pPr/>
              <a:t>‹nr.›</a:t>
            </a:fld>
            <a:endParaRPr lang="da-DK" dirty="0"/>
          </a:p>
        </p:txBody>
      </p:sp>
      <p:pic>
        <p:nvPicPr>
          <p:cNvPr id="53754077" name="image" descr="{&quot;templafy&quot;:{&quot;id&quot;:&quot;e615f805-8b5d-4442-86db-e7a25b68ae7b&quot;}}"/>
          <p:cNvPicPr>
            <a:picLocks noChangeAspect="1"/>
          </p:cNvPicPr>
          <p:nvPr/>
        </p:nvPicPr>
        <p:blipFill>
          <a:blip r:embed="rId23">
            <a:extLst/>
          </a:blip>
          <a:stretch>
            <a:fillRect/>
          </a:stretch>
        </p:blipFill>
        <p:spPr>
          <a:xfrm>
            <a:off x="8976320" y="6042696"/>
            <a:ext cx="2534400" cy="655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47" r:id="rId2"/>
    <p:sldLayoutId id="2147483754" r:id="rId3"/>
    <p:sldLayoutId id="2147483758" r:id="rId4"/>
    <p:sldLayoutId id="2147483656" r:id="rId5"/>
    <p:sldLayoutId id="2147483738" r:id="rId6"/>
    <p:sldLayoutId id="2147483739" r:id="rId7"/>
    <p:sldLayoutId id="2147483658" r:id="rId8"/>
    <p:sldLayoutId id="2147483748" r:id="rId9"/>
    <p:sldLayoutId id="2147483750" r:id="rId10"/>
    <p:sldLayoutId id="2147483749" r:id="rId11"/>
    <p:sldLayoutId id="2147483759" r:id="rId12"/>
    <p:sldLayoutId id="2147483752" r:id="rId13"/>
    <p:sldLayoutId id="2147483720" r:id="rId14"/>
    <p:sldLayoutId id="2147483741" r:id="rId15"/>
    <p:sldLayoutId id="2147483740" r:id="rId16"/>
    <p:sldLayoutId id="2147483661" r:id="rId17"/>
    <p:sldLayoutId id="2147483727" r:id="rId18"/>
    <p:sldLayoutId id="2147483736" r:id="rId19"/>
    <p:sldLayoutId id="2147483745" r:id="rId20"/>
    <p:sldLayoutId id="2147483746" r:id="rId21"/>
  </p:sldLayoutIdLst>
  <p:hf hdr="0" ftr="0" dt="0"/>
  <p:txStyles>
    <p:titleStyle>
      <a:lvl1pPr algn="l" rtl="0" eaLnBrk="1" fontAlgn="base" hangingPunct="1">
        <a:lnSpc>
          <a:spcPct val="90000"/>
        </a:lnSpc>
        <a:spcBef>
          <a:spcPct val="0"/>
        </a:spcBef>
        <a:spcAft>
          <a:spcPct val="0"/>
        </a:spcAft>
        <a:defRPr sz="2698" b="0" cap="none" baseline="0">
          <a:solidFill>
            <a:srgbClr val="3B5463"/>
          </a:solidFill>
          <a:latin typeface="+mj-lt"/>
          <a:ea typeface="+mj-ea"/>
          <a:cs typeface="+mj-cs"/>
        </a:defRPr>
      </a:lvl1pPr>
      <a:lvl2pPr algn="l" rtl="0" eaLnBrk="1" fontAlgn="base" hangingPunct="1">
        <a:lnSpc>
          <a:spcPct val="96000"/>
        </a:lnSpc>
        <a:spcBef>
          <a:spcPct val="0"/>
        </a:spcBef>
        <a:spcAft>
          <a:spcPct val="0"/>
        </a:spcAft>
        <a:defRPr sz="2498" b="1">
          <a:solidFill>
            <a:schemeClr val="tx1"/>
          </a:solidFill>
          <a:latin typeface="Arial" charset="0"/>
        </a:defRPr>
      </a:lvl2pPr>
      <a:lvl3pPr algn="l" rtl="0" eaLnBrk="1" fontAlgn="base" hangingPunct="1">
        <a:lnSpc>
          <a:spcPct val="96000"/>
        </a:lnSpc>
        <a:spcBef>
          <a:spcPct val="0"/>
        </a:spcBef>
        <a:spcAft>
          <a:spcPct val="0"/>
        </a:spcAft>
        <a:defRPr sz="2498" b="1">
          <a:solidFill>
            <a:schemeClr val="tx1"/>
          </a:solidFill>
          <a:latin typeface="Arial" charset="0"/>
        </a:defRPr>
      </a:lvl3pPr>
      <a:lvl4pPr algn="l" rtl="0" eaLnBrk="1" fontAlgn="base" hangingPunct="1">
        <a:lnSpc>
          <a:spcPct val="96000"/>
        </a:lnSpc>
        <a:spcBef>
          <a:spcPct val="0"/>
        </a:spcBef>
        <a:spcAft>
          <a:spcPct val="0"/>
        </a:spcAft>
        <a:defRPr sz="2498" b="1">
          <a:solidFill>
            <a:schemeClr val="tx1"/>
          </a:solidFill>
          <a:latin typeface="Arial" charset="0"/>
        </a:defRPr>
      </a:lvl4pPr>
      <a:lvl5pPr algn="l" rtl="0" eaLnBrk="1" fontAlgn="base" hangingPunct="1">
        <a:lnSpc>
          <a:spcPct val="96000"/>
        </a:lnSpc>
        <a:spcBef>
          <a:spcPct val="0"/>
        </a:spcBef>
        <a:spcAft>
          <a:spcPct val="0"/>
        </a:spcAft>
        <a:defRPr sz="2498" b="1">
          <a:solidFill>
            <a:schemeClr val="tx1"/>
          </a:solidFill>
          <a:latin typeface="Arial" charset="0"/>
        </a:defRPr>
      </a:lvl5pPr>
      <a:lvl6pPr marL="441909" algn="l" rtl="0" eaLnBrk="1" fontAlgn="base" hangingPunct="1">
        <a:lnSpc>
          <a:spcPct val="96000"/>
        </a:lnSpc>
        <a:spcBef>
          <a:spcPct val="0"/>
        </a:spcBef>
        <a:spcAft>
          <a:spcPct val="0"/>
        </a:spcAft>
        <a:defRPr sz="2498" b="1">
          <a:solidFill>
            <a:schemeClr val="tx1"/>
          </a:solidFill>
          <a:latin typeface="Arial" charset="0"/>
        </a:defRPr>
      </a:lvl6pPr>
      <a:lvl7pPr marL="883803" algn="l" rtl="0" eaLnBrk="1" fontAlgn="base" hangingPunct="1">
        <a:lnSpc>
          <a:spcPct val="96000"/>
        </a:lnSpc>
        <a:spcBef>
          <a:spcPct val="0"/>
        </a:spcBef>
        <a:spcAft>
          <a:spcPct val="0"/>
        </a:spcAft>
        <a:defRPr sz="2498" b="1">
          <a:solidFill>
            <a:schemeClr val="tx1"/>
          </a:solidFill>
          <a:latin typeface="Arial" charset="0"/>
        </a:defRPr>
      </a:lvl7pPr>
      <a:lvl8pPr marL="1325700" algn="l" rtl="0" eaLnBrk="1" fontAlgn="base" hangingPunct="1">
        <a:lnSpc>
          <a:spcPct val="96000"/>
        </a:lnSpc>
        <a:spcBef>
          <a:spcPct val="0"/>
        </a:spcBef>
        <a:spcAft>
          <a:spcPct val="0"/>
        </a:spcAft>
        <a:defRPr sz="2498" b="1">
          <a:solidFill>
            <a:schemeClr val="tx1"/>
          </a:solidFill>
          <a:latin typeface="Arial" charset="0"/>
        </a:defRPr>
      </a:lvl8pPr>
      <a:lvl9pPr marL="1767604" algn="l" rtl="0" eaLnBrk="1" fontAlgn="base" hangingPunct="1">
        <a:lnSpc>
          <a:spcPct val="96000"/>
        </a:lnSpc>
        <a:spcBef>
          <a:spcPct val="0"/>
        </a:spcBef>
        <a:spcAft>
          <a:spcPct val="0"/>
        </a:spcAft>
        <a:defRPr sz="2498" b="1">
          <a:solidFill>
            <a:schemeClr val="tx1"/>
          </a:solidFill>
          <a:latin typeface="Arial" charset="0"/>
        </a:defRPr>
      </a:lvl9pPr>
    </p:titleStyle>
    <p:bodyStyle>
      <a:lvl1pPr marL="173978" indent="-173978" algn="l" rtl="0" eaLnBrk="1" fontAlgn="base" hangingPunct="1">
        <a:lnSpc>
          <a:spcPct val="100000"/>
        </a:lnSpc>
        <a:spcBef>
          <a:spcPts val="1066"/>
        </a:spcBef>
        <a:spcAft>
          <a:spcPct val="0"/>
        </a:spcAft>
        <a:buClr>
          <a:schemeClr val="tx2"/>
        </a:buClr>
        <a:buFont typeface="Symbol" panose="05050102010706020507" pitchFamily="18" charset="2"/>
        <a:buChar char="·"/>
        <a:defRPr sz="1532" b="0">
          <a:solidFill>
            <a:schemeClr val="tx1"/>
          </a:solidFill>
          <a:latin typeface="+mn-lt"/>
          <a:ea typeface="+mn-ea"/>
          <a:cs typeface="+mn-cs"/>
        </a:defRPr>
      </a:lvl1pPr>
      <a:lvl2pPr marL="393182"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366">
          <a:solidFill>
            <a:schemeClr val="tx1"/>
          </a:solidFill>
          <a:latin typeface="+mn-lt"/>
        </a:defRPr>
      </a:lvl2pPr>
      <a:lvl3pPr marL="612397" indent="-208772" algn="l" rtl="0" eaLnBrk="1" fontAlgn="base" hangingPunct="1">
        <a:lnSpc>
          <a:spcPct val="100000"/>
        </a:lnSpc>
        <a:spcBef>
          <a:spcPts val="766"/>
        </a:spcBef>
        <a:spcAft>
          <a:spcPct val="0"/>
        </a:spcAft>
        <a:buClr>
          <a:schemeClr val="tx2"/>
        </a:buClr>
        <a:buSzPct val="100000"/>
        <a:buFont typeface="Arial" panose="020B0604020202020204" pitchFamily="34" charset="0"/>
        <a:buChar char="–"/>
        <a:defRPr sz="1166">
          <a:solidFill>
            <a:schemeClr val="tx1"/>
          </a:solidFill>
          <a:latin typeface="+mn-lt"/>
        </a:defRPr>
      </a:lvl3pPr>
      <a:lvl4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4pPr>
      <a:lvl5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5pPr>
      <a:lvl6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6pPr>
      <a:lvl7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7pPr>
      <a:lvl8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8pPr>
      <a:lvl9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9pPr>
    </p:bodyStyle>
    <p:otherStyle>
      <a:defPPr>
        <a:defRPr lang="da-DK"/>
      </a:defPPr>
      <a:lvl1pPr marL="0" algn="l" defTabSz="883803" rtl="0" eaLnBrk="1" latinLnBrk="0" hangingPunct="1">
        <a:defRPr sz="1732" kern="1200">
          <a:solidFill>
            <a:schemeClr val="tx1"/>
          </a:solidFill>
          <a:latin typeface="+mn-lt"/>
          <a:ea typeface="+mn-ea"/>
          <a:cs typeface="+mn-cs"/>
        </a:defRPr>
      </a:lvl1pPr>
      <a:lvl2pPr marL="441909" algn="l" defTabSz="883803" rtl="0" eaLnBrk="1" latinLnBrk="0" hangingPunct="1">
        <a:defRPr sz="1732" kern="1200">
          <a:solidFill>
            <a:schemeClr val="tx1"/>
          </a:solidFill>
          <a:latin typeface="+mn-lt"/>
          <a:ea typeface="+mn-ea"/>
          <a:cs typeface="+mn-cs"/>
        </a:defRPr>
      </a:lvl2pPr>
      <a:lvl3pPr marL="883803" algn="l" defTabSz="883803" rtl="0" eaLnBrk="1" latinLnBrk="0" hangingPunct="1">
        <a:defRPr sz="1732" kern="1200">
          <a:solidFill>
            <a:schemeClr val="tx1"/>
          </a:solidFill>
          <a:latin typeface="+mn-lt"/>
          <a:ea typeface="+mn-ea"/>
          <a:cs typeface="+mn-cs"/>
        </a:defRPr>
      </a:lvl3pPr>
      <a:lvl4pPr marL="1325700" algn="l" defTabSz="883803" rtl="0" eaLnBrk="1" latinLnBrk="0" hangingPunct="1">
        <a:defRPr sz="1732" kern="1200">
          <a:solidFill>
            <a:schemeClr val="tx1"/>
          </a:solidFill>
          <a:latin typeface="+mn-lt"/>
          <a:ea typeface="+mn-ea"/>
          <a:cs typeface="+mn-cs"/>
        </a:defRPr>
      </a:lvl4pPr>
      <a:lvl5pPr marL="1767604" algn="l" defTabSz="883803" rtl="0" eaLnBrk="1" latinLnBrk="0" hangingPunct="1">
        <a:defRPr sz="1732" kern="1200">
          <a:solidFill>
            <a:schemeClr val="tx1"/>
          </a:solidFill>
          <a:latin typeface="+mn-lt"/>
          <a:ea typeface="+mn-ea"/>
          <a:cs typeface="+mn-cs"/>
        </a:defRPr>
      </a:lvl5pPr>
      <a:lvl6pPr marL="2209513" algn="l" defTabSz="883803" rtl="0" eaLnBrk="1" latinLnBrk="0" hangingPunct="1">
        <a:defRPr sz="1732" kern="1200">
          <a:solidFill>
            <a:schemeClr val="tx1"/>
          </a:solidFill>
          <a:latin typeface="+mn-lt"/>
          <a:ea typeface="+mn-ea"/>
          <a:cs typeface="+mn-cs"/>
        </a:defRPr>
      </a:lvl6pPr>
      <a:lvl7pPr marL="2651408" algn="l" defTabSz="883803" rtl="0" eaLnBrk="1" latinLnBrk="0" hangingPunct="1">
        <a:defRPr sz="1732" kern="1200">
          <a:solidFill>
            <a:schemeClr val="tx1"/>
          </a:solidFill>
          <a:latin typeface="+mn-lt"/>
          <a:ea typeface="+mn-ea"/>
          <a:cs typeface="+mn-cs"/>
        </a:defRPr>
      </a:lvl7pPr>
      <a:lvl8pPr marL="3093312" algn="l" defTabSz="883803" rtl="0" eaLnBrk="1" latinLnBrk="0" hangingPunct="1">
        <a:defRPr sz="1732" kern="1200">
          <a:solidFill>
            <a:schemeClr val="tx1"/>
          </a:solidFill>
          <a:latin typeface="+mn-lt"/>
          <a:ea typeface="+mn-ea"/>
          <a:cs typeface="+mn-cs"/>
        </a:defRPr>
      </a:lvl8pPr>
      <a:lvl9pPr marL="3535211" algn="l" defTabSz="883803" rtl="0" eaLnBrk="1" latinLnBrk="0" hangingPunct="1">
        <a:defRPr sz="173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42" userDrawn="1">
          <p15:clr>
            <a:srgbClr val="A4A3A4"/>
          </p15:clr>
        </p15:guide>
        <p15:guide id="2" pos="7236" userDrawn="1">
          <p15:clr>
            <a:srgbClr val="A4A3A4"/>
          </p15:clr>
        </p15:guide>
        <p15:guide id="4" orient="horz" pos="913" userDrawn="1">
          <p15:clr>
            <a:srgbClr val="A4A3A4"/>
          </p15:clr>
        </p15:guide>
        <p15:guide id="5" orient="horz" pos="3725" userDrawn="1">
          <p15:clr>
            <a:srgbClr val="A4A3A4"/>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emf"/><Relationship Id="rId5" Type="http://schemas.openxmlformats.org/officeDocument/2006/relationships/image" Target="../media/image1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37.pn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customXml" Target="../../customXml/item32.xml"/><Relationship Id="rId1" Type="http://schemas.openxmlformats.org/officeDocument/2006/relationships/customXml" Target="../../customXml/item7.xml"/><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customXml" Target="../../customXml/item49.xml"/><Relationship Id="rId1" Type="http://schemas.openxmlformats.org/officeDocument/2006/relationships/customXml" Target="../../customXml/item52.xml"/><Relationship Id="rId5" Type="http://schemas.openxmlformats.org/officeDocument/2006/relationships/notesSlide" Target="../notesSlides/notesSlide13.xml"/><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ustomXml" Target="../../customXml/item42.xml"/><Relationship Id="rId1" Type="http://schemas.openxmlformats.org/officeDocument/2006/relationships/customXml" Target="../../customXml/item54.xml"/><Relationship Id="rId4"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0.bin"/><Relationship Id="rId2" Type="http://schemas.openxmlformats.org/officeDocument/2006/relationships/slideLayout" Target="../slideLayouts/slideLayout11.xml"/><Relationship Id="rId1" Type="http://schemas.openxmlformats.org/officeDocument/2006/relationships/tags" Target="../tags/tag11.xml"/><Relationship Id="rId6" Type="http://schemas.openxmlformats.org/officeDocument/2006/relationships/hyperlink" Target="mailto:nynemkonto@digst.dk" TargetMode="External"/><Relationship Id="rId5" Type="http://schemas.openxmlformats.org/officeDocument/2006/relationships/image" Target="../media/image39.bin"/><Relationship Id="rId4" Type="http://schemas.openxmlformats.org/officeDocument/2006/relationships/image" Target="../media/image38.bin"/></Relationships>
</file>

<file path=ppt/slides/_rels/slide2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34.jpeg"/><Relationship Id="rId2" Type="http://schemas.openxmlformats.org/officeDocument/2006/relationships/customXml" Target="../../customXml/item41.xml"/><Relationship Id="rId1" Type="http://schemas.openxmlformats.org/officeDocument/2006/relationships/customXml" Target="../../customXml/item43.xml"/><Relationship Id="rId6" Type="http://schemas.openxmlformats.org/officeDocument/2006/relationships/notesSlide" Target="../notesSlides/notesSlide19.xml"/><Relationship Id="rId5" Type="http://schemas.openxmlformats.org/officeDocument/2006/relationships/slideLayout" Target="../slideLayouts/slideLayout5.xml"/><Relationship Id="rId4" Type="http://schemas.openxmlformats.org/officeDocument/2006/relationships/tags" Target="../tags/tag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3" Type="http://schemas.openxmlformats.org/officeDocument/2006/relationships/hyperlink" Target="https://digst.dk/it-loesninger/nemkonto/markedsdialog-om-udbud/" TargetMode="External"/><Relationship Id="rId2" Type="http://schemas.openxmlformats.org/officeDocument/2006/relationships/slideLayout" Target="../slideLayouts/slideLayout8.xml"/><Relationship Id="rId1" Type="http://schemas.openxmlformats.org/officeDocument/2006/relationships/tags" Target="../tags/tag16.xml"/><Relationship Id="rId5" Type="http://schemas.openxmlformats.org/officeDocument/2006/relationships/image" Target="../media/image41.jpeg"/><Relationship Id="rId4" Type="http://schemas.openxmlformats.org/officeDocument/2006/relationships/hyperlink" Target="mailto:nynemkonto@digst.dk"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jpeg"/><Relationship Id="rId2" Type="http://schemas.openxmlformats.org/officeDocument/2006/relationships/notesSlide" Target="../notesSlides/notesSlide2.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5" Type="http://schemas.openxmlformats.org/officeDocument/2006/relationships/image" Target="../media/image28.jpe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4.jpeg"/><Relationship Id="rId2" Type="http://schemas.openxmlformats.org/officeDocument/2006/relationships/customXml" Target="../../customXml/item53.xml"/><Relationship Id="rId1" Type="http://schemas.openxmlformats.org/officeDocument/2006/relationships/customXml" Target="../../customXml/item25.xml"/><Relationship Id="rId6" Type="http://schemas.openxmlformats.org/officeDocument/2006/relationships/notesSlide" Target="../notesSlides/notesSlide3.xml"/><Relationship Id="rId5" Type="http://schemas.openxmlformats.org/officeDocument/2006/relationships/slideLayout" Target="../slideLayouts/slideLayout5.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8.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6" descr="#Decorative"/>
          <p:cNvPicPr>
            <a:picLocks noGrp="1" noChangeAspect="1"/>
          </p:cNvPicPr>
          <p:nvPr>
            <p:ph type="pic" sz="quarter" idx="10"/>
            <p:custDataLst>
              <p:tags r:id="rId2"/>
            </p:custDataLst>
          </p:nvPr>
        </p:nvPicPr>
        <p:blipFill rotWithShape="1">
          <a:blip r:embed="rId5">
            <a:extLst>
              <a:ext uri="{28A0092B-C50C-407E-A947-70E740481C1C}">
                <a14:useLocalDpi xmlns:a14="http://schemas.microsoft.com/office/drawing/2010/main" val="0"/>
              </a:ext>
            </a:extLst>
          </a:blip>
          <a:srcRect t="7792" b="7792"/>
          <a:stretch/>
        </p:blipFill>
        <p:spPr>
          <a:xfrm>
            <a:off x="138797" y="91591"/>
            <a:ext cx="11890420" cy="6674851"/>
          </a:xfrm>
        </p:spPr>
      </p:pic>
      <p:sp>
        <p:nvSpPr>
          <p:cNvPr id="6" name="Text Placeholder 5">
            <a:extLst>
              <a:ext uri="{FF2B5EF4-FFF2-40B4-BE49-F238E27FC236}">
                <a16:creationId xmlns:a16="http://schemas.microsoft.com/office/drawing/2014/main" id="{21D75EAE-856B-4EAF-9646-99034C048BA3}"/>
              </a:ext>
            </a:extLst>
          </p:cNvPr>
          <p:cNvSpPr>
            <a:spLocks noGrp="1"/>
          </p:cNvSpPr>
          <p:nvPr>
            <p:ph type="body" sz="quarter" idx="11"/>
          </p:nvPr>
        </p:nvSpPr>
        <p:spPr/>
        <p:txBody>
          <a:bodyPr/>
          <a:lstStyle/>
          <a:p>
            <a:r>
              <a:rPr lang="da-DK" sz="1370" dirty="0">
                <a:solidFill>
                  <a:schemeClr val="tx2"/>
                </a:solidFill>
              </a:rPr>
              <a:t> </a:t>
            </a:r>
            <a:r>
              <a:rPr lang="da-DK" sz="1370" dirty="0" smtClean="0">
                <a:solidFill>
                  <a:schemeClr val="tx2"/>
                </a:solidFill>
              </a:rPr>
              <a:t>   6. februar 2023</a:t>
            </a:r>
            <a:endParaRPr lang="da-DK" sz="1370" dirty="0">
              <a:solidFill>
                <a:schemeClr val="tx2"/>
              </a:solidFill>
            </a:endParaRPr>
          </a:p>
          <a:p>
            <a:endParaRPr lang="da-DK" dirty="0"/>
          </a:p>
        </p:txBody>
      </p:sp>
      <p:sp>
        <p:nvSpPr>
          <p:cNvPr id="2" name="Title 1">
            <a:extLst>
              <a:ext uri="{FF2B5EF4-FFF2-40B4-BE49-F238E27FC236}">
                <a16:creationId xmlns:a16="http://schemas.microsoft.com/office/drawing/2014/main" id="{6A6D6C10-9178-42A3-A995-07730B86EA71}"/>
              </a:ext>
            </a:extLst>
          </p:cNvPr>
          <p:cNvSpPr>
            <a:spLocks noGrp="1"/>
          </p:cNvSpPr>
          <p:nvPr>
            <p:ph type="title"/>
          </p:nvPr>
        </p:nvSpPr>
        <p:spPr>
          <a:xfrm>
            <a:off x="851252" y="4664768"/>
            <a:ext cx="10215619" cy="1179824"/>
          </a:xfrm>
        </p:spPr>
        <p:txBody>
          <a:bodyPr>
            <a:normAutofit/>
          </a:bodyPr>
          <a:lstStyle/>
          <a:p>
            <a:r>
              <a:rPr lang="da-DK" sz="3494" dirty="0">
                <a:solidFill>
                  <a:schemeClr val="tx2"/>
                </a:solidFill>
              </a:rPr>
              <a:t>Markedsdialog</a:t>
            </a:r>
            <a:br>
              <a:rPr lang="da-DK" sz="3494" dirty="0">
                <a:solidFill>
                  <a:schemeClr val="tx2"/>
                </a:solidFill>
              </a:rPr>
            </a:br>
            <a:r>
              <a:rPr lang="da-DK" sz="3125" dirty="0">
                <a:solidFill>
                  <a:schemeClr val="tx2"/>
                </a:solidFill>
              </a:rPr>
              <a:t>Informationsmøde om Ny NemKonto</a:t>
            </a:r>
            <a:endParaRPr lang="da-DK" dirty="0"/>
          </a:p>
        </p:txBody>
      </p:sp>
      <p:pic>
        <p:nvPicPr>
          <p:cNvPr id="10" name="Logo" descr="{&quot;templafy&quot;:{&quot;id&quot;:&quot;14c2112e-2cc0-4b81-9d3b-67c644c968d0&quot;}}"/>
          <p:cNvPicPr>
            <a:picLocks noChangeAspect="1"/>
          </p:cNvPicPr>
          <p:nvPr/>
        </p:nvPicPr>
        <p:blipFill>
          <a:blip r:embed="rId6">
            <a:extLst/>
          </a:blip>
          <a:stretch>
            <a:fillRect/>
          </a:stretch>
        </p:blipFill>
        <p:spPr>
          <a:xfrm>
            <a:off x="8791074" y="5888998"/>
            <a:ext cx="2725200" cy="705600"/>
          </a:xfrm>
          <a:prstGeom prst="rect">
            <a:avLst/>
          </a:prstGeom>
        </p:spPr>
      </p:pic>
    </p:spTree>
    <p:custDataLst>
      <p:tags r:id="rId1"/>
    </p:custDataLst>
    <p:extLst>
      <p:ext uri="{BB962C8B-B14F-4D97-AF65-F5344CB8AC3E}">
        <p14:creationId xmlns:p14="http://schemas.microsoft.com/office/powerpoint/2010/main" val="3888947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6" descr="#Decorative"/>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t="7520" b="7520"/>
          <a:stretch/>
        </p:blipFill>
        <p:spPr>
          <a:xfrm>
            <a:off x="379248" y="290691"/>
            <a:ext cx="11428972" cy="6277593"/>
          </a:xfrm>
          <a:prstGeom prst="rect">
            <a:avLst/>
          </a:prstGeom>
        </p:spPr>
      </p:pic>
      <p:sp>
        <p:nvSpPr>
          <p:cNvPr id="7" name="Rektangel 6"/>
          <p:cNvSpPr/>
          <p:nvPr/>
        </p:nvSpPr>
        <p:spPr bwMode="auto">
          <a:xfrm>
            <a:off x="147262" y="423349"/>
            <a:ext cx="6748876" cy="605306"/>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86960" tIns="45221" rIns="86960" bIns="45221" numCol="1" rtlCol="0" anchor="ctr" anchorCtr="0" compatLnSpc="1">
            <a:prstTxWarp prst="textNoShape">
              <a:avLst/>
            </a:prstTxWarp>
          </a:bodyPr>
          <a:lstStyle/>
          <a:p>
            <a:pPr algn="ctr">
              <a:lnSpc>
                <a:spcPct val="100000"/>
              </a:lnSpc>
              <a:spcBef>
                <a:spcPts val="1067"/>
              </a:spcBef>
            </a:pPr>
            <a:endParaRPr lang="da-DK" sz="1934" dirty="0" err="1">
              <a:solidFill>
                <a:schemeClr val="bg1"/>
              </a:solidFill>
            </a:endParaRPr>
          </a:p>
        </p:txBody>
      </p:sp>
      <p:sp>
        <p:nvSpPr>
          <p:cNvPr id="2" name="Titel 1"/>
          <p:cNvSpPr>
            <a:spLocks noGrp="1"/>
          </p:cNvSpPr>
          <p:nvPr>
            <p:ph type="title"/>
          </p:nvPr>
        </p:nvSpPr>
        <p:spPr>
          <a:xfrm>
            <a:off x="883888" y="506937"/>
            <a:ext cx="10421211" cy="904386"/>
          </a:xfrm>
        </p:spPr>
        <p:txBody>
          <a:bodyPr/>
          <a:lstStyle/>
          <a:p>
            <a:r>
              <a:rPr lang="da-DK" sz="2722" b="1" dirty="0">
                <a:solidFill>
                  <a:schemeClr val="bg1"/>
                </a:solidFill>
                <a:latin typeface="+mn-lt"/>
              </a:rPr>
              <a:t>NemKonto i tal pr. marts 2021</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10</a:t>
            </a:fld>
            <a:endParaRPr lang="da-DK" dirty="0"/>
          </a:p>
        </p:txBody>
      </p:sp>
      <p:sp>
        <p:nvSpPr>
          <p:cNvPr id="8" name="Rektangel 7"/>
          <p:cNvSpPr/>
          <p:nvPr/>
        </p:nvSpPr>
        <p:spPr bwMode="auto">
          <a:xfrm>
            <a:off x="738674" y="1284393"/>
            <a:ext cx="6157479" cy="3826683"/>
          </a:xfrm>
          <a:prstGeom prst="rect">
            <a:avLst/>
          </a:prstGeom>
          <a:solidFill>
            <a:srgbClr val="FFFFFF">
              <a:alpha val="90000"/>
            </a:srgbClr>
          </a:solidFill>
          <a:ln w="6350" cap="flat" cmpd="sng" algn="ctr">
            <a:noFill/>
            <a:prstDash val="solid"/>
            <a:round/>
            <a:headEnd type="none" w="med" len="med"/>
            <a:tailEnd type="none" w="med" len="med"/>
          </a:ln>
          <a:effectLst/>
          <a:extLst/>
        </p:spPr>
        <p:txBody>
          <a:bodyPr vert="horz" wrap="square" lIns="86960" tIns="45221" rIns="86960" bIns="45221" numCol="1" rtlCol="0" anchor="ctr" anchorCtr="0" compatLnSpc="1">
            <a:prstTxWarp prst="textNoShape">
              <a:avLst/>
            </a:prstTxWarp>
          </a:bodyPr>
          <a:lstStyle/>
          <a:p>
            <a:pPr algn="ctr">
              <a:lnSpc>
                <a:spcPct val="100000"/>
              </a:lnSpc>
              <a:spcBef>
                <a:spcPts val="1067"/>
              </a:spcBef>
            </a:pPr>
            <a:endParaRPr lang="da-DK" sz="1934" dirty="0" err="1">
              <a:solidFill>
                <a:schemeClr val="bg1"/>
              </a:solidFill>
            </a:endParaRPr>
          </a:p>
        </p:txBody>
      </p:sp>
      <p:sp>
        <p:nvSpPr>
          <p:cNvPr id="6" name="Pladsholder til indhold 5"/>
          <p:cNvSpPr>
            <a:spLocks noGrp="1"/>
          </p:cNvSpPr>
          <p:nvPr>
            <p:ph idx="1"/>
          </p:nvPr>
        </p:nvSpPr>
        <p:spPr>
          <a:xfrm>
            <a:off x="884863" y="1516265"/>
            <a:ext cx="7054944" cy="3617368"/>
          </a:xfrm>
        </p:spPr>
        <p:txBody>
          <a:bodyPr/>
          <a:lstStyle/>
          <a:p>
            <a:pPr>
              <a:buFont typeface="Wingdings" panose="05000000000000000000" pitchFamily="2" charset="2"/>
              <a:buChar char="v"/>
            </a:pPr>
            <a:r>
              <a:rPr lang="da-DK" dirty="0"/>
              <a:t> </a:t>
            </a:r>
            <a:r>
              <a:rPr lang="da-DK" sz="1548" dirty="0"/>
              <a:t>Kontobestand: 6,3 mio.</a:t>
            </a:r>
          </a:p>
          <a:p>
            <a:pPr>
              <a:buFont typeface="Wingdings" panose="05000000000000000000" pitchFamily="2" charset="2"/>
              <a:buChar char="v"/>
            </a:pPr>
            <a:r>
              <a:rPr lang="da-DK" sz="1548" dirty="0"/>
              <a:t> Personrelaterede konti:  5,6 mio. </a:t>
            </a:r>
          </a:p>
          <a:p>
            <a:pPr>
              <a:buFont typeface="Wingdings" panose="05000000000000000000" pitchFamily="2" charset="2"/>
              <a:buChar char="v"/>
            </a:pPr>
            <a:r>
              <a:rPr lang="da-DK" sz="1548" dirty="0"/>
              <a:t> Virksomhedskonti: 0,7 mio. </a:t>
            </a:r>
          </a:p>
          <a:p>
            <a:pPr>
              <a:buFont typeface="Wingdings" panose="05000000000000000000" pitchFamily="2" charset="2"/>
              <a:buChar char="v"/>
            </a:pPr>
            <a:r>
              <a:rPr lang="da-DK" sz="1548" dirty="0"/>
              <a:t> Gennemførte betalinger i 2020 - offentlige:  98 mio.</a:t>
            </a:r>
          </a:p>
          <a:p>
            <a:pPr>
              <a:buFont typeface="Wingdings" panose="05000000000000000000" pitchFamily="2" charset="2"/>
              <a:buChar char="v"/>
            </a:pPr>
            <a:r>
              <a:rPr lang="da-DK" sz="1548" dirty="0"/>
              <a:t> Gennemførte opslag i 2020 - private: ~ 30 mio.</a:t>
            </a:r>
          </a:p>
          <a:p>
            <a:pPr>
              <a:buFont typeface="Wingdings" panose="05000000000000000000" pitchFamily="2" charset="2"/>
              <a:buChar char="v"/>
            </a:pPr>
            <a:r>
              <a:rPr lang="da-DK" sz="1548" dirty="0"/>
              <a:t> Tilsluttede myndigheder: ca. 700</a:t>
            </a:r>
          </a:p>
          <a:p>
            <a:pPr>
              <a:buFont typeface="Wingdings" panose="05000000000000000000" pitchFamily="2" charset="2"/>
              <a:buChar char="v"/>
            </a:pPr>
            <a:r>
              <a:rPr lang="da-DK" sz="1548" dirty="0"/>
              <a:t> Private udbetalere: ca. 2000 (pr. maj 2022)</a:t>
            </a:r>
          </a:p>
        </p:txBody>
      </p:sp>
      <p:pic>
        <p:nvPicPr>
          <p:cNvPr id="11" name="Billede 10" descr="Digitaliseringsstyrelsens logo"/>
          <p:cNvPicPr>
            <a:picLocks noChangeAspect="1"/>
          </p:cNvPicPr>
          <p:nvPr/>
        </p:nvPicPr>
        <p:blipFill>
          <a:blip r:embed="rId5"/>
          <a:stretch>
            <a:fillRect/>
          </a:stretch>
        </p:blipFill>
        <p:spPr>
          <a:xfrm>
            <a:off x="9308170" y="5912406"/>
            <a:ext cx="1996923" cy="394671"/>
          </a:xfrm>
          <a:prstGeom prst="rect">
            <a:avLst/>
          </a:prstGeom>
        </p:spPr>
      </p:pic>
    </p:spTree>
    <p:extLst>
      <p:ext uri="{BB962C8B-B14F-4D97-AF65-F5344CB8AC3E}">
        <p14:creationId xmlns:p14="http://schemas.microsoft.com/office/powerpoint/2010/main" val="3318296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b="1" dirty="0" smtClean="0">
                <a:solidFill>
                  <a:schemeClr val="tx2"/>
                </a:solidFill>
              </a:rPr>
              <a:t/>
            </a:r>
            <a:br>
              <a:rPr lang="da-DK" sz="2400" b="1" dirty="0" smtClean="0">
                <a:solidFill>
                  <a:schemeClr val="tx2"/>
                </a:solidFill>
              </a:rPr>
            </a:br>
            <a:r>
              <a:rPr lang="da-DK" sz="2710" b="1" dirty="0">
                <a:solidFill>
                  <a:schemeClr val="tx2"/>
                </a:solidFill>
                <a:latin typeface="+mn-lt"/>
              </a:rPr>
              <a:t>Interessentinddragelse – indtil videre</a:t>
            </a:r>
          </a:p>
        </p:txBody>
      </p:sp>
      <p:sp>
        <p:nvSpPr>
          <p:cNvPr id="3" name="Pladsholder til indhold 2"/>
          <p:cNvSpPr>
            <a:spLocks noGrp="1"/>
          </p:cNvSpPr>
          <p:nvPr>
            <p:ph idx="1"/>
          </p:nvPr>
        </p:nvSpPr>
        <p:spPr/>
        <p:txBody>
          <a:bodyPr numCol="2"/>
          <a:lstStyle/>
          <a:p>
            <a:pPr marL="0" indent="0">
              <a:buNone/>
            </a:pPr>
            <a:r>
              <a:rPr lang="da-DK" dirty="0" smtClean="0"/>
              <a:t>Følgende er de hovedinteressenter, vi indtil videre har samarbejdet med</a:t>
            </a:r>
          </a:p>
          <a:p>
            <a:r>
              <a:rPr lang="da-DK" b="1" dirty="0" smtClean="0"/>
              <a:t>Offentlige myndigheder</a:t>
            </a:r>
            <a:endParaRPr lang="da-DK" b="1" dirty="0"/>
          </a:p>
          <a:p>
            <a:pPr lvl="1"/>
            <a:r>
              <a:rPr lang="da-DK" sz="1530" dirty="0"/>
              <a:t>Økonomistyrelsen (ØS)</a:t>
            </a:r>
          </a:p>
          <a:p>
            <a:pPr lvl="1"/>
            <a:r>
              <a:rPr lang="da-DK" sz="1530" dirty="0"/>
              <a:t>Statens Administration (SAM)</a:t>
            </a:r>
          </a:p>
          <a:p>
            <a:pPr lvl="1"/>
            <a:r>
              <a:rPr lang="da-DK" sz="1530" dirty="0"/>
              <a:t>Skatteforvaltningen</a:t>
            </a:r>
          </a:p>
          <a:p>
            <a:pPr lvl="2"/>
            <a:r>
              <a:rPr lang="da-DK" sz="1530" dirty="0"/>
              <a:t>Udviklings- og Forenklingsstyrelsen (UFST)</a:t>
            </a:r>
          </a:p>
          <a:p>
            <a:pPr lvl="2"/>
            <a:r>
              <a:rPr lang="da-DK" sz="1530" dirty="0"/>
              <a:t>Gældsstyrelsen</a:t>
            </a:r>
          </a:p>
          <a:p>
            <a:pPr lvl="2"/>
            <a:r>
              <a:rPr lang="da-DK" sz="1530" dirty="0"/>
              <a:t>Skattestyrelsen</a:t>
            </a:r>
          </a:p>
          <a:p>
            <a:pPr lvl="1"/>
            <a:r>
              <a:rPr lang="da-DK" sz="1530" dirty="0"/>
              <a:t>ATP</a:t>
            </a:r>
          </a:p>
          <a:p>
            <a:pPr lvl="1"/>
            <a:r>
              <a:rPr lang="da-DK" sz="1530" dirty="0"/>
              <a:t>Udbetaling Danmark</a:t>
            </a:r>
          </a:p>
          <a:p>
            <a:pPr lvl="1"/>
            <a:r>
              <a:rPr lang="da-DK" sz="1530" dirty="0"/>
              <a:t>Kommunernes Landsforening (KL</a:t>
            </a:r>
            <a:r>
              <a:rPr lang="da-DK" sz="1530" dirty="0" smtClean="0"/>
              <a:t>) plus medbragte medlemmer</a:t>
            </a:r>
          </a:p>
          <a:p>
            <a:pPr lvl="1"/>
            <a:r>
              <a:rPr lang="da-DK" sz="1530" dirty="0" smtClean="0"/>
              <a:t>KOMBIT</a:t>
            </a:r>
            <a:endParaRPr lang="da-DK" sz="1530" dirty="0"/>
          </a:p>
          <a:p>
            <a:pPr marL="184410" lvl="1" indent="0">
              <a:buNone/>
            </a:pPr>
            <a:r>
              <a:rPr lang="da-DK" sz="1530" dirty="0" smtClean="0"/>
              <a:t/>
            </a:r>
            <a:br>
              <a:rPr lang="da-DK" sz="1530" dirty="0" smtClean="0"/>
            </a:br>
            <a:endParaRPr lang="da-DK" sz="1530" dirty="0"/>
          </a:p>
          <a:p>
            <a:r>
              <a:rPr lang="da-DK" sz="1696" b="1" dirty="0" smtClean="0"/>
              <a:t>Finansielle institutioner</a:t>
            </a:r>
          </a:p>
          <a:p>
            <a:pPr lvl="1"/>
            <a:r>
              <a:rPr lang="da-DK" sz="1530" dirty="0" smtClean="0"/>
              <a:t>Finans </a:t>
            </a:r>
            <a:r>
              <a:rPr lang="da-DK" sz="1530" dirty="0"/>
              <a:t>Danmark (FIDA) plus </a:t>
            </a:r>
            <a:r>
              <a:rPr lang="da-DK" sz="1530" dirty="0" smtClean="0"/>
              <a:t>medbragte medlemmer</a:t>
            </a:r>
            <a:endParaRPr lang="da-DK" sz="1530" dirty="0"/>
          </a:p>
          <a:p>
            <a:pPr lvl="1"/>
            <a:r>
              <a:rPr lang="da-DK" sz="1530" dirty="0"/>
              <a:t>Finans &amp; Leasing plus </a:t>
            </a:r>
            <a:r>
              <a:rPr lang="da-DK" sz="1530" dirty="0" smtClean="0"/>
              <a:t>medbragte </a:t>
            </a:r>
            <a:r>
              <a:rPr lang="da-DK" sz="1530" dirty="0"/>
              <a:t>medlemmer</a:t>
            </a:r>
          </a:p>
          <a:p>
            <a:pPr lvl="1"/>
            <a:r>
              <a:rPr lang="da-DK" sz="1530" dirty="0"/>
              <a:t>Finanssektorens datacentraler (Danske Bank, Nordea, BEC, Bankdata, SDC)</a:t>
            </a:r>
          </a:p>
          <a:p>
            <a:endParaRPr lang="da-DK" sz="1530"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11</a:t>
            </a:fld>
            <a:endParaRPr lang="da-DK" dirty="0"/>
          </a:p>
        </p:txBody>
      </p:sp>
    </p:spTree>
    <p:extLst>
      <p:ext uri="{BB962C8B-B14F-4D97-AF65-F5344CB8AC3E}">
        <p14:creationId xmlns:p14="http://schemas.microsoft.com/office/powerpoint/2010/main" val="2568716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6"/>
          </p:nvPr>
        </p:nvSpPr>
        <p:spPr/>
        <p:txBody>
          <a:bodyPr/>
          <a:lstStyle/>
          <a:p>
            <a:fld id="{80AE25ED-097C-4BDC-A7CE-FA97BD9CA3B5}" type="slidenum">
              <a:rPr lang="da-DK" smtClean="0"/>
              <a:pPr/>
              <a:t>12</a:t>
            </a:fld>
            <a:endParaRPr lang="da-DK" dirty="0"/>
          </a:p>
        </p:txBody>
      </p:sp>
      <p:sp>
        <p:nvSpPr>
          <p:cNvPr id="5" name="Title 6">
            <a:extLst>
              <a:ext uri="{FF2B5EF4-FFF2-40B4-BE49-F238E27FC236}">
                <a16:creationId xmlns:a16="http://schemas.microsoft.com/office/drawing/2014/main" id="{27354917-7857-401D-8CD2-CF03F74C596A}"/>
              </a:ext>
            </a:extLst>
          </p:cNvPr>
          <p:cNvSpPr txBox="1">
            <a:spLocks/>
          </p:cNvSpPr>
          <p:nvPr/>
        </p:nvSpPr>
        <p:spPr bwMode="auto">
          <a:xfrm>
            <a:off x="746424" y="1374465"/>
            <a:ext cx="10696015" cy="452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722" b="0" cap="none" baseline="0">
                <a:solidFill>
                  <a:schemeClr val="accent1"/>
                </a:solidFill>
                <a:latin typeface="+mj-lt"/>
                <a:ea typeface="+mj-ea"/>
                <a:cs typeface="+mj-cs"/>
              </a:defRPr>
            </a:lvl1pPr>
            <a:lvl2pPr algn="l" rtl="0" eaLnBrk="1" fontAlgn="base" hangingPunct="1">
              <a:lnSpc>
                <a:spcPct val="96000"/>
              </a:lnSpc>
              <a:spcBef>
                <a:spcPct val="0"/>
              </a:spcBef>
              <a:spcAft>
                <a:spcPct val="0"/>
              </a:spcAft>
              <a:defRPr sz="2522" b="1">
                <a:solidFill>
                  <a:schemeClr val="tx1"/>
                </a:solidFill>
                <a:latin typeface="Arial" charset="0"/>
              </a:defRPr>
            </a:lvl2pPr>
            <a:lvl3pPr algn="l" rtl="0" eaLnBrk="1" fontAlgn="base" hangingPunct="1">
              <a:lnSpc>
                <a:spcPct val="96000"/>
              </a:lnSpc>
              <a:spcBef>
                <a:spcPct val="0"/>
              </a:spcBef>
              <a:spcAft>
                <a:spcPct val="0"/>
              </a:spcAft>
              <a:defRPr sz="2522" b="1">
                <a:solidFill>
                  <a:schemeClr val="tx1"/>
                </a:solidFill>
                <a:latin typeface="Arial" charset="0"/>
              </a:defRPr>
            </a:lvl3pPr>
            <a:lvl4pPr algn="l" rtl="0" eaLnBrk="1" fontAlgn="base" hangingPunct="1">
              <a:lnSpc>
                <a:spcPct val="96000"/>
              </a:lnSpc>
              <a:spcBef>
                <a:spcPct val="0"/>
              </a:spcBef>
              <a:spcAft>
                <a:spcPct val="0"/>
              </a:spcAft>
              <a:defRPr sz="2522" b="1">
                <a:solidFill>
                  <a:schemeClr val="tx1"/>
                </a:solidFill>
                <a:latin typeface="Arial" charset="0"/>
              </a:defRPr>
            </a:lvl4pPr>
            <a:lvl5pPr algn="l" rtl="0" eaLnBrk="1" fontAlgn="base" hangingPunct="1">
              <a:lnSpc>
                <a:spcPct val="96000"/>
              </a:lnSpc>
              <a:spcBef>
                <a:spcPct val="0"/>
              </a:spcBef>
              <a:spcAft>
                <a:spcPct val="0"/>
              </a:spcAft>
              <a:defRPr sz="2522" b="1">
                <a:solidFill>
                  <a:schemeClr val="tx1"/>
                </a:solidFill>
                <a:latin typeface="Arial" charset="0"/>
              </a:defRPr>
            </a:lvl5pPr>
            <a:lvl6pPr marL="445460" algn="l" rtl="0" eaLnBrk="1" fontAlgn="base" hangingPunct="1">
              <a:lnSpc>
                <a:spcPct val="96000"/>
              </a:lnSpc>
              <a:spcBef>
                <a:spcPct val="0"/>
              </a:spcBef>
              <a:spcAft>
                <a:spcPct val="0"/>
              </a:spcAft>
              <a:defRPr sz="2522" b="1">
                <a:solidFill>
                  <a:schemeClr val="tx1"/>
                </a:solidFill>
                <a:latin typeface="Arial" charset="0"/>
              </a:defRPr>
            </a:lvl6pPr>
            <a:lvl7pPr marL="890905" algn="l" rtl="0" eaLnBrk="1" fontAlgn="base" hangingPunct="1">
              <a:lnSpc>
                <a:spcPct val="96000"/>
              </a:lnSpc>
              <a:spcBef>
                <a:spcPct val="0"/>
              </a:spcBef>
              <a:spcAft>
                <a:spcPct val="0"/>
              </a:spcAft>
              <a:defRPr sz="2522" b="1">
                <a:solidFill>
                  <a:schemeClr val="tx1"/>
                </a:solidFill>
                <a:latin typeface="Arial" charset="0"/>
              </a:defRPr>
            </a:lvl7pPr>
            <a:lvl8pPr marL="1336353" algn="l" rtl="0" eaLnBrk="1" fontAlgn="base" hangingPunct="1">
              <a:lnSpc>
                <a:spcPct val="96000"/>
              </a:lnSpc>
              <a:spcBef>
                <a:spcPct val="0"/>
              </a:spcBef>
              <a:spcAft>
                <a:spcPct val="0"/>
              </a:spcAft>
              <a:defRPr sz="2522" b="1">
                <a:solidFill>
                  <a:schemeClr val="tx1"/>
                </a:solidFill>
                <a:latin typeface="Arial" charset="0"/>
              </a:defRPr>
            </a:lvl8pPr>
            <a:lvl9pPr marL="1781808" algn="l" rtl="0" eaLnBrk="1" fontAlgn="base" hangingPunct="1">
              <a:lnSpc>
                <a:spcPct val="96000"/>
              </a:lnSpc>
              <a:spcBef>
                <a:spcPct val="0"/>
              </a:spcBef>
              <a:spcAft>
                <a:spcPct val="0"/>
              </a:spcAft>
              <a:defRPr sz="2522" b="1">
                <a:solidFill>
                  <a:schemeClr val="tx1"/>
                </a:solidFill>
                <a:latin typeface="Arial" charset="0"/>
              </a:defRPr>
            </a:lvl9pPr>
          </a:lstStyle>
          <a:p>
            <a:pPr algn="ctr"/>
            <a:r>
              <a:rPr lang="da-DK" sz="3896" kern="0" dirty="0">
                <a:solidFill>
                  <a:schemeClr val="tx2"/>
                </a:solidFill>
              </a:rPr>
              <a:t>Det fremtidige NemKonto-system</a:t>
            </a:r>
            <a:endParaRPr lang="da-DK" sz="2698" kern="0" dirty="0">
              <a:solidFill>
                <a:schemeClr val="tx2"/>
              </a:solidFill>
            </a:endParaRPr>
          </a:p>
        </p:txBody>
      </p:sp>
    </p:spTree>
    <p:extLst>
      <p:ext uri="{BB962C8B-B14F-4D97-AF65-F5344CB8AC3E}">
        <p14:creationId xmlns:p14="http://schemas.microsoft.com/office/powerpoint/2010/main" val="856689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
            </a:r>
            <a:br>
              <a:rPr lang="da-DK" dirty="0" smtClean="0"/>
            </a:br>
            <a:r>
              <a:rPr lang="da-DK" sz="2710" b="1" dirty="0" smtClean="0">
                <a:solidFill>
                  <a:schemeClr val="tx2"/>
                </a:solidFill>
                <a:latin typeface="+mn-lt"/>
              </a:rPr>
              <a:t>NemKonto – en rigtig smart løsning</a:t>
            </a:r>
            <a:endParaRPr lang="da-DK" sz="2710" b="1" dirty="0">
              <a:solidFill>
                <a:schemeClr val="tx2"/>
              </a:solidFill>
              <a:latin typeface="+mn-lt"/>
            </a:endParaRPr>
          </a:p>
        </p:txBody>
      </p:sp>
      <p:sp>
        <p:nvSpPr>
          <p:cNvPr id="3" name="Pladsholder til indhold 2"/>
          <p:cNvSpPr>
            <a:spLocks noGrp="1"/>
          </p:cNvSpPr>
          <p:nvPr>
            <p:ph idx="1"/>
          </p:nvPr>
        </p:nvSpPr>
        <p:spPr>
          <a:noFill/>
        </p:spPr>
        <p:txBody>
          <a:bodyPr/>
          <a:lstStyle/>
          <a:p>
            <a:r>
              <a:rPr lang="da-DK" dirty="0" smtClean="0"/>
              <a:t>NemKonto består – overordnet set - af to dele</a:t>
            </a:r>
          </a:p>
          <a:p>
            <a:pPr lvl="1"/>
            <a:r>
              <a:rPr lang="da-DK" dirty="0" smtClean="0"/>
              <a:t>NemKonto-registeret</a:t>
            </a:r>
          </a:p>
          <a:p>
            <a:pPr lvl="1"/>
            <a:r>
              <a:rPr lang="da-DK" dirty="0" smtClean="0"/>
              <a:t>Betalingsformidling</a:t>
            </a:r>
          </a:p>
          <a:p>
            <a:pPr lvl="1"/>
            <a:endParaRPr lang="da-DK" dirty="0" smtClean="0"/>
          </a:p>
          <a:p>
            <a:pPr lvl="1"/>
            <a:endParaRPr lang="da-DK" dirty="0" smtClean="0"/>
          </a:p>
          <a:p>
            <a:r>
              <a:rPr lang="da-DK" dirty="0" smtClean="0"/>
              <a:t>NemKonto er sikkert og pålideligt – og det skal det nye NemKonto-system også være!</a:t>
            </a:r>
          </a:p>
          <a:p>
            <a:pPr lvl="1"/>
            <a:endParaRPr lang="da-DK" dirty="0" smtClean="0"/>
          </a:p>
          <a:p>
            <a:pPr lvl="1"/>
            <a:endParaRPr lang="da-DK" dirty="0"/>
          </a:p>
          <a:p>
            <a:pPr lvl="1"/>
            <a:endParaRPr lang="da-DK" dirty="0" smtClean="0"/>
          </a:p>
          <a:p>
            <a:pPr marL="0" indent="0">
              <a:buNone/>
            </a:pPr>
            <a:r>
              <a:rPr lang="da-DK" dirty="0" smtClean="0"/>
              <a:t>En </a:t>
            </a:r>
            <a:r>
              <a:rPr lang="da-DK" dirty="0"/>
              <a:t>NemKonto er en ”pegepind” til en </a:t>
            </a:r>
            <a:r>
              <a:rPr lang="da-DK" dirty="0" smtClean="0"/>
              <a:t>almindelig bankkonto</a:t>
            </a:r>
            <a:r>
              <a:rPr lang="da-DK" dirty="0"/>
              <a:t>, som offentlige myndigheder anvender, når de udbetaler penge til en borger eller </a:t>
            </a:r>
            <a:r>
              <a:rPr lang="da-DK" dirty="0" smtClean="0"/>
              <a:t>virksomhed</a:t>
            </a:r>
          </a:p>
          <a:p>
            <a:pPr lvl="1"/>
            <a:endParaRPr lang="da-DK"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13</a:t>
            </a:fld>
            <a:endParaRPr lang="da-DK" dirty="0"/>
          </a:p>
        </p:txBody>
      </p:sp>
      <p:sp>
        <p:nvSpPr>
          <p:cNvPr id="5" name="Rektangel 4"/>
          <p:cNvSpPr/>
          <p:nvPr/>
        </p:nvSpPr>
        <p:spPr bwMode="auto">
          <a:xfrm>
            <a:off x="551384" y="4221088"/>
            <a:ext cx="9505056" cy="792088"/>
          </a:xfrm>
          <a:prstGeom prst="rect">
            <a:avLst/>
          </a:prstGeom>
          <a:no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spTree>
    <p:extLst>
      <p:ext uri="{BB962C8B-B14F-4D97-AF65-F5344CB8AC3E}">
        <p14:creationId xmlns:p14="http://schemas.microsoft.com/office/powerpoint/2010/main" val="957915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smtClean="0"/>
              <a:pPr/>
              <a:t>14</a:t>
            </a:fld>
            <a:endParaRPr lang="da-DK" dirty="0"/>
          </a:p>
        </p:txBody>
      </p:sp>
      <p:grpSp>
        <p:nvGrpSpPr>
          <p:cNvPr id="6" name="Gruppe 5" descr="Model over det nye NemKonto system. Modellen viser komponenterne systememet består af, snitflader og integrationer fra andre systemet. Modellen angiver ligeledes forholdet mellem alle komponenterne og hvordan de systemmæssigt sender signaler indbyrdes til hinanden. " title="Ny NemKonto systemet"/>
          <p:cNvGrpSpPr/>
          <p:nvPr/>
        </p:nvGrpSpPr>
        <p:grpSpPr>
          <a:xfrm>
            <a:off x="828732" y="738122"/>
            <a:ext cx="10744222" cy="5270872"/>
            <a:chOff x="828732" y="738122"/>
            <a:chExt cx="10744222" cy="5270872"/>
          </a:xfrm>
        </p:grpSpPr>
        <p:sp>
          <p:nvSpPr>
            <p:cNvPr id="2" name="Rektangel 1"/>
            <p:cNvSpPr/>
            <p:nvPr/>
          </p:nvSpPr>
          <p:spPr bwMode="auto">
            <a:xfrm>
              <a:off x="1045525" y="3148275"/>
              <a:ext cx="1403159" cy="701579"/>
            </a:xfrm>
            <a:prstGeom prst="rect">
              <a:avLst/>
            </a:prstGeom>
            <a:solidFill>
              <a:srgbClr val="9CA9B4"/>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375" dirty="0">
                  <a:solidFill>
                    <a:schemeClr val="bg1"/>
                  </a:solidFill>
                </a:rPr>
                <a:t>Dataleverandør</a:t>
              </a:r>
            </a:p>
          </p:txBody>
        </p:sp>
        <p:sp>
          <p:nvSpPr>
            <p:cNvPr id="3" name="Rektangel 2"/>
            <p:cNvSpPr/>
            <p:nvPr/>
          </p:nvSpPr>
          <p:spPr bwMode="auto">
            <a:xfrm>
              <a:off x="4008093" y="3150978"/>
              <a:ext cx="4911057" cy="701579"/>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950" dirty="0">
                  <a:solidFill>
                    <a:schemeClr val="bg1"/>
                  </a:solidFill>
                </a:rPr>
                <a:t>Betalingsformidling</a:t>
              </a:r>
            </a:p>
          </p:txBody>
        </p:sp>
        <p:sp>
          <p:nvSpPr>
            <p:cNvPr id="5" name="Rektangel 4"/>
            <p:cNvSpPr/>
            <p:nvPr/>
          </p:nvSpPr>
          <p:spPr bwMode="auto">
            <a:xfrm>
              <a:off x="10169794" y="3148275"/>
              <a:ext cx="1403159" cy="701579"/>
            </a:xfrm>
            <a:prstGeom prst="rect">
              <a:avLst/>
            </a:prstGeom>
            <a:solidFill>
              <a:srgbClr val="9CA9B4"/>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0"/>
                </a:spcBef>
              </a:pPr>
              <a:r>
                <a:rPr lang="da-DK" sz="1375" dirty="0">
                  <a:solidFill>
                    <a:schemeClr val="bg1"/>
                  </a:solidFill>
                </a:rPr>
                <a:t>BFC</a:t>
              </a:r>
            </a:p>
            <a:p>
              <a:pPr algn="ctr">
                <a:lnSpc>
                  <a:spcPct val="100000"/>
                </a:lnSpc>
                <a:spcBef>
                  <a:spcPts val="0"/>
                </a:spcBef>
              </a:pPr>
              <a:r>
                <a:rPr lang="da-DK" sz="1375" dirty="0">
                  <a:solidFill>
                    <a:schemeClr val="bg1"/>
                  </a:solidFill>
                </a:rPr>
                <a:t>(Datacentraler)</a:t>
              </a:r>
            </a:p>
          </p:txBody>
        </p:sp>
        <p:sp>
          <p:nvSpPr>
            <p:cNvPr id="8" name="Rektangel 7"/>
            <p:cNvSpPr/>
            <p:nvPr/>
          </p:nvSpPr>
          <p:spPr bwMode="auto">
            <a:xfrm>
              <a:off x="4002467" y="4159024"/>
              <a:ext cx="4911057" cy="420948"/>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950" dirty="0">
                  <a:solidFill>
                    <a:schemeClr val="bg1"/>
                  </a:solidFill>
                </a:rPr>
                <a:t>Ventekonto</a:t>
              </a:r>
            </a:p>
          </p:txBody>
        </p:sp>
        <p:sp>
          <p:nvSpPr>
            <p:cNvPr id="9" name="Rektangel 8"/>
            <p:cNvSpPr/>
            <p:nvPr/>
          </p:nvSpPr>
          <p:spPr bwMode="auto">
            <a:xfrm>
              <a:off x="5756434" y="4956615"/>
              <a:ext cx="1403159" cy="701579"/>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175" dirty="0">
                  <a:solidFill>
                    <a:schemeClr val="bg1"/>
                  </a:solidFill>
                </a:rPr>
                <a:t>Gældsmodregning</a:t>
              </a:r>
            </a:p>
          </p:txBody>
        </p:sp>
        <p:sp>
          <p:nvSpPr>
            <p:cNvPr id="10" name="Rektangel 9"/>
            <p:cNvSpPr/>
            <p:nvPr/>
          </p:nvSpPr>
          <p:spPr bwMode="auto">
            <a:xfrm>
              <a:off x="4014919" y="1273322"/>
              <a:ext cx="4911058" cy="701579"/>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950" dirty="0">
                  <a:solidFill>
                    <a:schemeClr val="bg1"/>
                  </a:solidFill>
                </a:rPr>
                <a:t>Frontend (Portal)</a:t>
              </a:r>
            </a:p>
          </p:txBody>
        </p:sp>
        <p:sp>
          <p:nvSpPr>
            <p:cNvPr id="12" name="Rektangel 11"/>
            <p:cNvSpPr/>
            <p:nvPr/>
          </p:nvSpPr>
          <p:spPr bwMode="auto">
            <a:xfrm>
              <a:off x="7516417" y="4956615"/>
              <a:ext cx="1403159" cy="701579"/>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950" dirty="0">
                  <a:solidFill>
                    <a:schemeClr val="bg1"/>
                  </a:solidFill>
                </a:rPr>
                <a:t>Send post</a:t>
              </a:r>
            </a:p>
          </p:txBody>
        </p:sp>
        <p:sp>
          <p:nvSpPr>
            <p:cNvPr id="14" name="Rektangel 13"/>
            <p:cNvSpPr/>
            <p:nvPr/>
          </p:nvSpPr>
          <p:spPr bwMode="auto">
            <a:xfrm>
              <a:off x="3664124" y="738126"/>
              <a:ext cx="5612635" cy="5270860"/>
            </a:xfrm>
            <a:prstGeom prst="rect">
              <a:avLst/>
            </a:prstGeom>
            <a:no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endParaRPr lang="da-DK" sz="1950" dirty="0" err="1">
                <a:solidFill>
                  <a:schemeClr val="bg1"/>
                </a:solidFill>
              </a:endParaRPr>
            </a:p>
          </p:txBody>
        </p:sp>
        <p:cxnSp>
          <p:nvCxnSpPr>
            <p:cNvPr id="16" name="Lige pilforbindelse 15"/>
            <p:cNvCxnSpPr>
              <a:stCxn id="2" idx="3"/>
              <a:endCxn id="3" idx="1"/>
            </p:cNvCxnSpPr>
            <p:nvPr/>
          </p:nvCxnSpPr>
          <p:spPr bwMode="auto">
            <a:xfrm>
              <a:off x="2448655" y="3499071"/>
              <a:ext cx="1559426" cy="2703"/>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Lige pilforbindelse 17"/>
            <p:cNvCxnSpPr>
              <a:stCxn id="3" idx="3"/>
              <a:endCxn id="5" idx="1"/>
            </p:cNvCxnSpPr>
            <p:nvPr/>
          </p:nvCxnSpPr>
          <p:spPr bwMode="auto">
            <a:xfrm flipV="1">
              <a:off x="8919159" y="3499071"/>
              <a:ext cx="1250630" cy="2703"/>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kstfelt 18"/>
            <p:cNvSpPr txBox="1"/>
            <p:nvPr/>
          </p:nvSpPr>
          <p:spPr>
            <a:xfrm>
              <a:off x="7994446" y="757365"/>
              <a:ext cx="1243207" cy="239895"/>
            </a:xfrm>
            <a:prstGeom prst="rect">
              <a:avLst/>
            </a:prstGeom>
            <a:noFill/>
          </p:spPr>
          <p:txBody>
            <a:bodyPr wrap="none" lIns="0" tIns="0" rIns="0" bIns="0" rtlCol="0">
              <a:spAutoFit/>
            </a:bodyPr>
            <a:lstStyle/>
            <a:p>
              <a:pPr>
                <a:lnSpc>
                  <a:spcPct val="100000"/>
                </a:lnSpc>
                <a:spcBef>
                  <a:spcPts val="1075"/>
                </a:spcBef>
              </a:pPr>
              <a:r>
                <a:rPr lang="da-DK" sz="1550" dirty="0"/>
                <a:t>Ny NemKonto</a:t>
              </a:r>
            </a:p>
          </p:txBody>
        </p:sp>
        <p:sp>
          <p:nvSpPr>
            <p:cNvPr id="20" name="Cylinder 19"/>
            <p:cNvSpPr/>
            <p:nvPr/>
          </p:nvSpPr>
          <p:spPr bwMode="auto">
            <a:xfrm>
              <a:off x="4008111" y="4956615"/>
              <a:ext cx="1403159" cy="701579"/>
            </a:xfrm>
            <a:prstGeom prst="can">
              <a:avLst/>
            </a:prstGeom>
            <a:solidFill>
              <a:schemeClr val="tx2"/>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950" dirty="0">
                  <a:solidFill>
                    <a:schemeClr val="bg1"/>
                  </a:solidFill>
                </a:rPr>
                <a:t>NKR</a:t>
              </a:r>
            </a:p>
          </p:txBody>
        </p:sp>
        <p:sp>
          <p:nvSpPr>
            <p:cNvPr id="22" name="Rektangel 21"/>
            <p:cNvSpPr/>
            <p:nvPr/>
          </p:nvSpPr>
          <p:spPr bwMode="auto">
            <a:xfrm>
              <a:off x="828732" y="738122"/>
              <a:ext cx="1904315" cy="3359986"/>
            </a:xfrm>
            <a:prstGeom prst="rect">
              <a:avLst/>
            </a:prstGeom>
            <a:no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endParaRPr lang="da-DK" sz="1950" dirty="0" err="1">
                <a:solidFill>
                  <a:schemeClr val="bg1"/>
                </a:solidFill>
              </a:endParaRPr>
            </a:p>
          </p:txBody>
        </p:sp>
        <p:sp>
          <p:nvSpPr>
            <p:cNvPr id="36" name="Rektangel 35"/>
            <p:cNvSpPr/>
            <p:nvPr/>
          </p:nvSpPr>
          <p:spPr bwMode="auto">
            <a:xfrm>
              <a:off x="10169794" y="5307424"/>
              <a:ext cx="1403159" cy="368251"/>
            </a:xfrm>
            <a:prstGeom prst="rect">
              <a:avLst/>
            </a:prstGeom>
            <a:solidFill>
              <a:srgbClr val="9CA9B4"/>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750" dirty="0">
                  <a:solidFill>
                    <a:schemeClr val="bg1"/>
                  </a:solidFill>
                </a:rPr>
                <a:t>Fysisk Post</a:t>
              </a:r>
            </a:p>
          </p:txBody>
        </p:sp>
        <p:cxnSp>
          <p:nvCxnSpPr>
            <p:cNvPr id="38" name="Lige pilforbindelse 37"/>
            <p:cNvCxnSpPr>
              <a:stCxn id="12" idx="3"/>
              <a:endCxn id="36" idx="1"/>
            </p:cNvCxnSpPr>
            <p:nvPr/>
          </p:nvCxnSpPr>
          <p:spPr bwMode="auto">
            <a:xfrm>
              <a:off x="8919566" y="5307406"/>
              <a:ext cx="1250223" cy="184126"/>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ektangel 28"/>
            <p:cNvSpPr/>
            <p:nvPr/>
          </p:nvSpPr>
          <p:spPr bwMode="auto">
            <a:xfrm>
              <a:off x="10169794" y="4921693"/>
              <a:ext cx="1403159" cy="385709"/>
            </a:xfrm>
            <a:prstGeom prst="rect">
              <a:avLst/>
            </a:prstGeom>
            <a:solidFill>
              <a:srgbClr val="64AACC"/>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750" dirty="0">
                  <a:solidFill>
                    <a:schemeClr val="bg1"/>
                  </a:solidFill>
                </a:rPr>
                <a:t>Digital Post</a:t>
              </a:r>
            </a:p>
          </p:txBody>
        </p:sp>
        <p:cxnSp>
          <p:nvCxnSpPr>
            <p:cNvPr id="15" name="Lige pilforbindelse 14"/>
            <p:cNvCxnSpPr>
              <a:stCxn id="12" idx="3"/>
              <a:endCxn id="29" idx="1"/>
            </p:cNvCxnSpPr>
            <p:nvPr/>
          </p:nvCxnSpPr>
          <p:spPr bwMode="auto">
            <a:xfrm flipV="1">
              <a:off x="8919566" y="5114551"/>
              <a:ext cx="1250223" cy="192854"/>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Cylinder 32"/>
            <p:cNvSpPr/>
            <p:nvPr/>
          </p:nvSpPr>
          <p:spPr bwMode="auto">
            <a:xfrm>
              <a:off x="1049065" y="5464145"/>
              <a:ext cx="1401014" cy="544849"/>
            </a:xfrm>
            <a:prstGeom prst="can">
              <a:avLst/>
            </a:prstGeom>
            <a:solidFill>
              <a:srgbClr val="64AACC"/>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175" dirty="0">
                  <a:solidFill>
                    <a:schemeClr val="bg1"/>
                  </a:solidFill>
                </a:rPr>
                <a:t>Datafordeler</a:t>
              </a:r>
            </a:p>
          </p:txBody>
        </p:sp>
        <p:cxnSp>
          <p:nvCxnSpPr>
            <p:cNvPr id="23" name="Lige pilforbindelse 22"/>
            <p:cNvCxnSpPr>
              <a:stCxn id="33" idx="4"/>
            </p:cNvCxnSpPr>
            <p:nvPr/>
          </p:nvCxnSpPr>
          <p:spPr bwMode="auto">
            <a:xfrm flipV="1">
              <a:off x="2450075" y="5464130"/>
              <a:ext cx="1558026" cy="272424"/>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ktangel 34"/>
            <p:cNvSpPr/>
            <p:nvPr/>
          </p:nvSpPr>
          <p:spPr bwMode="auto">
            <a:xfrm>
              <a:off x="1043383" y="2202860"/>
              <a:ext cx="1403159" cy="701579"/>
            </a:xfrm>
            <a:prstGeom prst="rect">
              <a:avLst/>
            </a:prstGeom>
            <a:solidFill>
              <a:srgbClr val="9CA9B4"/>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550" dirty="0">
                  <a:solidFill>
                    <a:schemeClr val="bg1"/>
                  </a:solidFill>
                </a:rPr>
                <a:t>Lokale systemer</a:t>
              </a:r>
            </a:p>
          </p:txBody>
        </p:sp>
        <p:cxnSp>
          <p:nvCxnSpPr>
            <p:cNvPr id="17" name="Lige pilforbindelse 16"/>
            <p:cNvCxnSpPr>
              <a:stCxn id="35" idx="3"/>
            </p:cNvCxnSpPr>
            <p:nvPr/>
          </p:nvCxnSpPr>
          <p:spPr bwMode="auto">
            <a:xfrm>
              <a:off x="2446526" y="2553631"/>
              <a:ext cx="1217597" cy="0"/>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kstfelt 40"/>
            <p:cNvSpPr txBox="1"/>
            <p:nvPr/>
          </p:nvSpPr>
          <p:spPr>
            <a:xfrm>
              <a:off x="1187384" y="757355"/>
              <a:ext cx="1186982" cy="479792"/>
            </a:xfrm>
            <a:prstGeom prst="rect">
              <a:avLst/>
            </a:prstGeom>
            <a:noFill/>
          </p:spPr>
          <p:txBody>
            <a:bodyPr wrap="none" lIns="0" tIns="0" rIns="0" bIns="0" rtlCol="0">
              <a:spAutoFit/>
            </a:bodyPr>
            <a:lstStyle/>
            <a:p>
              <a:pPr>
                <a:lnSpc>
                  <a:spcPct val="100000"/>
                </a:lnSpc>
                <a:spcBef>
                  <a:spcPts val="1075"/>
                </a:spcBef>
              </a:pPr>
              <a:r>
                <a:rPr lang="da-DK" sz="1550" dirty="0"/>
                <a:t>Udbetalende </a:t>
              </a:r>
            </a:p>
            <a:p>
              <a:pPr>
                <a:lnSpc>
                  <a:spcPct val="100000"/>
                </a:lnSpc>
                <a:spcBef>
                  <a:spcPts val="0"/>
                </a:spcBef>
              </a:pPr>
              <a:r>
                <a:rPr lang="da-DK" sz="1550" dirty="0"/>
                <a:t>myndigheder</a:t>
              </a:r>
            </a:p>
          </p:txBody>
        </p:sp>
        <p:sp>
          <p:nvSpPr>
            <p:cNvPr id="40" name="Cylinder 39"/>
            <p:cNvSpPr/>
            <p:nvPr/>
          </p:nvSpPr>
          <p:spPr bwMode="auto">
            <a:xfrm>
              <a:off x="7837337" y="2221649"/>
              <a:ext cx="1088639" cy="701579"/>
            </a:xfrm>
            <a:prstGeom prst="can">
              <a:avLst/>
            </a:prstGeom>
            <a:solidFill>
              <a:schemeClr val="tx2"/>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025" dirty="0">
                  <a:solidFill>
                    <a:schemeClr val="bg1"/>
                  </a:solidFill>
                </a:rPr>
                <a:t>Rapportering og statistik</a:t>
              </a:r>
            </a:p>
          </p:txBody>
        </p:sp>
        <p:sp>
          <p:nvSpPr>
            <p:cNvPr id="42" name="Cylinder 41"/>
            <p:cNvSpPr/>
            <p:nvPr/>
          </p:nvSpPr>
          <p:spPr bwMode="auto">
            <a:xfrm>
              <a:off x="6570324" y="2223701"/>
              <a:ext cx="1088639" cy="701579"/>
            </a:xfrm>
            <a:prstGeom prst="can">
              <a:avLst/>
            </a:prstGeom>
            <a:solidFill>
              <a:schemeClr val="tx2"/>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025" dirty="0">
                  <a:solidFill>
                    <a:schemeClr val="bg1"/>
                  </a:solidFill>
                </a:rPr>
                <a:t>Hændelseslog</a:t>
              </a:r>
            </a:p>
          </p:txBody>
        </p:sp>
        <p:sp>
          <p:nvSpPr>
            <p:cNvPr id="43" name="Cylinder 42"/>
            <p:cNvSpPr/>
            <p:nvPr/>
          </p:nvSpPr>
          <p:spPr bwMode="auto">
            <a:xfrm>
              <a:off x="4014913" y="2223701"/>
              <a:ext cx="1088639" cy="701579"/>
            </a:xfrm>
            <a:prstGeom prst="can">
              <a:avLst/>
            </a:prstGeom>
            <a:solidFill>
              <a:schemeClr val="tx2"/>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025" dirty="0">
                  <a:solidFill>
                    <a:schemeClr val="bg1"/>
                  </a:solidFill>
                </a:rPr>
                <a:t>Ydelsesarter</a:t>
              </a:r>
            </a:p>
          </p:txBody>
        </p:sp>
        <p:sp>
          <p:nvSpPr>
            <p:cNvPr id="48" name="Rektangel 47"/>
            <p:cNvSpPr/>
            <p:nvPr/>
          </p:nvSpPr>
          <p:spPr bwMode="auto">
            <a:xfrm>
              <a:off x="1048000" y="4416377"/>
              <a:ext cx="1403159" cy="701579"/>
            </a:xfrm>
            <a:prstGeom prst="rect">
              <a:avLst/>
            </a:prstGeom>
            <a:solidFill>
              <a:srgbClr val="9CA9B4"/>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550" dirty="0">
                  <a:solidFill>
                    <a:schemeClr val="bg1"/>
                  </a:solidFill>
                </a:rPr>
                <a:t>Private </a:t>
              </a:r>
              <a:r>
                <a:rPr lang="da-DK" sz="1550" dirty="0" err="1">
                  <a:solidFill>
                    <a:schemeClr val="bg1"/>
                  </a:solidFill>
                </a:rPr>
                <a:t>udbetalere</a:t>
              </a:r>
              <a:endParaRPr lang="da-DK" sz="1550" dirty="0">
                <a:solidFill>
                  <a:schemeClr val="bg1"/>
                </a:solidFill>
              </a:endParaRPr>
            </a:p>
          </p:txBody>
        </p:sp>
        <p:sp>
          <p:nvSpPr>
            <p:cNvPr id="49" name="Cylinder 48"/>
            <p:cNvSpPr/>
            <p:nvPr/>
          </p:nvSpPr>
          <p:spPr bwMode="auto">
            <a:xfrm>
              <a:off x="5315088" y="2229467"/>
              <a:ext cx="1088639" cy="701579"/>
            </a:xfrm>
            <a:prstGeom prst="can">
              <a:avLst/>
            </a:prstGeom>
            <a:solidFill>
              <a:schemeClr val="tx2"/>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025" dirty="0">
                  <a:solidFill>
                    <a:schemeClr val="bg1"/>
                  </a:solidFill>
                </a:rPr>
                <a:t>Stamdata</a:t>
              </a:r>
            </a:p>
          </p:txBody>
        </p:sp>
        <p:cxnSp>
          <p:nvCxnSpPr>
            <p:cNvPr id="28" name="Lige pilforbindelse 27"/>
            <p:cNvCxnSpPr>
              <a:endCxn id="48" idx="3"/>
            </p:cNvCxnSpPr>
            <p:nvPr/>
          </p:nvCxnSpPr>
          <p:spPr bwMode="auto">
            <a:xfrm flipH="1" flipV="1">
              <a:off x="2451148" y="4767167"/>
              <a:ext cx="1551328" cy="439135"/>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ektangel 29"/>
            <p:cNvSpPr/>
            <p:nvPr/>
          </p:nvSpPr>
          <p:spPr bwMode="auto">
            <a:xfrm>
              <a:off x="7943754" y="1097932"/>
              <a:ext cx="975803" cy="167293"/>
            </a:xfrm>
            <a:prstGeom prst="rect">
              <a:avLst/>
            </a:prstGeom>
            <a:no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075" dirty="0"/>
                <a:t>Borger</a:t>
              </a:r>
              <a:endParaRPr lang="da-DK" sz="1950" dirty="0"/>
            </a:p>
          </p:txBody>
        </p:sp>
        <p:sp>
          <p:nvSpPr>
            <p:cNvPr id="50" name="Rektangel 49"/>
            <p:cNvSpPr/>
            <p:nvPr/>
          </p:nvSpPr>
          <p:spPr bwMode="auto">
            <a:xfrm>
              <a:off x="6631477" y="1091003"/>
              <a:ext cx="975803" cy="167293"/>
            </a:xfrm>
            <a:prstGeom prst="rect">
              <a:avLst/>
            </a:prstGeom>
            <a:no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075" dirty="0"/>
                <a:t>Virksomhed</a:t>
              </a:r>
              <a:endParaRPr lang="da-DK" sz="1950" dirty="0"/>
            </a:p>
          </p:txBody>
        </p:sp>
        <p:sp>
          <p:nvSpPr>
            <p:cNvPr id="51" name="Rektangel 50"/>
            <p:cNvSpPr/>
            <p:nvPr/>
          </p:nvSpPr>
          <p:spPr bwMode="auto">
            <a:xfrm>
              <a:off x="4014909" y="1104809"/>
              <a:ext cx="975803" cy="167293"/>
            </a:xfrm>
            <a:prstGeom prst="rect">
              <a:avLst/>
            </a:prstGeom>
            <a:no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075" dirty="0"/>
                <a:t>Myndighed</a:t>
              </a:r>
              <a:endParaRPr lang="da-DK" sz="1950" dirty="0"/>
            </a:p>
          </p:txBody>
        </p:sp>
        <p:sp>
          <p:nvSpPr>
            <p:cNvPr id="53" name="Rektangel 52"/>
            <p:cNvSpPr/>
            <p:nvPr/>
          </p:nvSpPr>
          <p:spPr bwMode="auto">
            <a:xfrm>
              <a:off x="5298477" y="1091003"/>
              <a:ext cx="975803" cy="167293"/>
            </a:xfrm>
            <a:prstGeom prst="rect">
              <a:avLst/>
            </a:prstGeom>
            <a:no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075" dirty="0"/>
                <a:t>DIGST</a:t>
              </a:r>
              <a:endParaRPr lang="da-DK" sz="1950" dirty="0"/>
            </a:p>
          </p:txBody>
        </p:sp>
        <p:cxnSp>
          <p:nvCxnSpPr>
            <p:cNvPr id="54" name="Lige pilforbindelse 51"/>
            <p:cNvCxnSpPr>
              <a:endCxn id="57" idx="0"/>
            </p:cNvCxnSpPr>
            <p:nvPr/>
          </p:nvCxnSpPr>
          <p:spPr bwMode="auto">
            <a:xfrm flipV="1">
              <a:off x="2461852" y="1068089"/>
              <a:ext cx="8408214" cy="556478"/>
            </a:xfrm>
            <a:prstGeom prst="bentConnector4">
              <a:avLst>
                <a:gd name="adj1" fmla="val 8951"/>
                <a:gd name="adj2" fmla="val 203459"/>
              </a:avLst>
            </a:prstGeom>
            <a:solidFill>
              <a:schemeClr val="accent1"/>
            </a:solidFill>
            <a:ln w="6350" cap="flat" cmpd="sng" algn="ctr">
              <a:solidFill>
                <a:schemeClr val="tx1"/>
              </a:solidFill>
              <a:prstDash val="lg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Lige pilforbindelse 54"/>
            <p:cNvCxnSpPr>
              <a:stCxn id="57" idx="1"/>
            </p:cNvCxnSpPr>
            <p:nvPr/>
          </p:nvCxnSpPr>
          <p:spPr bwMode="auto">
            <a:xfrm flipH="1">
              <a:off x="8913532" y="1422910"/>
              <a:ext cx="1256254" cy="9644"/>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Rektangel 56"/>
            <p:cNvSpPr/>
            <p:nvPr/>
          </p:nvSpPr>
          <p:spPr bwMode="auto">
            <a:xfrm>
              <a:off x="10169787" y="1068097"/>
              <a:ext cx="1400553" cy="709682"/>
            </a:xfrm>
            <a:prstGeom prst="rect">
              <a:avLst/>
            </a:prstGeom>
            <a:solidFill>
              <a:srgbClr val="64AACC"/>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075" dirty="0">
                  <a:solidFill>
                    <a:schemeClr val="bg1"/>
                  </a:solidFill>
                </a:rPr>
                <a:t>NemLog-in</a:t>
              </a:r>
            </a:p>
          </p:txBody>
        </p:sp>
        <p:sp>
          <p:nvSpPr>
            <p:cNvPr id="58" name="Rektangel 57"/>
            <p:cNvSpPr/>
            <p:nvPr/>
          </p:nvSpPr>
          <p:spPr bwMode="auto">
            <a:xfrm>
              <a:off x="10169795" y="2105257"/>
              <a:ext cx="1403159" cy="709682"/>
            </a:xfrm>
            <a:prstGeom prst="rect">
              <a:avLst/>
            </a:prstGeom>
            <a:solidFill>
              <a:srgbClr val="64AACC"/>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075" dirty="0">
                  <a:solidFill>
                    <a:schemeClr val="bg1"/>
                  </a:solidFill>
                </a:rPr>
                <a:t>MitID</a:t>
              </a:r>
            </a:p>
            <a:p>
              <a:pPr algn="ctr">
                <a:lnSpc>
                  <a:spcPct val="100000"/>
                </a:lnSpc>
                <a:spcBef>
                  <a:spcPts val="0"/>
                </a:spcBef>
              </a:pPr>
              <a:r>
                <a:rPr lang="da-DK" sz="1075" dirty="0">
                  <a:solidFill>
                    <a:schemeClr val="bg1"/>
                  </a:solidFill>
                </a:rPr>
                <a:t>MitID Erhverv</a:t>
              </a:r>
            </a:p>
          </p:txBody>
        </p:sp>
        <p:sp>
          <p:nvSpPr>
            <p:cNvPr id="44" name="Rektangel 43"/>
            <p:cNvSpPr/>
            <p:nvPr/>
          </p:nvSpPr>
          <p:spPr bwMode="auto">
            <a:xfrm>
              <a:off x="1045525" y="1265217"/>
              <a:ext cx="1403159" cy="701579"/>
            </a:xfrm>
            <a:prstGeom prst="rect">
              <a:avLst/>
            </a:prstGeom>
            <a:solidFill>
              <a:srgbClr val="9CA9B4"/>
            </a:solidFill>
            <a:ln w="6350" cap="flat" cmpd="sng" algn="ctr">
              <a:solidFill>
                <a:schemeClr val="tx2"/>
              </a:solid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gn="ctr">
                <a:lnSpc>
                  <a:spcPct val="100000"/>
                </a:lnSpc>
                <a:spcBef>
                  <a:spcPts val="1075"/>
                </a:spcBef>
              </a:pPr>
              <a:r>
                <a:rPr lang="da-DK" sz="1550" dirty="0">
                  <a:solidFill>
                    <a:schemeClr val="bg1"/>
                  </a:solidFill>
                </a:rPr>
                <a:t>Lokal IDP</a:t>
              </a:r>
            </a:p>
            <a:p>
              <a:pPr algn="ctr">
                <a:lnSpc>
                  <a:spcPct val="100000"/>
                </a:lnSpc>
                <a:spcBef>
                  <a:spcPts val="0"/>
                </a:spcBef>
              </a:pPr>
              <a:r>
                <a:rPr lang="da-DK" sz="1550" dirty="0">
                  <a:solidFill>
                    <a:schemeClr val="bg1"/>
                  </a:solidFill>
                </a:rPr>
                <a:t>og IDM</a:t>
              </a:r>
            </a:p>
          </p:txBody>
        </p:sp>
        <p:cxnSp>
          <p:nvCxnSpPr>
            <p:cNvPr id="34" name="Lige pilforbindelse 33"/>
            <p:cNvCxnSpPr>
              <a:stCxn id="58" idx="0"/>
              <a:endCxn id="57" idx="2"/>
            </p:cNvCxnSpPr>
            <p:nvPr/>
          </p:nvCxnSpPr>
          <p:spPr bwMode="auto">
            <a:xfrm flipH="1" flipV="1">
              <a:off x="10870058" y="1777771"/>
              <a:ext cx="1313" cy="327482"/>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ustDataLst>
      <p:custData r:id="rId1"/>
      <p:custData r:id="rId2"/>
    </p:custDataLst>
    <p:extLst>
      <p:ext uri="{BB962C8B-B14F-4D97-AF65-F5344CB8AC3E}">
        <p14:creationId xmlns:p14="http://schemas.microsoft.com/office/powerpoint/2010/main" val="3909699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6"/>
          </p:nvPr>
        </p:nvSpPr>
        <p:spPr/>
        <p:txBody>
          <a:bodyPr/>
          <a:lstStyle/>
          <a:p>
            <a:fld id="{80AE25ED-097C-4BDC-A7CE-FA97BD9CA3B5}" type="slidenum">
              <a:rPr lang="da-DK" smtClean="0"/>
              <a:pPr/>
              <a:t>15</a:t>
            </a:fld>
            <a:endParaRPr lang="da-DK" dirty="0"/>
          </a:p>
        </p:txBody>
      </p:sp>
      <p:sp>
        <p:nvSpPr>
          <p:cNvPr id="5" name="Title 6">
            <a:extLst>
              <a:ext uri="{FF2B5EF4-FFF2-40B4-BE49-F238E27FC236}">
                <a16:creationId xmlns:a16="http://schemas.microsoft.com/office/drawing/2014/main" id="{27354917-7857-401D-8CD2-CF03F74C596A}"/>
              </a:ext>
            </a:extLst>
          </p:cNvPr>
          <p:cNvSpPr txBox="1">
            <a:spLocks/>
          </p:cNvSpPr>
          <p:nvPr/>
        </p:nvSpPr>
        <p:spPr bwMode="auto">
          <a:xfrm>
            <a:off x="746424" y="1374465"/>
            <a:ext cx="10696015" cy="452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722" b="0" cap="none" baseline="0">
                <a:solidFill>
                  <a:schemeClr val="accent1"/>
                </a:solidFill>
                <a:latin typeface="+mj-lt"/>
                <a:ea typeface="+mj-ea"/>
                <a:cs typeface="+mj-cs"/>
              </a:defRPr>
            </a:lvl1pPr>
            <a:lvl2pPr algn="l" rtl="0" eaLnBrk="1" fontAlgn="base" hangingPunct="1">
              <a:lnSpc>
                <a:spcPct val="96000"/>
              </a:lnSpc>
              <a:spcBef>
                <a:spcPct val="0"/>
              </a:spcBef>
              <a:spcAft>
                <a:spcPct val="0"/>
              </a:spcAft>
              <a:defRPr sz="2522" b="1">
                <a:solidFill>
                  <a:schemeClr val="tx1"/>
                </a:solidFill>
                <a:latin typeface="Arial" charset="0"/>
              </a:defRPr>
            </a:lvl2pPr>
            <a:lvl3pPr algn="l" rtl="0" eaLnBrk="1" fontAlgn="base" hangingPunct="1">
              <a:lnSpc>
                <a:spcPct val="96000"/>
              </a:lnSpc>
              <a:spcBef>
                <a:spcPct val="0"/>
              </a:spcBef>
              <a:spcAft>
                <a:spcPct val="0"/>
              </a:spcAft>
              <a:defRPr sz="2522" b="1">
                <a:solidFill>
                  <a:schemeClr val="tx1"/>
                </a:solidFill>
                <a:latin typeface="Arial" charset="0"/>
              </a:defRPr>
            </a:lvl3pPr>
            <a:lvl4pPr algn="l" rtl="0" eaLnBrk="1" fontAlgn="base" hangingPunct="1">
              <a:lnSpc>
                <a:spcPct val="96000"/>
              </a:lnSpc>
              <a:spcBef>
                <a:spcPct val="0"/>
              </a:spcBef>
              <a:spcAft>
                <a:spcPct val="0"/>
              </a:spcAft>
              <a:defRPr sz="2522" b="1">
                <a:solidFill>
                  <a:schemeClr val="tx1"/>
                </a:solidFill>
                <a:latin typeface="Arial" charset="0"/>
              </a:defRPr>
            </a:lvl4pPr>
            <a:lvl5pPr algn="l" rtl="0" eaLnBrk="1" fontAlgn="base" hangingPunct="1">
              <a:lnSpc>
                <a:spcPct val="96000"/>
              </a:lnSpc>
              <a:spcBef>
                <a:spcPct val="0"/>
              </a:spcBef>
              <a:spcAft>
                <a:spcPct val="0"/>
              </a:spcAft>
              <a:defRPr sz="2522" b="1">
                <a:solidFill>
                  <a:schemeClr val="tx1"/>
                </a:solidFill>
                <a:latin typeface="Arial" charset="0"/>
              </a:defRPr>
            </a:lvl5pPr>
            <a:lvl6pPr marL="445460" algn="l" rtl="0" eaLnBrk="1" fontAlgn="base" hangingPunct="1">
              <a:lnSpc>
                <a:spcPct val="96000"/>
              </a:lnSpc>
              <a:spcBef>
                <a:spcPct val="0"/>
              </a:spcBef>
              <a:spcAft>
                <a:spcPct val="0"/>
              </a:spcAft>
              <a:defRPr sz="2522" b="1">
                <a:solidFill>
                  <a:schemeClr val="tx1"/>
                </a:solidFill>
                <a:latin typeface="Arial" charset="0"/>
              </a:defRPr>
            </a:lvl6pPr>
            <a:lvl7pPr marL="890905" algn="l" rtl="0" eaLnBrk="1" fontAlgn="base" hangingPunct="1">
              <a:lnSpc>
                <a:spcPct val="96000"/>
              </a:lnSpc>
              <a:spcBef>
                <a:spcPct val="0"/>
              </a:spcBef>
              <a:spcAft>
                <a:spcPct val="0"/>
              </a:spcAft>
              <a:defRPr sz="2522" b="1">
                <a:solidFill>
                  <a:schemeClr val="tx1"/>
                </a:solidFill>
                <a:latin typeface="Arial" charset="0"/>
              </a:defRPr>
            </a:lvl7pPr>
            <a:lvl8pPr marL="1336353" algn="l" rtl="0" eaLnBrk="1" fontAlgn="base" hangingPunct="1">
              <a:lnSpc>
                <a:spcPct val="96000"/>
              </a:lnSpc>
              <a:spcBef>
                <a:spcPct val="0"/>
              </a:spcBef>
              <a:spcAft>
                <a:spcPct val="0"/>
              </a:spcAft>
              <a:defRPr sz="2522" b="1">
                <a:solidFill>
                  <a:schemeClr val="tx1"/>
                </a:solidFill>
                <a:latin typeface="Arial" charset="0"/>
              </a:defRPr>
            </a:lvl8pPr>
            <a:lvl9pPr marL="1781808" algn="l" rtl="0" eaLnBrk="1" fontAlgn="base" hangingPunct="1">
              <a:lnSpc>
                <a:spcPct val="96000"/>
              </a:lnSpc>
              <a:spcBef>
                <a:spcPct val="0"/>
              </a:spcBef>
              <a:spcAft>
                <a:spcPct val="0"/>
              </a:spcAft>
              <a:defRPr sz="2522" b="1">
                <a:solidFill>
                  <a:schemeClr val="tx1"/>
                </a:solidFill>
                <a:latin typeface="Arial" charset="0"/>
              </a:defRPr>
            </a:lvl9pPr>
          </a:lstStyle>
          <a:p>
            <a:pPr algn="ctr"/>
            <a:r>
              <a:rPr lang="da-DK" sz="3896" kern="0" dirty="0" smtClean="0">
                <a:solidFill>
                  <a:schemeClr val="tx2"/>
                </a:solidFill>
              </a:rPr>
              <a:t>Struktur for krav</a:t>
            </a:r>
            <a:endParaRPr lang="da-DK" sz="2698" kern="0" dirty="0">
              <a:solidFill>
                <a:schemeClr val="tx2"/>
              </a:solidFill>
            </a:endParaRPr>
          </a:p>
        </p:txBody>
      </p:sp>
    </p:spTree>
    <p:extLst>
      <p:ext uri="{BB962C8B-B14F-4D97-AF65-F5344CB8AC3E}">
        <p14:creationId xmlns:p14="http://schemas.microsoft.com/office/powerpoint/2010/main" val="1243288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710" b="1" dirty="0" smtClean="0">
                <a:solidFill>
                  <a:schemeClr val="tx2"/>
                </a:solidFill>
                <a:latin typeface="+mn-lt"/>
              </a:rPr>
              <a:t/>
            </a:r>
            <a:br>
              <a:rPr lang="da-DK" sz="2710" b="1" dirty="0" smtClean="0">
                <a:solidFill>
                  <a:schemeClr val="tx2"/>
                </a:solidFill>
                <a:latin typeface="+mn-lt"/>
              </a:rPr>
            </a:br>
            <a:r>
              <a:rPr lang="da-DK" sz="2710" b="1" dirty="0" smtClean="0">
                <a:solidFill>
                  <a:schemeClr val="tx2"/>
                </a:solidFill>
                <a:latin typeface="+mn-lt"/>
              </a:rPr>
              <a:t>De ti </a:t>
            </a:r>
            <a:r>
              <a:rPr lang="da-DK" sz="2710" b="1" dirty="0">
                <a:solidFill>
                  <a:schemeClr val="tx2"/>
                </a:solidFill>
                <a:latin typeface="+mn-lt"/>
              </a:rPr>
              <a:t>funktionelle temaer</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16</a:t>
            </a:fld>
            <a:endParaRPr lang="da-DK" dirty="0"/>
          </a:p>
        </p:txBody>
      </p:sp>
      <p:sp>
        <p:nvSpPr>
          <p:cNvPr id="5" name="Rektangel 4"/>
          <p:cNvSpPr/>
          <p:nvPr/>
        </p:nvSpPr>
        <p:spPr bwMode="auto">
          <a:xfrm>
            <a:off x="911424" y="1610490"/>
            <a:ext cx="1872209" cy="1627104"/>
          </a:xfrm>
          <a:prstGeom prst="rect">
            <a:avLst/>
          </a:prstGeom>
          <a:solidFill>
            <a:srgbClr val="008569"/>
          </a:solidFill>
          <a:ln w="6350" cap="flat" cmpd="sng" algn="ctr">
            <a:no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nSpc>
                <a:spcPct val="100000"/>
              </a:lnSpc>
              <a:spcBef>
                <a:spcPts val="1075"/>
              </a:spcBef>
            </a:pPr>
            <a:r>
              <a:rPr lang="da-DK" sz="1550" dirty="0" smtClean="0">
                <a:solidFill>
                  <a:schemeClr val="bg1"/>
                </a:solidFill>
              </a:rPr>
              <a:t>ANVISNING</a:t>
            </a:r>
            <a:endParaRPr lang="da-DK" sz="1550" dirty="0">
              <a:solidFill>
                <a:schemeClr val="bg1"/>
              </a:solidFill>
            </a:endParaRPr>
          </a:p>
        </p:txBody>
      </p:sp>
      <p:sp>
        <p:nvSpPr>
          <p:cNvPr id="7" name="Rektangel 6"/>
          <p:cNvSpPr/>
          <p:nvPr/>
        </p:nvSpPr>
        <p:spPr bwMode="auto">
          <a:xfrm>
            <a:off x="9523448" y="1610490"/>
            <a:ext cx="1872209" cy="1627104"/>
          </a:xfrm>
          <a:prstGeom prst="rect">
            <a:avLst/>
          </a:prstGeom>
          <a:solidFill>
            <a:srgbClr val="008569"/>
          </a:solidFill>
          <a:ln w="6350" cap="flat" cmpd="sng" algn="ctr">
            <a:no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nSpc>
                <a:spcPct val="100000"/>
              </a:lnSpc>
              <a:spcBef>
                <a:spcPts val="1075"/>
              </a:spcBef>
            </a:pPr>
            <a:r>
              <a:rPr lang="da-DK" sz="1550" dirty="0" smtClean="0">
                <a:solidFill>
                  <a:schemeClr val="bg1"/>
                </a:solidFill>
              </a:rPr>
              <a:t>KOMPLETTERING FOR PRIVATE UDBETALERE</a:t>
            </a:r>
            <a:endParaRPr lang="da-DK" sz="1550" dirty="0">
              <a:solidFill>
                <a:schemeClr val="bg1"/>
              </a:solidFill>
            </a:endParaRPr>
          </a:p>
        </p:txBody>
      </p:sp>
      <p:sp>
        <p:nvSpPr>
          <p:cNvPr id="8" name="Rektangel 7"/>
          <p:cNvSpPr/>
          <p:nvPr/>
        </p:nvSpPr>
        <p:spPr bwMode="auto">
          <a:xfrm>
            <a:off x="7370442" y="1610490"/>
            <a:ext cx="1872209" cy="1627104"/>
          </a:xfrm>
          <a:prstGeom prst="rect">
            <a:avLst/>
          </a:prstGeom>
          <a:solidFill>
            <a:srgbClr val="008569"/>
          </a:solidFill>
          <a:ln w="6350" cap="flat" cmpd="sng" algn="ctr">
            <a:no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nSpc>
                <a:spcPct val="100000"/>
              </a:lnSpc>
              <a:spcBef>
                <a:spcPts val="1075"/>
              </a:spcBef>
            </a:pPr>
            <a:r>
              <a:rPr lang="da-DK" sz="1550" dirty="0" smtClean="0">
                <a:solidFill>
                  <a:schemeClr val="bg1"/>
                </a:solidFill>
              </a:rPr>
              <a:t>VENTEKONTO</a:t>
            </a:r>
            <a:endParaRPr lang="da-DK" sz="1550" dirty="0">
              <a:solidFill>
                <a:schemeClr val="bg1"/>
              </a:solidFill>
            </a:endParaRPr>
          </a:p>
        </p:txBody>
      </p:sp>
      <p:sp>
        <p:nvSpPr>
          <p:cNvPr id="9" name="Rektangel 8"/>
          <p:cNvSpPr/>
          <p:nvPr/>
        </p:nvSpPr>
        <p:spPr bwMode="auto">
          <a:xfrm>
            <a:off x="5217436" y="1610490"/>
            <a:ext cx="1872209" cy="1627104"/>
          </a:xfrm>
          <a:prstGeom prst="rect">
            <a:avLst/>
          </a:prstGeom>
          <a:solidFill>
            <a:srgbClr val="008569"/>
          </a:solidFill>
          <a:ln w="6350" cap="flat" cmpd="sng" algn="ctr">
            <a:no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nSpc>
                <a:spcPct val="100000"/>
              </a:lnSpc>
              <a:spcBef>
                <a:spcPts val="1075"/>
              </a:spcBef>
            </a:pPr>
            <a:r>
              <a:rPr lang="da-DK" sz="1550" dirty="0" smtClean="0">
                <a:solidFill>
                  <a:schemeClr val="bg1"/>
                </a:solidFill>
              </a:rPr>
              <a:t>GÆLDS-MODREGNING</a:t>
            </a:r>
            <a:endParaRPr lang="da-DK" sz="1550" dirty="0">
              <a:solidFill>
                <a:schemeClr val="bg1"/>
              </a:solidFill>
            </a:endParaRPr>
          </a:p>
        </p:txBody>
      </p:sp>
      <p:sp>
        <p:nvSpPr>
          <p:cNvPr id="10" name="Rektangel 9"/>
          <p:cNvSpPr/>
          <p:nvPr/>
        </p:nvSpPr>
        <p:spPr bwMode="auto">
          <a:xfrm>
            <a:off x="3064430" y="1614952"/>
            <a:ext cx="1872209" cy="1627104"/>
          </a:xfrm>
          <a:prstGeom prst="rect">
            <a:avLst/>
          </a:prstGeom>
          <a:solidFill>
            <a:srgbClr val="008569"/>
          </a:solidFill>
          <a:ln w="6350" cap="flat" cmpd="sng" algn="ctr">
            <a:no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nSpc>
                <a:spcPct val="100000"/>
              </a:lnSpc>
              <a:spcBef>
                <a:spcPts val="1075"/>
              </a:spcBef>
            </a:pPr>
            <a:r>
              <a:rPr lang="da-DK" sz="1550" dirty="0" smtClean="0">
                <a:solidFill>
                  <a:schemeClr val="bg1"/>
                </a:solidFill>
              </a:rPr>
              <a:t>BETALINGS-FORMIDLING</a:t>
            </a:r>
            <a:endParaRPr lang="da-DK" sz="1550" dirty="0">
              <a:solidFill>
                <a:schemeClr val="bg1"/>
              </a:solidFill>
            </a:endParaRPr>
          </a:p>
        </p:txBody>
      </p:sp>
      <p:sp>
        <p:nvSpPr>
          <p:cNvPr id="11" name="Rektangel 10"/>
          <p:cNvSpPr/>
          <p:nvPr/>
        </p:nvSpPr>
        <p:spPr bwMode="auto">
          <a:xfrm>
            <a:off x="911425" y="3669642"/>
            <a:ext cx="1872209" cy="1627104"/>
          </a:xfrm>
          <a:prstGeom prst="rect">
            <a:avLst/>
          </a:prstGeom>
          <a:solidFill>
            <a:srgbClr val="008569"/>
          </a:solidFill>
          <a:ln w="6350" cap="flat" cmpd="sng" algn="ctr">
            <a:no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nSpc>
                <a:spcPct val="100000"/>
              </a:lnSpc>
              <a:spcBef>
                <a:spcPts val="1075"/>
              </a:spcBef>
            </a:pPr>
            <a:r>
              <a:rPr lang="da-DK" sz="1550" dirty="0" smtClean="0">
                <a:solidFill>
                  <a:schemeClr val="bg1"/>
                </a:solidFill>
              </a:rPr>
              <a:t>SELVBETJENING</a:t>
            </a:r>
            <a:endParaRPr lang="da-DK" sz="1550" dirty="0">
              <a:solidFill>
                <a:schemeClr val="bg1"/>
              </a:solidFill>
            </a:endParaRPr>
          </a:p>
        </p:txBody>
      </p:sp>
      <p:sp>
        <p:nvSpPr>
          <p:cNvPr id="12" name="Rektangel 11"/>
          <p:cNvSpPr/>
          <p:nvPr/>
        </p:nvSpPr>
        <p:spPr bwMode="auto">
          <a:xfrm>
            <a:off x="9523449" y="3669642"/>
            <a:ext cx="1872209" cy="1627104"/>
          </a:xfrm>
          <a:prstGeom prst="rect">
            <a:avLst/>
          </a:prstGeom>
          <a:solidFill>
            <a:srgbClr val="008569"/>
          </a:solidFill>
          <a:ln w="6350" cap="flat" cmpd="sng" algn="ctr">
            <a:no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nSpc>
                <a:spcPct val="100000"/>
              </a:lnSpc>
              <a:spcBef>
                <a:spcPts val="1075"/>
              </a:spcBef>
            </a:pPr>
            <a:r>
              <a:rPr lang="da-DK" sz="1550" dirty="0" smtClean="0">
                <a:solidFill>
                  <a:schemeClr val="bg1"/>
                </a:solidFill>
              </a:rPr>
              <a:t>TILSLUTNING</a:t>
            </a:r>
            <a:endParaRPr lang="da-DK" sz="1550" dirty="0">
              <a:solidFill>
                <a:schemeClr val="bg1"/>
              </a:solidFill>
            </a:endParaRPr>
          </a:p>
        </p:txBody>
      </p:sp>
      <p:sp>
        <p:nvSpPr>
          <p:cNvPr id="13" name="Rektangel 12"/>
          <p:cNvSpPr/>
          <p:nvPr/>
        </p:nvSpPr>
        <p:spPr bwMode="auto">
          <a:xfrm>
            <a:off x="7370443" y="3669642"/>
            <a:ext cx="1872209" cy="1627104"/>
          </a:xfrm>
          <a:prstGeom prst="rect">
            <a:avLst/>
          </a:prstGeom>
          <a:solidFill>
            <a:srgbClr val="008569"/>
          </a:solidFill>
          <a:ln w="6350" cap="flat" cmpd="sng" algn="ctr">
            <a:no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nSpc>
                <a:spcPct val="100000"/>
              </a:lnSpc>
              <a:spcBef>
                <a:spcPts val="1075"/>
              </a:spcBef>
            </a:pPr>
            <a:r>
              <a:rPr lang="da-DK" sz="1550" dirty="0" smtClean="0">
                <a:solidFill>
                  <a:schemeClr val="bg1"/>
                </a:solidFill>
              </a:rPr>
              <a:t>RAPPORTERING</a:t>
            </a:r>
            <a:endParaRPr lang="da-DK" sz="1550" dirty="0">
              <a:solidFill>
                <a:schemeClr val="bg1"/>
              </a:solidFill>
            </a:endParaRPr>
          </a:p>
        </p:txBody>
      </p:sp>
      <p:sp>
        <p:nvSpPr>
          <p:cNvPr id="14" name="Rektangel 13"/>
          <p:cNvSpPr/>
          <p:nvPr/>
        </p:nvSpPr>
        <p:spPr bwMode="auto">
          <a:xfrm>
            <a:off x="5217437" y="3669642"/>
            <a:ext cx="1872209" cy="1627104"/>
          </a:xfrm>
          <a:prstGeom prst="rect">
            <a:avLst/>
          </a:prstGeom>
          <a:solidFill>
            <a:srgbClr val="008569"/>
          </a:solidFill>
          <a:ln w="6350" cap="flat" cmpd="sng" algn="ctr">
            <a:no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nSpc>
                <a:spcPct val="100000"/>
              </a:lnSpc>
              <a:spcBef>
                <a:spcPts val="1075"/>
              </a:spcBef>
            </a:pPr>
            <a:r>
              <a:rPr lang="da-DK" sz="1550" dirty="0" smtClean="0">
                <a:solidFill>
                  <a:schemeClr val="bg1"/>
                </a:solidFill>
              </a:rPr>
              <a:t>ADMINISTRATION </a:t>
            </a:r>
            <a:r>
              <a:rPr lang="da-DK" sz="1550" dirty="0">
                <a:solidFill>
                  <a:schemeClr val="bg1"/>
                </a:solidFill>
              </a:rPr>
              <a:t>OG </a:t>
            </a:r>
            <a:r>
              <a:rPr lang="da-DK" sz="1550" dirty="0" smtClean="0">
                <a:solidFill>
                  <a:schemeClr val="bg1"/>
                </a:solidFill>
              </a:rPr>
              <a:t>FORVALTNING</a:t>
            </a:r>
            <a:endParaRPr lang="da-DK" sz="1550" dirty="0">
              <a:solidFill>
                <a:schemeClr val="bg1"/>
              </a:solidFill>
            </a:endParaRPr>
          </a:p>
        </p:txBody>
      </p:sp>
      <p:sp>
        <p:nvSpPr>
          <p:cNvPr id="15" name="Rektangel 14"/>
          <p:cNvSpPr/>
          <p:nvPr/>
        </p:nvSpPr>
        <p:spPr bwMode="auto">
          <a:xfrm>
            <a:off x="3064431" y="3674104"/>
            <a:ext cx="1872209" cy="1627104"/>
          </a:xfrm>
          <a:prstGeom prst="rect">
            <a:avLst/>
          </a:prstGeom>
          <a:solidFill>
            <a:srgbClr val="008569"/>
          </a:solidFill>
          <a:ln w="6350" cap="flat" cmpd="sng" algn="ctr">
            <a:no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nSpc>
                <a:spcPct val="100000"/>
              </a:lnSpc>
              <a:spcBef>
                <a:spcPts val="1075"/>
              </a:spcBef>
            </a:pPr>
            <a:r>
              <a:rPr lang="da-DK" sz="1550">
                <a:solidFill>
                  <a:schemeClr val="bg1"/>
                </a:solidFill>
              </a:rPr>
              <a:t>OPDATERING AF STAMDATA</a:t>
            </a:r>
            <a:endParaRPr lang="da-DK" sz="1550" dirty="0">
              <a:solidFill>
                <a:schemeClr val="bg1"/>
              </a:solidFill>
            </a:endParaRPr>
          </a:p>
        </p:txBody>
      </p:sp>
    </p:spTree>
    <p:extLst>
      <p:ext uri="{BB962C8B-B14F-4D97-AF65-F5344CB8AC3E}">
        <p14:creationId xmlns:p14="http://schemas.microsoft.com/office/powerpoint/2010/main" val="3428647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710" b="1" dirty="0">
                <a:solidFill>
                  <a:schemeClr val="tx2"/>
                </a:solidFill>
                <a:latin typeface="+mn-lt"/>
              </a:rPr>
              <a:t/>
            </a:r>
            <a:br>
              <a:rPr lang="da-DK" sz="2710" b="1" dirty="0">
                <a:solidFill>
                  <a:schemeClr val="tx2"/>
                </a:solidFill>
                <a:latin typeface="+mn-lt"/>
              </a:rPr>
            </a:br>
            <a:r>
              <a:rPr lang="da-DK" sz="2710" b="1" dirty="0">
                <a:solidFill>
                  <a:schemeClr val="tx2"/>
                </a:solidFill>
                <a:latin typeface="+mn-lt"/>
              </a:rPr>
              <a:t>De </a:t>
            </a:r>
            <a:r>
              <a:rPr lang="da-DK" sz="2710" b="1" dirty="0" smtClean="0">
                <a:solidFill>
                  <a:schemeClr val="tx2"/>
                </a:solidFill>
                <a:latin typeface="+mn-lt"/>
              </a:rPr>
              <a:t>fem </a:t>
            </a:r>
            <a:r>
              <a:rPr lang="da-DK" sz="2710" b="1" dirty="0">
                <a:solidFill>
                  <a:schemeClr val="tx2"/>
                </a:solidFill>
                <a:latin typeface="+mn-lt"/>
              </a:rPr>
              <a:t>temaer til driftsplatformen</a:t>
            </a:r>
            <a:endParaRPr lang="da-DK" sz="2710" b="1" dirty="0">
              <a:solidFill>
                <a:srgbClr val="64AACC"/>
              </a:solidFill>
              <a:latin typeface="+mn-lt"/>
            </a:endParaRPr>
          </a:p>
        </p:txBody>
      </p:sp>
      <p:sp>
        <p:nvSpPr>
          <p:cNvPr id="4" name="Pladsholder til slidenummer 3"/>
          <p:cNvSpPr>
            <a:spLocks noGrp="1"/>
          </p:cNvSpPr>
          <p:nvPr>
            <p:ph type="sldNum" sz="quarter" idx="12"/>
          </p:nvPr>
        </p:nvSpPr>
        <p:spPr>
          <a:xfrm>
            <a:off x="572459" y="6911053"/>
            <a:ext cx="0" cy="0"/>
          </a:xfrm>
        </p:spPr>
        <p:txBody>
          <a:bodyPr/>
          <a:lstStyle/>
          <a:p>
            <a:pPr fontAlgn="base">
              <a:lnSpc>
                <a:spcPct val="108000"/>
              </a:lnSpc>
              <a:spcBef>
                <a:spcPct val="54000"/>
              </a:spcBef>
              <a:spcAft>
                <a:spcPct val="0"/>
              </a:spcAft>
            </a:pPr>
            <a:fld id="{80AE25ED-097C-4BDC-A7CE-FA97BD9CA3B5}" type="slidenum">
              <a:rPr lang="da-DK">
                <a:latin typeface="Arial" charset="0"/>
              </a:rPr>
              <a:pPr fontAlgn="base">
                <a:lnSpc>
                  <a:spcPct val="108000"/>
                </a:lnSpc>
                <a:spcBef>
                  <a:spcPct val="54000"/>
                </a:spcBef>
                <a:spcAft>
                  <a:spcPct val="0"/>
                </a:spcAft>
              </a:pPr>
              <a:t>17</a:t>
            </a:fld>
            <a:endParaRPr lang="da-DK" dirty="0">
              <a:latin typeface="Arial" charset="0"/>
            </a:endParaRPr>
          </a:p>
        </p:txBody>
      </p:sp>
      <p:sp>
        <p:nvSpPr>
          <p:cNvPr id="15" name="Rektangel 14"/>
          <p:cNvSpPr/>
          <p:nvPr/>
        </p:nvSpPr>
        <p:spPr bwMode="auto">
          <a:xfrm>
            <a:off x="1127447" y="1297840"/>
            <a:ext cx="3200400" cy="2520000"/>
          </a:xfrm>
          <a:prstGeom prst="rect">
            <a:avLst/>
          </a:prstGeom>
          <a:solidFill>
            <a:schemeClr val="accent1">
              <a:lumMod val="60000"/>
              <a:lumOff val="40000"/>
            </a:schemeClr>
          </a:solidFill>
          <a:ln w="6350" cap="flat" cmpd="sng" algn="ctr">
            <a:no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nSpc>
                <a:spcPct val="100000"/>
              </a:lnSpc>
              <a:spcBef>
                <a:spcPts val="1075"/>
              </a:spcBef>
            </a:pPr>
            <a:r>
              <a:rPr lang="da-DK" sz="1550" dirty="0">
                <a:solidFill>
                  <a:schemeClr val="bg1"/>
                </a:solidFill>
              </a:rPr>
              <a:t>DRIFTSMODEL</a:t>
            </a:r>
          </a:p>
          <a:p>
            <a:pPr marL="171450" indent="-171450">
              <a:lnSpc>
                <a:spcPct val="100000"/>
              </a:lnSpc>
              <a:spcBef>
                <a:spcPts val="1075"/>
              </a:spcBef>
              <a:buFont typeface="Wingdings" panose="05000000000000000000" pitchFamily="2" charset="2"/>
              <a:buChar char="v"/>
            </a:pPr>
            <a:r>
              <a:rPr lang="da-DK" sz="1400" dirty="0" err="1">
                <a:solidFill>
                  <a:schemeClr val="bg1"/>
                </a:solidFill>
              </a:rPr>
              <a:t>Cloud</a:t>
            </a:r>
            <a:r>
              <a:rPr lang="da-DK" sz="1400" dirty="0">
                <a:solidFill>
                  <a:schemeClr val="bg1"/>
                </a:solidFill>
              </a:rPr>
              <a:t> vs. konventionel drift</a:t>
            </a:r>
          </a:p>
          <a:p>
            <a:pPr marL="171450" indent="-171450">
              <a:lnSpc>
                <a:spcPct val="100000"/>
              </a:lnSpc>
              <a:spcBef>
                <a:spcPts val="1075"/>
              </a:spcBef>
              <a:buFont typeface="Wingdings" panose="05000000000000000000" pitchFamily="2" charset="2"/>
              <a:buChar char="v"/>
            </a:pPr>
            <a:r>
              <a:rPr lang="da-DK" sz="1400" dirty="0">
                <a:solidFill>
                  <a:schemeClr val="bg1"/>
                </a:solidFill>
              </a:rPr>
              <a:t>Servicemodel </a:t>
            </a:r>
          </a:p>
          <a:p>
            <a:pPr marL="171450" indent="-171450">
              <a:lnSpc>
                <a:spcPct val="100000"/>
              </a:lnSpc>
              <a:spcBef>
                <a:spcPts val="1075"/>
              </a:spcBef>
              <a:buFont typeface="Wingdings" panose="05000000000000000000" pitchFamily="2" charset="2"/>
              <a:buChar char="v"/>
            </a:pPr>
            <a:endParaRPr lang="da-DK" sz="1183" dirty="0">
              <a:solidFill>
                <a:schemeClr val="bg1"/>
              </a:solidFill>
            </a:endParaRPr>
          </a:p>
          <a:p>
            <a:pPr marL="171450" indent="-171450">
              <a:lnSpc>
                <a:spcPct val="100000"/>
              </a:lnSpc>
              <a:spcBef>
                <a:spcPts val="1075"/>
              </a:spcBef>
              <a:buFont typeface="Wingdings" panose="05000000000000000000" pitchFamily="2" charset="2"/>
              <a:buChar char="v"/>
            </a:pPr>
            <a:endParaRPr lang="da-DK" sz="1183" dirty="0"/>
          </a:p>
          <a:p>
            <a:pPr marL="285750" indent="-285750">
              <a:lnSpc>
                <a:spcPct val="100000"/>
              </a:lnSpc>
              <a:spcBef>
                <a:spcPts val="1075"/>
              </a:spcBef>
              <a:buFont typeface="Wingdings" panose="05000000000000000000" pitchFamily="2" charset="2"/>
              <a:buChar char="ü"/>
            </a:pPr>
            <a:endParaRPr lang="da-DK" sz="1550" dirty="0">
              <a:solidFill>
                <a:schemeClr val="bg1"/>
              </a:solidFill>
            </a:endParaRPr>
          </a:p>
        </p:txBody>
      </p:sp>
      <p:sp>
        <p:nvSpPr>
          <p:cNvPr id="16" name="Rektangel 15"/>
          <p:cNvSpPr/>
          <p:nvPr/>
        </p:nvSpPr>
        <p:spPr bwMode="auto">
          <a:xfrm>
            <a:off x="4647388" y="4041328"/>
            <a:ext cx="3198700" cy="2520455"/>
          </a:xfrm>
          <a:prstGeom prst="rect">
            <a:avLst/>
          </a:prstGeom>
          <a:solidFill>
            <a:schemeClr val="accent1">
              <a:lumMod val="60000"/>
              <a:lumOff val="40000"/>
            </a:schemeClr>
          </a:solidFill>
          <a:ln w="6350" cap="flat" cmpd="sng" algn="ctr">
            <a:no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nSpc>
                <a:spcPct val="100000"/>
              </a:lnSpc>
              <a:spcBef>
                <a:spcPts val="1075"/>
              </a:spcBef>
            </a:pPr>
            <a:r>
              <a:rPr lang="da-DK" sz="1550" dirty="0">
                <a:solidFill>
                  <a:schemeClr val="bg1"/>
                </a:solidFill>
              </a:rPr>
              <a:t>SERVICEMÅL</a:t>
            </a:r>
          </a:p>
          <a:p>
            <a:pPr marL="171450" indent="-171450">
              <a:lnSpc>
                <a:spcPct val="100000"/>
              </a:lnSpc>
              <a:spcBef>
                <a:spcPts val="1075"/>
              </a:spcBef>
              <a:buFont typeface="Wingdings" panose="05000000000000000000" pitchFamily="2" charset="2"/>
              <a:buChar char="v"/>
            </a:pPr>
            <a:r>
              <a:rPr lang="da-DK" sz="1400" dirty="0">
                <a:solidFill>
                  <a:schemeClr val="bg1"/>
                </a:solidFill>
              </a:rPr>
              <a:t>Servicetilgængelighed</a:t>
            </a:r>
          </a:p>
          <a:p>
            <a:pPr marL="171450" indent="-171450">
              <a:lnSpc>
                <a:spcPct val="100000"/>
              </a:lnSpc>
              <a:spcBef>
                <a:spcPts val="1075"/>
              </a:spcBef>
              <a:buFont typeface="Wingdings" panose="05000000000000000000" pitchFamily="2" charset="2"/>
              <a:buChar char="v"/>
            </a:pPr>
            <a:r>
              <a:rPr lang="da-DK" sz="1400" dirty="0" err="1">
                <a:solidFill>
                  <a:schemeClr val="bg1"/>
                </a:solidFill>
              </a:rPr>
              <a:t>Capacity</a:t>
            </a:r>
            <a:r>
              <a:rPr lang="da-DK" sz="1400" dirty="0">
                <a:solidFill>
                  <a:schemeClr val="bg1"/>
                </a:solidFill>
              </a:rPr>
              <a:t> management</a:t>
            </a:r>
          </a:p>
          <a:p>
            <a:pPr marL="171450" indent="-171450">
              <a:lnSpc>
                <a:spcPct val="100000"/>
              </a:lnSpc>
              <a:spcBef>
                <a:spcPts val="1075"/>
              </a:spcBef>
              <a:buFont typeface="Wingdings" panose="05000000000000000000" pitchFamily="2" charset="2"/>
              <a:buChar char="v"/>
            </a:pPr>
            <a:r>
              <a:rPr lang="da-DK" sz="1400" dirty="0">
                <a:solidFill>
                  <a:schemeClr val="bg1"/>
                </a:solidFill>
              </a:rPr>
              <a:t>Overvågning og alarmer</a:t>
            </a:r>
          </a:p>
          <a:p>
            <a:pPr marL="171450" indent="-171450">
              <a:lnSpc>
                <a:spcPct val="100000"/>
              </a:lnSpc>
              <a:spcBef>
                <a:spcPts val="1075"/>
              </a:spcBef>
              <a:buFont typeface="Wingdings" panose="05000000000000000000" pitchFamily="2" charset="2"/>
              <a:buChar char="v"/>
            </a:pPr>
            <a:r>
              <a:rPr lang="da-DK" sz="1400" dirty="0">
                <a:solidFill>
                  <a:schemeClr val="bg1"/>
                </a:solidFill>
              </a:rPr>
              <a:t>Logning</a:t>
            </a:r>
          </a:p>
          <a:p>
            <a:pPr marL="171450" indent="-171450">
              <a:lnSpc>
                <a:spcPct val="100000"/>
              </a:lnSpc>
              <a:spcBef>
                <a:spcPts val="1075"/>
              </a:spcBef>
              <a:buFont typeface="Wingdings" panose="05000000000000000000" pitchFamily="2" charset="2"/>
              <a:buChar char="v"/>
            </a:pPr>
            <a:r>
              <a:rPr lang="da-DK" sz="1400" dirty="0">
                <a:solidFill>
                  <a:schemeClr val="bg1"/>
                </a:solidFill>
              </a:rPr>
              <a:t>Incitamenter</a:t>
            </a:r>
          </a:p>
          <a:p>
            <a:pPr marL="171450" indent="-171450">
              <a:lnSpc>
                <a:spcPct val="100000"/>
              </a:lnSpc>
              <a:spcBef>
                <a:spcPts val="1075"/>
              </a:spcBef>
              <a:buFont typeface="Wingdings" panose="05000000000000000000" pitchFamily="2" charset="2"/>
              <a:buChar char="v"/>
            </a:pPr>
            <a:r>
              <a:rPr lang="da-DK" sz="1400" dirty="0">
                <a:solidFill>
                  <a:schemeClr val="bg1"/>
                </a:solidFill>
              </a:rPr>
              <a:t>Løbende effektivisering</a:t>
            </a:r>
            <a:endParaRPr lang="da-DK" sz="1800" dirty="0">
              <a:solidFill>
                <a:schemeClr val="bg1"/>
              </a:solidFill>
            </a:endParaRPr>
          </a:p>
        </p:txBody>
      </p:sp>
      <p:sp>
        <p:nvSpPr>
          <p:cNvPr id="17" name="Rektangel 16"/>
          <p:cNvSpPr/>
          <p:nvPr/>
        </p:nvSpPr>
        <p:spPr bwMode="auto">
          <a:xfrm>
            <a:off x="8184232" y="1297840"/>
            <a:ext cx="3200400" cy="2520000"/>
          </a:xfrm>
          <a:prstGeom prst="rect">
            <a:avLst/>
          </a:prstGeom>
          <a:solidFill>
            <a:schemeClr val="accent1">
              <a:lumMod val="60000"/>
              <a:lumOff val="40000"/>
            </a:schemeClr>
          </a:solidFill>
          <a:ln w="6350" cap="flat" cmpd="sng" algn="ctr">
            <a:no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nSpc>
                <a:spcPct val="100000"/>
              </a:lnSpc>
              <a:spcBef>
                <a:spcPts val="1075"/>
              </a:spcBef>
            </a:pPr>
            <a:r>
              <a:rPr lang="da-DK" sz="1550" dirty="0">
                <a:solidFill>
                  <a:schemeClr val="bg1"/>
                </a:solidFill>
              </a:rPr>
              <a:t>INFRASTRUKTUR</a:t>
            </a:r>
          </a:p>
          <a:p>
            <a:pPr marL="171450" indent="-171450">
              <a:lnSpc>
                <a:spcPct val="100000"/>
              </a:lnSpc>
              <a:spcBef>
                <a:spcPts val="1075"/>
              </a:spcBef>
              <a:buFont typeface="Wingdings" panose="05000000000000000000" pitchFamily="2" charset="2"/>
              <a:buChar char="v"/>
            </a:pPr>
            <a:r>
              <a:rPr lang="da-DK" sz="1400" dirty="0">
                <a:solidFill>
                  <a:schemeClr val="bg1"/>
                </a:solidFill>
              </a:rPr>
              <a:t>Miljøer</a:t>
            </a:r>
          </a:p>
          <a:p>
            <a:pPr marL="171450" indent="-171450">
              <a:lnSpc>
                <a:spcPct val="100000"/>
              </a:lnSpc>
              <a:spcBef>
                <a:spcPts val="1075"/>
              </a:spcBef>
              <a:buFont typeface="Wingdings" panose="05000000000000000000" pitchFamily="2" charset="2"/>
              <a:buChar char="v"/>
            </a:pPr>
            <a:r>
              <a:rPr lang="da-DK" sz="1400" dirty="0">
                <a:solidFill>
                  <a:schemeClr val="bg1"/>
                </a:solidFill>
              </a:rPr>
              <a:t>Installations- og opdateringskrav</a:t>
            </a:r>
          </a:p>
          <a:p>
            <a:pPr marL="171450" indent="-171450">
              <a:lnSpc>
                <a:spcPct val="100000"/>
              </a:lnSpc>
              <a:spcBef>
                <a:spcPts val="1075"/>
              </a:spcBef>
              <a:buFont typeface="Wingdings" panose="05000000000000000000" pitchFamily="2" charset="2"/>
              <a:buChar char="v"/>
            </a:pPr>
            <a:r>
              <a:rPr lang="da-DK" sz="1400" dirty="0" smtClean="0">
                <a:solidFill>
                  <a:schemeClr val="bg1"/>
                </a:solidFill>
              </a:rPr>
              <a:t>Backup</a:t>
            </a:r>
            <a:endParaRPr lang="da-DK" sz="1550" dirty="0">
              <a:solidFill>
                <a:schemeClr val="bg1"/>
              </a:solidFill>
            </a:endParaRPr>
          </a:p>
          <a:p>
            <a:pPr marL="171450" indent="-171450">
              <a:lnSpc>
                <a:spcPct val="100000"/>
              </a:lnSpc>
              <a:spcBef>
                <a:spcPts val="1075"/>
              </a:spcBef>
              <a:buFont typeface="Wingdings" panose="05000000000000000000" pitchFamily="2" charset="2"/>
              <a:buChar char="v"/>
            </a:pPr>
            <a:endParaRPr lang="da-DK" sz="1550" dirty="0">
              <a:solidFill>
                <a:schemeClr val="bg1"/>
              </a:solidFill>
            </a:endParaRPr>
          </a:p>
          <a:p>
            <a:pPr marL="171450" indent="-171450">
              <a:lnSpc>
                <a:spcPct val="100000"/>
              </a:lnSpc>
              <a:spcBef>
                <a:spcPts val="1075"/>
              </a:spcBef>
              <a:buFont typeface="Wingdings" panose="05000000000000000000" pitchFamily="2" charset="2"/>
              <a:buChar char="v"/>
            </a:pPr>
            <a:endParaRPr lang="da-DK" sz="1400" dirty="0">
              <a:solidFill>
                <a:schemeClr val="bg1"/>
              </a:solidFill>
            </a:endParaRPr>
          </a:p>
        </p:txBody>
      </p:sp>
      <p:sp>
        <p:nvSpPr>
          <p:cNvPr id="18" name="Rektangel 17"/>
          <p:cNvSpPr/>
          <p:nvPr/>
        </p:nvSpPr>
        <p:spPr bwMode="auto">
          <a:xfrm>
            <a:off x="1108978" y="4041328"/>
            <a:ext cx="3200400" cy="2520000"/>
          </a:xfrm>
          <a:prstGeom prst="rect">
            <a:avLst/>
          </a:prstGeom>
          <a:solidFill>
            <a:schemeClr val="accent1">
              <a:lumMod val="60000"/>
              <a:lumOff val="40000"/>
            </a:schemeClr>
          </a:solidFill>
          <a:ln w="6350" cap="flat" cmpd="sng" algn="ctr">
            <a:no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nSpc>
                <a:spcPct val="100000"/>
              </a:lnSpc>
              <a:spcBef>
                <a:spcPts val="1075"/>
              </a:spcBef>
            </a:pPr>
            <a:r>
              <a:rPr lang="da-DK" sz="1550" dirty="0">
                <a:solidFill>
                  <a:schemeClr val="bg1"/>
                </a:solidFill>
              </a:rPr>
              <a:t>SIKKERHED</a:t>
            </a:r>
          </a:p>
          <a:p>
            <a:pPr marL="171450" indent="-171450">
              <a:lnSpc>
                <a:spcPct val="100000"/>
              </a:lnSpc>
              <a:spcBef>
                <a:spcPts val="1075"/>
              </a:spcBef>
              <a:buFont typeface="Wingdings" panose="05000000000000000000" pitchFamily="2" charset="2"/>
              <a:buChar char="v"/>
            </a:pPr>
            <a:r>
              <a:rPr lang="da-DK" sz="1400" dirty="0">
                <a:solidFill>
                  <a:schemeClr val="bg1"/>
                </a:solidFill>
              </a:rPr>
              <a:t>Domænesikkerhed</a:t>
            </a:r>
          </a:p>
          <a:p>
            <a:pPr marL="171450" indent="-171450">
              <a:lnSpc>
                <a:spcPct val="100000"/>
              </a:lnSpc>
              <a:spcBef>
                <a:spcPts val="1075"/>
              </a:spcBef>
              <a:buFont typeface="Wingdings" panose="05000000000000000000" pitchFamily="2" charset="2"/>
              <a:buChar char="v"/>
            </a:pPr>
            <a:r>
              <a:rPr lang="da-DK" sz="1400" dirty="0">
                <a:solidFill>
                  <a:schemeClr val="bg1"/>
                </a:solidFill>
              </a:rPr>
              <a:t>Netværkssikkerhed</a:t>
            </a:r>
          </a:p>
          <a:p>
            <a:pPr marL="171450" indent="-171450">
              <a:lnSpc>
                <a:spcPct val="100000"/>
              </a:lnSpc>
              <a:spcBef>
                <a:spcPts val="1075"/>
              </a:spcBef>
              <a:buFont typeface="Wingdings" panose="05000000000000000000" pitchFamily="2" charset="2"/>
              <a:buChar char="v"/>
            </a:pPr>
            <a:r>
              <a:rPr lang="da-DK" sz="1400" dirty="0">
                <a:solidFill>
                  <a:schemeClr val="bg1"/>
                </a:solidFill>
              </a:rPr>
              <a:t>Sikkerhedsprocesser</a:t>
            </a:r>
          </a:p>
          <a:p>
            <a:pPr marL="171450" indent="-171450">
              <a:lnSpc>
                <a:spcPct val="100000"/>
              </a:lnSpc>
              <a:spcBef>
                <a:spcPts val="1075"/>
              </a:spcBef>
              <a:buFont typeface="Wingdings" panose="05000000000000000000" pitchFamily="2" charset="2"/>
              <a:buChar char="v"/>
            </a:pPr>
            <a:r>
              <a:rPr lang="da-DK" sz="1400" dirty="0">
                <a:solidFill>
                  <a:schemeClr val="bg1"/>
                </a:solidFill>
              </a:rPr>
              <a:t>Personsikkerhed</a:t>
            </a:r>
          </a:p>
          <a:p>
            <a:pPr marL="171450" indent="-171450">
              <a:lnSpc>
                <a:spcPct val="100000"/>
              </a:lnSpc>
              <a:spcBef>
                <a:spcPts val="1075"/>
              </a:spcBef>
              <a:buFont typeface="Wingdings" panose="05000000000000000000" pitchFamily="2" charset="2"/>
              <a:buChar char="v"/>
            </a:pPr>
            <a:r>
              <a:rPr lang="da-DK" sz="1400" dirty="0" smtClean="0">
                <a:solidFill>
                  <a:schemeClr val="bg1"/>
                </a:solidFill>
              </a:rPr>
              <a:t>Andet</a:t>
            </a:r>
          </a:p>
          <a:p>
            <a:pPr marL="171450" indent="-171450">
              <a:lnSpc>
                <a:spcPct val="100000"/>
              </a:lnSpc>
              <a:spcBef>
                <a:spcPts val="1075"/>
              </a:spcBef>
              <a:buFont typeface="Wingdings" panose="05000000000000000000" pitchFamily="2" charset="2"/>
              <a:buChar char="v"/>
            </a:pPr>
            <a:endParaRPr lang="da-DK" sz="1400" dirty="0">
              <a:solidFill>
                <a:schemeClr val="bg1"/>
              </a:solidFill>
            </a:endParaRPr>
          </a:p>
        </p:txBody>
      </p:sp>
      <p:sp>
        <p:nvSpPr>
          <p:cNvPr id="19" name="Rektangel 18"/>
          <p:cNvSpPr/>
          <p:nvPr/>
        </p:nvSpPr>
        <p:spPr bwMode="auto">
          <a:xfrm>
            <a:off x="4647388" y="1297840"/>
            <a:ext cx="3198700" cy="2520000"/>
          </a:xfrm>
          <a:prstGeom prst="rect">
            <a:avLst/>
          </a:prstGeom>
          <a:solidFill>
            <a:schemeClr val="accent1">
              <a:lumMod val="60000"/>
              <a:lumOff val="40000"/>
            </a:schemeClr>
          </a:solidFill>
          <a:ln w="6350" cap="flat" cmpd="sng" algn="ctr">
            <a:noFill/>
            <a:prstDash val="solid"/>
            <a:round/>
            <a:headEnd type="none" w="med" len="med"/>
            <a:tailEnd type="none" w="med" len="med"/>
          </a:ln>
          <a:effectLst/>
        </p:spPr>
        <p:txBody>
          <a:bodyPr vert="horz" wrap="square" lIns="87688" tIns="45597" rIns="87688" bIns="45597" numCol="1" rtlCol="0" anchor="ctr" anchorCtr="0" compatLnSpc="1">
            <a:prstTxWarp prst="textNoShape">
              <a:avLst/>
            </a:prstTxWarp>
          </a:bodyPr>
          <a:lstStyle/>
          <a:p>
            <a:pPr>
              <a:lnSpc>
                <a:spcPct val="100000"/>
              </a:lnSpc>
              <a:spcBef>
                <a:spcPts val="1075"/>
              </a:spcBef>
            </a:pPr>
            <a:r>
              <a:rPr lang="da-DK" sz="1550" dirty="0">
                <a:solidFill>
                  <a:schemeClr val="bg1"/>
                </a:solidFill>
              </a:rPr>
              <a:t>TRANSITION</a:t>
            </a:r>
          </a:p>
          <a:p>
            <a:pPr marL="171450" indent="-171450">
              <a:lnSpc>
                <a:spcPct val="100000"/>
              </a:lnSpc>
              <a:spcBef>
                <a:spcPts val="1075"/>
              </a:spcBef>
              <a:buFont typeface="Wingdings" panose="05000000000000000000" pitchFamily="2" charset="2"/>
              <a:buChar char="v"/>
            </a:pPr>
            <a:r>
              <a:rPr lang="da-DK" sz="1400" dirty="0">
                <a:solidFill>
                  <a:schemeClr val="bg1"/>
                </a:solidFill>
              </a:rPr>
              <a:t>Tidsplan</a:t>
            </a:r>
          </a:p>
          <a:p>
            <a:pPr marL="171450" indent="-171450">
              <a:lnSpc>
                <a:spcPct val="100000"/>
              </a:lnSpc>
              <a:spcBef>
                <a:spcPts val="1075"/>
              </a:spcBef>
              <a:buFont typeface="Wingdings" panose="05000000000000000000" pitchFamily="2" charset="2"/>
              <a:buChar char="v"/>
            </a:pPr>
            <a:r>
              <a:rPr lang="da-DK" sz="1400" dirty="0">
                <a:solidFill>
                  <a:schemeClr val="bg1"/>
                </a:solidFill>
              </a:rPr>
              <a:t>Gradvis kapacitet</a:t>
            </a:r>
          </a:p>
          <a:p>
            <a:pPr marL="171450" indent="-171450">
              <a:lnSpc>
                <a:spcPct val="100000"/>
              </a:lnSpc>
              <a:spcBef>
                <a:spcPts val="1075"/>
              </a:spcBef>
              <a:buFont typeface="Wingdings" panose="05000000000000000000" pitchFamily="2" charset="2"/>
              <a:buChar char="v"/>
            </a:pPr>
            <a:r>
              <a:rPr lang="da-DK" sz="1400" dirty="0">
                <a:solidFill>
                  <a:schemeClr val="bg1"/>
                </a:solidFill>
              </a:rPr>
              <a:t>Reduceret drift</a:t>
            </a:r>
          </a:p>
          <a:p>
            <a:pPr marL="171450" indent="-171450">
              <a:lnSpc>
                <a:spcPct val="100000"/>
              </a:lnSpc>
              <a:spcBef>
                <a:spcPts val="1075"/>
              </a:spcBef>
              <a:buFont typeface="Wingdings" panose="05000000000000000000" pitchFamily="2" charset="2"/>
              <a:buChar char="v"/>
            </a:pPr>
            <a:r>
              <a:rPr lang="da-DK" sz="1400" dirty="0">
                <a:solidFill>
                  <a:schemeClr val="bg1"/>
                </a:solidFill>
              </a:rPr>
              <a:t>Teknisk assistance</a:t>
            </a:r>
            <a:endParaRPr lang="da-DK" sz="1800" dirty="0">
              <a:solidFill>
                <a:schemeClr val="bg1"/>
              </a:solidFill>
            </a:endParaRPr>
          </a:p>
          <a:p>
            <a:pPr marL="171450" indent="-171450">
              <a:lnSpc>
                <a:spcPct val="100000"/>
              </a:lnSpc>
              <a:spcBef>
                <a:spcPts val="1075"/>
              </a:spcBef>
              <a:buFont typeface="Wingdings" panose="05000000000000000000" pitchFamily="2" charset="2"/>
              <a:buChar char="v"/>
            </a:pPr>
            <a:endParaRPr lang="da-DK" sz="1400" dirty="0"/>
          </a:p>
        </p:txBody>
      </p:sp>
    </p:spTree>
    <p:extLst>
      <p:ext uri="{BB962C8B-B14F-4D97-AF65-F5344CB8AC3E}">
        <p14:creationId xmlns:p14="http://schemas.microsoft.com/office/powerpoint/2010/main" val="2770840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p:txBody>
          <a:bodyPr/>
          <a:lstStyle/>
          <a:p>
            <a:r>
              <a:rPr lang="da-DK" sz="2722" b="1" dirty="0">
                <a:solidFill>
                  <a:schemeClr val="tx2"/>
                </a:solidFill>
                <a:latin typeface="+mn-lt"/>
              </a:rPr>
              <a:t/>
            </a:r>
            <a:br>
              <a:rPr lang="da-DK" sz="2722" b="1" dirty="0">
                <a:solidFill>
                  <a:schemeClr val="tx2"/>
                </a:solidFill>
                <a:latin typeface="+mn-lt"/>
              </a:rPr>
            </a:br>
            <a:r>
              <a:rPr lang="da-DK" sz="2722" b="1" dirty="0">
                <a:solidFill>
                  <a:schemeClr val="tx2"/>
                </a:solidFill>
                <a:latin typeface="+mn-lt"/>
              </a:rPr>
              <a:t>Succeskriterier for </a:t>
            </a:r>
            <a:r>
              <a:rPr lang="da-DK" sz="2722" b="1" dirty="0" smtClean="0">
                <a:solidFill>
                  <a:schemeClr val="tx2"/>
                </a:solidFill>
                <a:latin typeface="+mn-lt"/>
              </a:rPr>
              <a:t>det fremtidige </a:t>
            </a:r>
            <a:r>
              <a:rPr lang="da-DK" sz="2722" b="1" dirty="0" err="1" smtClean="0">
                <a:solidFill>
                  <a:schemeClr val="tx2"/>
                </a:solidFill>
                <a:latin typeface="+mn-lt"/>
              </a:rPr>
              <a:t>NemKonto</a:t>
            </a:r>
            <a:r>
              <a:rPr lang="da-DK" sz="2722" b="1" dirty="0" smtClean="0">
                <a:solidFill>
                  <a:schemeClr val="tx2"/>
                </a:solidFill>
                <a:latin typeface="+mn-lt"/>
              </a:rPr>
              <a:t>-system</a:t>
            </a:r>
            <a:endParaRPr lang="da-DK" sz="2722" b="1" dirty="0">
              <a:solidFill>
                <a:schemeClr val="tx2"/>
              </a:solidFill>
              <a:latin typeface="+mn-lt"/>
            </a:endParaRPr>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pPr>
              <a:defRPr/>
            </a:pPr>
            <a:fld id="{80AE25ED-097C-4BDC-A7CE-FA97BD9CA3B5}" type="slidenum">
              <a:rPr lang="da-DK" sz="858"/>
              <a:pPr>
                <a:defRPr/>
              </a:pPr>
              <a:t>18</a:t>
            </a:fld>
            <a:endParaRPr lang="da-DK" sz="858" dirty="0"/>
          </a:p>
        </p:txBody>
      </p:sp>
      <p:sp>
        <p:nvSpPr>
          <p:cNvPr id="59" name="Content Placeholder 16">
            <a:extLst>
              <a:ext uri="{FF2B5EF4-FFF2-40B4-BE49-F238E27FC236}">
                <a16:creationId xmlns:a16="http://schemas.microsoft.com/office/drawing/2014/main" id="{668A4B26-BF6D-4570-9FCA-0483E3E3F91D}"/>
              </a:ext>
            </a:extLst>
          </p:cNvPr>
          <p:cNvSpPr>
            <a:spLocks noGrp="1"/>
          </p:cNvSpPr>
          <p:nvPr>
            <p:ph sz="half" idx="4294967295"/>
          </p:nvPr>
        </p:nvSpPr>
        <p:spPr>
          <a:xfrm>
            <a:off x="1967913" y="2180717"/>
            <a:ext cx="9045166" cy="600211"/>
          </a:xfrm>
          <a:prstGeom prst="rect">
            <a:avLst/>
          </a:prstGeom>
        </p:spPr>
        <p:txBody>
          <a:bodyPr/>
          <a:lstStyle/>
          <a:p>
            <a:pPr marL="0" indent="0">
              <a:spcBef>
                <a:spcPts val="0"/>
              </a:spcBef>
              <a:buClr>
                <a:srgbClr val="940027"/>
              </a:buClr>
              <a:buFont typeface="Arial" panose="020B0604020202020204" pitchFamily="34" charset="0"/>
              <a:buChar char="​"/>
            </a:pPr>
            <a:r>
              <a:rPr lang="da-DK" sz="1468" dirty="0"/>
              <a:t>2) Hurtigere time-to-</a:t>
            </a:r>
            <a:r>
              <a:rPr lang="da-DK" sz="1468" dirty="0" err="1"/>
              <a:t>market</a:t>
            </a:r>
            <a:endParaRPr lang="da-DK" sz="1468" dirty="0"/>
          </a:p>
          <a:p>
            <a:pPr lvl="1">
              <a:spcBef>
                <a:spcPts val="0"/>
              </a:spcBef>
              <a:buClr>
                <a:srgbClr val="940027"/>
              </a:buClr>
              <a:buFont typeface="Arial" panose="020B0604020202020204" pitchFamily="34" charset="0"/>
              <a:buChar char="•"/>
            </a:pPr>
            <a:r>
              <a:rPr lang="da-DK" sz="1295" dirty="0"/>
              <a:t>Muliggør en smidigere og hurtigere videreudvikling af </a:t>
            </a:r>
            <a:r>
              <a:rPr lang="da-DK" sz="1295" dirty="0" smtClean="0"/>
              <a:t>det fremtidige </a:t>
            </a:r>
            <a:r>
              <a:rPr lang="da-DK" sz="1295" dirty="0" err="1" smtClean="0"/>
              <a:t>NemKonto</a:t>
            </a:r>
            <a:r>
              <a:rPr lang="da-DK" sz="1295" dirty="0" smtClean="0"/>
              <a:t>-system</a:t>
            </a:r>
            <a:endParaRPr lang="da-DK" sz="1295" dirty="0"/>
          </a:p>
        </p:txBody>
      </p:sp>
      <p:sp>
        <p:nvSpPr>
          <p:cNvPr id="60" name="Content Placeholder 16">
            <a:extLst>
              <a:ext uri="{FF2B5EF4-FFF2-40B4-BE49-F238E27FC236}">
                <a16:creationId xmlns:a16="http://schemas.microsoft.com/office/drawing/2014/main" id="{668A4B26-BF6D-4570-9FCA-0483E3E3F91D}"/>
              </a:ext>
            </a:extLst>
          </p:cNvPr>
          <p:cNvSpPr>
            <a:spLocks noGrp="1"/>
          </p:cNvSpPr>
          <p:nvPr>
            <p:ph sz="half" idx="4294967295"/>
          </p:nvPr>
        </p:nvSpPr>
        <p:spPr>
          <a:xfrm>
            <a:off x="1967913" y="2828789"/>
            <a:ext cx="9045166" cy="600211"/>
          </a:xfrm>
          <a:prstGeom prst="rect">
            <a:avLst/>
          </a:prstGeom>
        </p:spPr>
        <p:txBody>
          <a:bodyPr/>
          <a:lstStyle/>
          <a:p>
            <a:pPr marL="0" indent="0">
              <a:spcBef>
                <a:spcPts val="0"/>
              </a:spcBef>
              <a:buClr>
                <a:srgbClr val="940027"/>
              </a:buClr>
              <a:buFont typeface="Arial" panose="020B0604020202020204" pitchFamily="34" charset="0"/>
              <a:buChar char="​"/>
            </a:pPr>
            <a:r>
              <a:rPr lang="da-DK" sz="1468" dirty="0"/>
              <a:t>3) Fokus på anvenderne af </a:t>
            </a:r>
            <a:r>
              <a:rPr lang="da-DK" sz="1468" dirty="0" err="1" smtClean="0"/>
              <a:t>NemKonto</a:t>
            </a:r>
            <a:r>
              <a:rPr lang="da-DK" sz="1468" dirty="0" smtClean="0"/>
              <a:t>-systemet</a:t>
            </a:r>
            <a:endParaRPr lang="da-DK" sz="1295" dirty="0"/>
          </a:p>
          <a:p>
            <a:pPr lvl="1">
              <a:spcBef>
                <a:spcPts val="0"/>
              </a:spcBef>
              <a:buClr>
                <a:srgbClr val="940027"/>
              </a:buClr>
              <a:buFont typeface="Arial" panose="020B0604020202020204" pitchFamily="34" charset="0"/>
              <a:buChar char="•"/>
            </a:pPr>
            <a:r>
              <a:rPr lang="da-DK" sz="1295" dirty="0" smtClean="0"/>
              <a:t>Det fremtidige </a:t>
            </a:r>
            <a:r>
              <a:rPr lang="da-DK" sz="1295" dirty="0" err="1" smtClean="0"/>
              <a:t>NemKonto</a:t>
            </a:r>
            <a:r>
              <a:rPr lang="da-DK" sz="1295" dirty="0" smtClean="0"/>
              <a:t>-system </a:t>
            </a:r>
            <a:r>
              <a:rPr lang="da-DK" sz="1295" dirty="0"/>
              <a:t>udvikles i tæt dialog med og fokus på anvenderne af NemKonto-systemet for at understøtte rationelle og effektive arbejdsgange</a:t>
            </a:r>
          </a:p>
        </p:txBody>
      </p:sp>
      <p:sp>
        <p:nvSpPr>
          <p:cNvPr id="61" name="Content Placeholder 16">
            <a:extLst>
              <a:ext uri="{FF2B5EF4-FFF2-40B4-BE49-F238E27FC236}">
                <a16:creationId xmlns:a16="http://schemas.microsoft.com/office/drawing/2014/main" id="{668A4B26-BF6D-4570-9FCA-0483E3E3F91D}"/>
              </a:ext>
            </a:extLst>
          </p:cNvPr>
          <p:cNvSpPr>
            <a:spLocks noGrp="1"/>
          </p:cNvSpPr>
          <p:nvPr>
            <p:ph sz="half" idx="4294967295"/>
          </p:nvPr>
        </p:nvSpPr>
        <p:spPr>
          <a:xfrm>
            <a:off x="1967913" y="1355934"/>
            <a:ext cx="9045166" cy="600211"/>
          </a:xfrm>
          <a:prstGeom prst="rect">
            <a:avLst/>
          </a:prstGeom>
        </p:spPr>
        <p:txBody>
          <a:bodyPr/>
          <a:lstStyle/>
          <a:p>
            <a:pPr marL="0" indent="0">
              <a:spcBef>
                <a:spcPts val="0"/>
              </a:spcBef>
              <a:buClr>
                <a:srgbClr val="940027"/>
              </a:buClr>
              <a:buFont typeface="Arial" panose="020B0604020202020204" pitchFamily="34" charset="0"/>
              <a:buChar char="​"/>
            </a:pPr>
            <a:r>
              <a:rPr lang="da-DK" sz="1468" dirty="0"/>
              <a:t>1) Øget sikkerhed</a:t>
            </a:r>
            <a:endParaRPr lang="da-DK" sz="1393" dirty="0"/>
          </a:p>
          <a:p>
            <a:pPr lvl="1">
              <a:spcBef>
                <a:spcPts val="0"/>
              </a:spcBef>
              <a:buClr>
                <a:srgbClr val="940027"/>
              </a:buClr>
              <a:buFont typeface="Arial" panose="020B0604020202020204" pitchFamily="34" charset="0"/>
              <a:buChar char="•"/>
            </a:pPr>
            <a:r>
              <a:rPr lang="da-DK" sz="1293" dirty="0" smtClean="0"/>
              <a:t>Det fremtidige </a:t>
            </a:r>
            <a:r>
              <a:rPr lang="da-DK" sz="1293" dirty="0" err="1" smtClean="0"/>
              <a:t>NemKonto</a:t>
            </a:r>
            <a:r>
              <a:rPr lang="da-DK" sz="1293" dirty="0" smtClean="0"/>
              <a:t>-systems </a:t>
            </a:r>
            <a:r>
              <a:rPr lang="da-DK" sz="1293" dirty="0"/>
              <a:t>infrastruktur baserer sig på en vedtagen og udbredt markedsstandard, som muliggør en sikker udvikling, migrering og idriftsættelse</a:t>
            </a:r>
          </a:p>
          <a:p>
            <a:pPr marL="0" indent="0">
              <a:spcBef>
                <a:spcPts val="0"/>
              </a:spcBef>
              <a:buClr>
                <a:srgbClr val="940027"/>
              </a:buClr>
              <a:buFont typeface="Arial" panose="020B0604020202020204" pitchFamily="34" charset="0"/>
              <a:buChar char="​"/>
            </a:pPr>
            <a:r>
              <a:rPr lang="da-DK" sz="1468" dirty="0"/>
              <a:t> </a:t>
            </a:r>
          </a:p>
        </p:txBody>
      </p:sp>
      <p:sp>
        <p:nvSpPr>
          <p:cNvPr id="62" name="Content Placeholder 16">
            <a:extLst>
              <a:ext uri="{FF2B5EF4-FFF2-40B4-BE49-F238E27FC236}">
                <a16:creationId xmlns:a16="http://schemas.microsoft.com/office/drawing/2014/main" id="{668A4B26-BF6D-4570-9FCA-0483E3E3F91D}"/>
              </a:ext>
            </a:extLst>
          </p:cNvPr>
          <p:cNvSpPr>
            <a:spLocks noGrp="1"/>
          </p:cNvSpPr>
          <p:nvPr>
            <p:ph sz="half" idx="4294967295"/>
          </p:nvPr>
        </p:nvSpPr>
        <p:spPr>
          <a:xfrm>
            <a:off x="1967913" y="4509120"/>
            <a:ext cx="9045166" cy="591766"/>
          </a:xfrm>
          <a:prstGeom prst="rect">
            <a:avLst/>
          </a:prstGeom>
        </p:spPr>
        <p:txBody>
          <a:bodyPr/>
          <a:lstStyle/>
          <a:p>
            <a:pPr marL="0" indent="0">
              <a:spcBef>
                <a:spcPts val="0"/>
              </a:spcBef>
              <a:buClr>
                <a:srgbClr val="940027"/>
              </a:buClr>
              <a:buFont typeface="Arial" panose="020B0604020202020204" pitchFamily="34" charset="0"/>
              <a:buChar char="​"/>
            </a:pPr>
            <a:r>
              <a:rPr lang="da-DK" sz="1468" dirty="0">
                <a:latin typeface="Arial" panose="020B0604020202020204" pitchFamily="34" charset="0"/>
                <a:cs typeface="Arial" panose="020B0604020202020204" pitchFamily="34" charset="0"/>
              </a:rPr>
              <a:t>5) Datadeling</a:t>
            </a:r>
          </a:p>
          <a:p>
            <a:pPr lvl="1">
              <a:spcBef>
                <a:spcPts val="0"/>
              </a:spcBef>
              <a:buClr>
                <a:srgbClr val="940027"/>
              </a:buClr>
              <a:buFont typeface="Arial" panose="020B0604020202020204" pitchFamily="34" charset="0"/>
              <a:buChar char="•"/>
            </a:pPr>
            <a:r>
              <a:rPr lang="da-DK" sz="1295" dirty="0"/>
              <a:t>Det fremtidige </a:t>
            </a:r>
            <a:r>
              <a:rPr lang="da-DK" sz="1295" dirty="0" err="1"/>
              <a:t>NemKonto</a:t>
            </a:r>
            <a:r>
              <a:rPr lang="da-DK" sz="1295" dirty="0"/>
              <a:t>-system </a:t>
            </a:r>
            <a:r>
              <a:rPr lang="da-DK" sz="1295" dirty="0" smtClean="0"/>
              <a:t>skal understøtte </a:t>
            </a:r>
            <a:r>
              <a:rPr lang="da-DK" sz="1295" dirty="0" smtClean="0">
                <a:latin typeface="Arial" panose="020B0604020202020204" pitchFamily="34" charset="0"/>
                <a:cs typeface="Arial" panose="020B0604020202020204" pitchFamily="34" charset="0"/>
              </a:rPr>
              <a:t>bedre </a:t>
            </a:r>
            <a:r>
              <a:rPr lang="da-DK" sz="1295" dirty="0">
                <a:latin typeface="Arial" panose="020B0604020202020204" pitchFamily="34" charset="0"/>
                <a:cs typeface="Arial" panose="020B0604020202020204" pitchFamily="34" charset="0"/>
              </a:rPr>
              <a:t>muligheder for analyse </a:t>
            </a:r>
            <a:r>
              <a:rPr lang="da-DK" sz="1295" dirty="0" smtClean="0">
                <a:latin typeface="Arial" panose="020B0604020202020204" pitchFamily="34" charset="0"/>
                <a:cs typeface="Arial" panose="020B0604020202020204" pitchFamily="34" charset="0"/>
              </a:rPr>
              <a:t>af samt </a:t>
            </a:r>
            <a:r>
              <a:rPr lang="da-DK" sz="1295" dirty="0">
                <a:latin typeface="Arial" panose="020B0604020202020204" pitchFamily="34" charset="0"/>
                <a:cs typeface="Arial" panose="020B0604020202020204" pitchFamily="34" charset="0"/>
              </a:rPr>
              <a:t>deling af </a:t>
            </a:r>
            <a:r>
              <a:rPr lang="da-DK" sz="1295" dirty="0" smtClean="0">
                <a:latin typeface="Arial" panose="020B0604020202020204" pitchFamily="34" charset="0"/>
                <a:cs typeface="Arial" panose="020B0604020202020204" pitchFamily="34" charset="0"/>
              </a:rPr>
              <a:t>data med relevante myndigheder</a:t>
            </a:r>
            <a:endParaRPr lang="da-DK" sz="1295" dirty="0">
              <a:latin typeface="Arial" panose="020B0604020202020204" pitchFamily="34" charset="0"/>
              <a:cs typeface="Arial" panose="020B0604020202020204" pitchFamily="34" charset="0"/>
            </a:endParaRPr>
          </a:p>
          <a:p>
            <a:pPr marL="0" indent="0">
              <a:spcBef>
                <a:spcPts val="0"/>
              </a:spcBef>
              <a:buClr>
                <a:srgbClr val="940027"/>
              </a:buClr>
              <a:buFont typeface="Arial" panose="020B0604020202020204" pitchFamily="34" charset="0"/>
              <a:buChar char="​"/>
            </a:pPr>
            <a:endParaRPr lang="da-DK" sz="1468" dirty="0">
              <a:latin typeface="Arial" panose="020B0604020202020204" pitchFamily="34" charset="0"/>
              <a:cs typeface="Arial" panose="020B0604020202020204" pitchFamily="34" charset="0"/>
            </a:endParaRPr>
          </a:p>
        </p:txBody>
      </p:sp>
      <p:sp>
        <p:nvSpPr>
          <p:cNvPr id="63" name="Content Placeholder 16">
            <a:extLst>
              <a:ext uri="{FF2B5EF4-FFF2-40B4-BE49-F238E27FC236}">
                <a16:creationId xmlns:a16="http://schemas.microsoft.com/office/drawing/2014/main" id="{668A4B26-BF6D-4570-9FCA-0483E3E3F91D}"/>
              </a:ext>
            </a:extLst>
          </p:cNvPr>
          <p:cNvSpPr>
            <a:spLocks noGrp="1"/>
          </p:cNvSpPr>
          <p:nvPr>
            <p:ph sz="half" idx="4294967295"/>
          </p:nvPr>
        </p:nvSpPr>
        <p:spPr>
          <a:xfrm>
            <a:off x="1967913" y="3692885"/>
            <a:ext cx="9045166" cy="600211"/>
          </a:xfrm>
          <a:prstGeom prst="rect">
            <a:avLst/>
          </a:prstGeom>
        </p:spPr>
        <p:txBody>
          <a:bodyPr/>
          <a:lstStyle/>
          <a:p>
            <a:pPr marL="0" indent="0">
              <a:spcBef>
                <a:spcPts val="0"/>
              </a:spcBef>
              <a:buClr>
                <a:srgbClr val="940027"/>
              </a:buClr>
              <a:buFont typeface="Arial" panose="020B0604020202020204" pitchFamily="34" charset="0"/>
              <a:buChar char="​"/>
            </a:pPr>
            <a:r>
              <a:rPr lang="da-DK" sz="1468" dirty="0">
                <a:latin typeface="Arial" panose="020B0604020202020204" pitchFamily="34" charset="0"/>
                <a:cs typeface="Arial" panose="020B0604020202020204" pitchFamily="34" charset="0"/>
              </a:rPr>
              <a:t>4) Forretningsunderstøttelse</a:t>
            </a:r>
          </a:p>
          <a:p>
            <a:pPr lvl="1">
              <a:spcBef>
                <a:spcPts val="0"/>
              </a:spcBef>
              <a:buClr>
                <a:srgbClr val="940027"/>
              </a:buClr>
              <a:buFont typeface="Arial" panose="020B0604020202020204" pitchFamily="34" charset="0"/>
              <a:buChar char="•"/>
            </a:pPr>
            <a:r>
              <a:rPr lang="da-DK" sz="1295" dirty="0"/>
              <a:t>Det fremtidige </a:t>
            </a:r>
            <a:r>
              <a:rPr lang="da-DK" sz="1295" dirty="0" err="1"/>
              <a:t>NemKonto</a:t>
            </a:r>
            <a:r>
              <a:rPr lang="da-DK" sz="1295" dirty="0"/>
              <a:t>-system </a:t>
            </a:r>
            <a:r>
              <a:rPr lang="da-DK" sz="1295" dirty="0" smtClean="0"/>
              <a:t>skal understøtte forretningsmæssige behov, </a:t>
            </a:r>
            <a:r>
              <a:rPr lang="da-DK" sz="1295" dirty="0" smtClean="0">
                <a:latin typeface="Arial" panose="020B0604020202020204" pitchFamily="34" charset="0"/>
                <a:cs typeface="Arial" panose="020B0604020202020204" pitchFamily="34" charset="0"/>
              </a:rPr>
              <a:t>eksempelvis </a:t>
            </a:r>
            <a:r>
              <a:rPr lang="da-DK" sz="1295" dirty="0">
                <a:latin typeface="Arial" panose="020B0604020202020204" pitchFamily="34" charset="0"/>
                <a:cs typeface="Arial" panose="020B0604020202020204" pitchFamily="34" charset="0"/>
              </a:rPr>
              <a:t>implementeringen af straksbetalinger</a:t>
            </a:r>
          </a:p>
        </p:txBody>
      </p:sp>
      <p:grpSp>
        <p:nvGrpSpPr>
          <p:cNvPr id="64" name="Group 4">
            <a:extLst>
              <a:ext uri="{FF2B5EF4-FFF2-40B4-BE49-F238E27FC236}">
                <a16:creationId xmlns:a16="http://schemas.microsoft.com/office/drawing/2014/main" id="{60A38D1A-8AAC-411E-B2A6-000D9FBE5BBE}"/>
              </a:ext>
            </a:extLst>
          </p:cNvPr>
          <p:cNvGrpSpPr>
            <a:grpSpLocks noChangeAspect="1"/>
          </p:cNvGrpSpPr>
          <p:nvPr/>
        </p:nvGrpSpPr>
        <p:grpSpPr bwMode="auto">
          <a:xfrm>
            <a:off x="1043810" y="2828793"/>
            <a:ext cx="464603" cy="464603"/>
            <a:chOff x="88" y="88"/>
            <a:chExt cx="400" cy="400"/>
          </a:xfrm>
          <a:solidFill>
            <a:schemeClr val="tx2"/>
          </a:solidFill>
        </p:grpSpPr>
        <p:sp>
          <p:nvSpPr>
            <p:cNvPr id="65" name="Freeform 5">
              <a:extLst>
                <a:ext uri="{FF2B5EF4-FFF2-40B4-BE49-F238E27FC236}">
                  <a16:creationId xmlns:a16="http://schemas.microsoft.com/office/drawing/2014/main" id="{8BB33867-907B-486B-A8D1-F21F8FFB817B}"/>
                </a:ext>
              </a:extLst>
            </p:cNvPr>
            <p:cNvSpPr>
              <a:spLocks noEditPoints="1"/>
            </p:cNvSpPr>
            <p:nvPr/>
          </p:nvSpPr>
          <p:spPr bwMode="auto">
            <a:xfrm>
              <a:off x="114" y="114"/>
              <a:ext cx="87" cy="87"/>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66" name="Freeform 6">
              <a:extLst>
                <a:ext uri="{FF2B5EF4-FFF2-40B4-BE49-F238E27FC236}">
                  <a16:creationId xmlns:a16="http://schemas.microsoft.com/office/drawing/2014/main" id="{45F1C8A4-E747-4510-8A11-4A0FD7CC8126}"/>
                </a:ext>
              </a:extLst>
            </p:cNvPr>
            <p:cNvSpPr>
              <a:spLocks/>
            </p:cNvSpPr>
            <p:nvPr/>
          </p:nvSpPr>
          <p:spPr bwMode="auto">
            <a:xfrm>
              <a:off x="88" y="227"/>
              <a:ext cx="133" cy="235"/>
            </a:xfrm>
            <a:custGeom>
              <a:avLst/>
              <a:gdLst>
                <a:gd name="T0" fmla="*/ 44 w 61"/>
                <a:gd name="T1" fmla="*/ 108 h 108"/>
                <a:gd name="T2" fmla="*/ 16 w 61"/>
                <a:gd name="T3" fmla="*/ 108 h 108"/>
                <a:gd name="T4" fmla="*/ 12 w 61"/>
                <a:gd name="T5" fmla="*/ 63 h 108"/>
                <a:gd name="T6" fmla="*/ 0 w 61"/>
                <a:gd name="T7" fmla="*/ 59 h 108"/>
                <a:gd name="T8" fmla="*/ 0 w 61"/>
                <a:gd name="T9" fmla="*/ 20 h 108"/>
                <a:gd name="T10" fmla="*/ 20 w 61"/>
                <a:gd name="T11" fmla="*/ 0 h 108"/>
                <a:gd name="T12" fmla="*/ 44 w 61"/>
                <a:gd name="T13" fmla="*/ 0 h 108"/>
                <a:gd name="T14" fmla="*/ 61 w 61"/>
                <a:gd name="T15" fmla="*/ 10 h 108"/>
                <a:gd name="T16" fmla="*/ 54 w 61"/>
                <a:gd name="T17" fmla="*/ 14 h 108"/>
                <a:gd name="T18" fmla="*/ 44 w 61"/>
                <a:gd name="T19" fmla="*/ 8 h 108"/>
                <a:gd name="T20" fmla="*/ 20 w 61"/>
                <a:gd name="T21" fmla="*/ 8 h 108"/>
                <a:gd name="T22" fmla="*/ 8 w 61"/>
                <a:gd name="T23" fmla="*/ 20 h 108"/>
                <a:gd name="T24" fmla="*/ 8 w 61"/>
                <a:gd name="T25" fmla="*/ 53 h 108"/>
                <a:gd name="T26" fmla="*/ 20 w 61"/>
                <a:gd name="T27" fmla="*/ 57 h 108"/>
                <a:gd name="T28" fmla="*/ 24 w 61"/>
                <a:gd name="T29" fmla="*/ 100 h 108"/>
                <a:gd name="T30" fmla="*/ 44 w 61"/>
                <a:gd name="T31" fmla="*/ 100 h 108"/>
                <a:gd name="T32" fmla="*/ 44 w 61"/>
                <a:gd name="T3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108">
                  <a:moveTo>
                    <a:pt x="44" y="108"/>
                  </a:moveTo>
                  <a:cubicBezTo>
                    <a:pt x="16" y="108"/>
                    <a:pt x="16" y="108"/>
                    <a:pt x="16" y="108"/>
                  </a:cubicBezTo>
                  <a:cubicBezTo>
                    <a:pt x="12" y="63"/>
                    <a:pt x="12" y="63"/>
                    <a:pt x="12" y="63"/>
                  </a:cubicBezTo>
                  <a:cubicBezTo>
                    <a:pt x="0" y="59"/>
                    <a:pt x="0" y="59"/>
                    <a:pt x="0" y="59"/>
                  </a:cubicBezTo>
                  <a:cubicBezTo>
                    <a:pt x="0" y="20"/>
                    <a:pt x="0" y="20"/>
                    <a:pt x="0" y="20"/>
                  </a:cubicBezTo>
                  <a:cubicBezTo>
                    <a:pt x="0" y="9"/>
                    <a:pt x="9" y="0"/>
                    <a:pt x="20" y="0"/>
                  </a:cubicBezTo>
                  <a:cubicBezTo>
                    <a:pt x="44" y="0"/>
                    <a:pt x="44" y="0"/>
                    <a:pt x="44" y="0"/>
                  </a:cubicBezTo>
                  <a:cubicBezTo>
                    <a:pt x="51" y="0"/>
                    <a:pt x="58" y="4"/>
                    <a:pt x="61" y="10"/>
                  </a:cubicBezTo>
                  <a:cubicBezTo>
                    <a:pt x="54" y="14"/>
                    <a:pt x="54" y="14"/>
                    <a:pt x="54" y="14"/>
                  </a:cubicBezTo>
                  <a:cubicBezTo>
                    <a:pt x="52" y="10"/>
                    <a:pt x="48" y="8"/>
                    <a:pt x="44" y="8"/>
                  </a:cubicBezTo>
                  <a:cubicBezTo>
                    <a:pt x="20" y="8"/>
                    <a:pt x="20" y="8"/>
                    <a:pt x="20" y="8"/>
                  </a:cubicBezTo>
                  <a:cubicBezTo>
                    <a:pt x="13" y="8"/>
                    <a:pt x="8" y="13"/>
                    <a:pt x="8" y="20"/>
                  </a:cubicBezTo>
                  <a:cubicBezTo>
                    <a:pt x="8" y="53"/>
                    <a:pt x="8" y="53"/>
                    <a:pt x="8" y="53"/>
                  </a:cubicBezTo>
                  <a:cubicBezTo>
                    <a:pt x="20" y="57"/>
                    <a:pt x="20" y="57"/>
                    <a:pt x="20" y="57"/>
                  </a:cubicBezTo>
                  <a:cubicBezTo>
                    <a:pt x="24" y="100"/>
                    <a:pt x="24" y="100"/>
                    <a:pt x="24" y="100"/>
                  </a:cubicBezTo>
                  <a:cubicBezTo>
                    <a:pt x="44" y="100"/>
                    <a:pt x="44" y="100"/>
                    <a:pt x="44" y="100"/>
                  </a:cubicBezTo>
                  <a:lnTo>
                    <a:pt x="4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67" name="Freeform 7">
              <a:extLst>
                <a:ext uri="{FF2B5EF4-FFF2-40B4-BE49-F238E27FC236}">
                  <a16:creationId xmlns:a16="http://schemas.microsoft.com/office/drawing/2014/main" id="{F79684E5-8BC7-4630-BFDB-FDCB804B5E1C}"/>
                </a:ext>
              </a:extLst>
            </p:cNvPr>
            <p:cNvSpPr>
              <a:spLocks noEditPoints="1"/>
            </p:cNvSpPr>
            <p:nvPr/>
          </p:nvSpPr>
          <p:spPr bwMode="auto">
            <a:xfrm>
              <a:off x="375" y="114"/>
              <a:ext cx="87" cy="87"/>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68" name="Freeform 8">
              <a:extLst>
                <a:ext uri="{FF2B5EF4-FFF2-40B4-BE49-F238E27FC236}">
                  <a16:creationId xmlns:a16="http://schemas.microsoft.com/office/drawing/2014/main" id="{0D1DF385-DF4F-4112-9BE7-F514B5AF4362}"/>
                </a:ext>
              </a:extLst>
            </p:cNvPr>
            <p:cNvSpPr>
              <a:spLocks/>
            </p:cNvSpPr>
            <p:nvPr/>
          </p:nvSpPr>
          <p:spPr bwMode="auto">
            <a:xfrm>
              <a:off x="355" y="227"/>
              <a:ext cx="133" cy="235"/>
            </a:xfrm>
            <a:custGeom>
              <a:avLst/>
              <a:gdLst>
                <a:gd name="T0" fmla="*/ 45 w 61"/>
                <a:gd name="T1" fmla="*/ 108 h 108"/>
                <a:gd name="T2" fmla="*/ 17 w 61"/>
                <a:gd name="T3" fmla="*/ 108 h 108"/>
                <a:gd name="T4" fmla="*/ 17 w 61"/>
                <a:gd name="T5" fmla="*/ 100 h 108"/>
                <a:gd name="T6" fmla="*/ 37 w 61"/>
                <a:gd name="T7" fmla="*/ 100 h 108"/>
                <a:gd name="T8" fmla="*/ 41 w 61"/>
                <a:gd name="T9" fmla="*/ 57 h 108"/>
                <a:gd name="T10" fmla="*/ 53 w 61"/>
                <a:gd name="T11" fmla="*/ 53 h 108"/>
                <a:gd name="T12" fmla="*/ 53 w 61"/>
                <a:gd name="T13" fmla="*/ 20 h 108"/>
                <a:gd name="T14" fmla="*/ 41 w 61"/>
                <a:gd name="T15" fmla="*/ 8 h 108"/>
                <a:gd name="T16" fmla="*/ 17 w 61"/>
                <a:gd name="T17" fmla="*/ 8 h 108"/>
                <a:gd name="T18" fmla="*/ 7 w 61"/>
                <a:gd name="T19" fmla="*/ 14 h 108"/>
                <a:gd name="T20" fmla="*/ 0 w 61"/>
                <a:gd name="T21" fmla="*/ 10 h 108"/>
                <a:gd name="T22" fmla="*/ 17 w 61"/>
                <a:gd name="T23" fmla="*/ 0 h 108"/>
                <a:gd name="T24" fmla="*/ 41 w 61"/>
                <a:gd name="T25" fmla="*/ 0 h 108"/>
                <a:gd name="T26" fmla="*/ 61 w 61"/>
                <a:gd name="T27" fmla="*/ 20 h 108"/>
                <a:gd name="T28" fmla="*/ 61 w 61"/>
                <a:gd name="T29" fmla="*/ 59 h 108"/>
                <a:gd name="T30" fmla="*/ 49 w 61"/>
                <a:gd name="T31" fmla="*/ 63 h 108"/>
                <a:gd name="T32" fmla="*/ 45 w 61"/>
                <a:gd name="T3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108">
                  <a:moveTo>
                    <a:pt x="45" y="108"/>
                  </a:moveTo>
                  <a:cubicBezTo>
                    <a:pt x="17" y="108"/>
                    <a:pt x="17" y="108"/>
                    <a:pt x="17" y="108"/>
                  </a:cubicBezTo>
                  <a:cubicBezTo>
                    <a:pt x="17" y="100"/>
                    <a:pt x="17" y="100"/>
                    <a:pt x="17" y="100"/>
                  </a:cubicBezTo>
                  <a:cubicBezTo>
                    <a:pt x="37" y="100"/>
                    <a:pt x="37" y="100"/>
                    <a:pt x="37" y="100"/>
                  </a:cubicBezTo>
                  <a:cubicBezTo>
                    <a:pt x="41" y="57"/>
                    <a:pt x="41" y="57"/>
                    <a:pt x="41" y="57"/>
                  </a:cubicBezTo>
                  <a:cubicBezTo>
                    <a:pt x="53" y="53"/>
                    <a:pt x="53" y="53"/>
                    <a:pt x="53" y="53"/>
                  </a:cubicBezTo>
                  <a:cubicBezTo>
                    <a:pt x="53" y="20"/>
                    <a:pt x="53" y="20"/>
                    <a:pt x="53" y="20"/>
                  </a:cubicBezTo>
                  <a:cubicBezTo>
                    <a:pt x="53" y="13"/>
                    <a:pt x="48" y="8"/>
                    <a:pt x="41" y="8"/>
                  </a:cubicBezTo>
                  <a:cubicBezTo>
                    <a:pt x="17" y="8"/>
                    <a:pt x="17" y="8"/>
                    <a:pt x="17" y="8"/>
                  </a:cubicBezTo>
                  <a:cubicBezTo>
                    <a:pt x="13" y="8"/>
                    <a:pt x="9" y="10"/>
                    <a:pt x="7" y="14"/>
                  </a:cubicBezTo>
                  <a:cubicBezTo>
                    <a:pt x="0" y="10"/>
                    <a:pt x="0" y="10"/>
                    <a:pt x="0" y="10"/>
                  </a:cubicBezTo>
                  <a:cubicBezTo>
                    <a:pt x="3" y="4"/>
                    <a:pt x="10" y="0"/>
                    <a:pt x="17" y="0"/>
                  </a:cubicBezTo>
                  <a:cubicBezTo>
                    <a:pt x="41" y="0"/>
                    <a:pt x="41" y="0"/>
                    <a:pt x="41" y="0"/>
                  </a:cubicBezTo>
                  <a:cubicBezTo>
                    <a:pt x="52" y="0"/>
                    <a:pt x="61" y="9"/>
                    <a:pt x="61" y="20"/>
                  </a:cubicBezTo>
                  <a:cubicBezTo>
                    <a:pt x="61" y="59"/>
                    <a:pt x="61" y="59"/>
                    <a:pt x="61" y="59"/>
                  </a:cubicBezTo>
                  <a:cubicBezTo>
                    <a:pt x="49" y="63"/>
                    <a:pt x="49" y="63"/>
                    <a:pt x="49" y="63"/>
                  </a:cubicBezTo>
                  <a:lnTo>
                    <a:pt x="45"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69" name="Freeform 9">
              <a:extLst>
                <a:ext uri="{FF2B5EF4-FFF2-40B4-BE49-F238E27FC236}">
                  <a16:creationId xmlns:a16="http://schemas.microsoft.com/office/drawing/2014/main" id="{A0E73AD0-4300-4928-BB3F-966706C92AC4}"/>
                </a:ext>
              </a:extLst>
            </p:cNvPr>
            <p:cNvSpPr>
              <a:spLocks noEditPoints="1"/>
            </p:cNvSpPr>
            <p:nvPr/>
          </p:nvSpPr>
          <p:spPr bwMode="auto">
            <a:xfrm>
              <a:off x="227" y="88"/>
              <a:ext cx="122" cy="122"/>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8 h 56"/>
                <a:gd name="T12" fmla="*/ 8 w 56"/>
                <a:gd name="T13" fmla="*/ 28 h 56"/>
                <a:gd name="T14" fmla="*/ 28 w 56"/>
                <a:gd name="T15" fmla="*/ 48 h 56"/>
                <a:gd name="T16" fmla="*/ 48 w 56"/>
                <a:gd name="T17" fmla="*/ 28 h 56"/>
                <a:gd name="T18" fmla="*/ 28 w 56"/>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3"/>
                    <a:pt x="0" y="28"/>
                  </a:cubicBezTo>
                  <a:cubicBezTo>
                    <a:pt x="0" y="13"/>
                    <a:pt x="13" y="0"/>
                    <a:pt x="28" y="0"/>
                  </a:cubicBezTo>
                  <a:cubicBezTo>
                    <a:pt x="43" y="0"/>
                    <a:pt x="56" y="13"/>
                    <a:pt x="56" y="28"/>
                  </a:cubicBezTo>
                  <a:cubicBezTo>
                    <a:pt x="56" y="43"/>
                    <a:pt x="43" y="56"/>
                    <a:pt x="28" y="56"/>
                  </a:cubicBezTo>
                  <a:close/>
                  <a:moveTo>
                    <a:pt x="28" y="8"/>
                  </a:moveTo>
                  <a:cubicBezTo>
                    <a:pt x="17" y="8"/>
                    <a:pt x="8" y="17"/>
                    <a:pt x="8" y="28"/>
                  </a:cubicBezTo>
                  <a:cubicBezTo>
                    <a:pt x="8" y="39"/>
                    <a:pt x="17" y="48"/>
                    <a:pt x="28" y="48"/>
                  </a:cubicBezTo>
                  <a:cubicBezTo>
                    <a:pt x="39" y="48"/>
                    <a:pt x="48" y="39"/>
                    <a:pt x="48" y="28"/>
                  </a:cubicBezTo>
                  <a:cubicBezTo>
                    <a:pt x="48" y="17"/>
                    <a:pt x="39" y="8"/>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70" name="Freeform 10">
              <a:extLst>
                <a:ext uri="{FF2B5EF4-FFF2-40B4-BE49-F238E27FC236}">
                  <a16:creationId xmlns:a16="http://schemas.microsoft.com/office/drawing/2014/main" id="{36229B99-3227-40DF-B091-690C462D1F60}"/>
                </a:ext>
              </a:extLst>
            </p:cNvPr>
            <p:cNvSpPr>
              <a:spLocks noEditPoints="1"/>
            </p:cNvSpPr>
            <p:nvPr/>
          </p:nvSpPr>
          <p:spPr bwMode="auto">
            <a:xfrm>
              <a:off x="192" y="236"/>
              <a:ext cx="192" cy="252"/>
            </a:xfrm>
            <a:custGeom>
              <a:avLst/>
              <a:gdLst>
                <a:gd name="T0" fmla="*/ 68 w 88"/>
                <a:gd name="T1" fmla="*/ 116 h 116"/>
                <a:gd name="T2" fmla="*/ 20 w 88"/>
                <a:gd name="T3" fmla="*/ 116 h 116"/>
                <a:gd name="T4" fmla="*/ 16 w 88"/>
                <a:gd name="T5" fmla="*/ 67 h 116"/>
                <a:gd name="T6" fmla="*/ 0 w 88"/>
                <a:gd name="T7" fmla="*/ 63 h 116"/>
                <a:gd name="T8" fmla="*/ 0 w 88"/>
                <a:gd name="T9" fmla="*/ 20 h 116"/>
                <a:gd name="T10" fmla="*/ 20 w 88"/>
                <a:gd name="T11" fmla="*/ 0 h 116"/>
                <a:gd name="T12" fmla="*/ 68 w 88"/>
                <a:gd name="T13" fmla="*/ 0 h 116"/>
                <a:gd name="T14" fmla="*/ 88 w 88"/>
                <a:gd name="T15" fmla="*/ 20 h 116"/>
                <a:gd name="T16" fmla="*/ 88 w 88"/>
                <a:gd name="T17" fmla="*/ 63 h 116"/>
                <a:gd name="T18" fmla="*/ 72 w 88"/>
                <a:gd name="T19" fmla="*/ 67 h 116"/>
                <a:gd name="T20" fmla="*/ 68 w 88"/>
                <a:gd name="T21" fmla="*/ 116 h 116"/>
                <a:gd name="T22" fmla="*/ 28 w 88"/>
                <a:gd name="T23" fmla="*/ 108 h 116"/>
                <a:gd name="T24" fmla="*/ 60 w 88"/>
                <a:gd name="T25" fmla="*/ 108 h 116"/>
                <a:gd name="T26" fmla="*/ 64 w 88"/>
                <a:gd name="T27" fmla="*/ 61 h 116"/>
                <a:gd name="T28" fmla="*/ 80 w 88"/>
                <a:gd name="T29" fmla="*/ 57 h 116"/>
                <a:gd name="T30" fmla="*/ 80 w 88"/>
                <a:gd name="T31" fmla="*/ 20 h 116"/>
                <a:gd name="T32" fmla="*/ 68 w 88"/>
                <a:gd name="T33" fmla="*/ 8 h 116"/>
                <a:gd name="T34" fmla="*/ 20 w 88"/>
                <a:gd name="T35" fmla="*/ 8 h 116"/>
                <a:gd name="T36" fmla="*/ 8 w 88"/>
                <a:gd name="T37" fmla="*/ 20 h 116"/>
                <a:gd name="T38" fmla="*/ 8 w 88"/>
                <a:gd name="T39" fmla="*/ 57 h 116"/>
                <a:gd name="T40" fmla="*/ 24 w 88"/>
                <a:gd name="T41" fmla="*/ 61 h 116"/>
                <a:gd name="T42" fmla="*/ 28 w 88"/>
                <a:gd name="T43"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16">
                  <a:moveTo>
                    <a:pt x="68" y="116"/>
                  </a:moveTo>
                  <a:cubicBezTo>
                    <a:pt x="20" y="116"/>
                    <a:pt x="20" y="116"/>
                    <a:pt x="20" y="116"/>
                  </a:cubicBezTo>
                  <a:cubicBezTo>
                    <a:pt x="16" y="67"/>
                    <a:pt x="16" y="67"/>
                    <a:pt x="16" y="67"/>
                  </a:cubicBezTo>
                  <a:cubicBezTo>
                    <a:pt x="0" y="63"/>
                    <a:pt x="0" y="63"/>
                    <a:pt x="0" y="63"/>
                  </a:cubicBezTo>
                  <a:cubicBezTo>
                    <a:pt x="0" y="20"/>
                    <a:pt x="0" y="20"/>
                    <a:pt x="0" y="20"/>
                  </a:cubicBezTo>
                  <a:cubicBezTo>
                    <a:pt x="0" y="9"/>
                    <a:pt x="9" y="0"/>
                    <a:pt x="20" y="0"/>
                  </a:cubicBezTo>
                  <a:cubicBezTo>
                    <a:pt x="68" y="0"/>
                    <a:pt x="68" y="0"/>
                    <a:pt x="68" y="0"/>
                  </a:cubicBezTo>
                  <a:cubicBezTo>
                    <a:pt x="79" y="0"/>
                    <a:pt x="88" y="9"/>
                    <a:pt x="88" y="20"/>
                  </a:cubicBezTo>
                  <a:cubicBezTo>
                    <a:pt x="88" y="63"/>
                    <a:pt x="88" y="63"/>
                    <a:pt x="88" y="63"/>
                  </a:cubicBezTo>
                  <a:cubicBezTo>
                    <a:pt x="72" y="67"/>
                    <a:pt x="72" y="67"/>
                    <a:pt x="72" y="67"/>
                  </a:cubicBezTo>
                  <a:lnTo>
                    <a:pt x="68" y="116"/>
                  </a:lnTo>
                  <a:close/>
                  <a:moveTo>
                    <a:pt x="28" y="108"/>
                  </a:moveTo>
                  <a:cubicBezTo>
                    <a:pt x="60" y="108"/>
                    <a:pt x="60" y="108"/>
                    <a:pt x="60" y="108"/>
                  </a:cubicBezTo>
                  <a:cubicBezTo>
                    <a:pt x="64" y="61"/>
                    <a:pt x="64" y="61"/>
                    <a:pt x="64" y="61"/>
                  </a:cubicBezTo>
                  <a:cubicBezTo>
                    <a:pt x="80" y="57"/>
                    <a:pt x="80" y="57"/>
                    <a:pt x="80" y="57"/>
                  </a:cubicBezTo>
                  <a:cubicBezTo>
                    <a:pt x="80" y="20"/>
                    <a:pt x="80" y="20"/>
                    <a:pt x="80" y="20"/>
                  </a:cubicBezTo>
                  <a:cubicBezTo>
                    <a:pt x="80" y="13"/>
                    <a:pt x="75" y="8"/>
                    <a:pt x="68" y="8"/>
                  </a:cubicBezTo>
                  <a:cubicBezTo>
                    <a:pt x="20" y="8"/>
                    <a:pt x="20" y="8"/>
                    <a:pt x="20" y="8"/>
                  </a:cubicBezTo>
                  <a:cubicBezTo>
                    <a:pt x="13" y="8"/>
                    <a:pt x="8" y="13"/>
                    <a:pt x="8" y="20"/>
                  </a:cubicBezTo>
                  <a:cubicBezTo>
                    <a:pt x="8" y="57"/>
                    <a:pt x="8" y="57"/>
                    <a:pt x="8" y="57"/>
                  </a:cubicBezTo>
                  <a:cubicBezTo>
                    <a:pt x="24" y="61"/>
                    <a:pt x="24" y="61"/>
                    <a:pt x="24" y="61"/>
                  </a:cubicBezTo>
                  <a:lnTo>
                    <a:pt x="28"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grpSp>
      <p:grpSp>
        <p:nvGrpSpPr>
          <p:cNvPr id="71" name="Group 4">
            <a:extLst>
              <a:ext uri="{FF2B5EF4-FFF2-40B4-BE49-F238E27FC236}">
                <a16:creationId xmlns:a16="http://schemas.microsoft.com/office/drawing/2014/main" id="{BA3413B4-1786-4171-A136-3D945EA62AC9}"/>
              </a:ext>
            </a:extLst>
          </p:cNvPr>
          <p:cNvGrpSpPr>
            <a:grpSpLocks noChangeAspect="1"/>
          </p:cNvGrpSpPr>
          <p:nvPr/>
        </p:nvGrpSpPr>
        <p:grpSpPr bwMode="auto">
          <a:xfrm>
            <a:off x="1084463" y="1355938"/>
            <a:ext cx="383293" cy="464603"/>
            <a:chOff x="123" y="88"/>
            <a:chExt cx="330" cy="400"/>
          </a:xfrm>
          <a:solidFill>
            <a:schemeClr val="tx2"/>
          </a:solidFill>
        </p:grpSpPr>
        <p:sp>
          <p:nvSpPr>
            <p:cNvPr id="72" name="Freeform 5">
              <a:extLst>
                <a:ext uri="{FF2B5EF4-FFF2-40B4-BE49-F238E27FC236}">
                  <a16:creationId xmlns:a16="http://schemas.microsoft.com/office/drawing/2014/main" id="{556C480F-0F57-41C1-AEED-8A8CE9747455}"/>
                </a:ext>
              </a:extLst>
            </p:cNvPr>
            <p:cNvSpPr>
              <a:spLocks/>
            </p:cNvSpPr>
            <p:nvPr/>
          </p:nvSpPr>
          <p:spPr bwMode="auto">
            <a:xfrm>
              <a:off x="192" y="88"/>
              <a:ext cx="192" cy="174"/>
            </a:xfrm>
            <a:custGeom>
              <a:avLst/>
              <a:gdLst>
                <a:gd name="T0" fmla="*/ 88 w 88"/>
                <a:gd name="T1" fmla="*/ 80 h 80"/>
                <a:gd name="T2" fmla="*/ 80 w 88"/>
                <a:gd name="T3" fmla="*/ 80 h 80"/>
                <a:gd name="T4" fmla="*/ 80 w 88"/>
                <a:gd name="T5" fmla="*/ 44 h 80"/>
                <a:gd name="T6" fmla="*/ 44 w 88"/>
                <a:gd name="T7" fmla="*/ 8 h 80"/>
                <a:gd name="T8" fmla="*/ 8 w 88"/>
                <a:gd name="T9" fmla="*/ 44 h 80"/>
                <a:gd name="T10" fmla="*/ 8 w 88"/>
                <a:gd name="T11" fmla="*/ 80 h 80"/>
                <a:gd name="T12" fmla="*/ 0 w 88"/>
                <a:gd name="T13" fmla="*/ 80 h 80"/>
                <a:gd name="T14" fmla="*/ 0 w 88"/>
                <a:gd name="T15" fmla="*/ 44 h 80"/>
                <a:gd name="T16" fmla="*/ 44 w 88"/>
                <a:gd name="T17" fmla="*/ 0 h 80"/>
                <a:gd name="T18" fmla="*/ 88 w 88"/>
                <a:gd name="T19" fmla="*/ 44 h 80"/>
                <a:gd name="T20" fmla="*/ 88 w 8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0">
                  <a:moveTo>
                    <a:pt x="88" y="80"/>
                  </a:moveTo>
                  <a:cubicBezTo>
                    <a:pt x="80" y="80"/>
                    <a:pt x="80" y="80"/>
                    <a:pt x="80" y="80"/>
                  </a:cubicBezTo>
                  <a:cubicBezTo>
                    <a:pt x="80" y="44"/>
                    <a:pt x="80" y="44"/>
                    <a:pt x="80" y="44"/>
                  </a:cubicBezTo>
                  <a:cubicBezTo>
                    <a:pt x="80" y="24"/>
                    <a:pt x="64" y="8"/>
                    <a:pt x="44" y="8"/>
                  </a:cubicBezTo>
                  <a:cubicBezTo>
                    <a:pt x="24" y="8"/>
                    <a:pt x="8" y="24"/>
                    <a:pt x="8" y="44"/>
                  </a:cubicBezTo>
                  <a:cubicBezTo>
                    <a:pt x="8" y="80"/>
                    <a:pt x="8" y="80"/>
                    <a:pt x="8" y="80"/>
                  </a:cubicBezTo>
                  <a:cubicBezTo>
                    <a:pt x="0" y="80"/>
                    <a:pt x="0" y="80"/>
                    <a:pt x="0" y="80"/>
                  </a:cubicBezTo>
                  <a:cubicBezTo>
                    <a:pt x="0" y="44"/>
                    <a:pt x="0" y="44"/>
                    <a:pt x="0" y="44"/>
                  </a:cubicBezTo>
                  <a:cubicBezTo>
                    <a:pt x="0" y="20"/>
                    <a:pt x="20" y="0"/>
                    <a:pt x="44" y="0"/>
                  </a:cubicBezTo>
                  <a:cubicBezTo>
                    <a:pt x="68" y="0"/>
                    <a:pt x="88" y="20"/>
                    <a:pt x="88" y="44"/>
                  </a:cubicBezTo>
                  <a:lnTo>
                    <a:pt x="8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73" name="Freeform 6">
              <a:extLst>
                <a:ext uri="{FF2B5EF4-FFF2-40B4-BE49-F238E27FC236}">
                  <a16:creationId xmlns:a16="http://schemas.microsoft.com/office/drawing/2014/main" id="{C58FAEA0-3994-452D-A847-443469F93884}"/>
                </a:ext>
              </a:extLst>
            </p:cNvPr>
            <p:cNvSpPr>
              <a:spLocks noEditPoints="1"/>
            </p:cNvSpPr>
            <p:nvPr/>
          </p:nvSpPr>
          <p:spPr bwMode="auto">
            <a:xfrm>
              <a:off x="123" y="253"/>
              <a:ext cx="330" cy="235"/>
            </a:xfrm>
            <a:custGeom>
              <a:avLst/>
              <a:gdLst>
                <a:gd name="T0" fmla="*/ 330 w 330"/>
                <a:gd name="T1" fmla="*/ 235 h 235"/>
                <a:gd name="T2" fmla="*/ 0 w 330"/>
                <a:gd name="T3" fmla="*/ 235 h 235"/>
                <a:gd name="T4" fmla="*/ 0 w 330"/>
                <a:gd name="T5" fmla="*/ 0 h 235"/>
                <a:gd name="T6" fmla="*/ 330 w 330"/>
                <a:gd name="T7" fmla="*/ 0 h 235"/>
                <a:gd name="T8" fmla="*/ 330 w 330"/>
                <a:gd name="T9" fmla="*/ 235 h 235"/>
                <a:gd name="T10" fmla="*/ 17 w 330"/>
                <a:gd name="T11" fmla="*/ 217 h 235"/>
                <a:gd name="T12" fmla="*/ 313 w 330"/>
                <a:gd name="T13" fmla="*/ 217 h 235"/>
                <a:gd name="T14" fmla="*/ 313 w 330"/>
                <a:gd name="T15" fmla="*/ 18 h 235"/>
                <a:gd name="T16" fmla="*/ 17 w 330"/>
                <a:gd name="T17" fmla="*/ 18 h 235"/>
                <a:gd name="T18" fmla="*/ 17 w 330"/>
                <a:gd name="T19" fmla="*/ 21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235">
                  <a:moveTo>
                    <a:pt x="330" y="235"/>
                  </a:moveTo>
                  <a:lnTo>
                    <a:pt x="0" y="235"/>
                  </a:lnTo>
                  <a:lnTo>
                    <a:pt x="0" y="0"/>
                  </a:lnTo>
                  <a:lnTo>
                    <a:pt x="330" y="0"/>
                  </a:lnTo>
                  <a:lnTo>
                    <a:pt x="330" y="235"/>
                  </a:lnTo>
                  <a:close/>
                  <a:moveTo>
                    <a:pt x="17" y="217"/>
                  </a:moveTo>
                  <a:lnTo>
                    <a:pt x="313" y="217"/>
                  </a:lnTo>
                  <a:lnTo>
                    <a:pt x="313" y="18"/>
                  </a:lnTo>
                  <a:lnTo>
                    <a:pt x="17" y="18"/>
                  </a:lnTo>
                  <a:lnTo>
                    <a:pt x="17"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74" name="Freeform 7">
              <a:extLst>
                <a:ext uri="{FF2B5EF4-FFF2-40B4-BE49-F238E27FC236}">
                  <a16:creationId xmlns:a16="http://schemas.microsoft.com/office/drawing/2014/main" id="{5C92D975-0C89-46DB-A490-F3090CE7361C}"/>
                </a:ext>
              </a:extLst>
            </p:cNvPr>
            <p:cNvSpPr>
              <a:spLocks noEditPoints="1"/>
            </p:cNvSpPr>
            <p:nvPr/>
          </p:nvSpPr>
          <p:spPr bwMode="auto">
            <a:xfrm>
              <a:off x="245" y="305"/>
              <a:ext cx="86" cy="87"/>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75" name="Rectangle 8">
              <a:extLst>
                <a:ext uri="{FF2B5EF4-FFF2-40B4-BE49-F238E27FC236}">
                  <a16:creationId xmlns:a16="http://schemas.microsoft.com/office/drawing/2014/main" id="{6C6DAA2F-EB33-4988-88B3-5B79962A29AF}"/>
                </a:ext>
              </a:extLst>
            </p:cNvPr>
            <p:cNvSpPr>
              <a:spLocks noChangeArrowheads="1"/>
            </p:cNvSpPr>
            <p:nvPr/>
          </p:nvSpPr>
          <p:spPr bwMode="auto">
            <a:xfrm>
              <a:off x="279" y="375"/>
              <a:ext cx="18" cy="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grpSp>
      <p:grpSp>
        <p:nvGrpSpPr>
          <p:cNvPr id="76" name="Group 4">
            <a:extLst>
              <a:ext uri="{FF2B5EF4-FFF2-40B4-BE49-F238E27FC236}">
                <a16:creationId xmlns:a16="http://schemas.microsoft.com/office/drawing/2014/main" id="{10051E4C-FC3E-4613-AA43-ADADAB741AD5}"/>
              </a:ext>
            </a:extLst>
          </p:cNvPr>
          <p:cNvGrpSpPr>
            <a:grpSpLocks noChangeAspect="1"/>
          </p:cNvGrpSpPr>
          <p:nvPr/>
        </p:nvGrpSpPr>
        <p:grpSpPr bwMode="auto">
          <a:xfrm>
            <a:off x="1043810" y="4589674"/>
            <a:ext cx="464603" cy="423502"/>
            <a:chOff x="29" y="53"/>
            <a:chExt cx="520" cy="474"/>
          </a:xfrm>
          <a:solidFill>
            <a:schemeClr val="tx2"/>
          </a:solidFill>
        </p:grpSpPr>
        <p:sp>
          <p:nvSpPr>
            <p:cNvPr id="77" name="Freeform 5">
              <a:extLst>
                <a:ext uri="{FF2B5EF4-FFF2-40B4-BE49-F238E27FC236}">
                  <a16:creationId xmlns:a16="http://schemas.microsoft.com/office/drawing/2014/main" id="{897FD7F9-C9EE-4C84-AE66-2191DBEBC3AF}"/>
                </a:ext>
              </a:extLst>
            </p:cNvPr>
            <p:cNvSpPr>
              <a:spLocks/>
            </p:cNvSpPr>
            <p:nvPr/>
          </p:nvSpPr>
          <p:spPr bwMode="auto">
            <a:xfrm>
              <a:off x="366" y="337"/>
              <a:ext cx="115" cy="111"/>
            </a:xfrm>
            <a:custGeom>
              <a:avLst/>
              <a:gdLst>
                <a:gd name="T0" fmla="*/ 32 w 54"/>
                <a:gd name="T1" fmla="*/ 52 h 52"/>
                <a:gd name="T2" fmla="*/ 18 w 54"/>
                <a:gd name="T3" fmla="*/ 46 h 52"/>
                <a:gd name="T4" fmla="*/ 0 w 54"/>
                <a:gd name="T5" fmla="*/ 28 h 52"/>
                <a:gd name="T6" fmla="*/ 6 w 54"/>
                <a:gd name="T7" fmla="*/ 22 h 52"/>
                <a:gd name="T8" fmla="*/ 24 w 54"/>
                <a:gd name="T9" fmla="*/ 40 h 52"/>
                <a:gd name="T10" fmla="*/ 41 w 54"/>
                <a:gd name="T11" fmla="*/ 40 h 52"/>
                <a:gd name="T12" fmla="*/ 41 w 54"/>
                <a:gd name="T13" fmla="*/ 24 h 52"/>
                <a:gd name="T14" fmla="*/ 23 w 54"/>
                <a:gd name="T15" fmla="*/ 6 h 52"/>
                <a:gd name="T16" fmla="*/ 28 w 54"/>
                <a:gd name="T17" fmla="*/ 0 h 52"/>
                <a:gd name="T18" fmla="*/ 46 w 54"/>
                <a:gd name="T19" fmla="*/ 18 h 52"/>
                <a:gd name="T20" fmla="*/ 46 w 54"/>
                <a:gd name="T21" fmla="*/ 46 h 52"/>
                <a:gd name="T22" fmla="*/ 32 w 54"/>
                <a:gd name="T2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52">
                  <a:moveTo>
                    <a:pt x="32" y="52"/>
                  </a:moveTo>
                  <a:cubicBezTo>
                    <a:pt x="27" y="52"/>
                    <a:pt x="22" y="50"/>
                    <a:pt x="18" y="46"/>
                  </a:cubicBezTo>
                  <a:cubicBezTo>
                    <a:pt x="0" y="28"/>
                    <a:pt x="0" y="28"/>
                    <a:pt x="0" y="28"/>
                  </a:cubicBezTo>
                  <a:cubicBezTo>
                    <a:pt x="6" y="22"/>
                    <a:pt x="6" y="22"/>
                    <a:pt x="6" y="22"/>
                  </a:cubicBezTo>
                  <a:cubicBezTo>
                    <a:pt x="24" y="40"/>
                    <a:pt x="24" y="40"/>
                    <a:pt x="24" y="40"/>
                  </a:cubicBezTo>
                  <a:cubicBezTo>
                    <a:pt x="28" y="45"/>
                    <a:pt x="36" y="45"/>
                    <a:pt x="41" y="40"/>
                  </a:cubicBezTo>
                  <a:cubicBezTo>
                    <a:pt x="45" y="36"/>
                    <a:pt x="45" y="28"/>
                    <a:pt x="41" y="24"/>
                  </a:cubicBezTo>
                  <a:cubicBezTo>
                    <a:pt x="23" y="6"/>
                    <a:pt x="23" y="6"/>
                    <a:pt x="23" y="6"/>
                  </a:cubicBezTo>
                  <a:cubicBezTo>
                    <a:pt x="28" y="0"/>
                    <a:pt x="28" y="0"/>
                    <a:pt x="28" y="0"/>
                  </a:cubicBezTo>
                  <a:cubicBezTo>
                    <a:pt x="46" y="18"/>
                    <a:pt x="46" y="18"/>
                    <a:pt x="46" y="18"/>
                  </a:cubicBezTo>
                  <a:cubicBezTo>
                    <a:pt x="54" y="26"/>
                    <a:pt x="54" y="38"/>
                    <a:pt x="46" y="46"/>
                  </a:cubicBezTo>
                  <a:cubicBezTo>
                    <a:pt x="43" y="50"/>
                    <a:pt x="38" y="52"/>
                    <a:pt x="3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78" name="Freeform 6">
              <a:extLst>
                <a:ext uri="{FF2B5EF4-FFF2-40B4-BE49-F238E27FC236}">
                  <a16:creationId xmlns:a16="http://schemas.microsoft.com/office/drawing/2014/main" id="{90A02A44-D4D5-42C4-AA2D-58A865128057}"/>
                </a:ext>
              </a:extLst>
            </p:cNvPr>
            <p:cNvSpPr>
              <a:spLocks/>
            </p:cNvSpPr>
            <p:nvPr/>
          </p:nvSpPr>
          <p:spPr bwMode="auto">
            <a:xfrm>
              <a:off x="315" y="431"/>
              <a:ext cx="51" cy="94"/>
            </a:xfrm>
            <a:custGeom>
              <a:avLst/>
              <a:gdLst>
                <a:gd name="T0" fmla="*/ 4 w 24"/>
                <a:gd name="T1" fmla="*/ 44 h 44"/>
                <a:gd name="T2" fmla="*/ 4 w 24"/>
                <a:gd name="T3" fmla="*/ 44 h 44"/>
                <a:gd name="T4" fmla="*/ 0 w 24"/>
                <a:gd name="T5" fmla="*/ 44 h 44"/>
                <a:gd name="T6" fmla="*/ 0 w 24"/>
                <a:gd name="T7" fmla="*/ 36 h 44"/>
                <a:gd name="T8" fmla="*/ 4 w 24"/>
                <a:gd name="T9" fmla="*/ 36 h 44"/>
                <a:gd name="T10" fmla="*/ 4 w 24"/>
                <a:gd name="T11" fmla="*/ 36 h 44"/>
                <a:gd name="T12" fmla="*/ 12 w 24"/>
                <a:gd name="T13" fmla="*/ 32 h 44"/>
                <a:gd name="T14" fmla="*/ 16 w 24"/>
                <a:gd name="T15" fmla="*/ 24 h 44"/>
                <a:gd name="T16" fmla="*/ 12 w 24"/>
                <a:gd name="T17" fmla="*/ 16 h 44"/>
                <a:gd name="T18" fmla="*/ 2 w 24"/>
                <a:gd name="T19" fmla="*/ 6 h 44"/>
                <a:gd name="T20" fmla="*/ 8 w 24"/>
                <a:gd name="T21" fmla="*/ 0 h 44"/>
                <a:gd name="T22" fmla="*/ 18 w 24"/>
                <a:gd name="T23" fmla="*/ 10 h 44"/>
                <a:gd name="T24" fmla="*/ 24 w 24"/>
                <a:gd name="T25" fmla="*/ 24 h 44"/>
                <a:gd name="T26" fmla="*/ 18 w 24"/>
                <a:gd name="T27" fmla="*/ 38 h 44"/>
                <a:gd name="T28" fmla="*/ 4 w 24"/>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44">
                  <a:moveTo>
                    <a:pt x="4" y="44"/>
                  </a:moveTo>
                  <a:cubicBezTo>
                    <a:pt x="4" y="44"/>
                    <a:pt x="4" y="44"/>
                    <a:pt x="4" y="44"/>
                  </a:cubicBezTo>
                  <a:cubicBezTo>
                    <a:pt x="0" y="44"/>
                    <a:pt x="0" y="44"/>
                    <a:pt x="0" y="44"/>
                  </a:cubicBezTo>
                  <a:cubicBezTo>
                    <a:pt x="0" y="36"/>
                    <a:pt x="0" y="36"/>
                    <a:pt x="0" y="36"/>
                  </a:cubicBezTo>
                  <a:cubicBezTo>
                    <a:pt x="4" y="36"/>
                    <a:pt x="4" y="36"/>
                    <a:pt x="4" y="36"/>
                  </a:cubicBezTo>
                  <a:cubicBezTo>
                    <a:pt x="4" y="36"/>
                    <a:pt x="4" y="36"/>
                    <a:pt x="4" y="36"/>
                  </a:cubicBezTo>
                  <a:cubicBezTo>
                    <a:pt x="7" y="36"/>
                    <a:pt x="10" y="35"/>
                    <a:pt x="12" y="32"/>
                  </a:cubicBezTo>
                  <a:cubicBezTo>
                    <a:pt x="14" y="30"/>
                    <a:pt x="16" y="27"/>
                    <a:pt x="16" y="24"/>
                  </a:cubicBezTo>
                  <a:cubicBezTo>
                    <a:pt x="16" y="21"/>
                    <a:pt x="14" y="18"/>
                    <a:pt x="12" y="16"/>
                  </a:cubicBezTo>
                  <a:cubicBezTo>
                    <a:pt x="2" y="6"/>
                    <a:pt x="2" y="6"/>
                    <a:pt x="2" y="6"/>
                  </a:cubicBezTo>
                  <a:cubicBezTo>
                    <a:pt x="8" y="0"/>
                    <a:pt x="8" y="0"/>
                    <a:pt x="8" y="0"/>
                  </a:cubicBezTo>
                  <a:cubicBezTo>
                    <a:pt x="18" y="10"/>
                    <a:pt x="18" y="10"/>
                    <a:pt x="18" y="10"/>
                  </a:cubicBezTo>
                  <a:cubicBezTo>
                    <a:pt x="22" y="14"/>
                    <a:pt x="24" y="19"/>
                    <a:pt x="24" y="24"/>
                  </a:cubicBezTo>
                  <a:cubicBezTo>
                    <a:pt x="24" y="29"/>
                    <a:pt x="22" y="34"/>
                    <a:pt x="18" y="38"/>
                  </a:cubicBezTo>
                  <a:cubicBezTo>
                    <a:pt x="14" y="42"/>
                    <a:pt x="9" y="44"/>
                    <a:pt x="4"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79" name="Freeform 7">
              <a:extLst>
                <a:ext uri="{FF2B5EF4-FFF2-40B4-BE49-F238E27FC236}">
                  <a16:creationId xmlns:a16="http://schemas.microsoft.com/office/drawing/2014/main" id="{BA6E07E4-4D7A-405F-97A5-873196566539}"/>
                </a:ext>
              </a:extLst>
            </p:cNvPr>
            <p:cNvSpPr>
              <a:spLocks/>
            </p:cNvSpPr>
            <p:nvPr/>
          </p:nvSpPr>
          <p:spPr bwMode="auto">
            <a:xfrm>
              <a:off x="29" y="53"/>
              <a:ext cx="209" cy="226"/>
            </a:xfrm>
            <a:custGeom>
              <a:avLst/>
              <a:gdLst>
                <a:gd name="T0" fmla="*/ 55 w 209"/>
                <a:gd name="T1" fmla="*/ 226 h 226"/>
                <a:gd name="T2" fmla="*/ 38 w 209"/>
                <a:gd name="T3" fmla="*/ 226 h 226"/>
                <a:gd name="T4" fmla="*/ 38 w 209"/>
                <a:gd name="T5" fmla="*/ 171 h 226"/>
                <a:gd name="T6" fmla="*/ 0 w 209"/>
                <a:gd name="T7" fmla="*/ 133 h 226"/>
                <a:gd name="T8" fmla="*/ 132 w 209"/>
                <a:gd name="T9" fmla="*/ 0 h 226"/>
                <a:gd name="T10" fmla="*/ 162 w 209"/>
                <a:gd name="T11" fmla="*/ 30 h 226"/>
                <a:gd name="T12" fmla="*/ 209 w 209"/>
                <a:gd name="T13" fmla="*/ 30 h 226"/>
                <a:gd name="T14" fmla="*/ 209 w 209"/>
                <a:gd name="T15" fmla="*/ 47 h 226"/>
                <a:gd name="T16" fmla="*/ 153 w 209"/>
                <a:gd name="T17" fmla="*/ 47 h 226"/>
                <a:gd name="T18" fmla="*/ 132 w 209"/>
                <a:gd name="T19" fmla="*/ 26 h 226"/>
                <a:gd name="T20" fmla="*/ 25 w 209"/>
                <a:gd name="T21" fmla="*/ 133 h 226"/>
                <a:gd name="T22" fmla="*/ 55 w 209"/>
                <a:gd name="T23" fmla="*/ 162 h 226"/>
                <a:gd name="T24" fmla="*/ 55 w 209"/>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226">
                  <a:moveTo>
                    <a:pt x="55" y="226"/>
                  </a:moveTo>
                  <a:lnTo>
                    <a:pt x="38" y="226"/>
                  </a:lnTo>
                  <a:lnTo>
                    <a:pt x="38" y="171"/>
                  </a:lnTo>
                  <a:lnTo>
                    <a:pt x="0" y="133"/>
                  </a:lnTo>
                  <a:lnTo>
                    <a:pt x="132" y="0"/>
                  </a:lnTo>
                  <a:lnTo>
                    <a:pt x="162" y="30"/>
                  </a:lnTo>
                  <a:lnTo>
                    <a:pt x="209" y="30"/>
                  </a:lnTo>
                  <a:lnTo>
                    <a:pt x="209" y="47"/>
                  </a:lnTo>
                  <a:lnTo>
                    <a:pt x="153" y="47"/>
                  </a:lnTo>
                  <a:lnTo>
                    <a:pt x="132" y="26"/>
                  </a:lnTo>
                  <a:lnTo>
                    <a:pt x="25" y="133"/>
                  </a:lnTo>
                  <a:lnTo>
                    <a:pt x="55" y="162"/>
                  </a:lnTo>
                  <a:lnTo>
                    <a:pt x="55"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80" name="Freeform 8">
              <a:extLst>
                <a:ext uri="{FF2B5EF4-FFF2-40B4-BE49-F238E27FC236}">
                  <a16:creationId xmlns:a16="http://schemas.microsoft.com/office/drawing/2014/main" id="{CAD8DA52-69F6-40CF-8EEB-F6699979DEA3}"/>
                </a:ext>
              </a:extLst>
            </p:cNvPr>
            <p:cNvSpPr>
              <a:spLocks noEditPoints="1"/>
            </p:cNvSpPr>
            <p:nvPr/>
          </p:nvSpPr>
          <p:spPr bwMode="auto">
            <a:xfrm>
              <a:off x="97" y="350"/>
              <a:ext cx="92" cy="92"/>
            </a:xfrm>
            <a:custGeom>
              <a:avLst/>
              <a:gdLst>
                <a:gd name="T0" fmla="*/ 20 w 43"/>
                <a:gd name="T1" fmla="*/ 43 h 43"/>
                <a:gd name="T2" fmla="*/ 6 w 43"/>
                <a:gd name="T3" fmla="*/ 38 h 43"/>
                <a:gd name="T4" fmla="*/ 0 w 43"/>
                <a:gd name="T5" fmla="*/ 24 h 43"/>
                <a:gd name="T6" fmla="*/ 6 w 43"/>
                <a:gd name="T7" fmla="*/ 10 h 43"/>
                <a:gd name="T8" fmla="*/ 10 w 43"/>
                <a:gd name="T9" fmla="*/ 6 h 43"/>
                <a:gd name="T10" fmla="*/ 24 w 43"/>
                <a:gd name="T11" fmla="*/ 0 h 43"/>
                <a:gd name="T12" fmla="*/ 38 w 43"/>
                <a:gd name="T13" fmla="*/ 6 h 43"/>
                <a:gd name="T14" fmla="*/ 43 w 43"/>
                <a:gd name="T15" fmla="*/ 20 h 43"/>
                <a:gd name="T16" fmla="*/ 38 w 43"/>
                <a:gd name="T17" fmla="*/ 34 h 43"/>
                <a:gd name="T18" fmla="*/ 34 w 43"/>
                <a:gd name="T19" fmla="*/ 38 h 43"/>
                <a:gd name="T20" fmla="*/ 20 w 43"/>
                <a:gd name="T21" fmla="*/ 43 h 43"/>
                <a:gd name="T22" fmla="*/ 11 w 43"/>
                <a:gd name="T23" fmla="*/ 15 h 43"/>
                <a:gd name="T24" fmla="*/ 8 w 43"/>
                <a:gd name="T25" fmla="*/ 24 h 43"/>
                <a:gd name="T26" fmla="*/ 11 w 43"/>
                <a:gd name="T27" fmla="*/ 32 h 43"/>
                <a:gd name="T28" fmla="*/ 28 w 43"/>
                <a:gd name="T29" fmla="*/ 32 h 43"/>
                <a:gd name="T30" fmla="*/ 32 w 43"/>
                <a:gd name="T31" fmla="*/ 28 h 43"/>
                <a:gd name="T32" fmla="*/ 35 w 43"/>
                <a:gd name="T33" fmla="*/ 20 h 43"/>
                <a:gd name="T34" fmla="*/ 32 w 43"/>
                <a:gd name="T35" fmla="*/ 11 h 43"/>
                <a:gd name="T36" fmla="*/ 15 w 43"/>
                <a:gd name="T37" fmla="*/ 11 h 43"/>
                <a:gd name="T38" fmla="*/ 11 w 43"/>
                <a:gd name="T39"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3">
                  <a:moveTo>
                    <a:pt x="20" y="43"/>
                  </a:moveTo>
                  <a:cubicBezTo>
                    <a:pt x="14" y="43"/>
                    <a:pt x="9" y="41"/>
                    <a:pt x="6" y="38"/>
                  </a:cubicBezTo>
                  <a:cubicBezTo>
                    <a:pt x="2" y="34"/>
                    <a:pt x="0" y="29"/>
                    <a:pt x="0" y="24"/>
                  </a:cubicBezTo>
                  <a:cubicBezTo>
                    <a:pt x="0" y="18"/>
                    <a:pt x="2" y="13"/>
                    <a:pt x="6" y="10"/>
                  </a:cubicBezTo>
                  <a:cubicBezTo>
                    <a:pt x="10" y="6"/>
                    <a:pt x="10" y="6"/>
                    <a:pt x="10" y="6"/>
                  </a:cubicBezTo>
                  <a:cubicBezTo>
                    <a:pt x="13" y="2"/>
                    <a:pt x="18" y="0"/>
                    <a:pt x="24" y="0"/>
                  </a:cubicBezTo>
                  <a:cubicBezTo>
                    <a:pt x="29" y="0"/>
                    <a:pt x="34" y="2"/>
                    <a:pt x="38" y="6"/>
                  </a:cubicBezTo>
                  <a:cubicBezTo>
                    <a:pt x="41" y="9"/>
                    <a:pt x="43" y="14"/>
                    <a:pt x="43" y="20"/>
                  </a:cubicBezTo>
                  <a:cubicBezTo>
                    <a:pt x="43" y="25"/>
                    <a:pt x="41" y="30"/>
                    <a:pt x="38" y="34"/>
                  </a:cubicBezTo>
                  <a:cubicBezTo>
                    <a:pt x="34" y="38"/>
                    <a:pt x="34" y="38"/>
                    <a:pt x="34" y="38"/>
                  </a:cubicBezTo>
                  <a:cubicBezTo>
                    <a:pt x="30" y="41"/>
                    <a:pt x="25" y="43"/>
                    <a:pt x="20" y="43"/>
                  </a:cubicBezTo>
                  <a:close/>
                  <a:moveTo>
                    <a:pt x="11" y="15"/>
                  </a:moveTo>
                  <a:cubicBezTo>
                    <a:pt x="9" y="18"/>
                    <a:pt x="8" y="21"/>
                    <a:pt x="8" y="24"/>
                  </a:cubicBezTo>
                  <a:cubicBezTo>
                    <a:pt x="8" y="27"/>
                    <a:pt x="9" y="30"/>
                    <a:pt x="11" y="32"/>
                  </a:cubicBezTo>
                  <a:cubicBezTo>
                    <a:pt x="16" y="36"/>
                    <a:pt x="23" y="36"/>
                    <a:pt x="28" y="32"/>
                  </a:cubicBezTo>
                  <a:cubicBezTo>
                    <a:pt x="32" y="28"/>
                    <a:pt x="32" y="28"/>
                    <a:pt x="32" y="28"/>
                  </a:cubicBezTo>
                  <a:cubicBezTo>
                    <a:pt x="34" y="26"/>
                    <a:pt x="35" y="23"/>
                    <a:pt x="35" y="20"/>
                  </a:cubicBezTo>
                  <a:cubicBezTo>
                    <a:pt x="35" y="16"/>
                    <a:pt x="34" y="14"/>
                    <a:pt x="32" y="11"/>
                  </a:cubicBezTo>
                  <a:cubicBezTo>
                    <a:pt x="28" y="7"/>
                    <a:pt x="20" y="7"/>
                    <a:pt x="15" y="11"/>
                  </a:cubicBezTo>
                  <a:lnTo>
                    <a:pt x="11"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81" name="Freeform 9">
              <a:extLst>
                <a:ext uri="{FF2B5EF4-FFF2-40B4-BE49-F238E27FC236}">
                  <a16:creationId xmlns:a16="http://schemas.microsoft.com/office/drawing/2014/main" id="{CD4A1429-0D34-442F-8E86-7FA89FDB716C}"/>
                </a:ext>
              </a:extLst>
            </p:cNvPr>
            <p:cNvSpPr>
              <a:spLocks noEditPoints="1"/>
            </p:cNvSpPr>
            <p:nvPr/>
          </p:nvSpPr>
          <p:spPr bwMode="auto">
            <a:xfrm>
              <a:off x="202" y="440"/>
              <a:ext cx="87" cy="87"/>
            </a:xfrm>
            <a:custGeom>
              <a:avLst/>
              <a:gdLst>
                <a:gd name="T0" fmla="*/ 19 w 41"/>
                <a:gd name="T1" fmla="*/ 41 h 41"/>
                <a:gd name="T2" fmla="*/ 5 w 41"/>
                <a:gd name="T3" fmla="*/ 35 h 41"/>
                <a:gd name="T4" fmla="*/ 0 w 41"/>
                <a:gd name="T5" fmla="*/ 21 h 41"/>
                <a:gd name="T6" fmla="*/ 5 w 41"/>
                <a:gd name="T7" fmla="*/ 8 h 41"/>
                <a:gd name="T8" fmla="*/ 5 w 41"/>
                <a:gd name="T9" fmla="*/ 8 h 41"/>
                <a:gd name="T10" fmla="*/ 8 w 41"/>
                <a:gd name="T11" fmla="*/ 5 h 41"/>
                <a:gd name="T12" fmla="*/ 21 w 41"/>
                <a:gd name="T13" fmla="*/ 0 h 41"/>
                <a:gd name="T14" fmla="*/ 35 w 41"/>
                <a:gd name="T15" fmla="*/ 5 h 41"/>
                <a:gd name="T16" fmla="*/ 41 w 41"/>
                <a:gd name="T17" fmla="*/ 19 h 41"/>
                <a:gd name="T18" fmla="*/ 35 w 41"/>
                <a:gd name="T19" fmla="*/ 33 h 41"/>
                <a:gd name="T20" fmla="*/ 33 w 41"/>
                <a:gd name="T21" fmla="*/ 35 h 41"/>
                <a:gd name="T22" fmla="*/ 19 w 41"/>
                <a:gd name="T23" fmla="*/ 41 h 41"/>
                <a:gd name="T24" fmla="*/ 11 w 41"/>
                <a:gd name="T25" fmla="*/ 13 h 41"/>
                <a:gd name="T26" fmla="*/ 8 w 41"/>
                <a:gd name="T27" fmla="*/ 21 h 41"/>
                <a:gd name="T28" fmla="*/ 11 w 41"/>
                <a:gd name="T29" fmla="*/ 30 h 41"/>
                <a:gd name="T30" fmla="*/ 28 w 41"/>
                <a:gd name="T31" fmla="*/ 30 h 41"/>
                <a:gd name="T32" fmla="*/ 30 w 41"/>
                <a:gd name="T33" fmla="*/ 27 h 41"/>
                <a:gd name="T34" fmla="*/ 33 w 41"/>
                <a:gd name="T35" fmla="*/ 19 h 41"/>
                <a:gd name="T36" fmla="*/ 30 w 41"/>
                <a:gd name="T37" fmla="*/ 11 h 41"/>
                <a:gd name="T38" fmla="*/ 13 w 41"/>
                <a:gd name="T39" fmla="*/ 11 h 41"/>
                <a:gd name="T40" fmla="*/ 11 w 41"/>
                <a:gd name="T41"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1">
                  <a:moveTo>
                    <a:pt x="19" y="41"/>
                  </a:moveTo>
                  <a:cubicBezTo>
                    <a:pt x="14" y="41"/>
                    <a:pt x="9" y="39"/>
                    <a:pt x="5" y="35"/>
                  </a:cubicBezTo>
                  <a:cubicBezTo>
                    <a:pt x="2" y="32"/>
                    <a:pt x="0" y="27"/>
                    <a:pt x="0" y="21"/>
                  </a:cubicBezTo>
                  <a:cubicBezTo>
                    <a:pt x="0" y="16"/>
                    <a:pt x="2" y="11"/>
                    <a:pt x="5" y="8"/>
                  </a:cubicBezTo>
                  <a:cubicBezTo>
                    <a:pt x="5" y="8"/>
                    <a:pt x="5" y="8"/>
                    <a:pt x="5" y="8"/>
                  </a:cubicBezTo>
                  <a:cubicBezTo>
                    <a:pt x="8" y="5"/>
                    <a:pt x="8" y="5"/>
                    <a:pt x="8" y="5"/>
                  </a:cubicBezTo>
                  <a:cubicBezTo>
                    <a:pt x="11" y="2"/>
                    <a:pt x="16" y="0"/>
                    <a:pt x="21" y="0"/>
                  </a:cubicBezTo>
                  <a:cubicBezTo>
                    <a:pt x="27" y="0"/>
                    <a:pt x="32" y="2"/>
                    <a:pt x="35" y="5"/>
                  </a:cubicBezTo>
                  <a:cubicBezTo>
                    <a:pt x="39" y="9"/>
                    <a:pt x="41" y="14"/>
                    <a:pt x="41" y="19"/>
                  </a:cubicBezTo>
                  <a:cubicBezTo>
                    <a:pt x="41" y="25"/>
                    <a:pt x="39" y="29"/>
                    <a:pt x="35" y="33"/>
                  </a:cubicBezTo>
                  <a:cubicBezTo>
                    <a:pt x="33" y="35"/>
                    <a:pt x="33" y="35"/>
                    <a:pt x="33" y="35"/>
                  </a:cubicBezTo>
                  <a:cubicBezTo>
                    <a:pt x="29" y="39"/>
                    <a:pt x="25" y="41"/>
                    <a:pt x="19" y="41"/>
                  </a:cubicBezTo>
                  <a:close/>
                  <a:moveTo>
                    <a:pt x="11" y="13"/>
                  </a:moveTo>
                  <a:cubicBezTo>
                    <a:pt x="9" y="15"/>
                    <a:pt x="8" y="18"/>
                    <a:pt x="8" y="21"/>
                  </a:cubicBezTo>
                  <a:cubicBezTo>
                    <a:pt x="8" y="24"/>
                    <a:pt x="9" y="27"/>
                    <a:pt x="11" y="30"/>
                  </a:cubicBezTo>
                  <a:cubicBezTo>
                    <a:pt x="15" y="34"/>
                    <a:pt x="23" y="34"/>
                    <a:pt x="28" y="30"/>
                  </a:cubicBezTo>
                  <a:cubicBezTo>
                    <a:pt x="30" y="27"/>
                    <a:pt x="30" y="27"/>
                    <a:pt x="30" y="27"/>
                  </a:cubicBezTo>
                  <a:cubicBezTo>
                    <a:pt x="32" y="25"/>
                    <a:pt x="33" y="22"/>
                    <a:pt x="33" y="19"/>
                  </a:cubicBezTo>
                  <a:cubicBezTo>
                    <a:pt x="33" y="16"/>
                    <a:pt x="32" y="13"/>
                    <a:pt x="30" y="11"/>
                  </a:cubicBezTo>
                  <a:cubicBezTo>
                    <a:pt x="25" y="7"/>
                    <a:pt x="18" y="7"/>
                    <a:pt x="13" y="11"/>
                  </a:cubicBezTo>
                  <a:lnTo>
                    <a:pt x="1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82" name="Freeform 10">
              <a:extLst>
                <a:ext uri="{FF2B5EF4-FFF2-40B4-BE49-F238E27FC236}">
                  <a16:creationId xmlns:a16="http://schemas.microsoft.com/office/drawing/2014/main" id="{174CBAE6-A55D-4394-B406-456C9B27BBB2}"/>
                </a:ext>
              </a:extLst>
            </p:cNvPr>
            <p:cNvSpPr>
              <a:spLocks noEditPoints="1"/>
            </p:cNvSpPr>
            <p:nvPr/>
          </p:nvSpPr>
          <p:spPr bwMode="auto">
            <a:xfrm>
              <a:off x="50" y="301"/>
              <a:ext cx="92" cy="90"/>
            </a:xfrm>
            <a:custGeom>
              <a:avLst/>
              <a:gdLst>
                <a:gd name="T0" fmla="*/ 21 w 43"/>
                <a:gd name="T1" fmla="*/ 42 h 42"/>
                <a:gd name="T2" fmla="*/ 8 w 43"/>
                <a:gd name="T3" fmla="*/ 37 h 42"/>
                <a:gd name="T4" fmla="*/ 7 w 43"/>
                <a:gd name="T5" fmla="*/ 36 h 42"/>
                <a:gd name="T6" fmla="*/ 8 w 43"/>
                <a:gd name="T7" fmla="*/ 10 h 42"/>
                <a:gd name="T8" fmla="*/ 10 w 43"/>
                <a:gd name="T9" fmla="*/ 7 h 42"/>
                <a:gd name="T10" fmla="*/ 37 w 43"/>
                <a:gd name="T11" fmla="*/ 7 h 42"/>
                <a:gd name="T12" fmla="*/ 43 w 43"/>
                <a:gd name="T13" fmla="*/ 20 h 42"/>
                <a:gd name="T14" fmla="*/ 38 w 43"/>
                <a:gd name="T15" fmla="*/ 34 h 42"/>
                <a:gd name="T16" fmla="*/ 35 w 43"/>
                <a:gd name="T17" fmla="*/ 37 h 42"/>
                <a:gd name="T18" fmla="*/ 21 w 43"/>
                <a:gd name="T19" fmla="*/ 42 h 42"/>
                <a:gd name="T20" fmla="*/ 24 w 43"/>
                <a:gd name="T21" fmla="*/ 10 h 42"/>
                <a:gd name="T22" fmla="*/ 16 w 43"/>
                <a:gd name="T23" fmla="*/ 13 h 42"/>
                <a:gd name="T24" fmla="*/ 13 w 43"/>
                <a:gd name="T25" fmla="*/ 15 h 42"/>
                <a:gd name="T26" fmla="*/ 13 w 43"/>
                <a:gd name="T27" fmla="*/ 31 h 42"/>
                <a:gd name="T28" fmla="*/ 14 w 43"/>
                <a:gd name="T29" fmla="*/ 31 h 42"/>
                <a:gd name="T30" fmla="*/ 29 w 43"/>
                <a:gd name="T31" fmla="*/ 31 h 42"/>
                <a:gd name="T32" fmla="*/ 32 w 43"/>
                <a:gd name="T33" fmla="*/ 29 h 42"/>
                <a:gd name="T34" fmla="*/ 35 w 43"/>
                <a:gd name="T35" fmla="*/ 32 h 42"/>
                <a:gd name="T36" fmla="*/ 32 w 43"/>
                <a:gd name="T37" fmla="*/ 29 h 42"/>
                <a:gd name="T38" fmla="*/ 35 w 43"/>
                <a:gd name="T39" fmla="*/ 21 h 42"/>
                <a:gd name="T40" fmla="*/ 32 w 43"/>
                <a:gd name="T41" fmla="*/ 13 h 42"/>
                <a:gd name="T42" fmla="*/ 24 w 43"/>
                <a:gd name="T43"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42">
                  <a:moveTo>
                    <a:pt x="21" y="42"/>
                  </a:moveTo>
                  <a:cubicBezTo>
                    <a:pt x="17" y="42"/>
                    <a:pt x="12" y="40"/>
                    <a:pt x="8" y="37"/>
                  </a:cubicBezTo>
                  <a:cubicBezTo>
                    <a:pt x="7" y="36"/>
                    <a:pt x="7" y="36"/>
                    <a:pt x="7" y="36"/>
                  </a:cubicBezTo>
                  <a:cubicBezTo>
                    <a:pt x="0" y="29"/>
                    <a:pt x="1" y="17"/>
                    <a:pt x="8" y="10"/>
                  </a:cubicBezTo>
                  <a:cubicBezTo>
                    <a:pt x="10" y="7"/>
                    <a:pt x="10" y="7"/>
                    <a:pt x="10" y="7"/>
                  </a:cubicBezTo>
                  <a:cubicBezTo>
                    <a:pt x="17" y="0"/>
                    <a:pt x="29" y="0"/>
                    <a:pt x="37" y="7"/>
                  </a:cubicBezTo>
                  <a:cubicBezTo>
                    <a:pt x="41" y="10"/>
                    <a:pt x="43" y="15"/>
                    <a:pt x="43" y="20"/>
                  </a:cubicBezTo>
                  <a:cubicBezTo>
                    <a:pt x="43" y="25"/>
                    <a:pt x="41" y="30"/>
                    <a:pt x="38" y="34"/>
                  </a:cubicBezTo>
                  <a:cubicBezTo>
                    <a:pt x="35" y="37"/>
                    <a:pt x="35" y="37"/>
                    <a:pt x="35" y="37"/>
                  </a:cubicBezTo>
                  <a:cubicBezTo>
                    <a:pt x="31" y="40"/>
                    <a:pt x="26" y="42"/>
                    <a:pt x="21" y="42"/>
                  </a:cubicBezTo>
                  <a:close/>
                  <a:moveTo>
                    <a:pt x="24" y="10"/>
                  </a:moveTo>
                  <a:cubicBezTo>
                    <a:pt x="21" y="10"/>
                    <a:pt x="18" y="11"/>
                    <a:pt x="16" y="13"/>
                  </a:cubicBezTo>
                  <a:cubicBezTo>
                    <a:pt x="13" y="15"/>
                    <a:pt x="13" y="15"/>
                    <a:pt x="13" y="15"/>
                  </a:cubicBezTo>
                  <a:cubicBezTo>
                    <a:pt x="9" y="20"/>
                    <a:pt x="9" y="26"/>
                    <a:pt x="13" y="31"/>
                  </a:cubicBezTo>
                  <a:cubicBezTo>
                    <a:pt x="14" y="31"/>
                    <a:pt x="14" y="31"/>
                    <a:pt x="14" y="31"/>
                  </a:cubicBezTo>
                  <a:cubicBezTo>
                    <a:pt x="18" y="35"/>
                    <a:pt x="25" y="35"/>
                    <a:pt x="29" y="31"/>
                  </a:cubicBezTo>
                  <a:cubicBezTo>
                    <a:pt x="32" y="29"/>
                    <a:pt x="32" y="29"/>
                    <a:pt x="32" y="29"/>
                  </a:cubicBezTo>
                  <a:cubicBezTo>
                    <a:pt x="35" y="32"/>
                    <a:pt x="35" y="32"/>
                    <a:pt x="35" y="32"/>
                  </a:cubicBezTo>
                  <a:cubicBezTo>
                    <a:pt x="32" y="29"/>
                    <a:pt x="32" y="29"/>
                    <a:pt x="32" y="29"/>
                  </a:cubicBezTo>
                  <a:cubicBezTo>
                    <a:pt x="34" y="26"/>
                    <a:pt x="35" y="24"/>
                    <a:pt x="35" y="21"/>
                  </a:cubicBezTo>
                  <a:cubicBezTo>
                    <a:pt x="35" y="18"/>
                    <a:pt x="34" y="15"/>
                    <a:pt x="32" y="13"/>
                  </a:cubicBezTo>
                  <a:cubicBezTo>
                    <a:pt x="29" y="11"/>
                    <a:pt x="27" y="10"/>
                    <a:pt x="2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83" name="Freeform 11">
              <a:extLst>
                <a:ext uri="{FF2B5EF4-FFF2-40B4-BE49-F238E27FC236}">
                  <a16:creationId xmlns:a16="http://schemas.microsoft.com/office/drawing/2014/main" id="{F69092AE-11BF-46DA-ADBB-A436AF4072B6}"/>
                </a:ext>
              </a:extLst>
            </p:cNvPr>
            <p:cNvSpPr>
              <a:spLocks noEditPoints="1"/>
            </p:cNvSpPr>
            <p:nvPr/>
          </p:nvSpPr>
          <p:spPr bwMode="auto">
            <a:xfrm>
              <a:off x="150" y="393"/>
              <a:ext cx="88" cy="89"/>
            </a:xfrm>
            <a:custGeom>
              <a:avLst/>
              <a:gdLst>
                <a:gd name="T0" fmla="*/ 20 w 41"/>
                <a:gd name="T1" fmla="*/ 42 h 42"/>
                <a:gd name="T2" fmla="*/ 6 w 41"/>
                <a:gd name="T3" fmla="*/ 37 h 42"/>
                <a:gd name="T4" fmla="*/ 0 w 41"/>
                <a:gd name="T5" fmla="*/ 23 h 42"/>
                <a:gd name="T6" fmla="*/ 6 w 41"/>
                <a:gd name="T7" fmla="*/ 9 h 42"/>
                <a:gd name="T8" fmla="*/ 7 w 41"/>
                <a:gd name="T9" fmla="*/ 8 h 42"/>
                <a:gd name="T10" fmla="*/ 35 w 41"/>
                <a:gd name="T11" fmla="*/ 8 h 42"/>
                <a:gd name="T12" fmla="*/ 41 w 41"/>
                <a:gd name="T13" fmla="*/ 22 h 42"/>
                <a:gd name="T14" fmla="*/ 35 w 41"/>
                <a:gd name="T15" fmla="*/ 35 h 42"/>
                <a:gd name="T16" fmla="*/ 34 w 41"/>
                <a:gd name="T17" fmla="*/ 37 h 42"/>
                <a:gd name="T18" fmla="*/ 20 w 41"/>
                <a:gd name="T19" fmla="*/ 42 h 42"/>
                <a:gd name="T20" fmla="*/ 21 w 41"/>
                <a:gd name="T21" fmla="*/ 10 h 42"/>
                <a:gd name="T22" fmla="*/ 13 w 41"/>
                <a:gd name="T23" fmla="*/ 13 h 42"/>
                <a:gd name="T24" fmla="*/ 12 w 41"/>
                <a:gd name="T25" fmla="*/ 15 h 42"/>
                <a:gd name="T26" fmla="*/ 8 w 41"/>
                <a:gd name="T27" fmla="*/ 23 h 42"/>
                <a:gd name="T28" fmla="*/ 12 w 41"/>
                <a:gd name="T29" fmla="*/ 31 h 42"/>
                <a:gd name="T30" fmla="*/ 28 w 41"/>
                <a:gd name="T31" fmla="*/ 31 h 42"/>
                <a:gd name="T32" fmla="*/ 29 w 41"/>
                <a:gd name="T33" fmla="*/ 30 h 42"/>
                <a:gd name="T34" fmla="*/ 33 w 41"/>
                <a:gd name="T35" fmla="*/ 22 h 42"/>
                <a:gd name="T36" fmla="*/ 29 w 41"/>
                <a:gd name="T37" fmla="*/ 13 h 42"/>
                <a:gd name="T38" fmla="*/ 21 w 41"/>
                <a:gd name="T39" fmla="*/ 10 h 42"/>
                <a:gd name="T40" fmla="*/ 9 w 41"/>
                <a:gd name="T41" fmla="*/ 12 h 42"/>
                <a:gd name="T42" fmla="*/ 9 w 41"/>
                <a:gd name="T4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2">
                  <a:moveTo>
                    <a:pt x="20" y="42"/>
                  </a:moveTo>
                  <a:cubicBezTo>
                    <a:pt x="15" y="42"/>
                    <a:pt x="10" y="40"/>
                    <a:pt x="6" y="37"/>
                  </a:cubicBezTo>
                  <a:cubicBezTo>
                    <a:pt x="2" y="33"/>
                    <a:pt x="0" y="28"/>
                    <a:pt x="0" y="23"/>
                  </a:cubicBezTo>
                  <a:cubicBezTo>
                    <a:pt x="0" y="18"/>
                    <a:pt x="2" y="13"/>
                    <a:pt x="6" y="9"/>
                  </a:cubicBezTo>
                  <a:cubicBezTo>
                    <a:pt x="7" y="8"/>
                    <a:pt x="7" y="8"/>
                    <a:pt x="7" y="8"/>
                  </a:cubicBezTo>
                  <a:cubicBezTo>
                    <a:pt x="15" y="0"/>
                    <a:pt x="27" y="0"/>
                    <a:pt x="35" y="8"/>
                  </a:cubicBezTo>
                  <a:cubicBezTo>
                    <a:pt x="38" y="11"/>
                    <a:pt x="41" y="16"/>
                    <a:pt x="41" y="22"/>
                  </a:cubicBezTo>
                  <a:cubicBezTo>
                    <a:pt x="41" y="27"/>
                    <a:pt x="38" y="32"/>
                    <a:pt x="35" y="35"/>
                  </a:cubicBezTo>
                  <a:cubicBezTo>
                    <a:pt x="34" y="37"/>
                    <a:pt x="34" y="37"/>
                    <a:pt x="34" y="37"/>
                  </a:cubicBezTo>
                  <a:cubicBezTo>
                    <a:pt x="30" y="40"/>
                    <a:pt x="25" y="42"/>
                    <a:pt x="20" y="42"/>
                  </a:cubicBezTo>
                  <a:close/>
                  <a:moveTo>
                    <a:pt x="21" y="10"/>
                  </a:moveTo>
                  <a:cubicBezTo>
                    <a:pt x="18" y="10"/>
                    <a:pt x="15" y="11"/>
                    <a:pt x="13" y="13"/>
                  </a:cubicBezTo>
                  <a:cubicBezTo>
                    <a:pt x="12" y="15"/>
                    <a:pt x="12" y="15"/>
                    <a:pt x="12" y="15"/>
                  </a:cubicBezTo>
                  <a:cubicBezTo>
                    <a:pt x="9" y="17"/>
                    <a:pt x="8" y="20"/>
                    <a:pt x="8" y="23"/>
                  </a:cubicBezTo>
                  <a:cubicBezTo>
                    <a:pt x="8" y="26"/>
                    <a:pt x="9" y="29"/>
                    <a:pt x="12" y="31"/>
                  </a:cubicBezTo>
                  <a:cubicBezTo>
                    <a:pt x="16" y="35"/>
                    <a:pt x="24" y="35"/>
                    <a:pt x="28" y="31"/>
                  </a:cubicBezTo>
                  <a:cubicBezTo>
                    <a:pt x="29" y="30"/>
                    <a:pt x="29" y="30"/>
                    <a:pt x="29" y="30"/>
                  </a:cubicBezTo>
                  <a:cubicBezTo>
                    <a:pt x="31" y="28"/>
                    <a:pt x="33" y="25"/>
                    <a:pt x="33" y="22"/>
                  </a:cubicBezTo>
                  <a:cubicBezTo>
                    <a:pt x="33" y="19"/>
                    <a:pt x="31" y="16"/>
                    <a:pt x="29" y="13"/>
                  </a:cubicBezTo>
                  <a:cubicBezTo>
                    <a:pt x="27" y="11"/>
                    <a:pt x="24" y="10"/>
                    <a:pt x="21" y="10"/>
                  </a:cubicBezTo>
                  <a:close/>
                  <a:moveTo>
                    <a:pt x="9" y="12"/>
                  </a:moveTo>
                  <a:cubicBezTo>
                    <a:pt x="9" y="12"/>
                    <a:pt x="9" y="12"/>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84" name="Freeform 12">
              <a:extLst>
                <a:ext uri="{FF2B5EF4-FFF2-40B4-BE49-F238E27FC236}">
                  <a16:creationId xmlns:a16="http://schemas.microsoft.com/office/drawing/2014/main" id="{CE551DE8-22E6-49EC-823B-A6B8BA3C48D6}"/>
                </a:ext>
              </a:extLst>
            </p:cNvPr>
            <p:cNvSpPr>
              <a:spLocks/>
            </p:cNvSpPr>
            <p:nvPr/>
          </p:nvSpPr>
          <p:spPr bwMode="auto">
            <a:xfrm>
              <a:off x="334" y="410"/>
              <a:ext cx="89" cy="79"/>
            </a:xfrm>
            <a:custGeom>
              <a:avLst/>
              <a:gdLst>
                <a:gd name="T0" fmla="*/ 22 w 42"/>
                <a:gd name="T1" fmla="*/ 37 h 37"/>
                <a:gd name="T2" fmla="*/ 8 w 42"/>
                <a:gd name="T3" fmla="*/ 31 h 37"/>
                <a:gd name="T4" fmla="*/ 0 w 42"/>
                <a:gd name="T5" fmla="*/ 23 h 37"/>
                <a:gd name="T6" fmla="*/ 6 w 42"/>
                <a:gd name="T7" fmla="*/ 17 h 37"/>
                <a:gd name="T8" fmla="*/ 14 w 42"/>
                <a:gd name="T9" fmla="*/ 25 h 37"/>
                <a:gd name="T10" fmla="*/ 30 w 42"/>
                <a:gd name="T11" fmla="*/ 25 h 37"/>
                <a:gd name="T12" fmla="*/ 34 w 42"/>
                <a:gd name="T13" fmla="*/ 17 h 37"/>
                <a:gd name="T14" fmla="*/ 30 w 42"/>
                <a:gd name="T15" fmla="*/ 9 h 37"/>
                <a:gd name="T16" fmla="*/ 27 w 42"/>
                <a:gd name="T17" fmla="*/ 6 h 37"/>
                <a:gd name="T18" fmla="*/ 33 w 42"/>
                <a:gd name="T19" fmla="*/ 0 h 37"/>
                <a:gd name="T20" fmla="*/ 36 w 42"/>
                <a:gd name="T21" fmla="*/ 3 h 37"/>
                <a:gd name="T22" fmla="*/ 42 w 42"/>
                <a:gd name="T23" fmla="*/ 17 h 37"/>
                <a:gd name="T24" fmla="*/ 36 w 42"/>
                <a:gd name="T25" fmla="*/ 31 h 37"/>
                <a:gd name="T26" fmla="*/ 22 w 42"/>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7">
                  <a:moveTo>
                    <a:pt x="22" y="37"/>
                  </a:moveTo>
                  <a:cubicBezTo>
                    <a:pt x="17" y="37"/>
                    <a:pt x="12" y="35"/>
                    <a:pt x="8" y="31"/>
                  </a:cubicBezTo>
                  <a:cubicBezTo>
                    <a:pt x="0" y="23"/>
                    <a:pt x="0" y="23"/>
                    <a:pt x="0" y="23"/>
                  </a:cubicBezTo>
                  <a:cubicBezTo>
                    <a:pt x="6" y="17"/>
                    <a:pt x="6" y="17"/>
                    <a:pt x="6" y="17"/>
                  </a:cubicBezTo>
                  <a:cubicBezTo>
                    <a:pt x="14" y="25"/>
                    <a:pt x="14" y="25"/>
                    <a:pt x="14" y="25"/>
                  </a:cubicBezTo>
                  <a:cubicBezTo>
                    <a:pt x="18" y="30"/>
                    <a:pt x="26" y="30"/>
                    <a:pt x="30" y="25"/>
                  </a:cubicBezTo>
                  <a:cubicBezTo>
                    <a:pt x="33" y="23"/>
                    <a:pt x="34" y="20"/>
                    <a:pt x="34" y="17"/>
                  </a:cubicBezTo>
                  <a:cubicBezTo>
                    <a:pt x="34" y="14"/>
                    <a:pt x="33" y="11"/>
                    <a:pt x="30" y="9"/>
                  </a:cubicBezTo>
                  <a:cubicBezTo>
                    <a:pt x="27" y="6"/>
                    <a:pt x="27" y="6"/>
                    <a:pt x="27" y="6"/>
                  </a:cubicBezTo>
                  <a:cubicBezTo>
                    <a:pt x="33" y="0"/>
                    <a:pt x="33" y="0"/>
                    <a:pt x="33" y="0"/>
                  </a:cubicBezTo>
                  <a:cubicBezTo>
                    <a:pt x="36" y="3"/>
                    <a:pt x="36" y="3"/>
                    <a:pt x="36" y="3"/>
                  </a:cubicBezTo>
                  <a:cubicBezTo>
                    <a:pt x="40" y="7"/>
                    <a:pt x="42" y="12"/>
                    <a:pt x="42" y="17"/>
                  </a:cubicBezTo>
                  <a:cubicBezTo>
                    <a:pt x="42" y="22"/>
                    <a:pt x="40" y="27"/>
                    <a:pt x="36" y="31"/>
                  </a:cubicBezTo>
                  <a:cubicBezTo>
                    <a:pt x="32" y="35"/>
                    <a:pt x="27" y="37"/>
                    <a:pt x="2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85" name="Freeform 13">
              <a:extLst>
                <a:ext uri="{FF2B5EF4-FFF2-40B4-BE49-F238E27FC236}">
                  <a16:creationId xmlns:a16="http://schemas.microsoft.com/office/drawing/2014/main" id="{713EA6CD-346A-454F-A20C-61A0561B4033}"/>
                </a:ext>
              </a:extLst>
            </p:cNvPr>
            <p:cNvSpPr>
              <a:spLocks/>
            </p:cNvSpPr>
            <p:nvPr/>
          </p:nvSpPr>
          <p:spPr bwMode="auto">
            <a:xfrm>
              <a:off x="381" y="209"/>
              <a:ext cx="136" cy="182"/>
            </a:xfrm>
            <a:custGeom>
              <a:avLst/>
              <a:gdLst>
                <a:gd name="T0" fmla="*/ 43 w 64"/>
                <a:gd name="T1" fmla="*/ 85 h 85"/>
                <a:gd name="T2" fmla="*/ 29 w 64"/>
                <a:gd name="T3" fmla="*/ 79 h 85"/>
                <a:gd name="T4" fmla="*/ 35 w 64"/>
                <a:gd name="T5" fmla="*/ 74 h 85"/>
                <a:gd name="T6" fmla="*/ 51 w 64"/>
                <a:gd name="T7" fmla="*/ 74 h 85"/>
                <a:gd name="T8" fmla="*/ 51 w 64"/>
                <a:gd name="T9" fmla="*/ 73 h 85"/>
                <a:gd name="T10" fmla="*/ 51 w 64"/>
                <a:gd name="T11" fmla="*/ 58 h 85"/>
                <a:gd name="T12" fmla="*/ 0 w 64"/>
                <a:gd name="T13" fmla="*/ 6 h 85"/>
                <a:gd name="T14" fmla="*/ 6 w 64"/>
                <a:gd name="T15" fmla="*/ 0 h 85"/>
                <a:gd name="T16" fmla="*/ 57 w 64"/>
                <a:gd name="T17" fmla="*/ 52 h 85"/>
                <a:gd name="T18" fmla="*/ 57 w 64"/>
                <a:gd name="T19" fmla="*/ 79 h 85"/>
                <a:gd name="T20" fmla="*/ 56 w 64"/>
                <a:gd name="T21" fmla="*/ 79 h 85"/>
                <a:gd name="T22" fmla="*/ 43 w 64"/>
                <a:gd name="T2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85">
                  <a:moveTo>
                    <a:pt x="43" y="85"/>
                  </a:moveTo>
                  <a:cubicBezTo>
                    <a:pt x="38" y="85"/>
                    <a:pt x="33" y="83"/>
                    <a:pt x="29" y="79"/>
                  </a:cubicBezTo>
                  <a:cubicBezTo>
                    <a:pt x="35" y="74"/>
                    <a:pt x="35" y="74"/>
                    <a:pt x="35" y="74"/>
                  </a:cubicBezTo>
                  <a:cubicBezTo>
                    <a:pt x="39" y="78"/>
                    <a:pt x="46" y="78"/>
                    <a:pt x="51" y="74"/>
                  </a:cubicBezTo>
                  <a:cubicBezTo>
                    <a:pt x="51" y="73"/>
                    <a:pt x="51" y="73"/>
                    <a:pt x="51" y="73"/>
                  </a:cubicBezTo>
                  <a:cubicBezTo>
                    <a:pt x="55" y="69"/>
                    <a:pt x="55" y="62"/>
                    <a:pt x="51" y="58"/>
                  </a:cubicBezTo>
                  <a:cubicBezTo>
                    <a:pt x="0" y="6"/>
                    <a:pt x="0" y="6"/>
                    <a:pt x="0" y="6"/>
                  </a:cubicBezTo>
                  <a:cubicBezTo>
                    <a:pt x="6" y="0"/>
                    <a:pt x="6" y="0"/>
                    <a:pt x="6" y="0"/>
                  </a:cubicBezTo>
                  <a:cubicBezTo>
                    <a:pt x="57" y="52"/>
                    <a:pt x="57" y="52"/>
                    <a:pt x="57" y="52"/>
                  </a:cubicBezTo>
                  <a:cubicBezTo>
                    <a:pt x="64" y="60"/>
                    <a:pt x="64" y="71"/>
                    <a:pt x="57" y="79"/>
                  </a:cubicBezTo>
                  <a:cubicBezTo>
                    <a:pt x="57" y="79"/>
                    <a:pt x="57" y="79"/>
                    <a:pt x="56" y="79"/>
                  </a:cubicBezTo>
                  <a:cubicBezTo>
                    <a:pt x="53" y="83"/>
                    <a:pt x="48" y="85"/>
                    <a:pt x="43"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86" name="Freeform 14">
              <a:extLst>
                <a:ext uri="{FF2B5EF4-FFF2-40B4-BE49-F238E27FC236}">
                  <a16:creationId xmlns:a16="http://schemas.microsoft.com/office/drawing/2014/main" id="{D57DA249-A18C-43E7-BD05-4AE0B5927953}"/>
                </a:ext>
              </a:extLst>
            </p:cNvPr>
            <p:cNvSpPr>
              <a:spLocks/>
            </p:cNvSpPr>
            <p:nvPr/>
          </p:nvSpPr>
          <p:spPr bwMode="auto">
            <a:xfrm>
              <a:off x="163" y="53"/>
              <a:ext cx="386" cy="226"/>
            </a:xfrm>
            <a:custGeom>
              <a:avLst/>
              <a:gdLst>
                <a:gd name="T0" fmla="*/ 163 w 181"/>
                <a:gd name="T1" fmla="*/ 106 h 106"/>
                <a:gd name="T2" fmla="*/ 155 w 181"/>
                <a:gd name="T3" fmla="*/ 106 h 106"/>
                <a:gd name="T4" fmla="*/ 155 w 181"/>
                <a:gd name="T5" fmla="*/ 76 h 106"/>
                <a:gd name="T6" fmla="*/ 169 w 181"/>
                <a:gd name="T7" fmla="*/ 62 h 106"/>
                <a:gd name="T8" fmla="*/ 119 w 181"/>
                <a:gd name="T9" fmla="*/ 12 h 106"/>
                <a:gd name="T10" fmla="*/ 109 w 181"/>
                <a:gd name="T11" fmla="*/ 22 h 106"/>
                <a:gd name="T12" fmla="*/ 81 w 181"/>
                <a:gd name="T13" fmla="*/ 22 h 106"/>
                <a:gd name="T14" fmla="*/ 49 w 181"/>
                <a:gd name="T15" fmla="*/ 35 h 106"/>
                <a:gd name="T16" fmla="*/ 13 w 181"/>
                <a:gd name="T17" fmla="*/ 73 h 106"/>
                <a:gd name="T18" fmla="*/ 10 w 181"/>
                <a:gd name="T19" fmla="*/ 80 h 106"/>
                <a:gd name="T20" fmla="*/ 13 w 181"/>
                <a:gd name="T21" fmla="*/ 87 h 106"/>
                <a:gd name="T22" fmla="*/ 25 w 181"/>
                <a:gd name="T23" fmla="*/ 88 h 106"/>
                <a:gd name="T24" fmla="*/ 67 w 181"/>
                <a:gd name="T25" fmla="*/ 61 h 106"/>
                <a:gd name="T26" fmla="*/ 69 w 181"/>
                <a:gd name="T27" fmla="*/ 63 h 106"/>
                <a:gd name="T28" fmla="*/ 114 w 181"/>
                <a:gd name="T29" fmla="*/ 66 h 106"/>
                <a:gd name="T30" fmla="*/ 117 w 181"/>
                <a:gd name="T31" fmla="*/ 63 h 106"/>
                <a:gd name="T32" fmla="*/ 120 w 181"/>
                <a:gd name="T33" fmla="*/ 60 h 106"/>
                <a:gd name="T34" fmla="*/ 126 w 181"/>
                <a:gd name="T35" fmla="*/ 65 h 106"/>
                <a:gd name="T36" fmla="*/ 123 w 181"/>
                <a:gd name="T37" fmla="*/ 68 h 106"/>
                <a:gd name="T38" fmla="*/ 119 w 181"/>
                <a:gd name="T39" fmla="*/ 72 h 106"/>
                <a:gd name="T40" fmla="*/ 66 w 181"/>
                <a:gd name="T41" fmla="*/ 71 h 106"/>
                <a:gd name="T42" fmla="*/ 29 w 181"/>
                <a:gd name="T43" fmla="*/ 95 h 106"/>
                <a:gd name="T44" fmla="*/ 7 w 181"/>
                <a:gd name="T45" fmla="*/ 93 h 106"/>
                <a:gd name="T46" fmla="*/ 7 w 181"/>
                <a:gd name="T47" fmla="*/ 68 h 106"/>
                <a:gd name="T48" fmla="*/ 44 w 181"/>
                <a:gd name="T49" fmla="*/ 29 h 106"/>
                <a:gd name="T50" fmla="*/ 81 w 181"/>
                <a:gd name="T51" fmla="*/ 14 h 106"/>
                <a:gd name="T52" fmla="*/ 105 w 181"/>
                <a:gd name="T53" fmla="*/ 14 h 106"/>
                <a:gd name="T54" fmla="*/ 119 w 181"/>
                <a:gd name="T55" fmla="*/ 0 h 106"/>
                <a:gd name="T56" fmla="*/ 181 w 181"/>
                <a:gd name="T57" fmla="*/ 62 h 106"/>
                <a:gd name="T58" fmla="*/ 163 w 181"/>
                <a:gd name="T59" fmla="*/ 80 h 106"/>
                <a:gd name="T60" fmla="*/ 163 w 181"/>
                <a:gd name="T6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106">
                  <a:moveTo>
                    <a:pt x="163" y="106"/>
                  </a:moveTo>
                  <a:cubicBezTo>
                    <a:pt x="155" y="106"/>
                    <a:pt x="155" y="106"/>
                    <a:pt x="155" y="106"/>
                  </a:cubicBezTo>
                  <a:cubicBezTo>
                    <a:pt x="155" y="76"/>
                    <a:pt x="155" y="76"/>
                    <a:pt x="155" y="76"/>
                  </a:cubicBezTo>
                  <a:cubicBezTo>
                    <a:pt x="169" y="62"/>
                    <a:pt x="169" y="62"/>
                    <a:pt x="169" y="62"/>
                  </a:cubicBezTo>
                  <a:cubicBezTo>
                    <a:pt x="119" y="12"/>
                    <a:pt x="119" y="12"/>
                    <a:pt x="119" y="12"/>
                  </a:cubicBezTo>
                  <a:cubicBezTo>
                    <a:pt x="109" y="22"/>
                    <a:pt x="109" y="22"/>
                    <a:pt x="109" y="22"/>
                  </a:cubicBezTo>
                  <a:cubicBezTo>
                    <a:pt x="81" y="22"/>
                    <a:pt x="81" y="22"/>
                    <a:pt x="81" y="22"/>
                  </a:cubicBezTo>
                  <a:cubicBezTo>
                    <a:pt x="69" y="22"/>
                    <a:pt x="58" y="27"/>
                    <a:pt x="49" y="35"/>
                  </a:cubicBezTo>
                  <a:cubicBezTo>
                    <a:pt x="13" y="73"/>
                    <a:pt x="13" y="73"/>
                    <a:pt x="13" y="73"/>
                  </a:cubicBezTo>
                  <a:cubicBezTo>
                    <a:pt x="11" y="75"/>
                    <a:pt x="10" y="77"/>
                    <a:pt x="10" y="80"/>
                  </a:cubicBezTo>
                  <a:cubicBezTo>
                    <a:pt x="10" y="83"/>
                    <a:pt x="11" y="85"/>
                    <a:pt x="13" y="87"/>
                  </a:cubicBezTo>
                  <a:cubicBezTo>
                    <a:pt x="16" y="90"/>
                    <a:pt x="21" y="90"/>
                    <a:pt x="25" y="88"/>
                  </a:cubicBezTo>
                  <a:cubicBezTo>
                    <a:pt x="67" y="61"/>
                    <a:pt x="67" y="61"/>
                    <a:pt x="67" y="61"/>
                  </a:cubicBezTo>
                  <a:cubicBezTo>
                    <a:pt x="69" y="63"/>
                    <a:pt x="69" y="63"/>
                    <a:pt x="69" y="63"/>
                  </a:cubicBezTo>
                  <a:cubicBezTo>
                    <a:pt x="81" y="76"/>
                    <a:pt x="101" y="78"/>
                    <a:pt x="114" y="66"/>
                  </a:cubicBezTo>
                  <a:cubicBezTo>
                    <a:pt x="115" y="65"/>
                    <a:pt x="116" y="64"/>
                    <a:pt x="117" y="63"/>
                  </a:cubicBezTo>
                  <a:cubicBezTo>
                    <a:pt x="120" y="60"/>
                    <a:pt x="120" y="60"/>
                    <a:pt x="120" y="60"/>
                  </a:cubicBezTo>
                  <a:cubicBezTo>
                    <a:pt x="126" y="65"/>
                    <a:pt x="126" y="65"/>
                    <a:pt x="126" y="65"/>
                  </a:cubicBezTo>
                  <a:cubicBezTo>
                    <a:pt x="123" y="68"/>
                    <a:pt x="123" y="68"/>
                    <a:pt x="123" y="68"/>
                  </a:cubicBezTo>
                  <a:cubicBezTo>
                    <a:pt x="122" y="69"/>
                    <a:pt x="121" y="71"/>
                    <a:pt x="119" y="72"/>
                  </a:cubicBezTo>
                  <a:cubicBezTo>
                    <a:pt x="104" y="86"/>
                    <a:pt x="81" y="85"/>
                    <a:pt x="66" y="71"/>
                  </a:cubicBezTo>
                  <a:cubicBezTo>
                    <a:pt x="29" y="95"/>
                    <a:pt x="29" y="95"/>
                    <a:pt x="29" y="95"/>
                  </a:cubicBezTo>
                  <a:cubicBezTo>
                    <a:pt x="23" y="99"/>
                    <a:pt x="13" y="98"/>
                    <a:pt x="7" y="93"/>
                  </a:cubicBezTo>
                  <a:cubicBezTo>
                    <a:pt x="0" y="86"/>
                    <a:pt x="0" y="75"/>
                    <a:pt x="7" y="68"/>
                  </a:cubicBezTo>
                  <a:cubicBezTo>
                    <a:pt x="44" y="29"/>
                    <a:pt x="44" y="29"/>
                    <a:pt x="44" y="29"/>
                  </a:cubicBezTo>
                  <a:cubicBezTo>
                    <a:pt x="54" y="19"/>
                    <a:pt x="67" y="14"/>
                    <a:pt x="81" y="14"/>
                  </a:cubicBezTo>
                  <a:cubicBezTo>
                    <a:pt x="105" y="14"/>
                    <a:pt x="105" y="14"/>
                    <a:pt x="105" y="14"/>
                  </a:cubicBezTo>
                  <a:cubicBezTo>
                    <a:pt x="119" y="0"/>
                    <a:pt x="119" y="0"/>
                    <a:pt x="119" y="0"/>
                  </a:cubicBezTo>
                  <a:cubicBezTo>
                    <a:pt x="181" y="62"/>
                    <a:pt x="181" y="62"/>
                    <a:pt x="181" y="62"/>
                  </a:cubicBezTo>
                  <a:cubicBezTo>
                    <a:pt x="163" y="80"/>
                    <a:pt x="163" y="80"/>
                    <a:pt x="163" y="80"/>
                  </a:cubicBezTo>
                  <a:lnTo>
                    <a:pt x="163"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grpSp>
      <p:grpSp>
        <p:nvGrpSpPr>
          <p:cNvPr id="87" name="Group 4">
            <a:extLst>
              <a:ext uri="{FF2B5EF4-FFF2-40B4-BE49-F238E27FC236}">
                <a16:creationId xmlns:a16="http://schemas.microsoft.com/office/drawing/2014/main" id="{84E4D73F-F998-4D16-94A7-F10764C94B7B}"/>
              </a:ext>
            </a:extLst>
          </p:cNvPr>
          <p:cNvGrpSpPr>
            <a:grpSpLocks noChangeAspect="1"/>
          </p:cNvGrpSpPr>
          <p:nvPr/>
        </p:nvGrpSpPr>
        <p:grpSpPr bwMode="auto">
          <a:xfrm>
            <a:off x="1043810" y="2180721"/>
            <a:ext cx="464603" cy="464603"/>
            <a:chOff x="88" y="88"/>
            <a:chExt cx="400" cy="400"/>
          </a:xfrm>
          <a:solidFill>
            <a:schemeClr val="tx2"/>
          </a:solidFill>
        </p:grpSpPr>
        <p:sp>
          <p:nvSpPr>
            <p:cNvPr id="88" name="Freeform 5">
              <a:extLst>
                <a:ext uri="{FF2B5EF4-FFF2-40B4-BE49-F238E27FC236}">
                  <a16:creationId xmlns:a16="http://schemas.microsoft.com/office/drawing/2014/main" id="{D376FAE4-3140-45D0-AFDF-8FC194A50DF9}"/>
                </a:ext>
              </a:extLst>
            </p:cNvPr>
            <p:cNvSpPr>
              <a:spLocks noEditPoints="1"/>
            </p:cNvSpPr>
            <p:nvPr/>
          </p:nvSpPr>
          <p:spPr bwMode="auto">
            <a:xfrm>
              <a:off x="219" y="219"/>
              <a:ext cx="139" cy="139"/>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8 h 64"/>
                <a:gd name="T12" fmla="*/ 8 w 64"/>
                <a:gd name="T13" fmla="*/ 32 h 64"/>
                <a:gd name="T14" fmla="*/ 32 w 64"/>
                <a:gd name="T15" fmla="*/ 56 h 64"/>
                <a:gd name="T16" fmla="*/ 56 w 64"/>
                <a:gd name="T17" fmla="*/ 32 h 64"/>
                <a:gd name="T18" fmla="*/ 32 w 64"/>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8"/>
                  </a:moveTo>
                  <a:cubicBezTo>
                    <a:pt x="19" y="8"/>
                    <a:pt x="8" y="19"/>
                    <a:pt x="8" y="32"/>
                  </a:cubicBezTo>
                  <a:cubicBezTo>
                    <a:pt x="8" y="45"/>
                    <a:pt x="19" y="56"/>
                    <a:pt x="32" y="56"/>
                  </a:cubicBezTo>
                  <a:cubicBezTo>
                    <a:pt x="45" y="56"/>
                    <a:pt x="56" y="45"/>
                    <a:pt x="56" y="32"/>
                  </a:cubicBezTo>
                  <a:cubicBezTo>
                    <a:pt x="56" y="19"/>
                    <a:pt x="45" y="8"/>
                    <a:pt x="3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sp>
          <p:nvSpPr>
            <p:cNvPr id="89" name="Freeform 6">
              <a:extLst>
                <a:ext uri="{FF2B5EF4-FFF2-40B4-BE49-F238E27FC236}">
                  <a16:creationId xmlns:a16="http://schemas.microsoft.com/office/drawing/2014/main" id="{FC84B972-2425-45FE-A58D-B0346D393D68}"/>
                </a:ext>
              </a:extLst>
            </p:cNvPr>
            <p:cNvSpPr>
              <a:spLocks noEditPoints="1"/>
            </p:cNvSpPr>
            <p:nvPr/>
          </p:nvSpPr>
          <p:spPr bwMode="auto">
            <a:xfrm>
              <a:off x="88" y="88"/>
              <a:ext cx="400" cy="400"/>
            </a:xfrm>
            <a:custGeom>
              <a:avLst/>
              <a:gdLst>
                <a:gd name="T0" fmla="*/ 75 w 184"/>
                <a:gd name="T1" fmla="*/ 168 h 184"/>
                <a:gd name="T2" fmla="*/ 58 w 184"/>
                <a:gd name="T3" fmla="*/ 151 h 184"/>
                <a:gd name="T4" fmla="*/ 27 w 184"/>
                <a:gd name="T5" fmla="*/ 157 h 184"/>
                <a:gd name="T6" fmla="*/ 33 w 184"/>
                <a:gd name="T7" fmla="*/ 126 h 184"/>
                <a:gd name="T8" fmla="*/ 16 w 184"/>
                <a:gd name="T9" fmla="*/ 109 h 184"/>
                <a:gd name="T10" fmla="*/ 16 w 184"/>
                <a:gd name="T11" fmla="*/ 75 h 184"/>
                <a:gd name="T12" fmla="*/ 33 w 184"/>
                <a:gd name="T13" fmla="*/ 58 h 184"/>
                <a:gd name="T14" fmla="*/ 27 w 184"/>
                <a:gd name="T15" fmla="*/ 27 h 184"/>
                <a:gd name="T16" fmla="*/ 58 w 184"/>
                <a:gd name="T17" fmla="*/ 33 h 184"/>
                <a:gd name="T18" fmla="*/ 75 w 184"/>
                <a:gd name="T19" fmla="*/ 16 h 184"/>
                <a:gd name="T20" fmla="*/ 109 w 184"/>
                <a:gd name="T21" fmla="*/ 16 h 184"/>
                <a:gd name="T22" fmla="*/ 126 w 184"/>
                <a:gd name="T23" fmla="*/ 33 h 184"/>
                <a:gd name="T24" fmla="*/ 157 w 184"/>
                <a:gd name="T25" fmla="*/ 27 h 184"/>
                <a:gd name="T26" fmla="*/ 151 w 184"/>
                <a:gd name="T27" fmla="*/ 58 h 184"/>
                <a:gd name="T28" fmla="*/ 168 w 184"/>
                <a:gd name="T29" fmla="*/ 75 h 184"/>
                <a:gd name="T30" fmla="*/ 168 w 184"/>
                <a:gd name="T31" fmla="*/ 109 h 184"/>
                <a:gd name="T32" fmla="*/ 151 w 184"/>
                <a:gd name="T33" fmla="*/ 126 h 184"/>
                <a:gd name="T34" fmla="*/ 157 w 184"/>
                <a:gd name="T35" fmla="*/ 157 h 184"/>
                <a:gd name="T36" fmla="*/ 126 w 184"/>
                <a:gd name="T37" fmla="*/ 151 h 184"/>
                <a:gd name="T38" fmla="*/ 109 w 184"/>
                <a:gd name="T39" fmla="*/ 168 h 184"/>
                <a:gd name="T40" fmla="*/ 58 w 184"/>
                <a:gd name="T41" fmla="*/ 141 h 184"/>
                <a:gd name="T42" fmla="*/ 79 w 184"/>
                <a:gd name="T43" fmla="*/ 150 h 184"/>
                <a:gd name="T44" fmla="*/ 83 w 184"/>
                <a:gd name="T45" fmla="*/ 168 h 184"/>
                <a:gd name="T46" fmla="*/ 101 w 184"/>
                <a:gd name="T47" fmla="*/ 168 h 184"/>
                <a:gd name="T48" fmla="*/ 105 w 184"/>
                <a:gd name="T49" fmla="*/ 150 h 184"/>
                <a:gd name="T50" fmla="*/ 126 w 184"/>
                <a:gd name="T51" fmla="*/ 141 h 184"/>
                <a:gd name="T52" fmla="*/ 151 w 184"/>
                <a:gd name="T53" fmla="*/ 151 h 184"/>
                <a:gd name="T54" fmla="*/ 141 w 184"/>
                <a:gd name="T55" fmla="*/ 126 h 184"/>
                <a:gd name="T56" fmla="*/ 150 w 184"/>
                <a:gd name="T57" fmla="*/ 105 h 184"/>
                <a:gd name="T58" fmla="*/ 168 w 184"/>
                <a:gd name="T59" fmla="*/ 101 h 184"/>
                <a:gd name="T60" fmla="*/ 168 w 184"/>
                <a:gd name="T61" fmla="*/ 83 h 184"/>
                <a:gd name="T62" fmla="*/ 150 w 184"/>
                <a:gd name="T63" fmla="*/ 79 h 184"/>
                <a:gd name="T64" fmla="*/ 141 w 184"/>
                <a:gd name="T65" fmla="*/ 58 h 184"/>
                <a:gd name="T66" fmla="*/ 151 w 184"/>
                <a:gd name="T67" fmla="*/ 33 h 184"/>
                <a:gd name="T68" fmla="*/ 126 w 184"/>
                <a:gd name="T69" fmla="*/ 43 h 184"/>
                <a:gd name="T70" fmla="*/ 105 w 184"/>
                <a:gd name="T71" fmla="*/ 33 h 184"/>
                <a:gd name="T72" fmla="*/ 101 w 184"/>
                <a:gd name="T73" fmla="*/ 16 h 184"/>
                <a:gd name="T74" fmla="*/ 83 w 184"/>
                <a:gd name="T75" fmla="*/ 16 h 184"/>
                <a:gd name="T76" fmla="*/ 79 w 184"/>
                <a:gd name="T77" fmla="*/ 33 h 184"/>
                <a:gd name="T78" fmla="*/ 58 w 184"/>
                <a:gd name="T79" fmla="*/ 43 h 184"/>
                <a:gd name="T80" fmla="*/ 33 w 184"/>
                <a:gd name="T81" fmla="*/ 33 h 184"/>
                <a:gd name="T82" fmla="*/ 43 w 184"/>
                <a:gd name="T83" fmla="*/ 58 h 184"/>
                <a:gd name="T84" fmla="*/ 34 w 184"/>
                <a:gd name="T85" fmla="*/ 79 h 184"/>
                <a:gd name="T86" fmla="*/ 16 w 184"/>
                <a:gd name="T87" fmla="*/ 83 h 184"/>
                <a:gd name="T88" fmla="*/ 16 w 184"/>
                <a:gd name="T89" fmla="*/ 101 h 184"/>
                <a:gd name="T90" fmla="*/ 34 w 184"/>
                <a:gd name="T91" fmla="*/ 105 h 184"/>
                <a:gd name="T92" fmla="*/ 43 w 184"/>
                <a:gd name="T93" fmla="*/ 126 h 184"/>
                <a:gd name="T94" fmla="*/ 33 w 184"/>
                <a:gd name="T95" fmla="*/ 151 h 184"/>
                <a:gd name="T96" fmla="*/ 58 w 184"/>
                <a:gd name="T97" fmla="*/ 14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4" h="184">
                  <a:moveTo>
                    <a:pt x="92" y="184"/>
                  </a:moveTo>
                  <a:cubicBezTo>
                    <a:pt x="83" y="184"/>
                    <a:pt x="76" y="177"/>
                    <a:pt x="75" y="168"/>
                  </a:cubicBezTo>
                  <a:cubicBezTo>
                    <a:pt x="74" y="158"/>
                    <a:pt x="74" y="158"/>
                    <a:pt x="74" y="158"/>
                  </a:cubicBezTo>
                  <a:cubicBezTo>
                    <a:pt x="69" y="156"/>
                    <a:pt x="63" y="154"/>
                    <a:pt x="58" y="151"/>
                  </a:cubicBezTo>
                  <a:cubicBezTo>
                    <a:pt x="50" y="158"/>
                    <a:pt x="50" y="158"/>
                    <a:pt x="50" y="158"/>
                  </a:cubicBezTo>
                  <a:cubicBezTo>
                    <a:pt x="43" y="164"/>
                    <a:pt x="33" y="163"/>
                    <a:pt x="27" y="157"/>
                  </a:cubicBezTo>
                  <a:cubicBezTo>
                    <a:pt x="21" y="151"/>
                    <a:pt x="20" y="141"/>
                    <a:pt x="26" y="134"/>
                  </a:cubicBezTo>
                  <a:cubicBezTo>
                    <a:pt x="33" y="126"/>
                    <a:pt x="33" y="126"/>
                    <a:pt x="33" y="126"/>
                  </a:cubicBezTo>
                  <a:cubicBezTo>
                    <a:pt x="30" y="121"/>
                    <a:pt x="28" y="115"/>
                    <a:pt x="26" y="110"/>
                  </a:cubicBezTo>
                  <a:cubicBezTo>
                    <a:pt x="16" y="109"/>
                    <a:pt x="16" y="109"/>
                    <a:pt x="16" y="109"/>
                  </a:cubicBezTo>
                  <a:cubicBezTo>
                    <a:pt x="7" y="108"/>
                    <a:pt x="0" y="101"/>
                    <a:pt x="0" y="92"/>
                  </a:cubicBezTo>
                  <a:cubicBezTo>
                    <a:pt x="0" y="83"/>
                    <a:pt x="7" y="76"/>
                    <a:pt x="16" y="75"/>
                  </a:cubicBezTo>
                  <a:cubicBezTo>
                    <a:pt x="26" y="74"/>
                    <a:pt x="26" y="74"/>
                    <a:pt x="26" y="74"/>
                  </a:cubicBezTo>
                  <a:cubicBezTo>
                    <a:pt x="28" y="69"/>
                    <a:pt x="30" y="63"/>
                    <a:pt x="33" y="58"/>
                  </a:cubicBezTo>
                  <a:cubicBezTo>
                    <a:pt x="26" y="50"/>
                    <a:pt x="26" y="50"/>
                    <a:pt x="26" y="50"/>
                  </a:cubicBezTo>
                  <a:cubicBezTo>
                    <a:pt x="20" y="43"/>
                    <a:pt x="21" y="33"/>
                    <a:pt x="27" y="27"/>
                  </a:cubicBezTo>
                  <a:cubicBezTo>
                    <a:pt x="33" y="21"/>
                    <a:pt x="43" y="20"/>
                    <a:pt x="50" y="26"/>
                  </a:cubicBezTo>
                  <a:cubicBezTo>
                    <a:pt x="58" y="33"/>
                    <a:pt x="58" y="33"/>
                    <a:pt x="58" y="33"/>
                  </a:cubicBezTo>
                  <a:cubicBezTo>
                    <a:pt x="63" y="30"/>
                    <a:pt x="69" y="28"/>
                    <a:pt x="74" y="26"/>
                  </a:cubicBezTo>
                  <a:cubicBezTo>
                    <a:pt x="75" y="16"/>
                    <a:pt x="75" y="16"/>
                    <a:pt x="75" y="16"/>
                  </a:cubicBezTo>
                  <a:cubicBezTo>
                    <a:pt x="76" y="7"/>
                    <a:pt x="83" y="0"/>
                    <a:pt x="92" y="0"/>
                  </a:cubicBezTo>
                  <a:cubicBezTo>
                    <a:pt x="101" y="0"/>
                    <a:pt x="108" y="7"/>
                    <a:pt x="109" y="16"/>
                  </a:cubicBezTo>
                  <a:cubicBezTo>
                    <a:pt x="110" y="26"/>
                    <a:pt x="110" y="26"/>
                    <a:pt x="110" y="26"/>
                  </a:cubicBezTo>
                  <a:cubicBezTo>
                    <a:pt x="115" y="28"/>
                    <a:pt x="121" y="30"/>
                    <a:pt x="126" y="33"/>
                  </a:cubicBezTo>
                  <a:cubicBezTo>
                    <a:pt x="134" y="26"/>
                    <a:pt x="134" y="26"/>
                    <a:pt x="134" y="26"/>
                  </a:cubicBezTo>
                  <a:cubicBezTo>
                    <a:pt x="141" y="20"/>
                    <a:pt x="151" y="21"/>
                    <a:pt x="157" y="27"/>
                  </a:cubicBezTo>
                  <a:cubicBezTo>
                    <a:pt x="163" y="33"/>
                    <a:pt x="164" y="43"/>
                    <a:pt x="158" y="50"/>
                  </a:cubicBezTo>
                  <a:cubicBezTo>
                    <a:pt x="151" y="58"/>
                    <a:pt x="151" y="58"/>
                    <a:pt x="151" y="58"/>
                  </a:cubicBezTo>
                  <a:cubicBezTo>
                    <a:pt x="154" y="63"/>
                    <a:pt x="156" y="69"/>
                    <a:pt x="158" y="74"/>
                  </a:cubicBezTo>
                  <a:cubicBezTo>
                    <a:pt x="168" y="75"/>
                    <a:pt x="168" y="75"/>
                    <a:pt x="168" y="75"/>
                  </a:cubicBezTo>
                  <a:cubicBezTo>
                    <a:pt x="177" y="76"/>
                    <a:pt x="184" y="83"/>
                    <a:pt x="184" y="92"/>
                  </a:cubicBezTo>
                  <a:cubicBezTo>
                    <a:pt x="184" y="101"/>
                    <a:pt x="177" y="108"/>
                    <a:pt x="168" y="109"/>
                  </a:cubicBezTo>
                  <a:cubicBezTo>
                    <a:pt x="158" y="110"/>
                    <a:pt x="158" y="110"/>
                    <a:pt x="158" y="110"/>
                  </a:cubicBezTo>
                  <a:cubicBezTo>
                    <a:pt x="156" y="115"/>
                    <a:pt x="154" y="121"/>
                    <a:pt x="151" y="126"/>
                  </a:cubicBezTo>
                  <a:cubicBezTo>
                    <a:pt x="158" y="134"/>
                    <a:pt x="158" y="134"/>
                    <a:pt x="158" y="134"/>
                  </a:cubicBezTo>
                  <a:cubicBezTo>
                    <a:pt x="164" y="141"/>
                    <a:pt x="163" y="151"/>
                    <a:pt x="157" y="157"/>
                  </a:cubicBezTo>
                  <a:cubicBezTo>
                    <a:pt x="151" y="163"/>
                    <a:pt x="141" y="164"/>
                    <a:pt x="134" y="158"/>
                  </a:cubicBezTo>
                  <a:cubicBezTo>
                    <a:pt x="126" y="151"/>
                    <a:pt x="126" y="151"/>
                    <a:pt x="126" y="151"/>
                  </a:cubicBezTo>
                  <a:cubicBezTo>
                    <a:pt x="121" y="154"/>
                    <a:pt x="115" y="156"/>
                    <a:pt x="110" y="158"/>
                  </a:cubicBezTo>
                  <a:cubicBezTo>
                    <a:pt x="109" y="168"/>
                    <a:pt x="109" y="168"/>
                    <a:pt x="109" y="168"/>
                  </a:cubicBezTo>
                  <a:cubicBezTo>
                    <a:pt x="108" y="177"/>
                    <a:pt x="101" y="184"/>
                    <a:pt x="92" y="184"/>
                  </a:cubicBezTo>
                  <a:close/>
                  <a:moveTo>
                    <a:pt x="58" y="141"/>
                  </a:moveTo>
                  <a:cubicBezTo>
                    <a:pt x="60" y="143"/>
                    <a:pt x="60" y="143"/>
                    <a:pt x="60" y="143"/>
                  </a:cubicBezTo>
                  <a:cubicBezTo>
                    <a:pt x="66" y="146"/>
                    <a:pt x="72" y="149"/>
                    <a:pt x="79" y="150"/>
                  </a:cubicBezTo>
                  <a:cubicBezTo>
                    <a:pt x="82" y="151"/>
                    <a:pt x="82" y="151"/>
                    <a:pt x="82" y="151"/>
                  </a:cubicBezTo>
                  <a:cubicBezTo>
                    <a:pt x="83" y="168"/>
                    <a:pt x="83" y="168"/>
                    <a:pt x="83" y="168"/>
                  </a:cubicBezTo>
                  <a:cubicBezTo>
                    <a:pt x="83" y="172"/>
                    <a:pt x="87" y="176"/>
                    <a:pt x="92" y="176"/>
                  </a:cubicBezTo>
                  <a:cubicBezTo>
                    <a:pt x="97" y="176"/>
                    <a:pt x="101" y="172"/>
                    <a:pt x="101" y="168"/>
                  </a:cubicBezTo>
                  <a:cubicBezTo>
                    <a:pt x="102" y="151"/>
                    <a:pt x="102" y="151"/>
                    <a:pt x="102" y="151"/>
                  </a:cubicBezTo>
                  <a:cubicBezTo>
                    <a:pt x="105" y="150"/>
                    <a:pt x="105" y="150"/>
                    <a:pt x="105" y="150"/>
                  </a:cubicBezTo>
                  <a:cubicBezTo>
                    <a:pt x="112" y="149"/>
                    <a:pt x="118" y="146"/>
                    <a:pt x="124" y="143"/>
                  </a:cubicBezTo>
                  <a:cubicBezTo>
                    <a:pt x="126" y="141"/>
                    <a:pt x="126" y="141"/>
                    <a:pt x="126" y="141"/>
                  </a:cubicBezTo>
                  <a:cubicBezTo>
                    <a:pt x="139" y="152"/>
                    <a:pt x="139" y="152"/>
                    <a:pt x="139" y="152"/>
                  </a:cubicBezTo>
                  <a:cubicBezTo>
                    <a:pt x="143" y="155"/>
                    <a:pt x="148" y="155"/>
                    <a:pt x="151" y="151"/>
                  </a:cubicBezTo>
                  <a:cubicBezTo>
                    <a:pt x="155" y="148"/>
                    <a:pt x="155" y="143"/>
                    <a:pt x="152" y="139"/>
                  </a:cubicBezTo>
                  <a:cubicBezTo>
                    <a:pt x="141" y="126"/>
                    <a:pt x="141" y="126"/>
                    <a:pt x="141" y="126"/>
                  </a:cubicBezTo>
                  <a:cubicBezTo>
                    <a:pt x="143" y="124"/>
                    <a:pt x="143" y="124"/>
                    <a:pt x="143" y="124"/>
                  </a:cubicBezTo>
                  <a:cubicBezTo>
                    <a:pt x="146" y="118"/>
                    <a:pt x="149" y="112"/>
                    <a:pt x="150" y="105"/>
                  </a:cubicBezTo>
                  <a:cubicBezTo>
                    <a:pt x="151" y="102"/>
                    <a:pt x="151" y="102"/>
                    <a:pt x="151" y="102"/>
                  </a:cubicBezTo>
                  <a:cubicBezTo>
                    <a:pt x="168" y="101"/>
                    <a:pt x="168" y="101"/>
                    <a:pt x="168" y="101"/>
                  </a:cubicBezTo>
                  <a:cubicBezTo>
                    <a:pt x="172" y="101"/>
                    <a:pt x="176" y="97"/>
                    <a:pt x="176" y="92"/>
                  </a:cubicBezTo>
                  <a:cubicBezTo>
                    <a:pt x="176" y="87"/>
                    <a:pt x="172" y="83"/>
                    <a:pt x="168" y="83"/>
                  </a:cubicBezTo>
                  <a:cubicBezTo>
                    <a:pt x="151" y="82"/>
                    <a:pt x="151" y="82"/>
                    <a:pt x="151" y="82"/>
                  </a:cubicBezTo>
                  <a:cubicBezTo>
                    <a:pt x="150" y="79"/>
                    <a:pt x="150" y="79"/>
                    <a:pt x="150" y="79"/>
                  </a:cubicBezTo>
                  <a:cubicBezTo>
                    <a:pt x="149" y="72"/>
                    <a:pt x="146" y="66"/>
                    <a:pt x="143" y="60"/>
                  </a:cubicBezTo>
                  <a:cubicBezTo>
                    <a:pt x="141" y="58"/>
                    <a:pt x="141" y="58"/>
                    <a:pt x="141" y="58"/>
                  </a:cubicBezTo>
                  <a:cubicBezTo>
                    <a:pt x="152" y="45"/>
                    <a:pt x="152" y="45"/>
                    <a:pt x="152" y="45"/>
                  </a:cubicBezTo>
                  <a:cubicBezTo>
                    <a:pt x="155" y="41"/>
                    <a:pt x="155" y="36"/>
                    <a:pt x="151" y="33"/>
                  </a:cubicBezTo>
                  <a:cubicBezTo>
                    <a:pt x="148" y="29"/>
                    <a:pt x="143" y="29"/>
                    <a:pt x="139" y="32"/>
                  </a:cubicBezTo>
                  <a:cubicBezTo>
                    <a:pt x="126" y="43"/>
                    <a:pt x="126" y="43"/>
                    <a:pt x="126" y="43"/>
                  </a:cubicBezTo>
                  <a:cubicBezTo>
                    <a:pt x="124" y="41"/>
                    <a:pt x="124" y="41"/>
                    <a:pt x="124" y="41"/>
                  </a:cubicBezTo>
                  <a:cubicBezTo>
                    <a:pt x="118" y="38"/>
                    <a:pt x="112" y="35"/>
                    <a:pt x="105" y="33"/>
                  </a:cubicBezTo>
                  <a:cubicBezTo>
                    <a:pt x="102" y="33"/>
                    <a:pt x="102" y="33"/>
                    <a:pt x="102" y="33"/>
                  </a:cubicBezTo>
                  <a:cubicBezTo>
                    <a:pt x="101" y="16"/>
                    <a:pt x="101" y="16"/>
                    <a:pt x="101" y="16"/>
                  </a:cubicBezTo>
                  <a:cubicBezTo>
                    <a:pt x="101" y="12"/>
                    <a:pt x="97" y="8"/>
                    <a:pt x="92" y="8"/>
                  </a:cubicBezTo>
                  <a:cubicBezTo>
                    <a:pt x="87" y="8"/>
                    <a:pt x="83" y="12"/>
                    <a:pt x="83" y="16"/>
                  </a:cubicBezTo>
                  <a:cubicBezTo>
                    <a:pt x="82" y="33"/>
                    <a:pt x="82" y="33"/>
                    <a:pt x="82" y="33"/>
                  </a:cubicBezTo>
                  <a:cubicBezTo>
                    <a:pt x="79" y="33"/>
                    <a:pt x="79" y="33"/>
                    <a:pt x="79" y="33"/>
                  </a:cubicBezTo>
                  <a:cubicBezTo>
                    <a:pt x="72" y="35"/>
                    <a:pt x="66" y="38"/>
                    <a:pt x="60" y="41"/>
                  </a:cubicBezTo>
                  <a:cubicBezTo>
                    <a:pt x="58" y="43"/>
                    <a:pt x="58" y="43"/>
                    <a:pt x="58" y="43"/>
                  </a:cubicBezTo>
                  <a:cubicBezTo>
                    <a:pt x="45" y="32"/>
                    <a:pt x="45" y="32"/>
                    <a:pt x="45" y="32"/>
                  </a:cubicBezTo>
                  <a:cubicBezTo>
                    <a:pt x="41" y="29"/>
                    <a:pt x="36" y="29"/>
                    <a:pt x="33" y="33"/>
                  </a:cubicBezTo>
                  <a:cubicBezTo>
                    <a:pt x="29" y="36"/>
                    <a:pt x="29" y="41"/>
                    <a:pt x="32" y="45"/>
                  </a:cubicBezTo>
                  <a:cubicBezTo>
                    <a:pt x="43" y="58"/>
                    <a:pt x="43" y="58"/>
                    <a:pt x="43" y="58"/>
                  </a:cubicBezTo>
                  <a:cubicBezTo>
                    <a:pt x="41" y="60"/>
                    <a:pt x="41" y="60"/>
                    <a:pt x="41" y="60"/>
                  </a:cubicBezTo>
                  <a:cubicBezTo>
                    <a:pt x="38" y="66"/>
                    <a:pt x="35" y="72"/>
                    <a:pt x="34" y="79"/>
                  </a:cubicBezTo>
                  <a:cubicBezTo>
                    <a:pt x="33" y="82"/>
                    <a:pt x="33" y="82"/>
                    <a:pt x="33" y="82"/>
                  </a:cubicBezTo>
                  <a:cubicBezTo>
                    <a:pt x="16" y="83"/>
                    <a:pt x="16" y="83"/>
                    <a:pt x="16" y="83"/>
                  </a:cubicBezTo>
                  <a:cubicBezTo>
                    <a:pt x="12" y="83"/>
                    <a:pt x="8" y="87"/>
                    <a:pt x="8" y="92"/>
                  </a:cubicBezTo>
                  <a:cubicBezTo>
                    <a:pt x="8" y="97"/>
                    <a:pt x="12" y="101"/>
                    <a:pt x="16" y="101"/>
                  </a:cubicBezTo>
                  <a:cubicBezTo>
                    <a:pt x="33" y="102"/>
                    <a:pt x="33" y="102"/>
                    <a:pt x="33" y="102"/>
                  </a:cubicBezTo>
                  <a:cubicBezTo>
                    <a:pt x="34" y="105"/>
                    <a:pt x="34" y="105"/>
                    <a:pt x="34" y="105"/>
                  </a:cubicBezTo>
                  <a:cubicBezTo>
                    <a:pt x="35" y="112"/>
                    <a:pt x="38" y="118"/>
                    <a:pt x="41" y="124"/>
                  </a:cubicBezTo>
                  <a:cubicBezTo>
                    <a:pt x="43" y="126"/>
                    <a:pt x="43" y="126"/>
                    <a:pt x="43" y="126"/>
                  </a:cubicBezTo>
                  <a:cubicBezTo>
                    <a:pt x="32" y="139"/>
                    <a:pt x="32" y="139"/>
                    <a:pt x="32" y="139"/>
                  </a:cubicBezTo>
                  <a:cubicBezTo>
                    <a:pt x="29" y="143"/>
                    <a:pt x="29" y="148"/>
                    <a:pt x="33" y="151"/>
                  </a:cubicBezTo>
                  <a:cubicBezTo>
                    <a:pt x="36" y="155"/>
                    <a:pt x="41" y="155"/>
                    <a:pt x="45" y="152"/>
                  </a:cubicBezTo>
                  <a:lnTo>
                    <a:pt x="58"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444" tIns="44224" rIns="88444" bIns="44224" numCol="1" anchor="t" anchorCtr="0" compatLnSpc="1">
              <a:prstTxWarp prst="textNoShape">
                <a:avLst/>
              </a:prstTxWarp>
            </a:bodyPr>
            <a:lstStyle/>
            <a:p>
              <a:pPr>
                <a:defRPr/>
              </a:pPr>
              <a:endParaRPr lang="da-DK" sz="1636">
                <a:solidFill>
                  <a:srgbClr val="000000"/>
                </a:solidFill>
              </a:endParaRPr>
            </a:p>
          </p:txBody>
        </p:sp>
      </p:grpSp>
      <p:grpSp>
        <p:nvGrpSpPr>
          <p:cNvPr id="44" name="Group 4">
            <a:extLst>
              <a:ext uri="{FF2B5EF4-FFF2-40B4-BE49-F238E27FC236}">
                <a16:creationId xmlns:a16="http://schemas.microsoft.com/office/drawing/2014/main" id="{F4C78B21-4A14-48B6-92A5-D950C79A1EB0}"/>
              </a:ext>
            </a:extLst>
          </p:cNvPr>
          <p:cNvGrpSpPr>
            <a:grpSpLocks noChangeAspect="1"/>
          </p:cNvGrpSpPr>
          <p:nvPr/>
        </p:nvGrpSpPr>
        <p:grpSpPr bwMode="auto">
          <a:xfrm>
            <a:off x="1043810" y="5301208"/>
            <a:ext cx="464603" cy="462184"/>
            <a:chOff x="94" y="97"/>
            <a:chExt cx="384" cy="382"/>
          </a:xfrm>
          <a:solidFill>
            <a:schemeClr val="tx2"/>
          </a:solidFill>
        </p:grpSpPr>
        <p:sp>
          <p:nvSpPr>
            <p:cNvPr id="45" name="Freeform 5">
              <a:extLst>
                <a:ext uri="{FF2B5EF4-FFF2-40B4-BE49-F238E27FC236}">
                  <a16:creationId xmlns:a16="http://schemas.microsoft.com/office/drawing/2014/main" id="{02DB654C-E1C8-430D-817D-18A50CC29AAA}"/>
                </a:ext>
              </a:extLst>
            </p:cNvPr>
            <p:cNvSpPr>
              <a:spLocks/>
            </p:cNvSpPr>
            <p:nvPr/>
          </p:nvSpPr>
          <p:spPr bwMode="auto">
            <a:xfrm>
              <a:off x="94" y="97"/>
              <a:ext cx="384" cy="261"/>
            </a:xfrm>
            <a:custGeom>
              <a:avLst/>
              <a:gdLst>
                <a:gd name="T0" fmla="*/ 345 w 384"/>
                <a:gd name="T1" fmla="*/ 261 h 261"/>
                <a:gd name="T2" fmla="*/ 89 w 384"/>
                <a:gd name="T3" fmla="*/ 261 h 261"/>
                <a:gd name="T4" fmla="*/ 54 w 384"/>
                <a:gd name="T5" fmla="*/ 17 h 261"/>
                <a:gd name="T6" fmla="*/ 0 w 384"/>
                <a:gd name="T7" fmla="*/ 17 h 261"/>
                <a:gd name="T8" fmla="*/ 0 w 384"/>
                <a:gd name="T9" fmla="*/ 0 h 261"/>
                <a:gd name="T10" fmla="*/ 67 w 384"/>
                <a:gd name="T11" fmla="*/ 0 h 261"/>
                <a:gd name="T12" fmla="*/ 102 w 384"/>
                <a:gd name="T13" fmla="*/ 243 h 261"/>
                <a:gd name="T14" fmla="*/ 332 w 384"/>
                <a:gd name="T15" fmla="*/ 243 h 261"/>
                <a:gd name="T16" fmla="*/ 362 w 384"/>
                <a:gd name="T17" fmla="*/ 78 h 261"/>
                <a:gd name="T18" fmla="*/ 269 w 384"/>
                <a:gd name="T19" fmla="*/ 78 h 261"/>
                <a:gd name="T20" fmla="*/ 269 w 384"/>
                <a:gd name="T21" fmla="*/ 61 h 261"/>
                <a:gd name="T22" fmla="*/ 384 w 384"/>
                <a:gd name="T23" fmla="*/ 61 h 261"/>
                <a:gd name="T24" fmla="*/ 345 w 384"/>
                <a:gd name="T25"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4" h="261">
                  <a:moveTo>
                    <a:pt x="345" y="261"/>
                  </a:moveTo>
                  <a:lnTo>
                    <a:pt x="89" y="261"/>
                  </a:lnTo>
                  <a:lnTo>
                    <a:pt x="54" y="17"/>
                  </a:lnTo>
                  <a:lnTo>
                    <a:pt x="0" y="17"/>
                  </a:lnTo>
                  <a:lnTo>
                    <a:pt x="0" y="0"/>
                  </a:lnTo>
                  <a:lnTo>
                    <a:pt x="67" y="0"/>
                  </a:lnTo>
                  <a:lnTo>
                    <a:pt x="102" y="243"/>
                  </a:lnTo>
                  <a:lnTo>
                    <a:pt x="332" y="243"/>
                  </a:lnTo>
                  <a:lnTo>
                    <a:pt x="362" y="78"/>
                  </a:lnTo>
                  <a:lnTo>
                    <a:pt x="269" y="78"/>
                  </a:lnTo>
                  <a:lnTo>
                    <a:pt x="269" y="61"/>
                  </a:lnTo>
                  <a:lnTo>
                    <a:pt x="384" y="61"/>
                  </a:lnTo>
                  <a:lnTo>
                    <a:pt x="345"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091" tIns="44546" rIns="89091" bIns="44546" numCol="1" anchor="t" anchorCtr="0" compatLnSpc="1">
              <a:prstTxWarp prst="textNoShape">
                <a:avLst/>
              </a:prstTxWarp>
            </a:bodyPr>
            <a:lstStyle/>
            <a:p>
              <a:pPr>
                <a:defRPr/>
              </a:pPr>
              <a:endParaRPr lang="da-DK" sz="1650">
                <a:solidFill>
                  <a:srgbClr val="000000"/>
                </a:solidFill>
              </a:endParaRPr>
            </a:p>
          </p:txBody>
        </p:sp>
        <p:sp>
          <p:nvSpPr>
            <p:cNvPr id="46" name="Freeform 6">
              <a:extLst>
                <a:ext uri="{FF2B5EF4-FFF2-40B4-BE49-F238E27FC236}">
                  <a16:creationId xmlns:a16="http://schemas.microsoft.com/office/drawing/2014/main" id="{6E622F4C-EDC4-44A8-B177-6DE565E72C6F}"/>
                </a:ext>
              </a:extLst>
            </p:cNvPr>
            <p:cNvSpPr>
              <a:spLocks noEditPoints="1"/>
            </p:cNvSpPr>
            <p:nvPr/>
          </p:nvSpPr>
          <p:spPr bwMode="auto">
            <a:xfrm>
              <a:off x="163" y="392"/>
              <a:ext cx="87" cy="87"/>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091" tIns="44546" rIns="89091" bIns="44546" numCol="1" anchor="t" anchorCtr="0" compatLnSpc="1">
              <a:prstTxWarp prst="textNoShape">
                <a:avLst/>
              </a:prstTxWarp>
            </a:bodyPr>
            <a:lstStyle/>
            <a:p>
              <a:pPr>
                <a:defRPr/>
              </a:pPr>
              <a:endParaRPr lang="da-DK" sz="1650">
                <a:solidFill>
                  <a:srgbClr val="000000"/>
                </a:solidFill>
              </a:endParaRPr>
            </a:p>
          </p:txBody>
        </p:sp>
        <p:sp>
          <p:nvSpPr>
            <p:cNvPr id="47" name="Freeform 7">
              <a:extLst>
                <a:ext uri="{FF2B5EF4-FFF2-40B4-BE49-F238E27FC236}">
                  <a16:creationId xmlns:a16="http://schemas.microsoft.com/office/drawing/2014/main" id="{7550E73B-1BCF-4B64-B925-BFFBD8DB4575}"/>
                </a:ext>
              </a:extLst>
            </p:cNvPr>
            <p:cNvSpPr>
              <a:spLocks noEditPoints="1"/>
            </p:cNvSpPr>
            <p:nvPr/>
          </p:nvSpPr>
          <p:spPr bwMode="auto">
            <a:xfrm>
              <a:off x="380" y="392"/>
              <a:ext cx="87" cy="87"/>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091" tIns="44546" rIns="89091" bIns="44546" numCol="1" anchor="t" anchorCtr="0" compatLnSpc="1">
              <a:prstTxWarp prst="textNoShape">
                <a:avLst/>
              </a:prstTxWarp>
            </a:bodyPr>
            <a:lstStyle/>
            <a:p>
              <a:pPr>
                <a:defRPr/>
              </a:pPr>
              <a:endParaRPr lang="da-DK" sz="1650">
                <a:solidFill>
                  <a:srgbClr val="000000"/>
                </a:solidFill>
              </a:endParaRPr>
            </a:p>
          </p:txBody>
        </p:sp>
        <p:sp>
          <p:nvSpPr>
            <p:cNvPr id="48" name="Rectangle 8">
              <a:extLst>
                <a:ext uri="{FF2B5EF4-FFF2-40B4-BE49-F238E27FC236}">
                  <a16:creationId xmlns:a16="http://schemas.microsoft.com/office/drawing/2014/main" id="{5BA3AF12-A196-42EE-BD07-2F242CC10661}"/>
                </a:ext>
              </a:extLst>
            </p:cNvPr>
            <p:cNvSpPr>
              <a:spLocks noChangeArrowheads="1"/>
            </p:cNvSpPr>
            <p:nvPr/>
          </p:nvSpPr>
          <p:spPr bwMode="auto">
            <a:xfrm>
              <a:off x="302" y="97"/>
              <a:ext cx="17" cy="1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091" tIns="44546" rIns="89091" bIns="44546" numCol="1" anchor="t" anchorCtr="0" compatLnSpc="1">
              <a:prstTxWarp prst="textNoShape">
                <a:avLst/>
              </a:prstTxWarp>
            </a:bodyPr>
            <a:lstStyle/>
            <a:p>
              <a:pPr>
                <a:defRPr/>
              </a:pPr>
              <a:endParaRPr lang="da-DK" sz="1650">
                <a:solidFill>
                  <a:srgbClr val="000000"/>
                </a:solidFill>
              </a:endParaRPr>
            </a:p>
          </p:txBody>
        </p:sp>
        <p:sp>
          <p:nvSpPr>
            <p:cNvPr id="49" name="Freeform 9">
              <a:extLst>
                <a:ext uri="{FF2B5EF4-FFF2-40B4-BE49-F238E27FC236}">
                  <a16:creationId xmlns:a16="http://schemas.microsoft.com/office/drawing/2014/main" id="{3A06AC35-3829-4736-8645-1D4BDC092A02}"/>
                </a:ext>
              </a:extLst>
            </p:cNvPr>
            <p:cNvSpPr>
              <a:spLocks/>
            </p:cNvSpPr>
            <p:nvPr/>
          </p:nvSpPr>
          <p:spPr bwMode="auto">
            <a:xfrm>
              <a:off x="246" y="223"/>
              <a:ext cx="130" cy="78"/>
            </a:xfrm>
            <a:custGeom>
              <a:avLst/>
              <a:gdLst>
                <a:gd name="T0" fmla="*/ 65 w 130"/>
                <a:gd name="T1" fmla="*/ 78 h 78"/>
                <a:gd name="T2" fmla="*/ 0 w 130"/>
                <a:gd name="T3" fmla="*/ 13 h 78"/>
                <a:gd name="T4" fmla="*/ 13 w 130"/>
                <a:gd name="T5" fmla="*/ 0 h 78"/>
                <a:gd name="T6" fmla="*/ 65 w 130"/>
                <a:gd name="T7" fmla="*/ 52 h 78"/>
                <a:gd name="T8" fmla="*/ 117 w 130"/>
                <a:gd name="T9" fmla="*/ 0 h 78"/>
                <a:gd name="T10" fmla="*/ 130 w 130"/>
                <a:gd name="T11" fmla="*/ 13 h 78"/>
                <a:gd name="T12" fmla="*/ 65 w 130"/>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130" h="78">
                  <a:moveTo>
                    <a:pt x="65" y="78"/>
                  </a:moveTo>
                  <a:lnTo>
                    <a:pt x="0" y="13"/>
                  </a:lnTo>
                  <a:lnTo>
                    <a:pt x="13" y="0"/>
                  </a:lnTo>
                  <a:lnTo>
                    <a:pt x="65" y="52"/>
                  </a:lnTo>
                  <a:lnTo>
                    <a:pt x="117" y="0"/>
                  </a:lnTo>
                  <a:lnTo>
                    <a:pt x="130" y="13"/>
                  </a:lnTo>
                  <a:lnTo>
                    <a:pt x="6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091" tIns="44546" rIns="89091" bIns="44546" numCol="1" anchor="t" anchorCtr="0" compatLnSpc="1">
              <a:prstTxWarp prst="textNoShape">
                <a:avLst/>
              </a:prstTxWarp>
            </a:bodyPr>
            <a:lstStyle/>
            <a:p>
              <a:pPr>
                <a:defRPr/>
              </a:pPr>
              <a:endParaRPr lang="da-DK" sz="1650">
                <a:solidFill>
                  <a:srgbClr val="000000"/>
                </a:solidFill>
              </a:endParaRPr>
            </a:p>
          </p:txBody>
        </p:sp>
        <p:sp>
          <p:nvSpPr>
            <p:cNvPr id="50" name="Rectangle 10">
              <a:extLst>
                <a:ext uri="{FF2B5EF4-FFF2-40B4-BE49-F238E27FC236}">
                  <a16:creationId xmlns:a16="http://schemas.microsoft.com/office/drawing/2014/main" id="{1849585C-9099-458A-94C2-8C99C1BA477E}"/>
                </a:ext>
              </a:extLst>
            </p:cNvPr>
            <p:cNvSpPr>
              <a:spLocks noChangeArrowheads="1"/>
            </p:cNvSpPr>
            <p:nvPr/>
          </p:nvSpPr>
          <p:spPr bwMode="auto">
            <a:xfrm>
              <a:off x="163" y="158"/>
              <a:ext cx="96"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091" tIns="44546" rIns="89091" bIns="44546" numCol="1" anchor="t" anchorCtr="0" compatLnSpc="1">
              <a:prstTxWarp prst="textNoShape">
                <a:avLst/>
              </a:prstTxWarp>
            </a:bodyPr>
            <a:lstStyle/>
            <a:p>
              <a:pPr>
                <a:defRPr/>
              </a:pPr>
              <a:endParaRPr lang="da-DK" sz="1650">
                <a:solidFill>
                  <a:srgbClr val="000000"/>
                </a:solidFill>
              </a:endParaRPr>
            </a:p>
          </p:txBody>
        </p:sp>
      </p:grpSp>
      <p:sp>
        <p:nvSpPr>
          <p:cNvPr id="51" name="Content Placeholder 16">
            <a:extLst>
              <a:ext uri="{FF2B5EF4-FFF2-40B4-BE49-F238E27FC236}">
                <a16:creationId xmlns:a16="http://schemas.microsoft.com/office/drawing/2014/main" id="{668A4B26-BF6D-4570-9FCA-0483E3E3F91D}"/>
              </a:ext>
            </a:extLst>
          </p:cNvPr>
          <p:cNvSpPr>
            <a:spLocks noGrp="1"/>
          </p:cNvSpPr>
          <p:nvPr>
            <p:ph sz="half" idx="4294967295"/>
          </p:nvPr>
        </p:nvSpPr>
        <p:spPr>
          <a:xfrm>
            <a:off x="1967913" y="5344359"/>
            <a:ext cx="9045166" cy="600211"/>
          </a:xfrm>
          <a:prstGeom prst="rect">
            <a:avLst/>
          </a:prstGeom>
        </p:spPr>
        <p:txBody>
          <a:bodyPr/>
          <a:lstStyle/>
          <a:p>
            <a:pPr marL="0" indent="0">
              <a:spcBef>
                <a:spcPts val="0"/>
              </a:spcBef>
              <a:buClr>
                <a:srgbClr val="940027"/>
              </a:buClr>
              <a:buFont typeface="Arial" panose="020B0604020202020204" pitchFamily="34" charset="0"/>
              <a:buChar char="​"/>
            </a:pPr>
            <a:r>
              <a:rPr lang="da-DK" sz="1468" dirty="0">
                <a:latin typeface="Arial" panose="020B0604020202020204" pitchFamily="34" charset="0"/>
                <a:cs typeface="Arial" panose="020B0604020202020204" pitchFamily="34" charset="0"/>
              </a:rPr>
              <a:t>6) Flytbarhed</a:t>
            </a:r>
          </a:p>
          <a:p>
            <a:pPr lvl="1">
              <a:spcBef>
                <a:spcPts val="0"/>
              </a:spcBef>
              <a:buClr>
                <a:srgbClr val="940027"/>
              </a:buClr>
              <a:buFont typeface="Arial" panose="020B0604020202020204" pitchFamily="34" charset="0"/>
              <a:buChar char="•"/>
            </a:pPr>
            <a:r>
              <a:rPr lang="da-DK" sz="1295" dirty="0" smtClean="0">
                <a:latin typeface="Arial" panose="020B0604020202020204" pitchFamily="34" charset="0"/>
                <a:cs typeface="Arial" panose="020B0604020202020204" pitchFamily="34" charset="0"/>
              </a:rPr>
              <a:t>Det fremtidige </a:t>
            </a:r>
            <a:r>
              <a:rPr lang="da-DK" sz="1295" dirty="0" err="1" smtClean="0">
                <a:latin typeface="Arial" panose="020B0604020202020204" pitchFamily="34" charset="0"/>
                <a:cs typeface="Arial" panose="020B0604020202020204" pitchFamily="34" charset="0"/>
              </a:rPr>
              <a:t>NemKonto</a:t>
            </a:r>
            <a:r>
              <a:rPr lang="da-DK" sz="1295" dirty="0" smtClean="0">
                <a:latin typeface="Arial" panose="020B0604020202020204" pitchFamily="34" charset="0"/>
                <a:cs typeface="Arial" panose="020B0604020202020204" pitchFamily="34" charset="0"/>
              </a:rPr>
              <a:t>-system skal </a:t>
            </a:r>
            <a:r>
              <a:rPr lang="da-DK" sz="1295" dirty="0">
                <a:latin typeface="Arial" panose="020B0604020202020204" pitchFamily="34" charset="0"/>
                <a:cs typeface="Arial" panose="020B0604020202020204" pitchFamily="34" charset="0"/>
              </a:rPr>
              <a:t>opbygges som en modulær løsning via moderne, fleksibel og udvidelsesparat arkitektur</a:t>
            </a:r>
          </a:p>
        </p:txBody>
      </p:sp>
      <p:grpSp>
        <p:nvGrpSpPr>
          <p:cNvPr id="53" name="Graphic 1">
            <a:extLst>
              <a:ext uri="{FF2B5EF4-FFF2-40B4-BE49-F238E27FC236}">
                <a16:creationId xmlns:a16="http://schemas.microsoft.com/office/drawing/2014/main" id="{E3D6F286-B1B6-407A-8CD0-55FA37E70256}"/>
              </a:ext>
            </a:extLst>
          </p:cNvPr>
          <p:cNvGrpSpPr/>
          <p:nvPr/>
        </p:nvGrpSpPr>
        <p:grpSpPr>
          <a:xfrm>
            <a:off x="1043810" y="3692891"/>
            <a:ext cx="464603" cy="464603"/>
            <a:chOff x="112950" y="135900"/>
            <a:chExt cx="688500" cy="642600"/>
          </a:xfrm>
          <a:noFill/>
        </p:grpSpPr>
        <p:sp>
          <p:nvSpPr>
            <p:cNvPr id="54" name="Freeform: Shape 3">
              <a:extLst>
                <a:ext uri="{FF2B5EF4-FFF2-40B4-BE49-F238E27FC236}">
                  <a16:creationId xmlns:a16="http://schemas.microsoft.com/office/drawing/2014/main" id="{0A059E0C-4901-4CB4-A55B-859ACF8067A5}"/>
                </a:ext>
              </a:extLst>
            </p:cNvPr>
            <p:cNvSpPr/>
            <p:nvPr/>
          </p:nvSpPr>
          <p:spPr>
            <a:xfrm>
              <a:off x="112950" y="135900"/>
              <a:ext cx="688500" cy="275400"/>
            </a:xfrm>
            <a:custGeom>
              <a:avLst/>
              <a:gdLst>
                <a:gd name="connsiteX0" fmla="*/ 0 w 688500"/>
                <a:gd name="connsiteY0" fmla="*/ 275400 h 275400"/>
                <a:gd name="connsiteX1" fmla="*/ 344250 w 688500"/>
                <a:gd name="connsiteY1" fmla="*/ 0 h 275400"/>
                <a:gd name="connsiteX2" fmla="*/ 688500 w 688500"/>
                <a:gd name="connsiteY2" fmla="*/ 275400 h 275400"/>
              </a:gdLst>
              <a:ahLst/>
              <a:cxnLst>
                <a:cxn ang="0">
                  <a:pos x="connsiteX0" y="connsiteY0"/>
                </a:cxn>
                <a:cxn ang="0">
                  <a:pos x="connsiteX1" y="connsiteY1"/>
                </a:cxn>
                <a:cxn ang="0">
                  <a:pos x="connsiteX2" y="connsiteY2"/>
                </a:cxn>
              </a:cxnLst>
              <a:rect l="l" t="t" r="r" b="b"/>
              <a:pathLst>
                <a:path w="688500" h="275400">
                  <a:moveTo>
                    <a:pt x="0" y="275400"/>
                  </a:moveTo>
                  <a:lnTo>
                    <a:pt x="344250" y="0"/>
                  </a:lnTo>
                  <a:lnTo>
                    <a:pt x="688500" y="275400"/>
                  </a:lnTo>
                </a:path>
              </a:pathLst>
            </a:custGeom>
            <a:noFill/>
            <a:ln w="22920" cap="flat">
              <a:solidFill>
                <a:schemeClr val="tx2"/>
              </a:solidFill>
              <a:prstDash val="solid"/>
              <a:miter/>
            </a:ln>
          </p:spPr>
          <p:txBody>
            <a:bodyPr rtlCol="0" anchor="ctr"/>
            <a:lstStyle/>
            <a:p>
              <a:endParaRPr lang="da-DK" sz="1686"/>
            </a:p>
          </p:txBody>
        </p:sp>
        <p:sp>
          <p:nvSpPr>
            <p:cNvPr id="55" name="Freeform: Shape 4">
              <a:extLst>
                <a:ext uri="{FF2B5EF4-FFF2-40B4-BE49-F238E27FC236}">
                  <a16:creationId xmlns:a16="http://schemas.microsoft.com/office/drawing/2014/main" id="{A94C45FD-324C-40E3-BF36-C95EB11AFFA3}"/>
                </a:ext>
              </a:extLst>
            </p:cNvPr>
            <p:cNvSpPr/>
            <p:nvPr/>
          </p:nvSpPr>
          <p:spPr>
            <a:xfrm>
              <a:off x="204750" y="434250"/>
              <a:ext cx="504900" cy="344250"/>
            </a:xfrm>
            <a:custGeom>
              <a:avLst/>
              <a:gdLst>
                <a:gd name="connsiteX0" fmla="*/ 0 w 504900"/>
                <a:gd name="connsiteY0" fmla="*/ 0 h 344250"/>
                <a:gd name="connsiteX1" fmla="*/ 0 w 504900"/>
                <a:gd name="connsiteY1" fmla="*/ 344250 h 344250"/>
                <a:gd name="connsiteX2" fmla="*/ 504900 w 504900"/>
                <a:gd name="connsiteY2" fmla="*/ 344250 h 344250"/>
                <a:gd name="connsiteX3" fmla="*/ 504900 w 504900"/>
                <a:gd name="connsiteY3" fmla="*/ 0 h 344250"/>
              </a:gdLst>
              <a:ahLst/>
              <a:cxnLst>
                <a:cxn ang="0">
                  <a:pos x="connsiteX0" y="connsiteY0"/>
                </a:cxn>
                <a:cxn ang="0">
                  <a:pos x="connsiteX1" y="connsiteY1"/>
                </a:cxn>
                <a:cxn ang="0">
                  <a:pos x="connsiteX2" y="connsiteY2"/>
                </a:cxn>
                <a:cxn ang="0">
                  <a:pos x="connsiteX3" y="connsiteY3"/>
                </a:cxn>
              </a:cxnLst>
              <a:rect l="l" t="t" r="r" b="b"/>
              <a:pathLst>
                <a:path w="504900" h="344250">
                  <a:moveTo>
                    <a:pt x="0" y="0"/>
                  </a:moveTo>
                  <a:lnTo>
                    <a:pt x="0" y="344250"/>
                  </a:lnTo>
                  <a:lnTo>
                    <a:pt x="504900" y="344250"/>
                  </a:lnTo>
                  <a:lnTo>
                    <a:pt x="504900" y="0"/>
                  </a:lnTo>
                </a:path>
              </a:pathLst>
            </a:custGeom>
            <a:noFill/>
            <a:ln w="22920" cap="sq">
              <a:solidFill>
                <a:schemeClr val="tx2"/>
              </a:solidFill>
              <a:prstDash val="solid"/>
              <a:miter/>
            </a:ln>
          </p:spPr>
          <p:txBody>
            <a:bodyPr rtlCol="0" anchor="ctr"/>
            <a:lstStyle/>
            <a:p>
              <a:endParaRPr lang="da-DK" sz="1686"/>
            </a:p>
          </p:txBody>
        </p:sp>
        <p:sp>
          <p:nvSpPr>
            <p:cNvPr id="56" name="Freeform: Shape 5">
              <a:extLst>
                <a:ext uri="{FF2B5EF4-FFF2-40B4-BE49-F238E27FC236}">
                  <a16:creationId xmlns:a16="http://schemas.microsoft.com/office/drawing/2014/main" id="{47FF96D0-BA9F-4F96-B3CE-EA69BE87801E}"/>
                </a:ext>
              </a:extLst>
            </p:cNvPr>
            <p:cNvSpPr/>
            <p:nvPr/>
          </p:nvSpPr>
          <p:spPr>
            <a:xfrm>
              <a:off x="388350" y="376875"/>
              <a:ext cx="137700" cy="137700"/>
            </a:xfrm>
            <a:custGeom>
              <a:avLst/>
              <a:gdLst>
                <a:gd name="connsiteX0" fmla="*/ 137700 w 137700"/>
                <a:gd name="connsiteY0" fmla="*/ 68850 h 137700"/>
                <a:gd name="connsiteX1" fmla="*/ 68850 w 137700"/>
                <a:gd name="connsiteY1" fmla="*/ 137700 h 137700"/>
                <a:gd name="connsiteX2" fmla="*/ 0 w 137700"/>
                <a:gd name="connsiteY2" fmla="*/ 68850 h 137700"/>
                <a:gd name="connsiteX3" fmla="*/ 68850 w 137700"/>
                <a:gd name="connsiteY3" fmla="*/ 0 h 137700"/>
                <a:gd name="connsiteX4" fmla="*/ 137700 w 137700"/>
                <a:gd name="connsiteY4" fmla="*/ 68850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7700" y="68850"/>
                  </a:moveTo>
                  <a:cubicBezTo>
                    <a:pt x="137700" y="106875"/>
                    <a:pt x="106875" y="137700"/>
                    <a:pt x="68850" y="137700"/>
                  </a:cubicBezTo>
                  <a:cubicBezTo>
                    <a:pt x="30825" y="137700"/>
                    <a:pt x="0" y="106875"/>
                    <a:pt x="0" y="68850"/>
                  </a:cubicBezTo>
                  <a:cubicBezTo>
                    <a:pt x="0" y="30825"/>
                    <a:pt x="30825" y="0"/>
                    <a:pt x="68850" y="0"/>
                  </a:cubicBezTo>
                  <a:cubicBezTo>
                    <a:pt x="106875" y="0"/>
                    <a:pt x="137700" y="30825"/>
                    <a:pt x="137700" y="68850"/>
                  </a:cubicBezTo>
                  <a:close/>
                </a:path>
              </a:pathLst>
            </a:custGeom>
            <a:noFill/>
            <a:ln w="22920" cap="sq">
              <a:solidFill>
                <a:schemeClr val="tx2"/>
              </a:solidFill>
              <a:prstDash val="solid"/>
              <a:miter/>
            </a:ln>
          </p:spPr>
          <p:txBody>
            <a:bodyPr rtlCol="0" anchor="ctr"/>
            <a:lstStyle/>
            <a:p>
              <a:endParaRPr lang="da-DK" sz="1686"/>
            </a:p>
          </p:txBody>
        </p:sp>
        <p:sp>
          <p:nvSpPr>
            <p:cNvPr id="57" name="Freeform: Shape 6">
              <a:extLst>
                <a:ext uri="{FF2B5EF4-FFF2-40B4-BE49-F238E27FC236}">
                  <a16:creationId xmlns:a16="http://schemas.microsoft.com/office/drawing/2014/main" id="{6CD534C8-BF7E-4110-8BEA-6741AE488181}"/>
                </a:ext>
              </a:extLst>
            </p:cNvPr>
            <p:cNvSpPr/>
            <p:nvPr/>
          </p:nvSpPr>
          <p:spPr>
            <a:xfrm>
              <a:off x="319500" y="560475"/>
              <a:ext cx="275400" cy="137700"/>
            </a:xfrm>
            <a:custGeom>
              <a:avLst/>
              <a:gdLst>
                <a:gd name="connsiteX0" fmla="*/ 137700 w 275400"/>
                <a:gd name="connsiteY0" fmla="*/ 0 h 137700"/>
                <a:gd name="connsiteX1" fmla="*/ 0 w 275400"/>
                <a:gd name="connsiteY1" fmla="*/ 137700 h 137700"/>
                <a:gd name="connsiteX2" fmla="*/ 275400 w 275400"/>
                <a:gd name="connsiteY2" fmla="*/ 137700 h 137700"/>
                <a:gd name="connsiteX3" fmla="*/ 137700 w 275400"/>
                <a:gd name="connsiteY3" fmla="*/ 0 h 137700"/>
              </a:gdLst>
              <a:ahLst/>
              <a:cxnLst>
                <a:cxn ang="0">
                  <a:pos x="connsiteX0" y="connsiteY0"/>
                </a:cxn>
                <a:cxn ang="0">
                  <a:pos x="connsiteX1" y="connsiteY1"/>
                </a:cxn>
                <a:cxn ang="0">
                  <a:pos x="connsiteX2" y="connsiteY2"/>
                </a:cxn>
                <a:cxn ang="0">
                  <a:pos x="connsiteX3" y="connsiteY3"/>
                </a:cxn>
              </a:cxnLst>
              <a:rect l="l" t="t" r="r" b="b"/>
              <a:pathLst>
                <a:path w="275400" h="137700">
                  <a:moveTo>
                    <a:pt x="137700" y="0"/>
                  </a:moveTo>
                  <a:cubicBezTo>
                    <a:pt x="61651" y="0"/>
                    <a:pt x="0" y="61651"/>
                    <a:pt x="0" y="137700"/>
                  </a:cubicBezTo>
                  <a:lnTo>
                    <a:pt x="275400" y="137700"/>
                  </a:lnTo>
                  <a:cubicBezTo>
                    <a:pt x="275400" y="61651"/>
                    <a:pt x="213749" y="0"/>
                    <a:pt x="137700" y="0"/>
                  </a:cubicBezTo>
                  <a:close/>
                </a:path>
              </a:pathLst>
            </a:custGeom>
            <a:noFill/>
            <a:ln w="22920" cap="sq">
              <a:solidFill>
                <a:schemeClr val="tx2"/>
              </a:solidFill>
              <a:prstDash val="solid"/>
              <a:miter/>
            </a:ln>
          </p:spPr>
          <p:txBody>
            <a:bodyPr rtlCol="0" anchor="ctr"/>
            <a:lstStyle/>
            <a:p>
              <a:endParaRPr lang="da-DK" sz="1686"/>
            </a:p>
          </p:txBody>
        </p:sp>
      </p:grpSp>
    </p:spTree>
    <p:custDataLst>
      <p:custData r:id="rId1"/>
      <p:custData r:id="rId2"/>
      <p:tags r:id="rId3"/>
    </p:custDataLst>
    <p:extLst>
      <p:ext uri="{BB962C8B-B14F-4D97-AF65-F5344CB8AC3E}">
        <p14:creationId xmlns:p14="http://schemas.microsoft.com/office/powerpoint/2010/main" val="2992263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722" b="1" dirty="0" smtClean="0">
                <a:solidFill>
                  <a:schemeClr val="tx2"/>
                </a:solidFill>
                <a:latin typeface="+mn-lt"/>
              </a:rPr>
              <a:t/>
            </a:r>
            <a:br>
              <a:rPr lang="da-DK" sz="2722" b="1" dirty="0" smtClean="0">
                <a:solidFill>
                  <a:schemeClr val="tx2"/>
                </a:solidFill>
                <a:latin typeface="+mn-lt"/>
              </a:rPr>
            </a:br>
            <a:r>
              <a:rPr lang="da-DK" sz="2722" b="1" dirty="0" smtClean="0">
                <a:solidFill>
                  <a:schemeClr val="tx2"/>
                </a:solidFill>
                <a:latin typeface="+mn-lt"/>
              </a:rPr>
              <a:t>Nye aspekter ved det fremtidige </a:t>
            </a:r>
            <a:r>
              <a:rPr lang="da-DK" sz="2722" b="1" dirty="0" err="1" smtClean="0">
                <a:solidFill>
                  <a:schemeClr val="tx2"/>
                </a:solidFill>
                <a:latin typeface="+mn-lt"/>
              </a:rPr>
              <a:t>NemKonto</a:t>
            </a:r>
            <a:r>
              <a:rPr lang="da-DK" sz="2722" b="1" dirty="0" smtClean="0">
                <a:solidFill>
                  <a:schemeClr val="tx2"/>
                </a:solidFill>
                <a:latin typeface="+mn-lt"/>
              </a:rPr>
              <a:t>-system</a:t>
            </a:r>
            <a:endParaRPr lang="da-DK" sz="2722" b="1" dirty="0">
              <a:solidFill>
                <a:schemeClr val="tx2"/>
              </a:solidFill>
              <a:latin typeface="+mn-lt"/>
            </a:endParaRPr>
          </a:p>
        </p:txBody>
      </p:sp>
      <p:sp>
        <p:nvSpPr>
          <p:cNvPr id="3" name="Pladsholder til indhold 2"/>
          <p:cNvSpPr>
            <a:spLocks noGrp="1"/>
          </p:cNvSpPr>
          <p:nvPr>
            <p:ph idx="1"/>
          </p:nvPr>
        </p:nvSpPr>
        <p:spPr>
          <a:xfrm>
            <a:off x="702735" y="1449389"/>
            <a:ext cx="10784415" cy="4464049"/>
          </a:xfrm>
        </p:spPr>
        <p:txBody>
          <a:bodyPr numCol="1"/>
          <a:lstStyle/>
          <a:p>
            <a:r>
              <a:rPr lang="da-DK" dirty="0" smtClean="0"/>
              <a:t>Meget af det fremtidige </a:t>
            </a:r>
            <a:r>
              <a:rPr lang="da-DK" dirty="0" err="1" smtClean="0"/>
              <a:t>NemKonto</a:t>
            </a:r>
            <a:r>
              <a:rPr lang="da-DK" dirty="0" smtClean="0"/>
              <a:t>-system skal funktionelt leve op til de samme krav som i dag.</a:t>
            </a:r>
          </a:p>
          <a:p>
            <a:endParaRPr lang="da-DK" dirty="0" smtClean="0"/>
          </a:p>
          <a:p>
            <a:r>
              <a:rPr lang="da-DK" dirty="0" smtClean="0"/>
              <a:t>Dog inkluderes nye aspekter i den fremtidige løsning, eksempelvis:</a:t>
            </a:r>
          </a:p>
          <a:p>
            <a:r>
              <a:rPr lang="da-DK" dirty="0" smtClean="0"/>
              <a:t>Anvisning</a:t>
            </a:r>
          </a:p>
          <a:p>
            <a:pPr lvl="1"/>
            <a:r>
              <a:rPr lang="da-DK" dirty="0" smtClean="0"/>
              <a:t>Flere kontroller indføres – eksempelvis kontrol på kontotype, status på konto og antal anvisninger</a:t>
            </a:r>
          </a:p>
          <a:p>
            <a:r>
              <a:rPr lang="da-DK" dirty="0" smtClean="0"/>
              <a:t>Betalingsformidling</a:t>
            </a:r>
          </a:p>
          <a:p>
            <a:pPr lvl="1"/>
            <a:r>
              <a:rPr lang="da-DK" dirty="0" smtClean="0"/>
              <a:t>Straksbetalinger indføres </a:t>
            </a:r>
          </a:p>
          <a:p>
            <a:pPr lvl="2"/>
            <a:r>
              <a:rPr lang="da-DK" dirty="0" smtClean="0"/>
              <a:t>Fx til brug ved svage borgere (kan eksempelvis være hjemløse) ved behov for øjeblikkelig overførsel</a:t>
            </a:r>
          </a:p>
          <a:p>
            <a:pPr lvl="1"/>
            <a:r>
              <a:rPr lang="da-DK" dirty="0" smtClean="0"/>
              <a:t>Risikodata indføres eksempelvis til brug for opsporing af svindel</a:t>
            </a:r>
          </a:p>
          <a:p>
            <a:r>
              <a:rPr lang="da-DK" dirty="0" smtClean="0"/>
              <a:t>Rapportering</a:t>
            </a:r>
          </a:p>
          <a:p>
            <a:pPr lvl="1"/>
            <a:r>
              <a:rPr lang="da-DK" dirty="0" smtClean="0"/>
              <a:t>Dataudtræk skal kunne foretages via en smidig løsning med henblik på analyse af hændelsesdata</a:t>
            </a:r>
          </a:p>
          <a:p>
            <a:endParaRPr lang="da-DK"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19</a:t>
            </a:fld>
            <a:endParaRPr lang="da-DK" dirty="0"/>
          </a:p>
        </p:txBody>
      </p:sp>
    </p:spTree>
    <p:extLst>
      <p:ext uri="{BB962C8B-B14F-4D97-AF65-F5344CB8AC3E}">
        <p14:creationId xmlns:p14="http://schemas.microsoft.com/office/powerpoint/2010/main" val="101693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p:txBody>
          <a:bodyPr/>
          <a:lstStyle/>
          <a:p>
            <a:pPr>
              <a:lnSpc>
                <a:spcPct val="150000"/>
              </a:lnSpc>
            </a:pPr>
            <a:r>
              <a:rPr lang="da-DK" sz="1746" dirty="0"/>
              <a:t>Velkomst og formål</a:t>
            </a:r>
          </a:p>
          <a:p>
            <a:pPr>
              <a:lnSpc>
                <a:spcPct val="150000"/>
              </a:lnSpc>
            </a:pPr>
            <a:r>
              <a:rPr lang="da-DK" sz="1746" dirty="0"/>
              <a:t>Ny NemKonto-projektet</a:t>
            </a:r>
          </a:p>
          <a:p>
            <a:pPr lvl="1">
              <a:lnSpc>
                <a:spcPct val="150000"/>
              </a:lnSpc>
            </a:pPr>
            <a:r>
              <a:rPr lang="da-DK" sz="1570" dirty="0" smtClean="0"/>
              <a:t>Baggrundsinformation </a:t>
            </a:r>
            <a:endParaRPr lang="da-DK" sz="1570" dirty="0"/>
          </a:p>
          <a:p>
            <a:pPr lvl="1">
              <a:lnSpc>
                <a:spcPct val="150000"/>
              </a:lnSpc>
            </a:pPr>
            <a:r>
              <a:rPr lang="da-DK" sz="1570" dirty="0" smtClean="0"/>
              <a:t>Det fremtidige </a:t>
            </a:r>
            <a:r>
              <a:rPr lang="da-DK" sz="1570" dirty="0" err="1" smtClean="0"/>
              <a:t>NemKonto</a:t>
            </a:r>
            <a:r>
              <a:rPr lang="da-DK" sz="1570" dirty="0" smtClean="0"/>
              <a:t>-system</a:t>
            </a:r>
          </a:p>
          <a:p>
            <a:pPr lvl="1">
              <a:lnSpc>
                <a:spcPct val="150000"/>
              </a:lnSpc>
            </a:pPr>
            <a:r>
              <a:rPr lang="da-DK" sz="1570" dirty="0" smtClean="0"/>
              <a:t>Struktur for krav</a:t>
            </a:r>
            <a:endParaRPr lang="da-DK" sz="1570" dirty="0"/>
          </a:p>
          <a:p>
            <a:pPr lvl="1">
              <a:lnSpc>
                <a:spcPct val="150000"/>
              </a:lnSpc>
            </a:pPr>
            <a:r>
              <a:rPr lang="da-DK" sz="1570" dirty="0"/>
              <a:t>Tidsplan</a:t>
            </a:r>
          </a:p>
          <a:p>
            <a:pPr>
              <a:lnSpc>
                <a:spcPct val="150000"/>
              </a:lnSpc>
            </a:pPr>
            <a:r>
              <a:rPr lang="da-DK" sz="1746" dirty="0" smtClean="0"/>
              <a:t>Den videre proces</a:t>
            </a:r>
            <a:endParaRPr lang="da-DK" sz="1570" dirty="0"/>
          </a:p>
          <a:p>
            <a:pPr>
              <a:lnSpc>
                <a:spcPct val="150000"/>
              </a:lnSpc>
            </a:pPr>
            <a:r>
              <a:rPr lang="da-DK" sz="1746" dirty="0"/>
              <a:t>Opsamling</a:t>
            </a:r>
            <a:endParaRPr lang="en-GB" sz="1746" dirty="0"/>
          </a:p>
          <a:p>
            <a:endParaRPr lang="da-DK" dirty="0"/>
          </a:p>
        </p:txBody>
      </p:sp>
      <p:pic>
        <p:nvPicPr>
          <p:cNvPr id="6" name="Content Placeholder 2" descr="#Decorative"/>
          <p:cNvPicPr>
            <a:picLocks noGrp="1" noChangeAspect="1"/>
          </p:cNvPicPr>
          <p:nvPr>
            <p:ph sz="half" idx="2"/>
            <p:custDataLst>
              <p:tags r:id="rId1"/>
            </p:custDataLst>
          </p:nvPr>
        </p:nvPicPr>
        <p:blipFill rotWithShape="1">
          <a:blip r:embed="rId3" cstate="print">
            <a:extLst>
              <a:ext uri="{28A0092B-C50C-407E-A947-70E740481C1C}">
                <a14:useLocalDpi xmlns:a14="http://schemas.microsoft.com/office/drawing/2010/main" val="0"/>
              </a:ext>
            </a:extLst>
          </a:blip>
          <a:srcRect t="25149" b="16648"/>
          <a:stretch/>
        </p:blipFill>
        <p:spPr>
          <a:xfrm>
            <a:off x="6373290" y="1467212"/>
            <a:ext cx="5069600" cy="4426975"/>
          </a:xfrm>
        </p:spPr>
      </p:pic>
      <p:sp>
        <p:nvSpPr>
          <p:cNvPr id="4" name="Pladsholder til slidenummer 3"/>
          <p:cNvSpPr>
            <a:spLocks noGrp="1"/>
          </p:cNvSpPr>
          <p:nvPr>
            <p:ph type="sldNum" sz="quarter" idx="12"/>
          </p:nvPr>
        </p:nvSpPr>
        <p:spPr/>
        <p:txBody>
          <a:bodyPr/>
          <a:lstStyle/>
          <a:p>
            <a:fld id="{80AE25ED-097C-4BDC-A7CE-FA97BD9CA3B5}" type="slidenum">
              <a:rPr lang="da-DK" smtClean="0"/>
              <a:pPr/>
              <a:t>2</a:t>
            </a:fld>
            <a:endParaRPr lang="da-DK" dirty="0"/>
          </a:p>
        </p:txBody>
      </p:sp>
      <p:sp>
        <p:nvSpPr>
          <p:cNvPr id="5" name="Titel 4"/>
          <p:cNvSpPr>
            <a:spLocks noGrp="1"/>
          </p:cNvSpPr>
          <p:nvPr>
            <p:ph type="title"/>
          </p:nvPr>
        </p:nvSpPr>
        <p:spPr/>
        <p:txBody>
          <a:bodyPr/>
          <a:lstStyle/>
          <a:p>
            <a:r>
              <a:rPr lang="da-DK" dirty="0"/>
              <a:t/>
            </a:r>
            <a:br>
              <a:rPr lang="da-DK" dirty="0"/>
            </a:br>
            <a:r>
              <a:rPr lang="da-DK" sz="2710" b="1" dirty="0">
                <a:solidFill>
                  <a:schemeClr val="tx2"/>
                </a:solidFill>
                <a:latin typeface="+mn-lt"/>
              </a:rPr>
              <a:t>Dagsorden</a:t>
            </a:r>
          </a:p>
        </p:txBody>
      </p:sp>
    </p:spTree>
    <p:extLst>
      <p:ext uri="{BB962C8B-B14F-4D97-AF65-F5344CB8AC3E}">
        <p14:creationId xmlns:p14="http://schemas.microsoft.com/office/powerpoint/2010/main" val="2761051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pPr algn="ctr"/>
            <a:endParaRPr lang="da-DK" sz="3626" dirty="0">
              <a:solidFill>
                <a:schemeClr val="tx2"/>
              </a:solidFill>
              <a:latin typeface="+mj-lt"/>
            </a:endParaRPr>
          </a:p>
          <a:p>
            <a:pPr algn="ctr"/>
            <a:endParaRPr lang="da-DK" sz="3626" dirty="0">
              <a:solidFill>
                <a:schemeClr val="tx2"/>
              </a:solidFill>
              <a:latin typeface="+mj-lt"/>
            </a:endParaRPr>
          </a:p>
          <a:p>
            <a:pPr algn="ctr"/>
            <a:r>
              <a:rPr lang="da-DK" sz="3626" dirty="0">
                <a:solidFill>
                  <a:schemeClr val="tx2"/>
                </a:solidFill>
                <a:latin typeface="+mj-lt"/>
              </a:rPr>
              <a:t>Tidsplan</a:t>
            </a:r>
          </a:p>
          <a:p>
            <a:endParaRPr lang="da-DK" dirty="0"/>
          </a:p>
        </p:txBody>
      </p:sp>
      <p:sp>
        <p:nvSpPr>
          <p:cNvPr id="3" name="Pladsholder til slidenummer 2"/>
          <p:cNvSpPr>
            <a:spLocks noGrp="1"/>
          </p:cNvSpPr>
          <p:nvPr>
            <p:ph type="sldNum" sz="quarter" idx="16"/>
          </p:nvPr>
        </p:nvSpPr>
        <p:spPr/>
        <p:txBody>
          <a:bodyPr/>
          <a:lstStyle/>
          <a:p>
            <a:fld id="{80AE25ED-097C-4BDC-A7CE-FA97BD9CA3B5}" type="slidenum">
              <a:rPr lang="da-DK" smtClean="0"/>
              <a:pPr/>
              <a:t>20</a:t>
            </a:fld>
            <a:endParaRPr lang="da-DK" dirty="0"/>
          </a:p>
        </p:txBody>
      </p:sp>
    </p:spTree>
    <p:extLst>
      <p:ext uri="{BB962C8B-B14F-4D97-AF65-F5344CB8AC3E}">
        <p14:creationId xmlns:p14="http://schemas.microsoft.com/office/powerpoint/2010/main" val="2999520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p:txBody>
          <a:bodyPr/>
          <a:lstStyle/>
          <a:p>
            <a:r>
              <a:rPr lang="da-DK" sz="2722" b="1" dirty="0">
                <a:solidFill>
                  <a:schemeClr val="tx2"/>
                </a:solidFill>
                <a:latin typeface="+mn-lt"/>
              </a:rPr>
              <a:t/>
            </a:r>
            <a:br>
              <a:rPr lang="da-DK" sz="2722" b="1" dirty="0">
                <a:solidFill>
                  <a:schemeClr val="tx2"/>
                </a:solidFill>
                <a:latin typeface="+mn-lt"/>
              </a:rPr>
            </a:br>
            <a:r>
              <a:rPr lang="da-DK" sz="2722" b="1" dirty="0" smtClean="0">
                <a:solidFill>
                  <a:schemeClr val="tx2"/>
                </a:solidFill>
                <a:latin typeface="+mn-lt"/>
              </a:rPr>
              <a:t>Forventet tidsplan </a:t>
            </a:r>
            <a:r>
              <a:rPr lang="da-DK" sz="2722" b="1" dirty="0">
                <a:solidFill>
                  <a:schemeClr val="tx2"/>
                </a:solidFill>
                <a:latin typeface="+mn-lt"/>
              </a:rPr>
              <a:t>for </a:t>
            </a:r>
            <a:r>
              <a:rPr lang="da-DK" sz="2722" b="1" dirty="0" smtClean="0">
                <a:solidFill>
                  <a:schemeClr val="tx2"/>
                </a:solidFill>
                <a:latin typeface="+mn-lt"/>
              </a:rPr>
              <a:t>projektet</a:t>
            </a:r>
            <a:endParaRPr lang="da-DK" sz="2722" b="1" dirty="0">
              <a:solidFill>
                <a:schemeClr val="tx2"/>
              </a:solidFill>
              <a:latin typeface="+mn-lt"/>
            </a:endParaRPr>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smtClean="0"/>
              <a:pPr/>
              <a:t>21</a:t>
            </a:fld>
            <a:endParaRPr lang="da-DK" dirty="0"/>
          </a:p>
        </p:txBody>
      </p:sp>
      <p:sp>
        <p:nvSpPr>
          <p:cNvPr id="3" name="Tekstfelt 2"/>
          <p:cNvSpPr txBox="1"/>
          <p:nvPr/>
        </p:nvSpPr>
        <p:spPr>
          <a:xfrm>
            <a:off x="767408" y="1988840"/>
            <a:ext cx="2667397" cy="4031873"/>
          </a:xfrm>
          <a:prstGeom prst="rect">
            <a:avLst/>
          </a:prstGeom>
          <a:noFill/>
        </p:spPr>
        <p:txBody>
          <a:bodyPr wrap="none" lIns="0" tIns="0" rIns="0" bIns="0" rtlCol="0">
            <a:spAutoFit/>
          </a:bodyPr>
          <a:lstStyle/>
          <a:p>
            <a:pPr marL="457200" indent="-457200">
              <a:lnSpc>
                <a:spcPct val="100000"/>
              </a:lnSpc>
              <a:spcBef>
                <a:spcPts val="2400"/>
              </a:spcBef>
              <a:buFont typeface="+mj-lt"/>
              <a:buAutoNum type="arabicPeriod"/>
            </a:pPr>
            <a:r>
              <a:rPr lang="da-DK" sz="1800" dirty="0"/>
              <a:t>Analysefase</a:t>
            </a:r>
          </a:p>
          <a:p>
            <a:pPr marL="457200" indent="-457200">
              <a:lnSpc>
                <a:spcPct val="100000"/>
              </a:lnSpc>
              <a:spcBef>
                <a:spcPts val="2400"/>
              </a:spcBef>
              <a:buFont typeface="+mj-lt"/>
              <a:buAutoNum type="arabicPeriod"/>
            </a:pPr>
            <a:r>
              <a:rPr lang="da-DK" sz="1800" dirty="0"/>
              <a:t>EU-udbud</a:t>
            </a:r>
          </a:p>
          <a:p>
            <a:pPr marL="457200" indent="-457200">
              <a:lnSpc>
                <a:spcPct val="100000"/>
              </a:lnSpc>
              <a:spcBef>
                <a:spcPts val="2400"/>
              </a:spcBef>
              <a:buFont typeface="+mj-lt"/>
              <a:buAutoNum type="arabicPeriod"/>
            </a:pPr>
            <a:r>
              <a:rPr lang="da-DK" sz="1800" dirty="0" smtClean="0"/>
              <a:t>Mobilisering, opstart </a:t>
            </a:r>
            <a:br>
              <a:rPr lang="da-DK" sz="1800" dirty="0" smtClean="0"/>
            </a:br>
            <a:r>
              <a:rPr lang="da-DK" sz="1800" dirty="0" smtClean="0"/>
              <a:t>og udvikling</a:t>
            </a:r>
            <a:endParaRPr lang="da-DK" sz="1800" dirty="0"/>
          </a:p>
          <a:p>
            <a:pPr marL="457200" indent="-457200">
              <a:lnSpc>
                <a:spcPct val="100000"/>
              </a:lnSpc>
              <a:spcBef>
                <a:spcPts val="2400"/>
              </a:spcBef>
              <a:buFont typeface="+mj-lt"/>
              <a:buAutoNum type="arabicPeriod"/>
            </a:pPr>
            <a:r>
              <a:rPr lang="da-DK" sz="1800" dirty="0" smtClean="0"/>
              <a:t>Paralleldrift og trinvis </a:t>
            </a:r>
            <a:br>
              <a:rPr lang="da-DK" sz="1800" dirty="0" smtClean="0"/>
            </a:br>
            <a:r>
              <a:rPr lang="da-DK" sz="1800" dirty="0" smtClean="0"/>
              <a:t>migrering</a:t>
            </a:r>
            <a:endParaRPr lang="da-DK" sz="1800" dirty="0"/>
          </a:p>
          <a:p>
            <a:pPr marL="457200" indent="-457200">
              <a:lnSpc>
                <a:spcPct val="100000"/>
              </a:lnSpc>
              <a:spcBef>
                <a:spcPts val="2400"/>
              </a:spcBef>
              <a:buFont typeface="+mj-lt"/>
              <a:buAutoNum type="arabicPeriod"/>
            </a:pPr>
            <a:r>
              <a:rPr lang="da-DK" sz="1800" dirty="0" smtClean="0"/>
              <a:t>Drift, vedligehold </a:t>
            </a:r>
            <a:br>
              <a:rPr lang="da-DK" sz="1800" dirty="0" smtClean="0"/>
            </a:br>
            <a:r>
              <a:rPr lang="da-DK" sz="1800" dirty="0" smtClean="0"/>
              <a:t>og support</a:t>
            </a:r>
          </a:p>
          <a:p>
            <a:pPr marL="457200" indent="-457200">
              <a:lnSpc>
                <a:spcPct val="100000"/>
              </a:lnSpc>
              <a:spcBef>
                <a:spcPts val="2400"/>
              </a:spcBef>
              <a:buFont typeface="+mj-lt"/>
              <a:buAutoNum type="arabicPeriod"/>
            </a:pPr>
            <a:r>
              <a:rPr lang="da-DK" sz="1800" dirty="0" smtClean="0"/>
              <a:t>Nedlukning</a:t>
            </a:r>
            <a:endParaRPr lang="da-DK" sz="1800" dirty="0"/>
          </a:p>
        </p:txBody>
      </p:sp>
      <p:grpSp>
        <p:nvGrpSpPr>
          <p:cNvPr id="7" name="Gruppe 6" descr="Billede af forventet tidsplan for projektet. Figuren angiver årstallene 2023 til 2027 og hvor mange måneder hver fase vil vare. "/>
          <p:cNvGrpSpPr/>
          <p:nvPr/>
        </p:nvGrpSpPr>
        <p:grpSpPr>
          <a:xfrm>
            <a:off x="3226342" y="1340768"/>
            <a:ext cx="8702306" cy="4849232"/>
            <a:chOff x="3226342" y="1340768"/>
            <a:chExt cx="8702306" cy="4849232"/>
          </a:xfrm>
        </p:grpSpPr>
        <p:sp>
          <p:nvSpPr>
            <p:cNvPr id="2" name="Højrepil 1"/>
            <p:cNvSpPr/>
            <p:nvPr/>
          </p:nvSpPr>
          <p:spPr bwMode="auto">
            <a:xfrm>
              <a:off x="3665730" y="1342256"/>
              <a:ext cx="1573200" cy="576064"/>
            </a:xfrm>
            <a:prstGeom prst="rightArrow">
              <a:avLst>
                <a:gd name="adj1" fmla="val 100000"/>
                <a:gd name="adj2" fmla="val 50000"/>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dirty="0">
                  <a:ln>
                    <a:noFill/>
                  </a:ln>
                  <a:solidFill>
                    <a:schemeClr val="bg1"/>
                  </a:solidFill>
                  <a:effectLst/>
                  <a:latin typeface="Arial" charset="0"/>
                </a:rPr>
                <a:t>2023</a:t>
              </a:r>
            </a:p>
          </p:txBody>
        </p:sp>
        <p:sp>
          <p:nvSpPr>
            <p:cNvPr id="8" name="Højrepil 7"/>
            <p:cNvSpPr/>
            <p:nvPr/>
          </p:nvSpPr>
          <p:spPr bwMode="auto">
            <a:xfrm>
              <a:off x="5247926" y="1341512"/>
              <a:ext cx="1573200" cy="576064"/>
            </a:xfrm>
            <a:prstGeom prst="rightArrow">
              <a:avLst>
                <a:gd name="adj1" fmla="val 100000"/>
                <a:gd name="adj2" fmla="val 50000"/>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dirty="0">
                  <a:ln>
                    <a:noFill/>
                  </a:ln>
                  <a:solidFill>
                    <a:schemeClr val="bg1"/>
                  </a:solidFill>
                  <a:effectLst/>
                  <a:latin typeface="Arial" charset="0"/>
                </a:rPr>
                <a:t>2024</a:t>
              </a:r>
            </a:p>
          </p:txBody>
        </p:sp>
        <p:sp>
          <p:nvSpPr>
            <p:cNvPr id="9" name="Højrepil 8"/>
            <p:cNvSpPr/>
            <p:nvPr/>
          </p:nvSpPr>
          <p:spPr bwMode="auto">
            <a:xfrm>
              <a:off x="6825411" y="1340768"/>
              <a:ext cx="1573200" cy="576064"/>
            </a:xfrm>
            <a:prstGeom prst="rightArrow">
              <a:avLst>
                <a:gd name="adj1" fmla="val 100000"/>
                <a:gd name="adj2" fmla="val 50000"/>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dirty="0">
                  <a:ln>
                    <a:noFill/>
                  </a:ln>
                  <a:solidFill>
                    <a:schemeClr val="bg1"/>
                  </a:solidFill>
                  <a:effectLst/>
                  <a:latin typeface="Arial" charset="0"/>
                </a:rPr>
                <a:t>2025</a:t>
              </a:r>
            </a:p>
          </p:txBody>
        </p:sp>
        <p:cxnSp>
          <p:nvCxnSpPr>
            <p:cNvPr id="17" name="Lige forbindelse 16"/>
            <p:cNvCxnSpPr/>
            <p:nvPr/>
          </p:nvCxnSpPr>
          <p:spPr bwMode="auto">
            <a:xfrm>
              <a:off x="3665730" y="1591720"/>
              <a:ext cx="0" cy="456120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Lige forbindelse 20"/>
            <p:cNvCxnSpPr/>
            <p:nvPr/>
          </p:nvCxnSpPr>
          <p:spPr bwMode="auto">
            <a:xfrm>
              <a:off x="5247927" y="1591720"/>
              <a:ext cx="0" cy="456120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Lige forbindelse 21"/>
            <p:cNvCxnSpPr/>
            <p:nvPr/>
          </p:nvCxnSpPr>
          <p:spPr bwMode="auto">
            <a:xfrm>
              <a:off x="6825411" y="1591720"/>
              <a:ext cx="0" cy="456120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Lige forbindelse 22"/>
            <p:cNvCxnSpPr/>
            <p:nvPr/>
          </p:nvCxnSpPr>
          <p:spPr bwMode="auto">
            <a:xfrm>
              <a:off x="8409587" y="1591720"/>
              <a:ext cx="0" cy="456120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Højrepil 23"/>
            <p:cNvSpPr/>
            <p:nvPr/>
          </p:nvSpPr>
          <p:spPr bwMode="auto">
            <a:xfrm>
              <a:off x="8409587" y="1340768"/>
              <a:ext cx="1573200" cy="576064"/>
            </a:xfrm>
            <a:prstGeom prst="rightArrow">
              <a:avLst>
                <a:gd name="adj1" fmla="val 100000"/>
                <a:gd name="adj2" fmla="val 50000"/>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dirty="0">
                  <a:ln>
                    <a:noFill/>
                  </a:ln>
                  <a:solidFill>
                    <a:schemeClr val="bg1"/>
                  </a:solidFill>
                  <a:effectLst/>
                  <a:latin typeface="Arial" charset="0"/>
                </a:rPr>
                <a:t>2026</a:t>
              </a:r>
            </a:p>
          </p:txBody>
        </p:sp>
        <p:cxnSp>
          <p:nvCxnSpPr>
            <p:cNvPr id="25" name="Lige forbindelse 24"/>
            <p:cNvCxnSpPr/>
            <p:nvPr/>
          </p:nvCxnSpPr>
          <p:spPr bwMode="auto">
            <a:xfrm>
              <a:off x="11565968" y="1628800"/>
              <a:ext cx="0" cy="456120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ktangel 4"/>
            <p:cNvSpPr/>
            <p:nvPr/>
          </p:nvSpPr>
          <p:spPr bwMode="auto">
            <a:xfrm>
              <a:off x="3226342" y="2011214"/>
              <a:ext cx="709418" cy="385440"/>
            </a:xfrm>
            <a:prstGeom prst="rect">
              <a:avLst/>
            </a:prstGeom>
            <a:solidFill>
              <a:schemeClr val="accent2"/>
            </a:solidFill>
            <a:ln w="63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10" name="Rektangel 9"/>
            <p:cNvSpPr/>
            <p:nvPr/>
          </p:nvSpPr>
          <p:spPr bwMode="auto">
            <a:xfrm>
              <a:off x="3663740" y="2606760"/>
              <a:ext cx="2350922" cy="385440"/>
            </a:xfrm>
            <a:prstGeom prst="rect">
              <a:avLst/>
            </a:prstGeom>
            <a:solidFill>
              <a:schemeClr val="accent2"/>
            </a:solidFill>
            <a:ln w="63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dirty="0">
                  <a:ln>
                    <a:noFill/>
                  </a:ln>
                  <a:solidFill>
                    <a:schemeClr val="bg1"/>
                  </a:solidFill>
                  <a:effectLst/>
                  <a:latin typeface="Arial" charset="0"/>
                </a:rPr>
                <a:t>1,5 år</a:t>
              </a:r>
            </a:p>
          </p:txBody>
        </p:sp>
        <p:sp>
          <p:nvSpPr>
            <p:cNvPr id="11" name="Rektangel 10"/>
            <p:cNvSpPr/>
            <p:nvPr/>
          </p:nvSpPr>
          <p:spPr bwMode="auto">
            <a:xfrm>
              <a:off x="6014662" y="3276667"/>
              <a:ext cx="2520279" cy="385440"/>
            </a:xfrm>
            <a:prstGeom prst="rect">
              <a:avLst/>
            </a:prstGeom>
            <a:solidFill>
              <a:schemeClr val="accent2"/>
            </a:solidFill>
            <a:ln w="63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dirty="0">
                  <a:ln>
                    <a:noFill/>
                  </a:ln>
                  <a:solidFill>
                    <a:schemeClr val="bg1"/>
                  </a:solidFill>
                  <a:effectLst/>
                  <a:latin typeface="Arial" charset="0"/>
                </a:rPr>
                <a:t>20 måneder</a:t>
              </a:r>
            </a:p>
          </p:txBody>
        </p:sp>
        <p:cxnSp>
          <p:nvCxnSpPr>
            <p:cNvPr id="31" name="Lige forbindelse 30"/>
            <p:cNvCxnSpPr/>
            <p:nvPr/>
          </p:nvCxnSpPr>
          <p:spPr bwMode="auto">
            <a:xfrm>
              <a:off x="9993763" y="1600807"/>
              <a:ext cx="0" cy="456120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Højrepil 31"/>
            <p:cNvSpPr/>
            <p:nvPr/>
          </p:nvSpPr>
          <p:spPr bwMode="auto">
            <a:xfrm>
              <a:off x="9993763" y="1349855"/>
              <a:ext cx="1573200" cy="576064"/>
            </a:xfrm>
            <a:prstGeom prst="rightArrow">
              <a:avLst>
                <a:gd name="adj1" fmla="val 100000"/>
                <a:gd name="adj2" fmla="val 50000"/>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dirty="0" smtClean="0">
                  <a:ln>
                    <a:noFill/>
                  </a:ln>
                  <a:solidFill>
                    <a:schemeClr val="bg1"/>
                  </a:solidFill>
                  <a:effectLst/>
                  <a:latin typeface="Arial" charset="0"/>
                </a:rPr>
                <a:t>2027</a:t>
              </a:r>
              <a:endParaRPr kumimoji="0" lang="da-DK" sz="2000" b="0" i="0" u="none" strike="noStrike" cap="none" normalizeH="0" baseline="0" dirty="0">
                <a:ln>
                  <a:noFill/>
                </a:ln>
                <a:solidFill>
                  <a:schemeClr val="bg1"/>
                </a:solidFill>
                <a:effectLst/>
                <a:latin typeface="Arial" charset="0"/>
              </a:endParaRPr>
            </a:p>
          </p:txBody>
        </p:sp>
        <p:sp>
          <p:nvSpPr>
            <p:cNvPr id="12" name="Rektangel 11"/>
            <p:cNvSpPr/>
            <p:nvPr/>
          </p:nvSpPr>
          <p:spPr bwMode="auto">
            <a:xfrm>
              <a:off x="6960097" y="4029793"/>
              <a:ext cx="3168352" cy="385440"/>
            </a:xfrm>
            <a:prstGeom prst="rect">
              <a:avLst/>
            </a:prstGeom>
            <a:solidFill>
              <a:schemeClr val="accent2"/>
            </a:solidFill>
            <a:ln w="63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2000" dirty="0">
                  <a:solidFill>
                    <a:schemeClr val="bg1"/>
                  </a:solidFill>
                </a:rPr>
                <a:t>2 år</a:t>
              </a:r>
            </a:p>
          </p:txBody>
        </p:sp>
        <p:sp>
          <p:nvSpPr>
            <p:cNvPr id="13" name="Rektangel 12"/>
            <p:cNvSpPr/>
            <p:nvPr/>
          </p:nvSpPr>
          <p:spPr bwMode="auto">
            <a:xfrm>
              <a:off x="6960096" y="4843760"/>
              <a:ext cx="4968552" cy="385440"/>
            </a:xfrm>
            <a:prstGeom prst="rect">
              <a:avLst/>
            </a:prstGeom>
            <a:solidFill>
              <a:schemeClr val="accent2"/>
            </a:solidFill>
            <a:ln w="63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a:solidFill>
                  <a:schemeClr val="bg1"/>
                </a:solidFill>
              </a:endParaRPr>
            </a:p>
          </p:txBody>
        </p:sp>
        <p:sp>
          <p:nvSpPr>
            <p:cNvPr id="15" name="Rektangel 14"/>
            <p:cNvSpPr/>
            <p:nvPr/>
          </p:nvSpPr>
          <p:spPr bwMode="auto">
            <a:xfrm>
              <a:off x="10137779" y="5563840"/>
              <a:ext cx="1436526" cy="385440"/>
            </a:xfrm>
            <a:prstGeom prst="rect">
              <a:avLst/>
            </a:prstGeom>
            <a:solidFill>
              <a:schemeClr val="accent2"/>
            </a:solidFill>
            <a:ln w="63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grpSp>
    </p:spTree>
    <p:custDataLst>
      <p:custData r:id="rId1"/>
      <p:custData r:id="rId2"/>
    </p:custDataLst>
    <p:extLst>
      <p:ext uri="{BB962C8B-B14F-4D97-AF65-F5344CB8AC3E}">
        <p14:creationId xmlns:p14="http://schemas.microsoft.com/office/powerpoint/2010/main" val="3156875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vinklet trekant 1"/>
          <p:cNvSpPr/>
          <p:nvPr/>
        </p:nvSpPr>
        <p:spPr bwMode="auto">
          <a:xfrm rot="10800000" flipH="1">
            <a:off x="4511824" y="2997143"/>
            <a:ext cx="2880320" cy="1728000"/>
          </a:xfrm>
          <a:prstGeom prst="rtTriangle">
            <a:avLst/>
          </a:prstGeom>
          <a:solidFill>
            <a:srgbClr val="DBD9D6"/>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sp>
        <p:nvSpPr>
          <p:cNvPr id="3" name="Retvinklet trekant 2"/>
          <p:cNvSpPr/>
          <p:nvPr/>
        </p:nvSpPr>
        <p:spPr bwMode="auto">
          <a:xfrm flipH="1">
            <a:off x="4511824" y="2996952"/>
            <a:ext cx="2880320" cy="1728192"/>
          </a:xfrm>
          <a:prstGeom prst="rtTriangle">
            <a:avLst/>
          </a:prstGeom>
          <a:solidFill>
            <a:srgbClr val="AADBCB"/>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sp>
        <p:nvSpPr>
          <p:cNvPr id="4" name="Rektangel 3"/>
          <p:cNvSpPr/>
          <p:nvPr/>
        </p:nvSpPr>
        <p:spPr bwMode="auto">
          <a:xfrm>
            <a:off x="1343472" y="2997144"/>
            <a:ext cx="3168352" cy="1728000"/>
          </a:xfrm>
          <a:prstGeom prst="rect">
            <a:avLst/>
          </a:prstGeom>
          <a:solidFill>
            <a:srgbClr val="DBD9D6"/>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a:solidFill>
                <a:schemeClr val="bg1"/>
              </a:solidFill>
            </a:endParaRPr>
          </a:p>
        </p:txBody>
      </p:sp>
      <p:sp>
        <p:nvSpPr>
          <p:cNvPr id="5" name="Rektangel 4"/>
          <p:cNvSpPr/>
          <p:nvPr/>
        </p:nvSpPr>
        <p:spPr bwMode="auto">
          <a:xfrm>
            <a:off x="7392144" y="2997144"/>
            <a:ext cx="3168352" cy="1728000"/>
          </a:xfrm>
          <a:prstGeom prst="rect">
            <a:avLst/>
          </a:prstGeom>
          <a:solidFill>
            <a:srgbClr val="AADBCB"/>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a:solidFill>
                <a:schemeClr val="bg1"/>
              </a:solidFill>
            </a:endParaRPr>
          </a:p>
        </p:txBody>
      </p:sp>
      <p:sp>
        <p:nvSpPr>
          <p:cNvPr id="8" name="Tekstfelt 7"/>
          <p:cNvSpPr txBox="1"/>
          <p:nvPr/>
        </p:nvSpPr>
        <p:spPr>
          <a:xfrm>
            <a:off x="1703512" y="3284984"/>
            <a:ext cx="3384376" cy="1107996"/>
          </a:xfrm>
          <a:prstGeom prst="rect">
            <a:avLst/>
          </a:prstGeom>
          <a:noFill/>
        </p:spPr>
        <p:txBody>
          <a:bodyPr wrap="square" lIns="0" tIns="0" rIns="0" bIns="0" rtlCol="0">
            <a:spAutoFit/>
          </a:bodyPr>
          <a:lstStyle/>
          <a:p>
            <a:pPr marL="216000">
              <a:lnSpc>
                <a:spcPct val="100000"/>
              </a:lnSpc>
              <a:spcBef>
                <a:spcPts val="0"/>
              </a:spcBef>
            </a:pPr>
            <a:r>
              <a:rPr lang="da-DK" sz="1800" dirty="0" smtClean="0"/>
              <a:t>Nuværende leverandør</a:t>
            </a:r>
          </a:p>
          <a:p>
            <a:pPr marL="216000">
              <a:lnSpc>
                <a:spcPct val="100000"/>
              </a:lnSpc>
              <a:spcBef>
                <a:spcPts val="0"/>
              </a:spcBef>
              <a:buFontTx/>
              <a:buChar char="-"/>
            </a:pPr>
            <a:r>
              <a:rPr lang="da-DK" sz="1800" dirty="0" smtClean="0"/>
              <a:t>Drift</a:t>
            </a:r>
          </a:p>
          <a:p>
            <a:pPr marL="216000">
              <a:lnSpc>
                <a:spcPct val="100000"/>
              </a:lnSpc>
              <a:spcBef>
                <a:spcPts val="0"/>
              </a:spcBef>
              <a:buFontTx/>
              <a:buChar char="-"/>
            </a:pPr>
            <a:r>
              <a:rPr lang="da-DK" sz="1800" dirty="0" smtClean="0"/>
              <a:t>Vedligeholdelse</a:t>
            </a:r>
          </a:p>
          <a:p>
            <a:pPr marL="216000">
              <a:lnSpc>
                <a:spcPct val="100000"/>
              </a:lnSpc>
              <a:spcBef>
                <a:spcPts val="0"/>
              </a:spcBef>
              <a:buFontTx/>
              <a:buChar char="-"/>
            </a:pPr>
            <a:r>
              <a:rPr lang="da-DK" sz="1800" dirty="0" smtClean="0"/>
              <a:t>Support</a:t>
            </a:r>
          </a:p>
        </p:txBody>
      </p:sp>
      <p:sp>
        <p:nvSpPr>
          <p:cNvPr id="9" name="Tekstfelt 8"/>
          <p:cNvSpPr txBox="1"/>
          <p:nvPr/>
        </p:nvSpPr>
        <p:spPr>
          <a:xfrm>
            <a:off x="7132227" y="3297125"/>
            <a:ext cx="3384376" cy="1107996"/>
          </a:xfrm>
          <a:prstGeom prst="rect">
            <a:avLst/>
          </a:prstGeom>
          <a:noFill/>
        </p:spPr>
        <p:txBody>
          <a:bodyPr wrap="square" lIns="0" tIns="0" rIns="0" bIns="0" rtlCol="0">
            <a:spAutoFit/>
          </a:bodyPr>
          <a:lstStyle/>
          <a:p>
            <a:pPr marL="216000">
              <a:lnSpc>
                <a:spcPct val="100000"/>
              </a:lnSpc>
              <a:spcBef>
                <a:spcPts val="0"/>
              </a:spcBef>
            </a:pPr>
            <a:r>
              <a:rPr lang="da-DK" sz="1800" dirty="0" smtClean="0"/>
              <a:t>Kommende leverandør</a:t>
            </a:r>
          </a:p>
          <a:p>
            <a:pPr marL="216000">
              <a:lnSpc>
                <a:spcPct val="100000"/>
              </a:lnSpc>
              <a:spcBef>
                <a:spcPts val="0"/>
              </a:spcBef>
              <a:buFontTx/>
              <a:buChar char="-"/>
            </a:pPr>
            <a:r>
              <a:rPr lang="da-DK" sz="1800" dirty="0" smtClean="0"/>
              <a:t>Drift</a:t>
            </a:r>
          </a:p>
          <a:p>
            <a:pPr marL="216000">
              <a:lnSpc>
                <a:spcPct val="100000"/>
              </a:lnSpc>
              <a:spcBef>
                <a:spcPts val="0"/>
              </a:spcBef>
              <a:buFontTx/>
              <a:buChar char="-"/>
            </a:pPr>
            <a:r>
              <a:rPr lang="da-DK" sz="1800" dirty="0" smtClean="0"/>
              <a:t>Vedligeholdelse</a:t>
            </a:r>
          </a:p>
          <a:p>
            <a:pPr marL="216000">
              <a:lnSpc>
                <a:spcPct val="100000"/>
              </a:lnSpc>
              <a:spcBef>
                <a:spcPts val="0"/>
              </a:spcBef>
              <a:buFontTx/>
              <a:buChar char="-"/>
            </a:pPr>
            <a:r>
              <a:rPr lang="da-DK" sz="1800" dirty="0" smtClean="0"/>
              <a:t>Support</a:t>
            </a:r>
          </a:p>
        </p:txBody>
      </p:sp>
      <p:sp>
        <p:nvSpPr>
          <p:cNvPr id="10" name="Title 5">
            <a:extLst>
              <a:ext uri="{FF2B5EF4-FFF2-40B4-BE49-F238E27FC236}">
                <a16:creationId xmlns:a16="http://schemas.microsoft.com/office/drawing/2014/main" id="{BB917CD0-740B-4A59-BEEB-B2D6225B7B98}"/>
              </a:ext>
            </a:extLst>
          </p:cNvPr>
          <p:cNvSpPr txBox="1">
            <a:spLocks/>
          </p:cNvSpPr>
          <p:nvPr/>
        </p:nvSpPr>
        <p:spPr>
          <a:xfrm>
            <a:off x="701675" y="361840"/>
            <a:ext cx="10785475" cy="1338968"/>
          </a:xfrm>
          <a:prstGeom prst="rect">
            <a:avLst/>
          </a:prstGeom>
        </p:spPr>
        <p:txBody>
          <a:bodyPr/>
          <a:lstStyle>
            <a:lvl1pPr algn="l" rtl="0" eaLnBrk="1" fontAlgn="base" hangingPunct="1">
              <a:lnSpc>
                <a:spcPct val="90000"/>
              </a:lnSpc>
              <a:spcBef>
                <a:spcPct val="0"/>
              </a:spcBef>
              <a:spcAft>
                <a:spcPct val="0"/>
              </a:spcAft>
              <a:defRPr sz="2698" b="0" cap="none" baseline="0">
                <a:solidFill>
                  <a:srgbClr val="3B5463"/>
                </a:solidFill>
                <a:latin typeface="+mj-lt"/>
                <a:ea typeface="+mj-ea"/>
                <a:cs typeface="+mj-cs"/>
              </a:defRPr>
            </a:lvl1pPr>
            <a:lvl2pPr algn="l" rtl="0" eaLnBrk="1" fontAlgn="base" hangingPunct="1">
              <a:lnSpc>
                <a:spcPct val="96000"/>
              </a:lnSpc>
              <a:spcBef>
                <a:spcPct val="0"/>
              </a:spcBef>
              <a:spcAft>
                <a:spcPct val="0"/>
              </a:spcAft>
              <a:defRPr sz="2498" b="1">
                <a:solidFill>
                  <a:schemeClr val="tx1"/>
                </a:solidFill>
                <a:latin typeface="Arial" charset="0"/>
              </a:defRPr>
            </a:lvl2pPr>
            <a:lvl3pPr algn="l" rtl="0" eaLnBrk="1" fontAlgn="base" hangingPunct="1">
              <a:lnSpc>
                <a:spcPct val="96000"/>
              </a:lnSpc>
              <a:spcBef>
                <a:spcPct val="0"/>
              </a:spcBef>
              <a:spcAft>
                <a:spcPct val="0"/>
              </a:spcAft>
              <a:defRPr sz="2498" b="1">
                <a:solidFill>
                  <a:schemeClr val="tx1"/>
                </a:solidFill>
                <a:latin typeface="Arial" charset="0"/>
              </a:defRPr>
            </a:lvl3pPr>
            <a:lvl4pPr algn="l" rtl="0" eaLnBrk="1" fontAlgn="base" hangingPunct="1">
              <a:lnSpc>
                <a:spcPct val="96000"/>
              </a:lnSpc>
              <a:spcBef>
                <a:spcPct val="0"/>
              </a:spcBef>
              <a:spcAft>
                <a:spcPct val="0"/>
              </a:spcAft>
              <a:defRPr sz="2498" b="1">
                <a:solidFill>
                  <a:schemeClr val="tx1"/>
                </a:solidFill>
                <a:latin typeface="Arial" charset="0"/>
              </a:defRPr>
            </a:lvl4pPr>
            <a:lvl5pPr algn="l" rtl="0" eaLnBrk="1" fontAlgn="base" hangingPunct="1">
              <a:lnSpc>
                <a:spcPct val="96000"/>
              </a:lnSpc>
              <a:spcBef>
                <a:spcPct val="0"/>
              </a:spcBef>
              <a:spcAft>
                <a:spcPct val="0"/>
              </a:spcAft>
              <a:defRPr sz="2498" b="1">
                <a:solidFill>
                  <a:schemeClr val="tx1"/>
                </a:solidFill>
                <a:latin typeface="Arial" charset="0"/>
              </a:defRPr>
            </a:lvl5pPr>
            <a:lvl6pPr marL="441909" algn="l" rtl="0" eaLnBrk="1" fontAlgn="base" hangingPunct="1">
              <a:lnSpc>
                <a:spcPct val="96000"/>
              </a:lnSpc>
              <a:spcBef>
                <a:spcPct val="0"/>
              </a:spcBef>
              <a:spcAft>
                <a:spcPct val="0"/>
              </a:spcAft>
              <a:defRPr sz="2498" b="1">
                <a:solidFill>
                  <a:schemeClr val="tx1"/>
                </a:solidFill>
                <a:latin typeface="Arial" charset="0"/>
              </a:defRPr>
            </a:lvl6pPr>
            <a:lvl7pPr marL="883803" algn="l" rtl="0" eaLnBrk="1" fontAlgn="base" hangingPunct="1">
              <a:lnSpc>
                <a:spcPct val="96000"/>
              </a:lnSpc>
              <a:spcBef>
                <a:spcPct val="0"/>
              </a:spcBef>
              <a:spcAft>
                <a:spcPct val="0"/>
              </a:spcAft>
              <a:defRPr sz="2498" b="1">
                <a:solidFill>
                  <a:schemeClr val="tx1"/>
                </a:solidFill>
                <a:latin typeface="Arial" charset="0"/>
              </a:defRPr>
            </a:lvl7pPr>
            <a:lvl8pPr marL="1325700" algn="l" rtl="0" eaLnBrk="1" fontAlgn="base" hangingPunct="1">
              <a:lnSpc>
                <a:spcPct val="96000"/>
              </a:lnSpc>
              <a:spcBef>
                <a:spcPct val="0"/>
              </a:spcBef>
              <a:spcAft>
                <a:spcPct val="0"/>
              </a:spcAft>
              <a:defRPr sz="2498" b="1">
                <a:solidFill>
                  <a:schemeClr val="tx1"/>
                </a:solidFill>
                <a:latin typeface="Arial" charset="0"/>
              </a:defRPr>
            </a:lvl8pPr>
            <a:lvl9pPr marL="1767604" algn="l" rtl="0" eaLnBrk="1" fontAlgn="base" hangingPunct="1">
              <a:lnSpc>
                <a:spcPct val="96000"/>
              </a:lnSpc>
              <a:spcBef>
                <a:spcPct val="0"/>
              </a:spcBef>
              <a:spcAft>
                <a:spcPct val="0"/>
              </a:spcAft>
              <a:defRPr sz="2498" b="1">
                <a:solidFill>
                  <a:schemeClr val="tx1"/>
                </a:solidFill>
                <a:latin typeface="Arial" charset="0"/>
              </a:defRPr>
            </a:lvl9pPr>
          </a:lstStyle>
          <a:p>
            <a:r>
              <a:rPr lang="da-DK" sz="2722" b="1" kern="0" dirty="0" smtClean="0">
                <a:solidFill>
                  <a:schemeClr val="tx2"/>
                </a:solidFill>
                <a:latin typeface="+mn-lt"/>
              </a:rPr>
              <a:t/>
            </a:r>
            <a:br>
              <a:rPr lang="da-DK" sz="2722" b="1" kern="0" dirty="0" smtClean="0">
                <a:solidFill>
                  <a:schemeClr val="tx2"/>
                </a:solidFill>
                <a:latin typeface="+mn-lt"/>
              </a:rPr>
            </a:br>
            <a:r>
              <a:rPr lang="da-DK" sz="2722" b="1" kern="0" dirty="0" smtClean="0">
                <a:solidFill>
                  <a:schemeClr val="tx2"/>
                </a:solidFill>
                <a:latin typeface="+mn-lt"/>
              </a:rPr>
              <a:t>Forventet forhold mellem nuværende og kommende leverandør vedrørende drift, vedligeholdelse og support</a:t>
            </a:r>
            <a:endParaRPr lang="da-DK" sz="2722" b="1" kern="0" dirty="0">
              <a:solidFill>
                <a:schemeClr val="tx2"/>
              </a:solidFill>
              <a:latin typeface="+mn-lt"/>
            </a:endParaRPr>
          </a:p>
        </p:txBody>
      </p:sp>
      <p:cxnSp>
        <p:nvCxnSpPr>
          <p:cNvPr id="13" name="Lige pilforbindelse 12"/>
          <p:cNvCxnSpPr/>
          <p:nvPr/>
        </p:nvCxnSpPr>
        <p:spPr bwMode="auto">
          <a:xfrm flipV="1">
            <a:off x="983432" y="5070059"/>
            <a:ext cx="9721080" cy="30778"/>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Lige pilforbindelse 14"/>
          <p:cNvCxnSpPr/>
          <p:nvPr/>
        </p:nvCxnSpPr>
        <p:spPr bwMode="auto">
          <a:xfrm flipV="1">
            <a:off x="983432" y="2688596"/>
            <a:ext cx="0" cy="2406461"/>
          </a:xfrm>
          <a:prstGeom prst="straightConnector1">
            <a:avLst/>
          </a:prstGeom>
          <a:solidFill>
            <a:schemeClr val="accent1"/>
          </a:solidFill>
          <a:ln w="63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kstfelt 16"/>
          <p:cNvSpPr txBox="1"/>
          <p:nvPr/>
        </p:nvSpPr>
        <p:spPr>
          <a:xfrm>
            <a:off x="767408" y="1866775"/>
            <a:ext cx="1152128" cy="738664"/>
          </a:xfrm>
          <a:prstGeom prst="rect">
            <a:avLst/>
          </a:prstGeom>
          <a:noFill/>
        </p:spPr>
        <p:txBody>
          <a:bodyPr wrap="square" lIns="0" tIns="0" rIns="0" bIns="0" rtlCol="0">
            <a:spAutoFit/>
          </a:bodyPr>
          <a:lstStyle/>
          <a:p>
            <a:pPr>
              <a:lnSpc>
                <a:spcPct val="100000"/>
              </a:lnSpc>
              <a:spcBef>
                <a:spcPts val="1100"/>
              </a:spcBef>
            </a:pPr>
            <a:r>
              <a:rPr lang="da-DK" sz="1600" dirty="0" smtClean="0"/>
              <a:t>Antal anvendere migreret</a:t>
            </a:r>
          </a:p>
        </p:txBody>
      </p:sp>
      <p:sp>
        <p:nvSpPr>
          <p:cNvPr id="21" name="Tekstfelt 20"/>
          <p:cNvSpPr txBox="1"/>
          <p:nvPr/>
        </p:nvSpPr>
        <p:spPr>
          <a:xfrm>
            <a:off x="10848528" y="4941168"/>
            <a:ext cx="720080" cy="246221"/>
          </a:xfrm>
          <a:prstGeom prst="rect">
            <a:avLst/>
          </a:prstGeom>
          <a:noFill/>
        </p:spPr>
        <p:txBody>
          <a:bodyPr wrap="square" lIns="0" tIns="0" rIns="0" bIns="0" rtlCol="0">
            <a:spAutoFit/>
          </a:bodyPr>
          <a:lstStyle/>
          <a:p>
            <a:pPr>
              <a:lnSpc>
                <a:spcPct val="100000"/>
              </a:lnSpc>
              <a:spcBef>
                <a:spcPts val="1100"/>
              </a:spcBef>
            </a:pPr>
            <a:r>
              <a:rPr lang="da-DK" sz="1600" dirty="0" smtClean="0"/>
              <a:t>Tid</a:t>
            </a:r>
            <a:endParaRPr lang="da-DK" sz="2000" dirty="0" smtClean="0"/>
          </a:p>
        </p:txBody>
      </p:sp>
    </p:spTree>
    <p:extLst>
      <p:ext uri="{BB962C8B-B14F-4D97-AF65-F5344CB8AC3E}">
        <p14:creationId xmlns:p14="http://schemas.microsoft.com/office/powerpoint/2010/main" val="3241603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354917-7857-401D-8CD2-CF03F74C596A}"/>
              </a:ext>
            </a:extLst>
          </p:cNvPr>
          <p:cNvSpPr>
            <a:spLocks noGrp="1"/>
          </p:cNvSpPr>
          <p:nvPr>
            <p:ph type="title"/>
          </p:nvPr>
        </p:nvSpPr>
        <p:spPr/>
        <p:txBody>
          <a:bodyPr anchor="ctr" anchorCtr="0"/>
          <a:lstStyle/>
          <a:p>
            <a:r>
              <a:rPr lang="da-DK" dirty="0" smtClean="0"/>
              <a:t>Den videre proces</a:t>
            </a:r>
            <a:br>
              <a:rPr lang="da-DK" dirty="0" smtClean="0"/>
            </a:br>
            <a:endParaRPr lang="da-DK" sz="3936" strike="sngStrike" dirty="0">
              <a:solidFill>
                <a:srgbClr val="FFFF00"/>
              </a:solidFill>
            </a:endParaRPr>
          </a:p>
        </p:txBody>
      </p:sp>
      <p:sp>
        <p:nvSpPr>
          <p:cNvPr id="5" name="Slide Number Placeholder 4">
            <a:extLst>
              <a:ext uri="{FF2B5EF4-FFF2-40B4-BE49-F238E27FC236}">
                <a16:creationId xmlns:a16="http://schemas.microsoft.com/office/drawing/2014/main" id="{392B56AF-B661-45D4-917B-2E752ABDF628}"/>
              </a:ext>
            </a:extLst>
          </p:cNvPr>
          <p:cNvSpPr>
            <a:spLocks noGrp="1"/>
          </p:cNvSpPr>
          <p:nvPr>
            <p:ph type="sldNum" sz="quarter" idx="12"/>
          </p:nvPr>
        </p:nvSpPr>
        <p:spPr/>
        <p:txBody>
          <a:bodyPr/>
          <a:lstStyle/>
          <a:p>
            <a:fld id="{80AE25ED-097C-4BDC-A7CE-FA97BD9CA3B5}" type="slidenum">
              <a:rPr lang="da-DK"/>
              <a:pPr/>
              <a:t>23</a:t>
            </a:fld>
            <a:endParaRPr lang="da-DK" dirty="0"/>
          </a:p>
        </p:txBody>
      </p:sp>
    </p:spTree>
    <p:custDataLst>
      <p:tags r:id="rId1"/>
    </p:custDataLst>
    <p:extLst>
      <p:ext uri="{BB962C8B-B14F-4D97-AF65-F5344CB8AC3E}">
        <p14:creationId xmlns:p14="http://schemas.microsoft.com/office/powerpoint/2010/main" val="2342894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4" descr="#Decorative" hidden="1">
            <a:extLst>
              <a:ext uri="{FF2B5EF4-FFF2-40B4-BE49-F238E27FC236}">
                <a16:creationId xmlns:a16="http://schemas.microsoft.com/office/drawing/2014/main" id="{FC7678C3-3D98-420A-B812-73F97C2BF344}"/>
              </a:ext>
            </a:extLst>
          </p:cNvPr>
          <p:cNvPicPr>
            <a:picLocks noChangeAspect="1"/>
          </p:cNvPicPr>
          <p:nvPr/>
        </p:nvPicPr>
        <p:blipFill rotWithShape="1">
          <a:blip r:embed="rId4"/>
          <a:srcRect l="33944" t="2155" r="264" b="621"/>
          <a:stretch/>
        </p:blipFill>
        <p:spPr>
          <a:xfrm>
            <a:off x="156640" y="58054"/>
            <a:ext cx="11861080" cy="6711857"/>
          </a:xfrm>
          <a:prstGeom prst="rect">
            <a:avLst/>
          </a:prstGeom>
        </p:spPr>
      </p:pic>
      <p:sp>
        <p:nvSpPr>
          <p:cNvPr id="4" name="Slide Number Placeholder 3">
            <a:extLst>
              <a:ext uri="{FF2B5EF4-FFF2-40B4-BE49-F238E27FC236}">
                <a16:creationId xmlns:a16="http://schemas.microsoft.com/office/drawing/2014/main" id="{F56216B7-DFDF-4DAB-BE84-D900E9B2CAB1}"/>
              </a:ext>
            </a:extLst>
          </p:cNvPr>
          <p:cNvSpPr>
            <a:spLocks noGrp="1"/>
          </p:cNvSpPr>
          <p:nvPr>
            <p:ph type="sldNum" sz="quarter" idx="12"/>
          </p:nvPr>
        </p:nvSpPr>
        <p:spPr>
          <a:xfrm>
            <a:off x="156621" y="6910613"/>
            <a:ext cx="0" cy="0"/>
          </a:xfrm>
        </p:spPr>
        <p:txBody>
          <a:bodyPr/>
          <a:lstStyle/>
          <a:p>
            <a:fld id="{80AE25ED-097C-4BDC-A7CE-FA97BD9CA3B5}" type="slidenum">
              <a:rPr lang="da-DK"/>
              <a:pPr/>
              <a:t>24</a:t>
            </a:fld>
            <a:endParaRPr lang="da-DK" dirty="0"/>
          </a:p>
        </p:txBody>
      </p:sp>
      <p:sp>
        <p:nvSpPr>
          <p:cNvPr id="8" name="Title 7">
            <a:extLst>
              <a:ext uri="{FF2B5EF4-FFF2-40B4-BE49-F238E27FC236}">
                <a16:creationId xmlns:a16="http://schemas.microsoft.com/office/drawing/2014/main" id="{0D313976-7FCE-4373-A7A6-FA56617DC800}"/>
              </a:ext>
            </a:extLst>
          </p:cNvPr>
          <p:cNvSpPr>
            <a:spLocks noGrp="1"/>
          </p:cNvSpPr>
          <p:nvPr>
            <p:ph type="title"/>
          </p:nvPr>
        </p:nvSpPr>
        <p:spPr>
          <a:xfrm>
            <a:off x="840293" y="440666"/>
            <a:ext cx="10508371" cy="911950"/>
          </a:xfrm>
        </p:spPr>
        <p:txBody>
          <a:bodyPr/>
          <a:lstStyle/>
          <a:p>
            <a:r>
              <a:rPr lang="da-DK" sz="2710" b="1" dirty="0">
                <a:solidFill>
                  <a:schemeClr val="tx2"/>
                </a:solidFill>
                <a:latin typeface="+mn-lt"/>
              </a:rPr>
              <a:t/>
            </a:r>
            <a:br>
              <a:rPr lang="da-DK" sz="2710" b="1" dirty="0">
                <a:solidFill>
                  <a:schemeClr val="tx2"/>
                </a:solidFill>
                <a:latin typeface="+mn-lt"/>
              </a:rPr>
            </a:br>
            <a:r>
              <a:rPr lang="da-DK" sz="2710" b="1" dirty="0">
                <a:solidFill>
                  <a:schemeClr val="tx2"/>
                </a:solidFill>
                <a:latin typeface="+mn-lt"/>
              </a:rPr>
              <a:t>Den videre proces</a:t>
            </a:r>
          </a:p>
        </p:txBody>
      </p:sp>
      <p:sp>
        <p:nvSpPr>
          <p:cNvPr id="34" name="Content Placeholder 33">
            <a:extLst>
              <a:ext uri="{FF2B5EF4-FFF2-40B4-BE49-F238E27FC236}">
                <a16:creationId xmlns:a16="http://schemas.microsoft.com/office/drawing/2014/main" id="{D17C7965-9B6E-48F3-993A-85C4BB39F034}"/>
              </a:ext>
            </a:extLst>
          </p:cNvPr>
          <p:cNvSpPr>
            <a:spLocks noGrp="1"/>
          </p:cNvSpPr>
          <p:nvPr>
            <p:ph sz="quarter" idx="13"/>
          </p:nvPr>
        </p:nvSpPr>
        <p:spPr>
          <a:xfrm>
            <a:off x="1993300" y="4130956"/>
            <a:ext cx="3094588" cy="882220"/>
          </a:xfrm>
        </p:spPr>
        <p:txBody>
          <a:bodyPr/>
          <a:lstStyle/>
          <a:p>
            <a:pPr marL="0" indent="0">
              <a:buNone/>
            </a:pPr>
            <a:r>
              <a:rPr lang="da-DK" b="1" cap="all" dirty="0">
                <a:solidFill>
                  <a:schemeClr val="accent1"/>
                </a:solidFill>
              </a:rPr>
              <a:t>Evt. Udvælgelse til individuelle dialogmøder </a:t>
            </a:r>
            <a:r>
              <a:rPr lang="da-DK" sz="1400" dirty="0">
                <a:solidFill>
                  <a:schemeClr val="accent1"/>
                </a:solidFill>
              </a:rPr>
              <a:t> </a:t>
            </a:r>
          </a:p>
          <a:p>
            <a:pPr marL="0" indent="0">
              <a:buNone/>
            </a:pPr>
            <a:r>
              <a:rPr lang="da-DK" b="1" cap="all" dirty="0">
                <a:solidFill>
                  <a:schemeClr val="accent6"/>
                </a:solidFill>
              </a:rPr>
              <a:t/>
            </a:r>
            <a:br>
              <a:rPr lang="da-DK" b="1" cap="all" dirty="0">
                <a:solidFill>
                  <a:schemeClr val="accent6"/>
                </a:solidFill>
              </a:rPr>
            </a:br>
            <a:endParaRPr lang="da-DK" dirty="0"/>
          </a:p>
        </p:txBody>
      </p:sp>
      <p:sp>
        <p:nvSpPr>
          <p:cNvPr id="35" name="Content Placeholder 34">
            <a:extLst>
              <a:ext uri="{FF2B5EF4-FFF2-40B4-BE49-F238E27FC236}">
                <a16:creationId xmlns:a16="http://schemas.microsoft.com/office/drawing/2014/main" id="{F1A2070C-4CCD-413C-8587-7342BC0DCC5A}"/>
              </a:ext>
            </a:extLst>
          </p:cNvPr>
          <p:cNvSpPr>
            <a:spLocks noGrp="1"/>
          </p:cNvSpPr>
          <p:nvPr>
            <p:ph sz="quarter" idx="14"/>
          </p:nvPr>
        </p:nvSpPr>
        <p:spPr>
          <a:xfrm>
            <a:off x="1993300" y="2916551"/>
            <a:ext cx="3094588" cy="700996"/>
          </a:xfrm>
        </p:spPr>
        <p:txBody>
          <a:bodyPr/>
          <a:lstStyle/>
          <a:p>
            <a:pPr marL="0" indent="0">
              <a:buNone/>
            </a:pPr>
            <a:r>
              <a:rPr lang="da-DK" b="1" cap="all" dirty="0">
                <a:solidFill>
                  <a:srgbClr val="64AACC"/>
                </a:solidFill>
              </a:rPr>
              <a:t>udfyldt spørgeramme returneres</a:t>
            </a:r>
            <a:r>
              <a:rPr lang="da-DK" b="1" cap="all" dirty="0">
                <a:solidFill>
                  <a:schemeClr val="accent5"/>
                </a:solidFill>
              </a:rPr>
              <a:t/>
            </a:r>
            <a:br>
              <a:rPr lang="da-DK" b="1" cap="all" dirty="0">
                <a:solidFill>
                  <a:schemeClr val="accent5"/>
                </a:solidFill>
              </a:rPr>
            </a:br>
            <a:endParaRPr lang="da-DK" sz="1384" dirty="0">
              <a:solidFill>
                <a:srgbClr val="FF0000"/>
              </a:solidFill>
            </a:endParaRPr>
          </a:p>
        </p:txBody>
      </p:sp>
      <p:sp>
        <p:nvSpPr>
          <p:cNvPr id="36" name="Content Placeholder 35">
            <a:extLst>
              <a:ext uri="{FF2B5EF4-FFF2-40B4-BE49-F238E27FC236}">
                <a16:creationId xmlns:a16="http://schemas.microsoft.com/office/drawing/2014/main" id="{517688D0-A51A-4962-8E26-66F5DBBD5352}"/>
              </a:ext>
            </a:extLst>
          </p:cNvPr>
          <p:cNvSpPr>
            <a:spLocks noGrp="1"/>
          </p:cNvSpPr>
          <p:nvPr>
            <p:ph sz="half" idx="1"/>
          </p:nvPr>
        </p:nvSpPr>
        <p:spPr>
          <a:xfrm>
            <a:off x="1993300" y="1940808"/>
            <a:ext cx="2950102" cy="521702"/>
          </a:xfrm>
        </p:spPr>
        <p:txBody>
          <a:bodyPr/>
          <a:lstStyle/>
          <a:p>
            <a:pPr marL="0" indent="0">
              <a:buNone/>
            </a:pPr>
            <a:r>
              <a:rPr lang="da-DK" b="1" cap="all" dirty="0">
                <a:solidFill>
                  <a:srgbClr val="008569"/>
                </a:solidFill>
              </a:rPr>
              <a:t>Informationsmøde</a:t>
            </a:r>
            <a:r>
              <a:rPr lang="da-DK" b="1" cap="all" dirty="0">
                <a:solidFill>
                  <a:schemeClr val="accent4"/>
                </a:solidFill>
              </a:rPr>
              <a:t/>
            </a:r>
            <a:br>
              <a:rPr lang="da-DK" b="1" cap="all" dirty="0">
                <a:solidFill>
                  <a:schemeClr val="accent4"/>
                </a:solidFill>
              </a:rPr>
            </a:br>
            <a:endParaRPr lang="da-DK" sz="1384" dirty="0"/>
          </a:p>
        </p:txBody>
      </p:sp>
      <p:sp>
        <p:nvSpPr>
          <p:cNvPr id="5" name="Tekstfelt 4"/>
          <p:cNvSpPr txBox="1"/>
          <p:nvPr/>
        </p:nvSpPr>
        <p:spPr>
          <a:xfrm>
            <a:off x="5904282" y="1873432"/>
            <a:ext cx="4896000" cy="430887"/>
          </a:xfrm>
          <a:prstGeom prst="rect">
            <a:avLst/>
          </a:prstGeom>
          <a:noFill/>
        </p:spPr>
        <p:txBody>
          <a:bodyPr wrap="square" lIns="0" tIns="0" rIns="0" bIns="0" rtlCol="0">
            <a:spAutoFit/>
          </a:bodyPr>
          <a:lstStyle/>
          <a:p>
            <a:pPr>
              <a:lnSpc>
                <a:spcPct val="100000"/>
              </a:lnSpc>
              <a:spcBef>
                <a:spcPts val="1075"/>
              </a:spcBef>
            </a:pPr>
            <a:r>
              <a:rPr lang="da-DK" sz="1400" b="1" cap="all" dirty="0">
                <a:solidFill>
                  <a:schemeClr val="accent1"/>
                </a:solidFill>
              </a:rPr>
              <a:t>- </a:t>
            </a:r>
            <a:r>
              <a:rPr lang="da-DK" sz="1384" dirty="0"/>
              <a:t>I dag </a:t>
            </a:r>
            <a:r>
              <a:rPr lang="da-DK" sz="1384" dirty="0" smtClean="0"/>
              <a:t>den 6. februar</a:t>
            </a:r>
            <a:r>
              <a:rPr lang="da-DK" sz="1384" dirty="0">
                <a:solidFill>
                  <a:srgbClr val="E7304A"/>
                </a:solidFill>
              </a:rPr>
              <a:t/>
            </a:r>
            <a:br>
              <a:rPr lang="da-DK" sz="1384" dirty="0">
                <a:solidFill>
                  <a:srgbClr val="E7304A"/>
                </a:solidFill>
              </a:rPr>
            </a:br>
            <a:r>
              <a:rPr lang="da-DK" sz="1400" b="1" cap="all" dirty="0">
                <a:solidFill>
                  <a:schemeClr val="accent1"/>
                </a:solidFill>
              </a:rPr>
              <a:t>- </a:t>
            </a:r>
            <a:r>
              <a:rPr lang="da-DK" sz="1384" dirty="0"/>
              <a:t>Deling af </a:t>
            </a:r>
            <a:r>
              <a:rPr lang="da-DK" sz="1384" dirty="0" smtClean="0"/>
              <a:t>præsentation og </a:t>
            </a:r>
            <a:r>
              <a:rPr lang="da-DK" sz="1384" dirty="0"/>
              <a:t>spørgeramme </a:t>
            </a:r>
            <a:r>
              <a:rPr lang="da-DK" sz="1384" dirty="0" smtClean="0"/>
              <a:t>på digst.dk</a:t>
            </a:r>
            <a:endParaRPr lang="da-DK" sz="1384" dirty="0"/>
          </a:p>
        </p:txBody>
      </p:sp>
      <p:grpSp>
        <p:nvGrpSpPr>
          <p:cNvPr id="88" name="Group 4">
            <a:extLst>
              <a:ext uri="{FF2B5EF4-FFF2-40B4-BE49-F238E27FC236}">
                <a16:creationId xmlns:a16="http://schemas.microsoft.com/office/drawing/2014/main" id="{0EFECB60-D6A8-4029-82B4-07D7AF4BF4E9}"/>
              </a:ext>
            </a:extLst>
          </p:cNvPr>
          <p:cNvGrpSpPr>
            <a:grpSpLocks noChangeAspect="1"/>
          </p:cNvGrpSpPr>
          <p:nvPr/>
        </p:nvGrpSpPr>
        <p:grpSpPr bwMode="auto">
          <a:xfrm>
            <a:off x="1355941" y="1940807"/>
            <a:ext cx="393687" cy="393687"/>
            <a:chOff x="92" y="88"/>
            <a:chExt cx="396" cy="396"/>
          </a:xfrm>
          <a:solidFill>
            <a:schemeClr val="tx2"/>
          </a:solidFill>
        </p:grpSpPr>
        <p:sp>
          <p:nvSpPr>
            <p:cNvPr id="89" name="Freeform 5">
              <a:extLst>
                <a:ext uri="{FF2B5EF4-FFF2-40B4-BE49-F238E27FC236}">
                  <a16:creationId xmlns:a16="http://schemas.microsoft.com/office/drawing/2014/main" id="{3A9EA33E-583D-46A8-BA92-08520C2E8684}"/>
                </a:ext>
              </a:extLst>
            </p:cNvPr>
            <p:cNvSpPr>
              <a:spLocks/>
            </p:cNvSpPr>
            <p:nvPr/>
          </p:nvSpPr>
          <p:spPr bwMode="auto">
            <a:xfrm>
              <a:off x="92" y="155"/>
              <a:ext cx="329" cy="329"/>
            </a:xfrm>
            <a:custGeom>
              <a:avLst/>
              <a:gdLst>
                <a:gd name="T0" fmla="*/ 76 w 152"/>
                <a:gd name="T1" fmla="*/ 152 h 152"/>
                <a:gd name="T2" fmla="*/ 0 w 152"/>
                <a:gd name="T3" fmla="*/ 76 h 152"/>
                <a:gd name="T4" fmla="*/ 76 w 152"/>
                <a:gd name="T5" fmla="*/ 0 h 152"/>
                <a:gd name="T6" fmla="*/ 97 w 152"/>
                <a:gd name="T7" fmla="*/ 3 h 152"/>
                <a:gd name="T8" fmla="*/ 95 w 152"/>
                <a:gd name="T9" fmla="*/ 11 h 152"/>
                <a:gd name="T10" fmla="*/ 76 w 152"/>
                <a:gd name="T11" fmla="*/ 8 h 152"/>
                <a:gd name="T12" fmla="*/ 8 w 152"/>
                <a:gd name="T13" fmla="*/ 76 h 152"/>
                <a:gd name="T14" fmla="*/ 76 w 152"/>
                <a:gd name="T15" fmla="*/ 144 h 152"/>
                <a:gd name="T16" fmla="*/ 144 w 152"/>
                <a:gd name="T17" fmla="*/ 76 h 152"/>
                <a:gd name="T18" fmla="*/ 141 w 152"/>
                <a:gd name="T19" fmla="*/ 57 h 152"/>
                <a:gd name="T20" fmla="*/ 149 w 152"/>
                <a:gd name="T21" fmla="*/ 55 h 152"/>
                <a:gd name="T22" fmla="*/ 152 w 152"/>
                <a:gd name="T23" fmla="*/ 76 h 152"/>
                <a:gd name="T24" fmla="*/ 76 w 152"/>
                <a:gd name="T25"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52">
                  <a:moveTo>
                    <a:pt x="76" y="152"/>
                  </a:moveTo>
                  <a:cubicBezTo>
                    <a:pt x="34" y="152"/>
                    <a:pt x="0" y="118"/>
                    <a:pt x="0" y="76"/>
                  </a:cubicBezTo>
                  <a:cubicBezTo>
                    <a:pt x="0" y="34"/>
                    <a:pt x="34" y="0"/>
                    <a:pt x="76" y="0"/>
                  </a:cubicBezTo>
                  <a:cubicBezTo>
                    <a:pt x="83" y="0"/>
                    <a:pt x="90" y="1"/>
                    <a:pt x="97" y="3"/>
                  </a:cubicBezTo>
                  <a:cubicBezTo>
                    <a:pt x="95" y="11"/>
                    <a:pt x="95" y="11"/>
                    <a:pt x="95" y="11"/>
                  </a:cubicBezTo>
                  <a:cubicBezTo>
                    <a:pt x="89" y="9"/>
                    <a:pt x="82" y="8"/>
                    <a:pt x="76" y="8"/>
                  </a:cubicBezTo>
                  <a:cubicBezTo>
                    <a:pt x="39" y="8"/>
                    <a:pt x="8" y="39"/>
                    <a:pt x="8" y="76"/>
                  </a:cubicBezTo>
                  <a:cubicBezTo>
                    <a:pt x="8" y="113"/>
                    <a:pt x="39" y="144"/>
                    <a:pt x="76" y="144"/>
                  </a:cubicBezTo>
                  <a:cubicBezTo>
                    <a:pt x="113" y="144"/>
                    <a:pt x="144" y="113"/>
                    <a:pt x="144" y="76"/>
                  </a:cubicBezTo>
                  <a:cubicBezTo>
                    <a:pt x="144" y="70"/>
                    <a:pt x="143" y="63"/>
                    <a:pt x="141" y="57"/>
                  </a:cubicBezTo>
                  <a:cubicBezTo>
                    <a:pt x="149" y="55"/>
                    <a:pt x="149" y="55"/>
                    <a:pt x="149" y="55"/>
                  </a:cubicBezTo>
                  <a:cubicBezTo>
                    <a:pt x="151" y="62"/>
                    <a:pt x="152" y="69"/>
                    <a:pt x="152" y="76"/>
                  </a:cubicBezTo>
                  <a:cubicBezTo>
                    <a:pt x="152" y="118"/>
                    <a:pt x="118" y="152"/>
                    <a:pt x="76"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929" tIns="44966" rIns="89929" bIns="44966" numCol="1" anchor="t" anchorCtr="0" compatLnSpc="1">
              <a:prstTxWarp prst="textNoShape">
                <a:avLst/>
              </a:prstTxWarp>
            </a:bodyPr>
            <a:lstStyle/>
            <a:p>
              <a:endParaRPr lang="da-DK" sz="1668"/>
            </a:p>
          </p:txBody>
        </p:sp>
        <p:sp>
          <p:nvSpPr>
            <p:cNvPr id="90" name="Freeform 6">
              <a:extLst>
                <a:ext uri="{FF2B5EF4-FFF2-40B4-BE49-F238E27FC236}">
                  <a16:creationId xmlns:a16="http://schemas.microsoft.com/office/drawing/2014/main" id="{2E00BD52-647A-49C3-9138-3AF3413FC7BB}"/>
                </a:ext>
              </a:extLst>
            </p:cNvPr>
            <p:cNvSpPr>
              <a:spLocks noEditPoints="1"/>
            </p:cNvSpPr>
            <p:nvPr/>
          </p:nvSpPr>
          <p:spPr bwMode="auto">
            <a:xfrm>
              <a:off x="161" y="224"/>
              <a:ext cx="191" cy="191"/>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929" tIns="44966" rIns="89929" bIns="44966" numCol="1" anchor="t" anchorCtr="0" compatLnSpc="1">
              <a:prstTxWarp prst="textNoShape">
                <a:avLst/>
              </a:prstTxWarp>
            </a:bodyPr>
            <a:lstStyle/>
            <a:p>
              <a:endParaRPr lang="da-DK" sz="1668"/>
            </a:p>
          </p:txBody>
        </p:sp>
        <p:sp>
          <p:nvSpPr>
            <p:cNvPr id="91" name="Freeform 7">
              <a:extLst>
                <a:ext uri="{FF2B5EF4-FFF2-40B4-BE49-F238E27FC236}">
                  <a16:creationId xmlns:a16="http://schemas.microsoft.com/office/drawing/2014/main" id="{32C75649-447D-4CD9-9005-76D9EE30E499}"/>
                </a:ext>
              </a:extLst>
            </p:cNvPr>
            <p:cNvSpPr>
              <a:spLocks/>
            </p:cNvSpPr>
            <p:nvPr/>
          </p:nvSpPr>
          <p:spPr bwMode="auto">
            <a:xfrm>
              <a:off x="244" y="107"/>
              <a:ext cx="225" cy="225"/>
            </a:xfrm>
            <a:custGeom>
              <a:avLst/>
              <a:gdLst>
                <a:gd name="T0" fmla="*/ 13 w 225"/>
                <a:gd name="T1" fmla="*/ 225 h 225"/>
                <a:gd name="T2" fmla="*/ 0 w 225"/>
                <a:gd name="T3" fmla="*/ 212 h 225"/>
                <a:gd name="T4" fmla="*/ 212 w 225"/>
                <a:gd name="T5" fmla="*/ 0 h 225"/>
                <a:gd name="T6" fmla="*/ 225 w 225"/>
                <a:gd name="T7" fmla="*/ 13 h 225"/>
                <a:gd name="T8" fmla="*/ 13 w 225"/>
                <a:gd name="T9" fmla="*/ 225 h 225"/>
              </a:gdLst>
              <a:ahLst/>
              <a:cxnLst>
                <a:cxn ang="0">
                  <a:pos x="T0" y="T1"/>
                </a:cxn>
                <a:cxn ang="0">
                  <a:pos x="T2" y="T3"/>
                </a:cxn>
                <a:cxn ang="0">
                  <a:pos x="T4" y="T5"/>
                </a:cxn>
                <a:cxn ang="0">
                  <a:pos x="T6" y="T7"/>
                </a:cxn>
                <a:cxn ang="0">
                  <a:pos x="T8" y="T9"/>
                </a:cxn>
              </a:cxnLst>
              <a:rect l="0" t="0" r="r" b="b"/>
              <a:pathLst>
                <a:path w="225" h="225">
                  <a:moveTo>
                    <a:pt x="13" y="225"/>
                  </a:moveTo>
                  <a:lnTo>
                    <a:pt x="0" y="212"/>
                  </a:lnTo>
                  <a:lnTo>
                    <a:pt x="212" y="0"/>
                  </a:lnTo>
                  <a:lnTo>
                    <a:pt x="225" y="13"/>
                  </a:lnTo>
                  <a:lnTo>
                    <a:pt x="1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929" tIns="44966" rIns="89929" bIns="44966" numCol="1" anchor="t" anchorCtr="0" compatLnSpc="1">
              <a:prstTxWarp prst="textNoShape">
                <a:avLst/>
              </a:prstTxWarp>
            </a:bodyPr>
            <a:lstStyle/>
            <a:p>
              <a:endParaRPr lang="da-DK" sz="1668"/>
            </a:p>
          </p:txBody>
        </p:sp>
        <p:sp>
          <p:nvSpPr>
            <p:cNvPr id="92" name="Freeform 8">
              <a:extLst>
                <a:ext uri="{FF2B5EF4-FFF2-40B4-BE49-F238E27FC236}">
                  <a16:creationId xmlns:a16="http://schemas.microsoft.com/office/drawing/2014/main" id="{ACE3D875-228E-4E49-BCFA-4D2388A47047}"/>
                </a:ext>
              </a:extLst>
            </p:cNvPr>
            <p:cNvSpPr>
              <a:spLocks noEditPoints="1"/>
            </p:cNvSpPr>
            <p:nvPr/>
          </p:nvSpPr>
          <p:spPr bwMode="auto">
            <a:xfrm>
              <a:off x="341" y="88"/>
              <a:ext cx="147" cy="147"/>
            </a:xfrm>
            <a:custGeom>
              <a:avLst/>
              <a:gdLst>
                <a:gd name="T0" fmla="*/ 82 w 147"/>
                <a:gd name="T1" fmla="*/ 147 h 147"/>
                <a:gd name="T2" fmla="*/ 22 w 147"/>
                <a:gd name="T3" fmla="*/ 125 h 147"/>
                <a:gd name="T4" fmla="*/ 0 w 147"/>
                <a:gd name="T5" fmla="*/ 65 h 147"/>
                <a:gd name="T6" fmla="*/ 67 w 147"/>
                <a:gd name="T7" fmla="*/ 0 h 147"/>
                <a:gd name="T8" fmla="*/ 86 w 147"/>
                <a:gd name="T9" fmla="*/ 61 h 147"/>
                <a:gd name="T10" fmla="*/ 147 w 147"/>
                <a:gd name="T11" fmla="*/ 80 h 147"/>
                <a:gd name="T12" fmla="*/ 82 w 147"/>
                <a:gd name="T13" fmla="*/ 147 h 147"/>
                <a:gd name="T14" fmla="*/ 35 w 147"/>
                <a:gd name="T15" fmla="*/ 112 h 147"/>
                <a:gd name="T16" fmla="*/ 78 w 147"/>
                <a:gd name="T17" fmla="*/ 125 h 147"/>
                <a:gd name="T18" fmla="*/ 117 w 147"/>
                <a:gd name="T19" fmla="*/ 89 h 147"/>
                <a:gd name="T20" fmla="*/ 74 w 147"/>
                <a:gd name="T21" fmla="*/ 74 h 147"/>
                <a:gd name="T22" fmla="*/ 58 w 147"/>
                <a:gd name="T23" fmla="*/ 30 h 147"/>
                <a:gd name="T24" fmla="*/ 22 w 147"/>
                <a:gd name="T25" fmla="*/ 69 h 147"/>
                <a:gd name="T26" fmla="*/ 35 w 147"/>
                <a:gd name="T27" fmla="*/ 11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147">
                  <a:moveTo>
                    <a:pt x="82" y="147"/>
                  </a:moveTo>
                  <a:lnTo>
                    <a:pt x="22" y="125"/>
                  </a:lnTo>
                  <a:lnTo>
                    <a:pt x="0" y="65"/>
                  </a:lnTo>
                  <a:lnTo>
                    <a:pt x="67" y="0"/>
                  </a:lnTo>
                  <a:lnTo>
                    <a:pt x="86" y="61"/>
                  </a:lnTo>
                  <a:lnTo>
                    <a:pt x="147" y="80"/>
                  </a:lnTo>
                  <a:lnTo>
                    <a:pt x="82" y="147"/>
                  </a:lnTo>
                  <a:close/>
                  <a:moveTo>
                    <a:pt x="35" y="112"/>
                  </a:moveTo>
                  <a:lnTo>
                    <a:pt x="78" y="125"/>
                  </a:lnTo>
                  <a:lnTo>
                    <a:pt x="117" y="89"/>
                  </a:lnTo>
                  <a:lnTo>
                    <a:pt x="74" y="74"/>
                  </a:lnTo>
                  <a:lnTo>
                    <a:pt x="58" y="30"/>
                  </a:lnTo>
                  <a:lnTo>
                    <a:pt x="22" y="69"/>
                  </a:lnTo>
                  <a:lnTo>
                    <a:pt x="35"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929" tIns="44966" rIns="89929" bIns="44966" numCol="1" anchor="t" anchorCtr="0" compatLnSpc="1">
              <a:prstTxWarp prst="textNoShape">
                <a:avLst/>
              </a:prstTxWarp>
            </a:bodyPr>
            <a:lstStyle/>
            <a:p>
              <a:endParaRPr lang="da-DK" sz="1668"/>
            </a:p>
          </p:txBody>
        </p:sp>
      </p:grpSp>
      <p:pic>
        <p:nvPicPr>
          <p:cNvPr id="96" name="Picture 43" descr="#Decorative">
            <a:extLst>
              <a:ext uri="{FF2B5EF4-FFF2-40B4-BE49-F238E27FC236}">
                <a16:creationId xmlns:a16="http://schemas.microsoft.com/office/drawing/2014/main" id="{BDD1E08B-DE63-49E3-9200-A88DDB603B5D}"/>
              </a:ext>
            </a:extLst>
          </p:cNvPr>
          <p:cNvPicPr>
            <a:picLocks noChangeAspect="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399120" y="2874930"/>
            <a:ext cx="179725" cy="637762"/>
          </a:xfrm>
          <a:prstGeom prst="rect">
            <a:avLst/>
          </a:prstGeom>
        </p:spPr>
      </p:pic>
      <p:grpSp>
        <p:nvGrpSpPr>
          <p:cNvPr id="99" name="Group 4">
            <a:extLst>
              <a:ext uri="{FF2B5EF4-FFF2-40B4-BE49-F238E27FC236}">
                <a16:creationId xmlns:a16="http://schemas.microsoft.com/office/drawing/2014/main" id="{980403E8-ED7B-4DCB-A0E2-A49E4950972D}"/>
              </a:ext>
            </a:extLst>
          </p:cNvPr>
          <p:cNvGrpSpPr>
            <a:grpSpLocks noChangeAspect="1"/>
          </p:cNvGrpSpPr>
          <p:nvPr/>
        </p:nvGrpSpPr>
        <p:grpSpPr bwMode="auto">
          <a:xfrm>
            <a:off x="1307864" y="4105762"/>
            <a:ext cx="423231" cy="392998"/>
            <a:chOff x="92" y="106"/>
            <a:chExt cx="392" cy="364"/>
          </a:xfrm>
          <a:solidFill>
            <a:schemeClr val="tx2"/>
          </a:solidFill>
        </p:grpSpPr>
        <p:sp>
          <p:nvSpPr>
            <p:cNvPr id="100" name="Freeform 5">
              <a:extLst>
                <a:ext uri="{FF2B5EF4-FFF2-40B4-BE49-F238E27FC236}">
                  <a16:creationId xmlns:a16="http://schemas.microsoft.com/office/drawing/2014/main" id="{B5AB040D-7894-45E7-B155-233F05D52591}"/>
                </a:ext>
              </a:extLst>
            </p:cNvPr>
            <p:cNvSpPr>
              <a:spLocks/>
            </p:cNvSpPr>
            <p:nvPr/>
          </p:nvSpPr>
          <p:spPr bwMode="auto">
            <a:xfrm>
              <a:off x="153" y="297"/>
              <a:ext cx="207" cy="104"/>
            </a:xfrm>
            <a:custGeom>
              <a:avLst/>
              <a:gdLst>
                <a:gd name="T0" fmla="*/ 96 w 96"/>
                <a:gd name="T1" fmla="*/ 48 h 48"/>
                <a:gd name="T2" fmla="*/ 36 w 96"/>
                <a:gd name="T3" fmla="*/ 48 h 48"/>
                <a:gd name="T4" fmla="*/ 36 w 96"/>
                <a:gd name="T5" fmla="*/ 40 h 48"/>
                <a:gd name="T6" fmla="*/ 87 w 96"/>
                <a:gd name="T7" fmla="*/ 40 h 48"/>
                <a:gd name="T8" fmla="*/ 68 w 96"/>
                <a:gd name="T9" fmla="*/ 24 h 48"/>
                <a:gd name="T10" fmla="*/ 42 w 96"/>
                <a:gd name="T11" fmla="*/ 24 h 48"/>
                <a:gd name="T12" fmla="*/ 41 w 96"/>
                <a:gd name="T13" fmla="*/ 22 h 48"/>
                <a:gd name="T14" fmla="*/ 12 w 96"/>
                <a:gd name="T15" fmla="*/ 8 h 48"/>
                <a:gd name="T16" fmla="*/ 0 w 96"/>
                <a:gd name="T17" fmla="*/ 8 h 48"/>
                <a:gd name="T18" fmla="*/ 0 w 96"/>
                <a:gd name="T19" fmla="*/ 0 h 48"/>
                <a:gd name="T20" fmla="*/ 12 w 96"/>
                <a:gd name="T21" fmla="*/ 0 h 48"/>
                <a:gd name="T22" fmla="*/ 46 w 96"/>
                <a:gd name="T23" fmla="*/ 16 h 48"/>
                <a:gd name="T24" fmla="*/ 68 w 96"/>
                <a:gd name="T25" fmla="*/ 16 h 48"/>
                <a:gd name="T26" fmla="*/ 96 w 96"/>
                <a:gd name="T27" fmla="*/ 44 h 48"/>
                <a:gd name="T28" fmla="*/ 96 w 96"/>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48">
                  <a:moveTo>
                    <a:pt x="96" y="48"/>
                  </a:moveTo>
                  <a:cubicBezTo>
                    <a:pt x="36" y="48"/>
                    <a:pt x="36" y="48"/>
                    <a:pt x="36" y="48"/>
                  </a:cubicBezTo>
                  <a:cubicBezTo>
                    <a:pt x="36" y="40"/>
                    <a:pt x="36" y="40"/>
                    <a:pt x="36" y="40"/>
                  </a:cubicBezTo>
                  <a:cubicBezTo>
                    <a:pt x="87" y="40"/>
                    <a:pt x="87" y="40"/>
                    <a:pt x="87" y="40"/>
                  </a:cubicBezTo>
                  <a:cubicBezTo>
                    <a:pt x="85" y="32"/>
                    <a:pt x="76" y="24"/>
                    <a:pt x="68" y="24"/>
                  </a:cubicBezTo>
                  <a:cubicBezTo>
                    <a:pt x="42" y="24"/>
                    <a:pt x="42" y="24"/>
                    <a:pt x="42" y="24"/>
                  </a:cubicBezTo>
                  <a:cubicBezTo>
                    <a:pt x="41" y="22"/>
                    <a:pt x="41" y="22"/>
                    <a:pt x="41" y="22"/>
                  </a:cubicBezTo>
                  <a:cubicBezTo>
                    <a:pt x="35" y="13"/>
                    <a:pt x="24" y="8"/>
                    <a:pt x="12" y="8"/>
                  </a:cubicBezTo>
                  <a:cubicBezTo>
                    <a:pt x="0" y="8"/>
                    <a:pt x="0" y="8"/>
                    <a:pt x="0" y="8"/>
                  </a:cubicBezTo>
                  <a:cubicBezTo>
                    <a:pt x="0" y="0"/>
                    <a:pt x="0" y="0"/>
                    <a:pt x="0" y="0"/>
                  </a:cubicBezTo>
                  <a:cubicBezTo>
                    <a:pt x="12" y="0"/>
                    <a:pt x="12" y="0"/>
                    <a:pt x="12" y="0"/>
                  </a:cubicBezTo>
                  <a:cubicBezTo>
                    <a:pt x="26" y="0"/>
                    <a:pt x="38" y="6"/>
                    <a:pt x="46" y="16"/>
                  </a:cubicBezTo>
                  <a:cubicBezTo>
                    <a:pt x="68" y="16"/>
                    <a:pt x="68" y="16"/>
                    <a:pt x="68" y="16"/>
                  </a:cubicBezTo>
                  <a:cubicBezTo>
                    <a:pt x="82" y="16"/>
                    <a:pt x="96" y="30"/>
                    <a:pt x="96" y="44"/>
                  </a:cubicBezTo>
                  <a:lnTo>
                    <a:pt x="9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929" tIns="44966" rIns="89929" bIns="44966" numCol="1" anchor="t" anchorCtr="0" compatLnSpc="1">
              <a:prstTxWarp prst="textNoShape">
                <a:avLst/>
              </a:prstTxWarp>
            </a:bodyPr>
            <a:lstStyle/>
            <a:p>
              <a:endParaRPr lang="da-DK" sz="1668"/>
            </a:p>
          </p:txBody>
        </p:sp>
        <p:sp>
          <p:nvSpPr>
            <p:cNvPr id="101" name="Freeform 6">
              <a:extLst>
                <a:ext uri="{FF2B5EF4-FFF2-40B4-BE49-F238E27FC236}">
                  <a16:creationId xmlns:a16="http://schemas.microsoft.com/office/drawing/2014/main" id="{BFAE62C6-FD6E-4576-A59C-E491EFF4CF65}"/>
                </a:ext>
              </a:extLst>
            </p:cNvPr>
            <p:cNvSpPr>
              <a:spLocks/>
            </p:cNvSpPr>
            <p:nvPr/>
          </p:nvSpPr>
          <p:spPr bwMode="auto">
            <a:xfrm>
              <a:off x="148" y="349"/>
              <a:ext cx="336" cy="121"/>
            </a:xfrm>
            <a:custGeom>
              <a:avLst/>
              <a:gdLst>
                <a:gd name="T0" fmla="*/ 57 w 155"/>
                <a:gd name="T1" fmla="*/ 56 h 56"/>
                <a:gd name="T2" fmla="*/ 44 w 155"/>
                <a:gd name="T3" fmla="*/ 54 h 56"/>
                <a:gd name="T4" fmla="*/ 0 w 155"/>
                <a:gd name="T5" fmla="*/ 36 h 56"/>
                <a:gd name="T6" fmla="*/ 4 w 155"/>
                <a:gd name="T7" fmla="*/ 28 h 56"/>
                <a:gd name="T8" fmla="*/ 47 w 155"/>
                <a:gd name="T9" fmla="*/ 47 h 56"/>
                <a:gd name="T10" fmla="*/ 64 w 155"/>
                <a:gd name="T11" fmla="*/ 47 h 56"/>
                <a:gd name="T12" fmla="*/ 145 w 155"/>
                <a:gd name="T13" fmla="*/ 18 h 56"/>
                <a:gd name="T14" fmla="*/ 126 w 155"/>
                <a:gd name="T15" fmla="*/ 8 h 56"/>
                <a:gd name="T16" fmla="*/ 87 w 155"/>
                <a:gd name="T17" fmla="*/ 8 h 56"/>
                <a:gd name="T18" fmla="*/ 87 w 155"/>
                <a:gd name="T19" fmla="*/ 0 h 56"/>
                <a:gd name="T20" fmla="*/ 126 w 155"/>
                <a:gd name="T21" fmla="*/ 0 h 56"/>
                <a:gd name="T22" fmla="*/ 154 w 155"/>
                <a:gd name="T23" fmla="*/ 19 h 56"/>
                <a:gd name="T24" fmla="*/ 155 w 155"/>
                <a:gd name="T25" fmla="*/ 22 h 56"/>
                <a:gd name="T26" fmla="*/ 66 w 155"/>
                <a:gd name="T27" fmla="*/ 55 h 56"/>
                <a:gd name="T28" fmla="*/ 57 w 155"/>
                <a:gd name="T2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56">
                  <a:moveTo>
                    <a:pt x="57" y="56"/>
                  </a:moveTo>
                  <a:cubicBezTo>
                    <a:pt x="52" y="56"/>
                    <a:pt x="48" y="55"/>
                    <a:pt x="44" y="54"/>
                  </a:cubicBezTo>
                  <a:cubicBezTo>
                    <a:pt x="0" y="36"/>
                    <a:pt x="0" y="36"/>
                    <a:pt x="0" y="36"/>
                  </a:cubicBezTo>
                  <a:cubicBezTo>
                    <a:pt x="4" y="28"/>
                    <a:pt x="4" y="28"/>
                    <a:pt x="4" y="28"/>
                  </a:cubicBezTo>
                  <a:cubicBezTo>
                    <a:pt x="47" y="47"/>
                    <a:pt x="47" y="47"/>
                    <a:pt x="47" y="47"/>
                  </a:cubicBezTo>
                  <a:cubicBezTo>
                    <a:pt x="52" y="48"/>
                    <a:pt x="58" y="48"/>
                    <a:pt x="64" y="47"/>
                  </a:cubicBezTo>
                  <a:cubicBezTo>
                    <a:pt x="145" y="18"/>
                    <a:pt x="145" y="18"/>
                    <a:pt x="145" y="18"/>
                  </a:cubicBezTo>
                  <a:cubicBezTo>
                    <a:pt x="142" y="14"/>
                    <a:pt x="137" y="8"/>
                    <a:pt x="126" y="8"/>
                  </a:cubicBezTo>
                  <a:cubicBezTo>
                    <a:pt x="87" y="8"/>
                    <a:pt x="87" y="8"/>
                    <a:pt x="87" y="8"/>
                  </a:cubicBezTo>
                  <a:cubicBezTo>
                    <a:pt x="87" y="0"/>
                    <a:pt x="87" y="0"/>
                    <a:pt x="87" y="0"/>
                  </a:cubicBezTo>
                  <a:cubicBezTo>
                    <a:pt x="126" y="0"/>
                    <a:pt x="126" y="0"/>
                    <a:pt x="126" y="0"/>
                  </a:cubicBezTo>
                  <a:cubicBezTo>
                    <a:pt x="144" y="0"/>
                    <a:pt x="152" y="12"/>
                    <a:pt x="154" y="19"/>
                  </a:cubicBezTo>
                  <a:cubicBezTo>
                    <a:pt x="155" y="22"/>
                    <a:pt x="155" y="22"/>
                    <a:pt x="155" y="22"/>
                  </a:cubicBezTo>
                  <a:cubicBezTo>
                    <a:pt x="66" y="55"/>
                    <a:pt x="66" y="55"/>
                    <a:pt x="66" y="55"/>
                  </a:cubicBezTo>
                  <a:cubicBezTo>
                    <a:pt x="63" y="56"/>
                    <a:pt x="60" y="56"/>
                    <a:pt x="57"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929" tIns="44966" rIns="89929" bIns="44966" numCol="1" anchor="t" anchorCtr="0" compatLnSpc="1">
              <a:prstTxWarp prst="textNoShape">
                <a:avLst/>
              </a:prstTxWarp>
            </a:bodyPr>
            <a:lstStyle/>
            <a:p>
              <a:endParaRPr lang="da-DK" sz="1668"/>
            </a:p>
          </p:txBody>
        </p:sp>
        <p:sp>
          <p:nvSpPr>
            <p:cNvPr id="102" name="Freeform 7">
              <a:extLst>
                <a:ext uri="{FF2B5EF4-FFF2-40B4-BE49-F238E27FC236}">
                  <a16:creationId xmlns:a16="http://schemas.microsoft.com/office/drawing/2014/main" id="{BF0C138E-13B4-4B63-A4D3-1C07FB1B603A}"/>
                </a:ext>
              </a:extLst>
            </p:cNvPr>
            <p:cNvSpPr>
              <a:spLocks noEditPoints="1"/>
            </p:cNvSpPr>
            <p:nvPr/>
          </p:nvSpPr>
          <p:spPr bwMode="auto">
            <a:xfrm>
              <a:off x="317" y="193"/>
              <a:ext cx="104" cy="104"/>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0 h 48"/>
                <a:gd name="T16" fmla="*/ 40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929" tIns="44966" rIns="89929" bIns="44966" numCol="1" anchor="t" anchorCtr="0" compatLnSpc="1">
              <a:prstTxWarp prst="textNoShape">
                <a:avLst/>
              </a:prstTxWarp>
            </a:bodyPr>
            <a:lstStyle/>
            <a:p>
              <a:endParaRPr lang="da-DK" sz="1668"/>
            </a:p>
          </p:txBody>
        </p:sp>
        <p:sp>
          <p:nvSpPr>
            <p:cNvPr id="103" name="Freeform 8">
              <a:extLst>
                <a:ext uri="{FF2B5EF4-FFF2-40B4-BE49-F238E27FC236}">
                  <a16:creationId xmlns:a16="http://schemas.microsoft.com/office/drawing/2014/main" id="{1C83904C-0217-410B-9915-E1F72458F818}"/>
                </a:ext>
              </a:extLst>
            </p:cNvPr>
            <p:cNvSpPr>
              <a:spLocks noEditPoints="1"/>
            </p:cNvSpPr>
            <p:nvPr/>
          </p:nvSpPr>
          <p:spPr bwMode="auto">
            <a:xfrm>
              <a:off x="196" y="106"/>
              <a:ext cx="104" cy="104"/>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0 h 48"/>
                <a:gd name="T16" fmla="*/ 40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929" tIns="44966" rIns="89929" bIns="44966" numCol="1" anchor="t" anchorCtr="0" compatLnSpc="1">
              <a:prstTxWarp prst="textNoShape">
                <a:avLst/>
              </a:prstTxWarp>
            </a:bodyPr>
            <a:lstStyle/>
            <a:p>
              <a:endParaRPr lang="da-DK" sz="1668"/>
            </a:p>
          </p:txBody>
        </p:sp>
        <p:sp>
          <p:nvSpPr>
            <p:cNvPr id="104" name="Freeform 9">
              <a:extLst>
                <a:ext uri="{FF2B5EF4-FFF2-40B4-BE49-F238E27FC236}">
                  <a16:creationId xmlns:a16="http://schemas.microsoft.com/office/drawing/2014/main" id="{0B88332E-C6D6-4C14-BF00-0F756192B665}"/>
                </a:ext>
              </a:extLst>
            </p:cNvPr>
            <p:cNvSpPr>
              <a:spLocks noEditPoints="1"/>
            </p:cNvSpPr>
            <p:nvPr/>
          </p:nvSpPr>
          <p:spPr bwMode="auto">
            <a:xfrm>
              <a:off x="92" y="279"/>
              <a:ext cx="69" cy="156"/>
            </a:xfrm>
            <a:custGeom>
              <a:avLst/>
              <a:gdLst>
                <a:gd name="T0" fmla="*/ 69 w 69"/>
                <a:gd name="T1" fmla="*/ 156 h 156"/>
                <a:gd name="T2" fmla="*/ 0 w 69"/>
                <a:gd name="T3" fmla="*/ 156 h 156"/>
                <a:gd name="T4" fmla="*/ 0 w 69"/>
                <a:gd name="T5" fmla="*/ 0 h 156"/>
                <a:gd name="T6" fmla="*/ 69 w 69"/>
                <a:gd name="T7" fmla="*/ 0 h 156"/>
                <a:gd name="T8" fmla="*/ 69 w 69"/>
                <a:gd name="T9" fmla="*/ 156 h 156"/>
                <a:gd name="T10" fmla="*/ 18 w 69"/>
                <a:gd name="T11" fmla="*/ 139 h 156"/>
                <a:gd name="T12" fmla="*/ 52 w 69"/>
                <a:gd name="T13" fmla="*/ 139 h 156"/>
                <a:gd name="T14" fmla="*/ 52 w 69"/>
                <a:gd name="T15" fmla="*/ 18 h 156"/>
                <a:gd name="T16" fmla="*/ 18 w 69"/>
                <a:gd name="T17" fmla="*/ 18 h 156"/>
                <a:gd name="T18" fmla="*/ 18 w 69"/>
                <a:gd name="T19" fmla="*/ 13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56">
                  <a:moveTo>
                    <a:pt x="69" y="156"/>
                  </a:moveTo>
                  <a:lnTo>
                    <a:pt x="0" y="156"/>
                  </a:lnTo>
                  <a:lnTo>
                    <a:pt x="0" y="0"/>
                  </a:lnTo>
                  <a:lnTo>
                    <a:pt x="69" y="0"/>
                  </a:lnTo>
                  <a:lnTo>
                    <a:pt x="69" y="156"/>
                  </a:lnTo>
                  <a:close/>
                  <a:moveTo>
                    <a:pt x="18" y="139"/>
                  </a:moveTo>
                  <a:lnTo>
                    <a:pt x="52" y="139"/>
                  </a:lnTo>
                  <a:lnTo>
                    <a:pt x="52" y="18"/>
                  </a:lnTo>
                  <a:lnTo>
                    <a:pt x="18" y="18"/>
                  </a:lnTo>
                  <a:lnTo>
                    <a:pt x="1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929" tIns="44966" rIns="89929" bIns="44966" numCol="1" anchor="t" anchorCtr="0" compatLnSpc="1">
              <a:prstTxWarp prst="textNoShape">
                <a:avLst/>
              </a:prstTxWarp>
            </a:bodyPr>
            <a:lstStyle/>
            <a:p>
              <a:endParaRPr lang="da-DK" sz="1668"/>
            </a:p>
          </p:txBody>
        </p:sp>
      </p:grpSp>
      <p:grpSp>
        <p:nvGrpSpPr>
          <p:cNvPr id="110" name="Group 4">
            <a:extLst>
              <a:ext uri="{FF2B5EF4-FFF2-40B4-BE49-F238E27FC236}">
                <a16:creationId xmlns:a16="http://schemas.microsoft.com/office/drawing/2014/main" id="{F96BCC50-116B-4248-9F22-1886D62B03AB}"/>
              </a:ext>
            </a:extLst>
          </p:cNvPr>
          <p:cNvGrpSpPr>
            <a:grpSpLocks noChangeAspect="1"/>
          </p:cNvGrpSpPr>
          <p:nvPr/>
        </p:nvGrpSpPr>
        <p:grpSpPr bwMode="auto">
          <a:xfrm>
            <a:off x="1343472" y="2916551"/>
            <a:ext cx="392998" cy="396967"/>
            <a:chOff x="92" y="88"/>
            <a:chExt cx="396" cy="400"/>
          </a:xfrm>
          <a:solidFill>
            <a:schemeClr val="tx2"/>
          </a:solidFill>
        </p:grpSpPr>
        <p:sp>
          <p:nvSpPr>
            <p:cNvPr id="111" name="Rectangle 5">
              <a:extLst>
                <a:ext uri="{FF2B5EF4-FFF2-40B4-BE49-F238E27FC236}">
                  <a16:creationId xmlns:a16="http://schemas.microsoft.com/office/drawing/2014/main" id="{A7E1231B-DE28-42A0-A6FC-D43B6F435B97}"/>
                </a:ext>
              </a:extLst>
            </p:cNvPr>
            <p:cNvSpPr>
              <a:spLocks noChangeArrowheads="1"/>
            </p:cNvSpPr>
            <p:nvPr/>
          </p:nvSpPr>
          <p:spPr bwMode="auto">
            <a:xfrm>
              <a:off x="257" y="245"/>
              <a:ext cx="86"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929" tIns="44966" rIns="89929" bIns="44966" numCol="1" anchor="t" anchorCtr="0" compatLnSpc="1">
              <a:prstTxWarp prst="textNoShape">
                <a:avLst/>
              </a:prstTxWarp>
            </a:bodyPr>
            <a:lstStyle/>
            <a:p>
              <a:endParaRPr lang="da-DK" sz="1668"/>
            </a:p>
          </p:txBody>
        </p:sp>
        <p:sp>
          <p:nvSpPr>
            <p:cNvPr id="112" name="Freeform 6">
              <a:extLst>
                <a:ext uri="{FF2B5EF4-FFF2-40B4-BE49-F238E27FC236}">
                  <a16:creationId xmlns:a16="http://schemas.microsoft.com/office/drawing/2014/main" id="{9AAC606C-04A7-4E4A-B691-1871F620CB67}"/>
                </a:ext>
              </a:extLst>
            </p:cNvPr>
            <p:cNvSpPr>
              <a:spLocks/>
            </p:cNvSpPr>
            <p:nvPr/>
          </p:nvSpPr>
          <p:spPr bwMode="auto">
            <a:xfrm>
              <a:off x="92" y="88"/>
              <a:ext cx="338" cy="400"/>
            </a:xfrm>
            <a:custGeom>
              <a:avLst/>
              <a:gdLst>
                <a:gd name="T0" fmla="*/ 338 w 338"/>
                <a:gd name="T1" fmla="*/ 400 h 400"/>
                <a:gd name="T2" fmla="*/ 0 w 338"/>
                <a:gd name="T3" fmla="*/ 400 h 400"/>
                <a:gd name="T4" fmla="*/ 0 w 338"/>
                <a:gd name="T5" fmla="*/ 0 h 400"/>
                <a:gd name="T6" fmla="*/ 338 w 338"/>
                <a:gd name="T7" fmla="*/ 0 h 400"/>
                <a:gd name="T8" fmla="*/ 338 w 338"/>
                <a:gd name="T9" fmla="*/ 128 h 400"/>
                <a:gd name="T10" fmla="*/ 320 w 338"/>
                <a:gd name="T11" fmla="*/ 128 h 400"/>
                <a:gd name="T12" fmla="*/ 320 w 338"/>
                <a:gd name="T13" fmla="*/ 18 h 400"/>
                <a:gd name="T14" fmla="*/ 18 w 338"/>
                <a:gd name="T15" fmla="*/ 18 h 400"/>
                <a:gd name="T16" fmla="*/ 18 w 338"/>
                <a:gd name="T17" fmla="*/ 382 h 400"/>
                <a:gd name="T18" fmla="*/ 320 w 338"/>
                <a:gd name="T19" fmla="*/ 382 h 400"/>
                <a:gd name="T20" fmla="*/ 320 w 338"/>
                <a:gd name="T21" fmla="*/ 296 h 400"/>
                <a:gd name="T22" fmla="*/ 338 w 338"/>
                <a:gd name="T23" fmla="*/ 296 h 400"/>
                <a:gd name="T24" fmla="*/ 338 w 338"/>
                <a:gd name="T25"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400">
                  <a:moveTo>
                    <a:pt x="338" y="400"/>
                  </a:moveTo>
                  <a:lnTo>
                    <a:pt x="0" y="400"/>
                  </a:lnTo>
                  <a:lnTo>
                    <a:pt x="0" y="0"/>
                  </a:lnTo>
                  <a:lnTo>
                    <a:pt x="338" y="0"/>
                  </a:lnTo>
                  <a:lnTo>
                    <a:pt x="338" y="128"/>
                  </a:lnTo>
                  <a:lnTo>
                    <a:pt x="320" y="128"/>
                  </a:lnTo>
                  <a:lnTo>
                    <a:pt x="320" y="18"/>
                  </a:lnTo>
                  <a:lnTo>
                    <a:pt x="18" y="18"/>
                  </a:lnTo>
                  <a:lnTo>
                    <a:pt x="18" y="382"/>
                  </a:lnTo>
                  <a:lnTo>
                    <a:pt x="320" y="382"/>
                  </a:lnTo>
                  <a:lnTo>
                    <a:pt x="320" y="296"/>
                  </a:lnTo>
                  <a:lnTo>
                    <a:pt x="338" y="296"/>
                  </a:lnTo>
                  <a:lnTo>
                    <a:pt x="338" y="4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929" tIns="44966" rIns="89929" bIns="44966" numCol="1" anchor="t" anchorCtr="0" compatLnSpc="1">
              <a:prstTxWarp prst="textNoShape">
                <a:avLst/>
              </a:prstTxWarp>
            </a:bodyPr>
            <a:lstStyle/>
            <a:p>
              <a:endParaRPr lang="da-DK" sz="1668"/>
            </a:p>
          </p:txBody>
        </p:sp>
        <p:sp>
          <p:nvSpPr>
            <p:cNvPr id="113" name="Rectangle 7">
              <a:extLst>
                <a:ext uri="{FF2B5EF4-FFF2-40B4-BE49-F238E27FC236}">
                  <a16:creationId xmlns:a16="http://schemas.microsoft.com/office/drawing/2014/main" id="{133532AB-DCFE-40CF-81BE-0248125CA9B4}"/>
                </a:ext>
              </a:extLst>
            </p:cNvPr>
            <p:cNvSpPr>
              <a:spLocks noChangeArrowheads="1"/>
            </p:cNvSpPr>
            <p:nvPr/>
          </p:nvSpPr>
          <p:spPr bwMode="auto">
            <a:xfrm>
              <a:off x="170" y="192"/>
              <a:ext cx="104"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929" tIns="44966" rIns="89929" bIns="44966" numCol="1" anchor="t" anchorCtr="0" compatLnSpc="1">
              <a:prstTxWarp prst="textNoShape">
                <a:avLst/>
              </a:prstTxWarp>
            </a:bodyPr>
            <a:lstStyle/>
            <a:p>
              <a:endParaRPr lang="da-DK" sz="1668"/>
            </a:p>
          </p:txBody>
        </p:sp>
        <p:sp>
          <p:nvSpPr>
            <p:cNvPr id="114" name="Rectangle 8">
              <a:extLst>
                <a:ext uri="{FF2B5EF4-FFF2-40B4-BE49-F238E27FC236}">
                  <a16:creationId xmlns:a16="http://schemas.microsoft.com/office/drawing/2014/main" id="{4BF83CEB-A07E-42D3-B52C-F21352F9E8C2}"/>
                </a:ext>
              </a:extLst>
            </p:cNvPr>
            <p:cNvSpPr>
              <a:spLocks noChangeArrowheads="1"/>
            </p:cNvSpPr>
            <p:nvPr/>
          </p:nvSpPr>
          <p:spPr bwMode="auto">
            <a:xfrm>
              <a:off x="170" y="279"/>
              <a:ext cx="9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929" tIns="44966" rIns="89929" bIns="44966" numCol="1" anchor="t" anchorCtr="0" compatLnSpc="1">
              <a:prstTxWarp prst="textNoShape">
                <a:avLst/>
              </a:prstTxWarp>
            </a:bodyPr>
            <a:lstStyle/>
            <a:p>
              <a:endParaRPr lang="da-DK" sz="1668"/>
            </a:p>
          </p:txBody>
        </p:sp>
        <p:sp>
          <p:nvSpPr>
            <p:cNvPr id="115" name="Rectangle 9">
              <a:extLst>
                <a:ext uri="{FF2B5EF4-FFF2-40B4-BE49-F238E27FC236}">
                  <a16:creationId xmlns:a16="http://schemas.microsoft.com/office/drawing/2014/main" id="{84CDF0AA-DB75-4DC9-A5D4-9FDB2E366B83}"/>
                </a:ext>
              </a:extLst>
            </p:cNvPr>
            <p:cNvSpPr>
              <a:spLocks noChangeArrowheads="1"/>
            </p:cNvSpPr>
            <p:nvPr/>
          </p:nvSpPr>
          <p:spPr bwMode="auto">
            <a:xfrm>
              <a:off x="170" y="366"/>
              <a:ext cx="17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929" tIns="44966" rIns="89929" bIns="44966" numCol="1" anchor="t" anchorCtr="0" compatLnSpc="1">
              <a:prstTxWarp prst="textNoShape">
                <a:avLst/>
              </a:prstTxWarp>
            </a:bodyPr>
            <a:lstStyle/>
            <a:p>
              <a:endParaRPr lang="da-DK" sz="1668"/>
            </a:p>
          </p:txBody>
        </p:sp>
        <p:sp>
          <p:nvSpPr>
            <p:cNvPr id="116" name="Freeform 10">
              <a:extLst>
                <a:ext uri="{FF2B5EF4-FFF2-40B4-BE49-F238E27FC236}">
                  <a16:creationId xmlns:a16="http://schemas.microsoft.com/office/drawing/2014/main" id="{1D74E07A-6424-4EC3-8229-4D41D4BB2D13}"/>
                </a:ext>
              </a:extLst>
            </p:cNvPr>
            <p:cNvSpPr>
              <a:spLocks/>
            </p:cNvSpPr>
            <p:nvPr/>
          </p:nvSpPr>
          <p:spPr bwMode="auto">
            <a:xfrm>
              <a:off x="406" y="299"/>
              <a:ext cx="82" cy="82"/>
            </a:xfrm>
            <a:custGeom>
              <a:avLst/>
              <a:gdLst>
                <a:gd name="T0" fmla="*/ 69 w 82"/>
                <a:gd name="T1" fmla="*/ 82 h 82"/>
                <a:gd name="T2" fmla="*/ 0 w 82"/>
                <a:gd name="T3" fmla="*/ 13 h 82"/>
                <a:gd name="T4" fmla="*/ 13 w 82"/>
                <a:gd name="T5" fmla="*/ 0 h 82"/>
                <a:gd name="T6" fmla="*/ 82 w 82"/>
                <a:gd name="T7" fmla="*/ 69 h 82"/>
                <a:gd name="T8" fmla="*/ 69 w 82"/>
                <a:gd name="T9" fmla="*/ 82 h 82"/>
              </a:gdLst>
              <a:ahLst/>
              <a:cxnLst>
                <a:cxn ang="0">
                  <a:pos x="T0" y="T1"/>
                </a:cxn>
                <a:cxn ang="0">
                  <a:pos x="T2" y="T3"/>
                </a:cxn>
                <a:cxn ang="0">
                  <a:pos x="T4" y="T5"/>
                </a:cxn>
                <a:cxn ang="0">
                  <a:pos x="T6" y="T7"/>
                </a:cxn>
                <a:cxn ang="0">
                  <a:pos x="T8" y="T9"/>
                </a:cxn>
              </a:cxnLst>
              <a:rect l="0" t="0" r="r" b="b"/>
              <a:pathLst>
                <a:path w="82" h="82">
                  <a:moveTo>
                    <a:pt x="69" y="82"/>
                  </a:moveTo>
                  <a:lnTo>
                    <a:pt x="0" y="13"/>
                  </a:lnTo>
                  <a:lnTo>
                    <a:pt x="13" y="0"/>
                  </a:lnTo>
                  <a:lnTo>
                    <a:pt x="82" y="69"/>
                  </a:lnTo>
                  <a:lnTo>
                    <a:pt x="69"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929" tIns="44966" rIns="89929" bIns="44966" numCol="1" anchor="t" anchorCtr="0" compatLnSpc="1">
              <a:prstTxWarp prst="textNoShape">
                <a:avLst/>
              </a:prstTxWarp>
            </a:bodyPr>
            <a:lstStyle/>
            <a:p>
              <a:endParaRPr lang="da-DK" sz="1668"/>
            </a:p>
          </p:txBody>
        </p:sp>
        <p:sp>
          <p:nvSpPr>
            <p:cNvPr id="117" name="Freeform 11">
              <a:extLst>
                <a:ext uri="{FF2B5EF4-FFF2-40B4-BE49-F238E27FC236}">
                  <a16:creationId xmlns:a16="http://schemas.microsoft.com/office/drawing/2014/main" id="{1B0D3E19-E69A-4ABC-AF54-39C15C482885}"/>
                </a:ext>
              </a:extLst>
            </p:cNvPr>
            <p:cNvSpPr>
              <a:spLocks noEditPoints="1"/>
            </p:cNvSpPr>
            <p:nvPr/>
          </p:nvSpPr>
          <p:spPr bwMode="auto">
            <a:xfrm>
              <a:off x="248" y="158"/>
              <a:ext cx="190" cy="191"/>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929" tIns="44966" rIns="89929" bIns="44966" numCol="1" anchor="t" anchorCtr="0" compatLnSpc="1">
              <a:prstTxWarp prst="textNoShape">
                <a:avLst/>
              </a:prstTxWarp>
            </a:bodyPr>
            <a:lstStyle/>
            <a:p>
              <a:endParaRPr lang="da-DK" sz="1668"/>
            </a:p>
          </p:txBody>
        </p:sp>
      </p:grpSp>
      <p:pic>
        <p:nvPicPr>
          <p:cNvPr id="119" name="Picture 43" descr="#Decorative">
            <a:extLst>
              <a:ext uri="{FF2B5EF4-FFF2-40B4-BE49-F238E27FC236}">
                <a16:creationId xmlns:a16="http://schemas.microsoft.com/office/drawing/2014/main" id="{BDD1E08B-DE63-49E3-9200-A88DDB603B5D}"/>
              </a:ext>
            </a:extLst>
          </p:cNvPr>
          <p:cNvPicPr>
            <a:picLocks noChangeAspect="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399120" y="4089335"/>
            <a:ext cx="179725" cy="637762"/>
          </a:xfrm>
          <a:prstGeom prst="rect">
            <a:avLst/>
          </a:prstGeom>
        </p:spPr>
      </p:pic>
      <p:sp>
        <p:nvSpPr>
          <p:cNvPr id="46" name="Rektangel 45"/>
          <p:cNvSpPr/>
          <p:nvPr/>
        </p:nvSpPr>
        <p:spPr>
          <a:xfrm>
            <a:off x="6379272" y="3251372"/>
            <a:ext cx="3611739" cy="305276"/>
          </a:xfrm>
          <a:prstGeom prst="rect">
            <a:avLst/>
          </a:prstGeom>
        </p:spPr>
        <p:txBody>
          <a:bodyPr wrap="square">
            <a:spAutoFit/>
          </a:bodyPr>
          <a:lstStyle/>
          <a:p>
            <a:endParaRPr lang="da-DK" sz="1384" dirty="0"/>
          </a:p>
        </p:txBody>
      </p:sp>
      <p:sp>
        <p:nvSpPr>
          <p:cNvPr id="48" name="Rektangel 47"/>
          <p:cNvSpPr/>
          <p:nvPr/>
        </p:nvSpPr>
        <p:spPr>
          <a:xfrm>
            <a:off x="5798469" y="2874930"/>
            <a:ext cx="5194074" cy="557717"/>
          </a:xfrm>
          <a:prstGeom prst="rect">
            <a:avLst/>
          </a:prstGeom>
        </p:spPr>
        <p:txBody>
          <a:bodyPr wrap="square">
            <a:spAutoFit/>
          </a:bodyPr>
          <a:lstStyle/>
          <a:p>
            <a:pPr marL="0" indent="0">
              <a:buNone/>
            </a:pPr>
            <a:r>
              <a:rPr lang="da-DK" sz="1400" b="1" cap="all" dirty="0">
                <a:solidFill>
                  <a:schemeClr val="accent1"/>
                </a:solidFill>
              </a:rPr>
              <a:t>- </a:t>
            </a:r>
            <a:r>
              <a:rPr lang="da-DK" sz="1384" dirty="0"/>
              <a:t>Fremsendes til </a:t>
            </a:r>
            <a:r>
              <a:rPr lang="da-DK" sz="1384" dirty="0">
                <a:hlinkClick r:id="rId6" tooltip="Send en mail med den udfyldte spørgeramme til projektet på e-mailadresse nynemkonto@digst.dk"/>
              </a:rPr>
              <a:t>nynemkonto@digst.dk</a:t>
            </a:r>
            <a:r>
              <a:rPr lang="da-DK" sz="1384" dirty="0"/>
              <a:t> </a:t>
            </a:r>
            <a:br>
              <a:rPr lang="da-DK" sz="1384" dirty="0"/>
            </a:br>
            <a:r>
              <a:rPr lang="da-DK" sz="1400" b="1" cap="all" dirty="0">
                <a:solidFill>
                  <a:schemeClr val="accent1"/>
                </a:solidFill>
              </a:rPr>
              <a:t>- </a:t>
            </a:r>
            <a:r>
              <a:rPr lang="da-DK" sz="1384" dirty="0"/>
              <a:t>Deadline for fremsendelse</a:t>
            </a:r>
            <a:r>
              <a:rPr lang="da-DK" sz="1384" dirty="0" smtClean="0"/>
              <a:t>: </a:t>
            </a:r>
            <a:r>
              <a:rPr lang="da-DK" sz="1384" dirty="0" smtClean="0"/>
              <a:t>22. </a:t>
            </a:r>
            <a:r>
              <a:rPr lang="da-DK" sz="1384" dirty="0" smtClean="0"/>
              <a:t>februar kl. 12.00</a:t>
            </a:r>
            <a:endParaRPr lang="da-DK" sz="1384" dirty="0">
              <a:solidFill>
                <a:srgbClr val="FF0000"/>
              </a:solidFill>
            </a:endParaRPr>
          </a:p>
        </p:txBody>
      </p:sp>
      <p:sp>
        <p:nvSpPr>
          <p:cNvPr id="49" name="Rektangel 48"/>
          <p:cNvSpPr/>
          <p:nvPr/>
        </p:nvSpPr>
        <p:spPr>
          <a:xfrm>
            <a:off x="5798468" y="3811034"/>
            <a:ext cx="5194075" cy="1483227"/>
          </a:xfrm>
          <a:prstGeom prst="rect">
            <a:avLst/>
          </a:prstGeom>
        </p:spPr>
        <p:txBody>
          <a:bodyPr wrap="square">
            <a:spAutoFit/>
          </a:bodyPr>
          <a:lstStyle/>
          <a:p>
            <a:pPr marL="0" indent="0">
              <a:buNone/>
            </a:pPr>
            <a:r>
              <a:rPr lang="da-DK" sz="1400" b="1" cap="all" dirty="0">
                <a:solidFill>
                  <a:schemeClr val="accent1"/>
                </a:solidFill>
              </a:rPr>
              <a:t>- </a:t>
            </a:r>
            <a:r>
              <a:rPr lang="da-DK" sz="1384" dirty="0"/>
              <a:t>DIGST forbeholder sig retten til at </a:t>
            </a:r>
            <a:r>
              <a:rPr lang="da-DK" sz="1384" dirty="0" smtClean="0"/>
              <a:t>udvælge markedsaktører </a:t>
            </a:r>
            <a:r>
              <a:rPr lang="da-DK" sz="1384" dirty="0"/>
              <a:t>til individuelt dialogmøde</a:t>
            </a:r>
            <a:br>
              <a:rPr lang="da-DK" sz="1384" dirty="0"/>
            </a:br>
            <a:r>
              <a:rPr lang="da-DK" sz="1400" b="1" cap="all" dirty="0">
                <a:solidFill>
                  <a:schemeClr val="accent1"/>
                </a:solidFill>
              </a:rPr>
              <a:t>- </a:t>
            </a:r>
            <a:r>
              <a:rPr lang="da-DK" sz="1384" dirty="0"/>
              <a:t>Udvælgelse til dialogmøder foretages </a:t>
            </a:r>
            <a:r>
              <a:rPr lang="da-DK" sz="1384" dirty="0" err="1"/>
              <a:t>pba</a:t>
            </a:r>
            <a:r>
              <a:rPr lang="da-DK" sz="1384" dirty="0"/>
              <a:t>. de udfyldte spørgerammer</a:t>
            </a:r>
            <a:br>
              <a:rPr lang="da-DK" sz="1384" dirty="0"/>
            </a:br>
            <a:r>
              <a:rPr lang="da-DK" sz="1400" b="1" cap="all" dirty="0">
                <a:solidFill>
                  <a:schemeClr val="accent1"/>
                </a:solidFill>
              </a:rPr>
              <a:t>- </a:t>
            </a:r>
            <a:r>
              <a:rPr lang="da-DK" sz="1384" dirty="0"/>
              <a:t>Dialogmøder </a:t>
            </a:r>
            <a:r>
              <a:rPr lang="da-DK" sz="1384" dirty="0" smtClean="0"/>
              <a:t>afholdes i perioden </a:t>
            </a:r>
            <a:r>
              <a:rPr lang="da-DK" sz="1400" dirty="0" smtClean="0"/>
              <a:t>27. februar – 10. marts</a:t>
            </a:r>
            <a:r>
              <a:rPr lang="da-DK" sz="1400" dirty="0">
                <a:solidFill>
                  <a:srgbClr val="FF0000"/>
                </a:solidFill>
              </a:rPr>
              <a:t/>
            </a:r>
            <a:br>
              <a:rPr lang="da-DK" sz="1400" dirty="0">
                <a:solidFill>
                  <a:srgbClr val="FF0000"/>
                </a:solidFill>
              </a:rPr>
            </a:br>
            <a:r>
              <a:rPr lang="da-DK" sz="1400" b="1" cap="all" dirty="0">
                <a:solidFill>
                  <a:schemeClr val="accent1"/>
                </a:solidFill>
              </a:rPr>
              <a:t>- </a:t>
            </a:r>
            <a:r>
              <a:rPr lang="da-DK" sz="1384" kern="0" dirty="0"/>
              <a:t>Varighed: ca. 1,5 </a:t>
            </a:r>
            <a:r>
              <a:rPr lang="da-DK" sz="1384" kern="0" dirty="0" smtClean="0"/>
              <a:t>timer</a:t>
            </a:r>
            <a:endParaRPr lang="da-DK" sz="1384" dirty="0"/>
          </a:p>
        </p:txBody>
      </p:sp>
      <p:pic>
        <p:nvPicPr>
          <p:cNvPr id="52" name="Picture 37" descr="#Decorative">
            <a:extLst>
              <a:ext uri="{FF2B5EF4-FFF2-40B4-BE49-F238E27FC236}">
                <a16:creationId xmlns:a16="http://schemas.microsoft.com/office/drawing/2014/main" id="{19EAA78A-4B19-4CF0-B84E-C80A51BC81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5920" y="1844824"/>
            <a:ext cx="192973" cy="637200"/>
          </a:xfrm>
          <a:prstGeom prst="rect">
            <a:avLst/>
          </a:prstGeom>
        </p:spPr>
      </p:pic>
    </p:spTree>
    <p:custDataLst>
      <p:tags r:id="rId1"/>
    </p:custDataLst>
    <p:extLst>
      <p:ext uri="{BB962C8B-B14F-4D97-AF65-F5344CB8AC3E}">
        <p14:creationId xmlns:p14="http://schemas.microsoft.com/office/powerpoint/2010/main" val="829013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p:txBody>
          <a:bodyPr/>
          <a:lstStyle/>
          <a:p>
            <a:r>
              <a:rPr lang="da-DK" sz="2710" b="1" dirty="0">
                <a:solidFill>
                  <a:schemeClr val="tx2"/>
                </a:solidFill>
                <a:latin typeface="+mn-lt"/>
              </a:rPr>
              <a:t/>
            </a:r>
            <a:br>
              <a:rPr lang="da-DK" sz="2710" b="1" dirty="0">
                <a:solidFill>
                  <a:schemeClr val="tx2"/>
                </a:solidFill>
                <a:latin typeface="+mn-lt"/>
              </a:rPr>
            </a:br>
            <a:r>
              <a:rPr lang="da-DK" sz="2710" b="1" dirty="0">
                <a:solidFill>
                  <a:schemeClr val="tx2"/>
                </a:solidFill>
                <a:latin typeface="+mn-lt"/>
              </a:rPr>
              <a:t>Formål med </a:t>
            </a:r>
            <a:r>
              <a:rPr lang="da-DK" sz="2710" b="1" dirty="0" smtClean="0">
                <a:solidFill>
                  <a:schemeClr val="tx2"/>
                </a:solidFill>
                <a:latin typeface="+mn-lt"/>
              </a:rPr>
              <a:t>spørgerammen</a:t>
            </a:r>
            <a:endParaRPr lang="da-DK" sz="2710" b="1" dirty="0">
              <a:solidFill>
                <a:schemeClr val="tx1"/>
              </a:solidFill>
              <a:latin typeface="+mn-lt"/>
            </a:endParaRPr>
          </a:p>
        </p:txBody>
      </p:sp>
      <p:sp>
        <p:nvSpPr>
          <p:cNvPr id="7" name="Content Placeholder 6">
            <a:extLst>
              <a:ext uri="{FF2B5EF4-FFF2-40B4-BE49-F238E27FC236}">
                <a16:creationId xmlns:a16="http://schemas.microsoft.com/office/drawing/2014/main" id="{BFF5C6C4-684D-4D2B-B0B1-09FA27FF2E01}"/>
              </a:ext>
            </a:extLst>
          </p:cNvPr>
          <p:cNvSpPr>
            <a:spLocks noGrp="1"/>
          </p:cNvSpPr>
          <p:nvPr>
            <p:ph idx="1"/>
          </p:nvPr>
        </p:nvSpPr>
        <p:spPr>
          <a:xfrm>
            <a:off x="702735" y="1449389"/>
            <a:ext cx="7049449" cy="4464049"/>
          </a:xfrm>
        </p:spPr>
        <p:txBody>
          <a:bodyPr/>
          <a:lstStyle/>
          <a:p>
            <a:pPr>
              <a:lnSpc>
                <a:spcPct val="150000"/>
              </a:lnSpc>
            </a:pPr>
            <a:r>
              <a:rPr lang="da-DK" sz="1600" dirty="0"/>
              <a:t>Modtage sparring og feedback omkring centrale tematikker </a:t>
            </a:r>
            <a:r>
              <a:rPr lang="da-DK" sz="1600" dirty="0" smtClean="0"/>
              <a:t>vedrørende det fremtidige </a:t>
            </a:r>
            <a:r>
              <a:rPr lang="da-DK" sz="1600" dirty="0" err="1" smtClean="0"/>
              <a:t>NemKonto</a:t>
            </a:r>
            <a:r>
              <a:rPr lang="da-DK" sz="1600" dirty="0" smtClean="0"/>
              <a:t>-system</a:t>
            </a:r>
            <a:endParaRPr lang="da-DK" sz="1600" dirty="0"/>
          </a:p>
          <a:p>
            <a:pPr>
              <a:lnSpc>
                <a:spcPct val="150000"/>
              </a:lnSpc>
            </a:pPr>
            <a:r>
              <a:rPr lang="da-DK" sz="1600" dirty="0"/>
              <a:t>Modtage inputs til </a:t>
            </a:r>
            <a:r>
              <a:rPr lang="da-DK" sz="1600" dirty="0" smtClean="0"/>
              <a:t>spørgerammen </a:t>
            </a:r>
          </a:p>
          <a:p>
            <a:pPr lvl="1">
              <a:lnSpc>
                <a:spcPct val="150000"/>
              </a:lnSpc>
            </a:pPr>
            <a:r>
              <a:rPr lang="da-DK" sz="1600" dirty="0" smtClean="0"/>
              <a:t>Afdækning af eventuelle krav, der vil kunne forhindre og/eller gøre det mindre attraktivt for aktører at byde på opgaven</a:t>
            </a:r>
          </a:p>
          <a:p>
            <a:pPr lvl="1">
              <a:lnSpc>
                <a:spcPct val="150000"/>
              </a:lnSpc>
            </a:pPr>
            <a:r>
              <a:rPr lang="da-DK" sz="1600" dirty="0" smtClean="0"/>
              <a:t>Afklare markedsaktørenes overordnede tanker om </a:t>
            </a:r>
            <a:br>
              <a:rPr lang="da-DK" sz="1600" dirty="0" smtClean="0"/>
            </a:br>
            <a:r>
              <a:rPr lang="da-DK" sz="1600" dirty="0" err="1" smtClean="0"/>
              <a:t>NemKonto</a:t>
            </a:r>
            <a:r>
              <a:rPr lang="da-DK" sz="1600" dirty="0" smtClean="0"/>
              <a:t>-projektet </a:t>
            </a:r>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a:pPr/>
              <a:t>25</a:t>
            </a:fld>
            <a:endParaRPr lang="da-DK" dirty="0"/>
          </a:p>
        </p:txBody>
      </p:sp>
      <p:pic>
        <p:nvPicPr>
          <p:cNvPr id="2" name="Picture 4" descr="#Decorative"/>
          <p:cNvPicPr>
            <a:picLocks noChangeAspect="1"/>
          </p:cNvPicPr>
          <p:nvPr>
            <p:custDataLst>
              <p:tags r:id="rId4"/>
            </p:custDataLst>
          </p:nvPr>
        </p:nvPicPr>
        <p:blipFill rotWithShape="1">
          <a:blip r:embed="rId7">
            <a:extLst>
              <a:ext uri="{28A0092B-C50C-407E-A947-70E740481C1C}">
                <a14:useLocalDpi xmlns:a14="http://schemas.microsoft.com/office/drawing/2010/main" val="0"/>
              </a:ext>
            </a:extLst>
          </a:blip>
          <a:srcRect l="27789" r="27789"/>
          <a:stretch/>
        </p:blipFill>
        <p:spPr>
          <a:xfrm>
            <a:off x="7577348" y="98533"/>
            <a:ext cx="4439533" cy="6660966"/>
          </a:xfrm>
          <a:prstGeom prst="rect">
            <a:avLst/>
          </a:prstGeom>
        </p:spPr>
      </p:pic>
    </p:spTree>
    <p:custDataLst>
      <p:custData r:id="rId1"/>
      <p:custData r:id="rId2"/>
      <p:tags r:id="rId3"/>
    </p:custDataLst>
    <p:extLst>
      <p:ext uri="{BB962C8B-B14F-4D97-AF65-F5344CB8AC3E}">
        <p14:creationId xmlns:p14="http://schemas.microsoft.com/office/powerpoint/2010/main" val="128411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470296-BF25-479F-A5BE-875088A9F776}"/>
              </a:ext>
            </a:extLst>
          </p:cNvPr>
          <p:cNvSpPr>
            <a:spLocks noGrp="1"/>
          </p:cNvSpPr>
          <p:nvPr>
            <p:ph type="title"/>
          </p:nvPr>
        </p:nvSpPr>
        <p:spPr/>
        <p:txBody>
          <a:bodyPr/>
          <a:lstStyle/>
          <a:p>
            <a:r>
              <a:rPr lang="da-DK" dirty="0"/>
              <a:t/>
            </a:r>
            <a:br>
              <a:rPr lang="da-DK" dirty="0"/>
            </a:br>
            <a:r>
              <a:rPr lang="da-DK" sz="2710" b="1" dirty="0" smtClean="0">
                <a:solidFill>
                  <a:schemeClr val="tx2"/>
                </a:solidFill>
                <a:latin typeface="+mn-lt"/>
              </a:rPr>
              <a:t>Emner i spørgerammen </a:t>
            </a:r>
            <a:endParaRPr lang="da-DK" sz="2710" b="1" dirty="0">
              <a:solidFill>
                <a:schemeClr val="tx2"/>
              </a:solidFill>
              <a:latin typeface="+mn-lt"/>
            </a:endParaRPr>
          </a:p>
        </p:txBody>
      </p:sp>
      <p:sp>
        <p:nvSpPr>
          <p:cNvPr id="4" name="Slide Number Placeholder 3">
            <a:extLst>
              <a:ext uri="{FF2B5EF4-FFF2-40B4-BE49-F238E27FC236}">
                <a16:creationId xmlns:a16="http://schemas.microsoft.com/office/drawing/2014/main" id="{0A938CF7-4DBF-4A74-B908-6EF2E4263334}"/>
              </a:ext>
            </a:extLst>
          </p:cNvPr>
          <p:cNvSpPr>
            <a:spLocks noGrp="1"/>
          </p:cNvSpPr>
          <p:nvPr>
            <p:ph type="sldNum" sz="quarter" idx="12"/>
          </p:nvPr>
        </p:nvSpPr>
        <p:spPr/>
        <p:txBody>
          <a:bodyPr/>
          <a:lstStyle/>
          <a:p>
            <a:fld id="{80AE25ED-097C-4BDC-A7CE-FA97BD9CA3B5}" type="slidenum">
              <a:rPr lang="da-DK"/>
              <a:pPr/>
              <a:t>26</a:t>
            </a:fld>
            <a:endParaRPr lang="da-DK" dirty="0"/>
          </a:p>
        </p:txBody>
      </p:sp>
      <p:sp>
        <p:nvSpPr>
          <p:cNvPr id="10" name="Pointer 1" descr="Visualisering af 1 for at angive første emne i spørgerammen, driftsmodel">
            <a:extLst>
              <a:ext uri="{FF2B5EF4-FFF2-40B4-BE49-F238E27FC236}">
                <a16:creationId xmlns:a16="http://schemas.microsoft.com/office/drawing/2014/main" id="{5FDCD989-C56B-49FE-B03B-9901CF14328F}"/>
              </a:ext>
            </a:extLst>
          </p:cNvPr>
          <p:cNvSpPr>
            <a:spLocks/>
          </p:cNvSpPr>
          <p:nvPr/>
        </p:nvSpPr>
        <p:spPr bwMode="auto">
          <a:xfrm>
            <a:off x="1998848" y="1700808"/>
            <a:ext cx="679033" cy="647849"/>
          </a:xfrm>
          <a:prstGeom prst="ellipse">
            <a:avLst/>
          </a:prstGeom>
          <a:noFill/>
          <a:ln w="57150"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100000"/>
              </a:lnSpc>
              <a:spcBef>
                <a:spcPts val="0"/>
              </a:spcBef>
            </a:pPr>
            <a:r>
              <a:rPr lang="da-DK" sz="2779" b="1" dirty="0">
                <a:solidFill>
                  <a:srgbClr val="3B5463"/>
                </a:solidFill>
                <a:latin typeface="Arial" panose="020B0604020202020204" pitchFamily="34" charset="0"/>
                <a:cs typeface="Arial" panose="020B0604020202020204" pitchFamily="34" charset="0"/>
              </a:rPr>
              <a:t>1</a:t>
            </a:r>
          </a:p>
        </p:txBody>
      </p:sp>
      <p:sp>
        <p:nvSpPr>
          <p:cNvPr id="12" name="Content Placeholder 1">
            <a:extLst>
              <a:ext uri="{FF2B5EF4-FFF2-40B4-BE49-F238E27FC236}">
                <a16:creationId xmlns:a16="http://schemas.microsoft.com/office/drawing/2014/main" id="{9B4CE554-16F4-4396-BCAD-95EB9569152E}"/>
              </a:ext>
            </a:extLst>
          </p:cNvPr>
          <p:cNvSpPr>
            <a:spLocks noGrp="1"/>
          </p:cNvSpPr>
          <p:nvPr>
            <p:ph sz="half" idx="1" hasCustomPrompt="1"/>
          </p:nvPr>
        </p:nvSpPr>
        <p:spPr>
          <a:xfrm>
            <a:off x="740853" y="2708919"/>
            <a:ext cx="3195029" cy="3186479"/>
          </a:xfrm>
        </p:spPr>
        <p:txBody>
          <a:bodyPr vert="horz" wrap="square" lIns="0" tIns="0" rIns="0" bIns="0" numCol="1" anchor="t" anchorCtr="0" compatLnSpc="1">
            <a:prstTxWarp prst="textNoShape">
              <a:avLst/>
            </a:prstTxWarp>
          </a:bodyPr>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marL="0" indent="0" algn="ctr">
              <a:buNone/>
            </a:pPr>
            <a:r>
              <a:rPr lang="da-DK" sz="1986" b="1" dirty="0"/>
              <a:t>Driftsmodel</a:t>
            </a:r>
          </a:p>
          <a:p>
            <a:endParaRPr lang="da-DK" dirty="0"/>
          </a:p>
          <a:p>
            <a:r>
              <a:rPr lang="da-DK" dirty="0" err="1"/>
              <a:t>PaaS</a:t>
            </a:r>
            <a:r>
              <a:rPr lang="da-DK" dirty="0"/>
              <a:t> som driftsmodel</a:t>
            </a:r>
          </a:p>
          <a:p>
            <a:r>
              <a:rPr lang="da-DK" dirty="0" err="1"/>
              <a:t>Cloud</a:t>
            </a:r>
            <a:r>
              <a:rPr lang="da-DK" dirty="0"/>
              <a:t> eller dedikerede servere</a:t>
            </a:r>
          </a:p>
          <a:p>
            <a:r>
              <a:rPr lang="da-DK" dirty="0"/>
              <a:t>Redundante datacentre</a:t>
            </a:r>
          </a:p>
          <a:p>
            <a:r>
              <a:rPr lang="da-DK" dirty="0"/>
              <a:t>Grønne datacentre</a:t>
            </a:r>
          </a:p>
        </p:txBody>
      </p:sp>
      <p:cxnSp>
        <p:nvCxnSpPr>
          <p:cNvPr id="15" name="Straight Connector 1">
            <a:extLst>
              <a:ext uri="{FF2B5EF4-FFF2-40B4-BE49-F238E27FC236}">
                <a16:creationId xmlns:a16="http://schemas.microsoft.com/office/drawing/2014/main" id="{37AF9954-2B6D-46FE-953F-DBD0C2B9607B}"/>
              </a:ext>
            </a:extLst>
          </p:cNvPr>
          <p:cNvCxnSpPr>
            <a:cxnSpLocks/>
          </p:cNvCxnSpPr>
          <p:nvPr/>
        </p:nvCxnSpPr>
        <p:spPr bwMode="auto">
          <a:xfrm>
            <a:off x="4218231" y="1525922"/>
            <a:ext cx="0" cy="4360108"/>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Group 1">
            <a:extLst>
              <a:ext uri="{FF2B5EF4-FFF2-40B4-BE49-F238E27FC236}">
                <a16:creationId xmlns:a16="http://schemas.microsoft.com/office/drawing/2014/main" id="{E8B7561C-0C75-4705-BAD4-730D4F30088C}"/>
              </a:ext>
            </a:extLst>
          </p:cNvPr>
          <p:cNvGrpSpPr>
            <a:grpSpLocks/>
          </p:cNvGrpSpPr>
          <p:nvPr/>
        </p:nvGrpSpPr>
        <p:grpSpPr>
          <a:xfrm>
            <a:off x="4495598" y="1700808"/>
            <a:ext cx="3477388" cy="4194592"/>
            <a:chOff x="4483889" y="1484784"/>
            <a:chExt cx="3502823" cy="4428654"/>
          </a:xfrm>
        </p:grpSpPr>
        <p:sp>
          <p:nvSpPr>
            <p:cNvPr id="9" name="Pointer 2" descr="Visualisering af  for at angive første emne i spørgerammen, løsningens arkitektur">
              <a:extLst>
                <a:ext uri="{FF2B5EF4-FFF2-40B4-BE49-F238E27FC236}">
                  <a16:creationId xmlns:a16="http://schemas.microsoft.com/office/drawing/2014/main" id="{B641F841-0ED7-4157-93D1-20C233890F4E}"/>
                </a:ext>
              </a:extLst>
            </p:cNvPr>
            <p:cNvSpPr/>
            <p:nvPr/>
          </p:nvSpPr>
          <p:spPr bwMode="auto">
            <a:xfrm>
              <a:off x="5751089" y="1484784"/>
              <a:ext cx="684000" cy="684000"/>
            </a:xfrm>
            <a:prstGeom prst="ellipse">
              <a:avLst/>
            </a:prstGeom>
            <a:noFill/>
            <a:ln w="57150"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100000"/>
                </a:lnSpc>
                <a:spcBef>
                  <a:spcPts val="0"/>
                </a:spcBef>
              </a:pPr>
              <a:r>
                <a:rPr lang="da-DK" sz="2779" b="1" dirty="0">
                  <a:solidFill>
                    <a:srgbClr val="3B5463"/>
                  </a:solidFill>
                  <a:latin typeface="Arial" panose="020B0604020202020204" pitchFamily="34" charset="0"/>
                  <a:cs typeface="Arial" panose="020B0604020202020204" pitchFamily="34" charset="0"/>
                </a:rPr>
                <a:t>2</a:t>
              </a:r>
            </a:p>
          </p:txBody>
        </p:sp>
        <p:sp>
          <p:nvSpPr>
            <p:cNvPr id="34" name="Content Placeholder 2">
              <a:extLst>
                <a:ext uri="{FF2B5EF4-FFF2-40B4-BE49-F238E27FC236}">
                  <a16:creationId xmlns:a16="http://schemas.microsoft.com/office/drawing/2014/main" id="{E8947EB5-0A83-4EFD-A2D4-0FD27FE21F4B}"/>
                </a:ext>
              </a:extLst>
            </p:cNvPr>
            <p:cNvSpPr txBox="1">
              <a:spLocks/>
            </p:cNvSpPr>
            <p:nvPr/>
          </p:nvSpPr>
          <p:spPr bwMode="auto">
            <a:xfrm>
              <a:off x="4483889" y="2549148"/>
              <a:ext cx="3218400" cy="33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9pPr>
            </a:lstStyle>
            <a:p>
              <a:pPr marL="0" indent="0" algn="ctr">
                <a:buNone/>
              </a:pPr>
              <a:r>
                <a:rPr lang="da-DK" sz="1986" b="1" dirty="0"/>
                <a:t>Løsningens arkitektur</a:t>
              </a:r>
            </a:p>
            <a:p>
              <a:endParaRPr lang="da-DK" sz="1586" dirty="0"/>
            </a:p>
            <a:p>
              <a:r>
                <a:rPr lang="da-DK" sz="1586" dirty="0"/>
                <a:t>Flytbarhed</a:t>
              </a:r>
            </a:p>
            <a:p>
              <a:r>
                <a:rPr lang="da-DK" sz="1586" dirty="0"/>
                <a:t>Skalerbarhed</a:t>
              </a:r>
            </a:p>
            <a:p>
              <a:r>
                <a:rPr lang="da-DK" sz="1586" dirty="0"/>
                <a:t>Anbefaling ift. software arkitektur</a:t>
              </a:r>
            </a:p>
            <a:p>
              <a:r>
                <a:rPr lang="da-DK" sz="1586" dirty="0"/>
                <a:t>Standard- eller specialudviklet software</a:t>
              </a:r>
            </a:p>
            <a:p>
              <a:endParaRPr lang="da-DK" sz="1586" dirty="0"/>
            </a:p>
            <a:p>
              <a:endParaRPr lang="da-DK" sz="1586" dirty="0"/>
            </a:p>
            <a:p>
              <a:pPr marL="0" indent="0">
                <a:buNone/>
              </a:pPr>
              <a:endParaRPr lang="da-DK" sz="1586" dirty="0"/>
            </a:p>
          </p:txBody>
        </p:sp>
        <p:cxnSp>
          <p:nvCxnSpPr>
            <p:cNvPr id="19" name="Straight Connector 2">
              <a:extLst>
                <a:ext uri="{FF2B5EF4-FFF2-40B4-BE49-F238E27FC236}">
                  <a16:creationId xmlns:a16="http://schemas.microsoft.com/office/drawing/2014/main" id="{92BD448C-3834-4989-9351-A855AA311373}"/>
                </a:ext>
              </a:extLst>
            </p:cNvPr>
            <p:cNvCxnSpPr/>
            <p:nvPr/>
          </p:nvCxnSpPr>
          <p:spPr bwMode="auto">
            <a:xfrm>
              <a:off x="7986712" y="1512000"/>
              <a:ext cx="0" cy="439200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 name="Group 2">
            <a:extLst>
              <a:ext uri="{FF2B5EF4-FFF2-40B4-BE49-F238E27FC236}">
                <a16:creationId xmlns:a16="http://schemas.microsoft.com/office/drawing/2014/main" id="{4D65F98D-460F-411A-A986-0197D7DACE5F}"/>
              </a:ext>
            </a:extLst>
          </p:cNvPr>
          <p:cNvGrpSpPr>
            <a:grpSpLocks/>
          </p:cNvGrpSpPr>
          <p:nvPr/>
        </p:nvGrpSpPr>
        <p:grpSpPr>
          <a:xfrm>
            <a:off x="8252723" y="1700808"/>
            <a:ext cx="3195029" cy="4194592"/>
            <a:chOff x="8268490" y="1484784"/>
            <a:chExt cx="3218400" cy="4428654"/>
          </a:xfrm>
        </p:grpSpPr>
        <p:sp>
          <p:nvSpPr>
            <p:cNvPr id="11" name="Pointer 3" descr="Visualisering af 3 for at angive første emne i spørgerammen, øvrige spørgsmål">
              <a:extLst>
                <a:ext uri="{FF2B5EF4-FFF2-40B4-BE49-F238E27FC236}">
                  <a16:creationId xmlns:a16="http://schemas.microsoft.com/office/drawing/2014/main" id="{AC817359-5635-4179-B080-C3FFBA656B20}"/>
                </a:ext>
              </a:extLst>
            </p:cNvPr>
            <p:cNvSpPr/>
            <p:nvPr/>
          </p:nvSpPr>
          <p:spPr bwMode="auto">
            <a:xfrm>
              <a:off x="9535690" y="1484784"/>
              <a:ext cx="684000" cy="684000"/>
            </a:xfrm>
            <a:prstGeom prst="ellipse">
              <a:avLst/>
            </a:prstGeom>
            <a:noFill/>
            <a:ln w="57150"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100000"/>
                </a:lnSpc>
                <a:spcBef>
                  <a:spcPts val="0"/>
                </a:spcBef>
              </a:pPr>
              <a:r>
                <a:rPr lang="da-DK" sz="2779" b="1" dirty="0">
                  <a:solidFill>
                    <a:srgbClr val="3B5463"/>
                  </a:solidFill>
                  <a:latin typeface="Arial" panose="020B0604020202020204" pitchFamily="34" charset="0"/>
                  <a:cs typeface="Arial" panose="020B0604020202020204" pitchFamily="34" charset="0"/>
                </a:rPr>
                <a:t>3</a:t>
              </a:r>
            </a:p>
          </p:txBody>
        </p:sp>
        <p:sp>
          <p:nvSpPr>
            <p:cNvPr id="35" name="Content Placeholder 3">
              <a:extLst>
                <a:ext uri="{FF2B5EF4-FFF2-40B4-BE49-F238E27FC236}">
                  <a16:creationId xmlns:a16="http://schemas.microsoft.com/office/drawing/2014/main" id="{89A33070-BF2A-4285-8FE5-14AEE1AD7315}"/>
                </a:ext>
              </a:extLst>
            </p:cNvPr>
            <p:cNvSpPr txBox="1">
              <a:spLocks/>
            </p:cNvSpPr>
            <p:nvPr/>
          </p:nvSpPr>
          <p:spPr bwMode="auto">
            <a:xfrm>
              <a:off x="8268490" y="2549148"/>
              <a:ext cx="3218400" cy="33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800">
                  <a:solidFill>
                    <a:schemeClr val="tx1"/>
                  </a:solidFill>
                  <a:latin typeface="+mn-lt"/>
                </a:defRPr>
              </a:lvl9pPr>
            </a:lstStyle>
            <a:p>
              <a:pPr marL="0" indent="0" algn="ctr">
                <a:buNone/>
              </a:pPr>
              <a:r>
                <a:rPr lang="da-DK" sz="1986" b="1" dirty="0"/>
                <a:t>Øvrige spørgsmål</a:t>
              </a:r>
            </a:p>
            <a:p>
              <a:endParaRPr lang="da-DK" sz="1586" dirty="0"/>
            </a:p>
            <a:p>
              <a:r>
                <a:rPr lang="da-DK" dirty="0"/>
                <a:t>Mulige kontraktbestemmelser, der kunne afholde jer fra at byde på opgaven</a:t>
              </a:r>
            </a:p>
            <a:p>
              <a:r>
                <a:rPr lang="da-DK" dirty="0"/>
                <a:t>Væsentlige risici og </a:t>
              </a:r>
              <a:r>
                <a:rPr lang="da-DK" dirty="0" err="1"/>
                <a:t>cost</a:t>
              </a:r>
              <a:r>
                <a:rPr lang="da-DK" dirty="0"/>
                <a:t>-drivere</a:t>
              </a:r>
            </a:p>
            <a:p>
              <a:r>
                <a:rPr lang="da-DK" dirty="0"/>
                <a:t>Samarbejdsmodel</a:t>
              </a:r>
            </a:p>
          </p:txBody>
        </p:sp>
      </p:grpSp>
    </p:spTree>
    <p:custDataLst>
      <p:tags r:id="rId1"/>
    </p:custDataLst>
    <p:extLst>
      <p:ext uri="{BB962C8B-B14F-4D97-AF65-F5344CB8AC3E}">
        <p14:creationId xmlns:p14="http://schemas.microsoft.com/office/powerpoint/2010/main" val="1084513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354917-7857-401D-8CD2-CF03F74C596A}"/>
              </a:ext>
            </a:extLst>
          </p:cNvPr>
          <p:cNvSpPr>
            <a:spLocks noGrp="1"/>
          </p:cNvSpPr>
          <p:nvPr>
            <p:ph type="title"/>
          </p:nvPr>
        </p:nvSpPr>
        <p:spPr/>
        <p:txBody>
          <a:bodyPr anchor="ctr" anchorCtr="0"/>
          <a:lstStyle/>
          <a:p>
            <a:r>
              <a:rPr lang="da-DK" dirty="0"/>
              <a:t>Opsamling</a:t>
            </a:r>
          </a:p>
        </p:txBody>
      </p:sp>
      <p:sp>
        <p:nvSpPr>
          <p:cNvPr id="5" name="Slide Number Placeholder 4">
            <a:extLst>
              <a:ext uri="{FF2B5EF4-FFF2-40B4-BE49-F238E27FC236}">
                <a16:creationId xmlns:a16="http://schemas.microsoft.com/office/drawing/2014/main" id="{392B56AF-B661-45D4-917B-2E752ABDF628}"/>
              </a:ext>
            </a:extLst>
          </p:cNvPr>
          <p:cNvSpPr>
            <a:spLocks noGrp="1"/>
          </p:cNvSpPr>
          <p:nvPr>
            <p:ph type="sldNum" sz="quarter" idx="12"/>
          </p:nvPr>
        </p:nvSpPr>
        <p:spPr/>
        <p:txBody>
          <a:bodyPr/>
          <a:lstStyle/>
          <a:p>
            <a:fld id="{80AE25ED-097C-4BDC-A7CE-FA97BD9CA3B5}" type="slidenum">
              <a:rPr lang="da-DK"/>
              <a:pPr/>
              <a:t>27</a:t>
            </a:fld>
            <a:endParaRPr lang="da-DK" dirty="0"/>
          </a:p>
        </p:txBody>
      </p:sp>
    </p:spTree>
    <p:custDataLst>
      <p:tags r:id="rId1"/>
    </p:custDataLst>
    <p:extLst>
      <p:ext uri="{BB962C8B-B14F-4D97-AF65-F5344CB8AC3E}">
        <p14:creationId xmlns:p14="http://schemas.microsoft.com/office/powerpoint/2010/main" val="2342894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746488" y="1467215"/>
            <a:ext cx="5069350" cy="4818222"/>
          </a:xfrm>
        </p:spPr>
        <p:txBody>
          <a:bodyPr/>
          <a:lstStyle/>
          <a:p>
            <a:pPr marL="0" indent="0">
              <a:buNone/>
            </a:pPr>
            <a:r>
              <a:rPr lang="da-DK" sz="2000" dirty="0"/>
              <a:t>Følgende præsenterede materiale fra informationsmødet kan tilgås </a:t>
            </a:r>
            <a:r>
              <a:rPr lang="da-DK" sz="2000" dirty="0" smtClean="0"/>
              <a:t>på </a:t>
            </a:r>
          </a:p>
          <a:p>
            <a:pPr marL="0" indent="0">
              <a:buNone/>
            </a:pPr>
            <a:r>
              <a:rPr lang="da-DK" sz="2000" dirty="0">
                <a:hlinkClick r:id="rId3"/>
              </a:rPr>
              <a:t>d</a:t>
            </a:r>
            <a:r>
              <a:rPr lang="da-DK" sz="2000" dirty="0" smtClean="0">
                <a:hlinkClick r:id="rId3"/>
              </a:rPr>
              <a:t>igst.dk/</a:t>
            </a:r>
            <a:r>
              <a:rPr lang="da-DK" sz="2000" dirty="0" err="1" smtClean="0">
                <a:hlinkClick r:id="rId3"/>
              </a:rPr>
              <a:t>nemkonto</a:t>
            </a:r>
            <a:r>
              <a:rPr lang="da-DK" sz="2000" dirty="0" smtClean="0">
                <a:hlinkClick r:id="rId3"/>
              </a:rPr>
              <a:t>/markedsdialog-om-udbud/</a:t>
            </a:r>
            <a:endParaRPr lang="da-DK" sz="2000" dirty="0"/>
          </a:p>
          <a:p>
            <a:pPr marL="0" indent="0">
              <a:buNone/>
            </a:pPr>
            <a:endParaRPr lang="da-DK" sz="2000" dirty="0" smtClean="0"/>
          </a:p>
          <a:p>
            <a:r>
              <a:rPr lang="da-DK" sz="2000" dirty="0" smtClean="0"/>
              <a:t>Præsentationen fra informationsmøde</a:t>
            </a:r>
          </a:p>
          <a:p>
            <a:r>
              <a:rPr lang="da-DK" sz="2000" dirty="0" smtClean="0"/>
              <a:t>Spørgerammen</a:t>
            </a:r>
          </a:p>
          <a:p>
            <a:endParaRPr lang="da-DK" sz="2000" dirty="0"/>
          </a:p>
          <a:p>
            <a:endParaRPr lang="da-DK" sz="2000" dirty="0" smtClean="0"/>
          </a:p>
          <a:p>
            <a:r>
              <a:rPr lang="da-DK" sz="2000" dirty="0" smtClean="0"/>
              <a:t>Ved behov for kontakt med projektet, kan denne mail benyttes </a:t>
            </a:r>
            <a:r>
              <a:rPr lang="da-DK" sz="2000" dirty="0" smtClean="0">
                <a:hlinkClick r:id="rId4" tooltip="Ved behov for kontakt med projektet send en e-mail til projektets e-mailadresse nynemkonto@digst.dk"/>
              </a:rPr>
              <a:t>nynemkonto@digst.dk</a:t>
            </a:r>
            <a:r>
              <a:rPr lang="da-DK" sz="2000" dirty="0" smtClean="0"/>
              <a:t> </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28</a:t>
            </a:fld>
            <a:endParaRPr lang="da-DK" dirty="0"/>
          </a:p>
        </p:txBody>
      </p:sp>
      <p:sp>
        <p:nvSpPr>
          <p:cNvPr id="5" name="Titel 4"/>
          <p:cNvSpPr>
            <a:spLocks noGrp="1"/>
          </p:cNvSpPr>
          <p:nvPr>
            <p:ph type="title"/>
          </p:nvPr>
        </p:nvSpPr>
        <p:spPr/>
        <p:txBody>
          <a:bodyPr/>
          <a:lstStyle/>
          <a:p>
            <a:r>
              <a:rPr lang="da-DK" dirty="0"/>
              <a:t/>
            </a:r>
            <a:br>
              <a:rPr lang="da-DK" dirty="0"/>
            </a:br>
            <a:r>
              <a:rPr lang="da-DK" sz="2710" b="1" dirty="0">
                <a:solidFill>
                  <a:schemeClr val="tx2"/>
                </a:solidFill>
                <a:latin typeface="+mn-lt"/>
              </a:rPr>
              <a:t>Materiale fra </a:t>
            </a:r>
            <a:r>
              <a:rPr lang="da-DK" sz="2710" b="1" dirty="0" smtClean="0">
                <a:solidFill>
                  <a:schemeClr val="tx2"/>
                </a:solidFill>
                <a:latin typeface="+mn-lt"/>
              </a:rPr>
              <a:t>informationsmødet</a:t>
            </a:r>
            <a:endParaRPr lang="da-DK" sz="2710" b="1" dirty="0">
              <a:solidFill>
                <a:schemeClr val="accent5"/>
              </a:solidFill>
              <a:latin typeface="+mn-lt"/>
            </a:endParaRPr>
          </a:p>
        </p:txBody>
      </p:sp>
      <p:pic>
        <p:nvPicPr>
          <p:cNvPr id="17" name="Content Placeholder 15" descr="#Decorative"/>
          <p:cNvPicPr>
            <a:picLocks noGrp="1" noChangeAspect="1"/>
          </p:cNvPicPr>
          <p:nvPr>
            <p:ph sz="half" idx="2"/>
            <p:custDataLst>
              <p:tags r:id="rId1"/>
            </p:custDataLst>
          </p:nvPr>
        </p:nvPicPr>
        <p:blipFill rotWithShape="1">
          <a:blip r:embed="rId5" cstate="print">
            <a:extLst>
              <a:ext uri="{28A0092B-C50C-407E-A947-70E740481C1C}">
                <a14:useLocalDpi xmlns:a14="http://schemas.microsoft.com/office/drawing/2010/main" val="0"/>
              </a:ext>
            </a:extLst>
          </a:blip>
          <a:srcRect l="23644" r="31"/>
          <a:stretch/>
        </p:blipFill>
        <p:spPr>
          <a:xfrm>
            <a:off x="6399240" y="1668449"/>
            <a:ext cx="4737320" cy="4136815"/>
          </a:xfrm>
        </p:spPr>
      </p:pic>
    </p:spTree>
    <p:extLst>
      <p:ext uri="{BB962C8B-B14F-4D97-AF65-F5344CB8AC3E}">
        <p14:creationId xmlns:p14="http://schemas.microsoft.com/office/powerpoint/2010/main" val="4114595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descr="&quot;&quot;"/>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4502" r="4502"/>
          <a:stretch>
            <a:fillRect/>
          </a:stretch>
        </p:blipFill>
        <p:spPr/>
      </p:pic>
      <p:sp>
        <p:nvSpPr>
          <p:cNvPr id="3" name="Titel 2"/>
          <p:cNvSpPr>
            <a:spLocks noGrp="1"/>
          </p:cNvSpPr>
          <p:nvPr>
            <p:ph type="title"/>
          </p:nvPr>
        </p:nvSpPr>
        <p:spPr>
          <a:xfrm>
            <a:off x="702668" y="332656"/>
            <a:ext cx="7084462" cy="936000"/>
          </a:xfrm>
        </p:spPr>
        <p:txBody>
          <a:bodyPr/>
          <a:lstStyle/>
          <a:p>
            <a:r>
              <a:rPr lang="da-DK" sz="2710" b="1" dirty="0" smtClean="0">
                <a:solidFill>
                  <a:schemeClr val="tx2"/>
                </a:solidFill>
                <a:latin typeface="+mn-lt"/>
              </a:rPr>
              <a:t/>
            </a:r>
            <a:br>
              <a:rPr lang="da-DK" sz="2710" b="1" dirty="0" smtClean="0">
                <a:solidFill>
                  <a:schemeClr val="tx2"/>
                </a:solidFill>
                <a:latin typeface="+mn-lt"/>
              </a:rPr>
            </a:br>
            <a:r>
              <a:rPr lang="da-DK" sz="2710" b="1" dirty="0" smtClean="0">
                <a:solidFill>
                  <a:schemeClr val="tx2"/>
                </a:solidFill>
                <a:latin typeface="+mn-lt"/>
              </a:rPr>
              <a:t>Spørgsmål </a:t>
            </a:r>
            <a:r>
              <a:rPr lang="da-DK" sz="2710" b="1" dirty="0">
                <a:solidFill>
                  <a:schemeClr val="tx2"/>
                </a:solidFill>
                <a:latin typeface="+mn-lt"/>
              </a:rPr>
              <a:t>fra informationsmødet</a:t>
            </a:r>
          </a:p>
        </p:txBody>
      </p:sp>
      <p:sp>
        <p:nvSpPr>
          <p:cNvPr id="4" name="Pladsholder til indhold 3"/>
          <p:cNvSpPr>
            <a:spLocks noGrp="1"/>
          </p:cNvSpPr>
          <p:nvPr>
            <p:ph idx="1"/>
          </p:nvPr>
        </p:nvSpPr>
        <p:spPr/>
        <p:txBody>
          <a:bodyPr/>
          <a:lstStyle/>
          <a:p>
            <a:r>
              <a:rPr lang="da-DK" sz="1600" dirty="0"/>
              <a:t>Til informationsmødet fik projektet et spørgsmål, vedrørende anvendelsen af </a:t>
            </a:r>
            <a:r>
              <a:rPr lang="da-DK" sz="1600" dirty="0" err="1"/>
              <a:t>Cloud</a:t>
            </a:r>
            <a:r>
              <a:rPr lang="da-DK" sz="1600" dirty="0"/>
              <a:t>, herunder om projektet tænker at benytte enten Public eller Private </a:t>
            </a:r>
            <a:r>
              <a:rPr lang="da-DK" sz="1600" dirty="0" err="1"/>
              <a:t>Cloud</a:t>
            </a:r>
            <a:r>
              <a:rPr lang="da-DK" sz="1600" dirty="0"/>
              <a:t>. </a:t>
            </a:r>
            <a:endParaRPr lang="da-DK" sz="1600" dirty="0" smtClean="0"/>
          </a:p>
          <a:p>
            <a:pPr lvl="1">
              <a:buFont typeface="Wingdings" panose="05000000000000000000" pitchFamily="2" charset="2"/>
              <a:buChar char="Ø"/>
            </a:pPr>
            <a:r>
              <a:rPr lang="da-DK" sz="1434" dirty="0" smtClean="0"/>
              <a:t>Til </a:t>
            </a:r>
            <a:r>
              <a:rPr lang="da-DK" sz="1434" dirty="0"/>
              <a:t>spørgsmålet svarede projektet, at set i lyset af </a:t>
            </a:r>
            <a:r>
              <a:rPr lang="da-DK" sz="1434" dirty="0" err="1"/>
              <a:t>Schrems</a:t>
            </a:r>
            <a:r>
              <a:rPr lang="da-DK" sz="1434" dirty="0"/>
              <a:t> II vil Digitaliseringsstyrelsen gerne have input fra markedet i forhold til anbefalinger. Projektet forventer ikke en Public </a:t>
            </a:r>
            <a:r>
              <a:rPr lang="da-DK" sz="1434" dirty="0" err="1"/>
              <a:t>Cloud</a:t>
            </a:r>
            <a:r>
              <a:rPr lang="da-DK" sz="1434" dirty="0"/>
              <a:t>, men eventuelt en Private </a:t>
            </a:r>
            <a:r>
              <a:rPr lang="da-DK" sz="1434" dirty="0" err="1"/>
              <a:t>Cloud</a:t>
            </a:r>
            <a:r>
              <a:rPr lang="da-DK" sz="1434" dirty="0"/>
              <a:t> eller drift på dedikerede servere. </a:t>
            </a:r>
          </a:p>
          <a:p>
            <a:endParaRPr lang="da-DK" dirty="0"/>
          </a:p>
        </p:txBody>
      </p:sp>
      <p:sp>
        <p:nvSpPr>
          <p:cNvPr id="5" name="Pladsholder til slidenummer 4"/>
          <p:cNvSpPr>
            <a:spLocks noGrp="1"/>
          </p:cNvSpPr>
          <p:nvPr>
            <p:ph type="sldNum" sz="quarter" idx="18"/>
          </p:nvPr>
        </p:nvSpPr>
        <p:spPr/>
        <p:txBody>
          <a:bodyPr/>
          <a:lstStyle/>
          <a:p>
            <a:fld id="{80AE25ED-097C-4BDC-A7CE-FA97BD9CA3B5}" type="slidenum">
              <a:rPr lang="da-DK" smtClean="0"/>
              <a:pPr/>
              <a:t>29</a:t>
            </a:fld>
            <a:endParaRPr lang="da-DK" dirty="0"/>
          </a:p>
        </p:txBody>
      </p:sp>
    </p:spTree>
    <p:extLst>
      <p:ext uri="{BB962C8B-B14F-4D97-AF65-F5344CB8AC3E}">
        <p14:creationId xmlns:p14="http://schemas.microsoft.com/office/powerpoint/2010/main" val="3431554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710" b="1" dirty="0">
                <a:solidFill>
                  <a:schemeClr val="tx2"/>
                </a:solidFill>
                <a:latin typeface="+mn-lt"/>
              </a:rPr>
              <a:t/>
            </a:r>
            <a:br>
              <a:rPr lang="da-DK" sz="2710" b="1" dirty="0">
                <a:solidFill>
                  <a:schemeClr val="tx2"/>
                </a:solidFill>
                <a:latin typeface="+mn-lt"/>
              </a:rPr>
            </a:br>
            <a:r>
              <a:rPr lang="da-DK" sz="2710" b="1" dirty="0" smtClean="0">
                <a:solidFill>
                  <a:schemeClr val="tx2"/>
                </a:solidFill>
                <a:latin typeface="+mn-lt"/>
              </a:rPr>
              <a:t>Deltagerliste</a:t>
            </a:r>
            <a:endParaRPr lang="da-DK" sz="2710" b="1" dirty="0">
              <a:solidFill>
                <a:srgbClr val="64AACC"/>
              </a:solidFill>
              <a:latin typeface="+mn-lt"/>
            </a:endParaRPr>
          </a:p>
        </p:txBody>
      </p:sp>
      <p:sp>
        <p:nvSpPr>
          <p:cNvPr id="4" name="Pladsholder til slidenummer 3"/>
          <p:cNvSpPr>
            <a:spLocks noGrp="1"/>
          </p:cNvSpPr>
          <p:nvPr>
            <p:ph type="sldNum" sz="quarter" idx="12"/>
          </p:nvPr>
        </p:nvSpPr>
        <p:spPr/>
        <p:txBody>
          <a:bodyPr/>
          <a:lstStyle/>
          <a:p>
            <a:fld id="{80AE25ED-097C-4BDC-A7CE-FA97BD9CA3B5}" type="slidenum">
              <a:rPr lang="da-DK" smtClean="0"/>
              <a:pPr/>
              <a:t>3</a:t>
            </a:fld>
            <a:endParaRPr lang="da-DK" dirty="0"/>
          </a:p>
        </p:txBody>
      </p:sp>
      <p:pic>
        <p:nvPicPr>
          <p:cNvPr id="1026" name="Picture 2" descr="Logo af virksomhed e-nett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142" y="4013759"/>
            <a:ext cx="2056391" cy="3332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af vipps MobilePa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412" t="21364" r="7468" b="19885"/>
          <a:stretch/>
        </p:blipFill>
        <p:spPr bwMode="auto">
          <a:xfrm>
            <a:off x="9601364" y="1755989"/>
            <a:ext cx="2160241" cy="7920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af virksomhed Accen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1464" y="3073023"/>
            <a:ext cx="1896270" cy="4999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af CGI Danmark 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910" y="2072057"/>
            <a:ext cx="988707" cy="9887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 af virksomhed Microsof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7977" y="3762316"/>
            <a:ext cx="1925655" cy="962828"/>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descr="Logo af virksomhed Systematic "/>
          <p:cNvPicPr>
            <a:picLocks noChangeAspect="1"/>
          </p:cNvPicPr>
          <p:nvPr/>
        </p:nvPicPr>
        <p:blipFill>
          <a:blip r:embed="rId8"/>
          <a:stretch>
            <a:fillRect/>
          </a:stretch>
        </p:blipFill>
        <p:spPr>
          <a:xfrm>
            <a:off x="3409636" y="1564742"/>
            <a:ext cx="2700581" cy="1350291"/>
          </a:xfrm>
          <a:prstGeom prst="rect">
            <a:avLst/>
          </a:prstGeom>
        </p:spPr>
      </p:pic>
      <p:pic>
        <p:nvPicPr>
          <p:cNvPr id="1038" name="Picture 14" descr="Logo af virksomhed Mastercard payment servic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3914" y="1126702"/>
            <a:ext cx="4098350" cy="579767"/>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descr="Logo af virksomhed NoWe"/>
          <p:cNvPicPr>
            <a:picLocks noChangeAspect="1"/>
          </p:cNvPicPr>
          <p:nvPr/>
        </p:nvPicPr>
        <p:blipFill>
          <a:blip r:embed="rId10"/>
          <a:stretch>
            <a:fillRect/>
          </a:stretch>
        </p:blipFill>
        <p:spPr>
          <a:xfrm>
            <a:off x="2100862" y="5670193"/>
            <a:ext cx="3228618" cy="745066"/>
          </a:xfrm>
          <a:prstGeom prst="rect">
            <a:avLst/>
          </a:prstGeom>
        </p:spPr>
      </p:pic>
      <p:pic>
        <p:nvPicPr>
          <p:cNvPr id="1040" name="Picture 16" descr="Logo af virksomhed IB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80376" y="3881290"/>
            <a:ext cx="1687707" cy="8438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ogo af Finans Danmark"/>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4757" y="2854876"/>
            <a:ext cx="2772073" cy="66636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Logo af virksomhed Arosii"/>
          <p:cNvPicPr>
            <a:picLocks noChangeAspect="1" noChangeArrowheads="1"/>
          </p:cNvPicPr>
          <p:nvPr/>
        </p:nvPicPr>
        <p:blipFill rotWithShape="1">
          <a:blip r:embed="rId13">
            <a:extLst>
              <a:ext uri="{28A0092B-C50C-407E-A947-70E740481C1C}">
                <a14:useLocalDpi xmlns:a14="http://schemas.microsoft.com/office/drawing/2010/main" val="0"/>
              </a:ext>
            </a:extLst>
          </a:blip>
          <a:srcRect t="25335" b="21183"/>
          <a:stretch/>
        </p:blipFill>
        <p:spPr bwMode="auto">
          <a:xfrm>
            <a:off x="1596828" y="4605148"/>
            <a:ext cx="1965088" cy="105094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Logo af virksomhed NNIT A/S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74900" y="548680"/>
            <a:ext cx="1394420" cy="139442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Logo af virksomhed KMD"/>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08316" y="3491306"/>
            <a:ext cx="2248676" cy="126488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Logo af virksomhed Nine A/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19263" y="891059"/>
            <a:ext cx="1407747" cy="14077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8" descr="Logo af virksomhed Nordcloud "/>
          <p:cNvPicPr>
            <a:picLocks noChangeAspect="1" noChangeArrowheads="1"/>
          </p:cNvPicPr>
          <p:nvPr/>
        </p:nvPicPr>
        <p:blipFill rotWithShape="1">
          <a:blip r:embed="rId17">
            <a:extLst>
              <a:ext uri="{28A0092B-C50C-407E-A947-70E740481C1C}">
                <a14:useLocalDpi xmlns:a14="http://schemas.microsoft.com/office/drawing/2010/main" val="0"/>
              </a:ext>
            </a:extLst>
          </a:blip>
          <a:srcRect l="-1545" t="33340" r="1545" b="30542"/>
          <a:stretch/>
        </p:blipFill>
        <p:spPr bwMode="auto">
          <a:xfrm>
            <a:off x="8956992" y="2797293"/>
            <a:ext cx="3203028" cy="1156879"/>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Logo af virksomhed Kyndryl"/>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775" t="5316" r="1874" b="8419"/>
          <a:stretch/>
        </p:blipFill>
        <p:spPr bwMode="auto">
          <a:xfrm>
            <a:off x="7874699" y="4792001"/>
            <a:ext cx="2183714" cy="1048182"/>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Logo af virksomhed Capgemini"/>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799856" y="4465413"/>
            <a:ext cx="3074843" cy="1246793"/>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Logo af virksomhed Netcompany "/>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88697" y="1682700"/>
            <a:ext cx="2437365" cy="162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205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p:txBody>
          <a:bodyPr/>
          <a:lstStyle/>
          <a:p>
            <a:r>
              <a:rPr lang="da-DK" sz="2710" b="1" dirty="0">
                <a:solidFill>
                  <a:schemeClr val="tx2"/>
                </a:solidFill>
                <a:latin typeface="+mn-lt"/>
              </a:rPr>
              <a:t/>
            </a:r>
            <a:br>
              <a:rPr lang="da-DK" sz="2710" b="1" dirty="0">
                <a:solidFill>
                  <a:schemeClr val="tx2"/>
                </a:solidFill>
                <a:latin typeface="+mn-lt"/>
              </a:rPr>
            </a:br>
            <a:r>
              <a:rPr lang="da-DK" sz="2710" b="1" dirty="0">
                <a:solidFill>
                  <a:schemeClr val="tx2"/>
                </a:solidFill>
                <a:latin typeface="+mn-lt"/>
              </a:rPr>
              <a:t>Formål med markedsdialogen</a:t>
            </a:r>
            <a:endParaRPr lang="da-DK" sz="2710" b="1" dirty="0">
              <a:solidFill>
                <a:schemeClr val="tx1"/>
              </a:solidFill>
              <a:latin typeface="+mn-lt"/>
            </a:endParaRPr>
          </a:p>
        </p:txBody>
      </p:sp>
      <p:sp>
        <p:nvSpPr>
          <p:cNvPr id="7" name="Content Placeholder 6">
            <a:extLst>
              <a:ext uri="{FF2B5EF4-FFF2-40B4-BE49-F238E27FC236}">
                <a16:creationId xmlns:a16="http://schemas.microsoft.com/office/drawing/2014/main" id="{BFF5C6C4-684D-4D2B-B0B1-09FA27FF2E01}"/>
              </a:ext>
            </a:extLst>
          </p:cNvPr>
          <p:cNvSpPr>
            <a:spLocks noGrp="1"/>
          </p:cNvSpPr>
          <p:nvPr>
            <p:ph idx="1"/>
          </p:nvPr>
        </p:nvSpPr>
        <p:spPr/>
        <p:txBody>
          <a:bodyPr/>
          <a:lstStyle/>
          <a:p>
            <a:pPr marL="0" indent="0">
              <a:lnSpc>
                <a:spcPct val="150000"/>
              </a:lnSpc>
              <a:buNone/>
            </a:pPr>
            <a:r>
              <a:rPr lang="da-DK" sz="1746" u="sng" dirty="0"/>
              <a:t>Informationsmødet</a:t>
            </a:r>
          </a:p>
          <a:p>
            <a:pPr>
              <a:lnSpc>
                <a:spcPct val="150000"/>
              </a:lnSpc>
            </a:pPr>
            <a:r>
              <a:rPr lang="da-DK" sz="1586" dirty="0"/>
              <a:t>Indblik i Ny </a:t>
            </a:r>
            <a:r>
              <a:rPr lang="da-DK" sz="1586" dirty="0" err="1"/>
              <a:t>NemKonto</a:t>
            </a:r>
            <a:r>
              <a:rPr lang="da-DK" sz="1586" dirty="0"/>
              <a:t>-projektet </a:t>
            </a:r>
            <a:r>
              <a:rPr lang="da-DK" sz="1586" dirty="0" smtClean="0"/>
              <a:t>og det fremtidige </a:t>
            </a:r>
            <a:r>
              <a:rPr lang="da-DK" sz="1586" dirty="0" err="1" smtClean="0"/>
              <a:t>NemKonto</a:t>
            </a:r>
            <a:r>
              <a:rPr lang="da-DK" sz="1586" dirty="0" smtClean="0"/>
              <a:t>-system</a:t>
            </a:r>
            <a:endParaRPr lang="da-DK" sz="1586" dirty="0"/>
          </a:p>
          <a:p>
            <a:pPr>
              <a:lnSpc>
                <a:spcPct val="150000"/>
              </a:lnSpc>
            </a:pPr>
            <a:r>
              <a:rPr lang="da-DK" sz="1586" dirty="0"/>
              <a:t>Proces for det forestående udbud</a:t>
            </a:r>
          </a:p>
          <a:p>
            <a:pPr>
              <a:lnSpc>
                <a:spcPct val="150000"/>
              </a:lnSpc>
            </a:pPr>
            <a:r>
              <a:rPr lang="da-DK" sz="1586" dirty="0" smtClean="0"/>
              <a:t>Den videre proces</a:t>
            </a:r>
            <a:endParaRPr lang="da-DK" sz="1586" dirty="0"/>
          </a:p>
          <a:p>
            <a:pPr marL="0" indent="0">
              <a:lnSpc>
                <a:spcPct val="150000"/>
              </a:lnSpc>
              <a:buNone/>
            </a:pPr>
            <a:r>
              <a:rPr lang="da-DK" sz="1746" dirty="0"/>
              <a:t/>
            </a:r>
            <a:br>
              <a:rPr lang="da-DK" sz="1746" dirty="0"/>
            </a:br>
            <a:r>
              <a:rPr lang="da-DK" sz="1746" u="sng" dirty="0" smtClean="0"/>
              <a:t>Spørgerammen</a:t>
            </a:r>
            <a:endParaRPr lang="da-DK" sz="1746" u="sng" dirty="0"/>
          </a:p>
          <a:p>
            <a:pPr>
              <a:lnSpc>
                <a:spcPct val="150000"/>
              </a:lnSpc>
            </a:pPr>
            <a:r>
              <a:rPr lang="da-DK" sz="1546" dirty="0"/>
              <a:t>Modtage sparring og feedback omkring centrale tematikker </a:t>
            </a:r>
            <a:r>
              <a:rPr lang="da-DK" sz="1546" dirty="0" smtClean="0"/>
              <a:t>vedrørende </a:t>
            </a:r>
            <a:br>
              <a:rPr lang="da-DK" sz="1546" dirty="0" smtClean="0"/>
            </a:br>
            <a:r>
              <a:rPr lang="da-DK" sz="1546" dirty="0" smtClean="0"/>
              <a:t>det fremtidige </a:t>
            </a:r>
            <a:r>
              <a:rPr lang="da-DK" sz="1546" dirty="0" err="1" smtClean="0"/>
              <a:t>NemKonto</a:t>
            </a:r>
            <a:r>
              <a:rPr lang="da-DK" sz="1546" dirty="0" smtClean="0"/>
              <a:t>-system</a:t>
            </a:r>
            <a:endParaRPr lang="da-DK" sz="1546" dirty="0"/>
          </a:p>
          <a:p>
            <a:pPr>
              <a:lnSpc>
                <a:spcPct val="150000"/>
              </a:lnSpc>
            </a:pPr>
            <a:r>
              <a:rPr lang="da-DK" sz="1546" dirty="0"/>
              <a:t>Modtage inputs til </a:t>
            </a:r>
            <a:r>
              <a:rPr lang="da-DK" sz="1546" dirty="0" smtClean="0"/>
              <a:t>spørgerammen</a:t>
            </a:r>
          </a:p>
          <a:p>
            <a:pPr lvl="1">
              <a:lnSpc>
                <a:spcPct val="150000"/>
              </a:lnSpc>
            </a:pPr>
            <a:endParaRPr lang="da-DK" sz="1380" dirty="0"/>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a:pPr/>
              <a:t>4</a:t>
            </a:fld>
            <a:endParaRPr lang="da-DK" dirty="0"/>
          </a:p>
        </p:txBody>
      </p:sp>
      <p:pic>
        <p:nvPicPr>
          <p:cNvPr id="2" name="Picture 4" descr="#Decorative"/>
          <p:cNvPicPr>
            <a:picLocks noChangeAspect="1"/>
          </p:cNvPicPr>
          <p:nvPr>
            <p:custDataLst>
              <p:tags r:id="rId4"/>
            </p:custDataLst>
          </p:nvPr>
        </p:nvPicPr>
        <p:blipFill rotWithShape="1">
          <a:blip r:embed="rId7">
            <a:extLst>
              <a:ext uri="{28A0092B-C50C-407E-A947-70E740481C1C}">
                <a14:useLocalDpi xmlns:a14="http://schemas.microsoft.com/office/drawing/2010/main" val="0"/>
              </a:ext>
            </a:extLst>
          </a:blip>
          <a:srcRect l="27789" r="27789"/>
          <a:stretch/>
        </p:blipFill>
        <p:spPr>
          <a:xfrm>
            <a:off x="7577348" y="98533"/>
            <a:ext cx="4439533" cy="6660966"/>
          </a:xfrm>
          <a:prstGeom prst="rect">
            <a:avLst/>
          </a:prstGeom>
        </p:spPr>
      </p:pic>
    </p:spTree>
    <p:custDataLst>
      <p:custData r:id="rId1"/>
      <p:custData r:id="rId2"/>
      <p:tags r:id="rId3"/>
    </p:custDataLst>
    <p:extLst>
      <p:ext uri="{BB962C8B-B14F-4D97-AF65-F5344CB8AC3E}">
        <p14:creationId xmlns:p14="http://schemas.microsoft.com/office/powerpoint/2010/main" val="2229441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710" b="1" dirty="0">
                <a:solidFill>
                  <a:schemeClr val="tx2"/>
                </a:solidFill>
                <a:latin typeface="+mn-lt"/>
              </a:rPr>
              <a:t/>
            </a:r>
            <a:br>
              <a:rPr lang="da-DK" sz="2710" b="1" dirty="0">
                <a:solidFill>
                  <a:schemeClr val="tx2"/>
                </a:solidFill>
                <a:latin typeface="+mn-lt"/>
              </a:rPr>
            </a:br>
            <a:r>
              <a:rPr lang="da-DK" sz="2710" b="1" dirty="0">
                <a:solidFill>
                  <a:schemeClr val="tx2"/>
                </a:solidFill>
                <a:latin typeface="+mn-lt"/>
              </a:rPr>
              <a:t>Den udbudte genstand</a:t>
            </a:r>
          </a:p>
        </p:txBody>
      </p:sp>
      <p:sp>
        <p:nvSpPr>
          <p:cNvPr id="3" name="Pladsholder til indhold 2"/>
          <p:cNvSpPr>
            <a:spLocks noGrp="1"/>
          </p:cNvSpPr>
          <p:nvPr>
            <p:ph idx="1"/>
          </p:nvPr>
        </p:nvSpPr>
        <p:spPr/>
        <p:txBody>
          <a:bodyPr/>
          <a:lstStyle/>
          <a:p>
            <a:r>
              <a:rPr lang="da-DK" sz="1780" dirty="0"/>
              <a:t>Den udbudte genstand består af udvikling, drift, vedligehold og videreudvikling af NemKonto-systemet</a:t>
            </a:r>
          </a:p>
          <a:p>
            <a:endParaRPr lang="da-DK" sz="1780" dirty="0"/>
          </a:p>
          <a:p>
            <a:r>
              <a:rPr lang="da-DK" sz="1780" dirty="0"/>
              <a:t>Kontraktens løbetid</a:t>
            </a:r>
          </a:p>
          <a:p>
            <a:pPr lvl="1"/>
            <a:r>
              <a:rPr lang="da-DK" sz="1580" dirty="0" smtClean="0"/>
              <a:t>Kontrakten udbydes med en forventelig løbetid på otte år.</a:t>
            </a:r>
            <a:endParaRPr lang="da-DK" sz="1580"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5</a:t>
            </a:fld>
            <a:endParaRPr lang="da-DK" dirty="0"/>
          </a:p>
        </p:txBody>
      </p:sp>
    </p:spTree>
    <p:extLst>
      <p:ext uri="{BB962C8B-B14F-4D97-AF65-F5344CB8AC3E}">
        <p14:creationId xmlns:p14="http://schemas.microsoft.com/office/powerpoint/2010/main" val="550533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354917-7857-401D-8CD2-CF03F74C596A}"/>
              </a:ext>
            </a:extLst>
          </p:cNvPr>
          <p:cNvSpPr>
            <a:spLocks noGrp="1"/>
          </p:cNvSpPr>
          <p:nvPr>
            <p:ph type="title"/>
          </p:nvPr>
        </p:nvSpPr>
        <p:spPr/>
        <p:txBody>
          <a:bodyPr anchor="ctr" anchorCtr="0"/>
          <a:lstStyle/>
          <a:p>
            <a:r>
              <a:rPr lang="da-DK" sz="3896" dirty="0" err="1" smtClean="0"/>
              <a:t>NemKonto</a:t>
            </a:r>
            <a:r>
              <a:rPr lang="da-DK" sz="3896" dirty="0" smtClean="0"/>
              <a:t>-projektet</a:t>
            </a:r>
            <a:endParaRPr lang="da-DK" dirty="0"/>
          </a:p>
        </p:txBody>
      </p:sp>
      <p:sp>
        <p:nvSpPr>
          <p:cNvPr id="5" name="Slide Number Placeholder 4">
            <a:extLst>
              <a:ext uri="{FF2B5EF4-FFF2-40B4-BE49-F238E27FC236}">
                <a16:creationId xmlns:a16="http://schemas.microsoft.com/office/drawing/2014/main" id="{392B56AF-B661-45D4-917B-2E752ABDF628}"/>
              </a:ext>
            </a:extLst>
          </p:cNvPr>
          <p:cNvSpPr>
            <a:spLocks noGrp="1"/>
          </p:cNvSpPr>
          <p:nvPr>
            <p:ph type="sldNum" sz="quarter" idx="12"/>
          </p:nvPr>
        </p:nvSpPr>
        <p:spPr/>
        <p:txBody>
          <a:bodyPr/>
          <a:lstStyle/>
          <a:p>
            <a:fld id="{80AE25ED-097C-4BDC-A7CE-FA97BD9CA3B5}" type="slidenum">
              <a:rPr lang="da-DK"/>
              <a:pPr/>
              <a:t>6</a:t>
            </a:fld>
            <a:endParaRPr lang="da-DK" dirty="0"/>
          </a:p>
        </p:txBody>
      </p:sp>
    </p:spTree>
    <p:custDataLst>
      <p:tags r:id="rId1"/>
    </p:custDataLst>
    <p:extLst>
      <p:ext uri="{BB962C8B-B14F-4D97-AF65-F5344CB8AC3E}">
        <p14:creationId xmlns:p14="http://schemas.microsoft.com/office/powerpoint/2010/main" val="234289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6"/>
          </p:nvPr>
        </p:nvSpPr>
        <p:spPr/>
        <p:txBody>
          <a:bodyPr/>
          <a:lstStyle/>
          <a:p>
            <a:fld id="{80AE25ED-097C-4BDC-A7CE-FA97BD9CA3B5}" type="slidenum">
              <a:rPr lang="da-DK" smtClean="0"/>
              <a:pPr/>
              <a:t>7</a:t>
            </a:fld>
            <a:endParaRPr lang="da-DK" dirty="0"/>
          </a:p>
        </p:txBody>
      </p:sp>
      <p:sp>
        <p:nvSpPr>
          <p:cNvPr id="5" name="Title 6">
            <a:extLst>
              <a:ext uri="{FF2B5EF4-FFF2-40B4-BE49-F238E27FC236}">
                <a16:creationId xmlns:a16="http://schemas.microsoft.com/office/drawing/2014/main" id="{27354917-7857-401D-8CD2-CF03F74C596A}"/>
              </a:ext>
            </a:extLst>
          </p:cNvPr>
          <p:cNvSpPr txBox="1">
            <a:spLocks/>
          </p:cNvSpPr>
          <p:nvPr/>
        </p:nvSpPr>
        <p:spPr bwMode="auto">
          <a:xfrm>
            <a:off x="746424" y="1374465"/>
            <a:ext cx="10696015" cy="452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722" b="0" cap="none" baseline="0">
                <a:solidFill>
                  <a:schemeClr val="accent1"/>
                </a:solidFill>
                <a:latin typeface="+mj-lt"/>
                <a:ea typeface="+mj-ea"/>
                <a:cs typeface="+mj-cs"/>
              </a:defRPr>
            </a:lvl1pPr>
            <a:lvl2pPr algn="l" rtl="0" eaLnBrk="1" fontAlgn="base" hangingPunct="1">
              <a:lnSpc>
                <a:spcPct val="96000"/>
              </a:lnSpc>
              <a:spcBef>
                <a:spcPct val="0"/>
              </a:spcBef>
              <a:spcAft>
                <a:spcPct val="0"/>
              </a:spcAft>
              <a:defRPr sz="2522" b="1">
                <a:solidFill>
                  <a:schemeClr val="tx1"/>
                </a:solidFill>
                <a:latin typeface="Arial" charset="0"/>
              </a:defRPr>
            </a:lvl2pPr>
            <a:lvl3pPr algn="l" rtl="0" eaLnBrk="1" fontAlgn="base" hangingPunct="1">
              <a:lnSpc>
                <a:spcPct val="96000"/>
              </a:lnSpc>
              <a:spcBef>
                <a:spcPct val="0"/>
              </a:spcBef>
              <a:spcAft>
                <a:spcPct val="0"/>
              </a:spcAft>
              <a:defRPr sz="2522" b="1">
                <a:solidFill>
                  <a:schemeClr val="tx1"/>
                </a:solidFill>
                <a:latin typeface="Arial" charset="0"/>
              </a:defRPr>
            </a:lvl3pPr>
            <a:lvl4pPr algn="l" rtl="0" eaLnBrk="1" fontAlgn="base" hangingPunct="1">
              <a:lnSpc>
                <a:spcPct val="96000"/>
              </a:lnSpc>
              <a:spcBef>
                <a:spcPct val="0"/>
              </a:spcBef>
              <a:spcAft>
                <a:spcPct val="0"/>
              </a:spcAft>
              <a:defRPr sz="2522" b="1">
                <a:solidFill>
                  <a:schemeClr val="tx1"/>
                </a:solidFill>
                <a:latin typeface="Arial" charset="0"/>
              </a:defRPr>
            </a:lvl4pPr>
            <a:lvl5pPr algn="l" rtl="0" eaLnBrk="1" fontAlgn="base" hangingPunct="1">
              <a:lnSpc>
                <a:spcPct val="96000"/>
              </a:lnSpc>
              <a:spcBef>
                <a:spcPct val="0"/>
              </a:spcBef>
              <a:spcAft>
                <a:spcPct val="0"/>
              </a:spcAft>
              <a:defRPr sz="2522" b="1">
                <a:solidFill>
                  <a:schemeClr val="tx1"/>
                </a:solidFill>
                <a:latin typeface="Arial" charset="0"/>
              </a:defRPr>
            </a:lvl5pPr>
            <a:lvl6pPr marL="445460" algn="l" rtl="0" eaLnBrk="1" fontAlgn="base" hangingPunct="1">
              <a:lnSpc>
                <a:spcPct val="96000"/>
              </a:lnSpc>
              <a:spcBef>
                <a:spcPct val="0"/>
              </a:spcBef>
              <a:spcAft>
                <a:spcPct val="0"/>
              </a:spcAft>
              <a:defRPr sz="2522" b="1">
                <a:solidFill>
                  <a:schemeClr val="tx1"/>
                </a:solidFill>
                <a:latin typeface="Arial" charset="0"/>
              </a:defRPr>
            </a:lvl6pPr>
            <a:lvl7pPr marL="890905" algn="l" rtl="0" eaLnBrk="1" fontAlgn="base" hangingPunct="1">
              <a:lnSpc>
                <a:spcPct val="96000"/>
              </a:lnSpc>
              <a:spcBef>
                <a:spcPct val="0"/>
              </a:spcBef>
              <a:spcAft>
                <a:spcPct val="0"/>
              </a:spcAft>
              <a:defRPr sz="2522" b="1">
                <a:solidFill>
                  <a:schemeClr val="tx1"/>
                </a:solidFill>
                <a:latin typeface="Arial" charset="0"/>
              </a:defRPr>
            </a:lvl7pPr>
            <a:lvl8pPr marL="1336353" algn="l" rtl="0" eaLnBrk="1" fontAlgn="base" hangingPunct="1">
              <a:lnSpc>
                <a:spcPct val="96000"/>
              </a:lnSpc>
              <a:spcBef>
                <a:spcPct val="0"/>
              </a:spcBef>
              <a:spcAft>
                <a:spcPct val="0"/>
              </a:spcAft>
              <a:defRPr sz="2522" b="1">
                <a:solidFill>
                  <a:schemeClr val="tx1"/>
                </a:solidFill>
                <a:latin typeface="Arial" charset="0"/>
              </a:defRPr>
            </a:lvl8pPr>
            <a:lvl9pPr marL="1781808" algn="l" rtl="0" eaLnBrk="1" fontAlgn="base" hangingPunct="1">
              <a:lnSpc>
                <a:spcPct val="96000"/>
              </a:lnSpc>
              <a:spcBef>
                <a:spcPct val="0"/>
              </a:spcBef>
              <a:spcAft>
                <a:spcPct val="0"/>
              </a:spcAft>
              <a:defRPr sz="2522" b="1">
                <a:solidFill>
                  <a:schemeClr val="tx1"/>
                </a:solidFill>
                <a:latin typeface="Arial" charset="0"/>
              </a:defRPr>
            </a:lvl9pPr>
          </a:lstStyle>
          <a:p>
            <a:pPr algn="ctr"/>
            <a:r>
              <a:rPr lang="da-DK" sz="3896" kern="0" dirty="0" smtClean="0">
                <a:solidFill>
                  <a:schemeClr val="tx2"/>
                </a:solidFill>
              </a:rPr>
              <a:t>Baggrundsinformation</a:t>
            </a:r>
            <a:endParaRPr lang="da-DK" sz="2698" kern="0" dirty="0">
              <a:solidFill>
                <a:schemeClr val="tx2"/>
              </a:solidFill>
            </a:endParaRPr>
          </a:p>
        </p:txBody>
      </p:sp>
    </p:spTree>
    <p:extLst>
      <p:ext uri="{BB962C8B-B14F-4D97-AF65-F5344CB8AC3E}">
        <p14:creationId xmlns:p14="http://schemas.microsoft.com/office/powerpoint/2010/main" val="1547165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1675" y="361840"/>
            <a:ext cx="10785475" cy="1194952"/>
          </a:xfrm>
        </p:spPr>
        <p:txBody>
          <a:bodyPr/>
          <a:lstStyle/>
          <a:p>
            <a:r>
              <a:rPr lang="da-DK" dirty="0"/>
              <a:t/>
            </a:r>
            <a:br>
              <a:rPr lang="da-DK" dirty="0"/>
            </a:br>
            <a:r>
              <a:rPr lang="da-DK" sz="2710" b="1" dirty="0">
                <a:solidFill>
                  <a:schemeClr val="tx2"/>
                </a:solidFill>
                <a:latin typeface="+mn-lt"/>
              </a:rPr>
              <a:t>Grundlæggende fakta om </a:t>
            </a:r>
            <a:r>
              <a:rPr lang="da-DK" sz="2710" b="1" dirty="0" smtClean="0">
                <a:solidFill>
                  <a:schemeClr val="tx2"/>
                </a:solidFill>
                <a:latin typeface="+mn-lt"/>
              </a:rPr>
              <a:t>det eksisterende </a:t>
            </a:r>
            <a:r>
              <a:rPr lang="da-DK" sz="2710" b="1" dirty="0" err="1" smtClean="0">
                <a:solidFill>
                  <a:schemeClr val="tx2"/>
                </a:solidFill>
                <a:latin typeface="+mn-lt"/>
              </a:rPr>
              <a:t>NemKonto</a:t>
            </a:r>
            <a:r>
              <a:rPr lang="da-DK" sz="2710" b="1" dirty="0" smtClean="0">
                <a:solidFill>
                  <a:schemeClr val="tx2"/>
                </a:solidFill>
                <a:latin typeface="+mn-lt"/>
              </a:rPr>
              <a:t>-system</a:t>
            </a:r>
            <a:endParaRPr lang="da-DK" sz="2710" b="1" dirty="0">
              <a:solidFill>
                <a:schemeClr val="tx2"/>
              </a:solidFill>
              <a:latin typeface="+mn-lt"/>
            </a:endParaRPr>
          </a:p>
        </p:txBody>
      </p:sp>
      <p:sp>
        <p:nvSpPr>
          <p:cNvPr id="3" name="Pladsholder til indhold 2"/>
          <p:cNvSpPr>
            <a:spLocks noGrp="1"/>
          </p:cNvSpPr>
          <p:nvPr>
            <p:ph idx="1"/>
          </p:nvPr>
        </p:nvSpPr>
        <p:spPr>
          <a:xfrm>
            <a:off x="702735" y="1700808"/>
            <a:ext cx="10784483" cy="4140622"/>
          </a:xfrm>
        </p:spPr>
        <p:txBody>
          <a:bodyPr/>
          <a:lstStyle/>
          <a:p>
            <a:pPr>
              <a:lnSpc>
                <a:spcPct val="150000"/>
              </a:lnSpc>
            </a:pPr>
            <a:r>
              <a:rPr lang="da-DK" dirty="0" smtClean="0"/>
              <a:t>Systemet </a:t>
            </a:r>
            <a:r>
              <a:rPr lang="da-DK" dirty="0"/>
              <a:t>er etableret i 2005 </a:t>
            </a:r>
          </a:p>
          <a:p>
            <a:pPr>
              <a:lnSpc>
                <a:spcPct val="150000"/>
              </a:lnSpc>
            </a:pPr>
            <a:r>
              <a:rPr lang="da-DK" dirty="0"/>
              <a:t>KMD varetager i dag driften</a:t>
            </a:r>
          </a:p>
          <a:p>
            <a:pPr>
              <a:lnSpc>
                <a:spcPct val="150000"/>
              </a:lnSpc>
            </a:pPr>
            <a:r>
              <a:rPr lang="da-DK" dirty="0"/>
              <a:t>Systemets anvendere</a:t>
            </a:r>
          </a:p>
          <a:p>
            <a:pPr lvl="1">
              <a:lnSpc>
                <a:spcPct val="150000"/>
              </a:lnSpc>
            </a:pPr>
            <a:r>
              <a:rPr lang="da-DK" dirty="0"/>
              <a:t>Offentlige myndigheder: anvender NemKonto-systemet til at gennemføre betalingsordrer </a:t>
            </a:r>
          </a:p>
          <a:p>
            <a:pPr lvl="1">
              <a:lnSpc>
                <a:spcPct val="150000"/>
              </a:lnSpc>
            </a:pPr>
            <a:r>
              <a:rPr lang="da-DK" dirty="0"/>
              <a:t>Private udbetalere: anvender NemKonto-systemet til at foretage opslag og få kompletteret CPR-numre med kontonumre</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8</a:t>
            </a:fld>
            <a:endParaRPr lang="da-DK" dirty="0"/>
          </a:p>
        </p:txBody>
      </p:sp>
    </p:spTree>
    <p:extLst>
      <p:ext uri="{BB962C8B-B14F-4D97-AF65-F5344CB8AC3E}">
        <p14:creationId xmlns:p14="http://schemas.microsoft.com/office/powerpoint/2010/main" val="1921425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746488" y="1467215"/>
            <a:ext cx="5069350" cy="4818222"/>
          </a:xfrm>
        </p:spPr>
        <p:txBody>
          <a:bodyPr/>
          <a:lstStyle/>
          <a:p>
            <a:r>
              <a:rPr lang="da-DK" sz="1384" b="1" dirty="0">
                <a:solidFill>
                  <a:srgbClr val="000000"/>
                </a:solidFill>
              </a:rPr>
              <a:t>NemKonto-registret</a:t>
            </a:r>
            <a:endParaRPr lang="da-DK" sz="1384" dirty="0">
              <a:solidFill>
                <a:srgbClr val="000000"/>
              </a:solidFill>
            </a:endParaRPr>
          </a:p>
          <a:p>
            <a:pPr lvl="1"/>
            <a:r>
              <a:rPr lang="da-DK" sz="1202" dirty="0">
                <a:solidFill>
                  <a:srgbClr val="000000"/>
                </a:solidFill>
              </a:rPr>
              <a:t>Register med CPR-/CVR-numre koblet til kontooplysninger.</a:t>
            </a:r>
            <a:br>
              <a:rPr lang="da-DK" sz="1202" dirty="0">
                <a:solidFill>
                  <a:srgbClr val="000000"/>
                </a:solidFill>
              </a:rPr>
            </a:br>
            <a:endParaRPr lang="da-DK" sz="1202" dirty="0">
              <a:solidFill>
                <a:srgbClr val="000000"/>
              </a:solidFill>
            </a:endParaRPr>
          </a:p>
          <a:p>
            <a:r>
              <a:rPr lang="da-DK" sz="1384" b="1" dirty="0">
                <a:solidFill>
                  <a:srgbClr val="000000"/>
                </a:solidFill>
              </a:rPr>
              <a:t>Betalingsformidling</a:t>
            </a:r>
            <a:endParaRPr lang="da-DK" sz="1384" dirty="0">
              <a:solidFill>
                <a:srgbClr val="000000"/>
              </a:solidFill>
            </a:endParaRPr>
          </a:p>
          <a:p>
            <a:pPr lvl="1"/>
            <a:r>
              <a:rPr lang="da-DK" sz="1202" dirty="0">
                <a:solidFill>
                  <a:srgbClr val="000000"/>
                </a:solidFill>
              </a:rPr>
              <a:t>Modtagelse af betalingsordrer, tilknytning af NemKonto til modtagne CPR-/CVR-numre (komplettering) og afsendelse i standard bankformat.</a:t>
            </a:r>
            <a:br>
              <a:rPr lang="da-DK" sz="1202" dirty="0">
                <a:solidFill>
                  <a:srgbClr val="000000"/>
                </a:solidFill>
              </a:rPr>
            </a:br>
            <a:endParaRPr lang="da-DK" sz="1202" dirty="0">
              <a:solidFill>
                <a:srgbClr val="000000"/>
              </a:solidFill>
            </a:endParaRPr>
          </a:p>
          <a:p>
            <a:r>
              <a:rPr lang="da-DK" sz="1384" b="1" dirty="0">
                <a:solidFill>
                  <a:srgbClr val="000000"/>
                </a:solidFill>
              </a:rPr>
              <a:t>Ventekonto</a:t>
            </a:r>
            <a:endParaRPr lang="da-DK" sz="1384" dirty="0">
              <a:solidFill>
                <a:srgbClr val="000000"/>
              </a:solidFill>
            </a:endParaRPr>
          </a:p>
          <a:p>
            <a:pPr lvl="1"/>
            <a:r>
              <a:rPr lang="da-DK" sz="1202" dirty="0" smtClean="0">
                <a:solidFill>
                  <a:srgbClr val="000000"/>
                </a:solidFill>
              </a:rPr>
              <a:t>Håndtering </a:t>
            </a:r>
            <a:r>
              <a:rPr lang="da-DK" sz="1202" dirty="0">
                <a:solidFill>
                  <a:srgbClr val="000000"/>
                </a:solidFill>
              </a:rPr>
              <a:t>af udbetalinger, der ikke kan udbetales, fordi der ikke eksisterer en NemKonto. Der sker ikke rentetilskrivninger, når en betaling er </a:t>
            </a:r>
            <a:r>
              <a:rPr lang="da-DK" sz="1202" dirty="0" smtClean="0">
                <a:solidFill>
                  <a:srgbClr val="000000"/>
                </a:solidFill>
              </a:rPr>
              <a:t>overgået til ventekonto.</a:t>
            </a:r>
            <a:endParaRPr lang="da-DK" sz="1202" dirty="0"/>
          </a:p>
          <a:p>
            <a:pPr lvl="1"/>
            <a:r>
              <a:rPr lang="da-DK" sz="1202" dirty="0"/>
              <a:t>Hvis man har et indestående på ventekontoen og i mellemtiden opretter en NemKonto, udbetales beløbet automatisk til </a:t>
            </a:r>
            <a:r>
              <a:rPr lang="da-DK" sz="1202" dirty="0" err="1" smtClean="0"/>
              <a:t>NemKontoen</a:t>
            </a:r>
            <a:r>
              <a:rPr lang="da-DK" sz="1202" dirty="0" smtClean="0"/>
              <a:t>.</a:t>
            </a:r>
            <a:r>
              <a:rPr lang="da-DK" sz="1202" dirty="0"/>
              <a:t/>
            </a:r>
            <a:br>
              <a:rPr lang="da-DK" sz="1202" dirty="0"/>
            </a:br>
            <a:endParaRPr lang="da-DK" sz="1202" dirty="0"/>
          </a:p>
          <a:p>
            <a:r>
              <a:rPr lang="da-DK" sz="1384" b="1" dirty="0">
                <a:solidFill>
                  <a:srgbClr val="000000"/>
                </a:solidFill>
              </a:rPr>
              <a:t>Gældsmodregning</a:t>
            </a:r>
            <a:endParaRPr lang="da-DK" sz="1384" dirty="0">
              <a:solidFill>
                <a:srgbClr val="000000"/>
              </a:solidFill>
            </a:endParaRPr>
          </a:p>
          <a:p>
            <a:pPr lvl="1"/>
            <a:r>
              <a:rPr lang="da-DK" sz="1202" dirty="0">
                <a:solidFill>
                  <a:srgbClr val="000000"/>
                </a:solidFill>
              </a:rPr>
              <a:t>Når en borger eller virksomhed har gæld til det offentlige, skal nogle offentlige ydelser kunne modregnes af Gældsstyrelsen.</a:t>
            </a:r>
          </a:p>
          <a:p>
            <a:endParaRPr lang="da-DK"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9</a:t>
            </a:fld>
            <a:endParaRPr lang="da-DK" dirty="0"/>
          </a:p>
        </p:txBody>
      </p:sp>
      <p:sp>
        <p:nvSpPr>
          <p:cNvPr id="5" name="Titel 4"/>
          <p:cNvSpPr>
            <a:spLocks noGrp="1"/>
          </p:cNvSpPr>
          <p:nvPr>
            <p:ph type="title"/>
          </p:nvPr>
        </p:nvSpPr>
        <p:spPr/>
        <p:txBody>
          <a:bodyPr/>
          <a:lstStyle/>
          <a:p>
            <a:r>
              <a:rPr lang="da-DK" dirty="0"/>
              <a:t/>
            </a:r>
            <a:br>
              <a:rPr lang="da-DK" dirty="0"/>
            </a:br>
            <a:r>
              <a:rPr lang="da-DK" sz="2710" b="1" dirty="0">
                <a:solidFill>
                  <a:schemeClr val="tx2"/>
                </a:solidFill>
                <a:latin typeface="+mn-lt"/>
              </a:rPr>
              <a:t>Hvad </a:t>
            </a:r>
            <a:r>
              <a:rPr lang="da-DK" sz="2710" b="1" dirty="0" smtClean="0">
                <a:solidFill>
                  <a:schemeClr val="tx2"/>
                </a:solidFill>
                <a:latin typeface="+mn-lt"/>
              </a:rPr>
              <a:t>er </a:t>
            </a:r>
            <a:r>
              <a:rPr lang="da-DK" sz="2710" b="1" dirty="0" err="1" smtClean="0">
                <a:solidFill>
                  <a:schemeClr val="tx2"/>
                </a:solidFill>
                <a:latin typeface="+mn-lt"/>
              </a:rPr>
              <a:t>NemKonto</a:t>
            </a:r>
            <a:r>
              <a:rPr lang="da-DK" sz="2710" b="1" dirty="0" smtClean="0">
                <a:solidFill>
                  <a:schemeClr val="tx2"/>
                </a:solidFill>
                <a:latin typeface="+mn-lt"/>
              </a:rPr>
              <a:t>-systemet?</a:t>
            </a:r>
            <a:endParaRPr lang="da-DK" sz="2710" b="1" dirty="0">
              <a:solidFill>
                <a:schemeClr val="tx2"/>
              </a:solidFill>
              <a:latin typeface="+mn-lt"/>
            </a:endParaRPr>
          </a:p>
        </p:txBody>
      </p:sp>
      <p:pic>
        <p:nvPicPr>
          <p:cNvPr id="26" name="Content Placeholder 24" descr="#Decorative"/>
          <p:cNvPicPr>
            <a:picLocks noGrp="1" noChangeAspect="1"/>
          </p:cNvPicPr>
          <p:nvPr>
            <p:ph sz="half" idx="2"/>
            <p:custDataLst>
              <p:tags r:id="rId1"/>
            </p:custDataLst>
          </p:nvPr>
        </p:nvPicPr>
        <p:blipFill rotWithShape="1">
          <a:blip r:embed="rId3" cstate="print">
            <a:extLst>
              <a:ext uri="{28A0092B-C50C-407E-A947-70E740481C1C}">
                <a14:useLocalDpi xmlns:a14="http://schemas.microsoft.com/office/drawing/2010/main" val="0"/>
              </a:ext>
            </a:extLst>
          </a:blip>
          <a:srcRect l="12747" r="10871"/>
          <a:stretch/>
        </p:blipFill>
        <p:spPr>
          <a:xfrm>
            <a:off x="6372715" y="1662080"/>
            <a:ext cx="4722046" cy="4123477"/>
          </a:xfrm>
        </p:spPr>
      </p:pic>
    </p:spTree>
    <p:extLst>
      <p:ext uri="{BB962C8B-B14F-4D97-AF65-F5344CB8AC3E}">
        <p14:creationId xmlns:p14="http://schemas.microsoft.com/office/powerpoint/2010/main" val="26737047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MPLAFYSLIDEID" val="637472711060183345"/>
</p:tagLst>
</file>

<file path=ppt/tags/tag10.xml><?xml version="1.0" encoding="utf-8"?>
<p:tagLst xmlns:a="http://schemas.openxmlformats.org/drawingml/2006/main" xmlns:r="http://schemas.openxmlformats.org/officeDocument/2006/relationships" xmlns:p="http://schemas.openxmlformats.org/presentationml/2006/main">
  <p:tag name="TEMPLAFYSLIDEID" val="637465668267061633"/>
</p:tagLst>
</file>

<file path=ppt/tags/tag11.xml><?xml version="1.0" encoding="utf-8"?>
<p:tagLst xmlns:a="http://schemas.openxmlformats.org/drawingml/2006/main" xmlns:r="http://schemas.openxmlformats.org/officeDocument/2006/relationships" xmlns:p="http://schemas.openxmlformats.org/presentationml/2006/main">
  <p:tag name="TEMPLAFYSLIDEID" val="637472715307349654"/>
</p:tagLst>
</file>

<file path=ppt/tags/tag12.xml><?xml version="1.0" encoding="utf-8"?>
<p:tagLst xmlns:a="http://schemas.openxmlformats.org/drawingml/2006/main" xmlns:r="http://schemas.openxmlformats.org/officeDocument/2006/relationships" xmlns:p="http://schemas.openxmlformats.org/presentationml/2006/main">
  <p:tag name="TEMPLAFYSLIDEID" val="637496985170511067"/>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B152234\AppData\Local\Temp\Templafy\PowerPointVsto\Assets\e0a07f50-270e-44d8-b5dd-216ab1c66135.jpeg"/>
</p:tagLst>
</file>

<file path=ppt/tags/tag14.xml><?xml version="1.0" encoding="utf-8"?>
<p:tagLst xmlns:a="http://schemas.openxmlformats.org/drawingml/2006/main" xmlns:r="http://schemas.openxmlformats.org/officeDocument/2006/relationships" xmlns:p="http://schemas.openxmlformats.org/presentationml/2006/main">
  <p:tag name="TEMPLAFYSLIDEID" val="637644558172361749"/>
</p:tagLst>
</file>

<file path=ppt/tags/tag15.xml><?xml version="1.0" encoding="utf-8"?>
<p:tagLst xmlns:a="http://schemas.openxmlformats.org/drawingml/2006/main" xmlns:r="http://schemas.openxmlformats.org/officeDocument/2006/relationships" xmlns:p="http://schemas.openxmlformats.org/presentationml/2006/main">
  <p:tag name="TEMPLAFYSLIDEID" val="637465668267061633"/>
</p:tagLst>
</file>

<file path=ppt/tags/tag16.xml><?xml version="1.0" encoding="utf-8"?>
<p:tagLst xmlns:a="http://schemas.openxmlformats.org/drawingml/2006/main" xmlns:r="http://schemas.openxmlformats.org/officeDocument/2006/relationships" xmlns:p="http://schemas.openxmlformats.org/presentationml/2006/main">
  <p:tag name="CONTAINEDIMAGEPATH" val="C:\Users\B152234\AppData\Local\Temp\Templafy\PowerPointVsto\Assets\a6514f4e-8df6-4ae6-a942-bc8b571e8a0c.jpe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B075965\AppData\Local\Temp\Templafy\PowerPointVsto\Assets\4b108a45-e952-4f0e-bfa1-63acaf43e7ee.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B152234\AppData\Local\Temp\Templafy\PowerPointVsto\Assets\3daec09f-9c7f-4922-b93c-41bffcddbf9f.jpeg"/>
</p:tagLst>
</file>

<file path=ppt/tags/tag4.xml><?xml version="1.0" encoding="utf-8"?>
<p:tagLst xmlns:a="http://schemas.openxmlformats.org/drawingml/2006/main" xmlns:r="http://schemas.openxmlformats.org/officeDocument/2006/relationships" xmlns:p="http://schemas.openxmlformats.org/presentationml/2006/main">
  <p:tag name="TEMPLAFYSLIDEID" val="637496985170511067"/>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B152234\AppData\Local\Temp\Templafy\PowerPointVsto\Assets\e0a07f50-270e-44d8-b5dd-216ab1c66135.jpeg"/>
</p:tagLst>
</file>

<file path=ppt/tags/tag6.xml><?xml version="1.0" encoding="utf-8"?>
<p:tagLst xmlns:a="http://schemas.openxmlformats.org/drawingml/2006/main" xmlns:r="http://schemas.openxmlformats.org/officeDocument/2006/relationships" xmlns:p="http://schemas.openxmlformats.org/presentationml/2006/main">
  <p:tag name="TEMPLAFYSLIDEID" val="637465668267061633"/>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B152234\AppData\Local\Temp\Templafy\PowerPointVsto\Assets\e85e7cc6-3f3e-421f-8c33-88e5d728f3f4.jpe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B087313\AppData\Local\Temp\Templafy\PowerPointVsto\Assets\4b281dd2-8b50-4bd2-acbb-802d97c6957c.jpeg"/>
</p:tagLst>
</file>

<file path=ppt/tags/tag9.xml><?xml version="1.0" encoding="utf-8"?>
<p:tagLst xmlns:a="http://schemas.openxmlformats.org/drawingml/2006/main" xmlns:r="http://schemas.openxmlformats.org/officeDocument/2006/relationships" xmlns:p="http://schemas.openxmlformats.org/presentationml/2006/main">
  <p:tag name="TEMPLAFYSLIDEID" val="637496985170511067"/>
</p:tagLst>
</file>

<file path=ppt/theme/theme1.xml><?xml version="1.0" encoding="utf-8"?>
<a:theme xmlns:a="http://schemas.openxmlformats.org/drawingml/2006/main" name="Blank">
  <a:themeElements>
    <a:clrScheme name="FM Digitaliseringsstyrelsen">
      <a:dk1>
        <a:srgbClr val="000000"/>
      </a:dk1>
      <a:lt1>
        <a:srgbClr val="FFFFFF"/>
      </a:lt1>
      <a:dk2>
        <a:srgbClr val="940027"/>
      </a:dk2>
      <a:lt2>
        <a:srgbClr val="F6F6F6"/>
      </a:lt2>
      <a:accent1>
        <a:srgbClr val="3B5463"/>
      </a:accent1>
      <a:accent2>
        <a:srgbClr val="00B08C"/>
      </a:accent2>
      <a:accent3>
        <a:srgbClr val="85909A"/>
      </a:accent3>
      <a:accent4>
        <a:srgbClr val="ED5E66"/>
      </a:accent4>
      <a:accent5>
        <a:srgbClr val="64AACC"/>
      </a:accent5>
      <a:accent6>
        <a:srgbClr val="82244D"/>
      </a:accent6>
      <a:hlink>
        <a:srgbClr val="3E72A6"/>
      </a:hlink>
      <a:folHlink>
        <a:srgbClr val="000000"/>
      </a:folHlink>
    </a:clrScheme>
    <a:fontScheme name="FM">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custClrLst>
    <a:custClr name="Dark blue">
      <a:srgbClr val="3B5463"/>
    </a:custClr>
    <a:custClr name="Payness gray 1">
      <a:srgbClr val="57707F"/>
    </a:custClr>
    <a:custClr name="Pastel blue 1">
      <a:srgbClr val="B8CBD6"/>
    </a:custClr>
    <a:custClr name="Skye">
      <a:srgbClr val="64AACC"/>
    </a:custClr>
    <a:custClr name="Cloud">
      <a:srgbClr val="9CA9B4"/>
    </a:custClr>
    <a:custClr name="Grass">
      <a:srgbClr val="008569"/>
    </a:custClr>
    <a:custClr name="Turquoise">
      <a:srgbClr val="00B08C"/>
    </a:custClr>
    <a:custClr name="Light turquoise">
      <a:srgbClr val="AADBCB"/>
    </a:custClr>
    <a:custClr name="Traupe gray 1">
      <a:srgbClr val="676769"/>
    </a:custClr>
    <a:custClr name="Timber wolf">
      <a:srgbClr val="DBD9D6"/>
    </a:custClr>
    <a:custClr name="Aubergine">
      <a:srgbClr val="82244D"/>
    </a:custClr>
    <a:custClr name="Salmon">
      <a:srgbClr val="ED5E66"/>
    </a:custClr>
    <a:custClr name="Traffic red">
      <a:srgbClr val="E7304A"/>
    </a:custClr>
    <a:custClr name="Sun">
      <a:srgbClr val="E8D40D"/>
    </a:custClr>
    <a:custClr name="Mustard">
      <a:srgbClr val="B09400"/>
    </a:custClr>
  </a:custClrLst>
  <a:extLst>
    <a:ext uri="{05A4C25C-085E-4340-85A3-A5531E510DB2}">
      <thm15:themeFamily xmlns:thm15="http://schemas.microsoft.com/office/thememl/2012/main" name="1 Økonomistyrelsen 16-9 skabelon DK.potx" id="{B8180851-A6DE-4307-A129-CB01FE5F6666}" vid="{717AFC8C-1E40-4B9B-8C6E-C9A31D361311}"/>
    </a:ext>
  </a:extLst>
</a:theme>
</file>

<file path=ppt/theme/theme2.xml><?xml version="1.0" encoding="utf-8"?>
<a:theme xmlns:a="http://schemas.openxmlformats.org/drawingml/2006/main" name="Office Theme">
  <a:themeElements>
    <a:clrScheme name="FM">
      <a:dk1>
        <a:srgbClr val="000000"/>
      </a:dk1>
      <a:lt1>
        <a:srgbClr val="FFFFFF"/>
      </a:lt1>
      <a:dk2>
        <a:srgbClr val="031D5C"/>
      </a:dk2>
      <a:lt2>
        <a:srgbClr val="F6F6F6"/>
      </a:lt2>
      <a:accent1>
        <a:srgbClr val="3B5463"/>
      </a:accent1>
      <a:accent2>
        <a:srgbClr val="00B08C"/>
      </a:accent2>
      <a:accent3>
        <a:srgbClr val="85909A"/>
      </a:accent3>
      <a:accent4>
        <a:srgbClr val="ED5E66"/>
      </a:accent4>
      <a:accent5>
        <a:srgbClr val="64AACC"/>
      </a:accent5>
      <a:accent6>
        <a:srgbClr val="82244D"/>
      </a:accent6>
      <a:hlink>
        <a:srgbClr val="A4A4A4"/>
      </a:hlink>
      <a:folHlink>
        <a:srgbClr val="000000"/>
      </a:folHlink>
    </a:clrScheme>
    <a:fontScheme name="FM">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ark blue">
      <a:srgbClr val="3B5463"/>
    </a:custClr>
    <a:custClr name="Payness gray 1">
      <a:srgbClr val="57707F"/>
    </a:custClr>
    <a:custClr name="Pastel blue 1">
      <a:srgbClr val="B8CBD6"/>
    </a:custClr>
    <a:custClr name="Skye">
      <a:srgbClr val="64AACC"/>
    </a:custClr>
    <a:custClr name="Cloud">
      <a:srgbClr val="9CA9B4"/>
    </a:custClr>
    <a:custClr name="Grass">
      <a:srgbClr val="008569"/>
    </a:custClr>
    <a:custClr name="Turquoise">
      <a:srgbClr val="00B08C"/>
    </a:custClr>
    <a:custClr name="Light turquoise">
      <a:srgbClr val="AADBCB"/>
    </a:custClr>
    <a:custClr name="Traupe gray 1">
      <a:srgbClr val="676769"/>
    </a:custClr>
    <a:custClr name="Timber wolf">
      <a:srgbClr val="DBD9D6"/>
    </a:custClr>
    <a:custClr name="Aubergine">
      <a:srgbClr val="82244D"/>
    </a:custClr>
    <a:custClr name="Salmon">
      <a:srgbClr val="ED5E66"/>
    </a:custClr>
    <a:custClr name="Traffic red">
      <a:srgbClr val="E7304A"/>
    </a:custClr>
    <a:custClr name="Sun">
      <a:srgbClr val="E8D40D"/>
    </a:custClr>
    <a:custClr name="Mustard">
      <a:srgbClr val="B09400"/>
    </a:custClr>
  </a:custClrLst>
</a:theme>
</file>

<file path=ppt/theme/theme3.xml><?xml version="1.0" encoding="utf-8"?>
<a:theme xmlns:a="http://schemas.openxmlformats.org/drawingml/2006/main" name="Office Theme">
  <a:themeElements>
    <a:clrScheme name="FM">
      <a:dk1>
        <a:srgbClr val="000000"/>
      </a:dk1>
      <a:lt1>
        <a:srgbClr val="FFFFFF"/>
      </a:lt1>
      <a:dk2>
        <a:srgbClr val="031D5C"/>
      </a:dk2>
      <a:lt2>
        <a:srgbClr val="F6F6F6"/>
      </a:lt2>
      <a:accent1>
        <a:srgbClr val="3B5463"/>
      </a:accent1>
      <a:accent2>
        <a:srgbClr val="00B08C"/>
      </a:accent2>
      <a:accent3>
        <a:srgbClr val="85909A"/>
      </a:accent3>
      <a:accent4>
        <a:srgbClr val="ED5E66"/>
      </a:accent4>
      <a:accent5>
        <a:srgbClr val="64AACC"/>
      </a:accent5>
      <a:accent6>
        <a:srgbClr val="82244D"/>
      </a:accent6>
      <a:hlink>
        <a:srgbClr val="A4A4A4"/>
      </a:hlink>
      <a:folHlink>
        <a:srgbClr val="000000"/>
      </a:folHlink>
    </a:clrScheme>
    <a:fontScheme name="FM">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ark blue">
      <a:srgbClr val="3B5463"/>
    </a:custClr>
    <a:custClr name="Payness gray 1">
      <a:srgbClr val="57707F"/>
    </a:custClr>
    <a:custClr name="Pastel blue 1">
      <a:srgbClr val="B8CBD6"/>
    </a:custClr>
    <a:custClr name="Skye">
      <a:srgbClr val="64AACC"/>
    </a:custClr>
    <a:custClr name="Cloud">
      <a:srgbClr val="9CA9B4"/>
    </a:custClr>
    <a:custClr name="Grass">
      <a:srgbClr val="008569"/>
    </a:custClr>
    <a:custClr name="Turquoise">
      <a:srgbClr val="00B08C"/>
    </a:custClr>
    <a:custClr name="Light turquoise">
      <a:srgbClr val="AADBCB"/>
    </a:custClr>
    <a:custClr name="Traupe gray 1">
      <a:srgbClr val="676769"/>
    </a:custClr>
    <a:custClr name="Timber wolf">
      <a:srgbClr val="DBD9D6"/>
    </a:custClr>
    <a:custClr name="Aubergine">
      <a:srgbClr val="82244D"/>
    </a:custClr>
    <a:custClr name="Salmon">
      <a:srgbClr val="ED5E66"/>
    </a:custClr>
    <a:custClr name="Traffic red">
      <a:srgbClr val="E7304A"/>
    </a:custClr>
    <a:custClr name="Sun">
      <a:srgbClr val="E8D40D"/>
    </a:custClr>
    <a:custClr name="Mustard">
      <a:srgbClr val="B0940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0,"isValidatorEnabled":false,"isLocked":false,"elementsMetadata":[],"slideId":"637438051029871703","enableDocumentContentUpdater":true,"version":"1.14"}]]></TemplafySlideTemplateConfiguration>
</file>

<file path=customXml/item10.xml><?xml version="1.0" encoding="utf-8"?>
<ct:contentTypeSchema xmlns:ct="http://schemas.microsoft.com/office/2006/metadata/contentType" xmlns:ma="http://schemas.microsoft.com/office/2006/metadata/properties/metaAttributes" ct:_="" ma:_="" ma:contentTypeName="Document" ma:contentTypeID="0x010100DE16A684F50F9644ADA7186C7FA154E4" ma:contentTypeVersion="19" ma:contentTypeDescription="Create a new document." ma:contentTypeScope="" ma:versionID="512e4806d3313dc0b8e0d4e8c43aab6d">
  <xsd:schema xmlns:xsd="http://www.w3.org/2001/XMLSchema" xmlns:xs="http://www.w3.org/2001/XMLSchema" xmlns:p="http://schemas.microsoft.com/office/2006/metadata/properties" xmlns:ns2="adc6f7d2-2fd4-4c58-add3-50ea831b733c" xmlns:ns3="fe0e463f-46c1-4b5a-aeae-2e65b5901510" targetNamespace="http://schemas.microsoft.com/office/2006/metadata/properties" ma:root="true" ma:fieldsID="f2601e98e476e37259289359d6fa58a2" ns2:_="" ns3:_="">
    <xsd:import namespace="adc6f7d2-2fd4-4c58-add3-50ea831b733c"/>
    <xsd:import namespace="fe0e463f-46c1-4b5a-aeae-2e65b59015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Picture" minOccurs="0"/>
                <xsd:element ref="ns3:Hyperlink" minOccurs="0"/>
                <xsd:element ref="ns3:MediaServiceAutoKeyPoints" minOccurs="0"/>
                <xsd:element ref="ns3:MediaServiceKeyPoint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6f7d2-2fd4-4c58-add3-50ea831b733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0e463f-46c1-4b5a-aeae-2e65b590151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Picture" ma:index="18"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Hyperlink" ma:index="19"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1.xml><?xml version="1.0" encoding="utf-8"?>
<TemplafySlideTemplateConfiguration><![CDATA[{"slideVersion":0,"isValidatorEnabled":false,"isLocked":false,"elementsMetadata":[],"slideId":"637495927840220747","enableDocumentContentUpdater":true,"version":"1.12"}]]></TemplafySlideTemplateConfiguration>
</file>

<file path=customXml/item12.xml><?xml version="1.0" encoding="utf-8"?>
<TemplafySlideTemplateConfiguration><![CDATA[{"slideVersion":0,"isValidatorEnabled":false,"isLocked":false,"elementsMetadata":[],"slideId":"637495927840376964","enableDocumentContentUpdater":true,"version":"1.12"}]]></TemplafySlideTemplateConfiguration>
</file>

<file path=customXml/item13.xml><?xml version="1.0" encoding="utf-8"?>
<TemplafySlideTemplateConfiguration><![CDATA[{"slideVersion":0,"isValidatorEnabled":false,"isLocked":false,"elementsMetadata":[],"slideId":"637438051030184280","enableDocumentContentUpdater":true,"version":"1.14"}]]></TemplafySlideTemplateConfiguration>
</file>

<file path=customXml/item14.xml><?xml version="1.0" encoding="utf-8"?>
<?mso-contentType ?>
<FormTemplates xmlns="http://schemas.microsoft.com/sharepoint/v3/contenttype/forms">
  <Display>DocumentLibraryForm</Display>
  <Edit>DocumentLibraryForm</Edit>
  <New>DocumentLibraryForm</New>
</FormTemplates>
</file>

<file path=customXml/item15.xml><?xml version="1.0" encoding="utf-8"?>
<TemplafySlideTemplateConfiguration><![CDATA[{"slideVersion":0,"isValidatorEnabled":false,"isLocked":false,"elementsMetadata":[],"slideId":"637438051030184281","enableDocumentContentUpdater":true,"version":"1.14"}]]></TemplafySlideTemplateConfiguration>
</file>

<file path=customXml/item16.xml><?xml version="1.0" encoding="utf-8"?>
<TemplafySlideTemplateConfiguration><![CDATA[{"slideVersion":0,"isValidatorEnabled":false,"isLocked":false,"elementsMetadata":[],"slideId":"637495927840376964","enableDocumentContentUpdater":true,"version":"1.12"}]]></TemplafySlideTemplateConfiguration>
</file>

<file path=customXml/item17.xml><?xml version="1.0" encoding="utf-8"?>
<TemplafySlideTemplateConfiguration><![CDATA[{"slideVersion":0,"isValidatorEnabled":false,"isLocked":false,"elementsMetadata":[],"slideId":"637438051030027916","enableDocumentContentUpdater":true,"version":"1.14"}]]></TemplafySlideTemplateConfiguration>
</file>

<file path=customXml/item18.xml><?xml version="1.0" encoding="utf-8"?>
<TemplafySlideTemplateConfiguration><![CDATA[{"slideVersion":0,"isValidatorEnabled":false,"isLocked":false,"elementsMetadata":[],"slideId":"637497795436925159","enableDocumentContentUpdater":true,"version":"1.12"}]]></TemplafySlideTemplateConfiguration>
</file>

<file path=customXml/item19.xml><?xml version="1.0" encoding="utf-8"?>
<p:properties xmlns:p="http://schemas.microsoft.com/office/2006/metadata/properties" xmlns:xsi="http://www.w3.org/2001/XMLSchema-instance" xmlns:pc="http://schemas.microsoft.com/office/infopath/2007/PartnerControls">
  <documentManagement>
    <_Flow_SignoffStatus xmlns="fe0e463f-46c1-4b5a-aeae-2e65b5901510" xsi:nil="true"/>
    <Picture xmlns="fe0e463f-46c1-4b5a-aeae-2e65b5901510">
      <Url xsi:nil="true"/>
      <Description xsi:nil="true"/>
    </Picture>
    <Hyperlink xmlns="fe0e463f-46c1-4b5a-aeae-2e65b5901510">
      <Url xsi:nil="true"/>
      <Description xsi:nil="true"/>
    </Hyperlink>
  </documentManagement>
</p:properties>
</file>

<file path=customXml/item2.xml><?xml version="1.0" encoding="utf-8"?>
<TemplafySlideFormConfiguration><![CDATA[{"formFields":[],"formDataEntries":[]}]]></TemplafySlideFormConfiguration>
</file>

<file path=customXml/item20.xml><?xml version="1.0" encoding="utf-8"?>
<TemplafySlideFormConfiguration><![CDATA[{"formFields":[],"formDataEntries":[]}]]></TemplafySlideFormConfiguration>
</file>

<file path=customXml/item21.xml><?xml version="1.0" encoding="utf-8"?>
<TemplafyTemplateConfiguration><![CDATA[{"elementsMetadata":[{"type":"shape","id":"e615f805-8b5d-4442-86db-e7a25b68ae7b","elementConfiguration":{"inheritDimensions":"inheritNone","width":"7.04 cm","height":"1.82 cm","binding":"UserProfile.LogoInsertion.PpLogoName","disableUpdates":false,"type":"image"}},{"type":"shape","id":"f87a21fe-b71e-4b1b-bad3-9af08171dfff","elementConfiguration":{"inheritDimensions":"inheritNone","width":"7.04 cm","height":"1.82 cm","binding":"UserProfile.LogoInsertion.PpLogoNameWhite","disableUpdates":false,"type":"image"}},{"type":"shape","id":"309f6f1d-89da-4291-b5c2-98c5683f96e7","elementConfiguration":{"inheritDimensions":"inheritNone","width":"7.04 cm","height":"1.82 cm","binding":"UserProfile.LogoInsertion.PpLogoNameWhite","disableUpdates":false,"type":"image"}},{"type":"shape","id":"d23ada39-a33b-4ee7-9b14-1b87ddaa5430","elementConfiguration":{"inheritDimensions":"inheritNone","width":"7.04 cm","height":"1.82 cm","binding":"UserProfile.LogoInsertion.PpLogoNameWhite","disableUpdates":false,"type":"image"}},{"type":"shape","id":"b8ffc467-385a-4c73-b953-77e85b8bd0ff","elementConfiguration":{"inheritDimensions":"inheritNone","width":"7.04 cm","height":"1.82 cm","binding":"UserProfile.LogoInsertion.PpLogoNameWhite","disableUpdates":false,"type":"image"}},{"type":"shape","id":"14c2112e-2cc0-4b81-9d3b-67c644c968d0","elementConfiguration":{"inheritDimensions":"inheritNone","width":"7.57 cm","height":"1.96 cm","binding":"UserProfile.LogoInsertion.PpLogoName","disableUpdates":false,"type":"image"}},{"type":"shape","id":"7340a11a-b74f-4a61-8bc1-76fba7305a50","elementConfiguration":{"inheritDimensions":"inheritNone","width":"7.04 cm","height":"1.82 cm","binding":"UserProfile.LogoInsertion.PpLogoNameWhite","disableUpdates":false,"type":"image"}},{"type":"shape","id":"dac829bd-f3f0-49aa-ac59-c7331295573a","elementConfiguration":{"inheritDimensions":"inheritNone","width":"7.04 cm","height":"1.82 cm","binding":"UserProfile.LogoInsertion.PpLogoNameWhite","disableUpdates":false,"type":"image"}},{"type":"shape","id":"876e6036-0442-4649-a092-897fe22c3528","elementConfiguration":{"inheritDimensions":"inheritNone","width":"7.57 cm","height":"1.96 cm","binding":"UserProfile.LogoInsertion.PpLogoNameWhite","disableUpdates":false,"type":"image"}},{"type":"shape","id":"45654e58-7c74-432c-8438-d1eb106d9ba4","elementConfiguration":{"inheritDimensions":"inheritNone","width":"7.04 cm","height":"1.82 cm","binding":"UserProfile.LogoInsertion.PpLogoName","disableUpdates":false,"type":"image"}},{"type":"shape","id":"c5f8a347-b761-4f3c-8a7d-d33311ac203f","elementConfiguration":{"inheritDimensions":"inheritNone","width":"7.04 cm","height":"1.82 cm","binding":"UserProfile.LogoInsertion.PpLogoNameWhite","disableUpdates":false,"type":"image"}}],"transformationConfigurations":[{"colorTheme":"{{UserProfile.Office.ColorTheme}}","originalColorThemeXml":"<a:clrScheme name=\"FM Finansministeriet\" xmlns:a=\"http://schemas.openxmlformats.org/drawingml/2006/main\"><a:dk1><a:srgbClr val=\"000000\" /></a:dk1><a:lt1><a:srgbClr val=\"FFFFFF\" /></a:lt1><a:dk2><a:srgbClr val=\"031D5C\" /></a:dk2><a:lt2><a:srgbClr val=\"F6F6F6\" /></a:lt2><a:accent1><a:srgbClr val=\"3B5463\" /></a:accent1><a:accent2><a:srgbClr val=\"00B08C\" /></a:accent2><a:accent3><a:srgbClr val=\"85909A\" /></a:accent3><a:accent4><a:srgbClr val=\"ED5E66\" /></a:accent4><a:accent5><a:srgbClr val=\"64AACC\" /></a:accent5><a:accent6><a:srgbClr val=\"82244D\" /></a:accent6><a:hlink><a:srgbClr val=\"3E72A6\" /></a:hlink><a:folHlink><a:srgbClr val=\"000000\" /></a:folHlink></a:clrScheme>","disableUpdates":false,"type":"colorTheme"},{"language":"{{DocumentLanguage}}","disableUpdates":false,"type":"proofingLanguage"}],"templateName":"","templateDescription":"","enableDocumentContentUpdater":true,"version":"1.12"}]]></TemplafyTemplateConfiguration>
</file>

<file path=customXml/item22.xml><?xml version="1.0" encoding="utf-8"?>
<TemplafyFormConfiguration><![CDATA[{"formFields":[],"formDataEntries":[]}]]></TemplafyFormConfiguration>
</file>

<file path=customXml/item23.xml><?xml version="1.0" encoding="utf-8"?>
<TemplafySlideFormConfiguration><![CDATA[{"formFields":[],"formDataEntries":[]}]]></TemplafySlideFormConfiguration>
</file>

<file path=customXml/item24.xml><?xml version="1.0" encoding="utf-8"?>
<TemplafySlideFormConfiguration><![CDATA[{"formFields":[],"formDataEntries":[]}]]></TemplafySlideFormConfiguration>
</file>

<file path=customXml/item25.xml><?xml version="1.0" encoding="utf-8"?>
<TemplafySlideTemplateConfiguration><![CDATA[{"slideVersion":0,"isValidatorEnabled":false,"isLocked":false,"elementsMetadata":[],"slideId":"637495927840376964","enableDocumentContentUpdater":true,"version":"1.12"}]]></TemplafySlideTemplateConfiguration>
</file>

<file path=customXml/item26.xml><?xml version="1.0" encoding="utf-8"?>
<TemplafySlideTemplateConfiguration><![CDATA[{"slideVersion":0,"isValidatorEnabled":false,"isLocked":false,"elementsMetadata":[],"slideId":"637438051030340500","enableDocumentContentUpdater":true,"version":"1.14"}]]></TemplafySlideTemplateConfiguration>
</file>

<file path=customXml/item27.xml><?xml version="1.0" encoding="utf-8"?>
<TemplafySlideFormConfiguration><![CDATA[{"formFields":[],"formDataEntries":[]}]]></TemplafySlideFormConfiguration>
</file>

<file path=customXml/item28.xml><?xml version="1.0" encoding="utf-8"?>
<TemplafySlideFormConfiguration><![CDATA[{"formFields":[],"formDataEntries":[]}]]></TemplafySlideFormConfiguration>
</file>

<file path=customXml/item29.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30.xml><?xml version="1.0" encoding="utf-8"?>
<TemplafySlideTemplateConfiguration><![CDATA[{"slideVersion":0,"isValidatorEnabled":false,"isLocked":false,"elementsMetadata":[],"slideId":"637438051030184283","enableDocumentContentUpdater":true,"version":"1.14"}]]></TemplafySlideTemplateConfiguration>
</file>

<file path=customXml/item31.xml><?xml version="1.0" encoding="utf-8"?>
<TemplafySlideTemplateConfiguration><![CDATA[{"slideVersion":0,"isValidatorEnabled":false,"isLocked":false,"elementsMetadata":[],"slideId":"637438051029871701","enableDocumentContentUpdater":true,"version":"1.14"}]]></TemplafySlideTemplateConfiguration>
</file>

<file path=customXml/item32.xml><?xml version="1.0" encoding="utf-8"?>
<TemplafySlideFormConfiguration><![CDATA[{"formFields":[],"formDataEntries":[]}]]></TemplafySlideFormConfiguration>
</file>

<file path=customXml/item33.xml><?xml version="1.0" encoding="utf-8"?>
<TemplafySlideFormConfiguration><![CDATA[{"formFields":[],"formDataEntries":[]}]]></TemplafySlideFormConfiguration>
</file>

<file path=customXml/item34.xml><?xml version="1.0" encoding="utf-8"?>
<TemplafySlideFormConfiguration><![CDATA[{"formFields":[],"formDataEntries":[]}]]></TemplafySlideFormConfiguration>
</file>

<file path=customXml/item35.xml><?xml version="1.0" encoding="utf-8"?>
<TemplafySlideTemplateConfiguration><![CDATA[{"slideVersion":0,"isValidatorEnabled":false,"isLocked":false,"elementsMetadata":[],"slideId":"637438051029871702","enableDocumentContentUpdater":true,"version":"1.14"}]]></TemplafySlideTemplateConfiguration>
</file>

<file path=customXml/item36.xml><?xml version="1.0" encoding="utf-8"?>
<TemplafySlideTemplateConfiguration><![CDATA[{"slideVersion":0,"isValidatorEnabled":false,"isLocked":false,"elementsMetadata":[],"slideId":"637438051030340499","enableDocumentContentUpdater":true,"version":"1.14"}]]></TemplafySlideTemplateConfiguration>
</file>

<file path=customXml/item37.xml><?xml version="1.0" encoding="utf-8"?>
<TemplafySlideFormConfiguration><![CDATA[{"formFields":[],"formDataEntries":[]}]]></TemplafySlideFormConfiguration>
</file>

<file path=customXml/item38.xml><?xml version="1.0" encoding="utf-8"?>
<TemplafySlideFormConfiguration><![CDATA[{"formFields":[],"formDataEntries":[]}]]></TemplafySlideFormConfiguration>
</file>

<file path=customXml/item39.xml><?xml version="1.0" encoding="utf-8"?>
<TemplafySlideTemplateConfiguration><![CDATA[{"slideVersion":0,"isValidatorEnabled":false,"isLocked":false,"elementsMetadata":[],"slideId":"637438051030027915","enableDocumentContentUpdater":true,"version":"1.14"}]]></TemplafySlideTemplateConfiguration>
</file>

<file path=customXml/item4.xml><?xml version="1.0" encoding="utf-8"?>
<TemplafySlideFormConfiguration><![CDATA[{"formFields":[],"formDataEntries":[]}]]></TemplafySlideFormConfiguration>
</file>

<file path=customXml/item40.xml><?xml version="1.0" encoding="utf-8"?>
<TemplafySlideFormConfiguration><![CDATA[{"formFields":[],"formDataEntries":[]}]]></TemplafySlideFormConfiguration>
</file>

<file path=customXml/item41.xml><?xml version="1.0" encoding="utf-8"?>
<TemplafySlideTemplateConfiguration><![CDATA[{"slideVersion":0,"isValidatorEnabled":false,"isLocked":false,"elementsMetadata":[],"slideId":"637495927840376964","enableDocumentContentUpdater":true,"version":"1.12"}]]></TemplafySlideTemplateConfiguration>
</file>

<file path=customXml/item42.xml><?xml version="1.0" encoding="utf-8"?>
<TemplafySlideTemplateConfiguration><![CDATA[{"slideVersion":0,"isValidatorEnabled":false,"isLocked":false,"elementsMetadata":[],"slideId":"637495927840376964","enableDocumentContentUpdater":true,"version":"1.12"}]]></TemplafySlideTemplateConfiguration>
</file>

<file path=customXml/item43.xml><?xml version="1.0" encoding="utf-8"?>
<TemplafySlideFormConfiguration><![CDATA[{"formFields":[],"formDataEntries":[]}]]></TemplafySlideFormConfiguration>
</file>

<file path=customXml/item44.xml><?xml version="1.0" encoding="utf-8"?>
<TemplafySlideTemplateConfiguration><![CDATA[{"slideVersion":0,"isValidatorEnabled":false,"isLocked":false,"elementsMetadata":[],"slideId":"637495927840376964","enableDocumentContentUpdater":true,"version":"1.12"}]]></TemplafySlideTemplateConfiguration>
</file>

<file path=customXml/item45.xml><?xml version="1.0" encoding="utf-8"?>
<TemplafySlideTemplateConfiguration><![CDATA[{"slideVersion":0,"isValidatorEnabled":false,"isLocked":false,"elementsMetadata":[],"slideId":"637438051029715440","enableDocumentContentUpdater":true,"version":"1.14"}]]></TemplafySlideTemplateConfiguration>
</file>

<file path=customXml/item46.xml><?xml version="1.0" encoding="utf-8"?>
<TemplafySlideTemplateConfiguration><![CDATA[{"slideVersion":0,"isValidatorEnabled":false,"isLocked":false,"elementsMetadata":[],"slideId":"637497795439894650","enableDocumentContentUpdater":true,"version":"1.12"}]]></TemplafySlideTemplateConfiguration>
</file>

<file path=customXml/item47.xml><?xml version="1.0" encoding="utf-8"?>
<TemplafySlideTemplateConfiguration><![CDATA[{"slideVersion":0,"isValidatorEnabled":false,"isLocked":false,"elementsMetadata":[],"slideId":"637438051030496761","enableDocumentContentUpdater":true,"version":"1.14"}]]></TemplafySlideTemplateConfiguration>
</file>

<file path=customXml/item48.xml><?xml version="1.0" encoding="utf-8"?>
<TemplafySlideFormConfiguration><![CDATA[{"formFields":[],"formDataEntries":[]}]]></TemplafySlideFormConfiguration>
</file>

<file path=customXml/item49.xml><?xml version="1.0" encoding="utf-8"?>
<TemplafySlideTemplateConfiguration><![CDATA[{"slideVersion":0,"isValidatorEnabled":false,"isLocked":false,"elementsMetadata":[],"slideId":"637495927840376964","enableDocumentContentUpdater":true,"version":"1.12"}]]></TemplafySlideTemplateConfiguration>
</file>

<file path=customXml/item5.xml><?xml version="1.0" encoding="utf-8"?>
<TemplafySlideTemplateConfiguration><![CDATA[{"slideVersion":0,"isValidatorEnabled":false,"isLocked":false,"elementsMetadata":[],"slideId":"637495927840376964","enableDocumentContentUpdater":true,"version":"1.12"}]]></TemplafySlideTemplateConfiguration>
</file>

<file path=customXml/item50.xml><?xml version="1.0" encoding="utf-8"?>
<TemplafySlideFormConfiguration><![CDATA[{"formFields":[],"formDataEntries":[]}]]></TemplafySlideFormConfiguration>
</file>

<file path=customXml/item51.xml><?xml version="1.0" encoding="utf-8"?>
<TemplafySlideFormConfiguration><![CDATA[{"formFields":[],"formDataEntries":[]}]]></TemplafySlideFormConfiguration>
</file>

<file path=customXml/item52.xml><?xml version="1.0" encoding="utf-8"?>
<TemplafySlideFormConfiguration><![CDATA[{"formFields":[],"formDataEntries":[]}]]></TemplafySlideFormConfiguration>
</file>

<file path=customXml/item53.xml><?xml version="1.0" encoding="utf-8"?>
<TemplafySlideFormConfiguration><![CDATA[{"formFields":[],"formDataEntries":[]}]]></TemplafySlideFormConfiguration>
</file>

<file path=customXml/item54.xml><?xml version="1.0" encoding="utf-8"?>
<TemplafySlideFormConfiguration><![CDATA[{"formFields":[],"formDataEntries":[]}]]></TemplafySlideFormConfiguration>
</file>

<file path=customXml/item55.xml><?xml version="1.0" encoding="utf-8"?>
<TemplafySlideFormConfiguration><![CDATA[{"formFields":[],"formDataEntries":[]}]]></TemplafySlideFormConfiguration>
</file>

<file path=customXml/item56.xml><?xml version="1.0" encoding="utf-8"?>
<TemplafySlideFormConfiguration><![CDATA[{"formFields":[],"formDataEntries":[]}]]></TemplafySlideFormConfiguration>
</file>

<file path=customXml/item57.xml><?xml version="1.0" encoding="utf-8"?>
<TemplafySlideFormConfiguration><![CDATA[{"formFields":[],"formDataEntries":[]}]]></TemplafySlideFormConfiguration>
</file>

<file path=customXml/item6.xml><?xml version="1.0" encoding="utf-8"?>
<TemplafySlideTemplateConfiguration><![CDATA[{"slideVersion":0,"isValidatorEnabled":false,"isLocked":false,"elementsMetadata":[],"slideId":"637438051030184282","enableDocumentContentUpdater":true,"version":"1.14"}]]></TemplafySlideTemplateConfiguration>
</file>

<file path=customXml/item7.xml><?xml version="1.0" encoding="utf-8"?>
<TemplafySlideTemplateConfiguration><![CDATA[{"slideVersion":0,"isValidatorEnabled":false,"isLocked":false,"elementsMetadata":[],"slideId":"637495927840376964","enableDocumentContentUpdater":true,"version":"1.12"}]]></TemplafySlideTemplateConfiguration>
</file>

<file path=customXml/item8.xml><?xml version="1.0" encoding="utf-8"?>
<TemplafySlideFormConfiguration><![CDATA[{"formFields":[],"formDataEntries":[]}]]></TemplafySlideFormConfiguration>
</file>

<file path=customXml/item9.xml><?xml version="1.0" encoding="utf-8"?>
<TemplafySlideTemplateConfiguration><![CDATA[{"slideVersion":0,"isValidatorEnabled":false,"isLocked":false,"elementsMetadata":[],"slideId":"637495927840376964","enableDocumentContentUpdater":true,"version":"1.12"}]]></TemplafySlideTemplateConfiguration>
</file>

<file path=customXml/itemProps1.xml><?xml version="1.0" encoding="utf-8"?>
<ds:datastoreItem xmlns:ds="http://schemas.openxmlformats.org/officeDocument/2006/customXml" ds:itemID="{24043315-D45E-43B6-B587-ECC7CBFC3958}">
  <ds:schemaRefs/>
</ds:datastoreItem>
</file>

<file path=customXml/itemProps10.xml><?xml version="1.0" encoding="utf-8"?>
<ds:datastoreItem xmlns:ds="http://schemas.openxmlformats.org/officeDocument/2006/customXml" ds:itemID="{8E823B91-366F-406D-89E8-C2DF6EA457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6f7d2-2fd4-4c58-add3-50ea831b733c"/>
    <ds:schemaRef ds:uri="fe0e463f-46c1-4b5a-aeae-2e65b5901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1.xml><?xml version="1.0" encoding="utf-8"?>
<ds:datastoreItem xmlns:ds="http://schemas.openxmlformats.org/officeDocument/2006/customXml" ds:itemID="{A4151EA0-7D5B-4CE0-8C35-1303CE36D1E9}">
  <ds:schemaRefs/>
</ds:datastoreItem>
</file>

<file path=customXml/itemProps12.xml><?xml version="1.0" encoding="utf-8"?>
<ds:datastoreItem xmlns:ds="http://schemas.openxmlformats.org/officeDocument/2006/customXml" ds:itemID="{0B01A343-B085-45FA-A24E-CE0F51960553}">
  <ds:schemaRefs/>
</ds:datastoreItem>
</file>

<file path=customXml/itemProps13.xml><?xml version="1.0" encoding="utf-8"?>
<ds:datastoreItem xmlns:ds="http://schemas.openxmlformats.org/officeDocument/2006/customXml" ds:itemID="{3F91C2A6-5839-4F67-8C46-8BBE541BA0D8}">
  <ds:schemaRefs/>
</ds:datastoreItem>
</file>

<file path=customXml/itemProps14.xml><?xml version="1.0" encoding="utf-8"?>
<ds:datastoreItem xmlns:ds="http://schemas.openxmlformats.org/officeDocument/2006/customXml" ds:itemID="{DA2D6710-2057-473B-9A3D-CB26B114FA44}">
  <ds:schemaRefs>
    <ds:schemaRef ds:uri="http://schemas.microsoft.com/sharepoint/v3/contenttype/forms"/>
  </ds:schemaRefs>
</ds:datastoreItem>
</file>

<file path=customXml/itemProps15.xml><?xml version="1.0" encoding="utf-8"?>
<ds:datastoreItem xmlns:ds="http://schemas.openxmlformats.org/officeDocument/2006/customXml" ds:itemID="{96C3B170-B654-4F3C-B8A6-D336F9260C01}">
  <ds:schemaRefs/>
</ds:datastoreItem>
</file>

<file path=customXml/itemProps16.xml><?xml version="1.0" encoding="utf-8"?>
<ds:datastoreItem xmlns:ds="http://schemas.openxmlformats.org/officeDocument/2006/customXml" ds:itemID="{551AD0BE-EA42-4961-A9E4-98C852E445C1}">
  <ds:schemaRefs/>
</ds:datastoreItem>
</file>

<file path=customXml/itemProps17.xml><?xml version="1.0" encoding="utf-8"?>
<ds:datastoreItem xmlns:ds="http://schemas.openxmlformats.org/officeDocument/2006/customXml" ds:itemID="{761A0A0F-3255-4DC8-AC99-DED9F583F6E6}">
  <ds:schemaRefs/>
</ds:datastoreItem>
</file>

<file path=customXml/itemProps18.xml><?xml version="1.0" encoding="utf-8"?>
<ds:datastoreItem xmlns:ds="http://schemas.openxmlformats.org/officeDocument/2006/customXml" ds:itemID="{0D1BDF59-947F-491F-9297-8D9D69BD5D1D}">
  <ds:schemaRefs/>
</ds:datastoreItem>
</file>

<file path=customXml/itemProps19.xml><?xml version="1.0" encoding="utf-8"?>
<ds:datastoreItem xmlns:ds="http://schemas.openxmlformats.org/officeDocument/2006/customXml" ds:itemID="{D71D2D1C-D46C-4075-B720-FC792A8F63B0}">
  <ds:schemaRefs>
    <ds:schemaRef ds:uri="http://schemas.microsoft.com/office/infopath/2007/PartnerControls"/>
    <ds:schemaRef ds:uri="http://purl.org/dc/elements/1.1/"/>
    <ds:schemaRef ds:uri="http://schemas.microsoft.com/office/2006/metadata/properties"/>
    <ds:schemaRef ds:uri="fe0e463f-46c1-4b5a-aeae-2e65b5901510"/>
    <ds:schemaRef ds:uri="http://purl.org/dc/terms/"/>
    <ds:schemaRef ds:uri="http://schemas.openxmlformats.org/package/2006/metadata/core-properties"/>
    <ds:schemaRef ds:uri="http://schemas.microsoft.com/office/2006/documentManagement/types"/>
    <ds:schemaRef ds:uri="adc6f7d2-2fd4-4c58-add3-50ea831b733c"/>
    <ds:schemaRef ds:uri="http://www.w3.org/XML/1998/namespace"/>
    <ds:schemaRef ds:uri="http://purl.org/dc/dcmitype/"/>
  </ds:schemaRefs>
</ds:datastoreItem>
</file>

<file path=customXml/itemProps2.xml><?xml version="1.0" encoding="utf-8"?>
<ds:datastoreItem xmlns:ds="http://schemas.openxmlformats.org/officeDocument/2006/customXml" ds:itemID="{44174BB3-6EA3-44C1-90A3-F0CD383C070D}">
  <ds:schemaRefs/>
</ds:datastoreItem>
</file>

<file path=customXml/itemProps20.xml><?xml version="1.0" encoding="utf-8"?>
<ds:datastoreItem xmlns:ds="http://schemas.openxmlformats.org/officeDocument/2006/customXml" ds:itemID="{B09730E0-266A-4663-9680-B649D8EB3656}">
  <ds:schemaRefs/>
</ds:datastoreItem>
</file>

<file path=customXml/itemProps21.xml><?xml version="1.0" encoding="utf-8"?>
<ds:datastoreItem xmlns:ds="http://schemas.openxmlformats.org/officeDocument/2006/customXml" ds:itemID="{6E140973-3D96-4A92-8EC7-CC6FA41BAD8C}">
  <ds:schemaRefs/>
</ds:datastoreItem>
</file>

<file path=customXml/itemProps22.xml><?xml version="1.0" encoding="utf-8"?>
<ds:datastoreItem xmlns:ds="http://schemas.openxmlformats.org/officeDocument/2006/customXml" ds:itemID="{0C34115A-0B87-43D4-AC3C-8C1ACA794FAD}">
  <ds:schemaRefs/>
</ds:datastoreItem>
</file>

<file path=customXml/itemProps23.xml><?xml version="1.0" encoding="utf-8"?>
<ds:datastoreItem xmlns:ds="http://schemas.openxmlformats.org/officeDocument/2006/customXml" ds:itemID="{F83B06AB-6B37-4081-8790-CF038423F3D8}">
  <ds:schemaRefs/>
</ds:datastoreItem>
</file>

<file path=customXml/itemProps24.xml><?xml version="1.0" encoding="utf-8"?>
<ds:datastoreItem xmlns:ds="http://schemas.openxmlformats.org/officeDocument/2006/customXml" ds:itemID="{ECF0F7BD-72EA-48FA-86B4-6AB2E914C00B}">
  <ds:schemaRefs/>
</ds:datastoreItem>
</file>

<file path=customXml/itemProps25.xml><?xml version="1.0" encoding="utf-8"?>
<ds:datastoreItem xmlns:ds="http://schemas.openxmlformats.org/officeDocument/2006/customXml" ds:itemID="{A9B0D570-40AB-4C72-8836-707BDAAB31C9}">
  <ds:schemaRefs/>
</ds:datastoreItem>
</file>

<file path=customXml/itemProps26.xml><?xml version="1.0" encoding="utf-8"?>
<ds:datastoreItem xmlns:ds="http://schemas.openxmlformats.org/officeDocument/2006/customXml" ds:itemID="{D676D2B1-189F-4794-BAFF-02798AF09A77}">
  <ds:schemaRefs/>
</ds:datastoreItem>
</file>

<file path=customXml/itemProps27.xml><?xml version="1.0" encoding="utf-8"?>
<ds:datastoreItem xmlns:ds="http://schemas.openxmlformats.org/officeDocument/2006/customXml" ds:itemID="{D302D359-F4FF-426C-A7FE-7F053CEED023}">
  <ds:schemaRefs/>
</ds:datastoreItem>
</file>

<file path=customXml/itemProps28.xml><?xml version="1.0" encoding="utf-8"?>
<ds:datastoreItem xmlns:ds="http://schemas.openxmlformats.org/officeDocument/2006/customXml" ds:itemID="{26B90372-5DAC-458F-BE63-BD0B6101E3B7}">
  <ds:schemaRefs/>
</ds:datastoreItem>
</file>

<file path=customXml/itemProps29.xml><?xml version="1.0" encoding="utf-8"?>
<ds:datastoreItem xmlns:ds="http://schemas.openxmlformats.org/officeDocument/2006/customXml" ds:itemID="{80C62551-5028-4536-9630-A52C6D6F2E39}">
  <ds:schemaRefs/>
</ds:datastoreItem>
</file>

<file path=customXml/itemProps3.xml><?xml version="1.0" encoding="utf-8"?>
<ds:datastoreItem xmlns:ds="http://schemas.openxmlformats.org/officeDocument/2006/customXml" ds:itemID="{5E46A411-EC9D-4A53-8DDD-D431E087569C}">
  <ds:schemaRefs/>
</ds:datastoreItem>
</file>

<file path=customXml/itemProps30.xml><?xml version="1.0" encoding="utf-8"?>
<ds:datastoreItem xmlns:ds="http://schemas.openxmlformats.org/officeDocument/2006/customXml" ds:itemID="{F6172B70-2C5B-4FB9-BBA3-F7DD6AF5AF7B}">
  <ds:schemaRefs/>
</ds:datastoreItem>
</file>

<file path=customXml/itemProps31.xml><?xml version="1.0" encoding="utf-8"?>
<ds:datastoreItem xmlns:ds="http://schemas.openxmlformats.org/officeDocument/2006/customXml" ds:itemID="{D373AA0F-D4E2-481B-AC62-26AE45B15EE5}">
  <ds:schemaRefs/>
</ds:datastoreItem>
</file>

<file path=customXml/itemProps32.xml><?xml version="1.0" encoding="utf-8"?>
<ds:datastoreItem xmlns:ds="http://schemas.openxmlformats.org/officeDocument/2006/customXml" ds:itemID="{CDE6926D-3D00-4071-8457-BD7B418EF408}">
  <ds:schemaRefs/>
</ds:datastoreItem>
</file>

<file path=customXml/itemProps33.xml><?xml version="1.0" encoding="utf-8"?>
<ds:datastoreItem xmlns:ds="http://schemas.openxmlformats.org/officeDocument/2006/customXml" ds:itemID="{A4B5F760-528F-4A61-8041-977118B1CC08}">
  <ds:schemaRefs/>
</ds:datastoreItem>
</file>

<file path=customXml/itemProps34.xml><?xml version="1.0" encoding="utf-8"?>
<ds:datastoreItem xmlns:ds="http://schemas.openxmlformats.org/officeDocument/2006/customXml" ds:itemID="{4C7EEFFE-AD86-4D58-AB74-31D72EAB6BEE}">
  <ds:schemaRefs/>
</ds:datastoreItem>
</file>

<file path=customXml/itemProps35.xml><?xml version="1.0" encoding="utf-8"?>
<ds:datastoreItem xmlns:ds="http://schemas.openxmlformats.org/officeDocument/2006/customXml" ds:itemID="{31165230-FBFB-41E1-A1D5-B4392E70D2EA}">
  <ds:schemaRefs/>
</ds:datastoreItem>
</file>

<file path=customXml/itemProps36.xml><?xml version="1.0" encoding="utf-8"?>
<ds:datastoreItem xmlns:ds="http://schemas.openxmlformats.org/officeDocument/2006/customXml" ds:itemID="{ADC02916-9546-4D65-B999-02E55B153D2D}">
  <ds:schemaRefs/>
</ds:datastoreItem>
</file>

<file path=customXml/itemProps37.xml><?xml version="1.0" encoding="utf-8"?>
<ds:datastoreItem xmlns:ds="http://schemas.openxmlformats.org/officeDocument/2006/customXml" ds:itemID="{724405AF-B6CC-4E15-AEF5-3CA975D8D693}">
  <ds:schemaRefs/>
</ds:datastoreItem>
</file>

<file path=customXml/itemProps38.xml><?xml version="1.0" encoding="utf-8"?>
<ds:datastoreItem xmlns:ds="http://schemas.openxmlformats.org/officeDocument/2006/customXml" ds:itemID="{0C1C16EC-30E9-4B69-B234-F48467A49847}">
  <ds:schemaRefs/>
</ds:datastoreItem>
</file>

<file path=customXml/itemProps39.xml><?xml version="1.0" encoding="utf-8"?>
<ds:datastoreItem xmlns:ds="http://schemas.openxmlformats.org/officeDocument/2006/customXml" ds:itemID="{C74AA735-B870-42FE-8C9D-6FF1F5098990}">
  <ds:schemaRefs/>
</ds:datastoreItem>
</file>

<file path=customXml/itemProps4.xml><?xml version="1.0" encoding="utf-8"?>
<ds:datastoreItem xmlns:ds="http://schemas.openxmlformats.org/officeDocument/2006/customXml" ds:itemID="{DEE69849-A78E-4842-AE06-A55464E7FC77}">
  <ds:schemaRefs/>
</ds:datastoreItem>
</file>

<file path=customXml/itemProps40.xml><?xml version="1.0" encoding="utf-8"?>
<ds:datastoreItem xmlns:ds="http://schemas.openxmlformats.org/officeDocument/2006/customXml" ds:itemID="{FFFEDEA8-D900-42E7-A9C5-18B2ADB67418}">
  <ds:schemaRefs/>
</ds:datastoreItem>
</file>

<file path=customXml/itemProps41.xml><?xml version="1.0" encoding="utf-8"?>
<ds:datastoreItem xmlns:ds="http://schemas.openxmlformats.org/officeDocument/2006/customXml" ds:itemID="{7FF06BA6-3CC8-4878-BD77-D34923F0535E}">
  <ds:schemaRefs/>
</ds:datastoreItem>
</file>

<file path=customXml/itemProps42.xml><?xml version="1.0" encoding="utf-8"?>
<ds:datastoreItem xmlns:ds="http://schemas.openxmlformats.org/officeDocument/2006/customXml" ds:itemID="{5619782B-E2DA-4BB3-82BE-7061DE9930A2}">
  <ds:schemaRefs/>
</ds:datastoreItem>
</file>

<file path=customXml/itemProps43.xml><?xml version="1.0" encoding="utf-8"?>
<ds:datastoreItem xmlns:ds="http://schemas.openxmlformats.org/officeDocument/2006/customXml" ds:itemID="{4E3FE9A7-9A0F-4BBE-917A-0F8B10CEE18D}">
  <ds:schemaRefs/>
</ds:datastoreItem>
</file>

<file path=customXml/itemProps44.xml><?xml version="1.0" encoding="utf-8"?>
<ds:datastoreItem xmlns:ds="http://schemas.openxmlformats.org/officeDocument/2006/customXml" ds:itemID="{91A8A195-EC65-41EE-8589-367C60B8F7C8}">
  <ds:schemaRefs/>
</ds:datastoreItem>
</file>

<file path=customXml/itemProps45.xml><?xml version="1.0" encoding="utf-8"?>
<ds:datastoreItem xmlns:ds="http://schemas.openxmlformats.org/officeDocument/2006/customXml" ds:itemID="{CEED497B-890D-4822-B6D6-5371DAA332B3}">
  <ds:schemaRefs/>
</ds:datastoreItem>
</file>

<file path=customXml/itemProps46.xml><?xml version="1.0" encoding="utf-8"?>
<ds:datastoreItem xmlns:ds="http://schemas.openxmlformats.org/officeDocument/2006/customXml" ds:itemID="{DBDCB52A-3AC4-485B-8D3D-D935CE38545A}">
  <ds:schemaRefs/>
</ds:datastoreItem>
</file>

<file path=customXml/itemProps47.xml><?xml version="1.0" encoding="utf-8"?>
<ds:datastoreItem xmlns:ds="http://schemas.openxmlformats.org/officeDocument/2006/customXml" ds:itemID="{5108CB81-23A4-4AD1-99B1-CC9A89EC4880}">
  <ds:schemaRefs/>
</ds:datastoreItem>
</file>

<file path=customXml/itemProps48.xml><?xml version="1.0" encoding="utf-8"?>
<ds:datastoreItem xmlns:ds="http://schemas.openxmlformats.org/officeDocument/2006/customXml" ds:itemID="{1C484340-0894-441F-83C4-0BB40B21F610}">
  <ds:schemaRefs/>
</ds:datastoreItem>
</file>

<file path=customXml/itemProps49.xml><?xml version="1.0" encoding="utf-8"?>
<ds:datastoreItem xmlns:ds="http://schemas.openxmlformats.org/officeDocument/2006/customXml" ds:itemID="{70E8244C-F899-4186-A3C7-7ECC9DAC9E9C}">
  <ds:schemaRefs/>
</ds:datastoreItem>
</file>

<file path=customXml/itemProps5.xml><?xml version="1.0" encoding="utf-8"?>
<ds:datastoreItem xmlns:ds="http://schemas.openxmlformats.org/officeDocument/2006/customXml" ds:itemID="{DAAE337B-BF36-4867-9301-3BB3E47311BA}">
  <ds:schemaRefs/>
</ds:datastoreItem>
</file>

<file path=customXml/itemProps50.xml><?xml version="1.0" encoding="utf-8"?>
<ds:datastoreItem xmlns:ds="http://schemas.openxmlformats.org/officeDocument/2006/customXml" ds:itemID="{DB1E99D0-B0F1-4DF3-8674-4984CDE6A171}">
  <ds:schemaRefs/>
</ds:datastoreItem>
</file>

<file path=customXml/itemProps51.xml><?xml version="1.0" encoding="utf-8"?>
<ds:datastoreItem xmlns:ds="http://schemas.openxmlformats.org/officeDocument/2006/customXml" ds:itemID="{682D3B19-B284-42AB-9152-565EAB830932}">
  <ds:schemaRefs/>
</ds:datastoreItem>
</file>

<file path=customXml/itemProps52.xml><?xml version="1.0" encoding="utf-8"?>
<ds:datastoreItem xmlns:ds="http://schemas.openxmlformats.org/officeDocument/2006/customXml" ds:itemID="{F6BB1B56-1AB6-4580-AC92-2CC35369E736}">
  <ds:schemaRefs/>
</ds:datastoreItem>
</file>

<file path=customXml/itemProps53.xml><?xml version="1.0" encoding="utf-8"?>
<ds:datastoreItem xmlns:ds="http://schemas.openxmlformats.org/officeDocument/2006/customXml" ds:itemID="{180C413E-BEC1-4DB8-BF0D-923E9DE06FF6}">
  <ds:schemaRefs/>
</ds:datastoreItem>
</file>

<file path=customXml/itemProps54.xml><?xml version="1.0" encoding="utf-8"?>
<ds:datastoreItem xmlns:ds="http://schemas.openxmlformats.org/officeDocument/2006/customXml" ds:itemID="{5292B779-6462-4B14-9B2D-32E34D513596}">
  <ds:schemaRefs/>
</ds:datastoreItem>
</file>

<file path=customXml/itemProps55.xml><?xml version="1.0" encoding="utf-8"?>
<ds:datastoreItem xmlns:ds="http://schemas.openxmlformats.org/officeDocument/2006/customXml" ds:itemID="{43B774F9-99CA-491F-9287-F255F1CE0A89}">
  <ds:schemaRefs/>
</ds:datastoreItem>
</file>

<file path=customXml/itemProps56.xml><?xml version="1.0" encoding="utf-8"?>
<ds:datastoreItem xmlns:ds="http://schemas.openxmlformats.org/officeDocument/2006/customXml" ds:itemID="{B853ECC3-5EFA-482E-910D-4C7166BEF6DC}">
  <ds:schemaRefs/>
</ds:datastoreItem>
</file>

<file path=customXml/itemProps57.xml><?xml version="1.0" encoding="utf-8"?>
<ds:datastoreItem xmlns:ds="http://schemas.openxmlformats.org/officeDocument/2006/customXml" ds:itemID="{C3B09D9E-95F8-4462-BE2E-E23217B8E5DF}">
  <ds:schemaRefs/>
</ds:datastoreItem>
</file>

<file path=customXml/itemProps6.xml><?xml version="1.0" encoding="utf-8"?>
<ds:datastoreItem xmlns:ds="http://schemas.openxmlformats.org/officeDocument/2006/customXml" ds:itemID="{37AB37FA-58F5-4980-A43D-8B0711217EE2}">
  <ds:schemaRefs/>
</ds:datastoreItem>
</file>

<file path=customXml/itemProps7.xml><?xml version="1.0" encoding="utf-8"?>
<ds:datastoreItem xmlns:ds="http://schemas.openxmlformats.org/officeDocument/2006/customXml" ds:itemID="{F4A8BBAD-B7F6-4579-8542-E8B104077B37}">
  <ds:schemaRefs/>
</ds:datastoreItem>
</file>

<file path=customXml/itemProps8.xml><?xml version="1.0" encoding="utf-8"?>
<ds:datastoreItem xmlns:ds="http://schemas.openxmlformats.org/officeDocument/2006/customXml" ds:itemID="{90F90671-016C-4B87-8E5A-F58015CC3600}">
  <ds:schemaRefs/>
</ds:datastoreItem>
</file>

<file path=customXml/itemProps9.xml><?xml version="1.0" encoding="utf-8"?>
<ds:datastoreItem xmlns:ds="http://schemas.openxmlformats.org/officeDocument/2006/customXml" ds:itemID="{D9EC84F2-09C4-46ED-A137-060644B32406}">
  <ds:schemaRefs/>
</ds:datastoreItem>
</file>

<file path=docProps/app.xml><?xml version="1.0" encoding="utf-8"?>
<Properties xmlns="http://schemas.openxmlformats.org/officeDocument/2006/extended-properties" xmlns:vt="http://schemas.openxmlformats.org/officeDocument/2006/docPropsVTypes">
  <Template/>
  <TotalTime>23836</TotalTime>
  <Words>1407</Words>
  <Application>Microsoft Office PowerPoint</Application>
  <PresentationFormat>Widescreen</PresentationFormat>
  <Paragraphs>311</Paragraphs>
  <Slides>29</Slides>
  <Notes>21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29</vt:i4>
      </vt:variant>
    </vt:vector>
  </HeadingPairs>
  <TitlesOfParts>
    <vt:vector size="34" baseType="lpstr">
      <vt:lpstr>Arial</vt:lpstr>
      <vt:lpstr>Cambria</vt:lpstr>
      <vt:lpstr>Symbol</vt:lpstr>
      <vt:lpstr>Wingdings</vt:lpstr>
      <vt:lpstr>Blank</vt:lpstr>
      <vt:lpstr>Markedsdialog Informationsmøde om Ny NemKonto</vt:lpstr>
      <vt:lpstr> Dagsorden</vt:lpstr>
      <vt:lpstr> Deltagerliste</vt:lpstr>
      <vt:lpstr> Formål med markedsdialogen</vt:lpstr>
      <vt:lpstr> Den udbudte genstand</vt:lpstr>
      <vt:lpstr>NemKonto-projektet</vt:lpstr>
      <vt:lpstr>PowerPoint-præsentation</vt:lpstr>
      <vt:lpstr> Grundlæggende fakta om det eksisterende NemKonto-system</vt:lpstr>
      <vt:lpstr> Hvad er NemKonto-systemet?</vt:lpstr>
      <vt:lpstr>NemKonto i tal pr. marts 2021</vt:lpstr>
      <vt:lpstr> Interessentinddragelse – indtil videre</vt:lpstr>
      <vt:lpstr>PowerPoint-præsentation</vt:lpstr>
      <vt:lpstr> NemKonto – en rigtig smart løsning</vt:lpstr>
      <vt:lpstr>PowerPoint-præsentation</vt:lpstr>
      <vt:lpstr>PowerPoint-præsentation</vt:lpstr>
      <vt:lpstr> De ti funktionelle temaer</vt:lpstr>
      <vt:lpstr> De fem temaer til driftsplatformen</vt:lpstr>
      <vt:lpstr> Succeskriterier for det fremtidige NemKonto-system</vt:lpstr>
      <vt:lpstr> Nye aspekter ved det fremtidige NemKonto-system</vt:lpstr>
      <vt:lpstr>PowerPoint-præsentation</vt:lpstr>
      <vt:lpstr> Forventet tidsplan for projektet</vt:lpstr>
      <vt:lpstr>PowerPoint-præsentation</vt:lpstr>
      <vt:lpstr>Den videre proces </vt:lpstr>
      <vt:lpstr> Den videre proces</vt:lpstr>
      <vt:lpstr> Formål med spørgerammen</vt:lpstr>
      <vt:lpstr> Emner i spørgerammen </vt:lpstr>
      <vt:lpstr>Opsamling</vt:lpstr>
      <vt:lpstr> Materiale fra informationsmødet</vt:lpstr>
      <vt:lpstr> Spørgsmål fra informationsmødet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Præsentation til informationsmøde</dc:title>
  <dc:creator>FM</dc:creator>
  <cp:lastModifiedBy>Josephine Nissen</cp:lastModifiedBy>
  <cp:revision>377</cp:revision>
  <cp:lastPrinted>2022-11-24T09:48:51Z</cp:lastPrinted>
  <dcterms:created xsi:type="dcterms:W3CDTF">2020-11-03T12:03:50Z</dcterms:created>
  <dcterms:modified xsi:type="dcterms:W3CDTF">2023-02-07T13:35:00Z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TemplafyTimeStamp">
    <vt:lpwstr>2021-02-22T12:13:03.8456110Z</vt:lpwstr>
  </property>
  <property fmtid="{D5CDD505-2E9C-101B-9397-08002B2CF9AE}" pid="4" name="DocumentInfoFinished">
    <vt:lpwstr>True</vt:lpwstr>
  </property>
  <property fmtid="{D5CDD505-2E9C-101B-9397-08002B2CF9AE}" pid="5" name="TemplafyTenantId">
    <vt:lpwstr>finansministeriet</vt:lpwstr>
  </property>
  <property fmtid="{D5CDD505-2E9C-101B-9397-08002B2CF9AE}" pid="6" name="TemplafyTemplateId">
    <vt:lpwstr>637438051025188744</vt:lpwstr>
  </property>
  <property fmtid="{D5CDD505-2E9C-101B-9397-08002B2CF9AE}" pid="7" name="TemplafyUserProfileId">
    <vt:lpwstr>637844012941203008</vt:lpwstr>
  </property>
  <property fmtid="{D5CDD505-2E9C-101B-9397-08002B2CF9AE}" pid="8" name="TemplafyLanguageCode">
    <vt:lpwstr>da-DK</vt:lpwstr>
  </property>
</Properties>
</file>