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customXml/itemProps88.xml" ContentType="application/vnd.openxmlformats-officedocument.customXmlProperties+xml"/>
  <Override PartName="/customXml/itemProps89.xml" ContentType="application/vnd.openxmlformats-officedocument.customXmlProperties+xml"/>
  <Override PartName="/customXml/itemProps90.xml" ContentType="application/vnd.openxmlformats-officedocument.customXmlProperties+xml"/>
  <Override PartName="/customXml/itemProps91.xml" ContentType="application/vnd.openxmlformats-officedocument.customXmlProperties+xml"/>
  <Override PartName="/customXml/itemProps92.xml" ContentType="application/vnd.openxmlformats-officedocument.customXmlProperties+xml"/>
  <Override PartName="/customXml/itemProps93.xml" ContentType="application/vnd.openxmlformats-officedocument.customXmlProperties+xml"/>
  <Override PartName="/customXml/itemProps94.xml" ContentType="application/vnd.openxmlformats-officedocument.customXmlProperties+xml"/>
  <Override PartName="/customXml/itemProps95.xml" ContentType="application/vnd.openxmlformats-officedocument.customXmlProperties+xml"/>
  <Override PartName="/customXml/itemProps96.xml" ContentType="application/vnd.openxmlformats-officedocument.customXmlProperties+xml"/>
  <Override PartName="/customXml/itemProps97.xml" ContentType="application/vnd.openxmlformats-officedocument.customXmlProperties+xml"/>
  <Override PartName="/customXml/itemProps98.xml" ContentType="application/vnd.openxmlformats-officedocument.customXmlProperties+xml"/>
  <Override PartName="/customXml/itemProps99.xml" ContentType="application/vnd.openxmlformats-officedocument.customXmlProperties+xml"/>
  <Override PartName="/customXml/itemProps100.xml" ContentType="application/vnd.openxmlformats-officedocument.customXmlProperties+xml"/>
  <Override PartName="/customXml/itemProps101.xml" ContentType="application/vnd.openxmlformats-officedocument.customXmlProperties+xml"/>
  <Override PartName="/customXml/itemProps102.xml" ContentType="application/vnd.openxmlformats-officedocument.customXmlProperties+xml"/>
  <Override PartName="/customXml/itemProps103.xml" ContentType="application/vnd.openxmlformats-officedocument.customXmlProperties+xml"/>
  <Override PartName="/customXml/itemProps104.xml" ContentType="application/vnd.openxmlformats-officedocument.customXmlProperties+xml"/>
  <Override PartName="/customXml/itemProps105.xml" ContentType="application/vnd.openxmlformats-officedocument.customXmlProperties+xml"/>
  <Override PartName="/customXml/itemProps106.xml" ContentType="application/vnd.openxmlformats-officedocument.customXmlProperties+xml"/>
  <Override PartName="/customXml/itemProps107.xml" ContentType="application/vnd.openxmlformats-officedocument.customXmlProperties+xml"/>
  <Override PartName="/customXml/itemProps108.xml" ContentType="application/vnd.openxmlformats-officedocument.customXmlProperties+xml"/>
  <Override PartName="/customXml/itemProps109.xml" ContentType="application/vnd.openxmlformats-officedocument.customXmlProperties+xml"/>
  <Override PartName="/customXml/itemProps110.xml" ContentType="application/vnd.openxmlformats-officedocument.customXmlProperties+xml"/>
  <Override PartName="/customXml/itemProps111.xml" ContentType="application/vnd.openxmlformats-officedocument.customXmlProperties+xml"/>
  <Override PartName="/customXml/itemProps112.xml" ContentType="application/vnd.openxmlformats-officedocument.customXmlProperties+xml"/>
  <Override PartName="/customXml/itemProps113.xml" ContentType="application/vnd.openxmlformats-officedocument.customXmlProperties+xml"/>
  <Override PartName="/customXml/itemProps114.xml" ContentType="application/vnd.openxmlformats-officedocument.customXmlProperties+xml"/>
  <Override PartName="/customXml/itemProps115.xml" ContentType="application/vnd.openxmlformats-officedocument.customXmlProperties+xml"/>
  <Override PartName="/customXml/itemProps116.xml" ContentType="application/vnd.openxmlformats-officedocument.customXmlProperties+xml"/>
  <Override PartName="/customXml/itemProps117.xml" ContentType="application/vnd.openxmlformats-officedocument.customXmlProperties+xml"/>
  <Override PartName="/customXml/itemProps118.xml" ContentType="application/vnd.openxmlformats-officedocument.customXmlProperties+xml"/>
  <Override PartName="/customXml/itemProps119.xml" ContentType="application/vnd.openxmlformats-officedocument.customXmlProperties+xml"/>
  <Override PartName="/customXml/itemProps120.xml" ContentType="application/vnd.openxmlformats-officedocument.customXmlProperties+xml"/>
  <Override PartName="/customXml/itemProps121.xml" ContentType="application/vnd.openxmlformats-officedocument.customXmlProperties+xml"/>
  <Override PartName="/customXml/itemProps122.xml" ContentType="application/vnd.openxmlformats-officedocument.customXmlProperties+xml"/>
  <Override PartName="/customXml/itemProps123.xml" ContentType="application/vnd.openxmlformats-officedocument.customXmlProperties+xml"/>
  <Override PartName="/customXml/itemProps124.xml" ContentType="application/vnd.openxmlformats-officedocument.customXmlProperties+xml"/>
  <Override PartName="/customXml/itemProps125.xml" ContentType="application/vnd.openxmlformats-officedocument.customXmlProperties+xml"/>
  <Override PartName="/customXml/itemProps126.xml" ContentType="application/vnd.openxmlformats-officedocument.customXmlProperties+xml"/>
  <Override PartName="/customXml/itemProps127.xml" ContentType="application/vnd.openxmlformats-officedocument.customXmlProperties+xml"/>
  <Override PartName="/customXml/itemProps128.xml" ContentType="application/vnd.openxmlformats-officedocument.customXmlProperties+xml"/>
  <Override PartName="/customXml/itemProps129.xml" ContentType="application/vnd.openxmlformats-officedocument.customXmlProperties+xml"/>
  <Override PartName="/customXml/itemProps130.xml" ContentType="application/vnd.openxmlformats-officedocument.customXmlProperties+xml"/>
  <Override PartName="/customXml/itemProps131.xml" ContentType="application/vnd.openxmlformats-officedocument.customXmlProperties+xml"/>
  <Override PartName="/customXml/itemProps132.xml" ContentType="application/vnd.openxmlformats-officedocument.customXmlProperties+xml"/>
  <Override PartName="/customXml/itemProps133.xml" ContentType="application/vnd.openxmlformats-officedocument.customXmlProperties+xml"/>
  <Override PartName="/customXml/itemProps134.xml" ContentType="application/vnd.openxmlformats-officedocument.customXmlProperties+xml"/>
  <Override PartName="/customXml/itemProps135.xml" ContentType="application/vnd.openxmlformats-officedocument.customXmlProperties+xml"/>
  <Override PartName="/customXml/itemProps136.xml" ContentType="application/vnd.openxmlformats-officedocument.customXmlProperties+xml"/>
  <Override PartName="/customXml/itemProps137.xml" ContentType="application/vnd.openxmlformats-officedocument.customXmlProperties+xml"/>
  <Override PartName="/customXml/itemProps138.xml" ContentType="application/vnd.openxmlformats-officedocument.customXmlProperties+xml"/>
  <Override PartName="/customXml/itemProps139.xml" ContentType="application/vnd.openxmlformats-officedocument.customXmlProperties+xml"/>
  <Override PartName="/customXml/itemProps140.xml" ContentType="application/vnd.openxmlformats-officedocument.customXmlProperties+xml"/>
  <Override PartName="/customXml/itemProps141.xml" ContentType="application/vnd.openxmlformats-officedocument.customXmlProperties+xml"/>
  <Override PartName="/customXml/itemProps142.xml" ContentType="application/vnd.openxmlformats-officedocument.customXmlProperties+xml"/>
  <Override PartName="/customXml/itemProps143.xml" ContentType="application/vnd.openxmlformats-officedocument.customXmlProperties+xml"/>
  <Override PartName="/customXml/itemProps144.xml" ContentType="application/vnd.openxmlformats-officedocument.customXmlProperties+xml"/>
  <Override PartName="/customXml/itemProps145.xml" ContentType="application/vnd.openxmlformats-officedocument.customXmlProperties+xml"/>
  <Override PartName="/customXml/itemProps146.xml" ContentType="application/vnd.openxmlformats-officedocument.customXmlProperties+xml"/>
  <Override PartName="/customXml/itemProps147.xml" ContentType="application/vnd.openxmlformats-officedocument.customXmlProperties+xml"/>
  <Override PartName="/customXml/itemProps148.xml" ContentType="application/vnd.openxmlformats-officedocument.customXmlProperties+xml"/>
  <Override PartName="/customXml/itemProps149.xml" ContentType="application/vnd.openxmlformats-officedocument.customXmlProperties+xml"/>
  <Override PartName="/customXml/itemProps150.xml" ContentType="application/vnd.openxmlformats-officedocument.customXmlProperties+xml"/>
  <Override PartName="/customXml/itemProps151.xml" ContentType="application/vnd.openxmlformats-officedocument.customXmlProperties+xml"/>
  <Override PartName="/customXml/itemProps152.xml" ContentType="application/vnd.openxmlformats-officedocument.customXmlProperties+xml"/>
  <Override PartName="/customXml/itemProps153.xml" ContentType="application/vnd.openxmlformats-officedocument.customXmlProperties+xml"/>
  <Override PartName="/customXml/itemProps154.xml" ContentType="application/vnd.openxmlformats-officedocument.customXmlProperties+xml"/>
  <Override PartName="/customXml/itemProps155.xml" ContentType="application/vnd.openxmlformats-officedocument.customXmlProperties+xml"/>
  <Override PartName="/customXml/itemProps156.xml" ContentType="application/vnd.openxmlformats-officedocument.customXmlProperties+xml"/>
  <Override PartName="/customXml/itemProps157.xml" ContentType="application/vnd.openxmlformats-officedocument.customXmlProperties+xml"/>
  <Override PartName="/customXml/itemProps158.xml" ContentType="application/vnd.openxmlformats-officedocument.customXmlProperties+xml"/>
  <Override PartName="/customXml/itemProps159.xml" ContentType="application/vnd.openxmlformats-officedocument.customXmlProperties+xml"/>
  <Override PartName="/customXml/itemProps160.xml" ContentType="application/vnd.openxmlformats-officedocument.customXmlProperties+xml"/>
  <Override PartName="/customXml/itemProps161.xml" ContentType="application/vnd.openxmlformats-officedocument.customXmlProperties+xml"/>
  <Override PartName="/customXml/itemProps162.xml" ContentType="application/vnd.openxmlformats-officedocument.customXmlProperties+xml"/>
  <Override PartName="/customXml/itemProps163.xml" ContentType="application/vnd.openxmlformats-officedocument.customXmlProperties+xml"/>
  <Override PartName="/customXml/itemProps164.xml" ContentType="application/vnd.openxmlformats-officedocument.customXmlProperties+xml"/>
  <Override PartName="/customXml/itemProps165.xml" ContentType="application/vnd.openxmlformats-officedocument.customXmlProperties+xml"/>
  <Override PartName="/customXml/itemProps166.xml" ContentType="application/vnd.openxmlformats-officedocument.customXmlProperties+xml"/>
  <Override PartName="/customXml/itemProps167.xml" ContentType="application/vnd.openxmlformats-officedocument.customXmlProperties+xml"/>
  <Override PartName="/customXml/itemProps168.xml" ContentType="application/vnd.openxmlformats-officedocument.customXmlProperties+xml"/>
  <Override PartName="/customXml/itemProps169.xml" ContentType="application/vnd.openxmlformats-officedocument.customXmlProperties+xml"/>
  <Override PartName="/customXml/itemProps170.xml" ContentType="application/vnd.openxmlformats-officedocument.customXmlProperties+xml"/>
  <Override PartName="/customXml/itemProps17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72"/>
    <p:sldMasterId id="2147483760" r:id="rId173"/>
  </p:sldMasterIdLst>
  <p:notesMasterIdLst>
    <p:notesMasterId r:id="rId175"/>
  </p:notesMasterIdLst>
  <p:handoutMasterIdLst>
    <p:handoutMasterId r:id="rId176"/>
  </p:handoutMasterIdLst>
  <p:sldIdLst>
    <p:sldId id="494" r:id="rId174"/>
  </p:sldIdLst>
  <p:sldSz cx="12192000" cy="6858000"/>
  <p:notesSz cx="7099300" cy="10234613"/>
  <p:defaultTextStyle>
    <a:defPPr>
      <a:defRPr lang="en-GB"/>
    </a:defPPr>
    <a:lvl1pPr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etodekort" id="{5F45B4D4-5EFE-F041-8D24-3430BD19102E}">
          <p14:sldIdLst>
            <p14:sldId id="49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541F425-DA99-870A-676F-D7C2EE81B37D}" name="thobo@digst.dk" initials="th" userId="S::urn:spo:guest#thobo@digst.dk::" providerId="AD"/>
  <p188:author id="{B6639C3C-6EB1-88FD-10B8-AB9B8B06A155}" name="Jakob Schjelderup - IS IT A BIRD" initials="JSIIAB" userId="S::jakob@isitabird.dk::ab7405a2-a752-43d4-8d50-c57232de003b" providerId="AD"/>
  <p188:author id="{D15DD457-45C9-B128-C462-7A664C5FB954}" name="Louise Vang Jensen - IS IT A BIRD" initials="" userId="S::louise@isitabird.dk::4a018ad5-5ef6-4742-9ab1-23dff21d7ac7" providerId="AD"/>
  <p188:author id="{DCB7AA59-71C2-D67A-740B-C06F7BC3B331}" name="Julie Agersnap - IS IT A BIRD" initials="" userId="S::juliex@isitabird.dk::97d69447-9740-4486-b54f-6c45e2c3ea81" providerId="AD"/>
  <p188:author id="{A3B832B1-EFCF-9E0F-AA82-E1EEBAEFAD13}" name="thetho@digst.dk" initials="th" userId="S::urn:spo:guest#thetho@digst.dk::" providerId="AD"/>
  <p188:author id="{E0BBC9B3-B80F-8062-8CF2-5F0842DA1BD0}" name="Mads Lindgaard - IS IT A BIRD" initials="" userId="S::madsh@isitabird.dk::38998551-d4e2-4bc0-8482-6289c159f3e1" providerId="AD"/>
  <p188:author id="{6D3096BB-8ACF-A7AC-F3AE-C6BF9B854FFD}" name="nicgi@digst.dk" initials="ni" userId="S::urn:spo:guest#nicgi@digst.dk::" providerId="AD"/>
  <p188:author id="{E3E187CB-2C41-A970-B600-E305357D5F19}" name="Carolina Navarro Sarmiento - IS IT A BIRD" initials="CB" userId="S::carolina@isitabird.dk::88654817-7844-4a55-8f6e-82ae8920c474" providerId="AD"/>
  <p188:author id="{D64118D8-4675-0112-CE79-644BCAEFA9E4}" name="Cecilie Rasmussen - IS IT A BIRD" initials="CR" userId="S::cecilie@isitabird.dk::3c74b2f6-e40e-4461-b746-826b2ab3caeb" providerId="AD"/>
  <p188:author id="{C1BBF4EF-1A4E-A89A-5699-055EF72C7035}" name="Marie Pers - IS IT A BIRD" initials="" userId="S::marie@isitabird.dk::286eeffa-518a-4f47-b273-96d0885ff1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1A2B"/>
    <a:srgbClr val="F1758B"/>
    <a:srgbClr val="3F1A44"/>
    <a:srgbClr val="F5F1E6"/>
    <a:srgbClr val="DB253F"/>
    <a:srgbClr val="02745C"/>
    <a:srgbClr val="585858"/>
    <a:srgbClr val="555656"/>
    <a:srgbClr val="96721D"/>
    <a:srgbClr val="0287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22BA8F-64DF-45D1-BE4F-A42CDFC2C72C}" v="28" dt="2024-02-27T07:25:24.27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–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Medium Style 4 –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emlayout 2 - Marker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96" autoAdjust="0"/>
    <p:restoredTop sz="86441" autoAdjust="0"/>
  </p:normalViewPr>
  <p:slideViewPr>
    <p:cSldViewPr snapToGrid="0" showGuides="1">
      <p:cViewPr varScale="1">
        <p:scale>
          <a:sx n="115" d="100"/>
          <a:sy n="115" d="100"/>
        </p:scale>
        <p:origin x="462" y="108"/>
      </p:cViewPr>
      <p:guideLst/>
    </p:cSldViewPr>
  </p:slideViewPr>
  <p:outlineViewPr>
    <p:cViewPr>
      <p:scale>
        <a:sx n="33" d="100"/>
        <a:sy n="33" d="100"/>
      </p:scale>
      <p:origin x="0" y="-6282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customXml" Target="../customXml/item26.xml"/><Relationship Id="rId117" Type="http://schemas.openxmlformats.org/officeDocument/2006/relationships/customXml" Target="../customXml/item117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63" Type="http://schemas.openxmlformats.org/officeDocument/2006/relationships/customXml" Target="../customXml/item63.xml"/><Relationship Id="rId68" Type="http://schemas.openxmlformats.org/officeDocument/2006/relationships/customXml" Target="../customXml/item68.xml"/><Relationship Id="rId84" Type="http://schemas.openxmlformats.org/officeDocument/2006/relationships/customXml" Target="../customXml/item84.xml"/><Relationship Id="rId89" Type="http://schemas.openxmlformats.org/officeDocument/2006/relationships/customXml" Target="../customXml/item89.xml"/><Relationship Id="rId112" Type="http://schemas.openxmlformats.org/officeDocument/2006/relationships/customXml" Target="../customXml/item112.xml"/><Relationship Id="rId133" Type="http://schemas.openxmlformats.org/officeDocument/2006/relationships/customXml" Target="../customXml/item133.xml"/><Relationship Id="rId138" Type="http://schemas.openxmlformats.org/officeDocument/2006/relationships/customXml" Target="../customXml/item138.xml"/><Relationship Id="rId154" Type="http://schemas.openxmlformats.org/officeDocument/2006/relationships/customXml" Target="../customXml/item154.xml"/><Relationship Id="rId159" Type="http://schemas.openxmlformats.org/officeDocument/2006/relationships/customXml" Target="../customXml/item159.xml"/><Relationship Id="rId175" Type="http://schemas.openxmlformats.org/officeDocument/2006/relationships/notesMaster" Target="notesMasters/notesMaster1.xml"/><Relationship Id="rId170" Type="http://schemas.openxmlformats.org/officeDocument/2006/relationships/customXml" Target="../customXml/item170.xml"/><Relationship Id="rId16" Type="http://schemas.openxmlformats.org/officeDocument/2006/relationships/customXml" Target="../customXml/item16.xml"/><Relationship Id="rId107" Type="http://schemas.openxmlformats.org/officeDocument/2006/relationships/customXml" Target="../customXml/item107.xml"/><Relationship Id="rId268" Type="http://schemas.microsoft.com/office/2016/11/relationships/changesInfo" Target="changesInfos/changesInfo1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74" Type="http://schemas.openxmlformats.org/officeDocument/2006/relationships/customXml" Target="../customXml/item74.xml"/><Relationship Id="rId79" Type="http://schemas.openxmlformats.org/officeDocument/2006/relationships/customXml" Target="../customXml/item79.xml"/><Relationship Id="rId102" Type="http://schemas.openxmlformats.org/officeDocument/2006/relationships/customXml" Target="../customXml/item102.xml"/><Relationship Id="rId123" Type="http://schemas.openxmlformats.org/officeDocument/2006/relationships/customXml" Target="../customXml/item123.xml"/><Relationship Id="rId128" Type="http://schemas.openxmlformats.org/officeDocument/2006/relationships/customXml" Target="../customXml/item128.xml"/><Relationship Id="rId144" Type="http://schemas.openxmlformats.org/officeDocument/2006/relationships/customXml" Target="../customXml/item144.xml"/><Relationship Id="rId149" Type="http://schemas.openxmlformats.org/officeDocument/2006/relationships/customXml" Target="../customXml/item149.xml"/><Relationship Id="rId5" Type="http://schemas.openxmlformats.org/officeDocument/2006/relationships/customXml" Target="../customXml/item5.xml"/><Relationship Id="rId90" Type="http://schemas.openxmlformats.org/officeDocument/2006/relationships/customXml" Target="../customXml/item90.xml"/><Relationship Id="rId95" Type="http://schemas.openxmlformats.org/officeDocument/2006/relationships/customXml" Target="../customXml/item95.xml"/><Relationship Id="rId160" Type="http://schemas.openxmlformats.org/officeDocument/2006/relationships/customXml" Target="../customXml/item160.xml"/><Relationship Id="rId165" Type="http://schemas.openxmlformats.org/officeDocument/2006/relationships/customXml" Target="../customXml/item165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64" Type="http://schemas.openxmlformats.org/officeDocument/2006/relationships/customXml" Target="../customXml/item64.xml"/><Relationship Id="rId69" Type="http://schemas.openxmlformats.org/officeDocument/2006/relationships/customXml" Target="../customXml/item69.xml"/><Relationship Id="rId113" Type="http://schemas.openxmlformats.org/officeDocument/2006/relationships/customXml" Target="../customXml/item113.xml"/><Relationship Id="rId118" Type="http://schemas.openxmlformats.org/officeDocument/2006/relationships/customXml" Target="../customXml/item118.xml"/><Relationship Id="rId134" Type="http://schemas.openxmlformats.org/officeDocument/2006/relationships/customXml" Target="../customXml/item134.xml"/><Relationship Id="rId139" Type="http://schemas.openxmlformats.org/officeDocument/2006/relationships/customXml" Target="../customXml/item139.xml"/><Relationship Id="rId80" Type="http://schemas.openxmlformats.org/officeDocument/2006/relationships/customXml" Target="../customXml/item80.xml"/><Relationship Id="rId85" Type="http://schemas.openxmlformats.org/officeDocument/2006/relationships/customXml" Target="../customXml/item85.xml"/><Relationship Id="rId150" Type="http://schemas.openxmlformats.org/officeDocument/2006/relationships/customXml" Target="../customXml/item150.xml"/><Relationship Id="rId155" Type="http://schemas.openxmlformats.org/officeDocument/2006/relationships/customXml" Target="../customXml/item155.xml"/><Relationship Id="rId171" Type="http://schemas.openxmlformats.org/officeDocument/2006/relationships/customXml" Target="../customXml/item171.xml"/><Relationship Id="rId176" Type="http://schemas.openxmlformats.org/officeDocument/2006/relationships/handoutMaster" Target="handoutMasters/handoutMaster1.xml"/><Relationship Id="rId269" Type="http://schemas.microsoft.com/office/2015/10/relationships/revisionInfo" Target="revisionInfo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customXml" Target="../customXml/item103.xml"/><Relationship Id="rId108" Type="http://schemas.openxmlformats.org/officeDocument/2006/relationships/customXml" Target="../customXml/item108.xml"/><Relationship Id="rId124" Type="http://schemas.openxmlformats.org/officeDocument/2006/relationships/customXml" Target="../customXml/item124.xml"/><Relationship Id="rId129" Type="http://schemas.openxmlformats.org/officeDocument/2006/relationships/customXml" Target="../customXml/item129.xml"/><Relationship Id="rId54" Type="http://schemas.openxmlformats.org/officeDocument/2006/relationships/customXml" Target="../customXml/item54.xml"/><Relationship Id="rId70" Type="http://schemas.openxmlformats.org/officeDocument/2006/relationships/customXml" Target="../customXml/item70.xml"/><Relationship Id="rId75" Type="http://schemas.openxmlformats.org/officeDocument/2006/relationships/customXml" Target="../customXml/item75.xml"/><Relationship Id="rId91" Type="http://schemas.openxmlformats.org/officeDocument/2006/relationships/customXml" Target="../customXml/item91.xml"/><Relationship Id="rId96" Type="http://schemas.openxmlformats.org/officeDocument/2006/relationships/customXml" Target="../customXml/item96.xml"/><Relationship Id="rId140" Type="http://schemas.openxmlformats.org/officeDocument/2006/relationships/customXml" Target="../customXml/item140.xml"/><Relationship Id="rId145" Type="http://schemas.openxmlformats.org/officeDocument/2006/relationships/customXml" Target="../customXml/item145.xml"/><Relationship Id="rId161" Type="http://schemas.openxmlformats.org/officeDocument/2006/relationships/customXml" Target="../customXml/item161.xml"/><Relationship Id="rId166" Type="http://schemas.openxmlformats.org/officeDocument/2006/relationships/customXml" Target="../customXml/item166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customXml" Target="../customXml/item114.xml"/><Relationship Id="rId119" Type="http://schemas.openxmlformats.org/officeDocument/2006/relationships/customXml" Target="../customXml/item119.xml"/><Relationship Id="rId270" Type="http://schemas.microsoft.com/office/2018/10/relationships/authors" Target="authors.xml"/><Relationship Id="rId44" Type="http://schemas.openxmlformats.org/officeDocument/2006/relationships/customXml" Target="../customXml/item44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130" Type="http://schemas.openxmlformats.org/officeDocument/2006/relationships/customXml" Target="../customXml/item130.xml"/><Relationship Id="rId135" Type="http://schemas.openxmlformats.org/officeDocument/2006/relationships/customXml" Target="../customXml/item135.xml"/><Relationship Id="rId151" Type="http://schemas.openxmlformats.org/officeDocument/2006/relationships/customXml" Target="../customXml/item151.xml"/><Relationship Id="rId156" Type="http://schemas.openxmlformats.org/officeDocument/2006/relationships/customXml" Target="../customXml/item156.xml"/><Relationship Id="rId177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72" Type="http://schemas.openxmlformats.org/officeDocument/2006/relationships/slideMaster" Target="slideMasters/slideMaster1.xml"/><Relationship Id="rId180" Type="http://schemas.openxmlformats.org/officeDocument/2006/relationships/tableStyles" Target="tableStyles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customXml" Target="../customXml/item10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customXml" Target="../customXml/item97.xml"/><Relationship Id="rId104" Type="http://schemas.openxmlformats.org/officeDocument/2006/relationships/customXml" Target="../customXml/item104.xml"/><Relationship Id="rId120" Type="http://schemas.openxmlformats.org/officeDocument/2006/relationships/customXml" Target="../customXml/item120.xml"/><Relationship Id="rId125" Type="http://schemas.openxmlformats.org/officeDocument/2006/relationships/customXml" Target="../customXml/item125.xml"/><Relationship Id="rId141" Type="http://schemas.openxmlformats.org/officeDocument/2006/relationships/customXml" Target="../customXml/item141.xml"/><Relationship Id="rId146" Type="http://schemas.openxmlformats.org/officeDocument/2006/relationships/customXml" Target="../customXml/item146.xml"/><Relationship Id="rId167" Type="http://schemas.openxmlformats.org/officeDocument/2006/relationships/customXml" Target="../customXml/item167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Relationship Id="rId162" Type="http://schemas.openxmlformats.org/officeDocument/2006/relationships/customXml" Target="../customXml/item162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customXml" Target="../customXml/item110.xml"/><Relationship Id="rId115" Type="http://schemas.openxmlformats.org/officeDocument/2006/relationships/customXml" Target="../customXml/item115.xml"/><Relationship Id="rId131" Type="http://schemas.openxmlformats.org/officeDocument/2006/relationships/customXml" Target="../customXml/item131.xml"/><Relationship Id="rId136" Type="http://schemas.openxmlformats.org/officeDocument/2006/relationships/customXml" Target="../customXml/item136.xml"/><Relationship Id="rId157" Type="http://schemas.openxmlformats.org/officeDocument/2006/relationships/customXml" Target="../customXml/item157.xml"/><Relationship Id="rId178" Type="http://schemas.openxmlformats.org/officeDocument/2006/relationships/viewProps" Target="viewProps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52" Type="http://schemas.openxmlformats.org/officeDocument/2006/relationships/customXml" Target="../customXml/item152.xml"/><Relationship Id="rId173" Type="http://schemas.openxmlformats.org/officeDocument/2006/relationships/slideMaster" Target="slideMasters/slideMaster2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customXml" Target="../customXml/item100.xml"/><Relationship Id="rId105" Type="http://schemas.openxmlformats.org/officeDocument/2006/relationships/customXml" Target="../customXml/item105.xml"/><Relationship Id="rId126" Type="http://schemas.openxmlformats.org/officeDocument/2006/relationships/customXml" Target="../customXml/item126.xml"/><Relationship Id="rId147" Type="http://schemas.openxmlformats.org/officeDocument/2006/relationships/customXml" Target="../customXml/item147.xml"/><Relationship Id="rId168" Type="http://schemas.openxmlformats.org/officeDocument/2006/relationships/customXml" Target="../customXml/item168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98" Type="http://schemas.openxmlformats.org/officeDocument/2006/relationships/customXml" Target="../customXml/item98.xml"/><Relationship Id="rId121" Type="http://schemas.openxmlformats.org/officeDocument/2006/relationships/customXml" Target="../customXml/item121.xml"/><Relationship Id="rId142" Type="http://schemas.openxmlformats.org/officeDocument/2006/relationships/customXml" Target="../customXml/item142.xml"/><Relationship Id="rId163" Type="http://schemas.openxmlformats.org/officeDocument/2006/relationships/customXml" Target="../customXml/item163.xml"/><Relationship Id="rId3" Type="http://schemas.openxmlformats.org/officeDocument/2006/relationships/customXml" Target="../customXml/item3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customXml" Target="../customXml/item116.xml"/><Relationship Id="rId137" Type="http://schemas.openxmlformats.org/officeDocument/2006/relationships/customXml" Target="../customXml/item137.xml"/><Relationship Id="rId158" Type="http://schemas.openxmlformats.org/officeDocument/2006/relationships/customXml" Target="../customXml/item158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customXml" Target="../customXml/item88.xml"/><Relationship Id="rId111" Type="http://schemas.openxmlformats.org/officeDocument/2006/relationships/customXml" Target="../customXml/item111.xml"/><Relationship Id="rId132" Type="http://schemas.openxmlformats.org/officeDocument/2006/relationships/customXml" Target="../customXml/item132.xml"/><Relationship Id="rId153" Type="http://schemas.openxmlformats.org/officeDocument/2006/relationships/customXml" Target="../customXml/item153.xml"/><Relationship Id="rId174" Type="http://schemas.openxmlformats.org/officeDocument/2006/relationships/slide" Target="slides/slide1.xml"/><Relationship Id="rId179" Type="http://schemas.openxmlformats.org/officeDocument/2006/relationships/theme" Target="theme/theme1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customXml" Target="../customXml/item106.xml"/><Relationship Id="rId127" Type="http://schemas.openxmlformats.org/officeDocument/2006/relationships/customXml" Target="../customXml/item12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customXml" Target="../customXml/item94.xml"/><Relationship Id="rId99" Type="http://schemas.openxmlformats.org/officeDocument/2006/relationships/customXml" Target="../customXml/item99.xml"/><Relationship Id="rId101" Type="http://schemas.openxmlformats.org/officeDocument/2006/relationships/customXml" Target="../customXml/item101.xml"/><Relationship Id="rId122" Type="http://schemas.openxmlformats.org/officeDocument/2006/relationships/customXml" Target="../customXml/item122.xml"/><Relationship Id="rId143" Type="http://schemas.openxmlformats.org/officeDocument/2006/relationships/customXml" Target="../customXml/item143.xml"/><Relationship Id="rId148" Type="http://schemas.openxmlformats.org/officeDocument/2006/relationships/customXml" Target="../customXml/item148.xml"/><Relationship Id="rId164" Type="http://schemas.openxmlformats.org/officeDocument/2006/relationships/customXml" Target="../customXml/item164.xml"/><Relationship Id="rId169" Type="http://schemas.openxmlformats.org/officeDocument/2006/relationships/customXml" Target="../customXml/item16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rla Pedersen" userId="6d5af7af-f8a8-4d58-9fb9-ec0202c9e0eb" providerId="ADAL" clId="{4522BA8F-64DF-45D1-BE4F-A42CDFC2C72C}"/>
    <pc:docChg chg="undo custSel modSld">
      <pc:chgData name="Orla Pedersen" userId="6d5af7af-f8a8-4d58-9fb9-ec0202c9e0eb" providerId="ADAL" clId="{4522BA8F-64DF-45D1-BE4F-A42CDFC2C72C}" dt="2024-02-27T07:25:41.390" v="152" actId="207"/>
      <pc:docMkLst>
        <pc:docMk/>
      </pc:docMkLst>
      <pc:sldChg chg="modSp mod">
        <pc:chgData name="Orla Pedersen" userId="6d5af7af-f8a8-4d58-9fb9-ec0202c9e0eb" providerId="ADAL" clId="{4522BA8F-64DF-45D1-BE4F-A42CDFC2C72C}" dt="2024-02-27T07:05:43.007" v="38" actId="207"/>
        <pc:sldMkLst>
          <pc:docMk/>
          <pc:sldMk cId="3630959460" sldId="427"/>
        </pc:sldMkLst>
        <pc:spChg chg="mod">
          <ac:chgData name="Orla Pedersen" userId="6d5af7af-f8a8-4d58-9fb9-ec0202c9e0eb" providerId="ADAL" clId="{4522BA8F-64DF-45D1-BE4F-A42CDFC2C72C}" dt="2024-02-27T07:05:43.007" v="38" actId="207"/>
          <ac:spMkLst>
            <pc:docMk/>
            <pc:sldMk cId="3630959460" sldId="427"/>
            <ac:spMk id="10" creationId="{5DCE1480-F53B-B24A-B3EB-DBC6601111BE}"/>
          </ac:spMkLst>
        </pc:spChg>
        <pc:spChg chg="mod">
          <ac:chgData name="Orla Pedersen" userId="6d5af7af-f8a8-4d58-9fb9-ec0202c9e0eb" providerId="ADAL" clId="{4522BA8F-64DF-45D1-BE4F-A42CDFC2C72C}" dt="2024-02-27T07:05:37.800" v="37" actId="207"/>
          <ac:spMkLst>
            <pc:docMk/>
            <pc:sldMk cId="3630959460" sldId="427"/>
            <ac:spMk id="11" creationId="{54F23F46-0F50-16B4-7DFD-4A621D4678F7}"/>
          </ac:spMkLst>
        </pc:spChg>
      </pc:sldChg>
      <pc:sldChg chg="modSp mod">
        <pc:chgData name="Orla Pedersen" userId="6d5af7af-f8a8-4d58-9fb9-ec0202c9e0eb" providerId="ADAL" clId="{4522BA8F-64DF-45D1-BE4F-A42CDFC2C72C}" dt="2024-02-27T07:05:54.962" v="40" actId="207"/>
        <pc:sldMkLst>
          <pc:docMk/>
          <pc:sldMk cId="3071748498" sldId="428"/>
        </pc:sldMkLst>
        <pc:spChg chg="mod">
          <ac:chgData name="Orla Pedersen" userId="6d5af7af-f8a8-4d58-9fb9-ec0202c9e0eb" providerId="ADAL" clId="{4522BA8F-64DF-45D1-BE4F-A42CDFC2C72C}" dt="2024-02-27T07:05:49.399" v="39" actId="207"/>
          <ac:spMkLst>
            <pc:docMk/>
            <pc:sldMk cId="3071748498" sldId="428"/>
            <ac:spMk id="6" creationId="{2BF9ADE3-4BD6-5AA8-15BD-536CADA31DD4}"/>
          </ac:spMkLst>
        </pc:spChg>
        <pc:spChg chg="mod">
          <ac:chgData name="Orla Pedersen" userId="6d5af7af-f8a8-4d58-9fb9-ec0202c9e0eb" providerId="ADAL" clId="{4522BA8F-64DF-45D1-BE4F-A42CDFC2C72C}" dt="2024-02-27T07:05:54.962" v="40" actId="207"/>
          <ac:spMkLst>
            <pc:docMk/>
            <pc:sldMk cId="3071748498" sldId="428"/>
            <ac:spMk id="24" creationId="{AE508A19-DBCE-4444-983F-60F0F9C791BA}"/>
          </ac:spMkLst>
        </pc:spChg>
      </pc:sldChg>
      <pc:sldChg chg="modSp mod">
        <pc:chgData name="Orla Pedersen" userId="6d5af7af-f8a8-4d58-9fb9-ec0202c9e0eb" providerId="ADAL" clId="{4522BA8F-64DF-45D1-BE4F-A42CDFC2C72C}" dt="2024-02-27T07:07:21.996" v="48" actId="207"/>
        <pc:sldMkLst>
          <pc:docMk/>
          <pc:sldMk cId="1268136136" sldId="429"/>
        </pc:sldMkLst>
        <pc:spChg chg="mod">
          <ac:chgData name="Orla Pedersen" userId="6d5af7af-f8a8-4d58-9fb9-ec0202c9e0eb" providerId="ADAL" clId="{4522BA8F-64DF-45D1-BE4F-A42CDFC2C72C}" dt="2024-02-27T07:07:21.996" v="48" actId="207"/>
          <ac:spMkLst>
            <pc:docMk/>
            <pc:sldMk cId="1268136136" sldId="429"/>
            <ac:spMk id="17" creationId="{D70EEA81-C103-56CD-1303-A9B911A9E531}"/>
          </ac:spMkLst>
        </pc:spChg>
      </pc:sldChg>
      <pc:sldChg chg="modSp mod">
        <pc:chgData name="Orla Pedersen" userId="6d5af7af-f8a8-4d58-9fb9-ec0202c9e0eb" providerId="ADAL" clId="{4522BA8F-64DF-45D1-BE4F-A42CDFC2C72C}" dt="2024-02-27T07:05:10.252" v="35" actId="207"/>
        <pc:sldMkLst>
          <pc:docMk/>
          <pc:sldMk cId="3091931493" sldId="439"/>
        </pc:sldMkLst>
        <pc:spChg chg="mod">
          <ac:chgData name="Orla Pedersen" userId="6d5af7af-f8a8-4d58-9fb9-ec0202c9e0eb" providerId="ADAL" clId="{4522BA8F-64DF-45D1-BE4F-A42CDFC2C72C}" dt="2024-02-27T07:05:10.252" v="35" actId="207"/>
          <ac:spMkLst>
            <pc:docMk/>
            <pc:sldMk cId="3091931493" sldId="439"/>
            <ac:spMk id="5" creationId="{709B4797-8156-20C6-5185-CE49E9BDC3E3}"/>
          </ac:spMkLst>
        </pc:spChg>
        <pc:spChg chg="mod">
          <ac:chgData name="Orla Pedersen" userId="6d5af7af-f8a8-4d58-9fb9-ec0202c9e0eb" providerId="ADAL" clId="{4522BA8F-64DF-45D1-BE4F-A42CDFC2C72C}" dt="2024-02-27T07:03:22.944" v="24" actId="207"/>
          <ac:spMkLst>
            <pc:docMk/>
            <pc:sldMk cId="3091931493" sldId="439"/>
            <ac:spMk id="11" creationId="{835F1DB3-05F4-214D-8A98-DFFBC757435E}"/>
          </ac:spMkLst>
        </pc:spChg>
      </pc:sldChg>
      <pc:sldChg chg="modSp mod">
        <pc:chgData name="Orla Pedersen" userId="6d5af7af-f8a8-4d58-9fb9-ec0202c9e0eb" providerId="ADAL" clId="{4522BA8F-64DF-45D1-BE4F-A42CDFC2C72C}" dt="2024-02-27T07:05:26.064" v="36" actId="207"/>
        <pc:sldMkLst>
          <pc:docMk/>
          <pc:sldMk cId="2859910616" sldId="440"/>
        </pc:sldMkLst>
        <pc:spChg chg="mod">
          <ac:chgData name="Orla Pedersen" userId="6d5af7af-f8a8-4d58-9fb9-ec0202c9e0eb" providerId="ADAL" clId="{4522BA8F-64DF-45D1-BE4F-A42CDFC2C72C}" dt="2024-02-27T07:03:30.574" v="25" actId="207"/>
          <ac:spMkLst>
            <pc:docMk/>
            <pc:sldMk cId="2859910616" sldId="440"/>
            <ac:spMk id="2" creationId="{FAB7EEE9-6432-1210-9A51-4FD52AC30CE8}"/>
          </ac:spMkLst>
        </pc:spChg>
        <pc:spChg chg="mod">
          <ac:chgData name="Orla Pedersen" userId="6d5af7af-f8a8-4d58-9fb9-ec0202c9e0eb" providerId="ADAL" clId="{4522BA8F-64DF-45D1-BE4F-A42CDFC2C72C}" dt="2024-02-27T07:05:26.064" v="36" actId="207"/>
          <ac:spMkLst>
            <pc:docMk/>
            <pc:sldMk cId="2859910616" sldId="440"/>
            <ac:spMk id="24" creationId="{3F8E5CE3-A9FB-9744-B5A6-E2961345FFD9}"/>
          </ac:spMkLst>
        </pc:spChg>
      </pc:sldChg>
      <pc:sldChg chg="modSp mod">
        <pc:chgData name="Orla Pedersen" userId="6d5af7af-f8a8-4d58-9fb9-ec0202c9e0eb" providerId="ADAL" clId="{4522BA8F-64DF-45D1-BE4F-A42CDFC2C72C}" dt="2024-02-27T07:04:55.117" v="34" actId="207"/>
        <pc:sldMkLst>
          <pc:docMk/>
          <pc:sldMk cId="1156302405" sldId="441"/>
        </pc:sldMkLst>
        <pc:spChg chg="mod">
          <ac:chgData name="Orla Pedersen" userId="6d5af7af-f8a8-4d58-9fb9-ec0202c9e0eb" providerId="ADAL" clId="{4522BA8F-64DF-45D1-BE4F-A42CDFC2C72C}" dt="2024-02-27T07:04:55.117" v="34" actId="207"/>
          <ac:spMkLst>
            <pc:docMk/>
            <pc:sldMk cId="1156302405" sldId="441"/>
            <ac:spMk id="15" creationId="{40EE6EC1-BCBE-F6B2-0451-0ED39518CA4D}"/>
          </ac:spMkLst>
        </pc:spChg>
      </pc:sldChg>
      <pc:sldChg chg="modSp mod">
        <pc:chgData name="Orla Pedersen" userId="6d5af7af-f8a8-4d58-9fb9-ec0202c9e0eb" providerId="ADAL" clId="{4522BA8F-64DF-45D1-BE4F-A42CDFC2C72C}" dt="2024-02-27T07:22:27.041" v="129" actId="207"/>
        <pc:sldMkLst>
          <pc:docMk/>
          <pc:sldMk cId="840635656" sldId="443"/>
        </pc:sldMkLst>
        <pc:spChg chg="mod">
          <ac:chgData name="Orla Pedersen" userId="6d5af7af-f8a8-4d58-9fb9-ec0202c9e0eb" providerId="ADAL" clId="{4522BA8F-64DF-45D1-BE4F-A42CDFC2C72C}" dt="2024-02-27T07:22:27.041" v="129" actId="207"/>
          <ac:spMkLst>
            <pc:docMk/>
            <pc:sldMk cId="840635656" sldId="443"/>
            <ac:spMk id="10" creationId="{E2040262-A030-E446-BF40-A6EDCD2CD92E}"/>
          </ac:spMkLst>
        </pc:spChg>
        <pc:spChg chg="mod">
          <ac:chgData name="Orla Pedersen" userId="6d5af7af-f8a8-4d58-9fb9-ec0202c9e0eb" providerId="ADAL" clId="{4522BA8F-64DF-45D1-BE4F-A42CDFC2C72C}" dt="2024-02-27T07:22:22.964" v="128" actId="207"/>
          <ac:spMkLst>
            <pc:docMk/>
            <pc:sldMk cId="840635656" sldId="443"/>
            <ac:spMk id="13" creationId="{4BE2F185-2137-A779-1613-26022BC7FD52}"/>
          </ac:spMkLst>
        </pc:spChg>
      </pc:sldChg>
      <pc:sldChg chg="modSp mod">
        <pc:chgData name="Orla Pedersen" userId="6d5af7af-f8a8-4d58-9fb9-ec0202c9e0eb" providerId="ADAL" clId="{4522BA8F-64DF-45D1-BE4F-A42CDFC2C72C}" dt="2024-02-27T07:22:38.187" v="131" actId="207"/>
        <pc:sldMkLst>
          <pc:docMk/>
          <pc:sldMk cId="3253361739" sldId="444"/>
        </pc:sldMkLst>
        <pc:spChg chg="mod">
          <ac:chgData name="Orla Pedersen" userId="6d5af7af-f8a8-4d58-9fb9-ec0202c9e0eb" providerId="ADAL" clId="{4522BA8F-64DF-45D1-BE4F-A42CDFC2C72C}" dt="2024-02-27T07:22:33.077" v="130" actId="207"/>
          <ac:spMkLst>
            <pc:docMk/>
            <pc:sldMk cId="3253361739" sldId="444"/>
            <ac:spMk id="2" creationId="{4E94217F-C2C5-BAE6-22D8-F592712A036F}"/>
          </ac:spMkLst>
        </pc:spChg>
        <pc:spChg chg="mod">
          <ac:chgData name="Orla Pedersen" userId="6d5af7af-f8a8-4d58-9fb9-ec0202c9e0eb" providerId="ADAL" clId="{4522BA8F-64DF-45D1-BE4F-A42CDFC2C72C}" dt="2024-02-27T07:22:38.187" v="131" actId="207"/>
          <ac:spMkLst>
            <pc:docMk/>
            <pc:sldMk cId="3253361739" sldId="444"/>
            <ac:spMk id="24" creationId="{4DF34AD6-0477-9D4C-85D6-8FCF6090C08E}"/>
          </ac:spMkLst>
        </pc:spChg>
      </pc:sldChg>
      <pc:sldChg chg="modSp mod">
        <pc:chgData name="Orla Pedersen" userId="6d5af7af-f8a8-4d58-9fb9-ec0202c9e0eb" providerId="ADAL" clId="{4522BA8F-64DF-45D1-BE4F-A42CDFC2C72C}" dt="2024-02-27T07:23:36.151" v="139" actId="207"/>
        <pc:sldMkLst>
          <pc:docMk/>
          <pc:sldMk cId="2201563521" sldId="445"/>
        </pc:sldMkLst>
        <pc:spChg chg="mod">
          <ac:chgData name="Orla Pedersen" userId="6d5af7af-f8a8-4d58-9fb9-ec0202c9e0eb" providerId="ADAL" clId="{4522BA8F-64DF-45D1-BE4F-A42CDFC2C72C}" dt="2024-02-27T07:23:36.151" v="139" actId="207"/>
          <ac:spMkLst>
            <pc:docMk/>
            <pc:sldMk cId="2201563521" sldId="445"/>
            <ac:spMk id="3" creationId="{9C6B971F-E9AA-77D5-9183-4CAF0D6E880E}"/>
          </ac:spMkLst>
        </pc:spChg>
      </pc:sldChg>
      <pc:sldChg chg="modSp mod">
        <pc:chgData name="Orla Pedersen" userId="6d5af7af-f8a8-4d58-9fb9-ec0202c9e0eb" providerId="ADAL" clId="{4522BA8F-64DF-45D1-BE4F-A42CDFC2C72C}" dt="2024-02-27T07:23:28.142" v="138" actId="207"/>
        <pc:sldMkLst>
          <pc:docMk/>
          <pc:sldMk cId="3051544448" sldId="446"/>
        </pc:sldMkLst>
        <pc:spChg chg="mod">
          <ac:chgData name="Orla Pedersen" userId="6d5af7af-f8a8-4d58-9fb9-ec0202c9e0eb" providerId="ADAL" clId="{4522BA8F-64DF-45D1-BE4F-A42CDFC2C72C}" dt="2024-02-27T07:22:43.620" v="132" actId="207"/>
          <ac:spMkLst>
            <pc:docMk/>
            <pc:sldMk cId="3051544448" sldId="446"/>
            <ac:spMk id="5" creationId="{4DD16AD6-4EC8-93F8-503F-9FF11A9D6912}"/>
          </ac:spMkLst>
        </pc:spChg>
        <pc:spChg chg="mod">
          <ac:chgData name="Orla Pedersen" userId="6d5af7af-f8a8-4d58-9fb9-ec0202c9e0eb" providerId="ADAL" clId="{4522BA8F-64DF-45D1-BE4F-A42CDFC2C72C}" dt="2024-02-27T07:23:09.644" v="135" actId="207"/>
          <ac:spMkLst>
            <pc:docMk/>
            <pc:sldMk cId="3051544448" sldId="446"/>
            <ac:spMk id="23" creationId="{073A244C-E5B1-4805-B631-1F591AB79BFD}"/>
          </ac:spMkLst>
        </pc:spChg>
        <pc:spChg chg="mod">
          <ac:chgData name="Orla Pedersen" userId="6d5af7af-f8a8-4d58-9fb9-ec0202c9e0eb" providerId="ADAL" clId="{4522BA8F-64DF-45D1-BE4F-A42CDFC2C72C}" dt="2024-02-27T07:22:53.821" v="133" actId="207"/>
          <ac:spMkLst>
            <pc:docMk/>
            <pc:sldMk cId="3051544448" sldId="446"/>
            <ac:spMk id="24" creationId="{CEE27BB6-0F0E-FD59-3A4B-DEC2A1B64643}"/>
          </ac:spMkLst>
        </pc:spChg>
        <pc:spChg chg="mod">
          <ac:chgData name="Orla Pedersen" userId="6d5af7af-f8a8-4d58-9fb9-ec0202c9e0eb" providerId="ADAL" clId="{4522BA8F-64DF-45D1-BE4F-A42CDFC2C72C}" dt="2024-02-27T07:23:28.142" v="138" actId="207"/>
          <ac:spMkLst>
            <pc:docMk/>
            <pc:sldMk cId="3051544448" sldId="446"/>
            <ac:spMk id="28" creationId="{4C5D72E7-D02F-00CB-6227-8789B3AC10A9}"/>
          </ac:spMkLst>
        </pc:spChg>
        <pc:spChg chg="mod">
          <ac:chgData name="Orla Pedersen" userId="6d5af7af-f8a8-4d58-9fb9-ec0202c9e0eb" providerId="ADAL" clId="{4522BA8F-64DF-45D1-BE4F-A42CDFC2C72C}" dt="2024-02-27T07:23:15.224" v="136" actId="207"/>
          <ac:spMkLst>
            <pc:docMk/>
            <pc:sldMk cId="3051544448" sldId="446"/>
            <ac:spMk id="29" creationId="{7472F7A1-DC64-CB0D-BCF4-7593665139E5}"/>
          </ac:spMkLst>
        </pc:spChg>
        <pc:cxnChg chg="mod">
          <ac:chgData name="Orla Pedersen" userId="6d5af7af-f8a8-4d58-9fb9-ec0202c9e0eb" providerId="ADAL" clId="{4522BA8F-64DF-45D1-BE4F-A42CDFC2C72C}" dt="2024-02-27T07:23:01.132" v="134" actId="208"/>
          <ac:cxnSpMkLst>
            <pc:docMk/>
            <pc:sldMk cId="3051544448" sldId="446"/>
            <ac:cxnSpMk id="25" creationId="{67ADA06E-4679-E678-B9EA-33920DFAA8D6}"/>
          </ac:cxnSpMkLst>
        </pc:cxnChg>
        <pc:cxnChg chg="mod">
          <ac:chgData name="Orla Pedersen" userId="6d5af7af-f8a8-4d58-9fb9-ec0202c9e0eb" providerId="ADAL" clId="{4522BA8F-64DF-45D1-BE4F-A42CDFC2C72C}" dt="2024-02-27T07:23:22.811" v="137" actId="208"/>
          <ac:cxnSpMkLst>
            <pc:docMk/>
            <pc:sldMk cId="3051544448" sldId="446"/>
            <ac:cxnSpMk id="30" creationId="{D345AAC4-95CE-E3CE-EEB8-81B1E10EF048}"/>
          </ac:cxnSpMkLst>
        </pc:cxnChg>
      </pc:sldChg>
      <pc:sldChg chg="modSp mod">
        <pc:chgData name="Orla Pedersen" userId="6d5af7af-f8a8-4d58-9fb9-ec0202c9e0eb" providerId="ADAL" clId="{4522BA8F-64DF-45D1-BE4F-A42CDFC2C72C}" dt="2024-02-27T07:07:49.342" v="51" actId="207"/>
        <pc:sldMkLst>
          <pc:docMk/>
          <pc:sldMk cId="1571441177" sldId="451"/>
        </pc:sldMkLst>
        <pc:spChg chg="mod">
          <ac:chgData name="Orla Pedersen" userId="6d5af7af-f8a8-4d58-9fb9-ec0202c9e0eb" providerId="ADAL" clId="{4522BA8F-64DF-45D1-BE4F-A42CDFC2C72C}" dt="2024-02-27T07:07:45.141" v="50" actId="207"/>
          <ac:spMkLst>
            <pc:docMk/>
            <pc:sldMk cId="1571441177" sldId="451"/>
            <ac:spMk id="5" creationId="{7BDC3CE1-CDB3-517E-C15C-04B10EE9E5D4}"/>
          </ac:spMkLst>
        </pc:spChg>
        <pc:spChg chg="mod">
          <ac:chgData name="Orla Pedersen" userId="6d5af7af-f8a8-4d58-9fb9-ec0202c9e0eb" providerId="ADAL" clId="{4522BA8F-64DF-45D1-BE4F-A42CDFC2C72C}" dt="2024-02-27T07:07:49.342" v="51" actId="207"/>
          <ac:spMkLst>
            <pc:docMk/>
            <pc:sldMk cId="1571441177" sldId="451"/>
            <ac:spMk id="12" creationId="{5E11FA19-2B8D-1848-8671-7D0F4533B83F}"/>
          </ac:spMkLst>
        </pc:spChg>
      </pc:sldChg>
      <pc:sldChg chg="modSp mod">
        <pc:chgData name="Orla Pedersen" userId="6d5af7af-f8a8-4d58-9fb9-ec0202c9e0eb" providerId="ADAL" clId="{4522BA8F-64DF-45D1-BE4F-A42CDFC2C72C}" dt="2024-02-27T07:08:12.042" v="53" actId="207"/>
        <pc:sldMkLst>
          <pc:docMk/>
          <pc:sldMk cId="1342429475" sldId="452"/>
        </pc:sldMkLst>
        <pc:spChg chg="mod">
          <ac:chgData name="Orla Pedersen" userId="6d5af7af-f8a8-4d58-9fb9-ec0202c9e0eb" providerId="ADAL" clId="{4522BA8F-64DF-45D1-BE4F-A42CDFC2C72C}" dt="2024-02-27T07:07:57.011" v="52" actId="207"/>
          <ac:spMkLst>
            <pc:docMk/>
            <pc:sldMk cId="1342429475" sldId="452"/>
            <ac:spMk id="2" creationId="{1B53CBA4-B50F-F8C9-532A-A31087955A2C}"/>
          </ac:spMkLst>
        </pc:spChg>
        <pc:spChg chg="mod">
          <ac:chgData name="Orla Pedersen" userId="6d5af7af-f8a8-4d58-9fb9-ec0202c9e0eb" providerId="ADAL" clId="{4522BA8F-64DF-45D1-BE4F-A42CDFC2C72C}" dt="2024-02-27T07:08:12.042" v="53" actId="207"/>
          <ac:spMkLst>
            <pc:docMk/>
            <pc:sldMk cId="1342429475" sldId="452"/>
            <ac:spMk id="25" creationId="{4F506AA3-FECE-F84E-BFD1-B4CAC2E97CD3}"/>
          </ac:spMkLst>
        </pc:spChg>
      </pc:sldChg>
      <pc:sldChg chg="modSp mod">
        <pc:chgData name="Orla Pedersen" userId="6d5af7af-f8a8-4d58-9fb9-ec0202c9e0eb" providerId="ADAL" clId="{4522BA8F-64DF-45D1-BE4F-A42CDFC2C72C}" dt="2024-02-27T07:18:08.455" v="98" actId="207"/>
        <pc:sldMkLst>
          <pc:docMk/>
          <pc:sldMk cId="1454990329" sldId="453"/>
        </pc:sldMkLst>
        <pc:spChg chg="mod">
          <ac:chgData name="Orla Pedersen" userId="6d5af7af-f8a8-4d58-9fb9-ec0202c9e0eb" providerId="ADAL" clId="{4522BA8F-64DF-45D1-BE4F-A42CDFC2C72C}" dt="2024-02-27T07:18:08.455" v="98" actId="207"/>
          <ac:spMkLst>
            <pc:docMk/>
            <pc:sldMk cId="1454990329" sldId="453"/>
            <ac:spMk id="2" creationId="{A790F525-E215-AB62-5093-846491C961EC}"/>
          </ac:spMkLst>
        </pc:spChg>
      </pc:sldChg>
      <pc:sldChg chg="modSp mod">
        <pc:chgData name="Orla Pedersen" userId="6d5af7af-f8a8-4d58-9fb9-ec0202c9e0eb" providerId="ADAL" clId="{4522BA8F-64DF-45D1-BE4F-A42CDFC2C72C}" dt="2024-02-27T07:18:21.391" v="99" actId="207"/>
        <pc:sldMkLst>
          <pc:docMk/>
          <pc:sldMk cId="1429409955" sldId="454"/>
        </pc:sldMkLst>
        <pc:spChg chg="mod">
          <ac:chgData name="Orla Pedersen" userId="6d5af7af-f8a8-4d58-9fb9-ec0202c9e0eb" providerId="ADAL" clId="{4522BA8F-64DF-45D1-BE4F-A42CDFC2C72C}" dt="2024-02-27T07:18:21.391" v="99" actId="207"/>
          <ac:spMkLst>
            <pc:docMk/>
            <pc:sldMk cId="1429409955" sldId="454"/>
            <ac:spMk id="5" creationId="{FA9686D5-BD40-1DD9-C757-98A72C0EC956}"/>
          </ac:spMkLst>
        </pc:spChg>
        <pc:spChg chg="mod">
          <ac:chgData name="Orla Pedersen" userId="6d5af7af-f8a8-4d58-9fb9-ec0202c9e0eb" providerId="ADAL" clId="{4522BA8F-64DF-45D1-BE4F-A42CDFC2C72C}" dt="2024-02-27T07:09:04.077" v="58" actId="207"/>
          <ac:spMkLst>
            <pc:docMk/>
            <pc:sldMk cId="1429409955" sldId="454"/>
            <ac:spMk id="18" creationId="{92837B46-FB22-FC3A-BA9D-0C54756F3058}"/>
          </ac:spMkLst>
        </pc:spChg>
        <pc:spChg chg="mod">
          <ac:chgData name="Orla Pedersen" userId="6d5af7af-f8a8-4d58-9fb9-ec0202c9e0eb" providerId="ADAL" clId="{4522BA8F-64DF-45D1-BE4F-A42CDFC2C72C}" dt="2024-02-27T07:08:54.187" v="57" actId="207"/>
          <ac:spMkLst>
            <pc:docMk/>
            <pc:sldMk cId="1429409955" sldId="454"/>
            <ac:spMk id="21" creationId="{BE7FE16D-1004-8388-48B6-476FEC6526A0}"/>
          </ac:spMkLst>
        </pc:spChg>
        <pc:spChg chg="mod">
          <ac:chgData name="Orla Pedersen" userId="6d5af7af-f8a8-4d58-9fb9-ec0202c9e0eb" providerId="ADAL" clId="{4522BA8F-64DF-45D1-BE4F-A42CDFC2C72C}" dt="2024-02-27T07:09:22.496" v="60" actId="207"/>
          <ac:spMkLst>
            <pc:docMk/>
            <pc:sldMk cId="1429409955" sldId="454"/>
            <ac:spMk id="23" creationId="{123EF332-6738-E143-48E2-426E151C8D17}"/>
          </ac:spMkLst>
        </pc:spChg>
        <pc:spChg chg="mod">
          <ac:chgData name="Orla Pedersen" userId="6d5af7af-f8a8-4d58-9fb9-ec0202c9e0eb" providerId="ADAL" clId="{4522BA8F-64DF-45D1-BE4F-A42CDFC2C72C}" dt="2024-02-27T07:08:31.104" v="55" actId="207"/>
          <ac:spMkLst>
            <pc:docMk/>
            <pc:sldMk cId="1429409955" sldId="454"/>
            <ac:spMk id="28" creationId="{43E1D3FB-AC29-4335-589B-43C5AD9AAF73}"/>
          </ac:spMkLst>
        </pc:spChg>
        <pc:cxnChg chg="mod">
          <ac:chgData name="Orla Pedersen" userId="6d5af7af-f8a8-4d58-9fb9-ec0202c9e0eb" providerId="ADAL" clId="{4522BA8F-64DF-45D1-BE4F-A42CDFC2C72C}" dt="2024-02-27T07:09:14.001" v="59" actId="208"/>
          <ac:cxnSpMkLst>
            <pc:docMk/>
            <pc:sldMk cId="1429409955" sldId="454"/>
            <ac:cxnSpMk id="19" creationId="{ABCD3100-B1CC-E056-95C0-71F13E029A78}"/>
          </ac:cxnSpMkLst>
        </pc:cxnChg>
        <pc:cxnChg chg="mod">
          <ac:chgData name="Orla Pedersen" userId="6d5af7af-f8a8-4d58-9fb9-ec0202c9e0eb" providerId="ADAL" clId="{4522BA8F-64DF-45D1-BE4F-A42CDFC2C72C}" dt="2024-02-27T07:08:43.246" v="56" actId="208"/>
          <ac:cxnSpMkLst>
            <pc:docMk/>
            <pc:sldMk cId="1429409955" sldId="454"/>
            <ac:cxnSpMk id="29" creationId="{85417862-7868-9439-EC38-00001BCF43D3}"/>
          </ac:cxnSpMkLst>
        </pc:cxnChg>
      </pc:sldChg>
      <pc:sldChg chg="modSp mod">
        <pc:chgData name="Orla Pedersen" userId="6d5af7af-f8a8-4d58-9fb9-ec0202c9e0eb" providerId="ADAL" clId="{4522BA8F-64DF-45D1-BE4F-A42CDFC2C72C}" dt="2024-02-27T07:19:00.927" v="101" actId="207"/>
        <pc:sldMkLst>
          <pc:docMk/>
          <pc:sldMk cId="859690529" sldId="455"/>
        </pc:sldMkLst>
        <pc:spChg chg="mod">
          <ac:chgData name="Orla Pedersen" userId="6d5af7af-f8a8-4d58-9fb9-ec0202c9e0eb" providerId="ADAL" clId="{4522BA8F-64DF-45D1-BE4F-A42CDFC2C72C}" dt="2024-02-27T07:18:56.040" v="100" actId="207"/>
          <ac:spMkLst>
            <pc:docMk/>
            <pc:sldMk cId="859690529" sldId="455"/>
            <ac:spMk id="8" creationId="{045E6EDA-197E-E0B8-DA64-7EB7E4F0AAA4}"/>
          </ac:spMkLst>
        </pc:spChg>
        <pc:spChg chg="mod">
          <ac:chgData name="Orla Pedersen" userId="6d5af7af-f8a8-4d58-9fb9-ec0202c9e0eb" providerId="ADAL" clId="{4522BA8F-64DF-45D1-BE4F-A42CDFC2C72C}" dt="2024-02-27T07:19:00.927" v="101" actId="207"/>
          <ac:spMkLst>
            <pc:docMk/>
            <pc:sldMk cId="859690529" sldId="455"/>
            <ac:spMk id="11" creationId="{F918538D-EEBA-F141-928C-6DE8450B5D33}"/>
          </ac:spMkLst>
        </pc:spChg>
      </pc:sldChg>
      <pc:sldChg chg="modSp mod">
        <pc:chgData name="Orla Pedersen" userId="6d5af7af-f8a8-4d58-9fb9-ec0202c9e0eb" providerId="ADAL" clId="{4522BA8F-64DF-45D1-BE4F-A42CDFC2C72C}" dt="2024-02-27T07:19:20.940" v="103" actId="207"/>
        <pc:sldMkLst>
          <pc:docMk/>
          <pc:sldMk cId="3006232826" sldId="456"/>
        </pc:sldMkLst>
        <pc:spChg chg="mod">
          <ac:chgData name="Orla Pedersen" userId="6d5af7af-f8a8-4d58-9fb9-ec0202c9e0eb" providerId="ADAL" clId="{4522BA8F-64DF-45D1-BE4F-A42CDFC2C72C}" dt="2024-02-27T07:19:16.630" v="102" actId="207"/>
          <ac:spMkLst>
            <pc:docMk/>
            <pc:sldMk cId="3006232826" sldId="456"/>
            <ac:spMk id="2" creationId="{A2156655-8E8C-9782-1352-FC80C82F7DB1}"/>
          </ac:spMkLst>
        </pc:spChg>
        <pc:spChg chg="mod">
          <ac:chgData name="Orla Pedersen" userId="6d5af7af-f8a8-4d58-9fb9-ec0202c9e0eb" providerId="ADAL" clId="{4522BA8F-64DF-45D1-BE4F-A42CDFC2C72C}" dt="2024-02-27T07:19:20.940" v="103" actId="207"/>
          <ac:spMkLst>
            <pc:docMk/>
            <pc:sldMk cId="3006232826" sldId="456"/>
            <ac:spMk id="24" creationId="{D47C7ED6-1D5F-8C4E-B2C7-0DB953D49572}"/>
          </ac:spMkLst>
        </pc:spChg>
      </pc:sldChg>
      <pc:sldChg chg="modSp mod">
        <pc:chgData name="Orla Pedersen" userId="6d5af7af-f8a8-4d58-9fb9-ec0202c9e0eb" providerId="ADAL" clId="{4522BA8F-64DF-45D1-BE4F-A42CDFC2C72C}" dt="2024-02-27T07:20:29.758" v="112" actId="207"/>
        <pc:sldMkLst>
          <pc:docMk/>
          <pc:sldMk cId="3764346597" sldId="457"/>
        </pc:sldMkLst>
        <pc:spChg chg="mod">
          <ac:chgData name="Orla Pedersen" userId="6d5af7af-f8a8-4d58-9fb9-ec0202c9e0eb" providerId="ADAL" clId="{4522BA8F-64DF-45D1-BE4F-A42CDFC2C72C}" dt="2024-02-27T07:20:29.758" v="112" actId="207"/>
          <ac:spMkLst>
            <pc:docMk/>
            <pc:sldMk cId="3764346597" sldId="457"/>
            <ac:spMk id="3" creationId="{4F6DADA0-614D-4B8A-06E3-6BF9A5CF83A8}"/>
          </ac:spMkLst>
        </pc:spChg>
      </pc:sldChg>
      <pc:sldChg chg="modSp mod">
        <pc:chgData name="Orla Pedersen" userId="6d5af7af-f8a8-4d58-9fb9-ec0202c9e0eb" providerId="ADAL" clId="{4522BA8F-64DF-45D1-BE4F-A42CDFC2C72C}" dt="2024-02-27T07:20:24.430" v="111" actId="207"/>
        <pc:sldMkLst>
          <pc:docMk/>
          <pc:sldMk cId="2769668814" sldId="458"/>
        </pc:sldMkLst>
        <pc:spChg chg="mod">
          <ac:chgData name="Orla Pedersen" userId="6d5af7af-f8a8-4d58-9fb9-ec0202c9e0eb" providerId="ADAL" clId="{4522BA8F-64DF-45D1-BE4F-A42CDFC2C72C}" dt="2024-02-27T07:20:24.430" v="111" actId="207"/>
          <ac:spMkLst>
            <pc:docMk/>
            <pc:sldMk cId="2769668814" sldId="458"/>
            <ac:spMk id="5" creationId="{7E1AAA22-7FF7-024B-FA32-1691673437B3}"/>
          </ac:spMkLst>
        </pc:spChg>
        <pc:spChg chg="mod">
          <ac:chgData name="Orla Pedersen" userId="6d5af7af-f8a8-4d58-9fb9-ec0202c9e0eb" providerId="ADAL" clId="{4522BA8F-64DF-45D1-BE4F-A42CDFC2C72C}" dt="2024-02-27T07:19:53.360" v="107" actId="207"/>
          <ac:spMkLst>
            <pc:docMk/>
            <pc:sldMk cId="2769668814" sldId="458"/>
            <ac:spMk id="19" creationId="{61532342-1680-8A65-5843-B0F1347C71D2}"/>
          </ac:spMkLst>
        </pc:spChg>
        <pc:spChg chg="mod">
          <ac:chgData name="Orla Pedersen" userId="6d5af7af-f8a8-4d58-9fb9-ec0202c9e0eb" providerId="ADAL" clId="{4522BA8F-64DF-45D1-BE4F-A42CDFC2C72C}" dt="2024-02-27T07:19:34.743" v="105" actId="207"/>
          <ac:spMkLst>
            <pc:docMk/>
            <pc:sldMk cId="2769668814" sldId="458"/>
            <ac:spMk id="20" creationId="{B9DED817-4A5A-DCA6-D3A1-4700F98B7E2F}"/>
          </ac:spMkLst>
        </pc:spChg>
        <pc:spChg chg="mod">
          <ac:chgData name="Orla Pedersen" userId="6d5af7af-f8a8-4d58-9fb9-ec0202c9e0eb" providerId="ADAL" clId="{4522BA8F-64DF-45D1-BE4F-A42CDFC2C72C}" dt="2024-02-27T07:20:16.681" v="110" actId="207"/>
          <ac:spMkLst>
            <pc:docMk/>
            <pc:sldMk cId="2769668814" sldId="458"/>
            <ac:spMk id="24" creationId="{12903269-4952-4F6C-31F2-ABCA1DCCC776}"/>
          </ac:spMkLst>
        </pc:spChg>
        <pc:spChg chg="mod">
          <ac:chgData name="Orla Pedersen" userId="6d5af7af-f8a8-4d58-9fb9-ec0202c9e0eb" providerId="ADAL" clId="{4522BA8F-64DF-45D1-BE4F-A42CDFC2C72C}" dt="2024-02-27T07:19:59.355" v="108" actId="207"/>
          <ac:spMkLst>
            <pc:docMk/>
            <pc:sldMk cId="2769668814" sldId="458"/>
            <ac:spMk id="25" creationId="{4514253F-248B-B34B-504A-C57ACA81B0F3}"/>
          </ac:spMkLst>
        </pc:spChg>
        <pc:cxnChg chg="mod">
          <ac:chgData name="Orla Pedersen" userId="6d5af7af-f8a8-4d58-9fb9-ec0202c9e0eb" providerId="ADAL" clId="{4522BA8F-64DF-45D1-BE4F-A42CDFC2C72C}" dt="2024-02-27T07:19:44.478" v="106" actId="208"/>
          <ac:cxnSpMkLst>
            <pc:docMk/>
            <pc:sldMk cId="2769668814" sldId="458"/>
            <ac:cxnSpMk id="21" creationId="{4677772D-61F3-8725-4370-6F6B86D26110}"/>
          </ac:cxnSpMkLst>
        </pc:cxnChg>
        <pc:cxnChg chg="mod">
          <ac:chgData name="Orla Pedersen" userId="6d5af7af-f8a8-4d58-9fb9-ec0202c9e0eb" providerId="ADAL" clId="{4522BA8F-64DF-45D1-BE4F-A42CDFC2C72C}" dt="2024-02-27T07:20:07.732" v="109" actId="208"/>
          <ac:cxnSpMkLst>
            <pc:docMk/>
            <pc:sldMk cId="2769668814" sldId="458"/>
            <ac:cxnSpMk id="26" creationId="{5BA1336F-A65F-6432-D947-4706CF80E5C7}"/>
          </ac:cxnSpMkLst>
        </pc:cxnChg>
      </pc:sldChg>
      <pc:sldChg chg="modSp mod">
        <pc:chgData name="Orla Pedersen" userId="6d5af7af-f8a8-4d58-9fb9-ec0202c9e0eb" providerId="ADAL" clId="{4522BA8F-64DF-45D1-BE4F-A42CDFC2C72C}" dt="2024-02-27T07:09:59.056" v="62" actId="207"/>
        <pc:sldMkLst>
          <pc:docMk/>
          <pc:sldMk cId="1961036878" sldId="459"/>
        </pc:sldMkLst>
        <pc:spChg chg="mod">
          <ac:chgData name="Orla Pedersen" userId="6d5af7af-f8a8-4d58-9fb9-ec0202c9e0eb" providerId="ADAL" clId="{4522BA8F-64DF-45D1-BE4F-A42CDFC2C72C}" dt="2024-02-27T07:09:52.829" v="61" actId="207"/>
          <ac:spMkLst>
            <pc:docMk/>
            <pc:sldMk cId="1961036878" sldId="459"/>
            <ac:spMk id="5" creationId="{61D08308-0EB4-54BF-E88B-E48B0F5F051A}"/>
          </ac:spMkLst>
        </pc:spChg>
        <pc:spChg chg="mod">
          <ac:chgData name="Orla Pedersen" userId="6d5af7af-f8a8-4d58-9fb9-ec0202c9e0eb" providerId="ADAL" clId="{4522BA8F-64DF-45D1-BE4F-A42CDFC2C72C}" dt="2024-02-27T07:09:59.056" v="62" actId="207"/>
          <ac:spMkLst>
            <pc:docMk/>
            <pc:sldMk cId="1961036878" sldId="459"/>
            <ac:spMk id="11" creationId="{C16A4673-1AA3-4A44-94DD-9F30B0AA04F0}"/>
          </ac:spMkLst>
        </pc:spChg>
      </pc:sldChg>
      <pc:sldChg chg="modSp mod">
        <pc:chgData name="Orla Pedersen" userId="6d5af7af-f8a8-4d58-9fb9-ec0202c9e0eb" providerId="ADAL" clId="{4522BA8F-64DF-45D1-BE4F-A42CDFC2C72C}" dt="2024-02-27T07:10:16.318" v="64" actId="207"/>
        <pc:sldMkLst>
          <pc:docMk/>
          <pc:sldMk cId="2479231506" sldId="460"/>
        </pc:sldMkLst>
        <pc:spChg chg="mod">
          <ac:chgData name="Orla Pedersen" userId="6d5af7af-f8a8-4d58-9fb9-ec0202c9e0eb" providerId="ADAL" clId="{4522BA8F-64DF-45D1-BE4F-A42CDFC2C72C}" dt="2024-02-27T07:10:09.879" v="63" actId="207"/>
          <ac:spMkLst>
            <pc:docMk/>
            <pc:sldMk cId="2479231506" sldId="460"/>
            <ac:spMk id="2" creationId="{33DB7683-A938-F663-2D25-4ACDF80CA110}"/>
          </ac:spMkLst>
        </pc:spChg>
        <pc:spChg chg="mod">
          <ac:chgData name="Orla Pedersen" userId="6d5af7af-f8a8-4d58-9fb9-ec0202c9e0eb" providerId="ADAL" clId="{4522BA8F-64DF-45D1-BE4F-A42CDFC2C72C}" dt="2024-02-27T07:10:16.318" v="64" actId="207"/>
          <ac:spMkLst>
            <pc:docMk/>
            <pc:sldMk cId="2479231506" sldId="460"/>
            <ac:spMk id="24" creationId="{F689F517-C016-8547-A39E-054ED577911E}"/>
          </ac:spMkLst>
        </pc:spChg>
      </pc:sldChg>
      <pc:sldChg chg="modSp mod">
        <pc:chgData name="Orla Pedersen" userId="6d5af7af-f8a8-4d58-9fb9-ec0202c9e0eb" providerId="ADAL" clId="{4522BA8F-64DF-45D1-BE4F-A42CDFC2C72C}" dt="2024-02-27T07:11:57.948" v="74" actId="208"/>
        <pc:sldMkLst>
          <pc:docMk/>
          <pc:sldMk cId="3719948109" sldId="461"/>
        </pc:sldMkLst>
        <pc:spChg chg="mod">
          <ac:chgData name="Orla Pedersen" userId="6d5af7af-f8a8-4d58-9fb9-ec0202c9e0eb" providerId="ADAL" clId="{4522BA8F-64DF-45D1-BE4F-A42CDFC2C72C}" dt="2024-02-27T07:11:44.988" v="73" actId="207"/>
          <ac:spMkLst>
            <pc:docMk/>
            <pc:sldMk cId="3719948109" sldId="461"/>
            <ac:spMk id="2" creationId="{4B6D8982-F6EE-5773-30F2-D851757EFEE6}"/>
          </ac:spMkLst>
        </pc:spChg>
        <pc:spChg chg="mod">
          <ac:chgData name="Orla Pedersen" userId="6d5af7af-f8a8-4d58-9fb9-ec0202c9e0eb" providerId="ADAL" clId="{4522BA8F-64DF-45D1-BE4F-A42CDFC2C72C}" dt="2024-02-27T07:11:57.948" v="74" actId="208"/>
          <ac:spMkLst>
            <pc:docMk/>
            <pc:sldMk cId="3719948109" sldId="461"/>
            <ac:spMk id="10" creationId="{40AC3D26-D7D5-B27C-E5FE-FE09D677A025}"/>
          </ac:spMkLst>
        </pc:spChg>
      </pc:sldChg>
      <pc:sldChg chg="modSp mod">
        <pc:chgData name="Orla Pedersen" userId="6d5af7af-f8a8-4d58-9fb9-ec0202c9e0eb" providerId="ADAL" clId="{4522BA8F-64DF-45D1-BE4F-A42CDFC2C72C}" dt="2024-02-27T07:11:35.574" v="72" actId="207"/>
        <pc:sldMkLst>
          <pc:docMk/>
          <pc:sldMk cId="2097705097" sldId="462"/>
        </pc:sldMkLst>
        <pc:spChg chg="mod">
          <ac:chgData name="Orla Pedersen" userId="6d5af7af-f8a8-4d58-9fb9-ec0202c9e0eb" providerId="ADAL" clId="{4522BA8F-64DF-45D1-BE4F-A42CDFC2C72C}" dt="2024-02-27T07:10:23.138" v="65" actId="207"/>
          <ac:spMkLst>
            <pc:docMk/>
            <pc:sldMk cId="2097705097" sldId="462"/>
            <ac:spMk id="5" creationId="{DC498B49-DF68-6AA5-3DEC-755388EED71F}"/>
          </ac:spMkLst>
        </pc:spChg>
        <pc:spChg chg="mod">
          <ac:chgData name="Orla Pedersen" userId="6d5af7af-f8a8-4d58-9fb9-ec0202c9e0eb" providerId="ADAL" clId="{4522BA8F-64DF-45D1-BE4F-A42CDFC2C72C}" dt="2024-02-27T07:10:56.182" v="69" actId="207"/>
          <ac:spMkLst>
            <pc:docMk/>
            <pc:sldMk cId="2097705097" sldId="462"/>
            <ac:spMk id="9" creationId="{22111FD6-80D0-7F00-37CA-959A2079A4D5}"/>
          </ac:spMkLst>
        </pc:spChg>
        <pc:spChg chg="mod">
          <ac:chgData name="Orla Pedersen" userId="6d5af7af-f8a8-4d58-9fb9-ec0202c9e0eb" providerId="ADAL" clId="{4522BA8F-64DF-45D1-BE4F-A42CDFC2C72C}" dt="2024-02-27T07:11:35.574" v="72" actId="207"/>
          <ac:spMkLst>
            <pc:docMk/>
            <pc:sldMk cId="2097705097" sldId="462"/>
            <ac:spMk id="11" creationId="{470C5259-CEC2-3790-C635-4BB086A7965C}"/>
          </ac:spMkLst>
        </pc:spChg>
        <pc:spChg chg="mod">
          <ac:chgData name="Orla Pedersen" userId="6d5af7af-f8a8-4d58-9fb9-ec0202c9e0eb" providerId="ADAL" clId="{4522BA8F-64DF-45D1-BE4F-A42CDFC2C72C}" dt="2024-02-27T07:10:31.004" v="66" actId="207"/>
          <ac:spMkLst>
            <pc:docMk/>
            <pc:sldMk cId="2097705097" sldId="462"/>
            <ac:spMk id="13" creationId="{475B774B-EBFE-5BD6-8925-13C3588A3D3D}"/>
          </ac:spMkLst>
        </pc:spChg>
        <pc:spChg chg="mod">
          <ac:chgData name="Orla Pedersen" userId="6d5af7af-f8a8-4d58-9fb9-ec0202c9e0eb" providerId="ADAL" clId="{4522BA8F-64DF-45D1-BE4F-A42CDFC2C72C}" dt="2024-02-27T07:10:47.828" v="68" actId="207"/>
          <ac:spMkLst>
            <pc:docMk/>
            <pc:sldMk cId="2097705097" sldId="462"/>
            <ac:spMk id="20" creationId="{7D02FA16-D401-D4AD-CEA4-B4AC8A43241C}"/>
          </ac:spMkLst>
        </pc:spChg>
        <pc:cxnChg chg="mod">
          <ac:chgData name="Orla Pedersen" userId="6d5af7af-f8a8-4d58-9fb9-ec0202c9e0eb" providerId="ADAL" clId="{4522BA8F-64DF-45D1-BE4F-A42CDFC2C72C}" dt="2024-02-27T07:11:02.576" v="70" actId="208"/>
          <ac:cxnSpMkLst>
            <pc:docMk/>
            <pc:sldMk cId="2097705097" sldId="462"/>
            <ac:cxnSpMk id="10" creationId="{78E61226-3148-EF7D-0620-E56274531C5A}"/>
          </ac:cxnSpMkLst>
        </pc:cxnChg>
        <pc:cxnChg chg="mod">
          <ac:chgData name="Orla Pedersen" userId="6d5af7af-f8a8-4d58-9fb9-ec0202c9e0eb" providerId="ADAL" clId="{4522BA8F-64DF-45D1-BE4F-A42CDFC2C72C}" dt="2024-02-27T07:10:38.513" v="67" actId="208"/>
          <ac:cxnSpMkLst>
            <pc:docMk/>
            <pc:sldMk cId="2097705097" sldId="462"/>
            <ac:cxnSpMk id="14" creationId="{4E9A779A-FFC4-87F7-4765-6DF29502F706}"/>
          </ac:cxnSpMkLst>
        </pc:cxnChg>
      </pc:sldChg>
      <pc:sldChg chg="modSp mod">
        <pc:chgData name="Orla Pedersen" userId="6d5af7af-f8a8-4d58-9fb9-ec0202c9e0eb" providerId="ADAL" clId="{4522BA8F-64DF-45D1-BE4F-A42CDFC2C72C}" dt="2024-02-27T07:20:42.452" v="114" actId="207"/>
        <pc:sldMkLst>
          <pc:docMk/>
          <pc:sldMk cId="3936425631" sldId="467"/>
        </pc:sldMkLst>
        <pc:spChg chg="mod">
          <ac:chgData name="Orla Pedersen" userId="6d5af7af-f8a8-4d58-9fb9-ec0202c9e0eb" providerId="ADAL" clId="{4522BA8F-64DF-45D1-BE4F-A42CDFC2C72C}" dt="2024-02-27T07:20:38.080" v="113" actId="207"/>
          <ac:spMkLst>
            <pc:docMk/>
            <pc:sldMk cId="3936425631" sldId="467"/>
            <ac:spMk id="8" creationId="{4E19861A-14B1-BDEB-0C82-1A751E3BCF33}"/>
          </ac:spMkLst>
        </pc:spChg>
        <pc:spChg chg="mod">
          <ac:chgData name="Orla Pedersen" userId="6d5af7af-f8a8-4d58-9fb9-ec0202c9e0eb" providerId="ADAL" clId="{4522BA8F-64DF-45D1-BE4F-A42CDFC2C72C}" dt="2024-02-27T07:20:42.452" v="114" actId="207"/>
          <ac:spMkLst>
            <pc:docMk/>
            <pc:sldMk cId="3936425631" sldId="467"/>
            <ac:spMk id="11" creationId="{FBD6A227-874B-2949-B369-B3B7213336D5}"/>
          </ac:spMkLst>
        </pc:spChg>
      </pc:sldChg>
      <pc:sldChg chg="modSp mod">
        <pc:chgData name="Orla Pedersen" userId="6d5af7af-f8a8-4d58-9fb9-ec0202c9e0eb" providerId="ADAL" clId="{4522BA8F-64DF-45D1-BE4F-A42CDFC2C72C}" dt="2024-02-27T07:20:53.894" v="116" actId="207"/>
        <pc:sldMkLst>
          <pc:docMk/>
          <pc:sldMk cId="2344128660" sldId="468"/>
        </pc:sldMkLst>
        <pc:spChg chg="mod">
          <ac:chgData name="Orla Pedersen" userId="6d5af7af-f8a8-4d58-9fb9-ec0202c9e0eb" providerId="ADAL" clId="{4522BA8F-64DF-45D1-BE4F-A42CDFC2C72C}" dt="2024-02-27T07:20:48.996" v="115" actId="207"/>
          <ac:spMkLst>
            <pc:docMk/>
            <pc:sldMk cId="2344128660" sldId="468"/>
            <ac:spMk id="6" creationId="{AD9C3CB0-30AE-3661-77C5-D89BD38F2F94}"/>
          </ac:spMkLst>
        </pc:spChg>
        <pc:spChg chg="mod">
          <ac:chgData name="Orla Pedersen" userId="6d5af7af-f8a8-4d58-9fb9-ec0202c9e0eb" providerId="ADAL" clId="{4522BA8F-64DF-45D1-BE4F-A42CDFC2C72C}" dt="2024-02-27T07:20:53.894" v="116" actId="207"/>
          <ac:spMkLst>
            <pc:docMk/>
            <pc:sldMk cId="2344128660" sldId="468"/>
            <ac:spMk id="24" creationId="{9E105C8F-5DE9-634C-81BB-98411F9805BE}"/>
          </ac:spMkLst>
        </pc:spChg>
      </pc:sldChg>
      <pc:sldChg chg="modSp mod">
        <pc:chgData name="Orla Pedersen" userId="6d5af7af-f8a8-4d58-9fb9-ec0202c9e0eb" providerId="ADAL" clId="{4522BA8F-64DF-45D1-BE4F-A42CDFC2C72C}" dt="2024-02-27T07:21:58.997" v="125" actId="208"/>
        <pc:sldMkLst>
          <pc:docMk/>
          <pc:sldMk cId="82169510" sldId="469"/>
        </pc:sldMkLst>
        <pc:spChg chg="mod">
          <ac:chgData name="Orla Pedersen" userId="6d5af7af-f8a8-4d58-9fb9-ec0202c9e0eb" providerId="ADAL" clId="{4522BA8F-64DF-45D1-BE4F-A42CDFC2C72C}" dt="2024-02-27T07:21:58.997" v="125" actId="208"/>
          <ac:spMkLst>
            <pc:docMk/>
            <pc:sldMk cId="82169510" sldId="469"/>
            <ac:spMk id="21" creationId="{F1D9635F-EBC3-A642-83E0-3C40CD69FEAB}"/>
          </ac:spMkLst>
        </pc:spChg>
        <pc:spChg chg="mod">
          <ac:chgData name="Orla Pedersen" userId="6d5af7af-f8a8-4d58-9fb9-ec0202c9e0eb" providerId="ADAL" clId="{4522BA8F-64DF-45D1-BE4F-A42CDFC2C72C}" dt="2024-02-27T07:21:48.614" v="124" actId="207"/>
          <ac:spMkLst>
            <pc:docMk/>
            <pc:sldMk cId="82169510" sldId="469"/>
            <ac:spMk id="45" creationId="{568BE7F6-84A8-4C98-2384-96F9FE90EF59}"/>
          </ac:spMkLst>
        </pc:spChg>
      </pc:sldChg>
      <pc:sldChg chg="modSp mod">
        <pc:chgData name="Orla Pedersen" userId="6d5af7af-f8a8-4d58-9fb9-ec0202c9e0eb" providerId="ADAL" clId="{4522BA8F-64DF-45D1-BE4F-A42CDFC2C72C}" dt="2024-02-27T07:21:39.819" v="123" actId="207"/>
        <pc:sldMkLst>
          <pc:docMk/>
          <pc:sldMk cId="1091817945" sldId="470"/>
        </pc:sldMkLst>
        <pc:spChg chg="mod">
          <ac:chgData name="Orla Pedersen" userId="6d5af7af-f8a8-4d58-9fb9-ec0202c9e0eb" providerId="ADAL" clId="{4522BA8F-64DF-45D1-BE4F-A42CDFC2C72C}" dt="2024-02-27T07:20:59.312" v="117" actId="207"/>
          <ac:spMkLst>
            <pc:docMk/>
            <pc:sldMk cId="1091817945" sldId="470"/>
            <ac:spMk id="5" creationId="{F92847C0-B9A6-471F-A1DC-C154C58F24C7}"/>
          </ac:spMkLst>
        </pc:spChg>
        <pc:spChg chg="mod">
          <ac:chgData name="Orla Pedersen" userId="6d5af7af-f8a8-4d58-9fb9-ec0202c9e0eb" providerId="ADAL" clId="{4522BA8F-64DF-45D1-BE4F-A42CDFC2C72C}" dt="2024-02-27T07:21:19.870" v="120" actId="207"/>
          <ac:spMkLst>
            <pc:docMk/>
            <pc:sldMk cId="1091817945" sldId="470"/>
            <ac:spMk id="25" creationId="{ABCDF0B7-2962-3168-653C-A36592BB6E4E}"/>
          </ac:spMkLst>
        </pc:spChg>
        <pc:spChg chg="mod">
          <ac:chgData name="Orla Pedersen" userId="6d5af7af-f8a8-4d58-9fb9-ec0202c9e0eb" providerId="ADAL" clId="{4522BA8F-64DF-45D1-BE4F-A42CDFC2C72C}" dt="2024-02-27T07:21:05.382" v="118" actId="207"/>
          <ac:spMkLst>
            <pc:docMk/>
            <pc:sldMk cId="1091817945" sldId="470"/>
            <ac:spMk id="26" creationId="{D1C4CC18-3AF0-A4B6-0C36-0D450FB6EA6A}"/>
          </ac:spMkLst>
        </pc:spChg>
        <pc:spChg chg="mod">
          <ac:chgData name="Orla Pedersen" userId="6d5af7af-f8a8-4d58-9fb9-ec0202c9e0eb" providerId="ADAL" clId="{4522BA8F-64DF-45D1-BE4F-A42CDFC2C72C}" dt="2024-02-27T07:21:39.819" v="123" actId="207"/>
          <ac:spMkLst>
            <pc:docMk/>
            <pc:sldMk cId="1091817945" sldId="470"/>
            <ac:spMk id="29" creationId="{E9714133-7ADF-3C89-EF06-22BB173E6927}"/>
          </ac:spMkLst>
        </pc:spChg>
        <pc:spChg chg="mod">
          <ac:chgData name="Orla Pedersen" userId="6d5af7af-f8a8-4d58-9fb9-ec0202c9e0eb" providerId="ADAL" clId="{4522BA8F-64DF-45D1-BE4F-A42CDFC2C72C}" dt="2024-02-27T07:21:24.966" v="121" actId="207"/>
          <ac:spMkLst>
            <pc:docMk/>
            <pc:sldMk cId="1091817945" sldId="470"/>
            <ac:spMk id="30" creationId="{F9675C31-739F-F7D0-32AC-E83A18984EF7}"/>
          </ac:spMkLst>
        </pc:spChg>
        <pc:cxnChg chg="mod">
          <ac:chgData name="Orla Pedersen" userId="6d5af7af-f8a8-4d58-9fb9-ec0202c9e0eb" providerId="ADAL" clId="{4522BA8F-64DF-45D1-BE4F-A42CDFC2C72C}" dt="2024-02-27T07:21:13.551" v="119" actId="208"/>
          <ac:cxnSpMkLst>
            <pc:docMk/>
            <pc:sldMk cId="1091817945" sldId="470"/>
            <ac:cxnSpMk id="27" creationId="{CF0767DF-6219-3CE8-4449-B9208B6AB9C8}"/>
          </ac:cxnSpMkLst>
        </pc:cxnChg>
        <pc:cxnChg chg="mod">
          <ac:chgData name="Orla Pedersen" userId="6d5af7af-f8a8-4d58-9fb9-ec0202c9e0eb" providerId="ADAL" clId="{4522BA8F-64DF-45D1-BE4F-A42CDFC2C72C}" dt="2024-02-27T07:21:34.179" v="122" actId="208"/>
          <ac:cxnSpMkLst>
            <pc:docMk/>
            <pc:sldMk cId="1091817945" sldId="470"/>
            <ac:cxnSpMk id="31" creationId="{52A677F2-BAE1-70FC-A6C3-AA47CB20B1C2}"/>
          </ac:cxnSpMkLst>
        </pc:cxnChg>
      </pc:sldChg>
      <pc:sldChg chg="modSp mod">
        <pc:chgData name="Orla Pedersen" userId="6d5af7af-f8a8-4d58-9fb9-ec0202c9e0eb" providerId="ADAL" clId="{4522BA8F-64DF-45D1-BE4F-A42CDFC2C72C}" dt="2024-02-27T07:00:15.468" v="8" actId="207"/>
        <pc:sldMkLst>
          <pc:docMk/>
          <pc:sldMk cId="2372893133" sldId="492"/>
        </pc:sldMkLst>
        <pc:spChg chg="mod">
          <ac:chgData name="Orla Pedersen" userId="6d5af7af-f8a8-4d58-9fb9-ec0202c9e0eb" providerId="ADAL" clId="{4522BA8F-64DF-45D1-BE4F-A42CDFC2C72C}" dt="2024-02-27T07:00:15.468" v="8" actId="207"/>
          <ac:spMkLst>
            <pc:docMk/>
            <pc:sldMk cId="2372893133" sldId="492"/>
            <ac:spMk id="5" creationId="{A16313A2-ADBA-4AE3-ABB2-C65EEE5F2155}"/>
          </ac:spMkLst>
        </pc:spChg>
        <pc:spChg chg="mod">
          <ac:chgData name="Orla Pedersen" userId="6d5af7af-f8a8-4d58-9fb9-ec0202c9e0eb" providerId="ADAL" clId="{4522BA8F-64DF-45D1-BE4F-A42CDFC2C72C}" dt="2024-02-27T07:00:03.429" v="7" actId="207"/>
          <ac:spMkLst>
            <pc:docMk/>
            <pc:sldMk cId="2372893133" sldId="492"/>
            <ac:spMk id="12" creationId="{59DF35AC-2BB6-BE44-8DAA-E42B0650F752}"/>
          </ac:spMkLst>
        </pc:spChg>
      </pc:sldChg>
      <pc:sldChg chg="modSp mod">
        <pc:chgData name="Orla Pedersen" userId="6d5af7af-f8a8-4d58-9fb9-ec0202c9e0eb" providerId="ADAL" clId="{4522BA8F-64DF-45D1-BE4F-A42CDFC2C72C}" dt="2024-02-27T07:00:47.024" v="10" actId="207"/>
        <pc:sldMkLst>
          <pc:docMk/>
          <pc:sldMk cId="1396476442" sldId="493"/>
        </pc:sldMkLst>
        <pc:spChg chg="mod">
          <ac:chgData name="Orla Pedersen" userId="6d5af7af-f8a8-4d58-9fb9-ec0202c9e0eb" providerId="ADAL" clId="{4522BA8F-64DF-45D1-BE4F-A42CDFC2C72C}" dt="2024-02-27T07:00:29.162" v="9" actId="207"/>
          <ac:spMkLst>
            <pc:docMk/>
            <pc:sldMk cId="1396476442" sldId="493"/>
            <ac:spMk id="2" creationId="{BDF563CB-0CB3-DF55-2129-65B15250C757}"/>
          </ac:spMkLst>
        </pc:spChg>
        <pc:spChg chg="mod">
          <ac:chgData name="Orla Pedersen" userId="6d5af7af-f8a8-4d58-9fb9-ec0202c9e0eb" providerId="ADAL" clId="{4522BA8F-64DF-45D1-BE4F-A42CDFC2C72C}" dt="2024-02-27T07:00:47.024" v="10" actId="207"/>
          <ac:spMkLst>
            <pc:docMk/>
            <pc:sldMk cId="1396476442" sldId="493"/>
            <ac:spMk id="24" creationId="{4A0512F9-2040-554A-A8B8-E03DBFBDB44B}"/>
          </ac:spMkLst>
        </pc:spChg>
      </pc:sldChg>
      <pc:sldChg chg="modSp mod">
        <pc:chgData name="Orla Pedersen" userId="6d5af7af-f8a8-4d58-9fb9-ec0202c9e0eb" providerId="ADAL" clId="{4522BA8F-64DF-45D1-BE4F-A42CDFC2C72C}" dt="2024-02-27T07:03:11.532" v="23" actId="207"/>
        <pc:sldMkLst>
          <pc:docMk/>
          <pc:sldMk cId="2023792387" sldId="494"/>
        </pc:sldMkLst>
        <pc:spChg chg="mod">
          <ac:chgData name="Orla Pedersen" userId="6d5af7af-f8a8-4d58-9fb9-ec0202c9e0eb" providerId="ADAL" clId="{4522BA8F-64DF-45D1-BE4F-A42CDFC2C72C}" dt="2024-02-27T07:03:11.532" v="23" actId="207"/>
          <ac:spMkLst>
            <pc:docMk/>
            <pc:sldMk cId="2023792387" sldId="494"/>
            <ac:spMk id="3" creationId="{417D424C-E29B-0D0E-C49D-6FF26A023E77}"/>
          </ac:spMkLst>
        </pc:spChg>
      </pc:sldChg>
      <pc:sldChg chg="modSp mod">
        <pc:chgData name="Orla Pedersen" userId="6d5af7af-f8a8-4d58-9fb9-ec0202c9e0eb" providerId="ADAL" clId="{4522BA8F-64DF-45D1-BE4F-A42CDFC2C72C}" dt="2024-02-27T07:07:31.674" v="49" actId="207"/>
        <pc:sldMkLst>
          <pc:docMk/>
          <pc:sldMk cId="1487812989" sldId="496"/>
        </pc:sldMkLst>
        <pc:spChg chg="mod">
          <ac:chgData name="Orla Pedersen" userId="6d5af7af-f8a8-4d58-9fb9-ec0202c9e0eb" providerId="ADAL" clId="{4522BA8F-64DF-45D1-BE4F-A42CDFC2C72C}" dt="2024-02-27T07:07:31.674" v="49" actId="207"/>
          <ac:spMkLst>
            <pc:docMk/>
            <pc:sldMk cId="1487812989" sldId="496"/>
            <ac:spMk id="5" creationId="{EF299D5C-D329-C15F-B8B8-CA991D282DAC}"/>
          </ac:spMkLst>
        </pc:spChg>
      </pc:sldChg>
      <pc:sldChg chg="modSp mod">
        <pc:chgData name="Orla Pedersen" userId="6d5af7af-f8a8-4d58-9fb9-ec0202c9e0eb" providerId="ADAL" clId="{4522BA8F-64DF-45D1-BE4F-A42CDFC2C72C}" dt="2024-02-27T07:22:14.345" v="127" actId="207"/>
        <pc:sldMkLst>
          <pc:docMk/>
          <pc:sldMk cId="4101103515" sldId="497"/>
        </pc:sldMkLst>
        <pc:spChg chg="mod">
          <ac:chgData name="Orla Pedersen" userId="6d5af7af-f8a8-4d58-9fb9-ec0202c9e0eb" providerId="ADAL" clId="{4522BA8F-64DF-45D1-BE4F-A42CDFC2C72C}" dt="2024-02-27T07:22:14.345" v="127" actId="207"/>
          <ac:spMkLst>
            <pc:docMk/>
            <pc:sldMk cId="4101103515" sldId="497"/>
            <ac:spMk id="14" creationId="{1FF2AB26-DBDB-2F5D-AA78-D77F20D8489F}"/>
          </ac:spMkLst>
        </pc:spChg>
      </pc:sldChg>
      <pc:sldChg chg="modSp mod">
        <pc:chgData name="Orla Pedersen" userId="6d5af7af-f8a8-4d58-9fb9-ec0202c9e0eb" providerId="ADAL" clId="{4522BA8F-64DF-45D1-BE4F-A42CDFC2C72C}" dt="2024-02-27T07:17:29.086" v="96" actId="207"/>
        <pc:sldMkLst>
          <pc:docMk/>
          <pc:sldMk cId="1857924064" sldId="505"/>
        </pc:sldMkLst>
        <pc:spChg chg="mod">
          <ac:chgData name="Orla Pedersen" userId="6d5af7af-f8a8-4d58-9fb9-ec0202c9e0eb" providerId="ADAL" clId="{4522BA8F-64DF-45D1-BE4F-A42CDFC2C72C}" dt="2024-02-27T06:59:27.186" v="5" actId="207"/>
          <ac:spMkLst>
            <pc:docMk/>
            <pc:sldMk cId="1857924064" sldId="505"/>
            <ac:spMk id="5" creationId="{F51ADEA9-0AE4-C839-87E5-D13F6FE33B1C}"/>
          </ac:spMkLst>
        </pc:spChg>
        <pc:spChg chg="mod">
          <ac:chgData name="Orla Pedersen" userId="6d5af7af-f8a8-4d58-9fb9-ec0202c9e0eb" providerId="ADAL" clId="{4522BA8F-64DF-45D1-BE4F-A42CDFC2C72C}" dt="2024-02-27T07:17:29.086" v="96" actId="207"/>
          <ac:spMkLst>
            <pc:docMk/>
            <pc:sldMk cId="1857924064" sldId="505"/>
            <ac:spMk id="14" creationId="{769DCA2F-88D5-6E8E-1513-91D5C85D5168}"/>
          </ac:spMkLst>
        </pc:spChg>
      </pc:sldChg>
      <pc:sldChg chg="modSp mod">
        <pc:chgData name="Orla Pedersen" userId="6d5af7af-f8a8-4d58-9fb9-ec0202c9e0eb" providerId="ADAL" clId="{4522BA8F-64DF-45D1-BE4F-A42CDFC2C72C}" dt="2024-02-27T07:17:41.589" v="97" actId="207"/>
        <pc:sldMkLst>
          <pc:docMk/>
          <pc:sldMk cId="2776789377" sldId="506"/>
        </pc:sldMkLst>
        <pc:spChg chg="mod">
          <ac:chgData name="Orla Pedersen" userId="6d5af7af-f8a8-4d58-9fb9-ec0202c9e0eb" providerId="ADAL" clId="{4522BA8F-64DF-45D1-BE4F-A42CDFC2C72C}" dt="2024-02-27T06:59:50.253" v="6" actId="207"/>
          <ac:spMkLst>
            <pc:docMk/>
            <pc:sldMk cId="2776789377" sldId="506"/>
            <ac:spMk id="58" creationId="{D85E8B04-3BB3-4BF6-2A1F-B1CADB78DAEA}"/>
          </ac:spMkLst>
        </pc:spChg>
        <pc:spChg chg="mod">
          <ac:chgData name="Orla Pedersen" userId="6d5af7af-f8a8-4d58-9fb9-ec0202c9e0eb" providerId="ADAL" clId="{4522BA8F-64DF-45D1-BE4F-A42CDFC2C72C}" dt="2024-02-27T07:17:41.589" v="97" actId="207"/>
          <ac:spMkLst>
            <pc:docMk/>
            <pc:sldMk cId="2776789377" sldId="506"/>
            <ac:spMk id="62" creationId="{D7696D5B-2C1F-03F5-3E25-DC5883E03CE3}"/>
          </ac:spMkLst>
        </pc:spChg>
      </pc:sldChg>
      <pc:sldChg chg="modSp mod">
        <pc:chgData name="Orla Pedersen" userId="6d5af7af-f8a8-4d58-9fb9-ec0202c9e0eb" providerId="ADAL" clId="{4522BA8F-64DF-45D1-BE4F-A42CDFC2C72C}" dt="2024-02-27T07:02:43.567" v="22" actId="207"/>
        <pc:sldMkLst>
          <pc:docMk/>
          <pc:sldMk cId="1888546922" sldId="508"/>
        </pc:sldMkLst>
        <pc:spChg chg="mod">
          <ac:chgData name="Orla Pedersen" userId="6d5af7af-f8a8-4d58-9fb9-ec0202c9e0eb" providerId="ADAL" clId="{4522BA8F-64DF-45D1-BE4F-A42CDFC2C72C}" dt="2024-02-27T07:01:24.544" v="15" actId="207"/>
          <ac:spMkLst>
            <pc:docMk/>
            <pc:sldMk cId="1888546922" sldId="508"/>
            <ac:spMk id="5" creationId="{2F1AF87C-DE5B-1020-6FDC-67AB4043C96F}"/>
          </ac:spMkLst>
        </pc:spChg>
        <pc:spChg chg="mod">
          <ac:chgData name="Orla Pedersen" userId="6d5af7af-f8a8-4d58-9fb9-ec0202c9e0eb" providerId="ADAL" clId="{4522BA8F-64DF-45D1-BE4F-A42CDFC2C72C}" dt="2024-02-27T07:01:45.650" v="17" actId="207"/>
          <ac:spMkLst>
            <pc:docMk/>
            <pc:sldMk cId="1888546922" sldId="508"/>
            <ac:spMk id="22" creationId="{389C3E3F-1F83-4CC5-A593-A337C4771596}"/>
          </ac:spMkLst>
        </pc:spChg>
        <pc:spChg chg="mod">
          <ac:chgData name="Orla Pedersen" userId="6d5af7af-f8a8-4d58-9fb9-ec0202c9e0eb" providerId="ADAL" clId="{4522BA8F-64DF-45D1-BE4F-A42CDFC2C72C}" dt="2024-02-27T07:02:10.350" v="19" actId="207"/>
          <ac:spMkLst>
            <pc:docMk/>
            <pc:sldMk cId="1888546922" sldId="508"/>
            <ac:spMk id="23" creationId="{DABCCECC-8334-0B8A-61BF-1A2CB21920CE}"/>
          </ac:spMkLst>
        </pc:spChg>
        <pc:spChg chg="mod">
          <ac:chgData name="Orla Pedersen" userId="6d5af7af-f8a8-4d58-9fb9-ec0202c9e0eb" providerId="ADAL" clId="{4522BA8F-64DF-45D1-BE4F-A42CDFC2C72C}" dt="2024-02-27T07:02:43.567" v="22" actId="207"/>
          <ac:spMkLst>
            <pc:docMk/>
            <pc:sldMk cId="1888546922" sldId="508"/>
            <ac:spMk id="26" creationId="{49B44CD8-3548-6364-660D-DDE0B9255C3B}"/>
          </ac:spMkLst>
        </pc:spChg>
        <pc:spChg chg="mod">
          <ac:chgData name="Orla Pedersen" userId="6d5af7af-f8a8-4d58-9fb9-ec0202c9e0eb" providerId="ADAL" clId="{4522BA8F-64DF-45D1-BE4F-A42CDFC2C72C}" dt="2024-02-27T07:01:59.785" v="18" actId="207"/>
          <ac:spMkLst>
            <pc:docMk/>
            <pc:sldMk cId="1888546922" sldId="508"/>
            <ac:spMk id="28" creationId="{DF816A6F-505B-3A96-B36E-9C380F599D0D}"/>
          </ac:spMkLst>
        </pc:spChg>
        <pc:cxnChg chg="mod">
          <ac:chgData name="Orla Pedersen" userId="6d5af7af-f8a8-4d58-9fb9-ec0202c9e0eb" providerId="ADAL" clId="{4522BA8F-64DF-45D1-BE4F-A42CDFC2C72C}" dt="2024-02-27T07:02:23.590" v="20" actId="208"/>
          <ac:cxnSpMkLst>
            <pc:docMk/>
            <pc:sldMk cId="1888546922" sldId="508"/>
            <ac:cxnSpMk id="24" creationId="{151BB8D6-4D7F-29F7-6493-394E6594AC2C}"/>
          </ac:cxnSpMkLst>
        </pc:cxnChg>
        <pc:cxnChg chg="mod">
          <ac:chgData name="Orla Pedersen" userId="6d5af7af-f8a8-4d58-9fb9-ec0202c9e0eb" providerId="ADAL" clId="{4522BA8F-64DF-45D1-BE4F-A42CDFC2C72C}" dt="2024-02-27T07:02:32.275" v="21" actId="208"/>
          <ac:cxnSpMkLst>
            <pc:docMk/>
            <pc:sldMk cId="1888546922" sldId="508"/>
            <ac:cxnSpMk id="29" creationId="{501E2D66-6E69-B86C-E080-F92D96C4008F}"/>
          </ac:cxnSpMkLst>
        </pc:cxnChg>
      </pc:sldChg>
      <pc:sldChg chg="modSp mod">
        <pc:chgData name="Orla Pedersen" userId="6d5af7af-f8a8-4d58-9fb9-ec0202c9e0eb" providerId="ADAL" clId="{4522BA8F-64DF-45D1-BE4F-A42CDFC2C72C}" dt="2024-02-27T07:04:46.469" v="33" actId="207"/>
        <pc:sldMkLst>
          <pc:docMk/>
          <pc:sldMk cId="3198642863" sldId="509"/>
        </pc:sldMkLst>
        <pc:spChg chg="mod">
          <ac:chgData name="Orla Pedersen" userId="6d5af7af-f8a8-4d58-9fb9-ec0202c9e0eb" providerId="ADAL" clId="{4522BA8F-64DF-45D1-BE4F-A42CDFC2C72C}" dt="2024-02-27T07:03:44.411" v="27" actId="207"/>
          <ac:spMkLst>
            <pc:docMk/>
            <pc:sldMk cId="3198642863" sldId="509"/>
            <ac:spMk id="5" creationId="{2F1AF87C-DE5B-1020-6FDC-67AB4043C96F}"/>
          </ac:spMkLst>
        </pc:spChg>
        <pc:spChg chg="mod">
          <ac:chgData name="Orla Pedersen" userId="6d5af7af-f8a8-4d58-9fb9-ec0202c9e0eb" providerId="ADAL" clId="{4522BA8F-64DF-45D1-BE4F-A42CDFC2C72C}" dt="2024-02-27T07:04:14.387" v="30" actId="207"/>
          <ac:spMkLst>
            <pc:docMk/>
            <pc:sldMk cId="3198642863" sldId="509"/>
            <ac:spMk id="9" creationId="{127AF3B3-CA5B-9353-D6FC-2C571502242C}"/>
          </ac:spMkLst>
        </pc:spChg>
        <pc:spChg chg="mod">
          <ac:chgData name="Orla Pedersen" userId="6d5af7af-f8a8-4d58-9fb9-ec0202c9e0eb" providerId="ADAL" clId="{4522BA8F-64DF-45D1-BE4F-A42CDFC2C72C}" dt="2024-02-27T07:04:46.469" v="33" actId="207"/>
          <ac:spMkLst>
            <pc:docMk/>
            <pc:sldMk cId="3198642863" sldId="509"/>
            <ac:spMk id="11" creationId="{288A4AA9-45B4-92F4-2D33-70E91B6357F2}"/>
          </ac:spMkLst>
        </pc:spChg>
        <pc:spChg chg="mod">
          <ac:chgData name="Orla Pedersen" userId="6d5af7af-f8a8-4d58-9fb9-ec0202c9e0eb" providerId="ADAL" clId="{4522BA8F-64DF-45D1-BE4F-A42CDFC2C72C}" dt="2024-02-27T07:03:55.856" v="28" actId="207"/>
          <ac:spMkLst>
            <pc:docMk/>
            <pc:sldMk cId="3198642863" sldId="509"/>
            <ac:spMk id="18" creationId="{549321E3-A2B5-CBE7-A436-D2B252418729}"/>
          </ac:spMkLst>
        </pc:spChg>
        <pc:spChg chg="mod">
          <ac:chgData name="Orla Pedersen" userId="6d5af7af-f8a8-4d58-9fb9-ec0202c9e0eb" providerId="ADAL" clId="{4522BA8F-64DF-45D1-BE4F-A42CDFC2C72C}" dt="2024-02-27T07:04:27.097" v="31" actId="207"/>
          <ac:spMkLst>
            <pc:docMk/>
            <pc:sldMk cId="3198642863" sldId="509"/>
            <ac:spMk id="21" creationId="{91AD0819-8F9C-9CE5-6DB1-0EB77CC1095E}"/>
          </ac:spMkLst>
        </pc:spChg>
        <pc:cxnChg chg="mod">
          <ac:chgData name="Orla Pedersen" userId="6d5af7af-f8a8-4d58-9fb9-ec0202c9e0eb" providerId="ADAL" clId="{4522BA8F-64DF-45D1-BE4F-A42CDFC2C72C}" dt="2024-02-27T07:04:04.070" v="29" actId="208"/>
          <ac:cxnSpMkLst>
            <pc:docMk/>
            <pc:sldMk cId="3198642863" sldId="509"/>
            <ac:cxnSpMk id="19" creationId="{655C7C5C-CC29-7602-8337-C796B213134A}"/>
          </ac:cxnSpMkLst>
        </pc:cxnChg>
        <pc:cxnChg chg="mod">
          <ac:chgData name="Orla Pedersen" userId="6d5af7af-f8a8-4d58-9fb9-ec0202c9e0eb" providerId="ADAL" clId="{4522BA8F-64DF-45D1-BE4F-A42CDFC2C72C}" dt="2024-02-27T07:04:34.568" v="32" actId="208"/>
          <ac:cxnSpMkLst>
            <pc:docMk/>
            <pc:sldMk cId="3198642863" sldId="509"/>
            <ac:cxnSpMk id="22" creationId="{E9A386D0-76E8-21A0-0815-7DA831E02762}"/>
          </ac:cxnSpMkLst>
        </pc:cxnChg>
      </pc:sldChg>
      <pc:sldChg chg="modSp mod">
        <pc:chgData name="Orla Pedersen" userId="6d5af7af-f8a8-4d58-9fb9-ec0202c9e0eb" providerId="ADAL" clId="{4522BA8F-64DF-45D1-BE4F-A42CDFC2C72C}" dt="2024-02-27T06:58:31.064" v="0" actId="207"/>
        <pc:sldMkLst>
          <pc:docMk/>
          <pc:sldMk cId="3223251243" sldId="522"/>
        </pc:sldMkLst>
        <pc:spChg chg="mod">
          <ac:chgData name="Orla Pedersen" userId="6d5af7af-f8a8-4d58-9fb9-ec0202c9e0eb" providerId="ADAL" clId="{4522BA8F-64DF-45D1-BE4F-A42CDFC2C72C}" dt="2024-02-27T06:58:31.064" v="0" actId="207"/>
          <ac:spMkLst>
            <pc:docMk/>
            <pc:sldMk cId="3223251243" sldId="522"/>
            <ac:spMk id="3" creationId="{B49F8512-A697-2FB1-E1DE-37F8E772945F}"/>
          </ac:spMkLst>
        </pc:spChg>
      </pc:sldChg>
      <pc:sldChg chg="modSp mod">
        <pc:chgData name="Orla Pedersen" userId="6d5af7af-f8a8-4d58-9fb9-ec0202c9e0eb" providerId="ADAL" clId="{4522BA8F-64DF-45D1-BE4F-A42CDFC2C72C}" dt="2024-02-27T06:58:57.726" v="4" actId="207"/>
        <pc:sldMkLst>
          <pc:docMk/>
          <pc:sldMk cId="3435142193" sldId="524"/>
        </pc:sldMkLst>
        <pc:spChg chg="mod">
          <ac:chgData name="Orla Pedersen" userId="6d5af7af-f8a8-4d58-9fb9-ec0202c9e0eb" providerId="ADAL" clId="{4522BA8F-64DF-45D1-BE4F-A42CDFC2C72C}" dt="2024-02-27T06:58:57.726" v="4" actId="207"/>
          <ac:spMkLst>
            <pc:docMk/>
            <pc:sldMk cId="3435142193" sldId="524"/>
            <ac:spMk id="9" creationId="{5A691C5C-71FC-809D-18C9-3A354240EEB3}"/>
          </ac:spMkLst>
        </pc:spChg>
      </pc:sldChg>
      <pc:sldChg chg="modSp mod">
        <pc:chgData name="Orla Pedersen" userId="6d5af7af-f8a8-4d58-9fb9-ec0202c9e0eb" providerId="ADAL" clId="{4522BA8F-64DF-45D1-BE4F-A42CDFC2C72C}" dt="2024-02-27T07:07:10.174" v="47" actId="207"/>
        <pc:sldMkLst>
          <pc:docMk/>
          <pc:sldMk cId="507962059" sldId="527"/>
        </pc:sldMkLst>
        <pc:spChg chg="mod">
          <ac:chgData name="Orla Pedersen" userId="6d5af7af-f8a8-4d58-9fb9-ec0202c9e0eb" providerId="ADAL" clId="{4522BA8F-64DF-45D1-BE4F-A42CDFC2C72C}" dt="2024-02-27T07:06:01.297" v="41" actId="207"/>
          <ac:spMkLst>
            <pc:docMk/>
            <pc:sldMk cId="507962059" sldId="527"/>
            <ac:spMk id="5" creationId="{B93C87CB-7C3B-2E93-8333-71E5777321F0}"/>
          </ac:spMkLst>
        </pc:spChg>
        <pc:spChg chg="mod">
          <ac:chgData name="Orla Pedersen" userId="6d5af7af-f8a8-4d58-9fb9-ec0202c9e0eb" providerId="ADAL" clId="{4522BA8F-64DF-45D1-BE4F-A42CDFC2C72C}" dt="2024-02-27T07:06:27.922" v="44" actId="207"/>
          <ac:spMkLst>
            <pc:docMk/>
            <pc:sldMk cId="507962059" sldId="527"/>
            <ac:spMk id="9" creationId="{020127D1-6462-CF8D-EBA5-2A34D98950F9}"/>
          </ac:spMkLst>
        </pc:spChg>
        <pc:spChg chg="mod">
          <ac:chgData name="Orla Pedersen" userId="6d5af7af-f8a8-4d58-9fb9-ec0202c9e0eb" providerId="ADAL" clId="{4522BA8F-64DF-45D1-BE4F-A42CDFC2C72C}" dt="2024-02-27T07:07:10.174" v="47" actId="207"/>
          <ac:spMkLst>
            <pc:docMk/>
            <pc:sldMk cId="507962059" sldId="527"/>
            <ac:spMk id="12" creationId="{21A39C9B-E4CC-9A10-94C9-BE6066957659}"/>
          </ac:spMkLst>
        </pc:spChg>
        <pc:spChg chg="mod">
          <ac:chgData name="Orla Pedersen" userId="6d5af7af-f8a8-4d58-9fb9-ec0202c9e0eb" providerId="ADAL" clId="{4522BA8F-64DF-45D1-BE4F-A42CDFC2C72C}" dt="2024-02-27T07:06:07.896" v="42" actId="207"/>
          <ac:spMkLst>
            <pc:docMk/>
            <pc:sldMk cId="507962059" sldId="527"/>
            <ac:spMk id="15" creationId="{917F2460-3391-3251-DC3D-DA6E578A8E73}"/>
          </ac:spMkLst>
        </pc:spChg>
        <pc:spChg chg="mod">
          <ac:chgData name="Orla Pedersen" userId="6d5af7af-f8a8-4d58-9fb9-ec0202c9e0eb" providerId="ADAL" clId="{4522BA8F-64DF-45D1-BE4F-A42CDFC2C72C}" dt="2024-02-27T07:06:35.287" v="45" actId="207"/>
          <ac:spMkLst>
            <pc:docMk/>
            <pc:sldMk cId="507962059" sldId="527"/>
            <ac:spMk id="16" creationId="{EB6F0C29-F039-2D5A-46A7-B41D5A15C00E}"/>
          </ac:spMkLst>
        </pc:spChg>
        <pc:cxnChg chg="mod">
          <ac:chgData name="Orla Pedersen" userId="6d5af7af-f8a8-4d58-9fb9-ec0202c9e0eb" providerId="ADAL" clId="{4522BA8F-64DF-45D1-BE4F-A42CDFC2C72C}" dt="2024-02-27T07:06:17.550" v="43" actId="208"/>
          <ac:cxnSpMkLst>
            <pc:docMk/>
            <pc:sldMk cId="507962059" sldId="527"/>
            <ac:cxnSpMk id="13" creationId="{48C9147A-69F9-EA1A-BC62-270DA08F68C7}"/>
          </ac:cxnSpMkLst>
        </pc:cxnChg>
        <pc:cxnChg chg="mod">
          <ac:chgData name="Orla Pedersen" userId="6d5af7af-f8a8-4d58-9fb9-ec0202c9e0eb" providerId="ADAL" clId="{4522BA8F-64DF-45D1-BE4F-A42CDFC2C72C}" dt="2024-02-27T07:07:00.706" v="46" actId="208"/>
          <ac:cxnSpMkLst>
            <pc:docMk/>
            <pc:sldMk cId="507962059" sldId="527"/>
            <ac:cxnSpMk id="14" creationId="{AF100805-D673-BD12-1BC9-659D014AFDCC}"/>
          </ac:cxnSpMkLst>
        </pc:cxnChg>
      </pc:sldChg>
      <pc:sldChg chg="modSp mod">
        <pc:chgData name="Orla Pedersen" userId="6d5af7af-f8a8-4d58-9fb9-ec0202c9e0eb" providerId="ADAL" clId="{4522BA8F-64DF-45D1-BE4F-A42CDFC2C72C}" dt="2024-02-27T07:13:59.439" v="79" actId="207"/>
        <pc:sldMkLst>
          <pc:docMk/>
          <pc:sldMk cId="4062525092" sldId="529"/>
        </pc:sldMkLst>
        <pc:spChg chg="mod">
          <ac:chgData name="Orla Pedersen" userId="6d5af7af-f8a8-4d58-9fb9-ec0202c9e0eb" providerId="ADAL" clId="{4522BA8F-64DF-45D1-BE4F-A42CDFC2C72C}" dt="2024-02-27T07:13:55.442" v="78" actId="207"/>
          <ac:spMkLst>
            <pc:docMk/>
            <pc:sldMk cId="4062525092" sldId="529"/>
            <ac:spMk id="6" creationId="{E5C880D2-2A8C-8E10-9544-9D383C0A1229}"/>
          </ac:spMkLst>
        </pc:spChg>
        <pc:spChg chg="mod">
          <ac:chgData name="Orla Pedersen" userId="6d5af7af-f8a8-4d58-9fb9-ec0202c9e0eb" providerId="ADAL" clId="{4522BA8F-64DF-45D1-BE4F-A42CDFC2C72C}" dt="2024-02-27T07:13:59.439" v="79" actId="207"/>
          <ac:spMkLst>
            <pc:docMk/>
            <pc:sldMk cId="4062525092" sldId="529"/>
            <ac:spMk id="10" creationId="{C076CC87-920D-964A-87AC-8F3452E710E3}"/>
          </ac:spMkLst>
        </pc:spChg>
      </pc:sldChg>
      <pc:sldChg chg="modSp mod">
        <pc:chgData name="Orla Pedersen" userId="6d5af7af-f8a8-4d58-9fb9-ec0202c9e0eb" providerId="ADAL" clId="{4522BA8F-64DF-45D1-BE4F-A42CDFC2C72C}" dt="2024-02-27T07:14:10.143" v="81" actId="207"/>
        <pc:sldMkLst>
          <pc:docMk/>
          <pc:sldMk cId="527136637" sldId="530"/>
        </pc:sldMkLst>
        <pc:spChg chg="mod">
          <ac:chgData name="Orla Pedersen" userId="6d5af7af-f8a8-4d58-9fb9-ec0202c9e0eb" providerId="ADAL" clId="{4522BA8F-64DF-45D1-BE4F-A42CDFC2C72C}" dt="2024-02-27T07:14:05.539" v="80" actId="207"/>
          <ac:spMkLst>
            <pc:docMk/>
            <pc:sldMk cId="527136637" sldId="530"/>
            <ac:spMk id="2" creationId="{BDF563CB-0CB3-DF55-2129-65B15250C757}"/>
          </ac:spMkLst>
        </pc:spChg>
        <pc:spChg chg="mod">
          <ac:chgData name="Orla Pedersen" userId="6d5af7af-f8a8-4d58-9fb9-ec0202c9e0eb" providerId="ADAL" clId="{4522BA8F-64DF-45D1-BE4F-A42CDFC2C72C}" dt="2024-02-27T07:14:10.143" v="81" actId="207"/>
          <ac:spMkLst>
            <pc:docMk/>
            <pc:sldMk cId="527136637" sldId="530"/>
            <ac:spMk id="22" creationId="{AA5C5ABA-BDDE-C942-8BB1-A9F69CE8510B}"/>
          </ac:spMkLst>
        </pc:spChg>
      </pc:sldChg>
      <pc:sldChg chg="modSp mod">
        <pc:chgData name="Orla Pedersen" userId="6d5af7af-f8a8-4d58-9fb9-ec0202c9e0eb" providerId="ADAL" clId="{4522BA8F-64DF-45D1-BE4F-A42CDFC2C72C}" dt="2024-02-27T07:15:59.265" v="94" actId="207"/>
        <pc:sldMkLst>
          <pc:docMk/>
          <pc:sldMk cId="2797777068" sldId="536"/>
        </pc:sldMkLst>
        <pc:spChg chg="mod">
          <ac:chgData name="Orla Pedersen" userId="6d5af7af-f8a8-4d58-9fb9-ec0202c9e0eb" providerId="ADAL" clId="{4522BA8F-64DF-45D1-BE4F-A42CDFC2C72C}" dt="2024-02-27T07:15:59.265" v="94" actId="207"/>
          <ac:spMkLst>
            <pc:docMk/>
            <pc:sldMk cId="2797777068" sldId="536"/>
            <ac:spMk id="3" creationId="{417D424C-E29B-0D0E-C49D-6FF26A023E77}"/>
          </ac:spMkLst>
        </pc:spChg>
      </pc:sldChg>
      <pc:sldChg chg="addSp delSp modSp mod">
        <pc:chgData name="Orla Pedersen" userId="6d5af7af-f8a8-4d58-9fb9-ec0202c9e0eb" providerId="ADAL" clId="{4522BA8F-64DF-45D1-BE4F-A42CDFC2C72C}" dt="2024-02-27T07:15:49.555" v="93" actId="2085"/>
        <pc:sldMkLst>
          <pc:docMk/>
          <pc:sldMk cId="2357140531" sldId="537"/>
        </pc:sldMkLst>
        <pc:spChg chg="mod">
          <ac:chgData name="Orla Pedersen" userId="6d5af7af-f8a8-4d58-9fb9-ec0202c9e0eb" providerId="ADAL" clId="{4522BA8F-64DF-45D1-BE4F-A42CDFC2C72C}" dt="2024-02-27T07:14:15.663" v="82" actId="207"/>
          <ac:spMkLst>
            <pc:docMk/>
            <pc:sldMk cId="2357140531" sldId="537"/>
            <ac:spMk id="5" creationId="{B93C87CB-7C3B-2E93-8333-71E5777321F0}"/>
          </ac:spMkLst>
        </pc:spChg>
        <pc:spChg chg="mod">
          <ac:chgData name="Orla Pedersen" userId="6d5af7af-f8a8-4d58-9fb9-ec0202c9e0eb" providerId="ADAL" clId="{4522BA8F-64DF-45D1-BE4F-A42CDFC2C72C}" dt="2024-02-27T07:15:26.683" v="90" actId="207"/>
          <ac:spMkLst>
            <pc:docMk/>
            <pc:sldMk cId="2357140531" sldId="537"/>
            <ac:spMk id="7" creationId="{D56277E0-BA61-9AEC-C3CA-A678BA5A85E4}"/>
          </ac:spMkLst>
        </pc:spChg>
        <pc:spChg chg="mod">
          <ac:chgData name="Orla Pedersen" userId="6d5af7af-f8a8-4d58-9fb9-ec0202c9e0eb" providerId="ADAL" clId="{4522BA8F-64DF-45D1-BE4F-A42CDFC2C72C}" dt="2024-02-27T07:14:49.724" v="86" actId="207"/>
          <ac:spMkLst>
            <pc:docMk/>
            <pc:sldMk cId="2357140531" sldId="537"/>
            <ac:spMk id="9" creationId="{020127D1-6462-CF8D-EBA5-2A34D98950F9}"/>
          </ac:spMkLst>
        </pc:spChg>
        <pc:spChg chg="mod">
          <ac:chgData name="Orla Pedersen" userId="6d5af7af-f8a8-4d58-9fb9-ec0202c9e0eb" providerId="ADAL" clId="{4522BA8F-64DF-45D1-BE4F-A42CDFC2C72C}" dt="2024-02-27T07:14:21.952" v="83" actId="207"/>
          <ac:spMkLst>
            <pc:docMk/>
            <pc:sldMk cId="2357140531" sldId="537"/>
            <ac:spMk id="15" creationId="{917F2460-3391-3251-DC3D-DA6E578A8E73}"/>
          </ac:spMkLst>
        </pc:spChg>
        <pc:spChg chg="add del mod">
          <ac:chgData name="Orla Pedersen" userId="6d5af7af-f8a8-4d58-9fb9-ec0202c9e0eb" providerId="ADAL" clId="{4522BA8F-64DF-45D1-BE4F-A42CDFC2C72C}" dt="2024-02-27T07:15:49.555" v="93" actId="2085"/>
          <ac:spMkLst>
            <pc:docMk/>
            <pc:sldMk cId="2357140531" sldId="537"/>
            <ac:spMk id="16" creationId="{EB6F0C29-F039-2D5A-46A7-B41D5A15C00E}"/>
          </ac:spMkLst>
        </pc:spChg>
        <pc:cxnChg chg="mod">
          <ac:chgData name="Orla Pedersen" userId="6d5af7af-f8a8-4d58-9fb9-ec0202c9e0eb" providerId="ADAL" clId="{4522BA8F-64DF-45D1-BE4F-A42CDFC2C72C}" dt="2024-02-27T07:14:29.128" v="84" actId="208"/>
          <ac:cxnSpMkLst>
            <pc:docMk/>
            <pc:sldMk cId="2357140531" sldId="537"/>
            <ac:cxnSpMk id="13" creationId="{48C9147A-69F9-EA1A-BC62-270DA08F68C7}"/>
          </ac:cxnSpMkLst>
        </pc:cxnChg>
        <pc:cxnChg chg="mod">
          <ac:chgData name="Orla Pedersen" userId="6d5af7af-f8a8-4d58-9fb9-ec0202c9e0eb" providerId="ADAL" clId="{4522BA8F-64DF-45D1-BE4F-A42CDFC2C72C}" dt="2024-02-27T07:15:15.341" v="89" actId="208"/>
          <ac:cxnSpMkLst>
            <pc:docMk/>
            <pc:sldMk cId="2357140531" sldId="537"/>
            <ac:cxnSpMk id="14" creationId="{AF100805-D673-BD12-1BC9-659D014AFDCC}"/>
          </ac:cxnSpMkLst>
        </pc:cxnChg>
      </pc:sldChg>
      <pc:sldChg chg="modSp mod">
        <pc:chgData name="Orla Pedersen" userId="6d5af7af-f8a8-4d58-9fb9-ec0202c9e0eb" providerId="ADAL" clId="{4522BA8F-64DF-45D1-BE4F-A42CDFC2C72C}" dt="2024-02-27T07:24:22.513" v="142" actId="207"/>
        <pc:sldMkLst>
          <pc:docMk/>
          <pc:sldMk cId="814579188" sldId="542"/>
        </pc:sldMkLst>
        <pc:spChg chg="mod">
          <ac:chgData name="Orla Pedersen" userId="6d5af7af-f8a8-4d58-9fb9-ec0202c9e0eb" providerId="ADAL" clId="{4522BA8F-64DF-45D1-BE4F-A42CDFC2C72C}" dt="2024-02-27T07:24:19.256" v="141" actId="207"/>
          <ac:spMkLst>
            <pc:docMk/>
            <pc:sldMk cId="814579188" sldId="542"/>
            <ac:spMk id="7" creationId="{F4DFB84F-16DC-72F3-1F63-8AF34FA03D94}"/>
          </ac:spMkLst>
        </pc:spChg>
        <pc:spChg chg="mod">
          <ac:chgData name="Orla Pedersen" userId="6d5af7af-f8a8-4d58-9fb9-ec0202c9e0eb" providerId="ADAL" clId="{4522BA8F-64DF-45D1-BE4F-A42CDFC2C72C}" dt="2024-02-27T07:24:22.513" v="142" actId="207"/>
          <ac:spMkLst>
            <pc:docMk/>
            <pc:sldMk cId="814579188" sldId="542"/>
            <ac:spMk id="10" creationId="{4D97AE9C-357D-0B45-AEBA-D423CA0FA0F1}"/>
          </ac:spMkLst>
        </pc:spChg>
      </pc:sldChg>
      <pc:sldChg chg="modSp mod">
        <pc:chgData name="Orla Pedersen" userId="6d5af7af-f8a8-4d58-9fb9-ec0202c9e0eb" providerId="ADAL" clId="{4522BA8F-64DF-45D1-BE4F-A42CDFC2C72C}" dt="2024-02-27T07:24:44.449" v="144" actId="207"/>
        <pc:sldMkLst>
          <pc:docMk/>
          <pc:sldMk cId="2752264482" sldId="543"/>
        </pc:sldMkLst>
        <pc:spChg chg="mod">
          <ac:chgData name="Orla Pedersen" userId="6d5af7af-f8a8-4d58-9fb9-ec0202c9e0eb" providerId="ADAL" clId="{4522BA8F-64DF-45D1-BE4F-A42CDFC2C72C}" dt="2024-02-27T07:24:29.058" v="143" actId="207"/>
          <ac:spMkLst>
            <pc:docMk/>
            <pc:sldMk cId="2752264482" sldId="543"/>
            <ac:spMk id="2" creationId="{4E94217F-C2C5-BAE6-22D8-F592712A036F}"/>
          </ac:spMkLst>
        </pc:spChg>
        <pc:spChg chg="mod">
          <ac:chgData name="Orla Pedersen" userId="6d5af7af-f8a8-4d58-9fb9-ec0202c9e0eb" providerId="ADAL" clId="{4522BA8F-64DF-45D1-BE4F-A42CDFC2C72C}" dt="2024-02-27T07:24:44.449" v="144" actId="207"/>
          <ac:spMkLst>
            <pc:docMk/>
            <pc:sldMk cId="2752264482" sldId="543"/>
            <ac:spMk id="21" creationId="{C41D6BCC-0270-9646-8B92-CB177CD60376}"/>
          </ac:spMkLst>
        </pc:spChg>
      </pc:sldChg>
      <pc:sldChg chg="modSp mod">
        <pc:chgData name="Orla Pedersen" userId="6d5af7af-f8a8-4d58-9fb9-ec0202c9e0eb" providerId="ADAL" clId="{4522BA8F-64DF-45D1-BE4F-A42CDFC2C72C}" dt="2024-02-27T07:25:30.764" v="151" actId="207"/>
        <pc:sldMkLst>
          <pc:docMk/>
          <pc:sldMk cId="589656036" sldId="544"/>
        </pc:sldMkLst>
        <pc:spChg chg="mod">
          <ac:chgData name="Orla Pedersen" userId="6d5af7af-f8a8-4d58-9fb9-ec0202c9e0eb" providerId="ADAL" clId="{4522BA8F-64DF-45D1-BE4F-A42CDFC2C72C}" dt="2024-02-27T07:24:49.849" v="145" actId="207"/>
          <ac:spMkLst>
            <pc:docMk/>
            <pc:sldMk cId="589656036" sldId="544"/>
            <ac:spMk id="5" creationId="{4DD16AD6-4EC8-93F8-503F-9FF11A9D6912}"/>
          </ac:spMkLst>
        </pc:spChg>
        <pc:spChg chg="mod">
          <ac:chgData name="Orla Pedersen" userId="6d5af7af-f8a8-4d58-9fb9-ec0202c9e0eb" providerId="ADAL" clId="{4522BA8F-64DF-45D1-BE4F-A42CDFC2C72C}" dt="2024-02-27T07:25:30.764" v="151" actId="207"/>
          <ac:spMkLst>
            <pc:docMk/>
            <pc:sldMk cId="589656036" sldId="544"/>
            <ac:spMk id="6" creationId="{5FE780ED-17D4-A6F3-E981-47E47E724AD8}"/>
          </ac:spMkLst>
        </pc:spChg>
        <pc:spChg chg="mod">
          <ac:chgData name="Orla Pedersen" userId="6d5af7af-f8a8-4d58-9fb9-ec0202c9e0eb" providerId="ADAL" clId="{4522BA8F-64DF-45D1-BE4F-A42CDFC2C72C}" dt="2024-02-27T07:25:12.205" v="148" actId="207"/>
          <ac:spMkLst>
            <pc:docMk/>
            <pc:sldMk cId="589656036" sldId="544"/>
            <ac:spMk id="23" creationId="{073A244C-E5B1-4805-B631-1F591AB79BFD}"/>
          </ac:spMkLst>
        </pc:spChg>
        <pc:spChg chg="mod">
          <ac:chgData name="Orla Pedersen" userId="6d5af7af-f8a8-4d58-9fb9-ec0202c9e0eb" providerId="ADAL" clId="{4522BA8F-64DF-45D1-BE4F-A42CDFC2C72C}" dt="2024-02-27T07:24:55.112" v="146" actId="207"/>
          <ac:spMkLst>
            <pc:docMk/>
            <pc:sldMk cId="589656036" sldId="544"/>
            <ac:spMk id="24" creationId="{CEE27BB6-0F0E-FD59-3A4B-DEC2A1B64643}"/>
          </ac:spMkLst>
        </pc:spChg>
        <pc:spChg chg="mod">
          <ac:chgData name="Orla Pedersen" userId="6d5af7af-f8a8-4d58-9fb9-ec0202c9e0eb" providerId="ADAL" clId="{4522BA8F-64DF-45D1-BE4F-A42CDFC2C72C}" dt="2024-02-27T07:25:18.381" v="149" actId="207"/>
          <ac:spMkLst>
            <pc:docMk/>
            <pc:sldMk cId="589656036" sldId="544"/>
            <ac:spMk id="29" creationId="{7472F7A1-DC64-CB0D-BCF4-7593665139E5}"/>
          </ac:spMkLst>
        </pc:spChg>
        <pc:cxnChg chg="mod">
          <ac:chgData name="Orla Pedersen" userId="6d5af7af-f8a8-4d58-9fb9-ec0202c9e0eb" providerId="ADAL" clId="{4522BA8F-64DF-45D1-BE4F-A42CDFC2C72C}" dt="2024-02-27T07:25:02.007" v="147" actId="208"/>
          <ac:cxnSpMkLst>
            <pc:docMk/>
            <pc:sldMk cId="589656036" sldId="544"/>
            <ac:cxnSpMk id="7" creationId="{A4E288AB-E5D2-879D-42C0-3EB8E72F96BB}"/>
          </ac:cxnSpMkLst>
        </pc:cxnChg>
        <pc:cxnChg chg="mod">
          <ac:chgData name="Orla Pedersen" userId="6d5af7af-f8a8-4d58-9fb9-ec0202c9e0eb" providerId="ADAL" clId="{4522BA8F-64DF-45D1-BE4F-A42CDFC2C72C}" dt="2024-02-27T07:25:24.273" v="150" actId="208"/>
          <ac:cxnSpMkLst>
            <pc:docMk/>
            <pc:sldMk cId="589656036" sldId="544"/>
            <ac:cxnSpMk id="30" creationId="{D345AAC4-95CE-E3CE-EEB8-81B1E10EF048}"/>
          </ac:cxnSpMkLst>
        </pc:cxnChg>
      </pc:sldChg>
      <pc:sldChg chg="modSp mod">
        <pc:chgData name="Orla Pedersen" userId="6d5af7af-f8a8-4d58-9fb9-ec0202c9e0eb" providerId="ADAL" clId="{4522BA8F-64DF-45D1-BE4F-A42CDFC2C72C}" dt="2024-02-27T07:25:41.390" v="152" actId="207"/>
        <pc:sldMkLst>
          <pc:docMk/>
          <pc:sldMk cId="2735074745" sldId="545"/>
        </pc:sldMkLst>
        <pc:spChg chg="mod">
          <ac:chgData name="Orla Pedersen" userId="6d5af7af-f8a8-4d58-9fb9-ec0202c9e0eb" providerId="ADAL" clId="{4522BA8F-64DF-45D1-BE4F-A42CDFC2C72C}" dt="2024-02-27T07:25:41.390" v="152" actId="207"/>
          <ac:spMkLst>
            <pc:docMk/>
            <pc:sldMk cId="2735074745" sldId="545"/>
            <ac:spMk id="3" creationId="{9C6B971F-E9AA-77D5-9183-4CAF0D6E880E}"/>
          </ac:spMkLst>
        </pc:spChg>
      </pc:sldChg>
      <pc:sldChg chg="setBg">
        <pc:chgData name="Orla Pedersen" userId="6d5af7af-f8a8-4d58-9fb9-ec0202c9e0eb" providerId="ADAL" clId="{4522BA8F-64DF-45D1-BE4F-A42CDFC2C72C}" dt="2024-02-27T07:16:13.765" v="95"/>
        <pc:sldMkLst>
          <pc:docMk/>
          <pc:sldMk cId="2090415134" sldId="550"/>
        </pc:sldMkLst>
      </pc:sldChg>
      <pc:sldChg chg="modSp mod">
        <pc:chgData name="Orla Pedersen" userId="6d5af7af-f8a8-4d58-9fb9-ec0202c9e0eb" providerId="ADAL" clId="{4522BA8F-64DF-45D1-BE4F-A42CDFC2C72C}" dt="2024-02-27T07:22:05.647" v="126" actId="207"/>
        <pc:sldMkLst>
          <pc:docMk/>
          <pc:sldMk cId="2939399947" sldId="553"/>
        </pc:sldMkLst>
        <pc:spChg chg="mod">
          <ac:chgData name="Orla Pedersen" userId="6d5af7af-f8a8-4d58-9fb9-ec0202c9e0eb" providerId="ADAL" clId="{4522BA8F-64DF-45D1-BE4F-A42CDFC2C72C}" dt="2024-02-27T07:22:05.647" v="126" actId="207"/>
          <ac:spMkLst>
            <pc:docMk/>
            <pc:sldMk cId="2939399947" sldId="553"/>
            <ac:spMk id="45" creationId="{568BE7F6-84A8-4C98-2384-96F9FE90EF59}"/>
          </ac:spMkLst>
        </pc:spChg>
      </pc:sldChg>
      <pc:sldChg chg="modSp mod">
        <pc:chgData name="Orla Pedersen" userId="6d5af7af-f8a8-4d58-9fb9-ec0202c9e0eb" providerId="ADAL" clId="{4522BA8F-64DF-45D1-BE4F-A42CDFC2C72C}" dt="2024-02-27T07:24:04.425" v="140" actId="207"/>
        <pc:sldMkLst>
          <pc:docMk/>
          <pc:sldMk cId="933177560" sldId="556"/>
        </pc:sldMkLst>
        <pc:spChg chg="mod">
          <ac:chgData name="Orla Pedersen" userId="6d5af7af-f8a8-4d58-9fb9-ec0202c9e0eb" providerId="ADAL" clId="{4522BA8F-64DF-45D1-BE4F-A42CDFC2C72C}" dt="2024-02-27T07:13:30.917" v="75" actId="207"/>
          <ac:spMkLst>
            <pc:docMk/>
            <pc:sldMk cId="933177560" sldId="556"/>
            <ac:spMk id="58" creationId="{166BA6AD-35E4-C9B4-F12C-5D71BA758AA3}"/>
          </ac:spMkLst>
        </pc:spChg>
        <pc:spChg chg="mod">
          <ac:chgData name="Orla Pedersen" userId="6d5af7af-f8a8-4d58-9fb9-ec0202c9e0eb" providerId="ADAL" clId="{4522BA8F-64DF-45D1-BE4F-A42CDFC2C72C}" dt="2024-02-27T07:24:04.425" v="140" actId="207"/>
          <ac:spMkLst>
            <pc:docMk/>
            <pc:sldMk cId="933177560" sldId="556"/>
            <ac:spMk id="62" creationId="{4F065B28-C705-E9E6-8D81-EA0F6CAD112D}"/>
          </ac:spMkLst>
        </pc:spChg>
      </pc:sldChg>
      <pc:sldChg chg="setBg">
        <pc:chgData name="Orla Pedersen" userId="6d5af7af-f8a8-4d58-9fb9-ec0202c9e0eb" providerId="ADAL" clId="{4522BA8F-64DF-45D1-BE4F-A42CDFC2C72C}" dt="2024-02-27T07:13:42.385" v="76"/>
        <pc:sldMkLst>
          <pc:docMk/>
          <pc:sldMk cId="686977685" sldId="557"/>
        </pc:sldMkLst>
      </pc:sldChg>
      <pc:sldChg chg="setBg">
        <pc:chgData name="Orla Pedersen" userId="6d5af7af-f8a8-4d58-9fb9-ec0202c9e0eb" providerId="ADAL" clId="{4522BA8F-64DF-45D1-BE4F-A42CDFC2C72C}" dt="2024-02-27T07:13:48.268" v="77"/>
        <pc:sldMkLst>
          <pc:docMk/>
          <pc:sldMk cId="713866804" sldId="55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259626BC-3014-47B2-ABB5-277382126DE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981391" y="9691609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25 July 2024</a:t>
            </a:fld>
            <a:endParaRPr lang="en-GB" sz="800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8BB79479-4803-48E4-BCA9-BBA7EC166C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981391" y="9509794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 sz="80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D1A99EC3-4551-41A3-93A3-E76F910E7F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25314" y="9691609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  <p:sp>
        <p:nvSpPr>
          <p:cNvPr id="9" name="Header Placeholder 12">
            <a:extLst>
              <a:ext uri="{FF2B5EF4-FFF2-40B4-BE49-F238E27FC236}">
                <a16:creationId xmlns:a16="http://schemas.microsoft.com/office/drawing/2014/main" id="{E835199C-5B05-418A-99B3-384C353F2A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25314" y="9509794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71704815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223" userDrawn="1">
          <p15:clr>
            <a:srgbClr val="F26B43"/>
          </p15:clr>
        </p15:guide>
        <p15:guide id="2" pos="2236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53656" y="4860925"/>
            <a:ext cx="6391988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err="1"/>
              <a:t>Click</a:t>
            </a:r>
            <a:r>
              <a:rPr lang="da-DK"/>
              <a:t> to </a:t>
            </a:r>
            <a:r>
              <a:rPr lang="da-DK" err="1"/>
              <a:t>edit</a:t>
            </a:r>
            <a:r>
              <a:rPr lang="da-DK"/>
              <a:t> Master </a:t>
            </a:r>
            <a:r>
              <a:rPr lang="da-DK" err="1"/>
              <a:t>text</a:t>
            </a:r>
            <a:r>
              <a:rPr lang="da-DK"/>
              <a:t> </a:t>
            </a:r>
            <a:r>
              <a:rPr lang="da-DK" err="1"/>
              <a:t>styles</a:t>
            </a:r>
            <a:endParaRPr lang="da-DK"/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</p:txBody>
      </p:sp>
      <p:sp>
        <p:nvSpPr>
          <p:cNvPr id="8" name="Date Placeholder 8">
            <a:extLst>
              <a:ext uri="{FF2B5EF4-FFF2-40B4-BE49-F238E27FC236}">
                <a16:creationId xmlns:a16="http://schemas.microsoft.com/office/drawing/2014/main" id="{F4548538-D6FB-49A2-8D0E-7DD154B50DC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008179" y="9827314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25 July 2024</a:t>
            </a:fld>
            <a:endParaRPr lang="en-GB" sz="800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EDC8800B-1BAA-4993-9AC8-2CA458C16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008179" y="9645499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 sz="80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42BBC979-FFC8-43E2-8DDE-D425B63AFE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53656" y="9827314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  <p:sp>
        <p:nvSpPr>
          <p:cNvPr id="11" name="Header Placeholder 12">
            <a:extLst>
              <a:ext uri="{FF2B5EF4-FFF2-40B4-BE49-F238E27FC236}">
                <a16:creationId xmlns:a16="http://schemas.microsoft.com/office/drawing/2014/main" id="{6BAB6F26-F351-4F54-BB01-EA0254B418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53656" y="9645499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465097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6CFAD1-D197-4A88-B173-A6412E995EE5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8000"/>
                </a:lnSpc>
                <a:spcBef>
                  <a:spcPct val="54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2681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24680" y="0"/>
            <a:ext cx="12216680" cy="6858000"/>
          </a:xfrm>
          <a:noFill/>
        </p:spPr>
        <p:txBody>
          <a:bodyPr lIns="72000" tIns="72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4437111"/>
            <a:ext cx="11830050" cy="2239913"/>
          </a:xfrm>
          <a:solidFill>
            <a:schemeClr val="bg1">
              <a:alpha val="80000"/>
            </a:schemeClr>
          </a:solidFill>
        </p:spPr>
        <p:txBody>
          <a:bodyPr lIns="522000" bIns="252000" anchor="b" anchorCtr="0"/>
          <a:lstStyle>
            <a:lvl1pPr marL="0" indent="0">
              <a:buNone/>
              <a:defRPr sz="1400" b="0">
                <a:solidFill>
                  <a:srgbClr val="031D5C"/>
                </a:solidFill>
              </a:defRPr>
            </a:lvl1pPr>
          </a:lstStyle>
          <a:p>
            <a:pPr lvl="0"/>
            <a:r>
              <a:rPr lang="da-DK" noProof="0"/>
              <a:t>Måned og år</a:t>
            </a:r>
            <a:endParaRPr lang="da-DK"/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5" y="4699978"/>
            <a:ext cx="6690469" cy="1213460"/>
          </a:xfrm>
        </p:spPr>
        <p:txBody>
          <a:bodyPr anchor="t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rgbClr val="031D5C"/>
                </a:solidFill>
              </a:defRPr>
            </a:lvl1pPr>
          </a:lstStyle>
          <a:p>
            <a:r>
              <a:rPr lang="da-DK"/>
              <a:t>Indsæt titel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701675" y="6915108"/>
            <a:ext cx="2514005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2021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BC6030-9231-F96F-B9D1-8BE36B2A3B8C}"/>
              </a:ext>
            </a:extLst>
          </p:cNvPr>
          <p:cNvSpPr txBox="1"/>
          <p:nvPr userDrawn="1"/>
        </p:nvSpPr>
        <p:spPr>
          <a:xfrm>
            <a:off x="9974198" y="6224571"/>
            <a:ext cx="6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endParaRPr lang="en-DK" sz="2000" err="1"/>
          </a:p>
        </p:txBody>
      </p:sp>
      <p:pic>
        <p:nvPicPr>
          <p:cNvPr id="11" name="image" descr="{&quot;templafy&quot;:{&quot;id&quot;:&quot;79b7d936-4a13-4d92-ba85-35b4f84e4a7b&quot;}}">
            <a:extLst>
              <a:ext uri="{FF2B5EF4-FFF2-40B4-BE49-F238E27FC236}">
                <a16:creationId xmlns:a16="http://schemas.microsoft.com/office/drawing/2014/main" id="{CD247EEA-FD75-F427-5605-579A71BB02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570"/>
          <a:stretch/>
        </p:blipFill>
        <p:spPr>
          <a:xfrm>
            <a:off x="9857218" y="6363727"/>
            <a:ext cx="1626196" cy="445207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B92B23-B846-4493-A513-88949E5E12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203" y="6360285"/>
            <a:ext cx="1199000" cy="380220"/>
          </a:xfrm>
          <a:prstGeom prst="rect">
            <a:avLst/>
          </a:prstGeom>
        </p:spPr>
      </p:pic>
      <p:pic>
        <p:nvPicPr>
          <p:cNvPr id="14" name="Picture 13" descr="A white and black logo&#10;&#10;Description automatically generated">
            <a:extLst>
              <a:ext uri="{FF2B5EF4-FFF2-40B4-BE49-F238E27FC236}">
                <a16:creationId xmlns:a16="http://schemas.microsoft.com/office/drawing/2014/main" id="{DF01E9DC-E94D-4B1E-8196-7D2FC540C1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046" y="6407682"/>
            <a:ext cx="449143" cy="272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4140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 userDrawn="1">
          <p15:clr>
            <a:srgbClr val="A4A3A4"/>
          </p15:clr>
        </p15:guide>
        <p15:guide id="2" pos="2825" userDrawn="1">
          <p15:clr>
            <a:srgbClr val="A4A3A4"/>
          </p15:clr>
        </p15:guide>
        <p15:guide id="3" pos="4855" userDrawn="1">
          <p15:clr>
            <a:srgbClr val="A4A3A4"/>
          </p15:clr>
        </p15:guide>
        <p15:guide id="4" pos="5208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88033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74391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060750" y="1455600"/>
            <a:ext cx="2426400" cy="44592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9753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 userDrawn="1">
          <p15:clr>
            <a:srgbClr val="A4A3A4"/>
          </p15:clr>
        </p15:guide>
        <p15:guide id="6" pos="2197" userDrawn="1">
          <p15:clr>
            <a:srgbClr val="A4A3A4"/>
          </p15:clr>
        </p15:guide>
        <p15:guide id="7" pos="3725" userDrawn="1">
          <p15:clr>
            <a:srgbClr val="A4A3A4"/>
          </p15:clr>
        </p15:guide>
        <p15:guide id="8" pos="3952" userDrawn="1">
          <p15:clr>
            <a:srgbClr val="A4A3A4"/>
          </p15:clr>
        </p15:guide>
        <p15:guide id="9" pos="5481" userDrawn="1">
          <p15:clr>
            <a:srgbClr val="A4A3A4"/>
          </p15:clr>
        </p15:guide>
        <p15:guide id="10" pos="5707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2610000"/>
            <a:ext cx="3221038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4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endParaRPr lang="da-DK" noProof="0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51B095-CF3A-4076-8D44-FE95CEE5E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4419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3F58AB7D-54E3-4084-923C-FE749FEF63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29289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7524BF0B-8CEC-4E44-8742-E707B0EF311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607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79125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  <p15:guide id="5" orient="horz" pos="1510">
          <p15:clr>
            <a:srgbClr val="A4A3A4"/>
          </p15:clr>
        </p15:guide>
        <p15:guide id="6" pos="1161">
          <p15:clr>
            <a:srgbClr val="A4A3A4"/>
          </p15:clr>
        </p15:guide>
        <p15:guide id="7" pos="1750">
          <p15:clr>
            <a:srgbClr val="A4A3A4"/>
          </p15:clr>
        </p15:guide>
        <p15:guide id="8" pos="3544">
          <p15:clr>
            <a:srgbClr val="A4A3A4"/>
          </p15:clr>
        </p15:guide>
        <p15:guide id="9" pos="4134">
          <p15:clr>
            <a:srgbClr val="A4A3A4"/>
          </p15:clr>
        </p15:guide>
        <p15:guide id="10" pos="5925">
          <p15:clr>
            <a:srgbClr val="A4A3A4"/>
          </p15:clr>
        </p15:guide>
        <p15:guide id="11" pos="6515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5559" y="1383417"/>
            <a:ext cx="9351591" cy="1108800"/>
          </a:xfrm>
        </p:spPr>
        <p:txBody>
          <a:bodyPr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/>
              <a:t>Klik her for at tilføje underoverskrift</a:t>
            </a:r>
          </a:p>
          <a:p>
            <a:pPr lvl="1"/>
            <a:r>
              <a:rPr lang="da-DK"/>
              <a:t>Andet niveau</a:t>
            </a:r>
          </a:p>
          <a:p>
            <a:pPr lvl="2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135559" y="2516400"/>
            <a:ext cx="9351590" cy="11484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/>
              <a:t>Klik her for at tilføje underoverskrift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35559" y="3690000"/>
            <a:ext cx="9351590" cy="114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/>
              <a:t>Klik for at tilføje underoverskrift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135559" y="4860000"/>
            <a:ext cx="9351591" cy="105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/>
              <a:t>Klik for at tilføje underoverskrift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F058C-27D8-4D60-B55B-EE1703C75AF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2505563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9779C2-36AD-43BA-99FC-A34E95CF8078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3675182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BE8152-475F-425D-A076-79CF1E3E69F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4844800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94792C7B-92A0-4FF6-B35D-F2AEB7880E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67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3A1B1E9-DECF-46F3-AAAB-6E78C85D04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1675" y="262000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B0F61776-DD49-4690-AD42-D6ABADF90C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1675" y="37979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99D2927B-9BA1-4072-844B-1840D4566B7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1675" y="49752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34152324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 userDrawn="1">
          <p15:clr>
            <a:srgbClr val="A4A3A4"/>
          </p15:clr>
        </p15:guide>
        <p15:guide id="6" pos="2197" userDrawn="1">
          <p15:clr>
            <a:srgbClr val="A4A3A4"/>
          </p15:clr>
        </p15:guide>
        <p15:guide id="7" pos="3725" userDrawn="1">
          <p15:clr>
            <a:srgbClr val="A4A3A4"/>
          </p15:clr>
        </p15:guide>
        <p15:guide id="8" pos="3952" userDrawn="1">
          <p15:clr>
            <a:srgbClr val="A4A3A4"/>
          </p15:clr>
        </p15:guide>
        <p15:guide id="9" pos="5481" userDrawn="1">
          <p15:clr>
            <a:srgbClr val="A4A3A4"/>
          </p15:clr>
        </p15:guide>
        <p15:guide id="10" pos="5707" userDrawn="1">
          <p15:clr>
            <a:srgbClr val="A4A3A4"/>
          </p15:clr>
        </p15:guide>
        <p15:guide id="11" pos="1031" userDrawn="1">
          <p15:clr>
            <a:srgbClr val="A4A3A4"/>
          </p15:clr>
        </p15:guide>
        <p15:guide id="12" orient="horz" pos="1508" userDrawn="1">
          <p15:clr>
            <a:srgbClr val="A4A3A4"/>
          </p15:clr>
        </p15:guide>
        <p15:guide id="13" orient="horz" pos="2240" userDrawn="1">
          <p15:clr>
            <a:srgbClr val="A4A3A4"/>
          </p15:clr>
        </p15:guide>
        <p15:guide id="14" orient="horz" pos="1650" userDrawn="1">
          <p15:clr>
            <a:srgbClr val="A4A3A4"/>
          </p15:clr>
        </p15:guide>
        <p15:guide id="15" orient="horz" pos="2392" userDrawn="1">
          <p15:clr>
            <a:srgbClr val="A4A3A4"/>
          </p15:clr>
        </p15:guide>
        <p15:guide id="16" orient="horz" pos="2982" userDrawn="1">
          <p15:clr>
            <a:srgbClr val="A4A3A4"/>
          </p15:clr>
        </p15:guide>
        <p15:guide id="17" orient="horz" pos="4320" userDrawn="1">
          <p15:clr>
            <a:srgbClr val="A4A3A4"/>
          </p15:clr>
        </p15:guide>
        <p15:guide id="18" orient="horz" pos="3133" userDrawn="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01675" y="1357273"/>
            <a:ext cx="10785475" cy="4566398"/>
          </a:xfrm>
        </p:spPr>
        <p:txBody>
          <a:bodyPr rIns="0"/>
          <a:lstStyle>
            <a:lvl1pPr algn="ctr">
              <a:lnSpc>
                <a:spcPct val="88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65936898" name="image" descr="{&quot;templafy&quot;:{&quot;id&quot;:&quot;7d382cb7-ab68-48da-bbc8-092e480d1368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59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47268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130A091-D2A2-437A-86F2-B1116CB2D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2800" y="180000"/>
            <a:ext cx="4438800" cy="6498000"/>
          </a:xfrm>
          <a:solidFill>
            <a:schemeClr val="tx2"/>
          </a:solidFill>
        </p:spPr>
        <p:txBody>
          <a:bodyPr lIns="241200" tIns="234000" rIns="241200" bIns="234000"/>
          <a:lstStyle>
            <a:lvl1pPr>
              <a:lnSpc>
                <a:spcPct val="88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Klik for at tilføje titel</a:t>
            </a:r>
            <a:endParaRPr lang="da-DK"/>
          </a:p>
        </p:txBody>
      </p:sp>
      <p:sp>
        <p:nvSpPr>
          <p:cNvPr id="13" name="Text Placeholder 2"/>
          <p:cNvSpPr>
            <a:spLocks noGrp="1"/>
          </p:cNvSpPr>
          <p:nvPr>
            <p:ph type="body" sz="half" idx="1" hasCustomPrompt="1"/>
          </p:nvPr>
        </p:nvSpPr>
        <p:spPr bwMode="white">
          <a:xfrm>
            <a:off x="7550034" y="1450800"/>
            <a:ext cx="3941166" cy="3780000"/>
          </a:xfrm>
        </p:spPr>
        <p:txBody>
          <a:bodyPr rIns="144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Tx/>
              <a:defRPr>
                <a:solidFill>
                  <a:schemeClr val="bg1"/>
                </a:solidFill>
              </a:defRPr>
            </a:lvl6pPr>
            <a:lvl7pPr>
              <a:buClrTx/>
              <a:defRPr>
                <a:solidFill>
                  <a:schemeClr val="bg1"/>
                </a:solidFill>
              </a:defRPr>
            </a:lvl7pPr>
            <a:lvl8pPr>
              <a:buClrTx/>
              <a:defRPr>
                <a:solidFill>
                  <a:schemeClr val="bg1"/>
                </a:solidFill>
              </a:defRPr>
            </a:lvl8pPr>
            <a:lvl9pPr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B61A52D-8590-43B2-9F10-300CF644B6B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029600" y="6400800"/>
            <a:ext cx="3794400" cy="27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7B82154A-6A4A-4F95-8844-A5A220EDA9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8E9F2879-9B5A-4058-B154-E03170C6CED0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3566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587" userDrawn="1">
          <p15:clr>
            <a:srgbClr val="A4A3A4"/>
          </p15:clr>
        </p15:guide>
        <p15:guide id="2" pos="4755" userDrawn="1">
          <p15:clr>
            <a:srgbClr val="A4A3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lIns="72000" tIns="36000" rIns="72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2750"/>
            <a:ext cx="10785475" cy="1027150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 algn="l">
              <a:lnSpc>
                <a:spcPct val="96000"/>
              </a:lnSpc>
              <a:spcBef>
                <a:spcPts val="0"/>
              </a:spcBef>
              <a:buNone/>
              <a:defRPr sz="4000" b="0">
                <a:solidFill>
                  <a:srgbClr val="031D5C"/>
                </a:solidFill>
                <a:latin typeface="+mj-lt"/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24554542" name="Logo" descr="{&quot;templafy&quot;:{&quot;id&quot;:&quot;a35530d7-277d-4fa6-97d6-22af310dc1e8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1" name="AutoShape 4">
            <a:extLst>
              <a:ext uri="{FF2B5EF4-FFF2-40B4-BE49-F238E27FC236}">
                <a16:creationId xmlns:a16="http://schemas.microsoft.com/office/drawing/2014/main" id="{743BB1CB-D07E-4306-A02E-E60C03604D7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5429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32DAD9-61A5-4644-911A-CD4E35B3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60EBFC-9F9A-4DB5-9FA4-FE26576D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3AFC6-9F5F-4A43-A002-F25D2416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4954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/>
              <a:t>Klik her for at tilføje titel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ED5F2DD1-FF2E-4A6A-A9E9-8BE1BCFC17F4}" type="datetime1">
              <a:rPr lang="da-DK" smtClean="0"/>
              <a:pPr/>
              <a:t>25-07-2024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1E80101F-5742-4645-B1C0-D6AFABF6C92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7177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a-DK"/>
              <a:t>Skriv kontaktdata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484540761" name="Logo" descr="{&quot;templafy&quot;:{&quot;id&quot;:&quot;d59e227d-9f74-4290-bcae-12f7626aaae0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791074" y="5895894"/>
            <a:ext cx="2725200" cy="705600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B3CC375C-A6A8-4D1F-9065-67771B3085EF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1640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00B08C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8164574" name="image" descr="{&quot;templafy&quot;:{&quot;id&quot;:&quot;0b31fee6-3baa-4c6f-9828-b5cc690d25cc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6970356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>
            <a:extLst>
              <a:ext uri="{FF2B5EF4-FFF2-40B4-BE49-F238E27FC236}">
                <a16:creationId xmlns:a16="http://schemas.microsoft.com/office/drawing/2014/main" id="{86940190-31B3-4285-B172-A74BDBF7AF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5027" y="1255687"/>
            <a:ext cx="2700000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BILLEDER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fra Templafy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den blå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knap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dropdown menuen, vælg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eller 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i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Templafy vinduet i højre side af skærmen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billedets fokus/størrelse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hold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du trækker i billedets hjørner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indsætter et nyt, kan billedet lægge 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Placer bagest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HJÆLPELINJER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Hjælpelinjer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B0E7C24-B1F4-440B-ABFD-7BE7799C986C}"/>
              </a:ext>
            </a:extLst>
          </p:cNvPr>
          <p:cNvGrpSpPr/>
          <p:nvPr userDrawn="1"/>
        </p:nvGrpSpPr>
        <p:grpSpPr>
          <a:xfrm>
            <a:off x="7131861" y="1366876"/>
            <a:ext cx="676669" cy="997704"/>
            <a:chOff x="6442771" y="2574072"/>
            <a:chExt cx="676669" cy="997704"/>
          </a:xfrm>
        </p:grpSpPr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97D49D67-0656-4D65-BDC8-19DC3FA200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0BC3FA04-2488-4F3A-A6FA-54AB316150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23" name="Text Box 3">
            <a:extLst>
              <a:ext uri="{FF2B5EF4-FFF2-40B4-BE49-F238E27FC236}">
                <a16:creationId xmlns:a16="http://schemas.microsoft.com/office/drawing/2014/main" id="{16A5B6A0-03E8-41F0-86AC-378C5C3FB6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452256" y="1255687"/>
            <a:ext cx="2627202" cy="46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(indtast evt. tekst i sidefod)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 . Husk at slette de gamle, forkerte layouts (gå i Vis &gt; Slidemaster og slet dem)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SLIDES &amp; SLIDE ELEMENTS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prædefineret slides og elementer fra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knappen.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Slides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 elements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dropdown menuen eller knapperne i Templafy vinduet i højre side af skærmen</a:t>
            </a:r>
            <a:endParaRPr lang="da-DK"/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51D73D8C-1A2D-434D-8578-06D3B043BE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0731" y="1255687"/>
            <a:ext cx="2232000" cy="468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et næste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sz="900" b="1" noProof="1">
                <a:latin typeface="+mn-lt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+mn-lt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igen.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SLIDES &amp; LAYOUTS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mulige slides layout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 slide</a:t>
            </a:r>
            <a:endParaRPr lang="da-DK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nulstille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67CFEA91-5609-48D9-BC31-25A4F2502298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2955194" y="3097705"/>
            <a:ext cx="257143" cy="285714"/>
          </a:xfrm>
          <a:prstGeom prst="rect">
            <a:avLst/>
          </a:prstGeom>
        </p:spPr>
      </p:pic>
      <p:pic>
        <p:nvPicPr>
          <p:cNvPr id="32" name="Picture 29">
            <a:extLst>
              <a:ext uri="{FF2B5EF4-FFF2-40B4-BE49-F238E27FC236}">
                <a16:creationId xmlns:a16="http://schemas.microsoft.com/office/drawing/2014/main" id="{336B7D6F-306E-4198-B5D8-8300D5EEC9DB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2955194" y="2393539"/>
            <a:ext cx="457143" cy="257143"/>
          </a:xfrm>
          <a:prstGeom prst="rect">
            <a:avLst/>
          </a:prstGeom>
        </p:spPr>
      </p:pic>
      <p:pic>
        <p:nvPicPr>
          <p:cNvPr id="34" name="Billede 33">
            <a:extLst>
              <a:ext uri="{FF2B5EF4-FFF2-40B4-BE49-F238E27FC236}">
                <a16:creationId xmlns:a16="http://schemas.microsoft.com/office/drawing/2014/main" id="{8B7D4B5D-5105-4B08-9F8D-29962C5C2409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2955194" y="3907575"/>
            <a:ext cx="308589" cy="52803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id="{10574EF6-7E2E-460C-A32A-3DDD4B75BCEA}"/>
              </a:ext>
            </a:extLst>
          </p:cNvPr>
          <p:cNvPicPr>
            <a:picLocks noChangeAspect="1"/>
          </p:cNvPicPr>
          <p:nvPr userDrawn="1"/>
        </p:nvPicPr>
        <p:blipFill rotWithShape="1">
          <a:blip/>
          <a:srcRect l="3031"/>
          <a:stretch/>
        </p:blipFill>
        <p:spPr>
          <a:xfrm>
            <a:off x="2955194" y="5284687"/>
            <a:ext cx="496606" cy="172842"/>
          </a:xfrm>
          <a:prstGeom prst="rect">
            <a:avLst/>
          </a:prstGeom>
        </p:spPr>
      </p:pic>
      <p:pic>
        <p:nvPicPr>
          <p:cNvPr id="38" name="Picture 33">
            <a:extLst>
              <a:ext uri="{FF2B5EF4-FFF2-40B4-BE49-F238E27FC236}">
                <a16:creationId xmlns:a16="http://schemas.microsoft.com/office/drawing/2014/main" id="{26F154F3-5A17-41F1-9B46-FCA4D9945F70}"/>
              </a:ext>
            </a:extLst>
          </p:cNvPr>
          <p:cNvPicPr>
            <a:picLocks noChangeAspect="1"/>
          </p:cNvPicPr>
          <p:nvPr userDrawn="1"/>
        </p:nvPicPr>
        <p:blipFill rotWithShape="1">
          <a:blip/>
          <a:srcRect l="3901" t="45142" r="62601" b="9046"/>
          <a:stretch/>
        </p:blipFill>
        <p:spPr>
          <a:xfrm>
            <a:off x="7131861" y="2659382"/>
            <a:ext cx="341204" cy="321707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:a16="http://schemas.microsoft.com/office/drawing/2014/main" id="{9BB80CE2-5590-41B1-90B8-FB96BC0E66DC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7199577" y="3275891"/>
            <a:ext cx="366043" cy="480431"/>
          </a:xfrm>
          <a:prstGeom prst="rect">
            <a:avLst/>
          </a:prstGeom>
        </p:spPr>
      </p:pic>
      <p:sp>
        <p:nvSpPr>
          <p:cNvPr id="44" name="Fast overskrift">
            <a:extLst>
              <a:ext uri="{FF2B5EF4-FFF2-40B4-BE49-F238E27FC236}">
                <a16:creationId xmlns:a16="http://schemas.microsoft.com/office/drawing/2014/main" id="{7AE3BB46-77B5-4BE0-A557-B2DBAB09F17D}"/>
              </a:ext>
            </a:extLst>
          </p:cNvPr>
          <p:cNvSpPr txBox="1"/>
          <p:nvPr userDrawn="1"/>
        </p:nvSpPr>
        <p:spPr>
          <a:xfrm>
            <a:off x="701675" y="324738"/>
            <a:ext cx="10947398" cy="68613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800" b="0" noProof="1">
                <a:solidFill>
                  <a:srgbClr val="031D5C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  <a:endParaRPr lang="da-DK"/>
          </a:p>
        </p:txBody>
      </p:sp>
      <p:pic>
        <p:nvPicPr>
          <p:cNvPr id="1026" name="Picture 2" descr="C:\Users\MAV~1.SKA\AppData\Local\Temp\SNAGHTMLe48c1e.PNG">
            <a:extLst>
              <a:ext uri="{FF2B5EF4-FFF2-40B4-BE49-F238E27FC236}">
                <a16:creationId xmlns:a16="http://schemas.microsoft.com/office/drawing/2014/main" id="{D585BA4E-F627-486D-80B3-0CE0EDC592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334" y="4804821"/>
            <a:ext cx="650850" cy="9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96A17E0-59D7-48F4-8A7B-898B5B7B3361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2946051" y="4551931"/>
            <a:ext cx="475428" cy="17676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9D257D03-9779-4535-98A8-F6E165A0B27F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10992821" y="1821214"/>
            <a:ext cx="440195" cy="543366"/>
          </a:xfrm>
          <a:prstGeom prst="rect">
            <a:avLst/>
          </a:prstGeom>
        </p:spPr>
      </p:pic>
      <p:sp>
        <p:nvSpPr>
          <p:cNvPr id="26" name="Date Placeholder 6" hidden="1">
            <a:extLst>
              <a:ext uri="{FF2B5EF4-FFF2-40B4-BE49-F238E27FC236}">
                <a16:creationId xmlns:a16="http://schemas.microsoft.com/office/drawing/2014/main" id="{77A12538-135F-4FF2-A008-DD8778997A8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074C719-BDB2-4423-8D51-26AFFE50FE8F}" type="datetime4">
              <a:rPr lang="da-DK" smtClean="0"/>
              <a:t>24-07-25</a:t>
            </a:fld>
            <a:endParaRPr lang="da-DK"/>
          </a:p>
        </p:txBody>
      </p:sp>
      <p:sp>
        <p:nvSpPr>
          <p:cNvPr id="30" name="Footer Placeholder 8" hidden="1">
            <a:extLst>
              <a:ext uri="{FF2B5EF4-FFF2-40B4-BE49-F238E27FC236}">
                <a16:creationId xmlns:a16="http://schemas.microsoft.com/office/drawing/2014/main" id="{A42D56E7-CDF6-4E80-AFF3-D415EB0F22A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31" name="Slide Number Placeholder 10" hidden="1">
            <a:extLst>
              <a:ext uri="{FF2B5EF4-FFF2-40B4-BE49-F238E27FC236}">
                <a16:creationId xmlns:a16="http://schemas.microsoft.com/office/drawing/2014/main" id="{42EB6738-FD94-43D4-9716-64D106B23C6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3052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>
                <a:solidFill>
                  <a:schemeClr val="bg1"/>
                </a:solidFill>
              </a:rPr>
              <a:t>layouts efter dette,</a:t>
            </a:r>
            <a:r>
              <a:rPr lang="da-DK" sz="4400" b="0" i="0" noProof="0">
                <a:solidFill>
                  <a:schemeClr val="bg1"/>
                </a:solidFill>
              </a:rPr>
              <a:t/>
            </a:r>
            <a:br>
              <a:rPr lang="da-DK" sz="4400" b="0" i="0" noProof="0">
                <a:solidFill>
                  <a:schemeClr val="bg1"/>
                </a:solidFill>
              </a:rPr>
            </a:br>
            <a:r>
              <a:rPr lang="da-DK" sz="4400" b="0" noProof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>
                <a:solidFill>
                  <a:schemeClr val="bg1"/>
                </a:solidFill>
              </a:rPr>
              <a:t>skabelon.</a:t>
            </a:r>
            <a:r>
              <a:rPr lang="da-DK" sz="2800" b="0" noProof="0">
                <a:solidFill>
                  <a:schemeClr val="bg1"/>
                </a:solidFill>
              </a:rPr>
              <a:t/>
            </a:r>
            <a:br>
              <a:rPr lang="da-DK" sz="2800" b="0" noProof="0">
                <a:solidFill>
                  <a:schemeClr val="bg1"/>
                </a:solidFill>
              </a:rPr>
            </a:br>
            <a:r>
              <a:rPr lang="da-DK" sz="2800" b="0" noProof="0">
                <a:solidFill>
                  <a:schemeClr val="bg1"/>
                </a:solidFill>
              </a:rPr>
              <a:t/>
            </a:r>
            <a:br>
              <a:rPr lang="da-DK" sz="2800" b="0" noProof="0">
                <a:solidFill>
                  <a:schemeClr val="bg1"/>
                </a:solidFill>
              </a:rPr>
            </a:br>
            <a:endParaRPr lang="da-DK" sz="2800" b="0" noProof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>
                <a:solidFill>
                  <a:schemeClr val="bg1"/>
                </a:solidFill>
              </a:rPr>
              <a:t>Brug dem ikke </a:t>
            </a:r>
            <a:endParaRPr lang="da-DK" sz="10000" b="1" i="1" noProof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  <a:endParaRPr lang="da-DK"/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0">
                <a:solidFill>
                  <a:schemeClr val="bg1"/>
                </a:solidFill>
              </a:rPr>
              <a:t/>
            </a:r>
            <a:br>
              <a:rPr lang="da-DK" sz="1800" b="0" noProof="0">
                <a:solidFill>
                  <a:schemeClr val="bg1"/>
                </a:solidFill>
              </a:rPr>
            </a:br>
            <a:endParaRPr lang="da-DK" sz="1800" b="0" noProof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CB375CC-2CFD-45EE-817E-F4267FCEFCDF}" type="datetime2">
              <a:rPr lang="da-DK" smtClean="0"/>
              <a:t>25. juli 2024</a:t>
            </a:fld>
            <a:endParaRPr lang="da-DK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51529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24680" y="0"/>
            <a:ext cx="12216680" cy="6858000"/>
          </a:xfrm>
          <a:noFill/>
        </p:spPr>
        <p:txBody>
          <a:bodyPr lIns="72000" tIns="72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4437111"/>
            <a:ext cx="11830050" cy="2239913"/>
          </a:xfrm>
          <a:solidFill>
            <a:schemeClr val="bg1">
              <a:alpha val="80000"/>
            </a:schemeClr>
          </a:solidFill>
        </p:spPr>
        <p:txBody>
          <a:bodyPr lIns="522000" bIns="252000" anchor="b" anchorCtr="0"/>
          <a:lstStyle>
            <a:lvl1pPr marL="0" indent="0">
              <a:buNone/>
              <a:defRPr sz="1400" b="0">
                <a:solidFill>
                  <a:srgbClr val="031D5C"/>
                </a:solidFill>
              </a:defRPr>
            </a:lvl1pPr>
          </a:lstStyle>
          <a:p>
            <a:pPr lvl="0"/>
            <a:r>
              <a:rPr lang="da-DK" noProof="0"/>
              <a:t>Måned og år</a:t>
            </a:r>
            <a:endParaRPr lang="da-DK"/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5" y="4699978"/>
            <a:ext cx="6690469" cy="1213460"/>
          </a:xfrm>
        </p:spPr>
        <p:txBody>
          <a:bodyPr anchor="t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rgbClr val="031D5C"/>
                </a:solidFill>
              </a:defRPr>
            </a:lvl1pPr>
          </a:lstStyle>
          <a:p>
            <a:r>
              <a:rPr lang="da-DK"/>
              <a:t>Indsæt titel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701675" y="6915108"/>
            <a:ext cx="2514005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2021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41F961-8A11-6C8C-639B-3C6FADE26E60}"/>
              </a:ext>
            </a:extLst>
          </p:cNvPr>
          <p:cNvSpPr txBox="1"/>
          <p:nvPr userDrawn="1"/>
        </p:nvSpPr>
        <p:spPr>
          <a:xfrm>
            <a:off x="9543119" y="6329075"/>
            <a:ext cx="6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endParaRPr lang="en-DK" sz="2000" err="1"/>
          </a:p>
        </p:txBody>
      </p:sp>
      <p:pic>
        <p:nvPicPr>
          <p:cNvPr id="6" name="image" descr="{&quot;templafy&quot;:{&quot;id&quot;:&quot;79b7d936-4a13-4d92-ba85-35b4f84e4a7b&quot;}}">
            <a:extLst>
              <a:ext uri="{FF2B5EF4-FFF2-40B4-BE49-F238E27FC236}">
                <a16:creationId xmlns:a16="http://schemas.microsoft.com/office/drawing/2014/main" id="{7835B2DA-1526-3D13-50E1-586C36B19C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570"/>
          <a:stretch/>
        </p:blipFill>
        <p:spPr>
          <a:xfrm>
            <a:off x="4947371" y="6364326"/>
            <a:ext cx="1626196" cy="445207"/>
          </a:xfrm>
          <a:prstGeom prst="rect">
            <a:avLst/>
          </a:prstGeom>
          <a:ln>
            <a:noFill/>
          </a:ln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A99D7A00-63BE-121A-F91F-BBFB23D9CC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961" y="6313444"/>
            <a:ext cx="1199256" cy="364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1E3F7D-623E-B016-DCEE-D9D937E9A76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5514" y="6360884"/>
            <a:ext cx="1199000" cy="380220"/>
          </a:xfrm>
          <a:prstGeom prst="rect">
            <a:avLst/>
          </a:prstGeom>
        </p:spPr>
      </p:pic>
      <p:pic>
        <p:nvPicPr>
          <p:cNvPr id="9" name="Picture 8" descr="A white and black logo&#10;&#10;Description automatically generated">
            <a:extLst>
              <a:ext uri="{FF2B5EF4-FFF2-40B4-BE49-F238E27FC236}">
                <a16:creationId xmlns:a16="http://schemas.microsoft.com/office/drawing/2014/main" id="{E8A754DA-FBA8-FD60-7468-4F426DC1134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46" y="6408281"/>
            <a:ext cx="449143" cy="272391"/>
          </a:xfrm>
          <a:prstGeom prst="rect">
            <a:avLst/>
          </a:prstGeom>
        </p:spPr>
      </p:pic>
      <p:pic>
        <p:nvPicPr>
          <p:cNvPr id="10" name="Picture 9" descr="A logo with a crown&#10;&#10;Description automatically generated">
            <a:extLst>
              <a:ext uri="{FF2B5EF4-FFF2-40B4-BE49-F238E27FC236}">
                <a16:creationId xmlns:a16="http://schemas.microsoft.com/office/drawing/2014/main" id="{FE9CD3B2-A512-8412-B5A6-706426D4E96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627" y="6130123"/>
            <a:ext cx="1239746" cy="60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268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00B08C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8164574" name="image" descr="{&quot;templafy&quot;:{&quot;id&quot;:&quot;0b31fee6-3baa-4c6f-9828-b5cc690d25cc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367671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3B5463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403741416" name="image" descr="{&quot;templafy&quot;:{&quot;id&quot;:&quot;79b7d936-4a13-4d92-ba85-35b4f84e4a7b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29307365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DBD9D6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tx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  <p:pic>
        <p:nvPicPr>
          <p:cNvPr id="1508981343" name="image" descr="{&quot;templafy&quot;:{&quot;id&quot;:&quot;8a25446f-82e7-4cf9-b1bc-db211f1162d9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561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21816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6688" y="179387"/>
            <a:ext cx="2952750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/>
              <a:t>Klik på rammen for at indsætte billede via Templafy og Images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70532-2CAF-4ECE-8777-C9646D0AD00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019C8C-050F-4CAB-9F7B-25C88EA7DBC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8A3C3-55D0-476C-BD2C-EC8140DC3EA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55459191" name="Logo" descr="{&quot;templafy&quot;:{&quot;id&quot;:&quot;9aa5a2ac-6e90-40de-8126-d2131fda1f82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4" name="AutoShape 4">
            <a:extLst>
              <a:ext uri="{FF2B5EF4-FFF2-40B4-BE49-F238E27FC236}">
                <a16:creationId xmlns:a16="http://schemas.microsoft.com/office/drawing/2014/main" id="{BA604413-7CCC-4FA6-A273-C7717311D0A8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9002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05">
          <p15:clr>
            <a:srgbClr val="A4A3A4"/>
          </p15:clr>
        </p15:guide>
        <p15:guide id="2" pos="5528">
          <p15:clr>
            <a:srgbClr val="A4A3A4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8D47456-165F-4A02-9FD6-9A0E1B90783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B898419-599F-4C22-957C-7F975B1D3A6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020E6C9-27A9-4DC7-87B7-A6BC4A4DA5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238872844" name="Logo" descr="{&quot;templafy&quot;:{&quot;id&quot;:&quot;2c2aec8e-db83-49c6-89f3-c9f24c1b39d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5" name="AutoShape 4">
            <a:extLst>
              <a:ext uri="{FF2B5EF4-FFF2-40B4-BE49-F238E27FC236}">
                <a16:creationId xmlns:a16="http://schemas.microsoft.com/office/drawing/2014/main" id="{6E0A83DE-F591-4D48-99C9-C41BC00857F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38259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05">
          <p15:clr>
            <a:srgbClr val="A4A3A4"/>
          </p15:clr>
        </p15:guide>
        <p15:guide id="2" pos="5081">
          <p15:clr>
            <a:srgbClr val="A4A3A4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51117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1781210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62">
          <p15:clr>
            <a:srgbClr val="A4A3A4"/>
          </p15:clr>
        </p15:guide>
        <p15:guide id="2" pos="3839">
          <p15:clr>
            <a:srgbClr val="A4A3A4"/>
          </p15:clr>
        </p15:guide>
        <p15:guide id="3" pos="4016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3B5463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403741416" name="image" descr="{&quot;templafy&quot;:{&quot;id&quot;:&quot;79b7d936-4a13-4d92-ba85-35b4f84e4a7b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7278027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</p:spTree>
    <p:extLst>
      <p:ext uri="{BB962C8B-B14F-4D97-AF65-F5344CB8AC3E}">
        <p14:creationId xmlns:p14="http://schemas.microsoft.com/office/powerpoint/2010/main" val="2005842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7309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88033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74391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060750" y="1455600"/>
            <a:ext cx="2426400" cy="44592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0683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>
          <p15:clr>
            <a:srgbClr val="A4A3A4"/>
          </p15:clr>
        </p15:guide>
        <p15:guide id="6" pos="2197">
          <p15:clr>
            <a:srgbClr val="A4A3A4"/>
          </p15:clr>
        </p15:guide>
        <p15:guide id="7" pos="3725">
          <p15:clr>
            <a:srgbClr val="A4A3A4"/>
          </p15:clr>
        </p15:guide>
        <p15:guide id="8" pos="3952">
          <p15:clr>
            <a:srgbClr val="A4A3A4"/>
          </p15:clr>
        </p15:guide>
        <p15:guide id="9" pos="5481">
          <p15:clr>
            <a:srgbClr val="A4A3A4"/>
          </p15:clr>
        </p15:guide>
        <p15:guide id="10" pos="5707">
          <p15:clr>
            <a:srgbClr val="A4A3A4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2610000"/>
            <a:ext cx="3221038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4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endParaRPr lang="da-DK" noProof="0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51B095-CF3A-4076-8D44-FE95CEE5E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4419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3F58AB7D-54E3-4084-923C-FE749FEF63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29289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7524BF0B-8CEC-4E44-8742-E707B0EF311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607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1553629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  <p15:guide id="5" orient="horz" pos="1510">
          <p15:clr>
            <a:srgbClr val="A4A3A4"/>
          </p15:clr>
        </p15:guide>
        <p15:guide id="6" pos="1161">
          <p15:clr>
            <a:srgbClr val="A4A3A4"/>
          </p15:clr>
        </p15:guide>
        <p15:guide id="7" pos="1750">
          <p15:clr>
            <a:srgbClr val="A4A3A4"/>
          </p15:clr>
        </p15:guide>
        <p15:guide id="8" pos="3544">
          <p15:clr>
            <a:srgbClr val="A4A3A4"/>
          </p15:clr>
        </p15:guide>
        <p15:guide id="9" pos="4134">
          <p15:clr>
            <a:srgbClr val="A4A3A4"/>
          </p15:clr>
        </p15:guide>
        <p15:guide id="10" pos="5925">
          <p15:clr>
            <a:srgbClr val="A4A3A4"/>
          </p15:clr>
        </p15:guide>
        <p15:guide id="11" pos="6515">
          <p15:clr>
            <a:srgbClr val="A4A3A4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5559" y="1383417"/>
            <a:ext cx="9351591" cy="1108800"/>
          </a:xfrm>
        </p:spPr>
        <p:txBody>
          <a:bodyPr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/>
              <a:t>Klik her for at tilføje underoverskrift</a:t>
            </a:r>
          </a:p>
          <a:p>
            <a:pPr lvl="1"/>
            <a:r>
              <a:rPr lang="da-DK"/>
              <a:t>Andet niveau</a:t>
            </a:r>
          </a:p>
          <a:p>
            <a:pPr lvl="2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135559" y="2516400"/>
            <a:ext cx="9351590" cy="11484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/>
              <a:t>Klik her for at tilføje underoverskrift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35559" y="3690000"/>
            <a:ext cx="9351590" cy="114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/>
              <a:t>Klik for at tilføje underoverskrift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135559" y="4860000"/>
            <a:ext cx="9351591" cy="105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/>
              <a:t>Klik for at tilføje underoverskrift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F058C-27D8-4D60-B55B-EE1703C75AF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2505563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9779C2-36AD-43BA-99FC-A34E95CF8078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3675182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BE8152-475F-425D-A076-79CF1E3E69F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4844800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94792C7B-92A0-4FF6-B35D-F2AEB7880E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67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3A1B1E9-DECF-46F3-AAAB-6E78C85D04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1675" y="262000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B0F61776-DD49-4690-AD42-D6ABADF90C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1675" y="37979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99D2927B-9BA1-4072-844B-1840D4566B7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1675" y="49752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2857438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>
          <p15:clr>
            <a:srgbClr val="A4A3A4"/>
          </p15:clr>
        </p15:guide>
        <p15:guide id="6" pos="2197">
          <p15:clr>
            <a:srgbClr val="A4A3A4"/>
          </p15:clr>
        </p15:guide>
        <p15:guide id="7" pos="3725">
          <p15:clr>
            <a:srgbClr val="A4A3A4"/>
          </p15:clr>
        </p15:guide>
        <p15:guide id="8" pos="3952">
          <p15:clr>
            <a:srgbClr val="A4A3A4"/>
          </p15:clr>
        </p15:guide>
        <p15:guide id="9" pos="5481">
          <p15:clr>
            <a:srgbClr val="A4A3A4"/>
          </p15:clr>
        </p15:guide>
        <p15:guide id="10" pos="5707">
          <p15:clr>
            <a:srgbClr val="A4A3A4"/>
          </p15:clr>
        </p15:guide>
        <p15:guide id="11" pos="1031">
          <p15:clr>
            <a:srgbClr val="A4A3A4"/>
          </p15:clr>
        </p15:guide>
        <p15:guide id="12" orient="horz" pos="1508">
          <p15:clr>
            <a:srgbClr val="A4A3A4"/>
          </p15:clr>
        </p15:guide>
        <p15:guide id="13" orient="horz" pos="2240">
          <p15:clr>
            <a:srgbClr val="A4A3A4"/>
          </p15:clr>
        </p15:guide>
        <p15:guide id="14" orient="horz" pos="1650">
          <p15:clr>
            <a:srgbClr val="A4A3A4"/>
          </p15:clr>
        </p15:guide>
        <p15:guide id="15" orient="horz" pos="2392">
          <p15:clr>
            <a:srgbClr val="A4A3A4"/>
          </p15:clr>
        </p15:guide>
        <p15:guide id="16" orient="horz" pos="2982">
          <p15:clr>
            <a:srgbClr val="A4A3A4"/>
          </p15:clr>
        </p15:guide>
        <p15:guide id="17" orient="horz" pos="4320">
          <p15:clr>
            <a:srgbClr val="A4A3A4"/>
          </p15:clr>
        </p15:guide>
        <p15:guide id="18" orient="horz" pos="3133">
          <p15:clr>
            <a:srgbClr val="A4A3A4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01675" y="1357273"/>
            <a:ext cx="10785475" cy="4566398"/>
          </a:xfrm>
        </p:spPr>
        <p:txBody>
          <a:bodyPr rIns="0"/>
          <a:lstStyle>
            <a:lvl1pPr algn="ctr">
              <a:lnSpc>
                <a:spcPct val="88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65936898" name="image" descr="{&quot;templafy&quot;:{&quot;id&quot;:&quot;7d382cb7-ab68-48da-bbc8-092e480d136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525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47268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130A091-D2A2-437A-86F2-B1116CB2D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2800" y="180000"/>
            <a:ext cx="4438800" cy="6498000"/>
          </a:xfrm>
          <a:solidFill>
            <a:schemeClr val="tx2"/>
          </a:solidFill>
        </p:spPr>
        <p:txBody>
          <a:bodyPr lIns="241200" tIns="234000" rIns="241200" bIns="234000"/>
          <a:lstStyle>
            <a:lvl1pPr>
              <a:lnSpc>
                <a:spcPct val="88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Klik for at tilføje titel</a:t>
            </a:r>
            <a:endParaRPr lang="da-DK"/>
          </a:p>
        </p:txBody>
      </p:sp>
      <p:sp>
        <p:nvSpPr>
          <p:cNvPr id="13" name="Text Placeholder 2"/>
          <p:cNvSpPr>
            <a:spLocks noGrp="1"/>
          </p:cNvSpPr>
          <p:nvPr>
            <p:ph type="body" sz="half" idx="1" hasCustomPrompt="1"/>
          </p:nvPr>
        </p:nvSpPr>
        <p:spPr bwMode="white">
          <a:xfrm>
            <a:off x="7550034" y="1450800"/>
            <a:ext cx="3941166" cy="3780000"/>
          </a:xfrm>
        </p:spPr>
        <p:txBody>
          <a:bodyPr rIns="144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Tx/>
              <a:defRPr>
                <a:solidFill>
                  <a:schemeClr val="bg1"/>
                </a:solidFill>
              </a:defRPr>
            </a:lvl6pPr>
            <a:lvl7pPr>
              <a:buClrTx/>
              <a:defRPr>
                <a:solidFill>
                  <a:schemeClr val="bg1"/>
                </a:solidFill>
              </a:defRPr>
            </a:lvl7pPr>
            <a:lvl8pPr>
              <a:buClrTx/>
              <a:defRPr>
                <a:solidFill>
                  <a:schemeClr val="bg1"/>
                </a:solidFill>
              </a:defRPr>
            </a:lvl8pPr>
            <a:lvl9pPr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B61A52D-8590-43B2-9F10-300CF644B6B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029600" y="6400800"/>
            <a:ext cx="3794400" cy="27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7B82154A-6A4A-4F95-8844-A5A220EDA9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867424235" name="Logo" descr="{&quot;templafy&quot;:{&quot;id&quot;:&quot;161b4730-64a2-42cb-8e3d-85716d41c3cf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8E9F2879-9B5A-4058-B154-E03170C6CED0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5637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587">
          <p15:clr>
            <a:srgbClr val="A4A3A4"/>
          </p15:clr>
        </p15:guide>
        <p15:guide id="2" pos="4755">
          <p15:clr>
            <a:srgbClr val="A4A3A4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lIns="72000" tIns="36000" rIns="72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2750"/>
            <a:ext cx="10785475" cy="1027150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 algn="l">
              <a:lnSpc>
                <a:spcPct val="96000"/>
              </a:lnSpc>
              <a:spcBef>
                <a:spcPts val="0"/>
              </a:spcBef>
              <a:buNone/>
              <a:defRPr sz="4000" b="0">
                <a:solidFill>
                  <a:srgbClr val="031D5C"/>
                </a:solidFill>
                <a:latin typeface="+mj-lt"/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24554542" name="Logo" descr="{&quot;templafy&quot;:{&quot;id&quot;:&quot;a35530d7-277d-4fa6-97d6-22af310dc1e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1" name="AutoShape 4">
            <a:extLst>
              <a:ext uri="{FF2B5EF4-FFF2-40B4-BE49-F238E27FC236}">
                <a16:creationId xmlns:a16="http://schemas.microsoft.com/office/drawing/2014/main" id="{743BB1CB-D07E-4306-A02E-E60C03604D7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9035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32DAD9-61A5-4644-911A-CD4E35B3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60EBFC-9F9A-4DB5-9FA4-FE26576D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3AFC6-9F5F-4A43-A002-F25D2416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2964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/>
              <a:t>Klik her for at tilføje titel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ED5F2DD1-FF2E-4A6A-A9E9-8BE1BCFC17F4}" type="datetime1">
              <a:rPr lang="da-DK" smtClean="0"/>
              <a:pPr/>
              <a:t>25-07-2024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1E80101F-5742-4645-B1C0-D6AFABF6C92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1697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DBD9D6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tx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  <p:pic>
        <p:nvPicPr>
          <p:cNvPr id="1508981343" name="image" descr="{&quot;templafy&quot;:{&quot;id&quot;:&quot;8a25446f-82e7-4cf9-b1bc-db211f1162d9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9467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a-DK"/>
              <a:t>Skriv kontaktdata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484540761" name="Logo" descr="{&quot;templafy&quot;:{&quot;id&quot;:&quot;d59e227d-9f74-4290-bcae-12f7626aaae0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1074" y="5895894"/>
            <a:ext cx="2725200" cy="705600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B3CC375C-A6A8-4D1F-9065-67771B3085EF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21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>
            <a:extLst>
              <a:ext uri="{FF2B5EF4-FFF2-40B4-BE49-F238E27FC236}">
                <a16:creationId xmlns:a16="http://schemas.microsoft.com/office/drawing/2014/main" id="{86940190-31B3-4285-B172-A74BDBF7AF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5027" y="1255687"/>
            <a:ext cx="2700000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BILLEDER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fra Templafy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den blå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knap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dropdown menuen, vælg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eller 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i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Templafy vinduet i højre side af skærmen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billedets fokus/størrelse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hold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du trækker i billedets hjørner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indsætter et nyt, kan billedet lægge 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Placer bagest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HJÆLPELINJER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Hjælpelinjer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B0E7C24-B1F4-440B-ABFD-7BE7799C986C}"/>
              </a:ext>
            </a:extLst>
          </p:cNvPr>
          <p:cNvGrpSpPr/>
          <p:nvPr userDrawn="1"/>
        </p:nvGrpSpPr>
        <p:grpSpPr>
          <a:xfrm>
            <a:off x="7131861" y="1366876"/>
            <a:ext cx="676669" cy="997704"/>
            <a:chOff x="6442771" y="2574072"/>
            <a:chExt cx="676669" cy="997704"/>
          </a:xfrm>
        </p:grpSpPr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97D49D67-0656-4D65-BDC8-19DC3FA200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0BC3FA04-2488-4F3A-A6FA-54AB316150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23" name="Text Box 3">
            <a:extLst>
              <a:ext uri="{FF2B5EF4-FFF2-40B4-BE49-F238E27FC236}">
                <a16:creationId xmlns:a16="http://schemas.microsoft.com/office/drawing/2014/main" id="{16A5B6A0-03E8-41F0-86AC-378C5C3FB6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452256" y="1255687"/>
            <a:ext cx="2627202" cy="46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(indtast evt. tekst i sidefod)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 . Husk at slette de gamle, forkerte layouts (gå i Vis &gt; Slidemaster og slet dem)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SLIDES &amp; SLIDE ELEMENTS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prædefineret slides og elementer fra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knappen.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Slides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 elements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dropdown menuen eller knapperne i Templafy vinduet i højre side af skærmen</a:t>
            </a:r>
            <a:endParaRPr lang="da-DK"/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51D73D8C-1A2D-434D-8578-06D3B043BE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0731" y="1255687"/>
            <a:ext cx="2232000" cy="468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et næste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sz="900" b="1" noProof="1">
                <a:latin typeface="+mn-lt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+mn-lt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igen.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SLIDES &amp; LAYOUTS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mulige slides layout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 slide</a:t>
            </a:r>
            <a:endParaRPr lang="da-DK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nulstille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67CFEA91-5609-48D9-BC31-25A4F250229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5194" y="3097705"/>
            <a:ext cx="257143" cy="285714"/>
          </a:xfrm>
          <a:prstGeom prst="rect">
            <a:avLst/>
          </a:prstGeom>
        </p:spPr>
      </p:pic>
      <p:pic>
        <p:nvPicPr>
          <p:cNvPr id="32" name="Picture 29">
            <a:extLst>
              <a:ext uri="{FF2B5EF4-FFF2-40B4-BE49-F238E27FC236}">
                <a16:creationId xmlns:a16="http://schemas.microsoft.com/office/drawing/2014/main" id="{336B7D6F-306E-4198-B5D8-8300D5EEC9D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5194" y="2393539"/>
            <a:ext cx="457143" cy="257143"/>
          </a:xfrm>
          <a:prstGeom prst="rect">
            <a:avLst/>
          </a:prstGeom>
        </p:spPr>
      </p:pic>
      <p:pic>
        <p:nvPicPr>
          <p:cNvPr id="34" name="Billede 33">
            <a:extLst>
              <a:ext uri="{FF2B5EF4-FFF2-40B4-BE49-F238E27FC236}">
                <a16:creationId xmlns:a16="http://schemas.microsoft.com/office/drawing/2014/main" id="{8B7D4B5D-5105-4B08-9F8D-29962C5C240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55194" y="3907575"/>
            <a:ext cx="308589" cy="52803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id="{10574EF6-7E2E-460C-A32A-3DDD4B75BC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3031"/>
          <a:stretch/>
        </p:blipFill>
        <p:spPr>
          <a:xfrm>
            <a:off x="2955194" y="5284687"/>
            <a:ext cx="496606" cy="172842"/>
          </a:xfrm>
          <a:prstGeom prst="rect">
            <a:avLst/>
          </a:prstGeom>
        </p:spPr>
      </p:pic>
      <p:pic>
        <p:nvPicPr>
          <p:cNvPr id="38" name="Picture 33">
            <a:extLst>
              <a:ext uri="{FF2B5EF4-FFF2-40B4-BE49-F238E27FC236}">
                <a16:creationId xmlns:a16="http://schemas.microsoft.com/office/drawing/2014/main" id="{26F154F3-5A17-41F1-9B46-FCA4D9945F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3901" t="45142" r="62601" b="9046"/>
          <a:stretch/>
        </p:blipFill>
        <p:spPr>
          <a:xfrm>
            <a:off x="7131861" y="2659382"/>
            <a:ext cx="341204" cy="321707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:a16="http://schemas.microsoft.com/office/drawing/2014/main" id="{9BB80CE2-5590-41B1-90B8-FB96BC0E66D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199577" y="3275891"/>
            <a:ext cx="366043" cy="480431"/>
          </a:xfrm>
          <a:prstGeom prst="rect">
            <a:avLst/>
          </a:prstGeom>
        </p:spPr>
      </p:pic>
      <p:sp>
        <p:nvSpPr>
          <p:cNvPr id="44" name="Fast overskrift">
            <a:extLst>
              <a:ext uri="{FF2B5EF4-FFF2-40B4-BE49-F238E27FC236}">
                <a16:creationId xmlns:a16="http://schemas.microsoft.com/office/drawing/2014/main" id="{7AE3BB46-77B5-4BE0-A557-B2DBAB09F17D}"/>
              </a:ext>
            </a:extLst>
          </p:cNvPr>
          <p:cNvSpPr txBox="1"/>
          <p:nvPr userDrawn="1"/>
        </p:nvSpPr>
        <p:spPr>
          <a:xfrm>
            <a:off x="701675" y="324738"/>
            <a:ext cx="10947398" cy="68613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800" b="0" noProof="1">
                <a:solidFill>
                  <a:srgbClr val="031D5C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  <a:endParaRPr lang="da-DK"/>
          </a:p>
        </p:txBody>
      </p:sp>
      <p:pic>
        <p:nvPicPr>
          <p:cNvPr id="1026" name="Picture 2" descr="C:\Users\MAV~1.SKA\AppData\Local\Temp\SNAGHTMLe48c1e.PNG">
            <a:extLst>
              <a:ext uri="{FF2B5EF4-FFF2-40B4-BE49-F238E27FC236}">
                <a16:creationId xmlns:a16="http://schemas.microsoft.com/office/drawing/2014/main" id="{D585BA4E-F627-486D-80B3-0CE0EDC592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334" y="4804821"/>
            <a:ext cx="650850" cy="9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96A17E0-59D7-48F4-8A7B-898B5B7B336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946051" y="4551931"/>
            <a:ext cx="475428" cy="17676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9D257D03-9779-4535-98A8-F6E165A0B27F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992821" y="1821214"/>
            <a:ext cx="440195" cy="543366"/>
          </a:xfrm>
          <a:prstGeom prst="rect">
            <a:avLst/>
          </a:prstGeom>
        </p:spPr>
      </p:pic>
      <p:sp>
        <p:nvSpPr>
          <p:cNvPr id="26" name="Date Placeholder 6" hidden="1">
            <a:extLst>
              <a:ext uri="{FF2B5EF4-FFF2-40B4-BE49-F238E27FC236}">
                <a16:creationId xmlns:a16="http://schemas.microsoft.com/office/drawing/2014/main" id="{77A12538-135F-4FF2-A008-DD8778997A8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074C719-BDB2-4423-8D51-26AFFE50FE8F}" type="datetime4">
              <a:rPr lang="da-DK" smtClean="0"/>
              <a:t>24-07-25</a:t>
            </a:fld>
            <a:endParaRPr lang="da-DK"/>
          </a:p>
        </p:txBody>
      </p:sp>
      <p:sp>
        <p:nvSpPr>
          <p:cNvPr id="30" name="Footer Placeholder 8" hidden="1">
            <a:extLst>
              <a:ext uri="{FF2B5EF4-FFF2-40B4-BE49-F238E27FC236}">
                <a16:creationId xmlns:a16="http://schemas.microsoft.com/office/drawing/2014/main" id="{A42D56E7-CDF6-4E80-AFF3-D415EB0F22A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31" name="Slide Number Placeholder 10" hidden="1">
            <a:extLst>
              <a:ext uri="{FF2B5EF4-FFF2-40B4-BE49-F238E27FC236}">
                <a16:creationId xmlns:a16="http://schemas.microsoft.com/office/drawing/2014/main" id="{42EB6738-FD94-43D4-9716-64D106B23C6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35419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>
                <a:solidFill>
                  <a:schemeClr val="bg1"/>
                </a:solidFill>
              </a:rPr>
              <a:t>layouts efter dette,</a:t>
            </a:r>
            <a:r>
              <a:rPr lang="da-DK" sz="4400" b="0" i="0" noProof="0">
                <a:solidFill>
                  <a:schemeClr val="bg1"/>
                </a:solidFill>
              </a:rPr>
              <a:t/>
            </a:r>
            <a:br>
              <a:rPr lang="da-DK" sz="4400" b="0" i="0" noProof="0">
                <a:solidFill>
                  <a:schemeClr val="bg1"/>
                </a:solidFill>
              </a:rPr>
            </a:br>
            <a:r>
              <a:rPr lang="da-DK" sz="4400" b="0" noProof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>
                <a:solidFill>
                  <a:schemeClr val="bg1"/>
                </a:solidFill>
              </a:rPr>
              <a:t>skabelon.</a:t>
            </a:r>
            <a:r>
              <a:rPr lang="da-DK" sz="2800" b="0" noProof="0">
                <a:solidFill>
                  <a:schemeClr val="bg1"/>
                </a:solidFill>
              </a:rPr>
              <a:t/>
            </a:r>
            <a:br>
              <a:rPr lang="da-DK" sz="2800" b="0" noProof="0">
                <a:solidFill>
                  <a:schemeClr val="bg1"/>
                </a:solidFill>
              </a:rPr>
            </a:br>
            <a:r>
              <a:rPr lang="da-DK" sz="2800" b="0" noProof="0">
                <a:solidFill>
                  <a:schemeClr val="bg1"/>
                </a:solidFill>
              </a:rPr>
              <a:t/>
            </a:r>
            <a:br>
              <a:rPr lang="da-DK" sz="2800" b="0" noProof="0">
                <a:solidFill>
                  <a:schemeClr val="bg1"/>
                </a:solidFill>
              </a:rPr>
            </a:br>
            <a:endParaRPr lang="da-DK" sz="2800" b="0" noProof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>
                <a:solidFill>
                  <a:schemeClr val="bg1"/>
                </a:solidFill>
              </a:rPr>
              <a:t>Brug dem ikke </a:t>
            </a:r>
            <a:endParaRPr lang="da-DK" sz="10000" b="1" i="1" noProof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  <a:endParaRPr lang="da-DK"/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0">
                <a:solidFill>
                  <a:schemeClr val="bg1"/>
                </a:solidFill>
              </a:rPr>
              <a:t/>
            </a:r>
            <a:br>
              <a:rPr lang="da-DK" sz="1800" b="0" noProof="0">
                <a:solidFill>
                  <a:schemeClr val="bg1"/>
                </a:solidFill>
              </a:rPr>
            </a:br>
            <a:endParaRPr lang="da-DK" sz="1800" b="0" noProof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CB375CC-2CFD-45EE-817E-F4267FCEFCDF}" type="datetime2">
              <a:rPr lang="da-DK" smtClean="0"/>
              <a:t>25. juli 2024</a:t>
            </a:fld>
            <a:endParaRPr lang="da-DK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647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309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6688" y="179387"/>
            <a:ext cx="2952750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/>
              <a:t>Klik på rammen for at indsætte billede via Templafy og Images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70532-2CAF-4ECE-8777-C9646D0AD00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019C8C-050F-4CAB-9F7B-25C88EA7DBC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8A3C3-55D0-476C-BD2C-EC8140DC3EA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55459191" name="Logo" descr="{&quot;templafy&quot;:{&quot;id&quot;:&quot;9aa5a2ac-6e90-40de-8126-d2131fda1f82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4" name="AutoShape 4">
            <a:extLst>
              <a:ext uri="{FF2B5EF4-FFF2-40B4-BE49-F238E27FC236}">
                <a16:creationId xmlns:a16="http://schemas.microsoft.com/office/drawing/2014/main" id="{BA604413-7CCC-4FA6-A273-C7717311D0A8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92991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05" userDrawn="1">
          <p15:clr>
            <a:srgbClr val="A4A3A4"/>
          </p15:clr>
        </p15:guide>
        <p15:guide id="2" pos="5528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8D47456-165F-4A02-9FD6-9A0E1B90783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B898419-599F-4C22-957C-7F975B1D3A6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020E6C9-27A9-4DC7-87B7-A6BC4A4DA5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238872844" name="Logo" descr="{&quot;templafy&quot;:{&quot;id&quot;:&quot;2c2aec8e-db83-49c6-89f3-c9f24c1b39d8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5" name="AutoShape 4">
            <a:extLst>
              <a:ext uri="{FF2B5EF4-FFF2-40B4-BE49-F238E27FC236}">
                <a16:creationId xmlns:a16="http://schemas.microsoft.com/office/drawing/2014/main" id="{6E0A83DE-F591-4D48-99C9-C41BC00857F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4418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05" userDrawn="1">
          <p15:clr>
            <a:srgbClr val="A4A3A4"/>
          </p15:clr>
        </p15:guide>
        <p15:guide id="2" pos="5081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51117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1378651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62" userDrawn="1">
          <p15:clr>
            <a:srgbClr val="A4A3A4"/>
          </p15:clr>
        </p15:guide>
        <p15:guide id="2" pos="3839" userDrawn="1">
          <p15:clr>
            <a:srgbClr val="A4A3A4"/>
          </p15:clr>
        </p15:guide>
        <p15:guide id="3" pos="4016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</p:spTree>
    <p:extLst>
      <p:ext uri="{BB962C8B-B14F-4D97-AF65-F5344CB8AC3E}">
        <p14:creationId xmlns:p14="http://schemas.microsoft.com/office/powerpoint/2010/main" val="3460599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 userDrawn="1">
          <p15:clr>
            <a:srgbClr val="A4A3A4"/>
          </p15:clr>
        </p15:guide>
        <p15:guide id="2" pos="2825" userDrawn="1">
          <p15:clr>
            <a:srgbClr val="A4A3A4"/>
          </p15:clr>
        </p15:guide>
        <p15:guide id="3" pos="4855" userDrawn="1">
          <p15:clr>
            <a:srgbClr val="A4A3A4"/>
          </p15:clr>
        </p15:guide>
        <p15:guide id="4" pos="5208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image" Target="../media/image4.emf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667" y="1449388"/>
            <a:ext cx="10784483" cy="446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029600" y="6401052"/>
            <a:ext cx="379440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spcBef>
                <a:spcPts val="0"/>
              </a:spcBef>
              <a:defRPr sz="900" b="0">
                <a:solidFill>
                  <a:schemeClr val="tx1"/>
                </a:solidFill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960096741" name="image" descr="{&quot;templafy&quot;:{&quot;id&quot;:&quot;43e5cb58-3437-4619-b23a-f170fb1dd0e8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47" r:id="rId2"/>
    <p:sldLayoutId id="2147483754" r:id="rId3"/>
    <p:sldLayoutId id="2147483758" r:id="rId4"/>
    <p:sldLayoutId id="2147483656" r:id="rId5"/>
    <p:sldLayoutId id="2147483738" r:id="rId6"/>
    <p:sldLayoutId id="2147483739" r:id="rId7"/>
    <p:sldLayoutId id="2147483658" r:id="rId8"/>
    <p:sldLayoutId id="2147483748" r:id="rId9"/>
    <p:sldLayoutId id="2147483750" r:id="rId10"/>
    <p:sldLayoutId id="2147483749" r:id="rId11"/>
    <p:sldLayoutId id="2147483759" r:id="rId12"/>
    <p:sldLayoutId id="2147483752" r:id="rId13"/>
    <p:sldLayoutId id="2147483720" r:id="rId14"/>
    <p:sldLayoutId id="2147483741" r:id="rId15"/>
    <p:sldLayoutId id="2147483740" r:id="rId16"/>
    <p:sldLayoutId id="2147483661" r:id="rId17"/>
    <p:sldLayoutId id="2147483727" r:id="rId18"/>
    <p:sldLayoutId id="2147483736" r:id="rId19"/>
    <p:sldLayoutId id="2147483745" r:id="rId20"/>
    <p:sldLayoutId id="2147483746" r:id="rId2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rgbClr val="3B546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180000" indent="-180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1600" b="0">
          <a:solidFill>
            <a:schemeClr val="tx1"/>
          </a:solidFill>
          <a:latin typeface="+mn-lt"/>
          <a:ea typeface="+mn-ea"/>
          <a:cs typeface="+mn-cs"/>
        </a:defRPr>
      </a:lvl1pPr>
      <a:lvl2pPr marL="4068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2pPr>
      <a:lvl3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3pPr>
      <a:lvl4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4pPr>
      <a:lvl5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42" userDrawn="1">
          <p15:clr>
            <a:srgbClr val="A4A3A4"/>
          </p15:clr>
        </p15:guide>
        <p15:guide id="2" pos="7236" userDrawn="1">
          <p15:clr>
            <a:srgbClr val="A4A3A4"/>
          </p15:clr>
        </p15:guide>
        <p15:guide id="4" orient="horz" pos="913" userDrawn="1">
          <p15:clr>
            <a:srgbClr val="A4A3A4"/>
          </p15:clr>
        </p15:guide>
        <p15:guide id="5" orient="horz" pos="3725" userDrawn="1">
          <p15:clr>
            <a:srgbClr val="A4A3A4"/>
          </p15:clr>
        </p15:guide>
        <p15:guide id="6" pos="113" userDrawn="1">
          <p15:clr>
            <a:srgbClr val="A4A3A4"/>
          </p15:clr>
        </p15:guide>
        <p15:guide id="7" orient="horz" pos="113" userDrawn="1">
          <p15:clr>
            <a:srgbClr val="A4A3A4"/>
          </p15:clr>
        </p15:guide>
        <p15:guide id="8" pos="7565" userDrawn="1">
          <p15:clr>
            <a:srgbClr val="A4A3A4"/>
          </p15:clr>
        </p15:guide>
        <p15:guide id="9" orient="horz" pos="4206" userDrawn="1">
          <p15:clr>
            <a:srgbClr val="A4A3A4"/>
          </p15:clr>
        </p15:guide>
        <p15:guide id="10" orient="horz" pos="260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667" y="1449388"/>
            <a:ext cx="10784483" cy="446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029600" y="6401052"/>
            <a:ext cx="379440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spcBef>
                <a:spcPts val="0"/>
              </a:spcBef>
              <a:defRPr sz="900" b="0">
                <a:solidFill>
                  <a:schemeClr val="tx1"/>
                </a:solidFill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960096741" name="image" descr="{&quot;templafy&quot;:{&quot;id&quot;:&quot;43e5cb58-3437-4619-b23a-f170fb1dd0e8&quot;}}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24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  <p:sldLayoutId id="2147483778" r:id="rId18"/>
    <p:sldLayoutId id="2147483779" r:id="rId19"/>
    <p:sldLayoutId id="2147483780" r:id="rId20"/>
    <p:sldLayoutId id="2147483781" r:id="rId2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rgbClr val="3B546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180000" indent="-180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1600" b="0">
          <a:solidFill>
            <a:schemeClr val="tx1"/>
          </a:solidFill>
          <a:latin typeface="+mn-lt"/>
          <a:ea typeface="+mn-ea"/>
          <a:cs typeface="+mn-cs"/>
        </a:defRPr>
      </a:lvl1pPr>
      <a:lvl2pPr marL="4068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2pPr>
      <a:lvl3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3pPr>
      <a:lvl4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4pPr>
      <a:lvl5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42">
          <p15:clr>
            <a:srgbClr val="A4A3A4"/>
          </p15:clr>
        </p15:guide>
        <p15:guide id="2" pos="7236">
          <p15:clr>
            <a:srgbClr val="A4A3A4"/>
          </p15:clr>
        </p15:guide>
        <p15:guide id="4" orient="horz" pos="913">
          <p15:clr>
            <a:srgbClr val="A4A3A4"/>
          </p15:clr>
        </p15:guide>
        <p15:guide id="5" orient="horz" pos="3725">
          <p15:clr>
            <a:srgbClr val="A4A3A4"/>
          </p15:clr>
        </p15:guide>
        <p15:guide id="6" pos="113">
          <p15:clr>
            <a:srgbClr val="A4A3A4"/>
          </p15:clr>
        </p15:guide>
        <p15:guide id="7" orient="horz" pos="113">
          <p15:clr>
            <a:srgbClr val="A4A3A4"/>
          </p15:clr>
        </p15:guide>
        <p15:guide id="8" pos="7565">
          <p15:clr>
            <a:srgbClr val="A4A3A4"/>
          </p15:clr>
        </p15:guide>
        <p15:guide id="9" orient="horz" pos="4206">
          <p15:clr>
            <a:srgbClr val="A4A3A4"/>
          </p15:clr>
        </p15:guide>
        <p15:guide id="10" orient="horz" pos="260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0.png"/><Relationship Id="rId2" Type="http://schemas.openxmlformats.org/officeDocument/2006/relationships/customXml" Target="../../customXml/item64.xml"/><Relationship Id="rId1" Type="http://schemas.openxmlformats.org/officeDocument/2006/relationships/customXml" Target="../../customXml/item10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5">
            <a:extLst>
              <a:ext uri="{FF2B5EF4-FFF2-40B4-BE49-F238E27FC236}">
                <a16:creationId xmlns:a16="http://schemas.microsoft.com/office/drawing/2014/main" id="{417D424C-E29B-0D0E-C49D-6FF26A023E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0" y="-42586"/>
            <a:ext cx="12192001" cy="914400"/>
          </a:xfrm>
          <a:prstGeom prst="rect">
            <a:avLst/>
          </a:prstGeom>
          <a:solidFill>
            <a:srgbClr val="3F1A2B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6" name="&quot;&quot;">
            <a:extLst>
              <a:ext uri="{FF2B5EF4-FFF2-40B4-BE49-F238E27FC236}">
                <a16:creationId xmlns:a16="http://schemas.microsoft.com/office/drawing/2014/main" id="{C56BD60F-E162-2686-C218-EF663728BD3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 bwMode="auto">
          <a:xfrm>
            <a:off x="7364354" y="1458014"/>
            <a:ext cx="0" cy="432030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&quot;&quot;">
            <a:extLst>
              <a:ext uri="{FF2B5EF4-FFF2-40B4-BE49-F238E27FC236}">
                <a16:creationId xmlns:a16="http://schemas.microsoft.com/office/drawing/2014/main" id="{EC9427C1-7379-1ED5-8C5E-6354835ECB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 bwMode="auto">
          <a:xfrm flipH="1">
            <a:off x="3422640" y="3505203"/>
            <a:ext cx="817561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&quot;&quot;">
            <a:extLst>
              <a:ext uri="{FF2B5EF4-FFF2-40B4-BE49-F238E27FC236}">
                <a16:creationId xmlns:a16="http://schemas.microsoft.com/office/drawing/2014/main" id="{396A37FA-96E5-243A-C9A7-3FCE850309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 bwMode="auto">
          <a:xfrm flipV="1">
            <a:off x="3271014" y="1394856"/>
            <a:ext cx="0" cy="4481893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&quot;&quot;">
            <a:extLst>
              <a:ext uri="{FF2B5EF4-FFF2-40B4-BE49-F238E27FC236}">
                <a16:creationId xmlns:a16="http://schemas.microsoft.com/office/drawing/2014/main" id="{37E17769-0570-E417-906A-E50C43B9C4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 bwMode="auto">
          <a:xfrm flipV="1">
            <a:off x="3271014" y="5852526"/>
            <a:ext cx="8327236" cy="24223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9D96F35-46AA-7041-D702-F483F88593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 rot="16200000">
            <a:off x="2555296" y="1807483"/>
            <a:ext cx="9144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1100"/>
              </a:spcBef>
            </a:pPr>
            <a:r>
              <a:rPr lang="en-DK" sz="1400" b="1">
                <a:latin typeface="Franklin Gothic Book" panose="020B0503020102020204" pitchFamily="34" charset="0"/>
              </a:rPr>
              <a:t>Ukendt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19A038-64C3-37CB-15D1-B9963E2E3A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45258" y="5996631"/>
            <a:ext cx="373017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1100"/>
              </a:spcBef>
            </a:pPr>
            <a:r>
              <a:rPr lang="en-DK" sz="1400" b="1">
                <a:latin typeface="Franklin Gothic Book" panose="020B0503020102020204" pitchFamily="34" charset="0"/>
              </a:rPr>
              <a:t>Ukendt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6100E4-6CF4-2CE4-0311-09B1406BEC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 rot="16200000">
            <a:off x="2584159" y="5180089"/>
            <a:ext cx="9144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en-DK" sz="1400" b="1">
                <a:latin typeface="Franklin Gothic Book" panose="020B0503020102020204" pitchFamily="34" charset="0"/>
              </a:rPr>
              <a:t>Kendt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AE420F-0DD5-EE06-1213-51C6361A57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322736" y="5996631"/>
            <a:ext cx="373017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en-DK" sz="1400" b="1">
                <a:latin typeface="Franklin Gothic Book" panose="020B0503020102020204" pitchFamily="34" charset="0"/>
              </a:rPr>
              <a:t>Kendt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84591C3C-6196-8AAC-DC05-65AC5F875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68" y="230651"/>
            <a:ext cx="5174826" cy="364198"/>
          </a:xfrm>
        </p:spPr>
        <p:txBody>
          <a:bodyPr/>
          <a:lstStyle/>
          <a:p>
            <a:r>
              <a:rPr lang="da-DK" noProof="0" dirty="0">
                <a:solidFill>
                  <a:srgbClr val="F5F1E6"/>
                </a:solidFill>
                <a:latin typeface="Franklin Gothic Book" panose="020B0503020102020204" pitchFamily="34" charset="0"/>
              </a:rPr>
              <a:t>Skabelon – </a:t>
            </a:r>
            <a:r>
              <a:rPr lang="da-DK" noProof="0" dirty="0" err="1">
                <a:solidFill>
                  <a:srgbClr val="F5F1E6"/>
                </a:solidFill>
                <a:latin typeface="Franklin Gothic Book" panose="020B0503020102020204" pitchFamily="34" charset="0"/>
              </a:rPr>
              <a:t>desk</a:t>
            </a:r>
            <a:r>
              <a:rPr lang="da-DK" noProof="0" dirty="0">
                <a:solidFill>
                  <a:srgbClr val="F5F1E6"/>
                </a:solidFill>
                <a:latin typeface="Franklin Gothic Book" panose="020B0503020102020204" pitchFamily="34" charset="0"/>
              </a:rPr>
              <a:t> </a:t>
            </a:r>
            <a:r>
              <a:rPr lang="da-DK" noProof="0" dirty="0" smtClean="0">
                <a:solidFill>
                  <a:srgbClr val="F5F1E6"/>
                </a:solidFill>
                <a:latin typeface="Franklin Gothic Book" panose="020B0503020102020204" pitchFamily="34" charset="0"/>
              </a:rPr>
              <a:t>research</a:t>
            </a:r>
            <a:endParaRPr lang="da-DK" noProof="0" dirty="0">
              <a:solidFill>
                <a:srgbClr val="F5F1E6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3303CB-9DB4-D4C2-24C5-5EAE231AFBD5}"/>
              </a:ext>
            </a:extLst>
          </p:cNvPr>
          <p:cNvSpPr txBox="1"/>
          <p:nvPr/>
        </p:nvSpPr>
        <p:spPr>
          <a:xfrm>
            <a:off x="707044" y="1466019"/>
            <a:ext cx="1993606" cy="517064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a-DK" sz="1400" b="1" dirty="0">
                <a:latin typeface="Franklin Gothic Book" panose="020B0503020102020204" pitchFamily="34" charset="0"/>
                <a:ea typeface="Palatino" pitchFamily="2" charset="77"/>
                <a:cs typeface="Arial"/>
              </a:rPr>
              <a:t>Brugsanvisning: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400" b="1" dirty="0">
              <a:latin typeface="Franklin Gothic Book" panose="020B0503020102020204" pitchFamily="34" charset="0"/>
              <a:ea typeface="Palatino" pitchFamily="2" charset="77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a-DK" sz="1100" b="1" dirty="0">
                <a:latin typeface="Franklin Gothic Book" panose="020B0503020102020204" pitchFamily="34" charset="0"/>
                <a:ea typeface="Palatino" pitchFamily="2" charset="77"/>
                <a:cs typeface="Arial" panose="020B0604020202020204" pitchFamily="34" charset="0"/>
              </a:rPr>
              <a:t>Brug denne skabelon </a:t>
            </a:r>
            <a:r>
              <a:rPr lang="da-DK" sz="1100" dirty="0">
                <a:latin typeface="Franklin Gothic Book" panose="020B0503020102020204" pitchFamily="34" charset="0"/>
                <a:ea typeface="Palatino" pitchFamily="2" charset="77"/>
                <a:cs typeface="Arial" panose="020B0604020202020204" pitchFamily="34" charset="0"/>
              </a:rPr>
              <a:t>til at danne et overblik for dig selv eller for din projektgruppe over, hvad I ved, hvad I tror I ved, og hvad I ikke ved om en given problemstilling.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100" dirty="0">
              <a:latin typeface="Franklin Gothic Book" panose="020B0503020102020204" pitchFamily="34" charset="0"/>
              <a:ea typeface="Palatino" pitchFamily="2" charset="77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a-DK" sz="1100" b="1" dirty="0">
                <a:latin typeface="Franklin Gothic Book" panose="020B0503020102020204" pitchFamily="34" charset="0"/>
                <a:ea typeface="Palatino" pitchFamily="2" charset="77"/>
                <a:cs typeface="Arial" panose="020B0604020202020204" pitchFamily="34" charset="0"/>
              </a:rPr>
              <a:t>Tegn f.eks. de fire felter op </a:t>
            </a:r>
            <a:r>
              <a:rPr lang="da-DK" sz="1100" dirty="0">
                <a:latin typeface="Franklin Gothic Book" panose="020B0503020102020204" pitchFamily="34" charset="0"/>
                <a:ea typeface="Palatino" pitchFamily="2" charset="77"/>
                <a:cs typeface="Arial" panose="020B0604020202020204" pitchFamily="34" charset="0"/>
              </a:rPr>
              <a:t>på en fysisk eller digital tavle og placér post-</a:t>
            </a:r>
            <a:r>
              <a:rPr lang="da-DK" sz="1100" dirty="0" err="1">
                <a:latin typeface="Franklin Gothic Book" panose="020B0503020102020204" pitchFamily="34" charset="0"/>
                <a:ea typeface="Palatino" pitchFamily="2" charset="77"/>
                <a:cs typeface="Arial" panose="020B0604020202020204" pitchFamily="34" charset="0"/>
              </a:rPr>
              <a:t>its</a:t>
            </a:r>
            <a:r>
              <a:rPr lang="da-DK" sz="1100" dirty="0">
                <a:latin typeface="Franklin Gothic Book" panose="020B0503020102020204" pitchFamily="34" charset="0"/>
                <a:ea typeface="Palatino" pitchFamily="2" charset="77"/>
                <a:cs typeface="Arial" panose="020B0604020202020204" pitchFamily="34" charset="0"/>
              </a:rPr>
              <a:t> på felterne i takt med, I gennemgår det materiale, der udgør jeres </a:t>
            </a:r>
            <a:r>
              <a:rPr lang="da-DK" sz="1100" dirty="0" err="1">
                <a:latin typeface="Franklin Gothic Book" panose="020B0503020102020204" pitchFamily="34" charset="0"/>
                <a:ea typeface="Palatino" pitchFamily="2" charset="77"/>
                <a:cs typeface="Arial" panose="020B0604020202020204" pitchFamily="34" charset="0"/>
              </a:rPr>
              <a:t>vidensgrundlag</a:t>
            </a:r>
            <a:r>
              <a:rPr lang="da-DK" sz="1100">
                <a:latin typeface="Franklin Gothic Book" panose="020B0503020102020204" pitchFamily="34" charset="0"/>
                <a:ea typeface="Palatino" pitchFamily="2" charset="77"/>
                <a:cs typeface="Arial" panose="020B0604020202020204" pitchFamily="34" charset="0"/>
              </a:rPr>
              <a:t>, </a:t>
            </a:r>
            <a:r>
              <a:rPr lang="da-DK" sz="1100" smtClean="0">
                <a:latin typeface="Franklin Gothic Book" panose="020B0503020102020204" pitchFamily="34" charset="0"/>
                <a:ea typeface="Palatino" pitchFamily="2" charset="77"/>
                <a:cs typeface="Arial" panose="020B0604020202020204" pitchFamily="34" charset="0"/>
              </a:rPr>
              <a:t>fx </a:t>
            </a:r>
            <a:r>
              <a:rPr lang="da-DK" sz="1100" dirty="0">
                <a:latin typeface="Franklin Gothic Book" panose="020B0503020102020204" pitchFamily="34" charset="0"/>
                <a:ea typeface="Palatino" pitchFamily="2" charset="77"/>
                <a:cs typeface="Arial" panose="020B0604020202020204" pitchFamily="34" charset="0"/>
              </a:rPr>
              <a:t>rapporter, interviewnoter mm.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100" dirty="0">
              <a:latin typeface="Franklin Gothic Book" panose="020B0503020102020204" pitchFamily="34" charset="0"/>
              <a:ea typeface="Palatino" pitchFamily="2" charset="77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a-DK" sz="1100" b="1" dirty="0">
                <a:latin typeface="Franklin Gothic Book" panose="020B0503020102020204" pitchFamily="34" charset="0"/>
                <a:ea typeface="Palatino" pitchFamily="2" charset="77"/>
                <a:cs typeface="Arial" panose="020B0604020202020204" pitchFamily="34" charset="0"/>
              </a:rPr>
              <a:t>Brug skabelonen til at strukturere samtalen </a:t>
            </a:r>
            <a:r>
              <a:rPr lang="da-DK" sz="1100" dirty="0">
                <a:latin typeface="Franklin Gothic Book" panose="020B0503020102020204" pitchFamily="34" charset="0"/>
                <a:ea typeface="Palatino" pitchFamily="2" charset="77"/>
                <a:cs typeface="Arial" panose="020B0604020202020204" pitchFamily="34" charset="0"/>
              </a:rPr>
              <a:t>om, hvad I ved nok om på nuværende tidspunkt, hvilke spørgsmål I mangler at få svar på, hvor I har behov for at udforske noget yderligere, og hvor I har antagelser, som kan udfordres gennem inddragelse af brugerperspektiver. 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100" dirty="0">
              <a:latin typeface="Franklin Gothic Book" panose="020B0503020102020204" pitchFamily="34" charset="0"/>
              <a:ea typeface="Palatino" pitchFamily="2" charset="77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100" b="1" dirty="0">
              <a:latin typeface="Franklin Gothic Book" panose="020B0503020102020204" pitchFamily="34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100" b="1" dirty="0">
              <a:latin typeface="Franklin Gothic Book" panose="020B0503020102020204" pitchFamily="34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100" b="1" dirty="0">
              <a:latin typeface="Franklin Gothic Book" panose="020B0503020102020204" pitchFamily="34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100" dirty="0">
              <a:latin typeface="Franklin Gothic Book" panose="020B0503020102020204" pitchFamily="34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100" dirty="0">
              <a:latin typeface="Franklin Gothic Book" panose="020B0503020102020204" pitchFamily="34" charset="0"/>
              <a:cs typeface="Arial"/>
            </a:endParaRP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F932FDB8-F4FC-8513-D00E-81D99E7229E9}"/>
              </a:ext>
            </a:extLst>
          </p:cNvPr>
          <p:cNvSpPr txBox="1"/>
          <p:nvPr/>
        </p:nvSpPr>
        <p:spPr>
          <a:xfrm>
            <a:off x="4154062" y="1794072"/>
            <a:ext cx="2224726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da-DK" sz="2000" b="1">
                <a:latin typeface="Franklin Gothic Book" panose="020B0503020102020204" pitchFamily="34" charset="0"/>
              </a:rPr>
              <a:t>Kendte-Ukendte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9E868A0A-A1E8-A688-3EE3-636E4CE4DFD6}"/>
              </a:ext>
            </a:extLst>
          </p:cNvPr>
          <p:cNvSpPr txBox="1"/>
          <p:nvPr/>
        </p:nvSpPr>
        <p:spPr>
          <a:xfrm>
            <a:off x="3812780" y="2411172"/>
            <a:ext cx="3173386" cy="50783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da-DK" sz="1100" b="1" i="1" dirty="0">
                <a:latin typeface="Franklin Gothic Book" panose="020B0503020102020204" pitchFamily="34" charset="0"/>
              </a:rPr>
              <a:t>Spørgsmål: </a:t>
            </a:r>
            <a:r>
              <a:rPr lang="da-DK" sz="1100" i="1" dirty="0">
                <a:latin typeface="Franklin Gothic Book" panose="020B0503020102020204" pitchFamily="34" charset="0"/>
              </a:rPr>
              <a:t>Hvilke spørgsmål skal vi stille for at få de bedste svar og hvordan får vi bedst svar? </a:t>
            </a:r>
            <a:br>
              <a:rPr lang="da-DK" sz="1100" i="1" dirty="0">
                <a:latin typeface="Franklin Gothic Book" panose="020B0503020102020204" pitchFamily="34" charset="0"/>
              </a:rPr>
            </a:br>
            <a:r>
              <a:rPr lang="da-DK" sz="1100" i="1" dirty="0">
                <a:latin typeface="Franklin Gothic Book" panose="020B0503020102020204" pitchFamily="34" charset="0"/>
              </a:rPr>
              <a:t>(Rapporter, eksperter, kollegaer?)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864F6C07-E8B0-05C0-DD41-4D414AD0BF8E}"/>
              </a:ext>
            </a:extLst>
          </p:cNvPr>
          <p:cNvSpPr txBox="1"/>
          <p:nvPr/>
        </p:nvSpPr>
        <p:spPr>
          <a:xfrm>
            <a:off x="8195477" y="1706561"/>
            <a:ext cx="2579049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da-DK" sz="2000" b="1">
                <a:latin typeface="Franklin Gothic Book" panose="020B0503020102020204" pitchFamily="34" charset="0"/>
              </a:rPr>
              <a:t>Ukendte-Ukendte</a:t>
            </a:r>
          </a:p>
        </p:txBody>
      </p:sp>
      <p:sp>
        <p:nvSpPr>
          <p:cNvPr id="38" name="Tekstfelt 37">
            <a:extLst>
              <a:ext uri="{FF2B5EF4-FFF2-40B4-BE49-F238E27FC236}">
                <a16:creationId xmlns:a16="http://schemas.microsoft.com/office/drawing/2014/main" id="{1C29042D-AC24-A5C9-7706-9BF47C2628E7}"/>
              </a:ext>
            </a:extLst>
          </p:cNvPr>
          <p:cNvSpPr txBox="1"/>
          <p:nvPr/>
        </p:nvSpPr>
        <p:spPr>
          <a:xfrm>
            <a:off x="7907506" y="2405614"/>
            <a:ext cx="3173386" cy="33855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da-DK" sz="1100" b="1" i="1">
                <a:latin typeface="Franklin Gothic Book" panose="020B0503020102020204" pitchFamily="34" charset="0"/>
              </a:rPr>
              <a:t>Udforskning: </a:t>
            </a:r>
            <a:r>
              <a:rPr lang="da-DK" sz="1100" i="1">
                <a:latin typeface="Franklin Gothic Book" panose="020B0503020102020204" pitchFamily="34" charset="0"/>
              </a:rPr>
              <a:t>Hvilke aktører kunne give os et helt nyt eller anderledes perspektiv på vores projekt? 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CB1EC253-4F13-D75E-5A7D-961A31752D9D}"/>
              </a:ext>
            </a:extLst>
          </p:cNvPr>
          <p:cNvSpPr txBox="1"/>
          <p:nvPr/>
        </p:nvSpPr>
        <p:spPr>
          <a:xfrm>
            <a:off x="4165460" y="3879928"/>
            <a:ext cx="2224726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da-DK" sz="2000" b="1" dirty="0">
                <a:latin typeface="Franklin Gothic Book" panose="020B0503020102020204" pitchFamily="34" charset="0"/>
              </a:rPr>
              <a:t>Kendte-Kendte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89C6FEE8-B02E-0B14-9039-CA3052594EB4}"/>
              </a:ext>
            </a:extLst>
          </p:cNvPr>
          <p:cNvSpPr txBox="1"/>
          <p:nvPr/>
        </p:nvSpPr>
        <p:spPr>
          <a:xfrm>
            <a:off x="3165747" y="4497544"/>
            <a:ext cx="4227907" cy="33855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da-DK" sz="1100" b="1" i="1" dirty="0">
                <a:latin typeface="Franklin Gothic Book" panose="020B0503020102020204" pitchFamily="34" charset="0"/>
              </a:rPr>
              <a:t>Fakta: </a:t>
            </a:r>
            <a:r>
              <a:rPr lang="da-DK" sz="1100" i="1" dirty="0">
                <a:latin typeface="Franklin Gothic Book" panose="020B0503020102020204" pitchFamily="34" charset="0"/>
              </a:rPr>
              <a:t>Viden vi har, perspektiver vi har afdækket </a:t>
            </a:r>
            <a:br>
              <a:rPr lang="da-DK" sz="1100" i="1" dirty="0">
                <a:latin typeface="Franklin Gothic Book" panose="020B0503020102020204" pitchFamily="34" charset="0"/>
              </a:rPr>
            </a:br>
            <a:r>
              <a:rPr lang="da-DK" sz="1100" i="1" dirty="0">
                <a:latin typeface="Franklin Gothic Book" panose="020B0503020102020204" pitchFamily="34" charset="0"/>
              </a:rPr>
              <a:t>tilstrækkeligt og faktorer vi er sikre på</a:t>
            </a:r>
          </a:p>
        </p:txBody>
      </p:sp>
      <p:sp>
        <p:nvSpPr>
          <p:cNvPr id="39" name="Tekstfelt 38">
            <a:extLst>
              <a:ext uri="{FF2B5EF4-FFF2-40B4-BE49-F238E27FC236}">
                <a16:creationId xmlns:a16="http://schemas.microsoft.com/office/drawing/2014/main" id="{92FF5576-5A44-5C5B-4D17-4178AE07494F}"/>
              </a:ext>
            </a:extLst>
          </p:cNvPr>
          <p:cNvSpPr txBox="1"/>
          <p:nvPr/>
        </p:nvSpPr>
        <p:spPr>
          <a:xfrm>
            <a:off x="8235013" y="3879928"/>
            <a:ext cx="2579049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da-DK" sz="2000" b="1">
                <a:latin typeface="Franklin Gothic Book" panose="020B0503020102020204" pitchFamily="34" charset="0"/>
              </a:rPr>
              <a:t>Ukendte-Kendte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4EC04895-C181-1E61-2B04-A75791C42FB1}"/>
              </a:ext>
            </a:extLst>
          </p:cNvPr>
          <p:cNvSpPr txBox="1"/>
          <p:nvPr/>
        </p:nvSpPr>
        <p:spPr>
          <a:xfrm>
            <a:off x="7934720" y="4573951"/>
            <a:ext cx="3173386" cy="50783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da-DK" sz="1100" b="1" i="1">
                <a:latin typeface="Franklin Gothic Book" panose="020B0503020102020204" pitchFamily="34" charset="0"/>
              </a:rPr>
              <a:t>Antagelser: </a:t>
            </a:r>
            <a:r>
              <a:rPr lang="da-DK" sz="1100" i="1">
                <a:latin typeface="Franklin Gothic Book" panose="020B0503020102020204" pitchFamily="34" charset="0"/>
              </a:rPr>
              <a:t>Viden og perspektiver vi tror vi har tilstrækkeligt afdækket, men hvor vi mangler et faktuelt grundlag</a:t>
            </a:r>
          </a:p>
        </p:txBody>
      </p:sp>
      <p:pic>
        <p:nvPicPr>
          <p:cNvPr id="37" name="Billede 36" descr="KL log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8973" y="6535662"/>
            <a:ext cx="356235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Billede 39" descr="Danske Regioners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8028" y="6535027"/>
            <a:ext cx="84582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Billede 41" descr="Erhvervsstyrelsens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558" y="6525502"/>
            <a:ext cx="69088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Billede 42" descr="Digitaliseringsstyrelsen Logo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2" t="24748" r="12264" b="23478"/>
          <a:stretch/>
        </p:blipFill>
        <p:spPr bwMode="auto">
          <a:xfrm>
            <a:off x="8531543" y="6471527"/>
            <a:ext cx="879475" cy="3136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02379238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FM Digitaliseringsstyrelsen">
      <a:dk1>
        <a:srgbClr val="000000"/>
      </a:dk1>
      <a:lt1>
        <a:srgbClr val="FFFFFF"/>
      </a:lt1>
      <a:dk2>
        <a:srgbClr val="940027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3E72A6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  <a:extLst>
    <a:ext uri="{05A4C25C-085E-4340-85A3-A5531E510DB2}">
      <thm15:themeFamily xmlns:thm15="http://schemas.microsoft.com/office/thememl/2012/main" name="generel-præsentation-digst.pptx" id="{943E0181-1B39-4AE5-BDB4-64756FCE2645}" vid="{68511934-0722-42E5-943E-001502FF4C48}"/>
    </a:ext>
  </a:extLst>
</a:theme>
</file>

<file path=ppt/theme/theme2.xml><?xml version="1.0" encoding="utf-8"?>
<a:theme xmlns:a="http://schemas.openxmlformats.org/drawingml/2006/main" name="1_Blank">
  <a:themeElements>
    <a:clrScheme name="FM Digitaliseringsstyrelsen">
      <a:dk1>
        <a:srgbClr val="000000"/>
      </a:dk1>
      <a:lt1>
        <a:srgbClr val="FFFFFF"/>
      </a:lt1>
      <a:dk2>
        <a:srgbClr val="940027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3E72A6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  <a:extLst>
    <a:ext uri="{05A4C25C-085E-4340-85A3-A5531E510DB2}">
      <thm15:themeFamily xmlns:thm15="http://schemas.microsoft.com/office/thememl/2012/main" name="generel-præsentation-digst.pptx" id="{943E0181-1B39-4AE5-BDB4-64756FCE2645}" vid="{68511934-0722-42E5-943E-001502FF4C48}"/>
    </a:ext>
  </a:extLst>
</a:theme>
</file>

<file path=ppt/theme/theme3.xml><?xml version="1.0" encoding="utf-8"?>
<a:theme xmlns:a="http://schemas.openxmlformats.org/drawingml/2006/main" name="Office Theme">
  <a:themeElements>
    <a:clrScheme name="FM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A4A4A4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</a:theme>
</file>

<file path=ppt/theme/theme4.xml><?xml version="1.0" encoding="utf-8"?>
<a:theme xmlns:a="http://schemas.openxmlformats.org/drawingml/2006/main" name="Office Theme">
  <a:themeElements>
    <a:clrScheme name="FM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A4A4A4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0.xml"/></Relationships>
</file>

<file path=customXml/_rels/item1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1.xml"/></Relationships>
</file>

<file path=customXml/_rels/item1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2.xml"/></Relationships>
</file>

<file path=customXml/_rels/item1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3.xml"/></Relationships>
</file>

<file path=customXml/_rels/item1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4.xml"/></Relationships>
</file>

<file path=customXml/_rels/item1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5.xml"/></Relationships>
</file>

<file path=customXml/_rels/item1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6.xml"/></Relationships>
</file>

<file path=customXml/_rels/item1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7.xml"/></Relationships>
</file>

<file path=customXml/_rels/item1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8.xml"/></Relationships>
</file>

<file path=customXml/_rels/item1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9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0.xml"/></Relationships>
</file>

<file path=customXml/_rels/item1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1.xml"/></Relationships>
</file>

<file path=customXml/_rels/item1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2.xml"/></Relationships>
</file>

<file path=customXml/_rels/item1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3.xml"/></Relationships>
</file>

<file path=customXml/_rels/item1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4.xml"/></Relationships>
</file>

<file path=customXml/_rels/item1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5.xml"/></Relationships>
</file>

<file path=customXml/_rels/item1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6.xml"/></Relationships>
</file>

<file path=customXml/_rels/item1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7.xml"/></Relationships>
</file>

<file path=customXml/_rels/item1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8.xml"/></Relationships>
</file>

<file path=customXml/_rels/item1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9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0.xml"/></Relationships>
</file>

<file path=customXml/_rels/item1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1.xml"/></Relationships>
</file>

<file path=customXml/_rels/item1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2.xml"/></Relationships>
</file>

<file path=customXml/_rels/item1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3.xml"/></Relationships>
</file>

<file path=customXml/_rels/item1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4.xml"/></Relationships>
</file>

<file path=customXml/_rels/item1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5.xml"/></Relationships>
</file>

<file path=customXml/_rels/item1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6.xml"/></Relationships>
</file>

<file path=customXml/_rels/item1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7.xml"/></Relationships>
</file>

<file path=customXml/_rels/item1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8.xml"/></Relationships>
</file>

<file path=customXml/_rels/item1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9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0.xml"/></Relationships>
</file>

<file path=customXml/_rels/item1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1.xml"/></Relationships>
</file>

<file path=customXml/_rels/item1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2.xml"/></Relationships>
</file>

<file path=customXml/_rels/item1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3.xml"/></Relationships>
</file>

<file path=customXml/_rels/item1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4.xml"/></Relationships>
</file>

<file path=customXml/_rels/item1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5.xml"/></Relationships>
</file>

<file path=customXml/_rels/item1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6.xml"/></Relationships>
</file>

<file path=customXml/_rels/item1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7.xml"/></Relationships>
</file>

<file path=customXml/_rels/item1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8.xml"/></Relationships>
</file>

<file path=customXml/_rels/item1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9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0.xml"/></Relationships>
</file>

<file path=customXml/_rels/item1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1.xml"/></Relationships>
</file>

<file path=customXml/_rels/item1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2.xml"/></Relationships>
</file>

<file path=customXml/_rels/item1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3.xml"/></Relationships>
</file>

<file path=customXml/_rels/item1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4.xml"/></Relationships>
</file>

<file path=customXml/_rels/item1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5.xml"/></Relationships>
</file>

<file path=customXml/_rels/item1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6.xml"/></Relationships>
</file>

<file path=customXml/_rels/item1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7.xml"/></Relationships>
</file>

<file path=customXml/_rels/item1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8.xml"/></Relationships>
</file>

<file path=customXml/_rels/item1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9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0.xml"/></Relationships>
</file>

<file path=customXml/_rels/item1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1.xml"/></Relationships>
</file>

<file path=customXml/_rels/item1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2.xml"/></Relationships>
</file>

<file path=customXml/_rels/item1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3.xml"/></Relationships>
</file>

<file path=customXml/_rels/item1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4.xml"/></Relationships>
</file>

<file path=customXml/_rels/item1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5.xml"/></Relationships>
</file>

<file path=customXml/_rels/item1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6.xml"/></Relationships>
</file>

<file path=customXml/_rels/item1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7.xml"/></Relationships>
</file>

<file path=customXml/_rels/item1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8.xml"/></Relationships>
</file>

<file path=customXml/_rels/item1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9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0.xml"/></Relationships>
</file>

<file path=customXml/_rels/item1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1.xml"/></Relationships>
</file>

<file path=customXml/_rels/item1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2.xml"/></Relationships>
</file>

<file path=customXml/_rels/item1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3.xml"/></Relationships>
</file>

<file path=customXml/_rels/item1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4.xml"/></Relationships>
</file>

<file path=customXml/_rels/item1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5.xml"/></Relationships>
</file>

<file path=customXml/_rels/item1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6.xml"/></Relationships>
</file>

<file path=customXml/_rels/item1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7.xml"/></Relationships>
</file>

<file path=customXml/_rels/item1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8.xml"/></Relationships>
</file>

<file path=customXml/_rels/item1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9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0.xml"/></Relationships>
</file>

<file path=customXml/_rels/item1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1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_rels/item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4.xml"/></Relationships>
</file>

<file path=customXml/_rels/item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5.xml"/></Relationships>
</file>

<file path=customXml/_rels/item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6.xml"/></Relationships>
</file>

<file path=customXml/_rels/item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7.xml"/></Relationships>
</file>

<file path=customXml/_rels/item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8.xml"/></Relationships>
</file>

<file path=customXml/_rels/item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9.xml"/></Relationships>
</file>

<file path=customXml/item1.xml><?xml version="1.0" encoding="utf-8"?>
<TemplafySlideFormConfiguration><![CDATA[{"formFields":[],"formDataEntries":[]}]]></TemplafySlideFormConfiguration>
</file>

<file path=customXml/item10.xml><?xml version="1.0" encoding="utf-8"?>
<TemplafySlideFormConfiguration><![CDATA[{"formFields":[],"formDataEntries":[]}]]></TemplafySlideFormConfiguration>
</file>

<file path=customXml/item100.xml><?xml version="1.0" encoding="utf-8"?>
<TemplafySlideFormConfiguration><![CDATA[{"formFields":[],"formDataEntries":[]}]]></TemplafySlideFormConfiguration>
</file>

<file path=customXml/item10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02.xml><?xml version="1.0" encoding="utf-8"?>
<TemplafySlideFormConfiguration><![CDATA[{"formFields":[],"formDataEntries":[]}]]></TemplafySlideFormConfiguration>
</file>

<file path=customXml/item10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04.xml><?xml version="1.0" encoding="utf-8"?>
<TemplafySlideFormConfiguration><![CDATA[{"formFields":[],"formDataEntries":[]}]]></TemplafySlideFormConfiguration>
</file>

<file path=customXml/item10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0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07.xml><?xml version="1.0" encoding="utf-8"?>
<TemplafySlideFormConfiguration><![CDATA[{"formFields":[],"formDataEntries":[]}]]></TemplafySlideFormConfiguration>
</file>

<file path=customXml/item108.xml><?xml version="1.0" encoding="utf-8"?>
<TemplafySlideFormConfiguration><![CDATA[{"formFields":[],"formDataEntries":[]}]]></TemplafySlideFormConfiguration>
</file>

<file path=customXml/item10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10.xml><?xml version="1.0" encoding="utf-8"?>
<TemplafySlideFormConfiguration><![CDATA[{"formFields":[],"formDataEntries":[]}]]></TemplafySlideFormConfiguration>
</file>

<file path=customXml/item111.xml><?xml version="1.0" encoding="utf-8"?>
<TemplafySlideFormConfiguration><![CDATA[{"formFields":[],"formDataEntries":[]}]]></TemplafySlideFormConfiguration>
</file>

<file path=customXml/item112.xml><?xml version="1.0" encoding="utf-8"?>
<TemplafySlideFormConfiguration><![CDATA[{"formFields":[],"formDataEntries":[]}]]></TemplafySlideFormConfiguration>
</file>

<file path=customXml/item113.xml><?xml version="1.0" encoding="utf-8"?>
<TemplafySlideFormConfiguration><![CDATA[{"formFields":[],"formDataEntries":[]}]]></TemplafySlideFormConfiguration>
</file>

<file path=customXml/item11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6.xml><?xml version="1.0" encoding="utf-8"?>
<TemplafySlideFormConfiguration><![CDATA[{"formFields":[],"formDataEntries":[]}]]></TemplafySlideFormConfiguration>
</file>

<file path=customXml/item117.xml><?xml version="1.0" encoding="utf-8"?>
<TemplafySlideFormConfiguration><![CDATA[{"formFields":[],"formDataEntries":[]}]]></TemplafySlideFormConfiguration>
</file>

<file path=customXml/item11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9.xml><?xml version="1.0" encoding="utf-8"?>
<TemplafySlideFormConfiguration><![CDATA[{"formFields":[],"formDataEntries":[]}]]></TemplafySlideFormConfiguration>
</file>

<file path=customXml/item12.xml><?xml version="1.0" encoding="utf-8"?>
<TemplafySlideTemplateConfiguration><![CDATA[{"slideVersion":0,"isValidatorEnabled":false,"isLocked":false,"elementsMetadata":[],"slideId":"637438051030184280","enableDocumentContentUpdater":true,"version":"1.14"}]]></TemplafySlideTemplateConfiguration>
</file>

<file path=customXml/item12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21.xml><?xml version="1.0" encoding="utf-8"?>
<TemplafySlideFormConfiguration><![CDATA[{"formFields":[],"formDataEntries":[]}]]></TemplafySlideFormConfiguration>
</file>

<file path=customXml/item12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23.xml><?xml version="1.0" encoding="utf-8"?>
<TemplafySlideFormConfiguration><![CDATA[{"formFields":[],"formDataEntries":[]}]]></TemplafySlideFormConfiguration>
</file>

<file path=customXml/item12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2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26.xml><?xml version="1.0" encoding="utf-8"?>
<TemplafySlideFormConfiguration><![CDATA[{"formFields":[],"formDataEntries":[]}]]></TemplafySlideFormConfiguration>
</file>

<file path=customXml/item127.xml><?xml version="1.0" encoding="utf-8"?>
<TemplafySlideFormConfiguration><![CDATA[{"formFields":[],"formDataEntries":[]}]]></TemplafySlideFormConfiguration>
</file>

<file path=customXml/item128.xml><?xml version="1.0" encoding="utf-8"?>
<TemplafySlideFormConfiguration><![CDATA[{"formFields":[],"formDataEntries":[]}]]></TemplafySlideFormConfiguration>
</file>

<file path=customXml/item129.xml><?xml version="1.0" encoding="utf-8"?>
<TemplafySlideFormConfiguration><![CDATA[{"formFields":[],"formDataEntries":[]}]]></TemplafySlideFormConfiguration>
</file>

<file path=customXml/item13.xml><?xml version="1.0" encoding="utf-8"?>
<TemplafySlideFormConfiguration><![CDATA[{"formFields":[],"formDataEntries":[]}]]></TemplafySlideFormConfiguration>
</file>

<file path=customXml/item130.xml><?xml version="1.0" encoding="utf-8"?>
<TemplafySlideFormConfiguration><![CDATA[{"formFields":[],"formDataEntries":[]}]]></TemplafySlideFormConfiguration>
</file>

<file path=customXml/item131.xml><?xml version="1.0" encoding="utf-8"?>
<TemplafySlideFormConfiguration><![CDATA[{"formFields":[],"formDataEntries":[]}]]></TemplafySlideFormConfiguration>
</file>

<file path=customXml/item13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33.xml><?xml version="1.0" encoding="utf-8"?>
<TemplafySlideFormConfiguration><![CDATA[{"formFields":[],"formDataEntries":[]}]]></TemplafySlideFormConfiguration>
</file>

<file path=customXml/item134.xml><?xml version="1.0" encoding="utf-8"?>
<TemplafySlideFormConfiguration><![CDATA[{"formFields":[],"formDataEntries":[]}]]></TemplafySlideFormConfiguration>
</file>

<file path=customXml/item135.xml><?xml version="1.0" encoding="utf-8"?>
<TemplafySlideTemplateConfiguration><![CDATA[{"slideVersion":0,"isValidatorEnabled":false,"isLocked":false,"elementsMetadata":[],"slideId":"637438051030496761","enableDocumentContentUpdater":true,"version":"1.14"}]]></TemplafySlideTemplateConfiguration>
</file>

<file path=customXml/item13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37.xml><?xml version="1.0" encoding="utf-8"?>
<TemplafySlideFormConfiguration><![CDATA[{"formFields":[],"formDataEntries":[]}]]></TemplafySlideFormConfiguration>
</file>

<file path=customXml/item13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39.xml><?xml version="1.0" encoding="utf-8"?>
<TemplafySlideFormConfiguration><![CDATA[{"formFields":[],"formDataEntries":[]}]]></TemplafySlideFormConfiguration>
</file>

<file path=customXml/item14.xml><?xml version="1.0" encoding="utf-8"?>
<TemplafySlideFormConfiguration><![CDATA[{"formFields":[],"formDataEntries":[]}]]></TemplafySlideFormConfiguration>
</file>

<file path=customXml/item140.xml><?xml version="1.0" encoding="utf-8"?>
<TemplafySlideFormConfiguration><![CDATA[{"formFields":[],"formDataEntries":[]}]]></TemplafySlideFormConfiguration>
</file>

<file path=customXml/item141.xml><?xml version="1.0" encoding="utf-8"?>
<TemplafySlideTemplateConfiguration><![CDATA[{"slideVersion":0,"isValidatorEnabled":false,"isLocked":false,"elementsMetadata":[],"slideId":"637438051030184281","enableDocumentContentUpdater":true,"version":"1.14"}]]></TemplafySlideTemplateConfiguration>
</file>

<file path=customXml/item142.xml><?xml version="1.0" encoding="utf-8"?>
<TemplafySlideTemplateConfiguration><![CDATA[{"slideVersion":0,"isValidatorEnabled":false,"isLocked":false,"elementsMetadata":[],"slideId":"637438051030027916","enableDocumentContentUpdater":true,"version":"1.14"}]]></TemplafySlideTemplateConfiguration>
</file>

<file path=customXml/item14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44.xml><?xml version="1.0" encoding="utf-8"?>
<TemplafySlideFormConfiguration><![CDATA[{"formFields":[],"formDataEntries":[]}]]></TemplafySlideFormConfiguration>
</file>

<file path=customXml/item145.xml><?xml version="1.0" encoding="utf-8"?>
<TemplafySlideFormConfiguration><![CDATA[{"formFields":[],"formDataEntries":[]}]]></TemplafySlideFormConfiguration>
</file>

<file path=customXml/item14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47.xml><?xml version="1.0" encoding="utf-8"?>
<ct:contentTypeSchema xmlns:ct="http://schemas.microsoft.com/office/2006/metadata/contentType" xmlns:ma="http://schemas.microsoft.com/office/2006/metadata/properties/metaAttributes" ct:_="" ma:_="" ma:contentTypeName="IM Document" ma:contentTypeID="0x010100C48A93E3DD8C5D4F918AAF4064E6154000B5F44B39B6290F4D800D2FBDD4EF81A6" ma:contentTypeVersion="21" ma:contentTypeDescription="Opret et nyt dokument." ma:contentTypeScope="" ma:versionID="1483ccaaba26674b7cc3960a84060f7a">
  <xsd:schema xmlns:xsd="http://www.w3.org/2001/XMLSchema" xmlns:xs="http://www.w3.org/2001/XMLSchema" xmlns:p="http://schemas.microsoft.com/office/2006/metadata/properties" xmlns:ns1="4481a75e-ad2d-4566-a283-296af19a2897" xmlns:ns3="31d4ed69-0a5a-4e96-9164-24df97abaef8" targetNamespace="http://schemas.microsoft.com/office/2006/metadata/properties" ma:root="true" ma:fieldsID="f852ec768d1446cf474e28c7188b9610" ns1:_="" ns3:_="">
    <xsd:import namespace="4481a75e-ad2d-4566-a283-296af19a2897"/>
    <xsd:import namespace="31d4ed69-0a5a-4e96-9164-24df97abaef8"/>
    <xsd:element name="properties">
      <xsd:complexType>
        <xsd:sequence>
          <xsd:element name="documentManagement">
            <xsd:complexType>
              <xsd:all>
                <xsd:element ref="ns1:ClientName" minOccurs="0"/>
                <xsd:element ref="ns1:ClientCode" minOccurs="0"/>
                <xsd:element ref="ns1:MatterName" minOccurs="0"/>
                <xsd:element ref="ns1:MatterCode" minOccurs="0"/>
                <xsd:element ref="ns1:ProjectManager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1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1:SharedWithUsers" minOccurs="0"/>
                <xsd:element ref="ns1:SharedWithDetail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1a75e-ad2d-4566-a283-296af19a2897" elementFormDefault="qualified">
    <xsd:import namespace="http://schemas.microsoft.com/office/2006/documentManagement/types"/>
    <xsd:import namespace="http://schemas.microsoft.com/office/infopath/2007/PartnerControls"/>
    <xsd:element name="ClientName" ma:index="0" nillable="true" ma:displayName="ClientName" ma:default="Digitaliseringsstyrelsen" ma:internalName="ClientName">
      <xsd:simpleType>
        <xsd:restriction base="dms:Text"/>
      </xsd:simpleType>
    </xsd:element>
    <xsd:element name="ClientCode" ma:index="1" nillable="true" ma:displayName="ClientCode" ma:default="12244" ma:internalName="ClientCode">
      <xsd:simpleType>
        <xsd:restriction base="dms:Text"/>
      </xsd:simpleType>
    </xsd:element>
    <xsd:element name="MatterName" ma:index="2" nillable="true" ma:displayName="ProjectName" ma:default="Digital Metodebank / SKI-aftale 1711 - Delaftale 3" ma:internalName="MatterName">
      <xsd:simpleType>
        <xsd:restriction base="dms:Text"/>
      </xsd:simpleType>
    </xsd:element>
    <xsd:element name="MatterCode" ma:index="3" nillable="true" ma:displayName="ProjectCode" ma:default="18010209" ma:internalName="MatterCode">
      <xsd:simpleType>
        <xsd:restriction base="dms:Text"/>
      </xsd:simpleType>
    </xsd:element>
    <xsd:element name="ProjectManager" ma:index="4" nillable="true" ma:displayName="ProjectManager" ma:default="10;#Pernille Christel Jensen - IS IT A BIRD" ma:internalName="ProjectManag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axCatchAll" ma:index="18" nillable="true" ma:displayName="Taxonomy Catch All Column" ma:hidden="true" ma:list="{89a45155-4dbd-4ddb-9a07-83b47755dfd5}" ma:internalName="TaxCatchAll" ma:showField="CatchAllData" ma:web="4481a75e-ad2d-4566-a283-296af19a28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d4ed69-0a5a-4e96-9164-24df97abae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ledmærker" ma:readOnly="false" ma:fieldId="{5cf76f15-5ced-4ddc-b409-7134ff3c332f}" ma:taxonomyMulti="true" ma:sspId="e5b06291-50d6-40ad-b551-7f5f0cc50b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dholdstype"/>
        <xsd:element ref="dc:title" minOccurs="0" maxOccurs="1" ma:index="12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4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4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2.xml><?xml version="1.0" encoding="utf-8"?>
<TemplafySlideFormConfiguration><![CDATA[{"formFields":[],"formDataEntries":[]}]]></TemplafySlideFormConfiguration>
</file>

<file path=customXml/item15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4.xml><?xml version="1.0" encoding="utf-8"?>
<TemplafySlideFormConfiguration><![CDATA[{"formFields":[],"formDataEntries":[]}]]></TemplafySlideFormConfiguration>
</file>

<file path=customXml/item15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6.xml><?xml version="1.0" encoding="utf-8"?>
<TemplafySlideFormConfiguration><![CDATA[{"formFields":[],"formDataEntries":[]}]]></TemplafySlideFormConfiguration>
</file>

<file path=customXml/item157.xml><?xml version="1.0" encoding="utf-8"?>
<TemplafySlideFormConfiguration><![CDATA[{"formFields":[],"formDataEntries":[]}]]></TemplafySlideFormConfiguration>
</file>

<file path=customXml/item158.xml><?xml version="1.0" encoding="utf-8"?>
<TemplafySlideFormConfiguration><![CDATA[{"formFields":[],"formDataEntries":[]}]]></TemplafySlideFormConfiguration>
</file>

<file path=customXml/item159.xml><?xml version="1.0" encoding="utf-8"?>
<TemplafySlideFormConfiguration><![CDATA[{"formFields":[],"formDataEntries":[]}]]></TemplafySlideFormConfiguration>
</file>

<file path=customXml/item16.xml><?xml version="1.0" encoding="utf-8"?>
<TemplafySlideFormConfiguration><![CDATA[{"formFields":[],"formDataEntries":[]}]]></TemplafySlideFormConfiguration>
</file>

<file path=customXml/item160.xml><?xml version="1.0" encoding="utf-8"?>
<TemplafySlideFormConfiguration><![CDATA[{"formFields":[],"formDataEntries":[]}]]></TemplafySlideFormConfiguration>
</file>

<file path=customXml/item161.xml><?xml version="1.0" encoding="utf-8"?>
<TemplafySlideFormConfiguration><![CDATA[{"formFields":[],"formDataEntries":[]}]]></TemplafySlideFormConfiguration>
</file>

<file path=customXml/item16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3.xml><?xml version="1.0" encoding="utf-8"?>
<TemplafySlideFormConfiguration><![CDATA[{"formFields":[],"formDataEntries":[]}]]></TemplafySlideFormConfiguration>
</file>

<file path=customXml/item164.xml><?xml version="1.0" encoding="utf-8"?>
<TemplafySlideFormConfiguration><![CDATA[{"formFields":[],"formDataEntries":[]}]]></TemplafySlideFormConfiguration>
</file>

<file path=customXml/item165.xml><?xml version="1.0" encoding="utf-8"?>
<TemplafySlideFormConfiguration><![CDATA[{"formFields":[],"formDataEntries":[]}]]></TemplafySlideFormConfiguration>
</file>

<file path=customXml/item166.xml><?xml version="1.0" encoding="utf-8"?>
<TemplafySlideTemplateConfiguration><![CDATA[{"slideVersion":0,"isValidatorEnabled":false,"isLocked":false,"elementsMetadata":[],"slideId":"637438051029871702","enableDocumentContentUpdater":true,"version":"1.14"}]]></TemplafySlideTemplateConfiguration>
</file>

<file path=customXml/item167.xml><?xml version="1.0" encoding="utf-8"?>
<TemplafySlideFormConfiguration><![CDATA[{"formFields":[],"formDataEntries":[]}]]></TemplafySlideFormConfiguration>
</file>

<file path=customXml/item16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9.xml><?xml version="1.0" encoding="utf-8"?>
<TemplafySlideTemplateConfiguration><![CDATA[{"slideVersion":0,"isValidatorEnabled":false,"isLocked":false,"elementsMetadata":[],"slideId":"637438051029871701","enableDocumentContentUpdater":true,"version":"1.14"}]]></TemplafySlideTemplateConfiguration>
</file>

<file path=customXml/item1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7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71.xml><?xml version="1.0" encoding="utf-8"?>
<TemplafyTemplateConfiguration><![CDATA[{"elementsMetadata":[{"type":"shape","id":"43e5cb58-3437-4619-b23a-f170fb1dd0e8","elementConfiguration":{"inheritDimensions":"inheritNone","width":"7.04 cm","height":"1.82 cm","binding":"UserProfile.LogoInsertion.PpLogoName","disableUpdates":false,"type":"image"}},{"type":"shape","id":"79b7d936-4a13-4d92-ba85-35b4f84e4a7b","elementConfiguration":{"inheritDimensions":"inheritNone","width":"7.04 cm","height":"1.82 cm","binding":"UserProfile.LogoInsertion.PpLogoNameWhite","disableUpdates":false,"type":"image"}},{"type":"shape","id":"2c2aec8e-db83-49c6-89f3-c9f24c1b39d8","elementConfiguration":{"inheritDimensions":"inheritNone","width":"7.04 cm","height":"1.82 cm","binding":"UserProfile.LogoInsertion.PpLogoNameWhite","disableUpdates":false,"type":"image"}},{"type":"shape","id":"0b31fee6-3baa-4c6f-9828-b5cc690d25cc","elementConfiguration":{"inheritDimensions":"inheritNone","width":"7.04 cm","height":"1.82 cm","binding":"UserProfile.LogoInsertion.PpLogoNameWhite","disableUpdates":false,"type":"image"}},{"type":"shape","id":"a35530d7-277d-4fa6-97d6-22af310dc1e8","elementConfiguration":{"inheritDimensions":"inheritNone","width":"7.04 cm","height":"1.82 cm","binding":"UserProfile.LogoInsertion.PpLogoNameWhite","disableUpdates":false,"type":"image"}},{"type":"shape","id":"9c7716bc-508e-4105-aaa1-eec937479df3","elementConfiguration":{"inheritDimensions":"inheritNone","width":"7.57 cm","height":"1.96 cm","binding":"UserProfile.LogoInsertion.PpLogoName","disableUpdates":false,"type":"image"}},{"type":"shape","id":"9aa5a2ac-6e90-40de-8126-d2131fda1f82","elementConfiguration":{"inheritDimensions":"inheritNone","width":"7.04 cm","height":"1.82 cm","binding":"UserProfile.LogoInsertion.PpLogoNameWhite","disableUpdates":false,"type":"image"}},{"type":"shape","id":"161b4730-64a2-42cb-8e3d-85716d41c3cf","elementConfiguration":{"inheritDimensions":"inheritNone","width":"7.04 cm","height":"1.82 cm","binding":"UserProfile.LogoInsertion.PpLogoNameWhite","disableUpdates":false,"type":"image"}},{"type":"shape","id":"d59e227d-9f74-4290-bcae-12f7626aaae0","elementConfiguration":{"inheritDimensions":"inheritNone","width":"7.57 cm","height":"1.96 cm","binding":"UserProfile.LogoInsertion.PpLogoNameWhite","disableUpdates":false,"type":"image"}},{"type":"shape","id":"8a25446f-82e7-4cf9-b1bc-db211f1162d9","elementConfiguration":{"inheritDimensions":"inheritNone","width":"7.04 cm","height":"1.82 cm","binding":"UserProfile.LogoInsertion.PpLogoName","disableUpdates":false,"type":"image"}},{"type":"shape","id":"7d382cb7-ab68-48da-bbc8-092e480d1368","elementConfiguration":{"inheritDimensions":"inheritNone","width":"7.04 cm","height":"1.82 cm","binding":"UserProfile.LogoInsertion.PpLogoNameWhite","disableUpdates":false,"type":"image"}}],"transformationConfigurations":[{"colorTheme":"{{UserProfile.Office.ColorTheme}}","originalColorThemeXml":"<a:clrScheme name=\"FM Finansministeriet\" xmlns:a=\"http://schemas.openxmlformats.org/drawingml/2006/main\"><a:dk1><a:srgbClr val=\"000000\" /></a:dk1><a:lt1><a:srgbClr val=\"FFFFFF\" /></a:lt1><a:dk2><a:srgbClr val=\"031D5C\" /></a:dk2><a:lt2><a:srgbClr val=\"F6F6F6\" /></a:lt2><a:accent1><a:srgbClr val=\"3B5463\" /></a:accent1><a:accent2><a:srgbClr val=\"00B08C\" /></a:accent2><a:accent3><a:srgbClr val=\"85909A\" /></a:accent3><a:accent4><a:srgbClr val=\"ED5E66\" /></a:accent4><a:accent5><a:srgbClr val=\"64AACC\" /></a:accent5><a:accent6><a:srgbClr val=\"82244D\" /></a:accent6><a:hlink><a:srgbClr val=\"3E72A6\" /></a:hlink><a:folHlink><a:srgbClr val=\"000000\" /></a:folHlink></a:clrScheme>","disableUpdates":false,"type":"colorTheme"},{"language":"{{DocumentLanguage}}","disableUpdates":false,"type":"proofingLanguage"}],"templateName":"","templateDescription":"","enableDocumentContentUpdater":true,"version":"1.12"}]]></TemplafyTemplateConfiguration>
</file>

<file path=customXml/item18.xml><?xml version="1.0" encoding="utf-8"?>
<TemplafySlideTemplateConfiguration><![CDATA[{"slideVersion":0,"isValidatorEnabled":false,"isLocked":false,"elementsMetadata":[],"slideId":"637497795436925159","enableDocumentContentUpdater":true,"version":"1.12"}]]></TemplafySlideTemplateConfiguration>
</file>

<file path=customXml/item19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slideVersion":0,"isValidatorEnabled":false,"isLocked":false,"elementsMetadata":[],"slideId":"637495927840220747","enableDocumentContentUpdater":true,"version":"1.12"}]]></TemplafySlideTemplateConfiguration>
</file>

<file path=customXml/item20.xml><?xml version="1.0" encoding="utf-8"?>
<TemplafySlideFormConfiguration><![CDATA[{"formFields":[],"formDataEntries":[]}]]></TemplafySlideFormConfiguration>
</file>

<file path=customXml/item21.xml><?xml version="1.0" encoding="utf-8"?>
<TemplafySlideFormConfiguration><![CDATA[{"formFields":[],"formDataEntries":[]}]]></TemplafySlideFormConfiguration>
</file>

<file path=customXml/item22.xml><?xml version="1.0" encoding="utf-8"?>
<TemplafySlideFormConfiguration><![CDATA[{"formFields":[],"formDataEntries":[]}]]></TemplafySlideFormConfiguration>
</file>

<file path=customXml/item23.xml><?xml version="1.0" encoding="utf-8"?>
<TemplafySlideFormConfiguration><![CDATA[{"formFields":[],"formDataEntries":[]}]]></TemplafySlideFormConfiguration>
</file>

<file path=customXml/item2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6.xml><?xml version="1.0" encoding="utf-8"?>
<TemplafySlideTemplateConfiguration><![CDATA[{"slideVersion":0,"isValidatorEnabled":false,"isLocked":false,"elementsMetadata":[],"slideId":"637438051029715440","enableDocumentContentUpdater":true,"version":"1.14"}]]></TemplafySlideTemplateConfiguration>
</file>

<file path=customXml/item2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2.xml><?xml version="1.0" encoding="utf-8"?>
<TemplafySlideFormConfiguration><![CDATA[{"formFields":[],"formDataEntries":[]}]]></TemplafySlideFormConfiguration>
</file>

<file path=customXml/item3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4.xml><?xml version="1.0" encoding="utf-8"?>
<TemplafySlideFormConfiguration><![CDATA[{"formFields":[],"formDataEntries":[]}]]></TemplafySlideFormConfiguration>
</file>

<file path=customXml/item3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6.xml><?xml version="1.0" encoding="utf-8"?>
<TemplafySlideFormConfiguration><![CDATA[{"formFields":[],"formDataEntries":[]}]]></TemplafySlideFormConfiguration>
</file>

<file path=customXml/item3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8.xml><?xml version="1.0" encoding="utf-8"?>
<TemplafyFormConfiguration><![CDATA[{"formFields":[],"formDataEntries":[]}]]></TemplafyFormConfiguration>
</file>

<file path=customXml/item39.xml><?xml version="1.0" encoding="utf-8"?>
<TemplafySlideTemplateConfiguration><![CDATA[{"slideVersion":0,"isValidatorEnabled":false,"isLocked":false,"elementsMetadata":[],"slideId":"637438051030340500","enableDocumentContentUpdater":true,"version":"1.14"}]]></TemplafySlideTemplateConfiguration>
</file>

<file path=customXml/item4.xml><?xml version="1.0" encoding="utf-8"?>
<TemplafySlideFormConfiguration><![CDATA[{"formFields":[],"formDataEntries":[]}]]></TemplafySlideFormConfiguration>
</file>

<file path=customXml/item4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2.xml><?xml version="1.0" encoding="utf-8"?>
<TemplafySlideTemplateConfiguration><![CDATA[{"slideVersion":0,"isValidatorEnabled":false,"isLocked":false,"elementsMetadata":[],"slideId":"637495927840376965","enableDocumentContentUpdater":true,"version":"1.12"}]]></TemplafySlideTemplateConfiguration>
</file>

<file path=customXml/item4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5.xml><?xml version="1.0" encoding="utf-8"?>
<TemplafySlideFormConfiguration><![CDATA[{"formFields":[],"formDataEntries":[]}]]></TemplafySlideFormConfiguration>
</file>

<file path=customXml/item46.xml><?xml version="1.0" encoding="utf-8"?>
<TemplafySlideFormConfiguration><![CDATA[{"formFields":[],"formDataEntries":[]}]]></TemplafySlideFormConfiguration>
</file>

<file path=customXml/item47.xml><?xml version="1.0" encoding="utf-8"?>
<TemplafySlideFormConfiguration><![CDATA[{"formFields":[],"formDataEntries":[]}]]></TemplafySlideFormConfiguration>
</file>

<file path=customXml/item4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9.xml><?xml version="1.0" encoding="utf-8"?>
<TemplafySlideFormConfiguration><![CDATA[{"formFields":[],"formDataEntries":[]}]]></TemplafySlideFormConfiguration>
</file>

<file path=customXml/item5.xml><?xml version="1.0" encoding="utf-8"?>
<TemplafySlideFormConfiguration><![CDATA[{"formFields":[],"formDataEntries":[]}]]></TemplafySlideFormConfiguration>
</file>

<file path=customXml/item5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2.xml><?xml version="1.0" encoding="utf-8"?>
<TemplafySlideTemplateConfiguration><![CDATA[{"slideVersion":0,"isValidatorEnabled":false,"isLocked":false,"elementsMetadata":[],"slideId":"637438051030027915","enableDocumentContentUpdater":true,"version":"1.14"}]]></TemplafySlideTemplateConfiguration>
</file>

<file path=customXml/item5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4.xml><?xml version="1.0" encoding="utf-8"?>
<TemplafySlideFormConfiguration><![CDATA[{"formFields":[],"formDataEntries":[]}]]></TemplafySlideFormConfiguration>
</file>

<file path=customXml/item5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Manager xmlns="4481a75e-ad2d-4566-a283-296af19a2897">
      <UserInfo>
        <DisplayName/>
        <AccountId xsi:nil="true"/>
        <AccountType/>
      </UserInfo>
    </ProjectManager>
    <MatterCode xmlns="4481a75e-ad2d-4566-a283-296af19a2897">18010209</MatterCode>
    <MatterName xmlns="4481a75e-ad2d-4566-a283-296af19a2897">Metodeværktøjskasse til brugerinddragelse</MatterName>
    <ClientName xmlns="4481a75e-ad2d-4566-a283-296af19a2897">Digitaliseringsstyrelsen</ClientName>
    <ClientCode xmlns="4481a75e-ad2d-4566-a283-296af19a2897">12244</ClientCode>
    <lcf76f155ced4ddcb4097134ff3c332f xmlns="31d4ed69-0a5a-4e96-9164-24df97abaef8">
      <Terms xmlns="http://schemas.microsoft.com/office/infopath/2007/PartnerControls"/>
    </lcf76f155ced4ddcb4097134ff3c332f>
    <TaxCatchAll xmlns="4481a75e-ad2d-4566-a283-296af19a2897" xsi:nil="true"/>
    <SharedWithUsers xmlns="4481a75e-ad2d-4566-a283-296af19a2897">
      <UserInfo>
        <DisplayName>Jakob Schjelderup - IS IT A BIRD</DisplayName>
        <AccountId>27</AccountId>
        <AccountType/>
      </UserInfo>
      <UserInfo>
        <DisplayName>Cecilie Rasmussen - IS IT A BIRD</DisplayName>
        <AccountId>205</AccountId>
        <AccountType/>
      </UserInfo>
      <UserInfo>
        <DisplayName>Mads Lindgaard - IS IT A BIRD</DisplayName>
        <AccountId>51</AccountId>
        <AccountType/>
      </UserInfo>
      <UserInfo>
        <DisplayName>Celine Schrøder Knauer - IS IT A BIRD</DisplayName>
        <AccountId>247</AccountId>
        <AccountType/>
      </UserInfo>
    </SharedWithUsers>
  </documentManagement>
</p:properties>
</file>

<file path=customXml/item56.xml><?xml version="1.0" encoding="utf-8"?>
<TemplafySlideFormConfiguration><![CDATA[{"formFields":[],"formDataEntries":[]}]]></TemplafySlideFormConfiguration>
</file>

<file path=customXml/item5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8.xml><?xml version="1.0" encoding="utf-8"?>
<TemplafySlideFormConfiguration><![CDATA[{"formFields":[],"formDataEntries":[]}]]></TemplafySlideFormConfiguration>
</file>

<file path=customXml/item5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.xml><?xml version="1.0" encoding="utf-8"?>
<TemplafySlideFormConfiguration><![CDATA[{"formFields":[],"formDataEntries":[]}]]></TemplafySlideFormConfiguration>
</file>

<file path=customXml/item60.xml><?xml version="1.0" encoding="utf-8"?>
<TemplafySlideTemplateConfiguration><![CDATA[{"slideVersion":0,"isValidatorEnabled":false,"isLocked":false,"elementsMetadata":[],"slideId":"637438051029871703","enableDocumentContentUpdater":true,"version":"1.14"}]]></TemplafySlideTemplateConfiguration>
</file>

<file path=customXml/item61.xml><?xml version="1.0" encoding="utf-8"?>
<TemplafySlideFormConfiguration><![CDATA[{"formFields":[],"formDataEntries":[]}]]></TemplafySlideFormConfiguration>
</file>

<file path=customXml/item6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5.xml><?xml version="1.0" encoding="utf-8"?>
<TemplafySlideFormConfiguration><![CDATA[{"formFields":[],"formDataEntries":[]}]]></TemplafySlideFormConfiguration>
</file>

<file path=customXml/item66.xml><?xml version="1.0" encoding="utf-8"?>
<TemplafySlideFormConfiguration><![CDATA[{"formFields":[],"formDataEntries":[]}]]></TemplafySlideFormConfiguration>
</file>

<file path=customXml/item67.xml><?xml version="1.0" encoding="utf-8"?>
<TemplafySlideFormConfiguration><![CDATA[{"formFields":[],"formDataEntries":[]}]]></TemplafySlideFormConfiguration>
</file>

<file path=customXml/item68.xml><?xml version="1.0" encoding="utf-8"?>
<TemplafySlideFormConfiguration><![CDATA[{"formFields":[],"formDataEntries":[]}]]></TemplafySlideFormConfiguration>
</file>

<file path=customXml/item69.xml><?xml version="1.0" encoding="utf-8"?>
<TemplafySlideFormConfiguration><![CDATA[{"formFields":[],"formDataEntries":[]}]]></TemplafySlideFormConfiguration>
</file>

<file path=customXml/item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1.xml><?xml version="1.0" encoding="utf-8"?>
<TemplafySlideTemplateConfiguration><![CDATA[{"slideVersion":0,"isValidatorEnabled":false,"isLocked":false,"elementsMetadata":[],"slideId":"637438051030184282","enableDocumentContentUpdater":true,"version":"1.14"}]]></TemplafySlideTemplateConfiguration>
</file>

<file path=customXml/item7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3.xml><?xml version="1.0" encoding="utf-8"?>
<TemplafySlideFormConfiguration><![CDATA[{"formFields":[],"formDataEntries":[]}]]></TemplafySlideFormConfiguration>
</file>

<file path=customXml/item7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5.xml><?xml version="1.0" encoding="utf-8"?>
<TemplafySlideTemplateConfiguration><![CDATA[{"slideVersion":0,"isValidatorEnabled":false,"isLocked":false,"elementsMetadata":[],"slideId":"637438051030184283","enableDocumentContentUpdater":true,"version":"1.14"}]]></TemplafySlideTemplateConfiguration>
</file>

<file path=customXml/item76.xml><?xml version="1.0" encoding="utf-8"?>
<TemplafySlideFormConfiguration><![CDATA[{"formFields":[],"formDataEntries":[]}]]></TemplafySlideFormConfiguration>
</file>

<file path=customXml/item77.xml><?xml version="1.0" encoding="utf-8"?>
<TemplafySlideFormConfiguration><![CDATA[{"formFields":[],"formDataEntries":[]}]]></TemplafySlideFormConfiguration>
</file>

<file path=customXml/item78.xml><?xml version="1.0" encoding="utf-8"?>
<TemplafySlideFormConfiguration><![CDATA[{"formFields":[],"formDataEntries":[]}]]></TemplafySlideFormConfiguration>
</file>

<file path=customXml/item79.xml><?xml version="1.0" encoding="utf-8"?>
<TemplafySlideFormConfiguration><![CDATA[{"formFields":[],"formDataEntries":[]}]]></TemplafySlideFormConfiguration>
</file>

<file path=customXml/item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0.xml><?xml version="1.0" encoding="utf-8"?>
<TemplafySlideFormConfiguration><![CDATA[{"formFields":[],"formDataEntries":[]}]]></TemplafySlideFormConfiguration>
</file>

<file path=customXml/item81.xml><?xml version="1.0" encoding="utf-8"?>
<TemplafySlideFormConfiguration><![CDATA[{"formFields":[],"formDataEntries":[]}]]></TemplafySlideFormConfiguration>
</file>

<file path=customXml/item8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3.xml><?xml version="1.0" encoding="utf-8"?>
<TemplafySlideFormConfiguration><![CDATA[{"formFields":[],"formDataEntries":[]}]]></TemplafySlideFormConfiguration>
</file>

<file path=customXml/item8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5.xml><?xml version="1.0" encoding="utf-8"?>
<TemplafySlideFormConfiguration><![CDATA[{"formFields":[],"formDataEntries":[]}]]></TemplafySlideFormConfiguration>
</file>

<file path=customXml/item8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7.xml><?xml version="1.0" encoding="utf-8"?>
<TemplafySlideTemplateConfiguration><![CDATA[{"slideVersion":0,"isValidatorEnabled":false,"isLocked":false,"elementsMetadata":[],"slideId":"637438051030340499","enableDocumentContentUpdater":true,"version":"1.14"}]]></TemplafySlideTemplateConfiguration>
</file>

<file path=customXml/item8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.xml><?xml version="1.0" encoding="utf-8"?>
<TemplafySlideFormConfiguration><![CDATA[{"formFields":[],"formDataEntries":[]}]]></TemplafySlideFormConfiguration>
</file>

<file path=customXml/item9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1.xml><?xml version="1.0" encoding="utf-8"?>
<TemplafySlideFormConfiguration><![CDATA[{"formFields":[],"formDataEntries":[]}]]></TemplafySlideFormConfiguration>
</file>

<file path=customXml/item92.xml><?xml version="1.0" encoding="utf-8"?>
<TemplafySlideFormConfiguration><![CDATA[{"formFields":[],"formDataEntries":[]}]]></TemplafySlideFormConfiguration>
</file>

<file path=customXml/item93.xml><?xml version="1.0" encoding="utf-8"?>
<TemplafySlideFormConfiguration><![CDATA[{"formFields":[],"formDataEntries":[]}]]></TemplafySlideFormConfiguration>
</file>

<file path=customXml/item9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8.xml><?xml version="1.0" encoding="utf-8"?>
<TemplafySlideFormConfiguration><![CDATA[{"formFields":[],"formDataEntries":[]}]]></TemplafySlideFormConfiguration>
</file>

<file path=customXml/item9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2D54CDC8-D00E-EE43-8898-A00FF4A728C3}">
  <ds:schemaRefs/>
</ds:datastoreItem>
</file>

<file path=customXml/itemProps10.xml><?xml version="1.0" encoding="utf-8"?>
<ds:datastoreItem xmlns:ds="http://schemas.openxmlformats.org/officeDocument/2006/customXml" ds:itemID="{45C852D9-BD26-C944-A296-F7070AA72CA0}">
  <ds:schemaRefs/>
</ds:datastoreItem>
</file>

<file path=customXml/itemProps100.xml><?xml version="1.0" encoding="utf-8"?>
<ds:datastoreItem xmlns:ds="http://schemas.openxmlformats.org/officeDocument/2006/customXml" ds:itemID="{532EFA7D-A572-8248-B2A9-6A2089D0CFA1}">
  <ds:schemaRefs/>
</ds:datastoreItem>
</file>

<file path=customXml/itemProps101.xml><?xml version="1.0" encoding="utf-8"?>
<ds:datastoreItem xmlns:ds="http://schemas.openxmlformats.org/officeDocument/2006/customXml" ds:itemID="{F55FE288-3B43-7143-B5A7-A51869F292F5}">
  <ds:schemaRefs/>
</ds:datastoreItem>
</file>

<file path=customXml/itemProps102.xml><?xml version="1.0" encoding="utf-8"?>
<ds:datastoreItem xmlns:ds="http://schemas.openxmlformats.org/officeDocument/2006/customXml" ds:itemID="{F7BCD8C6-13D6-4532-82D5-824070DEE7B8}">
  <ds:schemaRefs/>
</ds:datastoreItem>
</file>

<file path=customXml/itemProps103.xml><?xml version="1.0" encoding="utf-8"?>
<ds:datastoreItem xmlns:ds="http://schemas.openxmlformats.org/officeDocument/2006/customXml" ds:itemID="{3C045EF3-8A65-D14E-8979-899D27408562}">
  <ds:schemaRefs/>
</ds:datastoreItem>
</file>

<file path=customXml/itemProps104.xml><?xml version="1.0" encoding="utf-8"?>
<ds:datastoreItem xmlns:ds="http://schemas.openxmlformats.org/officeDocument/2006/customXml" ds:itemID="{8BE6D1E3-D457-9E4F-9780-BA12EEEDCE4B}">
  <ds:schemaRefs/>
</ds:datastoreItem>
</file>

<file path=customXml/itemProps105.xml><?xml version="1.0" encoding="utf-8"?>
<ds:datastoreItem xmlns:ds="http://schemas.openxmlformats.org/officeDocument/2006/customXml" ds:itemID="{C409C965-5857-5644-B0DA-B35ECCCD18D3}">
  <ds:schemaRefs/>
</ds:datastoreItem>
</file>

<file path=customXml/itemProps106.xml><?xml version="1.0" encoding="utf-8"?>
<ds:datastoreItem xmlns:ds="http://schemas.openxmlformats.org/officeDocument/2006/customXml" ds:itemID="{21B52856-914C-DB4B-B89B-F172BFC36C6C}">
  <ds:schemaRefs/>
</ds:datastoreItem>
</file>

<file path=customXml/itemProps107.xml><?xml version="1.0" encoding="utf-8"?>
<ds:datastoreItem xmlns:ds="http://schemas.openxmlformats.org/officeDocument/2006/customXml" ds:itemID="{9EC095B6-C22A-8840-963C-5884901785EC}">
  <ds:schemaRefs/>
</ds:datastoreItem>
</file>

<file path=customXml/itemProps108.xml><?xml version="1.0" encoding="utf-8"?>
<ds:datastoreItem xmlns:ds="http://schemas.openxmlformats.org/officeDocument/2006/customXml" ds:itemID="{D302D359-F4FF-426C-A7FE-7F053CEED023}">
  <ds:schemaRefs/>
</ds:datastoreItem>
</file>

<file path=customXml/itemProps109.xml><?xml version="1.0" encoding="utf-8"?>
<ds:datastoreItem xmlns:ds="http://schemas.openxmlformats.org/officeDocument/2006/customXml" ds:itemID="{CCE03D94-C13C-3A47-92C3-3AD3CE23A86C}">
  <ds:schemaRefs/>
</ds:datastoreItem>
</file>

<file path=customXml/itemProps11.xml><?xml version="1.0" encoding="utf-8"?>
<ds:datastoreItem xmlns:ds="http://schemas.openxmlformats.org/officeDocument/2006/customXml" ds:itemID="{DA2D6710-2057-473B-9A3D-CB26B114FA44}">
  <ds:schemaRefs>
    <ds:schemaRef ds:uri="http://schemas.microsoft.com/sharepoint/v3/contenttype/forms"/>
  </ds:schemaRefs>
</ds:datastoreItem>
</file>

<file path=customXml/itemProps110.xml><?xml version="1.0" encoding="utf-8"?>
<ds:datastoreItem xmlns:ds="http://schemas.openxmlformats.org/officeDocument/2006/customXml" ds:itemID="{84FF1AD5-30CC-524C-8479-D85D7D2CE496}">
  <ds:schemaRefs/>
</ds:datastoreItem>
</file>

<file path=customXml/itemProps111.xml><?xml version="1.0" encoding="utf-8"?>
<ds:datastoreItem xmlns:ds="http://schemas.openxmlformats.org/officeDocument/2006/customXml" ds:itemID="{F83B06AB-6B37-4081-8790-CF038423F3D8}">
  <ds:schemaRefs/>
</ds:datastoreItem>
</file>

<file path=customXml/itemProps112.xml><?xml version="1.0" encoding="utf-8"?>
<ds:datastoreItem xmlns:ds="http://schemas.openxmlformats.org/officeDocument/2006/customXml" ds:itemID="{0ECA7271-092E-504A-B3ED-03FDFEFC8B51}">
  <ds:schemaRefs/>
</ds:datastoreItem>
</file>

<file path=customXml/itemProps113.xml><?xml version="1.0" encoding="utf-8"?>
<ds:datastoreItem xmlns:ds="http://schemas.openxmlformats.org/officeDocument/2006/customXml" ds:itemID="{6BF56AAD-B7DB-294E-BD6D-792F60919A5F}">
  <ds:schemaRefs/>
</ds:datastoreItem>
</file>

<file path=customXml/itemProps114.xml><?xml version="1.0" encoding="utf-8"?>
<ds:datastoreItem xmlns:ds="http://schemas.openxmlformats.org/officeDocument/2006/customXml" ds:itemID="{7C21F03B-C964-4443-8BF9-1046C294A82A}">
  <ds:schemaRefs/>
</ds:datastoreItem>
</file>

<file path=customXml/itemProps115.xml><?xml version="1.0" encoding="utf-8"?>
<ds:datastoreItem xmlns:ds="http://schemas.openxmlformats.org/officeDocument/2006/customXml" ds:itemID="{BEA54ABD-B0F9-4CB6-AB49-E2CCD90BEFB3}">
  <ds:schemaRefs/>
</ds:datastoreItem>
</file>

<file path=customXml/itemProps116.xml><?xml version="1.0" encoding="utf-8"?>
<ds:datastoreItem xmlns:ds="http://schemas.openxmlformats.org/officeDocument/2006/customXml" ds:itemID="{4C7EEFFE-AD86-4D58-AB74-31D72EAB6BEE}">
  <ds:schemaRefs/>
</ds:datastoreItem>
</file>

<file path=customXml/itemProps117.xml><?xml version="1.0" encoding="utf-8"?>
<ds:datastoreItem xmlns:ds="http://schemas.openxmlformats.org/officeDocument/2006/customXml" ds:itemID="{C1CDD15C-DCE9-3146-9A11-E5D6040A12D6}">
  <ds:schemaRefs/>
</ds:datastoreItem>
</file>

<file path=customXml/itemProps118.xml><?xml version="1.0" encoding="utf-8"?>
<ds:datastoreItem xmlns:ds="http://schemas.openxmlformats.org/officeDocument/2006/customXml" ds:itemID="{F12DB75C-977A-4EEF-A6FD-7019A0EB31FE}">
  <ds:schemaRefs/>
</ds:datastoreItem>
</file>

<file path=customXml/itemProps119.xml><?xml version="1.0" encoding="utf-8"?>
<ds:datastoreItem xmlns:ds="http://schemas.openxmlformats.org/officeDocument/2006/customXml" ds:itemID="{7EE2FB66-F9BC-734A-9AAA-00053C68611B}">
  <ds:schemaRefs/>
</ds:datastoreItem>
</file>

<file path=customXml/itemProps12.xml><?xml version="1.0" encoding="utf-8"?>
<ds:datastoreItem xmlns:ds="http://schemas.openxmlformats.org/officeDocument/2006/customXml" ds:itemID="{3F91C2A6-5839-4F67-8C46-8BBE541BA0D8}">
  <ds:schemaRefs/>
</ds:datastoreItem>
</file>

<file path=customXml/itemProps120.xml><?xml version="1.0" encoding="utf-8"?>
<ds:datastoreItem xmlns:ds="http://schemas.openxmlformats.org/officeDocument/2006/customXml" ds:itemID="{93D38A0E-001A-994B-AEC6-E7EE83329425}">
  <ds:schemaRefs/>
</ds:datastoreItem>
</file>

<file path=customXml/itemProps121.xml><?xml version="1.0" encoding="utf-8"?>
<ds:datastoreItem xmlns:ds="http://schemas.openxmlformats.org/officeDocument/2006/customXml" ds:itemID="{17EF6A73-33B0-1B45-A9AE-3D016C2AC8A9}">
  <ds:schemaRefs/>
</ds:datastoreItem>
</file>

<file path=customXml/itemProps122.xml><?xml version="1.0" encoding="utf-8"?>
<ds:datastoreItem xmlns:ds="http://schemas.openxmlformats.org/officeDocument/2006/customXml" ds:itemID="{FABBC32C-A03A-8E4A-A8EC-9A473B6D4E68}">
  <ds:schemaRefs/>
</ds:datastoreItem>
</file>

<file path=customXml/itemProps123.xml><?xml version="1.0" encoding="utf-8"?>
<ds:datastoreItem xmlns:ds="http://schemas.openxmlformats.org/officeDocument/2006/customXml" ds:itemID="{DA61B0E7-DE81-5348-A694-814939A9BAB9}">
  <ds:schemaRefs/>
</ds:datastoreItem>
</file>

<file path=customXml/itemProps124.xml><?xml version="1.0" encoding="utf-8"?>
<ds:datastoreItem xmlns:ds="http://schemas.openxmlformats.org/officeDocument/2006/customXml" ds:itemID="{ADF07A26-8131-0846-9B53-2366085C1A25}">
  <ds:schemaRefs/>
</ds:datastoreItem>
</file>

<file path=customXml/itemProps125.xml><?xml version="1.0" encoding="utf-8"?>
<ds:datastoreItem xmlns:ds="http://schemas.openxmlformats.org/officeDocument/2006/customXml" ds:itemID="{AC69B678-833C-4749-AAD7-D442A74152A8}">
  <ds:schemaRefs/>
</ds:datastoreItem>
</file>

<file path=customXml/itemProps126.xml><?xml version="1.0" encoding="utf-8"?>
<ds:datastoreItem xmlns:ds="http://schemas.openxmlformats.org/officeDocument/2006/customXml" ds:itemID="{A4B5F760-528F-4A61-8041-977118B1CC08}">
  <ds:schemaRefs/>
</ds:datastoreItem>
</file>

<file path=customXml/itemProps127.xml><?xml version="1.0" encoding="utf-8"?>
<ds:datastoreItem xmlns:ds="http://schemas.openxmlformats.org/officeDocument/2006/customXml" ds:itemID="{A4A34429-1668-8F4A-9957-25CB422B2697}">
  <ds:schemaRefs/>
</ds:datastoreItem>
</file>

<file path=customXml/itemProps128.xml><?xml version="1.0" encoding="utf-8"?>
<ds:datastoreItem xmlns:ds="http://schemas.openxmlformats.org/officeDocument/2006/customXml" ds:itemID="{B4CF811B-18B9-084D-922D-DD2257A07472}">
  <ds:schemaRefs/>
</ds:datastoreItem>
</file>

<file path=customXml/itemProps129.xml><?xml version="1.0" encoding="utf-8"?>
<ds:datastoreItem xmlns:ds="http://schemas.openxmlformats.org/officeDocument/2006/customXml" ds:itemID="{F9868211-7B5D-4FC8-8ADD-7B452C8A7286}">
  <ds:schemaRefs/>
</ds:datastoreItem>
</file>

<file path=customXml/itemProps13.xml><?xml version="1.0" encoding="utf-8"?>
<ds:datastoreItem xmlns:ds="http://schemas.openxmlformats.org/officeDocument/2006/customXml" ds:itemID="{A816515C-C510-5942-86EF-6905336FB73D}">
  <ds:schemaRefs/>
</ds:datastoreItem>
</file>

<file path=customXml/itemProps130.xml><?xml version="1.0" encoding="utf-8"?>
<ds:datastoreItem xmlns:ds="http://schemas.openxmlformats.org/officeDocument/2006/customXml" ds:itemID="{4B6AF4DC-4150-924F-8F1D-B112B11DEC09}">
  <ds:schemaRefs/>
</ds:datastoreItem>
</file>

<file path=customXml/itemProps131.xml><?xml version="1.0" encoding="utf-8"?>
<ds:datastoreItem xmlns:ds="http://schemas.openxmlformats.org/officeDocument/2006/customXml" ds:itemID="{D6DA4C43-F827-1642-A11E-76C14C37B4A2}">
  <ds:schemaRefs/>
</ds:datastoreItem>
</file>

<file path=customXml/itemProps132.xml><?xml version="1.0" encoding="utf-8"?>
<ds:datastoreItem xmlns:ds="http://schemas.openxmlformats.org/officeDocument/2006/customXml" ds:itemID="{9FB443BF-8A33-264B-8826-7C3ADF2A9A56}">
  <ds:schemaRefs/>
</ds:datastoreItem>
</file>

<file path=customXml/itemProps133.xml><?xml version="1.0" encoding="utf-8"?>
<ds:datastoreItem xmlns:ds="http://schemas.openxmlformats.org/officeDocument/2006/customXml" ds:itemID="{9F0CC189-4697-4645-B47E-EFC913E75E6A}">
  <ds:schemaRefs/>
</ds:datastoreItem>
</file>

<file path=customXml/itemProps134.xml><?xml version="1.0" encoding="utf-8"?>
<ds:datastoreItem xmlns:ds="http://schemas.openxmlformats.org/officeDocument/2006/customXml" ds:itemID="{8A50BD25-15A8-7040-A24D-94723BF9D163}">
  <ds:schemaRefs/>
</ds:datastoreItem>
</file>

<file path=customXml/itemProps135.xml><?xml version="1.0" encoding="utf-8"?>
<ds:datastoreItem xmlns:ds="http://schemas.openxmlformats.org/officeDocument/2006/customXml" ds:itemID="{5108CB81-23A4-4AD1-99B1-CC9A89EC4880}">
  <ds:schemaRefs/>
</ds:datastoreItem>
</file>

<file path=customXml/itemProps136.xml><?xml version="1.0" encoding="utf-8"?>
<ds:datastoreItem xmlns:ds="http://schemas.openxmlformats.org/officeDocument/2006/customXml" ds:itemID="{8E74D4B1-34C7-8349-BA86-90598A43CDC0}">
  <ds:schemaRefs/>
</ds:datastoreItem>
</file>

<file path=customXml/itemProps137.xml><?xml version="1.0" encoding="utf-8"?>
<ds:datastoreItem xmlns:ds="http://schemas.openxmlformats.org/officeDocument/2006/customXml" ds:itemID="{FF5D1472-5EED-244A-B74C-B3647838BEAC}">
  <ds:schemaRefs/>
</ds:datastoreItem>
</file>

<file path=customXml/itemProps138.xml><?xml version="1.0" encoding="utf-8"?>
<ds:datastoreItem xmlns:ds="http://schemas.openxmlformats.org/officeDocument/2006/customXml" ds:itemID="{A6AD48DE-9277-FA40-830F-8E23541D4BE4}">
  <ds:schemaRefs/>
</ds:datastoreItem>
</file>

<file path=customXml/itemProps139.xml><?xml version="1.0" encoding="utf-8"?>
<ds:datastoreItem xmlns:ds="http://schemas.openxmlformats.org/officeDocument/2006/customXml" ds:itemID="{A6AD10E9-FF0C-D140-BEA1-FEF753054141}">
  <ds:schemaRefs/>
</ds:datastoreItem>
</file>

<file path=customXml/itemProps14.xml><?xml version="1.0" encoding="utf-8"?>
<ds:datastoreItem xmlns:ds="http://schemas.openxmlformats.org/officeDocument/2006/customXml" ds:itemID="{600D3F59-76F9-2243-B04D-26B42C1AFB2A}">
  <ds:schemaRefs/>
</ds:datastoreItem>
</file>

<file path=customXml/itemProps140.xml><?xml version="1.0" encoding="utf-8"?>
<ds:datastoreItem xmlns:ds="http://schemas.openxmlformats.org/officeDocument/2006/customXml" ds:itemID="{BDB1DB36-A0B0-9F49-8A75-40E9DC4AB231}">
  <ds:schemaRefs/>
</ds:datastoreItem>
</file>

<file path=customXml/itemProps141.xml><?xml version="1.0" encoding="utf-8"?>
<ds:datastoreItem xmlns:ds="http://schemas.openxmlformats.org/officeDocument/2006/customXml" ds:itemID="{96C3B170-B654-4F3C-B8A6-D336F9260C01}">
  <ds:schemaRefs/>
</ds:datastoreItem>
</file>

<file path=customXml/itemProps142.xml><?xml version="1.0" encoding="utf-8"?>
<ds:datastoreItem xmlns:ds="http://schemas.openxmlformats.org/officeDocument/2006/customXml" ds:itemID="{761A0A0F-3255-4DC8-AC99-DED9F583F6E6}">
  <ds:schemaRefs/>
</ds:datastoreItem>
</file>

<file path=customXml/itemProps143.xml><?xml version="1.0" encoding="utf-8"?>
<ds:datastoreItem xmlns:ds="http://schemas.openxmlformats.org/officeDocument/2006/customXml" ds:itemID="{E295F904-02B5-A84E-A88F-45F0BEB0F61C}">
  <ds:schemaRefs/>
</ds:datastoreItem>
</file>

<file path=customXml/itemProps144.xml><?xml version="1.0" encoding="utf-8"?>
<ds:datastoreItem xmlns:ds="http://schemas.openxmlformats.org/officeDocument/2006/customXml" ds:itemID="{DB1E99D0-B0F1-4DF3-8674-4984CDE6A171}">
  <ds:schemaRefs/>
</ds:datastoreItem>
</file>

<file path=customXml/itemProps145.xml><?xml version="1.0" encoding="utf-8"?>
<ds:datastoreItem xmlns:ds="http://schemas.openxmlformats.org/officeDocument/2006/customXml" ds:itemID="{E249EB92-C93C-984A-97E5-D7B44842CDE6}">
  <ds:schemaRefs/>
</ds:datastoreItem>
</file>

<file path=customXml/itemProps146.xml><?xml version="1.0" encoding="utf-8"?>
<ds:datastoreItem xmlns:ds="http://schemas.openxmlformats.org/officeDocument/2006/customXml" ds:itemID="{E906B5EF-212C-AE4A-A7A8-E028B29C6E6D}">
  <ds:schemaRefs/>
</ds:datastoreItem>
</file>

<file path=customXml/itemProps147.xml><?xml version="1.0" encoding="utf-8"?>
<ds:datastoreItem xmlns:ds="http://schemas.openxmlformats.org/officeDocument/2006/customXml" ds:itemID="{9194CF8D-276B-4597-BE6E-DF42FF97D129}">
  <ds:schemaRefs>
    <ds:schemaRef ds:uri="31d4ed69-0a5a-4e96-9164-24df97abaef8"/>
    <ds:schemaRef ds:uri="4481a75e-ad2d-4566-a283-296af19a289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148.xml><?xml version="1.0" encoding="utf-8"?>
<ds:datastoreItem xmlns:ds="http://schemas.openxmlformats.org/officeDocument/2006/customXml" ds:itemID="{86879FD0-8B70-9147-AA10-E400DC69E937}">
  <ds:schemaRefs/>
</ds:datastoreItem>
</file>

<file path=customXml/itemProps149.xml><?xml version="1.0" encoding="utf-8"?>
<ds:datastoreItem xmlns:ds="http://schemas.openxmlformats.org/officeDocument/2006/customXml" ds:itemID="{20F3E967-8160-BB4B-AF87-0F359310CDB7}">
  <ds:schemaRefs/>
</ds:datastoreItem>
</file>

<file path=customXml/itemProps15.xml><?xml version="1.0" encoding="utf-8"?>
<ds:datastoreItem xmlns:ds="http://schemas.openxmlformats.org/officeDocument/2006/customXml" ds:itemID="{398E368D-44E4-7046-B123-2063B4BC2789}">
  <ds:schemaRefs/>
</ds:datastoreItem>
</file>

<file path=customXml/itemProps150.xml><?xml version="1.0" encoding="utf-8"?>
<ds:datastoreItem xmlns:ds="http://schemas.openxmlformats.org/officeDocument/2006/customXml" ds:itemID="{5F44933C-CB5B-924A-BEFA-0AC658C3210E}">
  <ds:schemaRefs/>
</ds:datastoreItem>
</file>

<file path=customXml/itemProps151.xml><?xml version="1.0" encoding="utf-8"?>
<ds:datastoreItem xmlns:ds="http://schemas.openxmlformats.org/officeDocument/2006/customXml" ds:itemID="{DB442C4B-F2D4-B24C-B7FB-A40C90BDB6D3}">
  <ds:schemaRefs/>
</ds:datastoreItem>
</file>

<file path=customXml/itemProps152.xml><?xml version="1.0" encoding="utf-8"?>
<ds:datastoreItem xmlns:ds="http://schemas.openxmlformats.org/officeDocument/2006/customXml" ds:itemID="{42C7496F-83FB-6B44-B3F8-1B38955306DD}">
  <ds:schemaRefs/>
</ds:datastoreItem>
</file>

<file path=customXml/itemProps153.xml><?xml version="1.0" encoding="utf-8"?>
<ds:datastoreItem xmlns:ds="http://schemas.openxmlformats.org/officeDocument/2006/customXml" ds:itemID="{4463BF66-5B1F-2443-A67B-ADCAC210675F}">
  <ds:schemaRefs/>
</ds:datastoreItem>
</file>

<file path=customXml/itemProps154.xml><?xml version="1.0" encoding="utf-8"?>
<ds:datastoreItem xmlns:ds="http://schemas.openxmlformats.org/officeDocument/2006/customXml" ds:itemID="{41EB7E25-EBF4-C841-8128-745DF26FA53C}">
  <ds:schemaRefs/>
</ds:datastoreItem>
</file>

<file path=customXml/itemProps155.xml><?xml version="1.0" encoding="utf-8"?>
<ds:datastoreItem xmlns:ds="http://schemas.openxmlformats.org/officeDocument/2006/customXml" ds:itemID="{B3A044D1-F8D9-CE41-8BE5-5DCD4A0C4A53}">
  <ds:schemaRefs/>
</ds:datastoreItem>
</file>

<file path=customXml/itemProps156.xml><?xml version="1.0" encoding="utf-8"?>
<ds:datastoreItem xmlns:ds="http://schemas.openxmlformats.org/officeDocument/2006/customXml" ds:itemID="{079F12A0-7C19-42FB-8916-2E503C7B1522}">
  <ds:schemaRefs/>
</ds:datastoreItem>
</file>

<file path=customXml/itemProps157.xml><?xml version="1.0" encoding="utf-8"?>
<ds:datastoreItem xmlns:ds="http://schemas.openxmlformats.org/officeDocument/2006/customXml" ds:itemID="{9F1271FD-E3E6-4D45-A964-95C8454A6242}">
  <ds:schemaRefs/>
</ds:datastoreItem>
</file>

<file path=customXml/itemProps158.xml><?xml version="1.0" encoding="utf-8"?>
<ds:datastoreItem xmlns:ds="http://schemas.openxmlformats.org/officeDocument/2006/customXml" ds:itemID="{724405AF-B6CC-4E15-AEF5-3CA975D8D693}">
  <ds:schemaRefs/>
</ds:datastoreItem>
</file>

<file path=customXml/itemProps159.xml><?xml version="1.0" encoding="utf-8"?>
<ds:datastoreItem xmlns:ds="http://schemas.openxmlformats.org/officeDocument/2006/customXml" ds:itemID="{6623828F-F7D6-A348-A98E-216AECD508BB}">
  <ds:schemaRefs/>
</ds:datastoreItem>
</file>

<file path=customXml/itemProps16.xml><?xml version="1.0" encoding="utf-8"?>
<ds:datastoreItem xmlns:ds="http://schemas.openxmlformats.org/officeDocument/2006/customXml" ds:itemID="{43B774F9-99CA-491F-9287-F255F1CE0A89}">
  <ds:schemaRefs/>
</ds:datastoreItem>
</file>

<file path=customXml/itemProps160.xml><?xml version="1.0" encoding="utf-8"?>
<ds:datastoreItem xmlns:ds="http://schemas.openxmlformats.org/officeDocument/2006/customXml" ds:itemID="{D6353BA0-1B19-3A4E-A348-31DAFC211E1C}">
  <ds:schemaRefs/>
</ds:datastoreItem>
</file>

<file path=customXml/itemProps161.xml><?xml version="1.0" encoding="utf-8"?>
<ds:datastoreItem xmlns:ds="http://schemas.openxmlformats.org/officeDocument/2006/customXml" ds:itemID="{C40E79E2-DD3F-1A4A-BF21-B8B9E2C73F02}">
  <ds:schemaRefs/>
</ds:datastoreItem>
</file>

<file path=customXml/itemProps162.xml><?xml version="1.0" encoding="utf-8"?>
<ds:datastoreItem xmlns:ds="http://schemas.openxmlformats.org/officeDocument/2006/customXml" ds:itemID="{5D6857CC-5194-7546-8375-2E239E00D040}">
  <ds:schemaRefs/>
</ds:datastoreItem>
</file>

<file path=customXml/itemProps163.xml><?xml version="1.0" encoding="utf-8"?>
<ds:datastoreItem xmlns:ds="http://schemas.openxmlformats.org/officeDocument/2006/customXml" ds:itemID="{1C2F9C90-A693-CC47-A11B-B30CB3AC9EFB}">
  <ds:schemaRefs/>
</ds:datastoreItem>
</file>

<file path=customXml/itemProps164.xml><?xml version="1.0" encoding="utf-8"?>
<ds:datastoreItem xmlns:ds="http://schemas.openxmlformats.org/officeDocument/2006/customXml" ds:itemID="{39558D97-9898-3449-ACCF-1BB87BC184DB}">
  <ds:schemaRefs/>
</ds:datastoreItem>
</file>

<file path=customXml/itemProps165.xml><?xml version="1.0" encoding="utf-8"?>
<ds:datastoreItem xmlns:ds="http://schemas.openxmlformats.org/officeDocument/2006/customXml" ds:itemID="{D512D1A2-FC68-BF4A-A312-FC2D54BF8FCE}">
  <ds:schemaRefs/>
</ds:datastoreItem>
</file>

<file path=customXml/itemProps166.xml><?xml version="1.0" encoding="utf-8"?>
<ds:datastoreItem xmlns:ds="http://schemas.openxmlformats.org/officeDocument/2006/customXml" ds:itemID="{31165230-FBFB-41E1-A1D5-B4392E70D2EA}">
  <ds:schemaRefs/>
</ds:datastoreItem>
</file>

<file path=customXml/itemProps167.xml><?xml version="1.0" encoding="utf-8"?>
<ds:datastoreItem xmlns:ds="http://schemas.openxmlformats.org/officeDocument/2006/customXml" ds:itemID="{4339B65C-60B3-4273-8C71-E165F1A90A35}">
  <ds:schemaRefs/>
</ds:datastoreItem>
</file>

<file path=customXml/itemProps168.xml><?xml version="1.0" encoding="utf-8"?>
<ds:datastoreItem xmlns:ds="http://schemas.openxmlformats.org/officeDocument/2006/customXml" ds:itemID="{FC9F1AC2-09BB-6142-BA97-E736C1EE9E6C}">
  <ds:schemaRefs/>
</ds:datastoreItem>
</file>

<file path=customXml/itemProps169.xml><?xml version="1.0" encoding="utf-8"?>
<ds:datastoreItem xmlns:ds="http://schemas.openxmlformats.org/officeDocument/2006/customXml" ds:itemID="{D373AA0F-D4E2-481B-AC62-26AE45B15EE5}">
  <ds:schemaRefs/>
</ds:datastoreItem>
</file>

<file path=customXml/itemProps17.xml><?xml version="1.0" encoding="utf-8"?>
<ds:datastoreItem xmlns:ds="http://schemas.openxmlformats.org/officeDocument/2006/customXml" ds:itemID="{92945806-5494-994E-A4BA-636A5A494B90}">
  <ds:schemaRefs/>
</ds:datastoreItem>
</file>

<file path=customXml/itemProps170.xml><?xml version="1.0" encoding="utf-8"?>
<ds:datastoreItem xmlns:ds="http://schemas.openxmlformats.org/officeDocument/2006/customXml" ds:itemID="{6CB078DD-6549-7948-ABA9-FE778F9E65AE}">
  <ds:schemaRefs/>
</ds:datastoreItem>
</file>

<file path=customXml/itemProps171.xml><?xml version="1.0" encoding="utf-8"?>
<ds:datastoreItem xmlns:ds="http://schemas.openxmlformats.org/officeDocument/2006/customXml" ds:itemID="{6E140973-3D96-4A92-8EC7-CC6FA41BAD8C}">
  <ds:schemaRefs/>
</ds:datastoreItem>
</file>

<file path=customXml/itemProps18.xml><?xml version="1.0" encoding="utf-8"?>
<ds:datastoreItem xmlns:ds="http://schemas.openxmlformats.org/officeDocument/2006/customXml" ds:itemID="{0D1BDF59-947F-491F-9297-8D9D69BD5D1D}">
  <ds:schemaRefs/>
</ds:datastoreItem>
</file>

<file path=customXml/itemProps19.xml><?xml version="1.0" encoding="utf-8"?>
<ds:datastoreItem xmlns:ds="http://schemas.openxmlformats.org/officeDocument/2006/customXml" ds:itemID="{6679506F-1C9C-DE43-918D-39B5D479FD6A}">
  <ds:schemaRefs/>
</ds:datastoreItem>
</file>

<file path=customXml/itemProps2.xml><?xml version="1.0" encoding="utf-8"?>
<ds:datastoreItem xmlns:ds="http://schemas.openxmlformats.org/officeDocument/2006/customXml" ds:itemID="{A4151EA0-7D5B-4CE0-8C35-1303CE36D1E9}">
  <ds:schemaRefs/>
</ds:datastoreItem>
</file>

<file path=customXml/itemProps20.xml><?xml version="1.0" encoding="utf-8"?>
<ds:datastoreItem xmlns:ds="http://schemas.openxmlformats.org/officeDocument/2006/customXml" ds:itemID="{C3B09D9E-95F8-4462-BE2E-E23217B8E5DF}">
  <ds:schemaRefs/>
</ds:datastoreItem>
</file>

<file path=customXml/itemProps21.xml><?xml version="1.0" encoding="utf-8"?>
<ds:datastoreItem xmlns:ds="http://schemas.openxmlformats.org/officeDocument/2006/customXml" ds:itemID="{E422F040-46A2-6146-A190-866E072F0CAC}">
  <ds:schemaRefs/>
</ds:datastoreItem>
</file>

<file path=customXml/itemProps22.xml><?xml version="1.0" encoding="utf-8"?>
<ds:datastoreItem xmlns:ds="http://schemas.openxmlformats.org/officeDocument/2006/customXml" ds:itemID="{B061F76F-A52A-2D4A-927C-A7D5B3FA0BE4}">
  <ds:schemaRefs/>
</ds:datastoreItem>
</file>

<file path=customXml/itemProps23.xml><?xml version="1.0" encoding="utf-8"?>
<ds:datastoreItem xmlns:ds="http://schemas.openxmlformats.org/officeDocument/2006/customXml" ds:itemID="{656DF4C7-8625-0749-9DA5-1322EDD44B9C}">
  <ds:schemaRefs/>
</ds:datastoreItem>
</file>

<file path=customXml/itemProps24.xml><?xml version="1.0" encoding="utf-8"?>
<ds:datastoreItem xmlns:ds="http://schemas.openxmlformats.org/officeDocument/2006/customXml" ds:itemID="{51B50CFF-BC7C-174E-945F-E7D0904C6144}">
  <ds:schemaRefs/>
</ds:datastoreItem>
</file>

<file path=customXml/itemProps25.xml><?xml version="1.0" encoding="utf-8"?>
<ds:datastoreItem xmlns:ds="http://schemas.openxmlformats.org/officeDocument/2006/customXml" ds:itemID="{4C5E5247-50D2-154A-80D6-6BFCB42B4989}">
  <ds:schemaRefs/>
</ds:datastoreItem>
</file>

<file path=customXml/itemProps26.xml><?xml version="1.0" encoding="utf-8"?>
<ds:datastoreItem xmlns:ds="http://schemas.openxmlformats.org/officeDocument/2006/customXml" ds:itemID="{CEED497B-890D-4822-B6D6-5371DAA332B3}">
  <ds:schemaRefs/>
</ds:datastoreItem>
</file>

<file path=customXml/itemProps27.xml><?xml version="1.0" encoding="utf-8"?>
<ds:datastoreItem xmlns:ds="http://schemas.openxmlformats.org/officeDocument/2006/customXml" ds:itemID="{8DEC909C-AA72-894D-81BA-28621BD88ACC}">
  <ds:schemaRefs/>
</ds:datastoreItem>
</file>

<file path=customXml/itemProps28.xml><?xml version="1.0" encoding="utf-8"?>
<ds:datastoreItem xmlns:ds="http://schemas.openxmlformats.org/officeDocument/2006/customXml" ds:itemID="{29721689-3936-1A46-BB2B-02CF254E169D}">
  <ds:schemaRefs/>
</ds:datastoreItem>
</file>

<file path=customXml/itemProps29.xml><?xml version="1.0" encoding="utf-8"?>
<ds:datastoreItem xmlns:ds="http://schemas.openxmlformats.org/officeDocument/2006/customXml" ds:itemID="{ED38021F-B675-8846-A893-E1CCB05E8E85}">
  <ds:schemaRefs/>
</ds:datastoreItem>
</file>

<file path=customXml/itemProps3.xml><?xml version="1.0" encoding="utf-8"?>
<ds:datastoreItem xmlns:ds="http://schemas.openxmlformats.org/officeDocument/2006/customXml" ds:itemID="{781CEC60-D351-CC44-AA05-07FB3BF3DCEF}">
  <ds:schemaRefs/>
</ds:datastoreItem>
</file>

<file path=customXml/itemProps30.xml><?xml version="1.0" encoding="utf-8"?>
<ds:datastoreItem xmlns:ds="http://schemas.openxmlformats.org/officeDocument/2006/customXml" ds:itemID="{9EE8EA49-993A-914B-8CC1-CD5FE5BFE990}">
  <ds:schemaRefs/>
</ds:datastoreItem>
</file>

<file path=customXml/itemProps31.xml><?xml version="1.0" encoding="utf-8"?>
<ds:datastoreItem xmlns:ds="http://schemas.openxmlformats.org/officeDocument/2006/customXml" ds:itemID="{6677900E-2535-5548-AB80-D08B1F971206}">
  <ds:schemaRefs/>
</ds:datastoreItem>
</file>

<file path=customXml/itemProps32.xml><?xml version="1.0" encoding="utf-8"?>
<ds:datastoreItem xmlns:ds="http://schemas.openxmlformats.org/officeDocument/2006/customXml" ds:itemID="{B8C68DAD-001A-6C43-B57B-421CDF289235}">
  <ds:schemaRefs/>
</ds:datastoreItem>
</file>

<file path=customXml/itemProps33.xml><?xml version="1.0" encoding="utf-8"?>
<ds:datastoreItem xmlns:ds="http://schemas.openxmlformats.org/officeDocument/2006/customXml" ds:itemID="{783D5E0B-845A-4049-A0C3-682210C0A372}">
  <ds:schemaRefs/>
</ds:datastoreItem>
</file>

<file path=customXml/itemProps34.xml><?xml version="1.0" encoding="utf-8"?>
<ds:datastoreItem xmlns:ds="http://schemas.openxmlformats.org/officeDocument/2006/customXml" ds:itemID="{90F90671-016C-4B87-8E5A-F58015CC3600}">
  <ds:schemaRefs/>
</ds:datastoreItem>
</file>

<file path=customXml/itemProps35.xml><?xml version="1.0" encoding="utf-8"?>
<ds:datastoreItem xmlns:ds="http://schemas.openxmlformats.org/officeDocument/2006/customXml" ds:itemID="{0076FA36-3049-4C44-8365-E587D93A6B10}">
  <ds:schemaRefs/>
</ds:datastoreItem>
</file>

<file path=customXml/itemProps36.xml><?xml version="1.0" encoding="utf-8"?>
<ds:datastoreItem xmlns:ds="http://schemas.openxmlformats.org/officeDocument/2006/customXml" ds:itemID="{2A4492CD-F819-304F-8720-D7BBCDA0C5DF}">
  <ds:schemaRefs/>
</ds:datastoreItem>
</file>

<file path=customXml/itemProps37.xml><?xml version="1.0" encoding="utf-8"?>
<ds:datastoreItem xmlns:ds="http://schemas.openxmlformats.org/officeDocument/2006/customXml" ds:itemID="{28861390-0E37-FC4D-A159-00B888071159}">
  <ds:schemaRefs/>
</ds:datastoreItem>
</file>

<file path=customXml/itemProps38.xml><?xml version="1.0" encoding="utf-8"?>
<ds:datastoreItem xmlns:ds="http://schemas.openxmlformats.org/officeDocument/2006/customXml" ds:itemID="{0C34115A-0B87-43D4-AC3C-8C1ACA794FAD}">
  <ds:schemaRefs/>
</ds:datastoreItem>
</file>

<file path=customXml/itemProps39.xml><?xml version="1.0" encoding="utf-8"?>
<ds:datastoreItem xmlns:ds="http://schemas.openxmlformats.org/officeDocument/2006/customXml" ds:itemID="{D676D2B1-189F-4794-BAFF-02798AF09A77}">
  <ds:schemaRefs/>
</ds:datastoreItem>
</file>

<file path=customXml/itemProps4.xml><?xml version="1.0" encoding="utf-8"?>
<ds:datastoreItem xmlns:ds="http://schemas.openxmlformats.org/officeDocument/2006/customXml" ds:itemID="{F8447CE2-2883-A045-A754-FF4D03C37D64}">
  <ds:schemaRefs/>
</ds:datastoreItem>
</file>

<file path=customXml/itemProps40.xml><?xml version="1.0" encoding="utf-8"?>
<ds:datastoreItem xmlns:ds="http://schemas.openxmlformats.org/officeDocument/2006/customXml" ds:itemID="{5EC1F2FB-132B-0741-B48D-EBC158F260C1}">
  <ds:schemaRefs/>
</ds:datastoreItem>
</file>

<file path=customXml/itemProps41.xml><?xml version="1.0" encoding="utf-8"?>
<ds:datastoreItem xmlns:ds="http://schemas.openxmlformats.org/officeDocument/2006/customXml" ds:itemID="{AC12FC30-0160-4A46-9A23-6DFE2DAB1E98}">
  <ds:schemaRefs/>
</ds:datastoreItem>
</file>

<file path=customXml/itemProps42.xml><?xml version="1.0" encoding="utf-8"?>
<ds:datastoreItem xmlns:ds="http://schemas.openxmlformats.org/officeDocument/2006/customXml" ds:itemID="{C7F4BAF5-ED81-4FC4-8953-4566E4BF27BA}">
  <ds:schemaRefs/>
</ds:datastoreItem>
</file>

<file path=customXml/itemProps43.xml><?xml version="1.0" encoding="utf-8"?>
<ds:datastoreItem xmlns:ds="http://schemas.openxmlformats.org/officeDocument/2006/customXml" ds:itemID="{CD12E649-E79B-CA43-94E2-8F7D2F787BCE}">
  <ds:schemaRefs/>
</ds:datastoreItem>
</file>

<file path=customXml/itemProps44.xml><?xml version="1.0" encoding="utf-8"?>
<ds:datastoreItem xmlns:ds="http://schemas.openxmlformats.org/officeDocument/2006/customXml" ds:itemID="{2134C694-C29E-8045-94F4-F2A5B4DC59D1}">
  <ds:schemaRefs/>
</ds:datastoreItem>
</file>

<file path=customXml/itemProps45.xml><?xml version="1.0" encoding="utf-8"?>
<ds:datastoreItem xmlns:ds="http://schemas.openxmlformats.org/officeDocument/2006/customXml" ds:itemID="{B09730E0-266A-4663-9680-B649D8EB3656}">
  <ds:schemaRefs/>
</ds:datastoreItem>
</file>

<file path=customXml/itemProps46.xml><?xml version="1.0" encoding="utf-8"?>
<ds:datastoreItem xmlns:ds="http://schemas.openxmlformats.org/officeDocument/2006/customXml" ds:itemID="{CC10B284-B46C-414C-B250-C2F1D2DC35A1}">
  <ds:schemaRefs/>
</ds:datastoreItem>
</file>

<file path=customXml/itemProps47.xml><?xml version="1.0" encoding="utf-8"?>
<ds:datastoreItem xmlns:ds="http://schemas.openxmlformats.org/officeDocument/2006/customXml" ds:itemID="{6211902E-5E0D-7A4D-B208-D73FB7A7060F}">
  <ds:schemaRefs/>
</ds:datastoreItem>
</file>

<file path=customXml/itemProps48.xml><?xml version="1.0" encoding="utf-8"?>
<ds:datastoreItem xmlns:ds="http://schemas.openxmlformats.org/officeDocument/2006/customXml" ds:itemID="{C4857DA2-58FA-4B49-8403-A04FFCC9853C}">
  <ds:schemaRefs/>
</ds:datastoreItem>
</file>

<file path=customXml/itemProps49.xml><?xml version="1.0" encoding="utf-8"?>
<ds:datastoreItem xmlns:ds="http://schemas.openxmlformats.org/officeDocument/2006/customXml" ds:itemID="{B042921F-9088-8B42-A027-C56ADD7EFDD7}">
  <ds:schemaRefs/>
</ds:datastoreItem>
</file>

<file path=customXml/itemProps5.xml><?xml version="1.0" encoding="utf-8"?>
<ds:datastoreItem xmlns:ds="http://schemas.openxmlformats.org/officeDocument/2006/customXml" ds:itemID="{0CB87786-C34A-FB41-B6A4-EBF242426DB7}">
  <ds:schemaRefs/>
</ds:datastoreItem>
</file>

<file path=customXml/itemProps50.xml><?xml version="1.0" encoding="utf-8"?>
<ds:datastoreItem xmlns:ds="http://schemas.openxmlformats.org/officeDocument/2006/customXml" ds:itemID="{E7060DD7-A22F-E949-B0C1-708DA0EFAF0D}">
  <ds:schemaRefs/>
</ds:datastoreItem>
</file>

<file path=customXml/itemProps51.xml><?xml version="1.0" encoding="utf-8"?>
<ds:datastoreItem xmlns:ds="http://schemas.openxmlformats.org/officeDocument/2006/customXml" ds:itemID="{DC99FFB3-89F3-D942-AF6C-DAF5BE4FFA18}">
  <ds:schemaRefs/>
</ds:datastoreItem>
</file>

<file path=customXml/itemProps52.xml><?xml version="1.0" encoding="utf-8"?>
<ds:datastoreItem xmlns:ds="http://schemas.openxmlformats.org/officeDocument/2006/customXml" ds:itemID="{C74AA735-B870-42FE-8C9D-6FF1F5098990}">
  <ds:schemaRefs/>
</ds:datastoreItem>
</file>

<file path=customXml/itemProps53.xml><?xml version="1.0" encoding="utf-8"?>
<ds:datastoreItem xmlns:ds="http://schemas.openxmlformats.org/officeDocument/2006/customXml" ds:itemID="{69755F1C-ED11-0343-9DA1-81E15B39EDC2}">
  <ds:schemaRefs/>
</ds:datastoreItem>
</file>

<file path=customXml/itemProps54.xml><?xml version="1.0" encoding="utf-8"?>
<ds:datastoreItem xmlns:ds="http://schemas.openxmlformats.org/officeDocument/2006/customXml" ds:itemID="{6757E4F8-38E2-AD46-BF08-D3C2EF0790CC}">
  <ds:schemaRefs/>
</ds:datastoreItem>
</file>

<file path=customXml/itemProps55.xml><?xml version="1.0" encoding="utf-8"?>
<ds:datastoreItem xmlns:ds="http://schemas.openxmlformats.org/officeDocument/2006/customXml" ds:itemID="{D71D2D1C-D46C-4075-B720-FC792A8F63B0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31d4ed69-0a5a-4e96-9164-24df97abaef8"/>
    <ds:schemaRef ds:uri="http://schemas.microsoft.com/office/2006/metadata/properties"/>
    <ds:schemaRef ds:uri="http://schemas.microsoft.com/office/2006/documentManagement/types"/>
    <ds:schemaRef ds:uri="4481a75e-ad2d-4566-a283-296af19a2897"/>
    <ds:schemaRef ds:uri="http://www.w3.org/XML/1998/namespace"/>
    <ds:schemaRef ds:uri="http://purl.org/dc/dcmitype/"/>
  </ds:schemaRefs>
</ds:datastoreItem>
</file>

<file path=customXml/itemProps56.xml><?xml version="1.0" encoding="utf-8"?>
<ds:datastoreItem xmlns:ds="http://schemas.openxmlformats.org/officeDocument/2006/customXml" ds:itemID="{367A17AE-0D9E-7945-97CB-C14E824D688D}">
  <ds:schemaRefs/>
</ds:datastoreItem>
</file>

<file path=customXml/itemProps57.xml><?xml version="1.0" encoding="utf-8"?>
<ds:datastoreItem xmlns:ds="http://schemas.openxmlformats.org/officeDocument/2006/customXml" ds:itemID="{7979730E-D041-324B-8E6C-BB25289D8322}">
  <ds:schemaRefs/>
</ds:datastoreItem>
</file>

<file path=customXml/itemProps58.xml><?xml version="1.0" encoding="utf-8"?>
<ds:datastoreItem xmlns:ds="http://schemas.openxmlformats.org/officeDocument/2006/customXml" ds:itemID="{CC834B29-FB50-1C40-ABF0-9850F38120E7}">
  <ds:schemaRefs/>
</ds:datastoreItem>
</file>

<file path=customXml/itemProps59.xml><?xml version="1.0" encoding="utf-8"?>
<ds:datastoreItem xmlns:ds="http://schemas.openxmlformats.org/officeDocument/2006/customXml" ds:itemID="{20AA5D5D-ADFF-EC4E-9C30-3E2D40B09AFF}">
  <ds:schemaRefs/>
</ds:datastoreItem>
</file>

<file path=customXml/itemProps6.xml><?xml version="1.0" encoding="utf-8"?>
<ds:datastoreItem xmlns:ds="http://schemas.openxmlformats.org/officeDocument/2006/customXml" ds:itemID="{DEE69849-A78E-4842-AE06-A55464E7FC77}">
  <ds:schemaRefs/>
</ds:datastoreItem>
</file>

<file path=customXml/itemProps60.xml><?xml version="1.0" encoding="utf-8"?>
<ds:datastoreItem xmlns:ds="http://schemas.openxmlformats.org/officeDocument/2006/customXml" ds:itemID="{24043315-D45E-43B6-B587-ECC7CBFC3958}">
  <ds:schemaRefs/>
</ds:datastoreItem>
</file>

<file path=customXml/itemProps61.xml><?xml version="1.0" encoding="utf-8"?>
<ds:datastoreItem xmlns:ds="http://schemas.openxmlformats.org/officeDocument/2006/customXml" ds:itemID="{ECF0F7BD-72EA-48FA-86B4-6AB2E914C00B}">
  <ds:schemaRefs/>
</ds:datastoreItem>
</file>

<file path=customXml/itemProps62.xml><?xml version="1.0" encoding="utf-8"?>
<ds:datastoreItem xmlns:ds="http://schemas.openxmlformats.org/officeDocument/2006/customXml" ds:itemID="{49D5BF62-619A-B443-B0B9-7A6144385FF0}">
  <ds:schemaRefs/>
</ds:datastoreItem>
</file>

<file path=customXml/itemProps63.xml><?xml version="1.0" encoding="utf-8"?>
<ds:datastoreItem xmlns:ds="http://schemas.openxmlformats.org/officeDocument/2006/customXml" ds:itemID="{65CBC75C-6B2B-8E4F-8F1F-81AF5B0609E4}">
  <ds:schemaRefs/>
</ds:datastoreItem>
</file>

<file path=customXml/itemProps64.xml><?xml version="1.0" encoding="utf-8"?>
<ds:datastoreItem xmlns:ds="http://schemas.openxmlformats.org/officeDocument/2006/customXml" ds:itemID="{B7CC362E-5C4C-7E48-BF7E-176230A2D1E4}">
  <ds:schemaRefs/>
</ds:datastoreItem>
</file>

<file path=customXml/itemProps65.xml><?xml version="1.0" encoding="utf-8"?>
<ds:datastoreItem xmlns:ds="http://schemas.openxmlformats.org/officeDocument/2006/customXml" ds:itemID="{26B90372-5DAC-458F-BE63-BD0B6101E3B7}">
  <ds:schemaRefs/>
</ds:datastoreItem>
</file>

<file path=customXml/itemProps66.xml><?xml version="1.0" encoding="utf-8"?>
<ds:datastoreItem xmlns:ds="http://schemas.openxmlformats.org/officeDocument/2006/customXml" ds:itemID="{691EB845-166C-694D-B8A5-C27744D6BB8A}">
  <ds:schemaRefs/>
</ds:datastoreItem>
</file>

<file path=customXml/itemProps67.xml><?xml version="1.0" encoding="utf-8"?>
<ds:datastoreItem xmlns:ds="http://schemas.openxmlformats.org/officeDocument/2006/customXml" ds:itemID="{60FCF704-119E-EF45-A718-308B5B398FEC}">
  <ds:schemaRefs/>
</ds:datastoreItem>
</file>

<file path=customXml/itemProps68.xml><?xml version="1.0" encoding="utf-8"?>
<ds:datastoreItem xmlns:ds="http://schemas.openxmlformats.org/officeDocument/2006/customXml" ds:itemID="{0C1C16EC-30E9-4B69-B234-F48467A49847}">
  <ds:schemaRefs/>
</ds:datastoreItem>
</file>

<file path=customXml/itemProps69.xml><?xml version="1.0" encoding="utf-8"?>
<ds:datastoreItem xmlns:ds="http://schemas.openxmlformats.org/officeDocument/2006/customXml" ds:itemID="{839DACB4-8416-8445-8EB0-6CD389BDA1B4}">
  <ds:schemaRefs/>
</ds:datastoreItem>
</file>

<file path=customXml/itemProps7.xml><?xml version="1.0" encoding="utf-8"?>
<ds:datastoreItem xmlns:ds="http://schemas.openxmlformats.org/officeDocument/2006/customXml" ds:itemID="{584433B3-658F-8848-A35A-A8EDA4AB82BB}">
  <ds:schemaRefs/>
</ds:datastoreItem>
</file>

<file path=customXml/itemProps70.xml><?xml version="1.0" encoding="utf-8"?>
<ds:datastoreItem xmlns:ds="http://schemas.openxmlformats.org/officeDocument/2006/customXml" ds:itemID="{52D6492B-06BD-8141-8193-CE553319AD74}">
  <ds:schemaRefs/>
</ds:datastoreItem>
</file>

<file path=customXml/itemProps71.xml><?xml version="1.0" encoding="utf-8"?>
<ds:datastoreItem xmlns:ds="http://schemas.openxmlformats.org/officeDocument/2006/customXml" ds:itemID="{37AB37FA-58F5-4980-A43D-8B0711217EE2}">
  <ds:schemaRefs/>
</ds:datastoreItem>
</file>

<file path=customXml/itemProps72.xml><?xml version="1.0" encoding="utf-8"?>
<ds:datastoreItem xmlns:ds="http://schemas.openxmlformats.org/officeDocument/2006/customXml" ds:itemID="{5E0B4126-CE0C-9843-A711-D1DD798C3328}">
  <ds:schemaRefs/>
</ds:datastoreItem>
</file>

<file path=customXml/itemProps73.xml><?xml version="1.0" encoding="utf-8"?>
<ds:datastoreItem xmlns:ds="http://schemas.openxmlformats.org/officeDocument/2006/customXml" ds:itemID="{04DD751D-841F-404C-89AB-0B8142625C84}">
  <ds:schemaRefs/>
</ds:datastoreItem>
</file>

<file path=customXml/itemProps74.xml><?xml version="1.0" encoding="utf-8"?>
<ds:datastoreItem xmlns:ds="http://schemas.openxmlformats.org/officeDocument/2006/customXml" ds:itemID="{F2C792A3-6307-964E-83B6-FCEE3A5B5D20}">
  <ds:schemaRefs/>
</ds:datastoreItem>
</file>

<file path=customXml/itemProps75.xml><?xml version="1.0" encoding="utf-8"?>
<ds:datastoreItem xmlns:ds="http://schemas.openxmlformats.org/officeDocument/2006/customXml" ds:itemID="{F6172B70-2C5B-4FB9-BBA3-F7DD6AF5AF7B}">
  <ds:schemaRefs/>
</ds:datastoreItem>
</file>

<file path=customXml/itemProps76.xml><?xml version="1.0" encoding="utf-8"?>
<ds:datastoreItem xmlns:ds="http://schemas.openxmlformats.org/officeDocument/2006/customXml" ds:itemID="{B5ED2C50-DDCD-B24D-84CD-3AFAB9706536}">
  <ds:schemaRefs/>
</ds:datastoreItem>
</file>

<file path=customXml/itemProps77.xml><?xml version="1.0" encoding="utf-8"?>
<ds:datastoreItem xmlns:ds="http://schemas.openxmlformats.org/officeDocument/2006/customXml" ds:itemID="{A231482C-6075-204D-B976-186F6F574CA1}">
  <ds:schemaRefs/>
</ds:datastoreItem>
</file>

<file path=customXml/itemProps78.xml><?xml version="1.0" encoding="utf-8"?>
<ds:datastoreItem xmlns:ds="http://schemas.openxmlformats.org/officeDocument/2006/customXml" ds:itemID="{5CC87A20-4923-9145-A4CB-7A55F40286C2}">
  <ds:schemaRefs/>
</ds:datastoreItem>
</file>

<file path=customXml/itemProps79.xml><?xml version="1.0" encoding="utf-8"?>
<ds:datastoreItem xmlns:ds="http://schemas.openxmlformats.org/officeDocument/2006/customXml" ds:itemID="{9ED19135-697B-5649-86C9-7D024081B1F8}">
  <ds:schemaRefs/>
</ds:datastoreItem>
</file>

<file path=customXml/itemProps8.xml><?xml version="1.0" encoding="utf-8"?>
<ds:datastoreItem xmlns:ds="http://schemas.openxmlformats.org/officeDocument/2006/customXml" ds:itemID="{025DDF8D-DB96-2645-93BC-891B46AC5E64}">
  <ds:schemaRefs/>
</ds:datastoreItem>
</file>

<file path=customXml/itemProps80.xml><?xml version="1.0" encoding="utf-8"?>
<ds:datastoreItem xmlns:ds="http://schemas.openxmlformats.org/officeDocument/2006/customXml" ds:itemID="{116CCE8C-C88F-1142-BAF7-09350481BD31}">
  <ds:schemaRefs/>
</ds:datastoreItem>
</file>

<file path=customXml/itemProps81.xml><?xml version="1.0" encoding="utf-8"?>
<ds:datastoreItem xmlns:ds="http://schemas.openxmlformats.org/officeDocument/2006/customXml" ds:itemID="{1CB781C0-85EA-E442-9FD9-924ABFBA31D0}">
  <ds:schemaRefs/>
</ds:datastoreItem>
</file>

<file path=customXml/itemProps82.xml><?xml version="1.0" encoding="utf-8"?>
<ds:datastoreItem xmlns:ds="http://schemas.openxmlformats.org/officeDocument/2006/customXml" ds:itemID="{85D40238-E067-9442-83D1-8642A655743C}">
  <ds:schemaRefs/>
</ds:datastoreItem>
</file>

<file path=customXml/itemProps83.xml><?xml version="1.0" encoding="utf-8"?>
<ds:datastoreItem xmlns:ds="http://schemas.openxmlformats.org/officeDocument/2006/customXml" ds:itemID="{7E85EDE9-3405-E544-BF69-3AE53624AD2B}">
  <ds:schemaRefs/>
</ds:datastoreItem>
</file>

<file path=customXml/itemProps84.xml><?xml version="1.0" encoding="utf-8"?>
<ds:datastoreItem xmlns:ds="http://schemas.openxmlformats.org/officeDocument/2006/customXml" ds:itemID="{6541EE36-DF4B-CB49-B7A2-03005B083930}">
  <ds:schemaRefs/>
</ds:datastoreItem>
</file>

<file path=customXml/itemProps85.xml><?xml version="1.0" encoding="utf-8"?>
<ds:datastoreItem xmlns:ds="http://schemas.openxmlformats.org/officeDocument/2006/customXml" ds:itemID="{0C3B764A-3725-8B46-8C93-11477FD0DA20}">
  <ds:schemaRefs/>
</ds:datastoreItem>
</file>

<file path=customXml/itemProps86.xml><?xml version="1.0" encoding="utf-8"?>
<ds:datastoreItem xmlns:ds="http://schemas.openxmlformats.org/officeDocument/2006/customXml" ds:itemID="{E732BE1F-5337-A340-B9AB-BFE6B6344E35}">
  <ds:schemaRefs/>
</ds:datastoreItem>
</file>

<file path=customXml/itemProps87.xml><?xml version="1.0" encoding="utf-8"?>
<ds:datastoreItem xmlns:ds="http://schemas.openxmlformats.org/officeDocument/2006/customXml" ds:itemID="{ADC02916-9546-4D65-B999-02E55B153D2D}">
  <ds:schemaRefs/>
</ds:datastoreItem>
</file>

<file path=customXml/itemProps88.xml><?xml version="1.0" encoding="utf-8"?>
<ds:datastoreItem xmlns:ds="http://schemas.openxmlformats.org/officeDocument/2006/customXml" ds:itemID="{31720C44-C406-7749-A2B7-A766E86AD064}">
  <ds:schemaRefs/>
</ds:datastoreItem>
</file>

<file path=customXml/itemProps89.xml><?xml version="1.0" encoding="utf-8"?>
<ds:datastoreItem xmlns:ds="http://schemas.openxmlformats.org/officeDocument/2006/customXml" ds:itemID="{73BD976C-88AC-B94E-BF2D-CEEE5BE46BC4}">
  <ds:schemaRefs/>
</ds:datastoreItem>
</file>

<file path=customXml/itemProps9.xml><?xml version="1.0" encoding="utf-8"?>
<ds:datastoreItem xmlns:ds="http://schemas.openxmlformats.org/officeDocument/2006/customXml" ds:itemID="{92867B2E-9E38-7E47-B5C2-6FD497C411A0}">
  <ds:schemaRefs/>
</ds:datastoreItem>
</file>

<file path=customXml/itemProps90.xml><?xml version="1.0" encoding="utf-8"?>
<ds:datastoreItem xmlns:ds="http://schemas.openxmlformats.org/officeDocument/2006/customXml" ds:itemID="{0F2CE926-1EB9-0B42-A6C8-450E08B84C92}">
  <ds:schemaRefs/>
</ds:datastoreItem>
</file>

<file path=customXml/itemProps91.xml><?xml version="1.0" encoding="utf-8"?>
<ds:datastoreItem xmlns:ds="http://schemas.openxmlformats.org/officeDocument/2006/customXml" ds:itemID="{682D3B19-B284-42AB-9152-565EAB830932}">
  <ds:schemaRefs/>
</ds:datastoreItem>
</file>

<file path=customXml/itemProps92.xml><?xml version="1.0" encoding="utf-8"?>
<ds:datastoreItem xmlns:ds="http://schemas.openxmlformats.org/officeDocument/2006/customXml" ds:itemID="{A8C4AA3D-0CEB-6841-B178-EA24510D7A97}">
  <ds:schemaRefs/>
</ds:datastoreItem>
</file>

<file path=customXml/itemProps93.xml><?xml version="1.0" encoding="utf-8"?>
<ds:datastoreItem xmlns:ds="http://schemas.openxmlformats.org/officeDocument/2006/customXml" ds:itemID="{38273227-8A3E-B045-A8A0-15290B89EBE4}">
  <ds:schemaRefs/>
</ds:datastoreItem>
</file>

<file path=customXml/itemProps94.xml><?xml version="1.0" encoding="utf-8"?>
<ds:datastoreItem xmlns:ds="http://schemas.openxmlformats.org/officeDocument/2006/customXml" ds:itemID="{B62D0F82-0366-49F5-A5BD-22C6250F0155}">
  <ds:schemaRefs/>
</ds:datastoreItem>
</file>

<file path=customXml/itemProps95.xml><?xml version="1.0" encoding="utf-8"?>
<ds:datastoreItem xmlns:ds="http://schemas.openxmlformats.org/officeDocument/2006/customXml" ds:itemID="{FD0EF8EE-3D3A-3247-92CF-22CE546BE14E}">
  <ds:schemaRefs/>
</ds:datastoreItem>
</file>

<file path=customXml/itemProps96.xml><?xml version="1.0" encoding="utf-8"?>
<ds:datastoreItem xmlns:ds="http://schemas.openxmlformats.org/officeDocument/2006/customXml" ds:itemID="{102C0F69-6940-4249-9C03-974042F52767}">
  <ds:schemaRefs/>
</ds:datastoreItem>
</file>

<file path=customXml/itemProps97.xml><?xml version="1.0" encoding="utf-8"?>
<ds:datastoreItem xmlns:ds="http://schemas.openxmlformats.org/officeDocument/2006/customXml" ds:itemID="{29CEF7AA-24CA-7A4B-A89D-431DBCD9E139}">
  <ds:schemaRefs/>
</ds:datastoreItem>
</file>

<file path=customXml/itemProps98.xml><?xml version="1.0" encoding="utf-8"?>
<ds:datastoreItem xmlns:ds="http://schemas.openxmlformats.org/officeDocument/2006/customXml" ds:itemID="{E8312050-C09D-8F4A-B1AE-664B0AA7CA07}">
  <ds:schemaRefs/>
</ds:datastoreItem>
</file>

<file path=customXml/itemProps99.xml><?xml version="1.0" encoding="utf-8"?>
<ds:datastoreItem xmlns:ds="http://schemas.openxmlformats.org/officeDocument/2006/customXml" ds:itemID="{B7E166B5-D5D5-1448-ADB6-9C536E34E70B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953bbad0024a464ca0584f8a2018bd85</Template>
  <TotalTime>401</TotalTime>
  <Words>222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</vt:i4>
      </vt:variant>
    </vt:vector>
  </HeadingPairs>
  <TitlesOfParts>
    <vt:vector size="8" baseType="lpstr">
      <vt:lpstr>Arial</vt:lpstr>
      <vt:lpstr>Cambria</vt:lpstr>
      <vt:lpstr>Franklin Gothic Book</vt:lpstr>
      <vt:lpstr>Palatino</vt:lpstr>
      <vt:lpstr>Symbol</vt:lpstr>
      <vt:lpstr>Blank</vt:lpstr>
      <vt:lpstr>1_Blank</vt:lpstr>
      <vt:lpstr>Skabelon – desk research</vt:lpstr>
    </vt:vector>
  </TitlesOfParts>
  <Manager/>
  <Company>Statens It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Skabelon – desk research</dc:title>
  <dc:subject/>
  <dc:creator>Nicoline Gisselbæk</dc:creator>
  <cp:keywords/>
  <dc:description/>
  <cp:lastModifiedBy>Sidsel Vendelholt Christensen</cp:lastModifiedBy>
  <cp:revision>22</cp:revision>
  <dcterms:created xsi:type="dcterms:W3CDTF">2023-12-06T14:46:20Z</dcterms:created>
  <dcterms:modified xsi:type="dcterms:W3CDTF">2024-07-25T07:32:42Z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www.skabelondesign.com</vt:lpwstr>
  </property>
  <property fmtid="{D5CDD505-2E9C-101B-9397-08002B2CF9AE}" pid="3" name="TemplafyTimeStamp">
    <vt:lpwstr>2022-11-02T10:18:46.3264307Z</vt:lpwstr>
  </property>
  <property fmtid="{D5CDD505-2E9C-101B-9397-08002B2CF9AE}" pid="4" name="DocumentInfoFinished">
    <vt:lpwstr>True</vt:lpwstr>
  </property>
  <property fmtid="{D5CDD505-2E9C-101B-9397-08002B2CF9AE}" pid="5" name="TemplafyAreasToUpdate">
    <vt:lpwstr>All</vt:lpwstr>
  </property>
  <property fmtid="{D5CDD505-2E9C-101B-9397-08002B2CF9AE}" pid="6" name="TemplafyNavigationPath">
    <vt:lpwstr>presentations/_generel-praesentation</vt:lpwstr>
  </property>
  <property fmtid="{D5CDD505-2E9C-101B-9397-08002B2CF9AE}" pid="7" name="TemplafyTenantId">
    <vt:lpwstr>finansministeriet</vt:lpwstr>
  </property>
  <property fmtid="{D5CDD505-2E9C-101B-9397-08002B2CF9AE}" pid="8" name="TemplafyTemplateId">
    <vt:lpwstr>637438051025188744</vt:lpwstr>
  </property>
  <property fmtid="{D5CDD505-2E9C-101B-9397-08002B2CF9AE}" pid="9" name="TemplafyUserProfileId">
    <vt:lpwstr>638167922342473634</vt:lpwstr>
  </property>
  <property fmtid="{D5CDD505-2E9C-101B-9397-08002B2CF9AE}" pid="10" name="TemplafyLanguageCode">
    <vt:lpwstr>da-DK</vt:lpwstr>
  </property>
  <property fmtid="{D5CDD505-2E9C-101B-9397-08002B2CF9AE}" pid="11" name="ContentTypeId">
    <vt:lpwstr>0x010100C48A93E3DD8C5D4F918AAF4064E6154000B5F44B39B6290F4D800D2FBDD4EF81A6</vt:lpwstr>
  </property>
  <property fmtid="{D5CDD505-2E9C-101B-9397-08002B2CF9AE}" pid="12" name="MediaServiceImageTags">
    <vt:lpwstr/>
  </property>
</Properties>
</file>