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29"/>
  </p:notesMasterIdLst>
  <p:handoutMasterIdLst>
    <p:handoutMasterId r:id="rId30"/>
  </p:handoutMasterIdLst>
  <p:sldIdLst>
    <p:sldId id="294" r:id="rId3"/>
    <p:sldId id="286" r:id="rId4"/>
    <p:sldId id="287" r:id="rId5"/>
    <p:sldId id="307" r:id="rId6"/>
    <p:sldId id="308" r:id="rId7"/>
    <p:sldId id="309" r:id="rId8"/>
    <p:sldId id="315" r:id="rId9"/>
    <p:sldId id="310" r:id="rId10"/>
    <p:sldId id="317" r:id="rId11"/>
    <p:sldId id="339" r:id="rId12"/>
    <p:sldId id="340" r:id="rId13"/>
    <p:sldId id="311" r:id="rId14"/>
    <p:sldId id="319" r:id="rId15"/>
    <p:sldId id="312" r:id="rId16"/>
    <p:sldId id="318" r:id="rId17"/>
    <p:sldId id="321" r:id="rId18"/>
    <p:sldId id="322" r:id="rId19"/>
    <p:sldId id="324" r:id="rId20"/>
    <p:sldId id="336" r:id="rId21"/>
    <p:sldId id="333" r:id="rId22"/>
    <p:sldId id="338" r:id="rId23"/>
    <p:sldId id="334" r:id="rId24"/>
    <p:sldId id="323" r:id="rId25"/>
    <p:sldId id="327" r:id="rId26"/>
    <p:sldId id="335" r:id="rId27"/>
    <p:sldId id="331" r:id="rId28"/>
  </p:sldIdLst>
  <p:sldSz cx="20104100" cy="11309350"/>
  <p:notesSz cx="11309350" cy="20104100"/>
  <p:defaultTextStyle>
    <a:defPPr>
      <a:defRPr kern="0"/>
    </a:def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phie Ytte Andersen" initials="SYA" lastIdx="20" clrIdx="0">
    <p:extLst>
      <p:ext uri="{19B8F6BF-5375-455C-9EA6-DF929625EA0E}">
        <p15:presenceInfo xmlns:p15="http://schemas.microsoft.com/office/powerpoint/2012/main" userId="S-1-5-21-2100284113-1573851820-878952375-453306" providerId="AD"/>
      </p:ext>
    </p:extLst>
  </p:cmAuthor>
  <p:cmAuthor id="2" name="Anne Koefoed Ravn" initials="AKR" lastIdx="28" clrIdx="1">
    <p:extLst>
      <p:ext uri="{19B8F6BF-5375-455C-9EA6-DF929625EA0E}">
        <p15:presenceInfo xmlns:p15="http://schemas.microsoft.com/office/powerpoint/2012/main" userId="S-1-5-21-2100284113-1573851820-878952375-572860" providerId="AD"/>
      </p:ext>
    </p:extLst>
  </p:cmAuthor>
  <p:cmAuthor id="3" name="Sophie Ytte Andersen" initials="SA" lastIdx="1" clrIdx="2">
    <p:extLst>
      <p:ext uri="{19B8F6BF-5375-455C-9EA6-DF929625EA0E}">
        <p15:presenceInfo xmlns:p15="http://schemas.microsoft.com/office/powerpoint/2012/main" userId="S::sopand@digst.dk::15f002e5-65f7-4cfd-9658-59557cc81af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1A2B"/>
    <a:srgbClr val="000000"/>
    <a:srgbClr val="EDD0A4"/>
    <a:srgbClr val="FF693B"/>
    <a:srgbClr val="45B1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C7FBE-61F2-4904-AFC5-7E0022ACE163}" v="3" dt="2024-02-05T11:51:56.74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llemlayout 2 - Markerin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Lyst layou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yst layout 2 - Marker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646" autoAdjust="0"/>
    <p:restoredTop sz="96247" autoAdjust="0"/>
  </p:normalViewPr>
  <p:slideViewPr>
    <p:cSldViewPr snapToGrid="0">
      <p:cViewPr varScale="1">
        <p:scale>
          <a:sx n="77" d="100"/>
          <a:sy n="77" d="100"/>
        </p:scale>
        <p:origin x="120" y="76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50" d="100"/>
          <a:sy n="50" d="100"/>
        </p:scale>
        <p:origin x="3846" y="-2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1"/>
            <a:ext cx="4900613" cy="100806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6405563" y="1"/>
            <a:ext cx="4900612" cy="1008063"/>
          </a:xfrm>
          <a:prstGeom prst="rect">
            <a:avLst/>
          </a:prstGeom>
        </p:spPr>
        <p:txBody>
          <a:bodyPr vert="horz" lIns="91440" tIns="45720" rIns="91440" bIns="45720" rtlCol="0"/>
          <a:lstStyle>
            <a:lvl1pPr algn="r">
              <a:defRPr sz="1200"/>
            </a:lvl1pPr>
          </a:lstStyle>
          <a:p>
            <a:fld id="{1B05863C-EA94-45F6-BB07-CFF50CCD51D9}" type="datetimeFigureOut">
              <a:rPr lang="da-DK" smtClean="0"/>
              <a:t>04-09-2025</a:t>
            </a:fld>
            <a:endParaRPr lang="da-DK"/>
          </a:p>
        </p:txBody>
      </p:sp>
      <p:sp>
        <p:nvSpPr>
          <p:cNvPr id="4" name="Pladsholder til sidefod 3"/>
          <p:cNvSpPr>
            <a:spLocks noGrp="1"/>
          </p:cNvSpPr>
          <p:nvPr>
            <p:ph type="ftr" sz="quarter" idx="2"/>
          </p:nvPr>
        </p:nvSpPr>
        <p:spPr>
          <a:xfrm>
            <a:off x="1" y="19096038"/>
            <a:ext cx="4900613" cy="1008063"/>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6405563" y="19096038"/>
            <a:ext cx="4900612" cy="1008063"/>
          </a:xfrm>
          <a:prstGeom prst="rect">
            <a:avLst/>
          </a:prstGeom>
        </p:spPr>
        <p:txBody>
          <a:bodyPr vert="horz" lIns="91440" tIns="45720" rIns="91440" bIns="45720" rtlCol="0" anchor="b"/>
          <a:lstStyle>
            <a:lvl1pPr algn="r">
              <a:defRPr sz="1200"/>
            </a:lvl1pPr>
          </a:lstStyle>
          <a:p>
            <a:fld id="{2C98D762-2123-4367-91D6-B5D5B7800683}" type="slidenum">
              <a:rPr lang="da-DK" smtClean="0"/>
              <a:t>‹nr.›</a:t>
            </a:fld>
            <a:endParaRPr lang="da-DK"/>
          </a:p>
        </p:txBody>
      </p:sp>
    </p:spTree>
    <p:extLst>
      <p:ext uri="{BB962C8B-B14F-4D97-AF65-F5344CB8AC3E}">
        <p14:creationId xmlns:p14="http://schemas.microsoft.com/office/powerpoint/2010/main" val="1149550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955925" y="2819400"/>
            <a:ext cx="5397500" cy="3036888"/>
          </a:xfrm>
          <a:prstGeom prst="rect">
            <a:avLst/>
          </a:prstGeom>
          <a:noFill/>
          <a:ln w="12700">
            <a:solidFill>
              <a:prstClr val="black"/>
            </a:solidFill>
          </a:ln>
        </p:spPr>
        <p:txBody>
          <a:bodyPr vert="horz" lIns="91440" tIns="45720" rIns="91440" bIns="45720" rtlCol="0" anchor="ctr"/>
          <a:lstStyle/>
          <a:p>
            <a:endParaRPr lang="en-DK"/>
          </a:p>
        </p:txBody>
      </p:sp>
      <p:sp>
        <p:nvSpPr>
          <p:cNvPr id="5" name="Notes Placeholder 4"/>
          <p:cNvSpPr>
            <a:spLocks noGrp="1"/>
          </p:cNvSpPr>
          <p:nvPr>
            <p:ph type="body" sz="quarter" idx="3"/>
          </p:nvPr>
        </p:nvSpPr>
        <p:spPr>
          <a:xfrm>
            <a:off x="1130579" y="8686801"/>
            <a:ext cx="9048194" cy="6357252"/>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K" dirty="0"/>
          </a:p>
        </p:txBody>
      </p:sp>
      <p:sp>
        <p:nvSpPr>
          <p:cNvPr id="7" name="Slide Number Placeholder 6"/>
          <p:cNvSpPr>
            <a:spLocks noGrp="1"/>
          </p:cNvSpPr>
          <p:nvPr>
            <p:ph type="sldNum" sz="quarter" idx="5"/>
          </p:nvPr>
        </p:nvSpPr>
        <p:spPr>
          <a:xfrm>
            <a:off x="6405716" y="19096639"/>
            <a:ext cx="4900956" cy="1007462"/>
          </a:xfrm>
          <a:prstGeom prst="rect">
            <a:avLst/>
          </a:prstGeom>
        </p:spPr>
        <p:txBody>
          <a:bodyPr vert="horz" lIns="91440" tIns="45720" rIns="91440" bIns="45720" rtlCol="0" anchor="b"/>
          <a:lstStyle>
            <a:lvl1pPr algn="r">
              <a:defRPr sz="1200"/>
            </a:lvl1pPr>
          </a:lstStyle>
          <a:p>
            <a:fld id="{317B7555-617F-3346-A336-4BD397516EC5}" type="slidenum">
              <a:rPr lang="en-DK" smtClean="0"/>
              <a:t>‹nr.›</a:t>
            </a:fld>
            <a:endParaRPr lang="en-DK"/>
          </a:p>
        </p:txBody>
      </p:sp>
    </p:spTree>
    <p:extLst>
      <p:ext uri="{BB962C8B-B14F-4D97-AF65-F5344CB8AC3E}">
        <p14:creationId xmlns:p14="http://schemas.microsoft.com/office/powerpoint/2010/main" val="636645077"/>
      </p:ext>
    </p:extLst>
  </p:cSld>
  <p:clrMap bg1="lt1" tx1="dk1" bg2="lt2" tx2="dk2" accent1="accent1" accent2="accent2" accent3="accent3" accent4="accent4" accent5="accent5" accent6="accent6" hlink="hlink" folHlink="folHlink"/>
  <p:notesStyle>
    <a:lvl1pPr marL="0" algn="l" defTabSz="914272" rtl="0" eaLnBrk="1" latinLnBrk="0" hangingPunct="1">
      <a:defRPr sz="1600" kern="1200">
        <a:solidFill>
          <a:schemeClr val="tx1"/>
        </a:solidFill>
        <a:latin typeface="+mn-lt"/>
        <a:ea typeface="+mn-ea"/>
        <a:cs typeface="+mn-cs"/>
      </a:defRPr>
    </a:lvl1pPr>
    <a:lvl2pPr marL="457136" algn="l" defTabSz="914272" rtl="0" eaLnBrk="1" latinLnBrk="0" hangingPunct="1">
      <a:defRPr sz="1600" kern="1200">
        <a:solidFill>
          <a:schemeClr val="tx1"/>
        </a:solidFill>
        <a:latin typeface="+mn-lt"/>
        <a:ea typeface="+mn-ea"/>
        <a:cs typeface="+mn-cs"/>
      </a:defRPr>
    </a:lvl2pPr>
    <a:lvl3pPr marL="914272" algn="l" defTabSz="914272" rtl="0" eaLnBrk="1" latinLnBrk="0" hangingPunct="1">
      <a:defRPr sz="1600" kern="1200">
        <a:solidFill>
          <a:schemeClr val="tx1"/>
        </a:solidFill>
        <a:latin typeface="+mn-lt"/>
        <a:ea typeface="+mn-ea"/>
        <a:cs typeface="+mn-cs"/>
      </a:defRPr>
    </a:lvl3pPr>
    <a:lvl4pPr marL="1371408" algn="l" defTabSz="914272" rtl="0" eaLnBrk="1" latinLnBrk="0" hangingPunct="1">
      <a:defRPr sz="1600" kern="1200">
        <a:solidFill>
          <a:schemeClr val="tx1"/>
        </a:solidFill>
        <a:latin typeface="+mn-lt"/>
        <a:ea typeface="+mn-ea"/>
        <a:cs typeface="+mn-cs"/>
      </a:defRPr>
    </a:lvl4pPr>
    <a:lvl5pPr marL="1828544" algn="l" defTabSz="914272" rtl="0" eaLnBrk="1" latinLnBrk="0" hangingPunct="1">
      <a:defRPr sz="1600" kern="1200">
        <a:solidFill>
          <a:schemeClr val="tx1"/>
        </a:solidFill>
        <a:latin typeface="+mn-lt"/>
        <a:ea typeface="+mn-ea"/>
        <a:cs typeface="+mn-cs"/>
      </a:defRPr>
    </a:lvl5pPr>
    <a:lvl6pPr marL="2285680" algn="l" defTabSz="914272" rtl="0" eaLnBrk="1" latinLnBrk="0" hangingPunct="1">
      <a:defRPr sz="1199" kern="1200">
        <a:solidFill>
          <a:schemeClr val="tx1"/>
        </a:solidFill>
        <a:latin typeface="+mn-lt"/>
        <a:ea typeface="+mn-ea"/>
        <a:cs typeface="+mn-cs"/>
      </a:defRPr>
    </a:lvl6pPr>
    <a:lvl7pPr marL="2742816" algn="l" defTabSz="914272" rtl="0" eaLnBrk="1" latinLnBrk="0" hangingPunct="1">
      <a:defRPr sz="1199" kern="1200">
        <a:solidFill>
          <a:schemeClr val="tx1"/>
        </a:solidFill>
        <a:latin typeface="+mn-lt"/>
        <a:ea typeface="+mn-ea"/>
        <a:cs typeface="+mn-cs"/>
      </a:defRPr>
    </a:lvl7pPr>
    <a:lvl8pPr marL="3199950" algn="l" defTabSz="914272" rtl="0" eaLnBrk="1" latinLnBrk="0" hangingPunct="1">
      <a:defRPr sz="1199" kern="1200">
        <a:solidFill>
          <a:schemeClr val="tx1"/>
        </a:solidFill>
        <a:latin typeface="+mn-lt"/>
        <a:ea typeface="+mn-ea"/>
        <a:cs typeface="+mn-cs"/>
      </a:defRPr>
    </a:lvl8pPr>
    <a:lvl9pPr marL="3657086" algn="l" defTabSz="914272" rtl="0" eaLnBrk="1" latinLnBrk="0" hangingPunct="1">
      <a:defRPr sz="11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3113" y="3875088"/>
            <a:ext cx="7223125" cy="4064000"/>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317B7555-617F-3346-A336-4BD397516EC5}" type="slidenum">
              <a:rPr lang="en-DK" smtClean="0"/>
              <a:t>1</a:t>
            </a:fld>
            <a:endParaRPr lang="en-DK"/>
          </a:p>
        </p:txBody>
      </p:sp>
    </p:spTree>
    <p:extLst>
      <p:ext uri="{BB962C8B-B14F-4D97-AF65-F5344CB8AC3E}">
        <p14:creationId xmlns:p14="http://schemas.microsoft.com/office/powerpoint/2010/main" val="1214323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3113" y="3875088"/>
            <a:ext cx="7223125" cy="4064000"/>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317B7555-617F-3346-A336-4BD397516EC5}" type="slidenum">
              <a:rPr lang="en-DK" smtClean="0"/>
              <a:t>12</a:t>
            </a:fld>
            <a:endParaRPr lang="en-DK"/>
          </a:p>
        </p:txBody>
      </p:sp>
    </p:spTree>
    <p:extLst>
      <p:ext uri="{BB962C8B-B14F-4D97-AF65-F5344CB8AC3E}">
        <p14:creationId xmlns:p14="http://schemas.microsoft.com/office/powerpoint/2010/main" val="3402034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7B7555-617F-3346-A336-4BD397516EC5}" type="slidenum">
              <a:rPr lang="en-DK" smtClean="0"/>
              <a:t>13</a:t>
            </a:fld>
            <a:endParaRPr lang="en-DK"/>
          </a:p>
        </p:txBody>
      </p:sp>
    </p:spTree>
    <p:extLst>
      <p:ext uri="{BB962C8B-B14F-4D97-AF65-F5344CB8AC3E}">
        <p14:creationId xmlns:p14="http://schemas.microsoft.com/office/powerpoint/2010/main" val="735732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3113" y="3875088"/>
            <a:ext cx="7223125" cy="4064000"/>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317B7555-617F-3346-A336-4BD397516EC5}" type="slidenum">
              <a:rPr lang="en-DK" smtClean="0"/>
              <a:t>14</a:t>
            </a:fld>
            <a:endParaRPr lang="en-DK"/>
          </a:p>
        </p:txBody>
      </p:sp>
    </p:spTree>
    <p:extLst>
      <p:ext uri="{BB962C8B-B14F-4D97-AF65-F5344CB8AC3E}">
        <p14:creationId xmlns:p14="http://schemas.microsoft.com/office/powerpoint/2010/main" val="2212384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317B7555-617F-3346-A336-4BD397516EC5}" type="slidenum">
              <a:rPr lang="en-DK" smtClean="0"/>
              <a:t>15</a:t>
            </a:fld>
            <a:endParaRPr lang="en-DK"/>
          </a:p>
        </p:txBody>
      </p:sp>
    </p:spTree>
    <p:extLst>
      <p:ext uri="{BB962C8B-B14F-4D97-AF65-F5344CB8AC3E}">
        <p14:creationId xmlns:p14="http://schemas.microsoft.com/office/powerpoint/2010/main" val="2547222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3113" y="3875088"/>
            <a:ext cx="7223125" cy="4064000"/>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17B7555-617F-3346-A336-4BD397516EC5}" type="slidenum">
              <a:rPr kumimoji="0" lang="en-DK"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DK"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049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17B7555-617F-3346-A336-4BD397516EC5}" type="slidenum">
              <a:rPr kumimoji="0" lang="en-DK"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en-DK"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3748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3113" y="3875088"/>
            <a:ext cx="7223125" cy="4064000"/>
          </a:xfrm>
        </p:spPr>
      </p:sp>
      <p:sp>
        <p:nvSpPr>
          <p:cNvPr id="3" name="Notes Placeholder 2"/>
          <p:cNvSpPr>
            <a:spLocks noGrp="1"/>
          </p:cNvSpPr>
          <p:nvPr>
            <p:ph type="body" idx="1"/>
          </p:nvPr>
        </p:nvSpPr>
        <p:spPr/>
        <p:txBody>
          <a:bodyPr/>
          <a:lstStyle/>
          <a:p>
            <a:r>
              <a:rPr lang="da-DK"/>
              <a:t> 
##-AccessibilityAssistant: Skip layout check-##</a:t>
            </a:r>
            <a:endParaRPr lang="en-DK"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17B7555-617F-3346-A336-4BD397516EC5}" type="slidenum">
              <a:rPr kumimoji="0" lang="en-DK"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en-DK"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81791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3113" y="3875088"/>
            <a:ext cx="7223125" cy="4064000"/>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17B7555-617F-3346-A336-4BD397516EC5}" type="slidenum">
              <a:rPr kumimoji="0" lang="en-DK"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19</a:t>
            </a:fld>
            <a:endParaRPr kumimoji="0" lang="en-DK"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4224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3113" y="3875088"/>
            <a:ext cx="7223125" cy="4064000"/>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17B7555-617F-3346-A336-4BD397516EC5}" type="slidenum">
              <a:rPr kumimoji="0" lang="en-DK"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21</a:t>
            </a:fld>
            <a:endParaRPr kumimoji="0" lang="en-DK"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21577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17B7555-617F-3346-A336-4BD397516EC5}" type="slidenum">
              <a:rPr kumimoji="0" lang="en-DK"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22</a:t>
            </a:fld>
            <a:endParaRPr kumimoji="0" lang="en-DK"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84153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3113" y="3875088"/>
            <a:ext cx="7223125" cy="4064000"/>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317B7555-617F-3346-A336-4BD397516EC5}" type="slidenum">
              <a:rPr lang="en-DK" smtClean="0"/>
              <a:t>2</a:t>
            </a:fld>
            <a:endParaRPr lang="en-DK"/>
          </a:p>
        </p:txBody>
      </p:sp>
    </p:spTree>
    <p:extLst>
      <p:ext uri="{BB962C8B-B14F-4D97-AF65-F5344CB8AC3E}">
        <p14:creationId xmlns:p14="http://schemas.microsoft.com/office/powerpoint/2010/main" val="2173689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3113" y="3875088"/>
            <a:ext cx="7223125" cy="4064000"/>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17B7555-617F-3346-A336-4BD397516EC5}" type="slidenum">
              <a:rPr kumimoji="0" lang="en-DK"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23</a:t>
            </a:fld>
            <a:endParaRPr kumimoji="0" lang="en-DK"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39418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17B7555-617F-3346-A336-4BD397516EC5}" type="slidenum">
              <a:rPr kumimoji="0" lang="en-DK"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24</a:t>
            </a:fld>
            <a:endParaRPr kumimoji="0" lang="en-DK"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28287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3113" y="3875088"/>
            <a:ext cx="7223125" cy="4064000"/>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17B7555-617F-3346-A336-4BD397516EC5}" type="slidenum">
              <a:rPr kumimoji="0" lang="en-DK"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25</a:t>
            </a:fld>
            <a:endParaRPr kumimoji="0" lang="en-DK"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03555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3113" y="3875088"/>
            <a:ext cx="7223125" cy="4064000"/>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17B7555-617F-3346-A336-4BD397516EC5}" type="slidenum">
              <a:rPr kumimoji="0" lang="en-DK"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26</a:t>
            </a:fld>
            <a:endParaRPr kumimoji="0" lang="en-DK"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30403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3113" y="3875088"/>
            <a:ext cx="7223125" cy="4064000"/>
          </a:xfrm>
        </p:spPr>
      </p:sp>
      <p:sp>
        <p:nvSpPr>
          <p:cNvPr id="3" name="Notes Placeholder 2"/>
          <p:cNvSpPr>
            <a:spLocks noGrp="1"/>
          </p:cNvSpPr>
          <p:nvPr>
            <p:ph type="body" idx="1"/>
          </p:nvPr>
        </p:nvSpPr>
        <p:spPr/>
        <p:txBody>
          <a:bodyPr/>
          <a:lstStyle/>
          <a:p>
            <a:r>
              <a:rPr lang="da-DK"/>
              <a:t>
##-AccessibilityAssistant: Skip layout check-##</a:t>
            </a:r>
            <a:endParaRPr lang="en-DK" dirty="0"/>
          </a:p>
        </p:txBody>
      </p:sp>
      <p:sp>
        <p:nvSpPr>
          <p:cNvPr id="4" name="Slide Number Placeholder 3"/>
          <p:cNvSpPr>
            <a:spLocks noGrp="1"/>
          </p:cNvSpPr>
          <p:nvPr>
            <p:ph type="sldNum" sz="quarter" idx="5"/>
          </p:nvPr>
        </p:nvSpPr>
        <p:spPr/>
        <p:txBody>
          <a:bodyPr/>
          <a:lstStyle/>
          <a:p>
            <a:fld id="{317B7555-617F-3346-A336-4BD397516EC5}" type="slidenum">
              <a:rPr lang="en-DK" smtClean="0"/>
              <a:t>3</a:t>
            </a:fld>
            <a:endParaRPr lang="en-DK"/>
          </a:p>
        </p:txBody>
      </p:sp>
    </p:spTree>
    <p:extLst>
      <p:ext uri="{BB962C8B-B14F-4D97-AF65-F5344CB8AC3E}">
        <p14:creationId xmlns:p14="http://schemas.microsoft.com/office/powerpoint/2010/main" val="1098638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3113" y="3875088"/>
            <a:ext cx="7223125" cy="4064000"/>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317B7555-617F-3346-A336-4BD397516EC5}" type="slidenum">
              <a:rPr lang="en-DK" smtClean="0"/>
              <a:t>4</a:t>
            </a:fld>
            <a:endParaRPr lang="en-DK"/>
          </a:p>
        </p:txBody>
      </p:sp>
    </p:spTree>
    <p:extLst>
      <p:ext uri="{BB962C8B-B14F-4D97-AF65-F5344CB8AC3E}">
        <p14:creationId xmlns:p14="http://schemas.microsoft.com/office/powerpoint/2010/main" val="1652109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3113" y="3875088"/>
            <a:ext cx="7223125" cy="4064000"/>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317B7555-617F-3346-A336-4BD397516EC5}" type="slidenum">
              <a:rPr lang="en-DK" smtClean="0"/>
              <a:t>5</a:t>
            </a:fld>
            <a:endParaRPr lang="en-DK"/>
          </a:p>
        </p:txBody>
      </p:sp>
    </p:spTree>
    <p:extLst>
      <p:ext uri="{BB962C8B-B14F-4D97-AF65-F5344CB8AC3E}">
        <p14:creationId xmlns:p14="http://schemas.microsoft.com/office/powerpoint/2010/main" val="1775600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3113" y="3875088"/>
            <a:ext cx="7223125" cy="4064000"/>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317B7555-617F-3346-A336-4BD397516EC5}" type="slidenum">
              <a:rPr lang="en-DK" smtClean="0"/>
              <a:t>6</a:t>
            </a:fld>
            <a:endParaRPr lang="en-DK"/>
          </a:p>
        </p:txBody>
      </p:sp>
    </p:spTree>
    <p:extLst>
      <p:ext uri="{BB962C8B-B14F-4D97-AF65-F5344CB8AC3E}">
        <p14:creationId xmlns:p14="http://schemas.microsoft.com/office/powerpoint/2010/main" val="1095453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317B7555-617F-3346-A336-4BD397516EC5}" type="slidenum">
              <a:rPr lang="en-DK" smtClean="0"/>
              <a:t>7</a:t>
            </a:fld>
            <a:endParaRPr lang="en-DK"/>
          </a:p>
        </p:txBody>
      </p:sp>
    </p:spTree>
    <p:extLst>
      <p:ext uri="{BB962C8B-B14F-4D97-AF65-F5344CB8AC3E}">
        <p14:creationId xmlns:p14="http://schemas.microsoft.com/office/powerpoint/2010/main" val="2572199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3113" y="3875088"/>
            <a:ext cx="7223125" cy="4064000"/>
          </a:xfrm>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317B7555-617F-3346-A336-4BD397516EC5}" type="slidenum">
              <a:rPr lang="en-DK" smtClean="0"/>
              <a:t>8</a:t>
            </a:fld>
            <a:endParaRPr lang="en-DK"/>
          </a:p>
        </p:txBody>
      </p:sp>
    </p:spTree>
    <p:extLst>
      <p:ext uri="{BB962C8B-B14F-4D97-AF65-F5344CB8AC3E}">
        <p14:creationId xmlns:p14="http://schemas.microsoft.com/office/powerpoint/2010/main" val="924411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3113" y="3875088"/>
            <a:ext cx="7223125" cy="4064000"/>
          </a:xfrm>
        </p:spPr>
      </p:sp>
      <p:sp>
        <p:nvSpPr>
          <p:cNvPr id="3" name="Notes Placeholder 2"/>
          <p:cNvSpPr>
            <a:spLocks noGrp="1"/>
          </p:cNvSpPr>
          <p:nvPr>
            <p:ph type="body" idx="1"/>
          </p:nvPr>
        </p:nvSpPr>
        <p:spPr/>
        <p:txBody>
          <a:bodyPr/>
          <a:lstStyle/>
          <a:p>
            <a:endParaRPr lang="da-DK" sz="16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17B7555-617F-3346-A336-4BD397516EC5}" type="slidenum">
              <a:rPr lang="en-DK" smtClean="0"/>
              <a:t>10</a:t>
            </a:fld>
            <a:endParaRPr lang="en-DK"/>
          </a:p>
        </p:txBody>
      </p:sp>
    </p:spTree>
    <p:extLst>
      <p:ext uri="{BB962C8B-B14F-4D97-AF65-F5344CB8AC3E}">
        <p14:creationId xmlns:p14="http://schemas.microsoft.com/office/powerpoint/2010/main" val="1508259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8" y="3505899"/>
            <a:ext cx="17088485"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7"/>
            <a:ext cx="1407287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rger.dk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11309350"/>
            <a:ext cx="0" cy="0"/>
          </a:xfrm>
        </p:spPr>
        <p:txBody>
          <a:bodyPr/>
          <a:lstStyle>
            <a:lvl1pPr>
              <a:defRPr sz="165">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11309350"/>
            <a:ext cx="0" cy="0"/>
          </a:xfrm>
        </p:spPr>
        <p:txBody>
          <a:bodyPr/>
          <a:lstStyle>
            <a:lvl1pPr>
              <a:defRPr sz="165">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1484166"/>
            <a:ext cx="18386021" cy="8338118"/>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2638"/>
            </a:lvl1pPr>
          </a:lstStyle>
          <a:p>
            <a:r>
              <a:rPr lang="da-DK" dirty="0"/>
              <a:t>Klik på ikonet for at tilføje et billede</a:t>
            </a:r>
          </a:p>
        </p:txBody>
      </p:sp>
      <p:sp>
        <p:nvSpPr>
          <p:cNvPr id="2" name="Title 1"/>
          <p:cNvSpPr>
            <a:spLocks noGrp="1"/>
          </p:cNvSpPr>
          <p:nvPr>
            <p:ph type="ctrTitle" hasCustomPrompt="1"/>
          </p:nvPr>
        </p:nvSpPr>
        <p:spPr>
          <a:xfrm>
            <a:off x="890438" y="8752789"/>
            <a:ext cx="7755897" cy="1962298"/>
          </a:xfrm>
        </p:spPr>
        <p:txBody>
          <a:bodyPr anchor="t" anchorCtr="0"/>
          <a:lstStyle>
            <a:lvl1pPr algn="l">
              <a:lnSpc>
                <a:spcPct val="95000"/>
              </a:lnSpc>
              <a:defRPr sz="5277"/>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890437" y="8351828"/>
            <a:ext cx="7755897" cy="296833"/>
          </a:xfrm>
        </p:spPr>
        <p:txBody>
          <a:bodyPr/>
          <a:lstStyle>
            <a:lvl1pPr>
              <a:defRPr sz="1649">
                <a:solidFill>
                  <a:schemeClr val="accent1"/>
                </a:solidFill>
              </a:defRPr>
            </a:lvl1pPr>
          </a:lstStyle>
          <a:p>
            <a:fld id="{3BA7D959-9C7C-4506-A4A8-52313FF7B34F}" type="datetime2">
              <a:rPr lang="da-DK" smtClean="0"/>
              <a:t>4. september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6216735" y="859750"/>
            <a:ext cx="2976276" cy="3913665"/>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16765155" y="7746300"/>
            <a:ext cx="2469500" cy="3211214"/>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4" name="TextBox 1">
            <a:extLst>
              <a:ext uri="{FF2B5EF4-FFF2-40B4-BE49-F238E27FC236}">
                <a16:creationId xmlns:a16="http://schemas.microsoft.com/office/drawing/2014/main" id="{38C4D288-BF41-D871-ACA4-A53FE219D09D}"/>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pic>
        <p:nvPicPr>
          <p:cNvPr id="6" name="Picture 5" descr="A logo with a crown on it&#10;&#10;Description automatically generated">
            <a:extLst>
              <a:ext uri="{FF2B5EF4-FFF2-40B4-BE49-F238E27FC236}">
                <a16:creationId xmlns:a16="http://schemas.microsoft.com/office/drawing/2014/main" id="{B70A1385-8762-9571-8D0A-FFD19EDC99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3364" y="459956"/>
            <a:ext cx="4699190" cy="671359"/>
          </a:xfrm>
          <a:prstGeom prst="rect">
            <a:avLst/>
          </a:prstGeom>
        </p:spPr>
      </p:pic>
    </p:spTree>
    <p:extLst>
      <p:ext uri="{BB962C8B-B14F-4D97-AF65-F5344CB8AC3E}">
        <p14:creationId xmlns:p14="http://schemas.microsoft.com/office/powerpoint/2010/main" val="402666697"/>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rger.dk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11309350"/>
            <a:ext cx="0" cy="0"/>
          </a:xfrm>
        </p:spPr>
        <p:txBody>
          <a:bodyPr/>
          <a:lstStyle>
            <a:lvl1pPr>
              <a:defRPr sz="165">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11309350"/>
            <a:ext cx="0" cy="0"/>
          </a:xfrm>
        </p:spPr>
        <p:txBody>
          <a:bodyPr/>
          <a:lstStyle>
            <a:lvl1pPr>
              <a:defRPr sz="165">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20106079"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98"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1484166"/>
            <a:ext cx="18386021" cy="8338118"/>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2638"/>
            </a:lvl1pPr>
          </a:lstStyle>
          <a:p>
            <a:r>
              <a:rPr lang="da-DK" dirty="0"/>
              <a:t>Klik på ikonet for at tilføje et billede</a:t>
            </a:r>
          </a:p>
        </p:txBody>
      </p:sp>
      <p:sp>
        <p:nvSpPr>
          <p:cNvPr id="2" name="Title 1"/>
          <p:cNvSpPr>
            <a:spLocks noGrp="1"/>
          </p:cNvSpPr>
          <p:nvPr>
            <p:ph type="ctrTitle" hasCustomPrompt="1"/>
          </p:nvPr>
        </p:nvSpPr>
        <p:spPr>
          <a:xfrm>
            <a:off x="890438" y="8750648"/>
            <a:ext cx="7755897" cy="1964440"/>
          </a:xfrm>
        </p:spPr>
        <p:txBody>
          <a:bodyPr anchor="t" anchorCtr="0"/>
          <a:lstStyle>
            <a:lvl1pPr algn="l">
              <a:lnSpc>
                <a:spcPct val="95000"/>
              </a:lnSpc>
              <a:defRPr sz="5277">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890437" y="8352890"/>
            <a:ext cx="7755897" cy="296833"/>
          </a:xfrm>
        </p:spPr>
        <p:txBody>
          <a:bodyPr/>
          <a:lstStyle>
            <a:lvl1pPr>
              <a:defRPr sz="1649">
                <a:solidFill>
                  <a:schemeClr val="bg2"/>
                </a:solidFill>
              </a:defRPr>
            </a:lvl1pPr>
          </a:lstStyle>
          <a:p>
            <a:fld id="{111792F2-08D8-42AC-9B72-DC0B112AA1A9}" type="datetime2">
              <a:rPr lang="da-DK" smtClean="0"/>
              <a:t>4. september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6216735" y="859750"/>
            <a:ext cx="2976276" cy="3913665"/>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16765155" y="7746300"/>
            <a:ext cx="2469500" cy="3211214"/>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6" name="TextBox 1">
            <a:extLst>
              <a:ext uri="{FF2B5EF4-FFF2-40B4-BE49-F238E27FC236}">
                <a16:creationId xmlns:a16="http://schemas.microsoft.com/office/drawing/2014/main" id="{65A8188C-11F0-CD4C-0611-D4AE140468F8}"/>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pic>
        <p:nvPicPr>
          <p:cNvPr id="11" name="Picture 10">
            <a:extLst>
              <a:ext uri="{FF2B5EF4-FFF2-40B4-BE49-F238E27FC236}">
                <a16:creationId xmlns:a16="http://schemas.microsoft.com/office/drawing/2014/main" id="{205005FD-E98E-7ACA-1C7E-7281F6C3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3366" y="459956"/>
            <a:ext cx="4699187" cy="671359"/>
          </a:xfrm>
          <a:prstGeom prst="rect">
            <a:avLst/>
          </a:prstGeom>
        </p:spPr>
      </p:pic>
    </p:spTree>
    <p:extLst>
      <p:ext uri="{BB962C8B-B14F-4D97-AF65-F5344CB8AC3E}">
        <p14:creationId xmlns:p14="http://schemas.microsoft.com/office/powerpoint/2010/main" val="631187919"/>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gital Post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11309350"/>
            <a:ext cx="0" cy="0"/>
          </a:xfrm>
        </p:spPr>
        <p:txBody>
          <a:bodyPr/>
          <a:lstStyle>
            <a:lvl1pPr>
              <a:defRPr sz="165">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11309350"/>
            <a:ext cx="0" cy="0"/>
          </a:xfrm>
        </p:spPr>
        <p:txBody>
          <a:bodyPr/>
          <a:lstStyle>
            <a:lvl1pPr>
              <a:defRPr sz="165">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1484166"/>
            <a:ext cx="18386021" cy="8338118"/>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2638"/>
            </a:lvl1pPr>
          </a:lstStyle>
          <a:p>
            <a:r>
              <a:rPr lang="da-DK" dirty="0"/>
              <a:t>Klik på ikonet for at tilføje et billede</a:t>
            </a:r>
          </a:p>
        </p:txBody>
      </p:sp>
      <p:sp>
        <p:nvSpPr>
          <p:cNvPr id="2" name="Title 1"/>
          <p:cNvSpPr>
            <a:spLocks noGrp="1"/>
          </p:cNvSpPr>
          <p:nvPr>
            <p:ph type="ctrTitle" hasCustomPrompt="1"/>
          </p:nvPr>
        </p:nvSpPr>
        <p:spPr>
          <a:xfrm>
            <a:off x="890438" y="8752789"/>
            <a:ext cx="7755897" cy="1962298"/>
          </a:xfrm>
        </p:spPr>
        <p:txBody>
          <a:bodyPr anchor="t" anchorCtr="0"/>
          <a:lstStyle>
            <a:lvl1pPr algn="l">
              <a:lnSpc>
                <a:spcPct val="95000"/>
              </a:lnSpc>
              <a:defRPr sz="5277"/>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890437" y="8351828"/>
            <a:ext cx="7755897" cy="296833"/>
          </a:xfrm>
        </p:spPr>
        <p:txBody>
          <a:bodyPr/>
          <a:lstStyle>
            <a:lvl1pPr>
              <a:defRPr sz="1649">
                <a:solidFill>
                  <a:schemeClr val="accent1"/>
                </a:solidFill>
              </a:defRPr>
            </a:lvl1pPr>
          </a:lstStyle>
          <a:p>
            <a:fld id="{3BA7D959-9C7C-4506-A4A8-52313FF7B34F}" type="datetime2">
              <a:rPr lang="da-DK" smtClean="0"/>
              <a:t>4. september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6216735" y="859750"/>
            <a:ext cx="2976276" cy="3913665"/>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16765155" y="7746300"/>
            <a:ext cx="2469500" cy="3211214"/>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4" name="TextBox 1">
            <a:extLst>
              <a:ext uri="{FF2B5EF4-FFF2-40B4-BE49-F238E27FC236}">
                <a16:creationId xmlns:a16="http://schemas.microsoft.com/office/drawing/2014/main" id="{38C4D288-BF41-D871-ACA4-A53FE219D09D}"/>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pic>
        <p:nvPicPr>
          <p:cNvPr id="7" name="Picture 6" descr="A logo with a crown on it&#10;&#10;Description automatically generated">
            <a:extLst>
              <a:ext uri="{FF2B5EF4-FFF2-40B4-BE49-F238E27FC236}">
                <a16:creationId xmlns:a16="http://schemas.microsoft.com/office/drawing/2014/main" id="{7610CE37-0126-8275-5FAC-D4E07E4607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026" y="457270"/>
            <a:ext cx="4727014" cy="675335"/>
          </a:xfrm>
          <a:prstGeom prst="rect">
            <a:avLst/>
          </a:prstGeom>
        </p:spPr>
      </p:pic>
    </p:spTree>
    <p:extLst>
      <p:ext uri="{BB962C8B-B14F-4D97-AF65-F5344CB8AC3E}">
        <p14:creationId xmlns:p14="http://schemas.microsoft.com/office/powerpoint/2010/main" val="3363158700"/>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gital Post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11309350"/>
            <a:ext cx="0" cy="0"/>
          </a:xfrm>
        </p:spPr>
        <p:txBody>
          <a:bodyPr/>
          <a:lstStyle>
            <a:lvl1pPr>
              <a:defRPr sz="165">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11309350"/>
            <a:ext cx="0" cy="0"/>
          </a:xfrm>
        </p:spPr>
        <p:txBody>
          <a:bodyPr/>
          <a:lstStyle>
            <a:lvl1pPr>
              <a:defRPr sz="165">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20106079"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98"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1484166"/>
            <a:ext cx="18386021" cy="8338118"/>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2638"/>
            </a:lvl1pPr>
          </a:lstStyle>
          <a:p>
            <a:r>
              <a:rPr lang="da-DK" dirty="0"/>
              <a:t>Klik på ikonet for at tilføje et billede</a:t>
            </a:r>
          </a:p>
        </p:txBody>
      </p:sp>
      <p:sp>
        <p:nvSpPr>
          <p:cNvPr id="2" name="Title 1"/>
          <p:cNvSpPr>
            <a:spLocks noGrp="1"/>
          </p:cNvSpPr>
          <p:nvPr>
            <p:ph type="ctrTitle" hasCustomPrompt="1"/>
          </p:nvPr>
        </p:nvSpPr>
        <p:spPr>
          <a:xfrm>
            <a:off x="890438" y="8750648"/>
            <a:ext cx="7755897" cy="1964440"/>
          </a:xfrm>
        </p:spPr>
        <p:txBody>
          <a:bodyPr anchor="t" anchorCtr="0"/>
          <a:lstStyle>
            <a:lvl1pPr algn="l">
              <a:lnSpc>
                <a:spcPct val="95000"/>
              </a:lnSpc>
              <a:defRPr sz="5277">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890437" y="8352890"/>
            <a:ext cx="7755897" cy="296833"/>
          </a:xfrm>
        </p:spPr>
        <p:txBody>
          <a:bodyPr/>
          <a:lstStyle>
            <a:lvl1pPr>
              <a:defRPr sz="1649">
                <a:solidFill>
                  <a:schemeClr val="bg2"/>
                </a:solidFill>
              </a:defRPr>
            </a:lvl1pPr>
          </a:lstStyle>
          <a:p>
            <a:fld id="{111792F2-08D8-42AC-9B72-DC0B112AA1A9}" type="datetime2">
              <a:rPr lang="da-DK" smtClean="0"/>
              <a:t>4. september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6216735" y="859750"/>
            <a:ext cx="2976276" cy="3913665"/>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16765155" y="7746300"/>
            <a:ext cx="2469500" cy="3211214"/>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6" name="TextBox 1">
            <a:extLst>
              <a:ext uri="{FF2B5EF4-FFF2-40B4-BE49-F238E27FC236}">
                <a16:creationId xmlns:a16="http://schemas.microsoft.com/office/drawing/2014/main" id="{65A8188C-11F0-CD4C-0611-D4AE140468F8}"/>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pic>
        <p:nvPicPr>
          <p:cNvPr id="4" name="Picture 3">
            <a:extLst>
              <a:ext uri="{FF2B5EF4-FFF2-40B4-BE49-F238E27FC236}">
                <a16:creationId xmlns:a16="http://schemas.microsoft.com/office/drawing/2014/main" id="{B618DB2B-2262-BB0A-780A-B3B11740F7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0026" y="457271"/>
            <a:ext cx="4727014" cy="675334"/>
          </a:xfrm>
          <a:prstGeom prst="rect">
            <a:avLst/>
          </a:prstGeom>
        </p:spPr>
      </p:pic>
    </p:spTree>
    <p:extLst>
      <p:ext uri="{BB962C8B-B14F-4D97-AF65-F5344CB8AC3E}">
        <p14:creationId xmlns:p14="http://schemas.microsoft.com/office/powerpoint/2010/main" val="2992303204"/>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itID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11309350"/>
            <a:ext cx="0" cy="0"/>
          </a:xfrm>
        </p:spPr>
        <p:txBody>
          <a:bodyPr/>
          <a:lstStyle>
            <a:lvl1pPr>
              <a:defRPr sz="165">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11309350"/>
            <a:ext cx="0" cy="0"/>
          </a:xfrm>
        </p:spPr>
        <p:txBody>
          <a:bodyPr/>
          <a:lstStyle>
            <a:lvl1pPr>
              <a:defRPr sz="165">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1484166"/>
            <a:ext cx="18386021" cy="8338118"/>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2638"/>
            </a:lvl1pPr>
          </a:lstStyle>
          <a:p>
            <a:r>
              <a:rPr lang="da-DK" dirty="0"/>
              <a:t>Klik på ikonet for at tilføje et billede</a:t>
            </a:r>
          </a:p>
        </p:txBody>
      </p:sp>
      <p:sp>
        <p:nvSpPr>
          <p:cNvPr id="2" name="Title 1"/>
          <p:cNvSpPr>
            <a:spLocks noGrp="1"/>
          </p:cNvSpPr>
          <p:nvPr>
            <p:ph type="ctrTitle" hasCustomPrompt="1"/>
          </p:nvPr>
        </p:nvSpPr>
        <p:spPr>
          <a:xfrm>
            <a:off x="890438" y="8752789"/>
            <a:ext cx="7755897" cy="1962298"/>
          </a:xfrm>
        </p:spPr>
        <p:txBody>
          <a:bodyPr anchor="t" anchorCtr="0"/>
          <a:lstStyle>
            <a:lvl1pPr algn="l">
              <a:lnSpc>
                <a:spcPct val="95000"/>
              </a:lnSpc>
              <a:defRPr sz="5277"/>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890437" y="8351828"/>
            <a:ext cx="7755897" cy="296833"/>
          </a:xfrm>
        </p:spPr>
        <p:txBody>
          <a:bodyPr/>
          <a:lstStyle>
            <a:lvl1pPr>
              <a:defRPr sz="1649">
                <a:solidFill>
                  <a:schemeClr val="accent1"/>
                </a:solidFill>
              </a:defRPr>
            </a:lvl1pPr>
          </a:lstStyle>
          <a:p>
            <a:fld id="{3BA7D959-9C7C-4506-A4A8-52313FF7B34F}" type="datetime2">
              <a:rPr lang="da-DK" smtClean="0"/>
              <a:t>4. september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6216735" y="859750"/>
            <a:ext cx="2976276" cy="3913665"/>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16765155" y="7746300"/>
            <a:ext cx="2469500" cy="3211214"/>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4" name="TextBox 1">
            <a:extLst>
              <a:ext uri="{FF2B5EF4-FFF2-40B4-BE49-F238E27FC236}">
                <a16:creationId xmlns:a16="http://schemas.microsoft.com/office/drawing/2014/main" id="{38C4D288-BF41-D871-ACA4-A53FE219D09D}"/>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pic>
        <p:nvPicPr>
          <p:cNvPr id="6" name="Picture 5" descr="A logo with a crown on it&#10;&#10;Description automatically generated">
            <a:extLst>
              <a:ext uri="{FF2B5EF4-FFF2-40B4-BE49-F238E27FC236}">
                <a16:creationId xmlns:a16="http://schemas.microsoft.com/office/drawing/2014/main" id="{E996BA8B-CEFC-7C17-176F-FB6D259D0D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439" y="457124"/>
            <a:ext cx="4727014" cy="675335"/>
          </a:xfrm>
          <a:prstGeom prst="rect">
            <a:avLst/>
          </a:prstGeom>
        </p:spPr>
      </p:pic>
    </p:spTree>
    <p:extLst>
      <p:ext uri="{BB962C8B-B14F-4D97-AF65-F5344CB8AC3E}">
        <p14:creationId xmlns:p14="http://schemas.microsoft.com/office/powerpoint/2010/main" val="1990446667"/>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tID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11309350"/>
            <a:ext cx="0" cy="0"/>
          </a:xfrm>
        </p:spPr>
        <p:txBody>
          <a:bodyPr/>
          <a:lstStyle>
            <a:lvl1pPr>
              <a:defRPr sz="165">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11309350"/>
            <a:ext cx="0" cy="0"/>
          </a:xfrm>
        </p:spPr>
        <p:txBody>
          <a:bodyPr/>
          <a:lstStyle>
            <a:lvl1pPr>
              <a:defRPr sz="165">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20106079"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98"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1484166"/>
            <a:ext cx="18386021" cy="8338118"/>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2638"/>
            </a:lvl1pPr>
          </a:lstStyle>
          <a:p>
            <a:r>
              <a:rPr lang="da-DK" dirty="0"/>
              <a:t>Klik på ikonet for at tilføje et billede</a:t>
            </a:r>
          </a:p>
        </p:txBody>
      </p:sp>
      <p:sp>
        <p:nvSpPr>
          <p:cNvPr id="2" name="Title 1"/>
          <p:cNvSpPr>
            <a:spLocks noGrp="1"/>
          </p:cNvSpPr>
          <p:nvPr>
            <p:ph type="ctrTitle" hasCustomPrompt="1"/>
          </p:nvPr>
        </p:nvSpPr>
        <p:spPr>
          <a:xfrm>
            <a:off x="890438" y="8750648"/>
            <a:ext cx="7755897" cy="1964440"/>
          </a:xfrm>
        </p:spPr>
        <p:txBody>
          <a:bodyPr anchor="t" anchorCtr="0"/>
          <a:lstStyle>
            <a:lvl1pPr algn="l">
              <a:lnSpc>
                <a:spcPct val="95000"/>
              </a:lnSpc>
              <a:defRPr sz="5277">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890437" y="8352890"/>
            <a:ext cx="7755897" cy="296833"/>
          </a:xfrm>
        </p:spPr>
        <p:txBody>
          <a:bodyPr/>
          <a:lstStyle>
            <a:lvl1pPr>
              <a:defRPr sz="1649">
                <a:solidFill>
                  <a:schemeClr val="bg2"/>
                </a:solidFill>
              </a:defRPr>
            </a:lvl1pPr>
          </a:lstStyle>
          <a:p>
            <a:fld id="{111792F2-08D8-42AC-9B72-DC0B112AA1A9}" type="datetime2">
              <a:rPr lang="da-DK" smtClean="0"/>
              <a:t>4. september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6216735" y="859750"/>
            <a:ext cx="2976276" cy="3913665"/>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16765155" y="7746300"/>
            <a:ext cx="2469500" cy="3211214"/>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6" name="TextBox 1">
            <a:extLst>
              <a:ext uri="{FF2B5EF4-FFF2-40B4-BE49-F238E27FC236}">
                <a16:creationId xmlns:a16="http://schemas.microsoft.com/office/drawing/2014/main" id="{65A8188C-11F0-CD4C-0611-D4AE140468F8}"/>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pic>
        <p:nvPicPr>
          <p:cNvPr id="11" name="Picture 10">
            <a:extLst>
              <a:ext uri="{FF2B5EF4-FFF2-40B4-BE49-F238E27FC236}">
                <a16:creationId xmlns:a16="http://schemas.microsoft.com/office/drawing/2014/main" id="{B6773088-F904-305E-B07C-C0C1AD136B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0439" y="457124"/>
            <a:ext cx="4727014" cy="675334"/>
          </a:xfrm>
          <a:prstGeom prst="rect">
            <a:avLst/>
          </a:prstGeom>
        </p:spPr>
      </p:pic>
    </p:spTree>
    <p:extLst>
      <p:ext uri="{BB962C8B-B14F-4D97-AF65-F5344CB8AC3E}">
        <p14:creationId xmlns:p14="http://schemas.microsoft.com/office/powerpoint/2010/main" val="1811893007"/>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itID Erhverv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11309350"/>
            <a:ext cx="0" cy="0"/>
          </a:xfrm>
        </p:spPr>
        <p:txBody>
          <a:bodyPr/>
          <a:lstStyle>
            <a:lvl1pPr>
              <a:defRPr sz="165">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11309350"/>
            <a:ext cx="0" cy="0"/>
          </a:xfrm>
        </p:spPr>
        <p:txBody>
          <a:bodyPr/>
          <a:lstStyle>
            <a:lvl1pPr>
              <a:defRPr sz="165">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1484166"/>
            <a:ext cx="18386021" cy="8338118"/>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2638"/>
            </a:lvl1pPr>
          </a:lstStyle>
          <a:p>
            <a:r>
              <a:rPr lang="da-DK" dirty="0"/>
              <a:t>Klik på ikonet for at tilføje et billede</a:t>
            </a:r>
          </a:p>
        </p:txBody>
      </p:sp>
      <p:sp>
        <p:nvSpPr>
          <p:cNvPr id="2" name="Title 1"/>
          <p:cNvSpPr>
            <a:spLocks noGrp="1"/>
          </p:cNvSpPr>
          <p:nvPr>
            <p:ph type="ctrTitle" hasCustomPrompt="1"/>
          </p:nvPr>
        </p:nvSpPr>
        <p:spPr>
          <a:xfrm>
            <a:off x="890438" y="8752789"/>
            <a:ext cx="7755897" cy="1962298"/>
          </a:xfrm>
        </p:spPr>
        <p:txBody>
          <a:bodyPr anchor="t" anchorCtr="0"/>
          <a:lstStyle>
            <a:lvl1pPr algn="l">
              <a:lnSpc>
                <a:spcPct val="95000"/>
              </a:lnSpc>
              <a:defRPr sz="5277"/>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890437" y="8351828"/>
            <a:ext cx="7755897" cy="296833"/>
          </a:xfrm>
        </p:spPr>
        <p:txBody>
          <a:bodyPr/>
          <a:lstStyle>
            <a:lvl1pPr>
              <a:defRPr sz="1649">
                <a:solidFill>
                  <a:schemeClr val="accent1"/>
                </a:solidFill>
              </a:defRPr>
            </a:lvl1pPr>
          </a:lstStyle>
          <a:p>
            <a:fld id="{3BA7D959-9C7C-4506-A4A8-52313FF7B34F}" type="datetime2">
              <a:rPr lang="da-DK" smtClean="0"/>
              <a:t>4. september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6216735" y="859750"/>
            <a:ext cx="2976276" cy="3913665"/>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16765155" y="7746300"/>
            <a:ext cx="2469500" cy="3211214"/>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4" name="TextBox 1">
            <a:extLst>
              <a:ext uri="{FF2B5EF4-FFF2-40B4-BE49-F238E27FC236}">
                <a16:creationId xmlns:a16="http://schemas.microsoft.com/office/drawing/2014/main" id="{38C4D288-BF41-D871-ACA4-A53FE219D09D}"/>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pic>
        <p:nvPicPr>
          <p:cNvPr id="7" name="Picture 6" descr="A logo with a crown on it&#10;&#10;Description automatically generated">
            <a:extLst>
              <a:ext uri="{FF2B5EF4-FFF2-40B4-BE49-F238E27FC236}">
                <a16:creationId xmlns:a16="http://schemas.microsoft.com/office/drawing/2014/main" id="{EE31C8C3-1951-6132-6C05-3D6EFCFAC2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439" y="457124"/>
            <a:ext cx="4727014" cy="675335"/>
          </a:xfrm>
          <a:prstGeom prst="rect">
            <a:avLst/>
          </a:prstGeom>
        </p:spPr>
      </p:pic>
    </p:spTree>
    <p:extLst>
      <p:ext uri="{BB962C8B-B14F-4D97-AF65-F5344CB8AC3E}">
        <p14:creationId xmlns:p14="http://schemas.microsoft.com/office/powerpoint/2010/main" val="1555053956"/>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itID Erhverv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11309350"/>
            <a:ext cx="0" cy="0"/>
          </a:xfrm>
        </p:spPr>
        <p:txBody>
          <a:bodyPr/>
          <a:lstStyle>
            <a:lvl1pPr>
              <a:defRPr sz="165">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11309350"/>
            <a:ext cx="0" cy="0"/>
          </a:xfrm>
        </p:spPr>
        <p:txBody>
          <a:bodyPr/>
          <a:lstStyle>
            <a:lvl1pPr>
              <a:defRPr sz="165">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20106079"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98"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1484166"/>
            <a:ext cx="18386021" cy="8338118"/>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2638"/>
            </a:lvl1pPr>
          </a:lstStyle>
          <a:p>
            <a:r>
              <a:rPr lang="da-DK" dirty="0"/>
              <a:t>Klik på ikonet for at tilføje et billede</a:t>
            </a:r>
          </a:p>
        </p:txBody>
      </p:sp>
      <p:sp>
        <p:nvSpPr>
          <p:cNvPr id="2" name="Title 1"/>
          <p:cNvSpPr>
            <a:spLocks noGrp="1"/>
          </p:cNvSpPr>
          <p:nvPr>
            <p:ph type="ctrTitle" hasCustomPrompt="1"/>
          </p:nvPr>
        </p:nvSpPr>
        <p:spPr>
          <a:xfrm>
            <a:off x="890438" y="8750648"/>
            <a:ext cx="7755897" cy="1964440"/>
          </a:xfrm>
        </p:spPr>
        <p:txBody>
          <a:bodyPr anchor="t" anchorCtr="0"/>
          <a:lstStyle>
            <a:lvl1pPr algn="l">
              <a:lnSpc>
                <a:spcPct val="95000"/>
              </a:lnSpc>
              <a:defRPr sz="5277">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890437" y="8352890"/>
            <a:ext cx="7755897" cy="296833"/>
          </a:xfrm>
        </p:spPr>
        <p:txBody>
          <a:bodyPr/>
          <a:lstStyle>
            <a:lvl1pPr>
              <a:defRPr sz="1649">
                <a:solidFill>
                  <a:schemeClr val="bg2"/>
                </a:solidFill>
              </a:defRPr>
            </a:lvl1pPr>
          </a:lstStyle>
          <a:p>
            <a:fld id="{111792F2-08D8-42AC-9B72-DC0B112AA1A9}" type="datetime2">
              <a:rPr lang="da-DK" smtClean="0"/>
              <a:t>4. september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6216735" y="859750"/>
            <a:ext cx="2976276" cy="3913665"/>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16765155" y="7746300"/>
            <a:ext cx="2469500" cy="3211214"/>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6" name="TextBox 1">
            <a:extLst>
              <a:ext uri="{FF2B5EF4-FFF2-40B4-BE49-F238E27FC236}">
                <a16:creationId xmlns:a16="http://schemas.microsoft.com/office/drawing/2014/main" id="{65A8188C-11F0-CD4C-0611-D4AE140468F8}"/>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pic>
        <p:nvPicPr>
          <p:cNvPr id="4" name="Picture 3">
            <a:extLst>
              <a:ext uri="{FF2B5EF4-FFF2-40B4-BE49-F238E27FC236}">
                <a16:creationId xmlns:a16="http://schemas.microsoft.com/office/drawing/2014/main" id="{F59C0FE2-C77D-F582-2D59-9DC1D8EBEC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0439" y="457124"/>
            <a:ext cx="4727014" cy="675334"/>
          </a:xfrm>
          <a:prstGeom prst="rect">
            <a:avLst/>
          </a:prstGeom>
        </p:spPr>
      </p:pic>
    </p:spTree>
    <p:extLst>
      <p:ext uri="{BB962C8B-B14F-4D97-AF65-F5344CB8AC3E}">
        <p14:creationId xmlns:p14="http://schemas.microsoft.com/office/powerpoint/2010/main" val="617474610"/>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emkonto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11309350"/>
            <a:ext cx="0" cy="0"/>
          </a:xfrm>
        </p:spPr>
        <p:txBody>
          <a:bodyPr/>
          <a:lstStyle>
            <a:lvl1pPr>
              <a:defRPr sz="165">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11309350"/>
            <a:ext cx="0" cy="0"/>
          </a:xfrm>
        </p:spPr>
        <p:txBody>
          <a:bodyPr/>
          <a:lstStyle>
            <a:lvl1pPr>
              <a:defRPr sz="165">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1484166"/>
            <a:ext cx="18386021" cy="8338118"/>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2638"/>
            </a:lvl1pPr>
          </a:lstStyle>
          <a:p>
            <a:r>
              <a:rPr lang="da-DK" dirty="0"/>
              <a:t>Klik på ikonet for at tilføje et billede</a:t>
            </a:r>
          </a:p>
        </p:txBody>
      </p:sp>
      <p:sp>
        <p:nvSpPr>
          <p:cNvPr id="2" name="Title 1"/>
          <p:cNvSpPr>
            <a:spLocks noGrp="1"/>
          </p:cNvSpPr>
          <p:nvPr>
            <p:ph type="ctrTitle" hasCustomPrompt="1"/>
          </p:nvPr>
        </p:nvSpPr>
        <p:spPr>
          <a:xfrm>
            <a:off x="890438" y="8752789"/>
            <a:ext cx="7755897" cy="1962298"/>
          </a:xfrm>
        </p:spPr>
        <p:txBody>
          <a:bodyPr anchor="t" anchorCtr="0"/>
          <a:lstStyle>
            <a:lvl1pPr algn="l">
              <a:lnSpc>
                <a:spcPct val="95000"/>
              </a:lnSpc>
              <a:defRPr sz="5277"/>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890437" y="8351828"/>
            <a:ext cx="7755897" cy="296833"/>
          </a:xfrm>
        </p:spPr>
        <p:txBody>
          <a:bodyPr/>
          <a:lstStyle>
            <a:lvl1pPr>
              <a:defRPr sz="1649">
                <a:solidFill>
                  <a:schemeClr val="accent1"/>
                </a:solidFill>
              </a:defRPr>
            </a:lvl1pPr>
          </a:lstStyle>
          <a:p>
            <a:fld id="{3BA7D959-9C7C-4506-A4A8-52313FF7B34F}" type="datetime2">
              <a:rPr lang="da-DK" smtClean="0"/>
              <a:t>4. september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6216735" y="859750"/>
            <a:ext cx="2976276" cy="3913665"/>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16765155" y="7746300"/>
            <a:ext cx="2469500" cy="3211214"/>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4" name="TextBox 1">
            <a:extLst>
              <a:ext uri="{FF2B5EF4-FFF2-40B4-BE49-F238E27FC236}">
                <a16:creationId xmlns:a16="http://schemas.microsoft.com/office/drawing/2014/main" id="{38C4D288-BF41-D871-ACA4-A53FE219D09D}"/>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pic>
        <p:nvPicPr>
          <p:cNvPr id="6" name="Picture 5" descr="A logo with a crown on it&#10;&#10;Description automatically generated">
            <a:extLst>
              <a:ext uri="{FF2B5EF4-FFF2-40B4-BE49-F238E27FC236}">
                <a16:creationId xmlns:a16="http://schemas.microsoft.com/office/drawing/2014/main" id="{07F3592A-DCDA-753F-F09D-906646F45A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437" y="457124"/>
            <a:ext cx="4727014" cy="675335"/>
          </a:xfrm>
          <a:prstGeom prst="rect">
            <a:avLst/>
          </a:prstGeom>
        </p:spPr>
      </p:pic>
    </p:spTree>
    <p:extLst>
      <p:ext uri="{BB962C8B-B14F-4D97-AF65-F5344CB8AC3E}">
        <p14:creationId xmlns:p14="http://schemas.microsoft.com/office/powerpoint/2010/main" val="1405130105"/>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emkonto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11309350"/>
            <a:ext cx="0" cy="0"/>
          </a:xfrm>
        </p:spPr>
        <p:txBody>
          <a:bodyPr/>
          <a:lstStyle>
            <a:lvl1pPr>
              <a:defRPr sz="165">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11309350"/>
            <a:ext cx="0" cy="0"/>
          </a:xfrm>
        </p:spPr>
        <p:txBody>
          <a:bodyPr/>
          <a:lstStyle>
            <a:lvl1pPr>
              <a:defRPr sz="165">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20106079"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98"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1484166"/>
            <a:ext cx="18386021" cy="8338118"/>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2638"/>
            </a:lvl1pPr>
          </a:lstStyle>
          <a:p>
            <a:r>
              <a:rPr lang="da-DK" dirty="0"/>
              <a:t>Klik på ikonet for at tilføje et billede</a:t>
            </a:r>
          </a:p>
        </p:txBody>
      </p:sp>
      <p:sp>
        <p:nvSpPr>
          <p:cNvPr id="2" name="Title 1"/>
          <p:cNvSpPr>
            <a:spLocks noGrp="1"/>
          </p:cNvSpPr>
          <p:nvPr>
            <p:ph type="ctrTitle" hasCustomPrompt="1"/>
          </p:nvPr>
        </p:nvSpPr>
        <p:spPr>
          <a:xfrm>
            <a:off x="890438" y="8750648"/>
            <a:ext cx="7755897" cy="1964440"/>
          </a:xfrm>
        </p:spPr>
        <p:txBody>
          <a:bodyPr anchor="t" anchorCtr="0"/>
          <a:lstStyle>
            <a:lvl1pPr algn="l">
              <a:lnSpc>
                <a:spcPct val="95000"/>
              </a:lnSpc>
              <a:defRPr sz="5277">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890437" y="8352890"/>
            <a:ext cx="7755897" cy="296833"/>
          </a:xfrm>
        </p:spPr>
        <p:txBody>
          <a:bodyPr/>
          <a:lstStyle>
            <a:lvl1pPr>
              <a:defRPr sz="1649">
                <a:solidFill>
                  <a:schemeClr val="bg2"/>
                </a:solidFill>
              </a:defRPr>
            </a:lvl1pPr>
          </a:lstStyle>
          <a:p>
            <a:fld id="{111792F2-08D8-42AC-9B72-DC0B112AA1A9}" type="datetime2">
              <a:rPr lang="da-DK" smtClean="0"/>
              <a:t>4. september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6216735" y="859750"/>
            <a:ext cx="2976276" cy="3913665"/>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16765155" y="7746300"/>
            <a:ext cx="2469500" cy="3211214"/>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6" name="TextBox 1">
            <a:extLst>
              <a:ext uri="{FF2B5EF4-FFF2-40B4-BE49-F238E27FC236}">
                <a16:creationId xmlns:a16="http://schemas.microsoft.com/office/drawing/2014/main" id="{65A8188C-11F0-CD4C-0611-D4AE140468F8}"/>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pic>
        <p:nvPicPr>
          <p:cNvPr id="11" name="Picture 10">
            <a:extLst>
              <a:ext uri="{FF2B5EF4-FFF2-40B4-BE49-F238E27FC236}">
                <a16:creationId xmlns:a16="http://schemas.microsoft.com/office/drawing/2014/main" id="{0AF6D8C3-B0F2-FEC6-0E5A-31729F7629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0437" y="457124"/>
            <a:ext cx="4727014" cy="675334"/>
          </a:xfrm>
          <a:prstGeom prst="rect">
            <a:avLst/>
          </a:prstGeom>
        </p:spPr>
      </p:pic>
    </p:spTree>
    <p:extLst>
      <p:ext uri="{BB962C8B-B14F-4D97-AF65-F5344CB8AC3E}">
        <p14:creationId xmlns:p14="http://schemas.microsoft.com/office/powerpoint/2010/main" val="3276742250"/>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mLog-in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11309350"/>
            <a:ext cx="0" cy="0"/>
          </a:xfrm>
        </p:spPr>
        <p:txBody>
          <a:bodyPr/>
          <a:lstStyle>
            <a:lvl1pPr>
              <a:defRPr sz="165">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11309350"/>
            <a:ext cx="0" cy="0"/>
          </a:xfrm>
        </p:spPr>
        <p:txBody>
          <a:bodyPr/>
          <a:lstStyle>
            <a:lvl1pPr>
              <a:defRPr sz="165">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1484166"/>
            <a:ext cx="18386021" cy="8338118"/>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2638"/>
            </a:lvl1pPr>
          </a:lstStyle>
          <a:p>
            <a:r>
              <a:rPr lang="da-DK" dirty="0"/>
              <a:t>Klik på ikonet for at tilføje et billede</a:t>
            </a:r>
          </a:p>
        </p:txBody>
      </p:sp>
      <p:sp>
        <p:nvSpPr>
          <p:cNvPr id="2" name="Title 1"/>
          <p:cNvSpPr>
            <a:spLocks noGrp="1"/>
          </p:cNvSpPr>
          <p:nvPr>
            <p:ph type="ctrTitle" hasCustomPrompt="1"/>
          </p:nvPr>
        </p:nvSpPr>
        <p:spPr>
          <a:xfrm>
            <a:off x="890438" y="8752789"/>
            <a:ext cx="7755897" cy="1962298"/>
          </a:xfrm>
        </p:spPr>
        <p:txBody>
          <a:bodyPr anchor="t" anchorCtr="0"/>
          <a:lstStyle>
            <a:lvl1pPr algn="l">
              <a:lnSpc>
                <a:spcPct val="95000"/>
              </a:lnSpc>
              <a:defRPr sz="5277"/>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890437" y="8351828"/>
            <a:ext cx="7755897" cy="296833"/>
          </a:xfrm>
        </p:spPr>
        <p:txBody>
          <a:bodyPr/>
          <a:lstStyle>
            <a:lvl1pPr>
              <a:defRPr sz="1649">
                <a:solidFill>
                  <a:schemeClr val="accent1"/>
                </a:solidFill>
              </a:defRPr>
            </a:lvl1pPr>
          </a:lstStyle>
          <a:p>
            <a:fld id="{3BA7D959-9C7C-4506-A4A8-52313FF7B34F}" type="datetime2">
              <a:rPr lang="da-DK" smtClean="0"/>
              <a:t>4. september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6216735" y="859750"/>
            <a:ext cx="2976276" cy="3913665"/>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16765155" y="7746300"/>
            <a:ext cx="2469500" cy="3211214"/>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4" name="TextBox 1">
            <a:extLst>
              <a:ext uri="{FF2B5EF4-FFF2-40B4-BE49-F238E27FC236}">
                <a16:creationId xmlns:a16="http://schemas.microsoft.com/office/drawing/2014/main" id="{38C4D288-BF41-D871-ACA4-A53FE219D09D}"/>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pic>
        <p:nvPicPr>
          <p:cNvPr id="7" name="Picture 6" descr="A black background with purple text&#10;&#10;Description automatically generated">
            <a:extLst>
              <a:ext uri="{FF2B5EF4-FFF2-40B4-BE49-F238E27FC236}">
                <a16:creationId xmlns:a16="http://schemas.microsoft.com/office/drawing/2014/main" id="{0A8DE3B7-0CD0-8E5E-6DC8-23A2321343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300"/>
          <a:stretch/>
        </p:blipFill>
        <p:spPr>
          <a:xfrm>
            <a:off x="890437" y="457123"/>
            <a:ext cx="4727014" cy="639541"/>
          </a:xfrm>
          <a:prstGeom prst="rect">
            <a:avLst/>
          </a:prstGeom>
        </p:spPr>
      </p:pic>
    </p:spTree>
    <p:extLst>
      <p:ext uri="{BB962C8B-B14F-4D97-AF65-F5344CB8AC3E}">
        <p14:creationId xmlns:p14="http://schemas.microsoft.com/office/powerpoint/2010/main" val="3775723757"/>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emLog-in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11309350"/>
            <a:ext cx="0" cy="0"/>
          </a:xfrm>
        </p:spPr>
        <p:txBody>
          <a:bodyPr/>
          <a:lstStyle>
            <a:lvl1pPr>
              <a:defRPr sz="165">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11309350"/>
            <a:ext cx="0" cy="0"/>
          </a:xfrm>
        </p:spPr>
        <p:txBody>
          <a:bodyPr/>
          <a:lstStyle>
            <a:lvl1pPr>
              <a:defRPr sz="165">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20106079"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98"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1484166"/>
            <a:ext cx="18386021" cy="8338118"/>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2638"/>
            </a:lvl1pPr>
          </a:lstStyle>
          <a:p>
            <a:r>
              <a:rPr lang="da-DK" dirty="0"/>
              <a:t>Klik på ikonet for at tilføje et billede</a:t>
            </a:r>
          </a:p>
        </p:txBody>
      </p:sp>
      <p:sp>
        <p:nvSpPr>
          <p:cNvPr id="2" name="Title 1"/>
          <p:cNvSpPr>
            <a:spLocks noGrp="1"/>
          </p:cNvSpPr>
          <p:nvPr>
            <p:ph type="ctrTitle" hasCustomPrompt="1"/>
          </p:nvPr>
        </p:nvSpPr>
        <p:spPr>
          <a:xfrm>
            <a:off x="890438" y="8750648"/>
            <a:ext cx="7755897" cy="1964440"/>
          </a:xfrm>
        </p:spPr>
        <p:txBody>
          <a:bodyPr anchor="t" anchorCtr="0"/>
          <a:lstStyle>
            <a:lvl1pPr algn="l">
              <a:lnSpc>
                <a:spcPct val="95000"/>
              </a:lnSpc>
              <a:defRPr sz="5277">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890437" y="8352890"/>
            <a:ext cx="7755897" cy="296833"/>
          </a:xfrm>
        </p:spPr>
        <p:txBody>
          <a:bodyPr/>
          <a:lstStyle>
            <a:lvl1pPr>
              <a:defRPr sz="1649">
                <a:solidFill>
                  <a:schemeClr val="bg2"/>
                </a:solidFill>
              </a:defRPr>
            </a:lvl1pPr>
          </a:lstStyle>
          <a:p>
            <a:fld id="{111792F2-08D8-42AC-9B72-DC0B112AA1A9}" type="datetime2">
              <a:rPr lang="da-DK" smtClean="0"/>
              <a:t>4. september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6216735" y="859750"/>
            <a:ext cx="2976276" cy="3913665"/>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16765155" y="7746300"/>
            <a:ext cx="2469500" cy="3211214"/>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6" name="TextBox 1">
            <a:extLst>
              <a:ext uri="{FF2B5EF4-FFF2-40B4-BE49-F238E27FC236}">
                <a16:creationId xmlns:a16="http://schemas.microsoft.com/office/drawing/2014/main" id="{65A8188C-11F0-CD4C-0611-D4AE140468F8}"/>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pic>
        <p:nvPicPr>
          <p:cNvPr id="4" name="Picture 3">
            <a:extLst>
              <a:ext uri="{FF2B5EF4-FFF2-40B4-BE49-F238E27FC236}">
                <a16:creationId xmlns:a16="http://schemas.microsoft.com/office/drawing/2014/main" id="{C465B008-198D-4F8C-8187-8BB55A2A98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0437" y="457124"/>
            <a:ext cx="4727014" cy="675334"/>
          </a:xfrm>
          <a:prstGeom prst="rect">
            <a:avLst/>
          </a:prstGeom>
        </p:spPr>
      </p:pic>
    </p:spTree>
    <p:extLst>
      <p:ext uri="{BB962C8B-B14F-4D97-AF65-F5344CB8AC3E}">
        <p14:creationId xmlns:p14="http://schemas.microsoft.com/office/powerpoint/2010/main" val="3822782308"/>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kkerdigital 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11309350"/>
            <a:ext cx="0" cy="0"/>
          </a:xfrm>
        </p:spPr>
        <p:txBody>
          <a:bodyPr/>
          <a:lstStyle>
            <a:lvl1pPr>
              <a:defRPr sz="165">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11309350"/>
            <a:ext cx="0" cy="0"/>
          </a:xfrm>
        </p:spPr>
        <p:txBody>
          <a:bodyPr/>
          <a:lstStyle>
            <a:lvl1pPr>
              <a:defRPr sz="165">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1484166"/>
            <a:ext cx="18386021" cy="8338118"/>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2638"/>
            </a:lvl1pPr>
          </a:lstStyle>
          <a:p>
            <a:r>
              <a:rPr lang="da-DK" dirty="0"/>
              <a:t>Klik på ikonet for at tilføje et billede</a:t>
            </a:r>
          </a:p>
        </p:txBody>
      </p:sp>
      <p:sp>
        <p:nvSpPr>
          <p:cNvPr id="2" name="Title 1"/>
          <p:cNvSpPr>
            <a:spLocks noGrp="1"/>
          </p:cNvSpPr>
          <p:nvPr>
            <p:ph type="ctrTitle" hasCustomPrompt="1"/>
          </p:nvPr>
        </p:nvSpPr>
        <p:spPr>
          <a:xfrm>
            <a:off x="890438" y="8752789"/>
            <a:ext cx="7755897" cy="1962298"/>
          </a:xfrm>
        </p:spPr>
        <p:txBody>
          <a:bodyPr anchor="t" anchorCtr="0"/>
          <a:lstStyle>
            <a:lvl1pPr algn="l">
              <a:lnSpc>
                <a:spcPct val="95000"/>
              </a:lnSpc>
              <a:defRPr sz="5277"/>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890437" y="8351828"/>
            <a:ext cx="7755897" cy="296833"/>
          </a:xfrm>
        </p:spPr>
        <p:txBody>
          <a:bodyPr/>
          <a:lstStyle>
            <a:lvl1pPr>
              <a:defRPr sz="1649">
                <a:solidFill>
                  <a:schemeClr val="accent1"/>
                </a:solidFill>
              </a:defRPr>
            </a:lvl1pPr>
          </a:lstStyle>
          <a:p>
            <a:fld id="{3BA7D959-9C7C-4506-A4A8-52313FF7B34F}" type="datetime2">
              <a:rPr lang="da-DK" smtClean="0"/>
              <a:t>4. september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6216735" y="859750"/>
            <a:ext cx="2976276" cy="3913665"/>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16765155" y="7746300"/>
            <a:ext cx="2469500" cy="3211214"/>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4" name="TextBox 1">
            <a:extLst>
              <a:ext uri="{FF2B5EF4-FFF2-40B4-BE49-F238E27FC236}">
                <a16:creationId xmlns:a16="http://schemas.microsoft.com/office/drawing/2014/main" id="{38C4D288-BF41-D871-ACA4-A53FE219D09D}"/>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pic>
        <p:nvPicPr>
          <p:cNvPr id="6" name="Picture 5" descr="A logo with a crown on it&#10;&#10;Description automatically generated">
            <a:extLst>
              <a:ext uri="{FF2B5EF4-FFF2-40B4-BE49-F238E27FC236}">
                <a16:creationId xmlns:a16="http://schemas.microsoft.com/office/drawing/2014/main" id="{7BA48A51-F02A-F177-5069-52B92F6042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439" y="457124"/>
            <a:ext cx="4727014" cy="675335"/>
          </a:xfrm>
          <a:prstGeom prst="rect">
            <a:avLst/>
          </a:prstGeom>
        </p:spPr>
      </p:pic>
    </p:spTree>
    <p:extLst>
      <p:ext uri="{BB962C8B-B14F-4D97-AF65-F5344CB8AC3E}">
        <p14:creationId xmlns:p14="http://schemas.microsoft.com/office/powerpoint/2010/main" val="1528184415"/>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kkerdigital 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11309350"/>
            <a:ext cx="0" cy="0"/>
          </a:xfrm>
        </p:spPr>
        <p:txBody>
          <a:bodyPr/>
          <a:lstStyle>
            <a:lvl1pPr>
              <a:defRPr sz="165">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11309350"/>
            <a:ext cx="0" cy="0"/>
          </a:xfrm>
        </p:spPr>
        <p:txBody>
          <a:bodyPr/>
          <a:lstStyle>
            <a:lvl1pPr>
              <a:defRPr sz="165">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20106079"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98"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1484166"/>
            <a:ext cx="18386021" cy="8338118"/>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2638"/>
            </a:lvl1pPr>
          </a:lstStyle>
          <a:p>
            <a:r>
              <a:rPr lang="da-DK" dirty="0"/>
              <a:t>Klik på ikonet for at tilføje et billede</a:t>
            </a:r>
          </a:p>
        </p:txBody>
      </p:sp>
      <p:sp>
        <p:nvSpPr>
          <p:cNvPr id="2" name="Title 1"/>
          <p:cNvSpPr>
            <a:spLocks noGrp="1"/>
          </p:cNvSpPr>
          <p:nvPr>
            <p:ph type="ctrTitle" hasCustomPrompt="1"/>
          </p:nvPr>
        </p:nvSpPr>
        <p:spPr>
          <a:xfrm>
            <a:off x="890438" y="8750648"/>
            <a:ext cx="7755897" cy="1964440"/>
          </a:xfrm>
        </p:spPr>
        <p:txBody>
          <a:bodyPr anchor="t" anchorCtr="0"/>
          <a:lstStyle>
            <a:lvl1pPr algn="l">
              <a:lnSpc>
                <a:spcPct val="95000"/>
              </a:lnSpc>
              <a:defRPr sz="5277">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890437" y="8352890"/>
            <a:ext cx="7755897" cy="296833"/>
          </a:xfrm>
        </p:spPr>
        <p:txBody>
          <a:bodyPr/>
          <a:lstStyle>
            <a:lvl1pPr>
              <a:defRPr sz="1649">
                <a:solidFill>
                  <a:schemeClr val="bg2"/>
                </a:solidFill>
              </a:defRPr>
            </a:lvl1pPr>
          </a:lstStyle>
          <a:p>
            <a:fld id="{111792F2-08D8-42AC-9B72-DC0B112AA1A9}" type="datetime2">
              <a:rPr lang="da-DK" smtClean="0"/>
              <a:t>4. september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6216735" y="859750"/>
            <a:ext cx="2976276" cy="3913665"/>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16765155" y="7746300"/>
            <a:ext cx="2469500" cy="3211214"/>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6" name="TextBox 1">
            <a:extLst>
              <a:ext uri="{FF2B5EF4-FFF2-40B4-BE49-F238E27FC236}">
                <a16:creationId xmlns:a16="http://schemas.microsoft.com/office/drawing/2014/main" id="{65A8188C-11F0-CD4C-0611-D4AE140468F8}"/>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pic>
        <p:nvPicPr>
          <p:cNvPr id="11" name="Picture 10">
            <a:extLst>
              <a:ext uri="{FF2B5EF4-FFF2-40B4-BE49-F238E27FC236}">
                <a16:creationId xmlns:a16="http://schemas.microsoft.com/office/drawing/2014/main" id="{2F5CF440-4268-2D3A-7B7C-350EFD4B94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0439" y="457124"/>
            <a:ext cx="4727014" cy="675334"/>
          </a:xfrm>
          <a:prstGeom prst="rect">
            <a:avLst/>
          </a:prstGeom>
        </p:spPr>
      </p:pic>
    </p:spTree>
    <p:extLst>
      <p:ext uri="{BB962C8B-B14F-4D97-AF65-F5344CB8AC3E}">
        <p14:creationId xmlns:p14="http://schemas.microsoft.com/office/powerpoint/2010/main" val="601760312"/>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CD22E9-9AE9-424B-A7A1-AFD0F990FCCC}"/>
              </a:ext>
            </a:extLst>
          </p:cNvPr>
          <p:cNvSpPr>
            <a:spLocks noGrp="1"/>
          </p:cNvSpPr>
          <p:nvPr>
            <p:ph type="title" hasCustomPrompt="1"/>
          </p:nvPr>
        </p:nvSpPr>
        <p:spPr>
          <a:xfrm>
            <a:off x="890438" y="1484167"/>
            <a:ext cx="9012403" cy="1365433"/>
          </a:xfrm>
        </p:spPr>
        <p:txBody>
          <a:bodyPr/>
          <a:lstStyle>
            <a:lvl1pPr>
              <a:defRPr/>
            </a:lvl1pPr>
          </a:lstStyle>
          <a:p>
            <a:r>
              <a:rPr lang="da-DK" dirty="0"/>
              <a:t>Klik for at tilføje agenda titel</a:t>
            </a:r>
          </a:p>
        </p:txBody>
      </p:sp>
      <p:sp>
        <p:nvSpPr>
          <p:cNvPr id="7" name="Text Placeholder 2"/>
          <p:cNvSpPr>
            <a:spLocks noGrp="1"/>
          </p:cNvSpPr>
          <p:nvPr>
            <p:ph type="body" sz="quarter" idx="13" hasCustomPrompt="1"/>
          </p:nvPr>
        </p:nvSpPr>
        <p:spPr>
          <a:xfrm>
            <a:off x="890438" y="3146433"/>
            <a:ext cx="9012403" cy="6975583"/>
          </a:xfrm>
        </p:spPr>
        <p:txBody>
          <a:bodyPr/>
          <a:lstStyle>
            <a:lvl1pPr marL="296820" indent="-296820">
              <a:spcAft>
                <a:spcPts val="1979"/>
              </a:spcAft>
              <a:buFont typeface="Arial" panose="020B0604020202020204" pitchFamily="34" charset="0"/>
              <a:buChar char="•"/>
              <a:defRPr b="0">
                <a:latin typeface="+mn-lt"/>
              </a:defRPr>
            </a:lvl1pPr>
            <a:lvl2pPr marL="296820" indent="-296820">
              <a:spcBef>
                <a:spcPts val="0"/>
              </a:spcBef>
              <a:spcAft>
                <a:spcPts val="1979"/>
              </a:spcAft>
              <a:buFont typeface="Arial" panose="020B0604020202020204" pitchFamily="34" charset="0"/>
              <a:buChar char="•"/>
              <a:defRPr sz="2638" b="0">
                <a:latin typeface="+mn-lt"/>
              </a:defRPr>
            </a:lvl2pPr>
            <a:lvl3pPr marL="296820" indent="-296820">
              <a:spcBef>
                <a:spcPts val="0"/>
              </a:spcBef>
              <a:spcAft>
                <a:spcPts val="1979"/>
              </a:spcAft>
              <a:buFont typeface="Arial" panose="020B0604020202020204" pitchFamily="34" charset="0"/>
              <a:buChar char="•"/>
              <a:defRPr sz="2638" b="0">
                <a:latin typeface="+mn-lt"/>
              </a:defRPr>
            </a:lvl3pPr>
            <a:lvl4pPr marL="296820" indent="-296820">
              <a:spcBef>
                <a:spcPts val="0"/>
              </a:spcBef>
              <a:spcAft>
                <a:spcPts val="1979"/>
              </a:spcAft>
              <a:buFont typeface="Arial" panose="020B0604020202020204" pitchFamily="34" charset="0"/>
              <a:buChar char="•"/>
              <a:defRPr sz="2638" b="0">
                <a:latin typeface="+mn-lt"/>
              </a:defRPr>
            </a:lvl4pPr>
            <a:lvl5pPr marL="296820" indent="-296820">
              <a:spcBef>
                <a:spcPts val="0"/>
              </a:spcBef>
              <a:spcAft>
                <a:spcPts val="1979"/>
              </a:spcAft>
              <a:buFont typeface="Arial" panose="020B0604020202020204" pitchFamily="34" charset="0"/>
              <a:buChar char="•"/>
              <a:defRPr sz="2638" b="0">
                <a:latin typeface="+mn-lt"/>
              </a:defRPr>
            </a:lvl5pPr>
            <a:lvl6pPr marL="296820" indent="-296820">
              <a:spcBef>
                <a:spcPts val="0"/>
              </a:spcBef>
              <a:spcAft>
                <a:spcPts val="1979"/>
              </a:spcAft>
              <a:buFont typeface="Arial" panose="020B0604020202020204" pitchFamily="34" charset="0"/>
              <a:buChar char="•"/>
              <a:defRPr sz="2638" b="0">
                <a:latin typeface="+mn-lt"/>
              </a:defRPr>
            </a:lvl6pPr>
            <a:lvl7pPr marL="296820" indent="-296820">
              <a:spcBef>
                <a:spcPts val="0"/>
              </a:spcBef>
              <a:spcAft>
                <a:spcPts val="1979"/>
              </a:spcAft>
              <a:buFont typeface="Arial" panose="020B0604020202020204" pitchFamily="34" charset="0"/>
              <a:buChar char="•"/>
              <a:defRPr sz="2638" b="0">
                <a:latin typeface="+mn-lt"/>
              </a:defRPr>
            </a:lvl7pPr>
            <a:lvl8pPr marL="296820" indent="-296820">
              <a:spcBef>
                <a:spcPts val="0"/>
              </a:spcBef>
              <a:spcAft>
                <a:spcPts val="1979"/>
              </a:spcAft>
              <a:buFont typeface="Arial" panose="020B0604020202020204" pitchFamily="34" charset="0"/>
              <a:buChar char="•"/>
              <a:defRPr sz="2638" b="0">
                <a:latin typeface="+mn-lt"/>
              </a:defRPr>
            </a:lvl8pPr>
            <a:lvl9pPr marL="296820" indent="-296820">
              <a:spcBef>
                <a:spcPts val="0"/>
              </a:spcBef>
              <a:spcAft>
                <a:spcPts val="1979"/>
              </a:spcAft>
              <a:buFont typeface="Arial" panose="020B0604020202020204" pitchFamily="34" charset="0"/>
              <a:buChar char="•"/>
              <a:defRPr sz="2638" b="0">
                <a:latin typeface="+mn-lt"/>
              </a:defRPr>
            </a:lvl9pPr>
          </a:lstStyle>
          <a:p>
            <a:pPr lvl="0"/>
            <a:r>
              <a:rPr lang="da-DK" noProof="0" dirty="0"/>
              <a:t>Klik for at tilføje agendapunkt</a:t>
            </a:r>
          </a:p>
        </p:txBody>
      </p:sp>
      <p:sp>
        <p:nvSpPr>
          <p:cNvPr id="15" name="Mikro grafik 1">
            <a:extLst>
              <a:ext uri="{FF2B5EF4-FFF2-40B4-BE49-F238E27FC236}">
                <a16:creationId xmlns:a16="http://schemas.microsoft.com/office/drawing/2014/main" id="{A58AE1EA-C36B-B73A-DB53-589C914428DD}"/>
              </a:ext>
            </a:extLst>
          </p:cNvPr>
          <p:cNvSpPr>
            <a:spLocks noGrp="1"/>
          </p:cNvSpPr>
          <p:nvPr>
            <p:ph type="body" sz="quarter" idx="18" hasCustomPrompt="1"/>
          </p:nvPr>
        </p:nvSpPr>
        <p:spPr>
          <a:xfrm>
            <a:off x="10588799" y="1264800"/>
            <a:ext cx="9067223" cy="7353505"/>
          </a:xfrm>
          <a:custGeom>
            <a:avLst/>
            <a:gdLst>
              <a:gd name="connsiteX0" fmla="*/ 3875521 w 5498758"/>
              <a:gd name="connsiteY0" fmla="*/ 4290095 h 4459172"/>
              <a:gd name="connsiteX1" fmla="*/ 4001824 w 5498758"/>
              <a:gd name="connsiteY1" fmla="*/ 4290095 h 4459172"/>
              <a:gd name="connsiteX2" fmla="*/ 4001824 w 5498758"/>
              <a:gd name="connsiteY2" fmla="*/ 4396023 h 4459172"/>
              <a:gd name="connsiteX3" fmla="*/ 3875521 w 5498758"/>
              <a:gd name="connsiteY3" fmla="*/ 4396023 h 4459172"/>
              <a:gd name="connsiteX4" fmla="*/ 2034141 w 5498758"/>
              <a:gd name="connsiteY4" fmla="*/ 4198427 h 4459172"/>
              <a:gd name="connsiteX5" fmla="*/ 2586194 w 5498758"/>
              <a:gd name="connsiteY5" fmla="*/ 4198427 h 4459172"/>
              <a:gd name="connsiteX6" fmla="*/ 2586194 w 5498758"/>
              <a:gd name="connsiteY6" fmla="*/ 4263614 h 4459172"/>
              <a:gd name="connsiteX7" fmla="*/ 2034141 w 5498758"/>
              <a:gd name="connsiteY7" fmla="*/ 4263614 h 4459172"/>
              <a:gd name="connsiteX8" fmla="*/ 2034141 w 5498758"/>
              <a:gd name="connsiteY8" fmla="*/ 3985552 h 4459172"/>
              <a:gd name="connsiteX9" fmla="*/ 2586194 w 5498758"/>
              <a:gd name="connsiteY9" fmla="*/ 3985552 h 4459172"/>
              <a:gd name="connsiteX10" fmla="*/ 2586194 w 5498758"/>
              <a:gd name="connsiteY10" fmla="*/ 4050739 h 4459172"/>
              <a:gd name="connsiteX11" fmla="*/ 2034141 w 5498758"/>
              <a:gd name="connsiteY11" fmla="*/ 4050739 h 4459172"/>
              <a:gd name="connsiteX12" fmla="*/ 3269090 w 5498758"/>
              <a:gd name="connsiteY12" fmla="*/ 3670481 h 4459172"/>
              <a:gd name="connsiteX13" fmla="*/ 3497245 w 5498758"/>
              <a:gd name="connsiteY13" fmla="*/ 3670481 h 4459172"/>
              <a:gd name="connsiteX14" fmla="*/ 3497245 w 5498758"/>
              <a:gd name="connsiteY14" fmla="*/ 3728711 h 4459172"/>
              <a:gd name="connsiteX15" fmla="*/ 3497245 w 5498758"/>
              <a:gd name="connsiteY15" fmla="*/ 4399124 h 4459172"/>
              <a:gd name="connsiteX16" fmla="*/ 3497245 w 5498758"/>
              <a:gd name="connsiteY16" fmla="*/ 4457355 h 4459172"/>
              <a:gd name="connsiteX17" fmla="*/ 3269090 w 5498758"/>
              <a:gd name="connsiteY17" fmla="*/ 4457355 h 4459172"/>
              <a:gd name="connsiteX18" fmla="*/ 3269090 w 5498758"/>
              <a:gd name="connsiteY18" fmla="*/ 4399124 h 4459172"/>
              <a:gd name="connsiteX19" fmla="*/ 3426962 w 5498758"/>
              <a:gd name="connsiteY19" fmla="*/ 4399124 h 4459172"/>
              <a:gd name="connsiteX20" fmla="*/ 3426962 w 5498758"/>
              <a:gd name="connsiteY20" fmla="*/ 3728711 h 4459172"/>
              <a:gd name="connsiteX21" fmla="*/ 3269090 w 5498758"/>
              <a:gd name="connsiteY21" fmla="*/ 3728711 h 4459172"/>
              <a:gd name="connsiteX22" fmla="*/ 2980062 w 5498758"/>
              <a:gd name="connsiteY22" fmla="*/ 3670481 h 4459172"/>
              <a:gd name="connsiteX23" fmla="*/ 3208209 w 5498758"/>
              <a:gd name="connsiteY23" fmla="*/ 3670481 h 4459172"/>
              <a:gd name="connsiteX24" fmla="*/ 3208209 w 5498758"/>
              <a:gd name="connsiteY24" fmla="*/ 3728711 h 4459172"/>
              <a:gd name="connsiteX25" fmla="*/ 3050336 w 5498758"/>
              <a:gd name="connsiteY25" fmla="*/ 3728711 h 4459172"/>
              <a:gd name="connsiteX26" fmla="*/ 3050336 w 5498758"/>
              <a:gd name="connsiteY26" fmla="*/ 4399124 h 4459172"/>
              <a:gd name="connsiteX27" fmla="*/ 3208209 w 5498758"/>
              <a:gd name="connsiteY27" fmla="*/ 4399124 h 4459172"/>
              <a:gd name="connsiteX28" fmla="*/ 3208209 w 5498758"/>
              <a:gd name="connsiteY28" fmla="*/ 4457355 h 4459172"/>
              <a:gd name="connsiteX29" fmla="*/ 2980062 w 5498758"/>
              <a:gd name="connsiteY29" fmla="*/ 4457355 h 4459172"/>
              <a:gd name="connsiteX30" fmla="*/ 2980062 w 5498758"/>
              <a:gd name="connsiteY30" fmla="*/ 4399124 h 4459172"/>
              <a:gd name="connsiteX31" fmla="*/ 2980062 w 5498758"/>
              <a:gd name="connsiteY31" fmla="*/ 3728711 h 4459172"/>
              <a:gd name="connsiteX32" fmla="*/ 5216619 w 5498758"/>
              <a:gd name="connsiteY32" fmla="*/ 3666747 h 4459172"/>
              <a:gd name="connsiteX33" fmla="*/ 5247512 w 5498758"/>
              <a:gd name="connsiteY33" fmla="*/ 3667786 h 4459172"/>
              <a:gd name="connsiteX34" fmla="*/ 5276218 w 5498758"/>
              <a:gd name="connsiteY34" fmla="*/ 3670875 h 4459172"/>
              <a:gd name="connsiteX35" fmla="*/ 5302804 w 5498758"/>
              <a:gd name="connsiteY35" fmla="*/ 3675971 h 4459172"/>
              <a:gd name="connsiteX36" fmla="*/ 5327340 w 5498758"/>
              <a:gd name="connsiteY36" fmla="*/ 3683030 h 4459172"/>
              <a:gd name="connsiteX37" fmla="*/ 5349898 w 5498758"/>
              <a:gd name="connsiteY37" fmla="*/ 3692010 h 4459172"/>
              <a:gd name="connsiteX38" fmla="*/ 5370546 w 5498758"/>
              <a:gd name="connsiteY38" fmla="*/ 3702868 h 4459172"/>
              <a:gd name="connsiteX39" fmla="*/ 5406397 w 5498758"/>
              <a:gd name="connsiteY39" fmla="*/ 3730047 h 4459172"/>
              <a:gd name="connsiteX40" fmla="*/ 5435450 w 5498758"/>
              <a:gd name="connsiteY40" fmla="*/ 3764224 h 4459172"/>
              <a:gd name="connsiteX41" fmla="*/ 5447604 w 5498758"/>
              <a:gd name="connsiteY41" fmla="*/ 3783829 h 4459172"/>
              <a:gd name="connsiteX42" fmla="*/ 5458267 w 5498758"/>
              <a:gd name="connsiteY42" fmla="*/ 3805055 h 4459172"/>
              <a:gd name="connsiteX43" fmla="*/ 5467511 w 5498758"/>
              <a:gd name="connsiteY43" fmla="*/ 3827858 h 4459172"/>
              <a:gd name="connsiteX44" fmla="*/ 5475406 w 5498758"/>
              <a:gd name="connsiteY44" fmla="*/ 3852197 h 4459172"/>
              <a:gd name="connsiteX45" fmla="*/ 5482020 w 5498758"/>
              <a:gd name="connsiteY45" fmla="*/ 3878028 h 4459172"/>
              <a:gd name="connsiteX46" fmla="*/ 5487426 w 5498758"/>
              <a:gd name="connsiteY46" fmla="*/ 3905307 h 4459172"/>
              <a:gd name="connsiteX47" fmla="*/ 5491692 w 5498758"/>
              <a:gd name="connsiteY47" fmla="*/ 3933993 h 4459172"/>
              <a:gd name="connsiteX48" fmla="*/ 5494888 w 5498758"/>
              <a:gd name="connsiteY48" fmla="*/ 3964042 h 4459172"/>
              <a:gd name="connsiteX49" fmla="*/ 5497084 w 5498758"/>
              <a:gd name="connsiteY49" fmla="*/ 3995412 h 4459172"/>
              <a:gd name="connsiteX50" fmla="*/ 5498352 w 5498758"/>
              <a:gd name="connsiteY50" fmla="*/ 4028059 h 4459172"/>
              <a:gd name="connsiteX51" fmla="*/ 5498758 w 5498758"/>
              <a:gd name="connsiteY51" fmla="*/ 4061941 h 4459172"/>
              <a:gd name="connsiteX52" fmla="*/ 5498370 w 5498758"/>
              <a:gd name="connsiteY52" fmla="*/ 4095968 h 4459172"/>
              <a:gd name="connsiteX53" fmla="*/ 5497160 w 5498758"/>
              <a:gd name="connsiteY53" fmla="*/ 4128760 h 4459172"/>
              <a:gd name="connsiteX54" fmla="*/ 5495049 w 5498758"/>
              <a:gd name="connsiteY54" fmla="*/ 4160274 h 4459172"/>
              <a:gd name="connsiteX55" fmla="*/ 5491962 w 5498758"/>
              <a:gd name="connsiteY55" fmla="*/ 4190464 h 4459172"/>
              <a:gd name="connsiteX56" fmla="*/ 5487822 w 5498758"/>
              <a:gd name="connsiteY56" fmla="*/ 4219289 h 4459172"/>
              <a:gd name="connsiteX57" fmla="*/ 5482556 w 5498758"/>
              <a:gd name="connsiteY57" fmla="*/ 4246704 h 4459172"/>
              <a:gd name="connsiteX58" fmla="*/ 5476085 w 5498758"/>
              <a:gd name="connsiteY58" fmla="*/ 4272666 h 4459172"/>
              <a:gd name="connsiteX59" fmla="*/ 5468335 w 5498758"/>
              <a:gd name="connsiteY59" fmla="*/ 4297132 h 4459172"/>
              <a:gd name="connsiteX60" fmla="*/ 5459230 w 5498758"/>
              <a:gd name="connsiteY60" fmla="*/ 4320057 h 4459172"/>
              <a:gd name="connsiteX61" fmla="*/ 5448693 w 5498758"/>
              <a:gd name="connsiteY61" fmla="*/ 4341398 h 4459172"/>
              <a:gd name="connsiteX62" fmla="*/ 5436648 w 5498758"/>
              <a:gd name="connsiteY62" fmla="*/ 4361113 h 4459172"/>
              <a:gd name="connsiteX63" fmla="*/ 5407736 w 5498758"/>
              <a:gd name="connsiteY63" fmla="*/ 4395485 h 4459172"/>
              <a:gd name="connsiteX64" fmla="*/ 5371884 w 5498758"/>
              <a:gd name="connsiteY64" fmla="*/ 4422825 h 4459172"/>
              <a:gd name="connsiteX65" fmla="*/ 5351165 w 5498758"/>
              <a:gd name="connsiteY65" fmla="*/ 4433750 h 4459172"/>
              <a:gd name="connsiteX66" fmla="*/ 5328485 w 5498758"/>
              <a:gd name="connsiteY66" fmla="*/ 4442786 h 4459172"/>
              <a:gd name="connsiteX67" fmla="*/ 5303766 w 5498758"/>
              <a:gd name="connsiteY67" fmla="*/ 4449890 h 4459172"/>
              <a:gd name="connsiteX68" fmla="*/ 5276932 w 5498758"/>
              <a:gd name="connsiteY68" fmla="*/ 4455018 h 4459172"/>
              <a:gd name="connsiteX69" fmla="*/ 5247908 w 5498758"/>
              <a:gd name="connsiteY69" fmla="*/ 4458127 h 4459172"/>
              <a:gd name="connsiteX70" fmla="*/ 5216619 w 5498758"/>
              <a:gd name="connsiteY70" fmla="*/ 4459172 h 4459172"/>
              <a:gd name="connsiteX71" fmla="*/ 5216619 w 5498758"/>
              <a:gd name="connsiteY71" fmla="*/ 4400097 h 4459172"/>
              <a:gd name="connsiteX72" fmla="*/ 5246934 w 5498758"/>
              <a:gd name="connsiteY72" fmla="*/ 4398734 h 4459172"/>
              <a:gd name="connsiteX73" fmla="*/ 5274342 w 5498758"/>
              <a:gd name="connsiteY73" fmla="*/ 4394695 h 4459172"/>
              <a:gd name="connsiteX74" fmla="*/ 5298981 w 5498758"/>
              <a:gd name="connsiteY74" fmla="*/ 4388051 h 4459172"/>
              <a:gd name="connsiteX75" fmla="*/ 5320990 w 5498758"/>
              <a:gd name="connsiteY75" fmla="*/ 4378874 h 4459172"/>
              <a:gd name="connsiteX76" fmla="*/ 5357666 w 5498758"/>
              <a:gd name="connsiteY76" fmla="*/ 4353212 h 4459172"/>
              <a:gd name="connsiteX77" fmla="*/ 5385476 w 5498758"/>
              <a:gd name="connsiteY77" fmla="*/ 4318285 h 4459172"/>
              <a:gd name="connsiteX78" fmla="*/ 5396402 w 5498758"/>
              <a:gd name="connsiteY78" fmla="*/ 4297528 h 4459172"/>
              <a:gd name="connsiteX79" fmla="*/ 5405524 w 5498758"/>
              <a:gd name="connsiteY79" fmla="*/ 4274671 h 4459172"/>
              <a:gd name="connsiteX80" fmla="*/ 5412982 w 5498758"/>
              <a:gd name="connsiteY80" fmla="*/ 4249786 h 4459172"/>
              <a:gd name="connsiteX81" fmla="*/ 5418916 w 5498758"/>
              <a:gd name="connsiteY81" fmla="*/ 4222947 h 4459172"/>
              <a:gd name="connsiteX82" fmla="*/ 5423460 w 5498758"/>
              <a:gd name="connsiteY82" fmla="*/ 4194223 h 4459172"/>
              <a:gd name="connsiteX83" fmla="*/ 5426754 w 5498758"/>
              <a:gd name="connsiteY83" fmla="*/ 4163689 h 4459172"/>
              <a:gd name="connsiteX84" fmla="*/ 5428935 w 5498758"/>
              <a:gd name="connsiteY84" fmla="*/ 4131416 h 4459172"/>
              <a:gd name="connsiteX85" fmla="*/ 5430142 w 5498758"/>
              <a:gd name="connsiteY85" fmla="*/ 4097476 h 4459172"/>
              <a:gd name="connsiteX86" fmla="*/ 5430514 w 5498758"/>
              <a:gd name="connsiteY86" fmla="*/ 4061941 h 4459172"/>
              <a:gd name="connsiteX87" fmla="*/ 5430122 w 5498758"/>
              <a:gd name="connsiteY87" fmla="*/ 4026755 h 4459172"/>
              <a:gd name="connsiteX88" fmla="*/ 5428860 w 5498758"/>
              <a:gd name="connsiteY88" fmla="*/ 3993143 h 4459172"/>
              <a:gd name="connsiteX89" fmla="*/ 5426596 w 5498758"/>
              <a:gd name="connsiteY89" fmla="*/ 3961177 h 4459172"/>
              <a:gd name="connsiteX90" fmla="*/ 5423200 w 5498758"/>
              <a:gd name="connsiteY90" fmla="*/ 3930927 h 4459172"/>
              <a:gd name="connsiteX91" fmla="*/ 5418542 w 5498758"/>
              <a:gd name="connsiteY91" fmla="*/ 3902469 h 4459172"/>
              <a:gd name="connsiteX92" fmla="*/ 5412490 w 5498758"/>
              <a:gd name="connsiteY92" fmla="*/ 3875872 h 4459172"/>
              <a:gd name="connsiteX93" fmla="*/ 5404915 w 5498758"/>
              <a:gd name="connsiteY93" fmla="*/ 3851210 h 4459172"/>
              <a:gd name="connsiteX94" fmla="*/ 5395686 w 5498758"/>
              <a:gd name="connsiteY94" fmla="*/ 3828553 h 4459172"/>
              <a:gd name="connsiteX95" fmla="*/ 5384671 w 5498758"/>
              <a:gd name="connsiteY95" fmla="*/ 3807976 h 4459172"/>
              <a:gd name="connsiteX96" fmla="*/ 5356765 w 5498758"/>
              <a:gd name="connsiteY96" fmla="*/ 3773345 h 4459172"/>
              <a:gd name="connsiteX97" fmla="*/ 5320150 w 5498758"/>
              <a:gd name="connsiteY97" fmla="*/ 3747894 h 4459172"/>
              <a:gd name="connsiteX98" fmla="*/ 5298251 w 5498758"/>
              <a:gd name="connsiteY98" fmla="*/ 3738792 h 4459172"/>
              <a:gd name="connsiteX99" fmla="*/ 5273782 w 5498758"/>
              <a:gd name="connsiteY99" fmla="*/ 3732201 h 4459172"/>
              <a:gd name="connsiteX100" fmla="*/ 5246616 w 5498758"/>
              <a:gd name="connsiteY100" fmla="*/ 3728193 h 4459172"/>
              <a:gd name="connsiteX101" fmla="*/ 5216619 w 5498758"/>
              <a:gd name="connsiteY101" fmla="*/ 3726841 h 4459172"/>
              <a:gd name="connsiteX102" fmla="*/ 5160582 w 5498758"/>
              <a:gd name="connsiteY102" fmla="*/ 3666747 h 4459172"/>
              <a:gd name="connsiteX103" fmla="*/ 5160582 w 5498758"/>
              <a:gd name="connsiteY103" fmla="*/ 3726841 h 4459172"/>
              <a:gd name="connsiteX104" fmla="*/ 5130753 w 5498758"/>
              <a:gd name="connsiteY104" fmla="*/ 3728193 h 4459172"/>
              <a:gd name="connsiteX105" fmla="*/ 5103735 w 5498758"/>
              <a:gd name="connsiteY105" fmla="*/ 3732201 h 4459172"/>
              <a:gd name="connsiteX106" fmla="*/ 5079398 w 5498758"/>
              <a:gd name="connsiteY106" fmla="*/ 3738792 h 4459172"/>
              <a:gd name="connsiteX107" fmla="*/ 5057612 w 5498758"/>
              <a:gd name="connsiteY107" fmla="*/ 3747894 h 4459172"/>
              <a:gd name="connsiteX108" fmla="*/ 5021178 w 5498758"/>
              <a:gd name="connsiteY108" fmla="*/ 3773345 h 4459172"/>
              <a:gd name="connsiteX109" fmla="*/ 4993394 w 5498758"/>
              <a:gd name="connsiteY109" fmla="*/ 3807976 h 4459172"/>
              <a:gd name="connsiteX110" fmla="*/ 4982426 w 5498758"/>
              <a:gd name="connsiteY110" fmla="*/ 3828553 h 4459172"/>
              <a:gd name="connsiteX111" fmla="*/ 4973230 w 5498758"/>
              <a:gd name="connsiteY111" fmla="*/ 3851210 h 4459172"/>
              <a:gd name="connsiteX112" fmla="*/ 4965682 w 5498758"/>
              <a:gd name="connsiteY112" fmla="*/ 3875872 h 4459172"/>
              <a:gd name="connsiteX113" fmla="*/ 4959648 w 5498758"/>
              <a:gd name="connsiteY113" fmla="*/ 3902469 h 4459172"/>
              <a:gd name="connsiteX114" fmla="*/ 4955003 w 5498758"/>
              <a:gd name="connsiteY114" fmla="*/ 3930927 h 4459172"/>
              <a:gd name="connsiteX115" fmla="*/ 4951615 w 5498758"/>
              <a:gd name="connsiteY115" fmla="*/ 3961177 h 4459172"/>
              <a:gd name="connsiteX116" fmla="*/ 4949355 w 5498758"/>
              <a:gd name="connsiteY116" fmla="*/ 3993143 h 4459172"/>
              <a:gd name="connsiteX117" fmla="*/ 4948094 w 5498758"/>
              <a:gd name="connsiteY117" fmla="*/ 4026755 h 4459172"/>
              <a:gd name="connsiteX118" fmla="*/ 4947702 w 5498758"/>
              <a:gd name="connsiteY118" fmla="*/ 4061941 h 4459172"/>
              <a:gd name="connsiteX119" fmla="*/ 4948084 w 5498758"/>
              <a:gd name="connsiteY119" fmla="*/ 4097476 h 4459172"/>
              <a:gd name="connsiteX120" fmla="*/ 4949318 w 5498758"/>
              <a:gd name="connsiteY120" fmla="*/ 4131416 h 4459172"/>
              <a:gd name="connsiteX121" fmla="*/ 4951536 w 5498758"/>
              <a:gd name="connsiteY121" fmla="*/ 4163689 h 4459172"/>
              <a:gd name="connsiteX122" fmla="*/ 4954874 w 5498758"/>
              <a:gd name="connsiteY122" fmla="*/ 4194223 h 4459172"/>
              <a:gd name="connsiteX123" fmla="*/ 4959462 w 5498758"/>
              <a:gd name="connsiteY123" fmla="*/ 4222947 h 4459172"/>
              <a:gd name="connsiteX124" fmla="*/ 4965436 w 5498758"/>
              <a:gd name="connsiteY124" fmla="*/ 4249786 h 4459172"/>
              <a:gd name="connsiteX125" fmla="*/ 4972926 w 5498758"/>
              <a:gd name="connsiteY125" fmla="*/ 4274671 h 4459172"/>
              <a:gd name="connsiteX126" fmla="*/ 4982067 w 5498758"/>
              <a:gd name="connsiteY126" fmla="*/ 4297528 h 4459172"/>
              <a:gd name="connsiteX127" fmla="*/ 4992992 w 5498758"/>
              <a:gd name="connsiteY127" fmla="*/ 4318285 h 4459172"/>
              <a:gd name="connsiteX128" fmla="*/ 5020726 w 5498758"/>
              <a:gd name="connsiteY128" fmla="*/ 4353212 h 4459172"/>
              <a:gd name="connsiteX129" fmla="*/ 5057192 w 5498758"/>
              <a:gd name="connsiteY129" fmla="*/ 4378874 h 4459172"/>
              <a:gd name="connsiteX130" fmla="*/ 5079032 w 5498758"/>
              <a:gd name="connsiteY130" fmla="*/ 4388051 h 4459172"/>
              <a:gd name="connsiteX131" fmla="*/ 5103455 w 5498758"/>
              <a:gd name="connsiteY131" fmla="*/ 4394695 h 4459172"/>
              <a:gd name="connsiteX132" fmla="*/ 5130594 w 5498758"/>
              <a:gd name="connsiteY132" fmla="*/ 4398734 h 4459172"/>
              <a:gd name="connsiteX133" fmla="*/ 5160582 w 5498758"/>
              <a:gd name="connsiteY133" fmla="*/ 4400097 h 4459172"/>
              <a:gd name="connsiteX134" fmla="*/ 5160582 w 5498758"/>
              <a:gd name="connsiteY134" fmla="*/ 4459172 h 4459172"/>
              <a:gd name="connsiteX135" fmla="*/ 5129424 w 5498758"/>
              <a:gd name="connsiteY135" fmla="*/ 4458127 h 4459172"/>
              <a:gd name="connsiteX136" fmla="*/ 5100505 w 5498758"/>
              <a:gd name="connsiteY136" fmla="*/ 4455018 h 4459172"/>
              <a:gd name="connsiteX137" fmla="*/ 5073755 w 5498758"/>
              <a:gd name="connsiteY137" fmla="*/ 4449890 h 4459172"/>
              <a:gd name="connsiteX138" fmla="*/ 5049096 w 5498758"/>
              <a:gd name="connsiteY138" fmla="*/ 4442786 h 4459172"/>
              <a:gd name="connsiteX139" fmla="*/ 5026456 w 5498758"/>
              <a:gd name="connsiteY139" fmla="*/ 4433750 h 4459172"/>
              <a:gd name="connsiteX140" fmla="*/ 5005761 w 5498758"/>
              <a:gd name="connsiteY140" fmla="*/ 4422825 h 4459172"/>
              <a:gd name="connsiteX141" fmla="*/ 4969910 w 5498758"/>
              <a:gd name="connsiteY141" fmla="*/ 4395485 h 4459172"/>
              <a:gd name="connsiteX142" fmla="*/ 4940950 w 5498758"/>
              <a:gd name="connsiteY142" fmla="*/ 4361113 h 4459172"/>
              <a:gd name="connsiteX143" fmla="*/ 4928870 w 5498758"/>
              <a:gd name="connsiteY143" fmla="*/ 4341398 h 4459172"/>
              <a:gd name="connsiteX144" fmla="*/ 4918290 w 5498758"/>
              <a:gd name="connsiteY144" fmla="*/ 4320057 h 4459172"/>
              <a:gd name="connsiteX145" fmla="*/ 4909140 w 5498758"/>
              <a:gd name="connsiteY145" fmla="*/ 4297132 h 4459172"/>
              <a:gd name="connsiteX146" fmla="*/ 4901341 w 5498758"/>
              <a:gd name="connsiteY146" fmla="*/ 4272666 h 4459172"/>
              <a:gd name="connsiteX147" fmla="*/ 4894822 w 5498758"/>
              <a:gd name="connsiteY147" fmla="*/ 4246704 h 4459172"/>
              <a:gd name="connsiteX148" fmla="*/ 4889509 w 5498758"/>
              <a:gd name="connsiteY148" fmla="*/ 4219289 h 4459172"/>
              <a:gd name="connsiteX149" fmla="*/ 4885328 w 5498758"/>
              <a:gd name="connsiteY149" fmla="*/ 4190464 h 4459172"/>
              <a:gd name="connsiteX150" fmla="*/ 4882204 w 5498758"/>
              <a:gd name="connsiteY150" fmla="*/ 4160274 h 4459172"/>
              <a:gd name="connsiteX151" fmla="*/ 4880065 w 5498758"/>
              <a:gd name="connsiteY151" fmla="*/ 4128760 h 4459172"/>
              <a:gd name="connsiteX152" fmla="*/ 4878836 w 5498758"/>
              <a:gd name="connsiteY152" fmla="*/ 4095968 h 4459172"/>
              <a:gd name="connsiteX153" fmla="*/ 4878442 w 5498758"/>
              <a:gd name="connsiteY153" fmla="*/ 4061941 h 4459172"/>
              <a:gd name="connsiteX154" fmla="*/ 4878849 w 5498758"/>
              <a:gd name="connsiteY154" fmla="*/ 4028059 h 4459172"/>
              <a:gd name="connsiteX155" fmla="*/ 4880116 w 5498758"/>
              <a:gd name="connsiteY155" fmla="*/ 3995412 h 4459172"/>
              <a:gd name="connsiteX156" fmla="*/ 4882312 w 5498758"/>
              <a:gd name="connsiteY156" fmla="*/ 3964042 h 4459172"/>
              <a:gd name="connsiteX157" fmla="*/ 4885508 w 5498758"/>
              <a:gd name="connsiteY157" fmla="*/ 3933993 h 4459172"/>
              <a:gd name="connsiteX158" fmla="*/ 4889774 w 5498758"/>
              <a:gd name="connsiteY158" fmla="*/ 3905307 h 4459172"/>
              <a:gd name="connsiteX159" fmla="*/ 4895179 w 5498758"/>
              <a:gd name="connsiteY159" fmla="*/ 3878028 h 4459172"/>
              <a:gd name="connsiteX160" fmla="*/ 4901794 w 5498758"/>
              <a:gd name="connsiteY160" fmla="*/ 3852197 h 4459172"/>
              <a:gd name="connsiteX161" fmla="*/ 4909688 w 5498758"/>
              <a:gd name="connsiteY161" fmla="*/ 3827858 h 4459172"/>
              <a:gd name="connsiteX162" fmla="*/ 4918933 w 5498758"/>
              <a:gd name="connsiteY162" fmla="*/ 3805055 h 4459172"/>
              <a:gd name="connsiteX163" fmla="*/ 4929596 w 5498758"/>
              <a:gd name="connsiteY163" fmla="*/ 3783829 h 4459172"/>
              <a:gd name="connsiteX164" fmla="*/ 4941748 w 5498758"/>
              <a:gd name="connsiteY164" fmla="*/ 3764224 h 4459172"/>
              <a:gd name="connsiteX165" fmla="*/ 4970802 w 5498758"/>
              <a:gd name="connsiteY165" fmla="*/ 3730047 h 4459172"/>
              <a:gd name="connsiteX166" fmla="*/ 5006652 w 5498758"/>
              <a:gd name="connsiteY166" fmla="*/ 3702868 h 4459172"/>
              <a:gd name="connsiteX167" fmla="*/ 5027302 w 5498758"/>
              <a:gd name="connsiteY167" fmla="*/ 3692010 h 4459172"/>
              <a:gd name="connsiteX168" fmla="*/ 5049860 w 5498758"/>
              <a:gd name="connsiteY168" fmla="*/ 3683030 h 4459172"/>
              <a:gd name="connsiteX169" fmla="*/ 5074396 w 5498758"/>
              <a:gd name="connsiteY169" fmla="*/ 3675971 h 4459172"/>
              <a:gd name="connsiteX170" fmla="*/ 5100983 w 5498758"/>
              <a:gd name="connsiteY170" fmla="*/ 3670875 h 4459172"/>
              <a:gd name="connsiteX171" fmla="*/ 5129688 w 5498758"/>
              <a:gd name="connsiteY171" fmla="*/ 3667786 h 4459172"/>
              <a:gd name="connsiteX172" fmla="*/ 859902 w 5498758"/>
              <a:gd name="connsiteY172" fmla="*/ 3666747 h 4459172"/>
              <a:gd name="connsiteX173" fmla="*/ 890796 w 5498758"/>
              <a:gd name="connsiteY173" fmla="*/ 3667786 h 4459172"/>
              <a:gd name="connsiteX174" fmla="*/ 919501 w 5498758"/>
              <a:gd name="connsiteY174" fmla="*/ 3670875 h 4459172"/>
              <a:gd name="connsiteX175" fmla="*/ 946088 w 5498758"/>
              <a:gd name="connsiteY175" fmla="*/ 3675971 h 4459172"/>
              <a:gd name="connsiteX176" fmla="*/ 970625 w 5498758"/>
              <a:gd name="connsiteY176" fmla="*/ 3683030 h 4459172"/>
              <a:gd name="connsiteX177" fmla="*/ 993183 w 5498758"/>
              <a:gd name="connsiteY177" fmla="*/ 3692010 h 4459172"/>
              <a:gd name="connsiteX178" fmla="*/ 1013832 w 5498758"/>
              <a:gd name="connsiteY178" fmla="*/ 3702868 h 4459172"/>
              <a:gd name="connsiteX179" fmla="*/ 1049682 w 5498758"/>
              <a:gd name="connsiteY179" fmla="*/ 3730047 h 4459172"/>
              <a:gd name="connsiteX180" fmla="*/ 1078736 w 5498758"/>
              <a:gd name="connsiteY180" fmla="*/ 3764224 h 4459172"/>
              <a:gd name="connsiteX181" fmla="*/ 1090888 w 5498758"/>
              <a:gd name="connsiteY181" fmla="*/ 3783829 h 4459172"/>
              <a:gd name="connsiteX182" fmla="*/ 1101552 w 5498758"/>
              <a:gd name="connsiteY182" fmla="*/ 3805055 h 4459172"/>
              <a:gd name="connsiteX183" fmla="*/ 1110795 w 5498758"/>
              <a:gd name="connsiteY183" fmla="*/ 3827858 h 4459172"/>
              <a:gd name="connsiteX184" fmla="*/ 1118690 w 5498758"/>
              <a:gd name="connsiteY184" fmla="*/ 3852197 h 4459172"/>
              <a:gd name="connsiteX185" fmla="*/ 1125304 w 5498758"/>
              <a:gd name="connsiteY185" fmla="*/ 3878028 h 4459172"/>
              <a:gd name="connsiteX186" fmla="*/ 1130710 w 5498758"/>
              <a:gd name="connsiteY186" fmla="*/ 3905307 h 4459172"/>
              <a:gd name="connsiteX187" fmla="*/ 1134975 w 5498758"/>
              <a:gd name="connsiteY187" fmla="*/ 3933993 h 4459172"/>
              <a:gd name="connsiteX188" fmla="*/ 1138171 w 5498758"/>
              <a:gd name="connsiteY188" fmla="*/ 3964042 h 4459172"/>
              <a:gd name="connsiteX189" fmla="*/ 1140367 w 5498758"/>
              <a:gd name="connsiteY189" fmla="*/ 3995412 h 4459172"/>
              <a:gd name="connsiteX190" fmla="*/ 1141633 w 5498758"/>
              <a:gd name="connsiteY190" fmla="*/ 4028059 h 4459172"/>
              <a:gd name="connsiteX191" fmla="*/ 1142040 w 5498758"/>
              <a:gd name="connsiteY191" fmla="*/ 4061941 h 4459172"/>
              <a:gd name="connsiteX192" fmla="*/ 1141653 w 5498758"/>
              <a:gd name="connsiteY192" fmla="*/ 4095968 h 4459172"/>
              <a:gd name="connsiteX193" fmla="*/ 1140442 w 5498758"/>
              <a:gd name="connsiteY193" fmla="*/ 4128760 h 4459172"/>
              <a:gd name="connsiteX194" fmla="*/ 1138331 w 5498758"/>
              <a:gd name="connsiteY194" fmla="*/ 4160274 h 4459172"/>
              <a:gd name="connsiteX195" fmla="*/ 1135244 w 5498758"/>
              <a:gd name="connsiteY195" fmla="*/ 4190464 h 4459172"/>
              <a:gd name="connsiteX196" fmla="*/ 1131105 w 5498758"/>
              <a:gd name="connsiteY196" fmla="*/ 4219289 h 4459172"/>
              <a:gd name="connsiteX197" fmla="*/ 1125838 w 5498758"/>
              <a:gd name="connsiteY197" fmla="*/ 4246704 h 4459172"/>
              <a:gd name="connsiteX198" fmla="*/ 1119368 w 5498758"/>
              <a:gd name="connsiteY198" fmla="*/ 4272666 h 4459172"/>
              <a:gd name="connsiteX199" fmla="*/ 1111618 w 5498758"/>
              <a:gd name="connsiteY199" fmla="*/ 4297132 h 4459172"/>
              <a:gd name="connsiteX200" fmla="*/ 1102512 w 5498758"/>
              <a:gd name="connsiteY200" fmla="*/ 4320057 h 4459172"/>
              <a:gd name="connsiteX201" fmla="*/ 1091976 w 5498758"/>
              <a:gd name="connsiteY201" fmla="*/ 4341398 h 4459172"/>
              <a:gd name="connsiteX202" fmla="*/ 1079931 w 5498758"/>
              <a:gd name="connsiteY202" fmla="*/ 4361113 h 4459172"/>
              <a:gd name="connsiteX203" fmla="*/ 1051018 w 5498758"/>
              <a:gd name="connsiteY203" fmla="*/ 4395485 h 4459172"/>
              <a:gd name="connsiteX204" fmla="*/ 1015166 w 5498758"/>
              <a:gd name="connsiteY204" fmla="*/ 4422825 h 4459172"/>
              <a:gd name="connsiteX205" fmla="*/ 994448 w 5498758"/>
              <a:gd name="connsiteY205" fmla="*/ 4433750 h 4459172"/>
              <a:gd name="connsiteX206" fmla="*/ 971768 w 5498758"/>
              <a:gd name="connsiteY206" fmla="*/ 4442786 h 4459172"/>
              <a:gd name="connsiteX207" fmla="*/ 947048 w 5498758"/>
              <a:gd name="connsiteY207" fmla="*/ 4449890 h 4459172"/>
              <a:gd name="connsiteX208" fmla="*/ 920215 w 5498758"/>
              <a:gd name="connsiteY208" fmla="*/ 4455018 h 4459172"/>
              <a:gd name="connsiteX209" fmla="*/ 891191 w 5498758"/>
              <a:gd name="connsiteY209" fmla="*/ 4458127 h 4459172"/>
              <a:gd name="connsiteX210" fmla="*/ 859902 w 5498758"/>
              <a:gd name="connsiteY210" fmla="*/ 4459172 h 4459172"/>
              <a:gd name="connsiteX211" fmla="*/ 859902 w 5498758"/>
              <a:gd name="connsiteY211" fmla="*/ 4400097 h 4459172"/>
              <a:gd name="connsiteX212" fmla="*/ 890216 w 5498758"/>
              <a:gd name="connsiteY212" fmla="*/ 4398734 h 4459172"/>
              <a:gd name="connsiteX213" fmla="*/ 917625 w 5498758"/>
              <a:gd name="connsiteY213" fmla="*/ 4394695 h 4459172"/>
              <a:gd name="connsiteX214" fmla="*/ 942264 w 5498758"/>
              <a:gd name="connsiteY214" fmla="*/ 4388051 h 4459172"/>
              <a:gd name="connsiteX215" fmla="*/ 964272 w 5498758"/>
              <a:gd name="connsiteY215" fmla="*/ 4378874 h 4459172"/>
              <a:gd name="connsiteX216" fmla="*/ 1000948 w 5498758"/>
              <a:gd name="connsiteY216" fmla="*/ 4353212 h 4459172"/>
              <a:gd name="connsiteX217" fmla="*/ 1028759 w 5498758"/>
              <a:gd name="connsiteY217" fmla="*/ 4318285 h 4459172"/>
              <a:gd name="connsiteX218" fmla="*/ 1039684 w 5498758"/>
              <a:gd name="connsiteY218" fmla="*/ 4297528 h 4459172"/>
              <a:gd name="connsiteX219" fmla="*/ 1048807 w 5498758"/>
              <a:gd name="connsiteY219" fmla="*/ 4274671 h 4459172"/>
              <a:gd name="connsiteX220" fmla="*/ 1056265 w 5498758"/>
              <a:gd name="connsiteY220" fmla="*/ 4249786 h 4459172"/>
              <a:gd name="connsiteX221" fmla="*/ 1062197 w 5498758"/>
              <a:gd name="connsiteY221" fmla="*/ 4222947 h 4459172"/>
              <a:gd name="connsiteX222" fmla="*/ 1066741 w 5498758"/>
              <a:gd name="connsiteY222" fmla="*/ 4194223 h 4459172"/>
              <a:gd name="connsiteX223" fmla="*/ 1070035 w 5498758"/>
              <a:gd name="connsiteY223" fmla="*/ 4163689 h 4459172"/>
              <a:gd name="connsiteX224" fmla="*/ 1072217 w 5498758"/>
              <a:gd name="connsiteY224" fmla="*/ 4131416 h 4459172"/>
              <a:gd name="connsiteX225" fmla="*/ 1073425 w 5498758"/>
              <a:gd name="connsiteY225" fmla="*/ 4097476 h 4459172"/>
              <a:gd name="connsiteX226" fmla="*/ 1073797 w 5498758"/>
              <a:gd name="connsiteY226" fmla="*/ 4061941 h 4459172"/>
              <a:gd name="connsiteX227" fmla="*/ 1073405 w 5498758"/>
              <a:gd name="connsiteY227" fmla="*/ 4026755 h 4459172"/>
              <a:gd name="connsiteX228" fmla="*/ 1072143 w 5498758"/>
              <a:gd name="connsiteY228" fmla="*/ 3993143 h 4459172"/>
              <a:gd name="connsiteX229" fmla="*/ 1069879 w 5498758"/>
              <a:gd name="connsiteY229" fmla="*/ 3961177 h 4459172"/>
              <a:gd name="connsiteX230" fmla="*/ 1066483 w 5498758"/>
              <a:gd name="connsiteY230" fmla="*/ 3930927 h 4459172"/>
              <a:gd name="connsiteX231" fmla="*/ 1061825 w 5498758"/>
              <a:gd name="connsiteY231" fmla="*/ 3902469 h 4459172"/>
              <a:gd name="connsiteX232" fmla="*/ 1055773 w 5498758"/>
              <a:gd name="connsiteY232" fmla="*/ 3875872 h 4459172"/>
              <a:gd name="connsiteX233" fmla="*/ 1048198 w 5498758"/>
              <a:gd name="connsiteY233" fmla="*/ 3851210 h 4459172"/>
              <a:gd name="connsiteX234" fmla="*/ 1038968 w 5498758"/>
              <a:gd name="connsiteY234" fmla="*/ 3828553 h 4459172"/>
              <a:gd name="connsiteX235" fmla="*/ 1027954 w 5498758"/>
              <a:gd name="connsiteY235" fmla="*/ 3807976 h 4459172"/>
              <a:gd name="connsiteX236" fmla="*/ 1000047 w 5498758"/>
              <a:gd name="connsiteY236" fmla="*/ 3773345 h 4459172"/>
              <a:gd name="connsiteX237" fmla="*/ 963432 w 5498758"/>
              <a:gd name="connsiteY237" fmla="*/ 3747894 h 4459172"/>
              <a:gd name="connsiteX238" fmla="*/ 941533 w 5498758"/>
              <a:gd name="connsiteY238" fmla="*/ 3738792 h 4459172"/>
              <a:gd name="connsiteX239" fmla="*/ 917065 w 5498758"/>
              <a:gd name="connsiteY239" fmla="*/ 3732201 h 4459172"/>
              <a:gd name="connsiteX240" fmla="*/ 889898 w 5498758"/>
              <a:gd name="connsiteY240" fmla="*/ 3728193 h 4459172"/>
              <a:gd name="connsiteX241" fmla="*/ 859902 w 5498758"/>
              <a:gd name="connsiteY241" fmla="*/ 3726841 h 4459172"/>
              <a:gd name="connsiteX242" fmla="*/ 803845 w 5498758"/>
              <a:gd name="connsiteY242" fmla="*/ 3666747 h 4459172"/>
              <a:gd name="connsiteX243" fmla="*/ 803845 w 5498758"/>
              <a:gd name="connsiteY243" fmla="*/ 3726841 h 4459172"/>
              <a:gd name="connsiteX244" fmla="*/ 774018 w 5498758"/>
              <a:gd name="connsiteY244" fmla="*/ 3728193 h 4459172"/>
              <a:gd name="connsiteX245" fmla="*/ 747000 w 5498758"/>
              <a:gd name="connsiteY245" fmla="*/ 3732201 h 4459172"/>
              <a:gd name="connsiteX246" fmla="*/ 722664 w 5498758"/>
              <a:gd name="connsiteY246" fmla="*/ 3738792 h 4459172"/>
              <a:gd name="connsiteX247" fmla="*/ 700878 w 5498758"/>
              <a:gd name="connsiteY247" fmla="*/ 3747894 h 4459172"/>
              <a:gd name="connsiteX248" fmla="*/ 664443 w 5498758"/>
              <a:gd name="connsiteY248" fmla="*/ 3773345 h 4459172"/>
              <a:gd name="connsiteX249" fmla="*/ 636661 w 5498758"/>
              <a:gd name="connsiteY249" fmla="*/ 3807976 h 4459172"/>
              <a:gd name="connsiteX250" fmla="*/ 625691 w 5498758"/>
              <a:gd name="connsiteY250" fmla="*/ 3828553 h 4459172"/>
              <a:gd name="connsiteX251" fmla="*/ 616496 w 5498758"/>
              <a:gd name="connsiteY251" fmla="*/ 3851210 h 4459172"/>
              <a:gd name="connsiteX252" fmla="*/ 608947 w 5498758"/>
              <a:gd name="connsiteY252" fmla="*/ 3875872 h 4459172"/>
              <a:gd name="connsiteX253" fmla="*/ 602914 w 5498758"/>
              <a:gd name="connsiteY253" fmla="*/ 3902469 h 4459172"/>
              <a:gd name="connsiteX254" fmla="*/ 598268 w 5498758"/>
              <a:gd name="connsiteY254" fmla="*/ 3930927 h 4459172"/>
              <a:gd name="connsiteX255" fmla="*/ 594879 w 5498758"/>
              <a:gd name="connsiteY255" fmla="*/ 3961177 h 4459172"/>
              <a:gd name="connsiteX256" fmla="*/ 592619 w 5498758"/>
              <a:gd name="connsiteY256" fmla="*/ 3993143 h 4459172"/>
              <a:gd name="connsiteX257" fmla="*/ 591358 w 5498758"/>
              <a:gd name="connsiteY257" fmla="*/ 4026755 h 4459172"/>
              <a:gd name="connsiteX258" fmla="*/ 590966 w 5498758"/>
              <a:gd name="connsiteY258" fmla="*/ 4061941 h 4459172"/>
              <a:gd name="connsiteX259" fmla="*/ 591348 w 5498758"/>
              <a:gd name="connsiteY259" fmla="*/ 4097476 h 4459172"/>
              <a:gd name="connsiteX260" fmla="*/ 592582 w 5498758"/>
              <a:gd name="connsiteY260" fmla="*/ 4131416 h 4459172"/>
              <a:gd name="connsiteX261" fmla="*/ 594801 w 5498758"/>
              <a:gd name="connsiteY261" fmla="*/ 4163689 h 4459172"/>
              <a:gd name="connsiteX262" fmla="*/ 598139 w 5498758"/>
              <a:gd name="connsiteY262" fmla="*/ 4194223 h 4459172"/>
              <a:gd name="connsiteX263" fmla="*/ 602727 w 5498758"/>
              <a:gd name="connsiteY263" fmla="*/ 4222947 h 4459172"/>
              <a:gd name="connsiteX264" fmla="*/ 608701 w 5498758"/>
              <a:gd name="connsiteY264" fmla="*/ 4249786 h 4459172"/>
              <a:gd name="connsiteX265" fmla="*/ 616192 w 5498758"/>
              <a:gd name="connsiteY265" fmla="*/ 4274671 h 4459172"/>
              <a:gd name="connsiteX266" fmla="*/ 625333 w 5498758"/>
              <a:gd name="connsiteY266" fmla="*/ 4297528 h 4459172"/>
              <a:gd name="connsiteX267" fmla="*/ 636259 w 5498758"/>
              <a:gd name="connsiteY267" fmla="*/ 4318285 h 4459172"/>
              <a:gd name="connsiteX268" fmla="*/ 663993 w 5498758"/>
              <a:gd name="connsiteY268" fmla="*/ 4353212 h 4459172"/>
              <a:gd name="connsiteX269" fmla="*/ 700458 w 5498758"/>
              <a:gd name="connsiteY269" fmla="*/ 4378874 h 4459172"/>
              <a:gd name="connsiteX270" fmla="*/ 722299 w 5498758"/>
              <a:gd name="connsiteY270" fmla="*/ 4388051 h 4459172"/>
              <a:gd name="connsiteX271" fmla="*/ 746721 w 5498758"/>
              <a:gd name="connsiteY271" fmla="*/ 4394695 h 4459172"/>
              <a:gd name="connsiteX272" fmla="*/ 773858 w 5498758"/>
              <a:gd name="connsiteY272" fmla="*/ 4398734 h 4459172"/>
              <a:gd name="connsiteX273" fmla="*/ 803845 w 5498758"/>
              <a:gd name="connsiteY273" fmla="*/ 4400097 h 4459172"/>
              <a:gd name="connsiteX274" fmla="*/ 803845 w 5498758"/>
              <a:gd name="connsiteY274" fmla="*/ 4459172 h 4459172"/>
              <a:gd name="connsiteX275" fmla="*/ 772687 w 5498758"/>
              <a:gd name="connsiteY275" fmla="*/ 4458127 h 4459172"/>
              <a:gd name="connsiteX276" fmla="*/ 743769 w 5498758"/>
              <a:gd name="connsiteY276" fmla="*/ 4455018 h 4459172"/>
              <a:gd name="connsiteX277" fmla="*/ 717018 w 5498758"/>
              <a:gd name="connsiteY277" fmla="*/ 4449890 h 4459172"/>
              <a:gd name="connsiteX278" fmla="*/ 692360 w 5498758"/>
              <a:gd name="connsiteY278" fmla="*/ 4442786 h 4459172"/>
              <a:gd name="connsiteX279" fmla="*/ 669720 w 5498758"/>
              <a:gd name="connsiteY279" fmla="*/ 4433750 h 4459172"/>
              <a:gd name="connsiteX280" fmla="*/ 649024 w 5498758"/>
              <a:gd name="connsiteY280" fmla="*/ 4422825 h 4459172"/>
              <a:gd name="connsiteX281" fmla="*/ 613173 w 5498758"/>
              <a:gd name="connsiteY281" fmla="*/ 4395485 h 4459172"/>
              <a:gd name="connsiteX282" fmla="*/ 584213 w 5498758"/>
              <a:gd name="connsiteY282" fmla="*/ 4361113 h 4459172"/>
              <a:gd name="connsiteX283" fmla="*/ 572133 w 5498758"/>
              <a:gd name="connsiteY283" fmla="*/ 4341398 h 4459172"/>
              <a:gd name="connsiteX284" fmla="*/ 561554 w 5498758"/>
              <a:gd name="connsiteY284" fmla="*/ 4320057 h 4459172"/>
              <a:gd name="connsiteX285" fmla="*/ 552403 w 5498758"/>
              <a:gd name="connsiteY285" fmla="*/ 4297132 h 4459172"/>
              <a:gd name="connsiteX286" fmla="*/ 544605 w 5498758"/>
              <a:gd name="connsiteY286" fmla="*/ 4272666 h 4459172"/>
              <a:gd name="connsiteX287" fmla="*/ 538086 w 5498758"/>
              <a:gd name="connsiteY287" fmla="*/ 4246704 h 4459172"/>
              <a:gd name="connsiteX288" fmla="*/ 532773 w 5498758"/>
              <a:gd name="connsiteY288" fmla="*/ 4219289 h 4459172"/>
              <a:gd name="connsiteX289" fmla="*/ 528592 w 5498758"/>
              <a:gd name="connsiteY289" fmla="*/ 4190464 h 4459172"/>
              <a:gd name="connsiteX290" fmla="*/ 525469 w 5498758"/>
              <a:gd name="connsiteY290" fmla="*/ 4160274 h 4459172"/>
              <a:gd name="connsiteX291" fmla="*/ 523329 w 5498758"/>
              <a:gd name="connsiteY291" fmla="*/ 4128760 h 4459172"/>
              <a:gd name="connsiteX292" fmla="*/ 522100 w 5498758"/>
              <a:gd name="connsiteY292" fmla="*/ 4095968 h 4459172"/>
              <a:gd name="connsiteX293" fmla="*/ 521706 w 5498758"/>
              <a:gd name="connsiteY293" fmla="*/ 4061941 h 4459172"/>
              <a:gd name="connsiteX294" fmla="*/ 522113 w 5498758"/>
              <a:gd name="connsiteY294" fmla="*/ 4028059 h 4459172"/>
              <a:gd name="connsiteX295" fmla="*/ 523379 w 5498758"/>
              <a:gd name="connsiteY295" fmla="*/ 3995412 h 4459172"/>
              <a:gd name="connsiteX296" fmla="*/ 525575 w 5498758"/>
              <a:gd name="connsiteY296" fmla="*/ 3964042 h 4459172"/>
              <a:gd name="connsiteX297" fmla="*/ 528772 w 5498758"/>
              <a:gd name="connsiteY297" fmla="*/ 3933993 h 4459172"/>
              <a:gd name="connsiteX298" fmla="*/ 533038 w 5498758"/>
              <a:gd name="connsiteY298" fmla="*/ 3905307 h 4459172"/>
              <a:gd name="connsiteX299" fmla="*/ 538443 w 5498758"/>
              <a:gd name="connsiteY299" fmla="*/ 3878028 h 4459172"/>
              <a:gd name="connsiteX300" fmla="*/ 545058 w 5498758"/>
              <a:gd name="connsiteY300" fmla="*/ 3852197 h 4459172"/>
              <a:gd name="connsiteX301" fmla="*/ 552952 w 5498758"/>
              <a:gd name="connsiteY301" fmla="*/ 3827858 h 4459172"/>
              <a:gd name="connsiteX302" fmla="*/ 562197 w 5498758"/>
              <a:gd name="connsiteY302" fmla="*/ 3805055 h 4459172"/>
              <a:gd name="connsiteX303" fmla="*/ 572860 w 5498758"/>
              <a:gd name="connsiteY303" fmla="*/ 3783829 h 4459172"/>
              <a:gd name="connsiteX304" fmla="*/ 585013 w 5498758"/>
              <a:gd name="connsiteY304" fmla="*/ 3764224 h 4459172"/>
              <a:gd name="connsiteX305" fmla="*/ 614066 w 5498758"/>
              <a:gd name="connsiteY305" fmla="*/ 3730047 h 4459172"/>
              <a:gd name="connsiteX306" fmla="*/ 649917 w 5498758"/>
              <a:gd name="connsiteY306" fmla="*/ 3702868 h 4459172"/>
              <a:gd name="connsiteX307" fmla="*/ 670566 w 5498758"/>
              <a:gd name="connsiteY307" fmla="*/ 3692010 h 4459172"/>
              <a:gd name="connsiteX308" fmla="*/ 693123 w 5498758"/>
              <a:gd name="connsiteY308" fmla="*/ 3683030 h 4459172"/>
              <a:gd name="connsiteX309" fmla="*/ 717661 w 5498758"/>
              <a:gd name="connsiteY309" fmla="*/ 3675971 h 4459172"/>
              <a:gd name="connsiteX310" fmla="*/ 744246 w 5498758"/>
              <a:gd name="connsiteY310" fmla="*/ 3670875 h 4459172"/>
              <a:gd name="connsiteX311" fmla="*/ 772951 w 5498758"/>
              <a:gd name="connsiteY311" fmla="*/ 3667786 h 4459172"/>
              <a:gd name="connsiteX312" fmla="*/ 308214 w 5498758"/>
              <a:gd name="connsiteY312" fmla="*/ 3373408 h 4459172"/>
              <a:gd name="connsiteX313" fmla="*/ 333981 w 5498758"/>
              <a:gd name="connsiteY313" fmla="*/ 3375652 h 4459172"/>
              <a:gd name="connsiteX314" fmla="*/ 353923 w 5498758"/>
              <a:gd name="connsiteY314" fmla="*/ 3383720 h 4459172"/>
              <a:gd name="connsiteX315" fmla="*/ 366798 w 5498758"/>
              <a:gd name="connsiteY315" fmla="*/ 3399619 h 4459172"/>
              <a:gd name="connsiteX316" fmla="*/ 371366 w 5498758"/>
              <a:gd name="connsiteY316" fmla="*/ 3425353 h 4459172"/>
              <a:gd name="connsiteX317" fmla="*/ 366798 w 5498758"/>
              <a:gd name="connsiteY317" fmla="*/ 3452265 h 4459172"/>
              <a:gd name="connsiteX318" fmla="*/ 353923 w 5498758"/>
              <a:gd name="connsiteY318" fmla="*/ 3468768 h 4459172"/>
              <a:gd name="connsiteX319" fmla="*/ 333981 w 5498758"/>
              <a:gd name="connsiteY319" fmla="*/ 3477060 h 4459172"/>
              <a:gd name="connsiteX320" fmla="*/ 308214 w 5498758"/>
              <a:gd name="connsiteY320" fmla="*/ 3479336 h 4459172"/>
              <a:gd name="connsiteX321" fmla="*/ 282447 w 5498758"/>
              <a:gd name="connsiteY321" fmla="*/ 3477060 h 4459172"/>
              <a:gd name="connsiteX322" fmla="*/ 262505 w 5498758"/>
              <a:gd name="connsiteY322" fmla="*/ 3468768 h 4459172"/>
              <a:gd name="connsiteX323" fmla="*/ 249631 w 5498758"/>
              <a:gd name="connsiteY323" fmla="*/ 3452265 h 4459172"/>
              <a:gd name="connsiteX324" fmla="*/ 245063 w 5498758"/>
              <a:gd name="connsiteY324" fmla="*/ 3425353 h 4459172"/>
              <a:gd name="connsiteX325" fmla="*/ 249774 w 5498758"/>
              <a:gd name="connsiteY325" fmla="*/ 3399619 h 4459172"/>
              <a:gd name="connsiteX326" fmla="*/ 262889 w 5498758"/>
              <a:gd name="connsiteY326" fmla="*/ 3383720 h 4459172"/>
              <a:gd name="connsiteX327" fmla="*/ 282879 w 5498758"/>
              <a:gd name="connsiteY327" fmla="*/ 3375652 h 4459172"/>
              <a:gd name="connsiteX328" fmla="*/ 1504247 w 5498758"/>
              <a:gd name="connsiteY328" fmla="*/ 3281741 h 4459172"/>
              <a:gd name="connsiteX329" fmla="*/ 2056300 w 5498758"/>
              <a:gd name="connsiteY329" fmla="*/ 3281741 h 4459172"/>
              <a:gd name="connsiteX330" fmla="*/ 2056300 w 5498758"/>
              <a:gd name="connsiteY330" fmla="*/ 3346928 h 4459172"/>
              <a:gd name="connsiteX331" fmla="*/ 1504247 w 5498758"/>
              <a:gd name="connsiteY331" fmla="*/ 3346928 h 4459172"/>
              <a:gd name="connsiteX332" fmla="*/ 1504247 w 5498758"/>
              <a:gd name="connsiteY332" fmla="*/ 3068866 h 4459172"/>
              <a:gd name="connsiteX333" fmla="*/ 2056300 w 5498758"/>
              <a:gd name="connsiteY333" fmla="*/ 3068866 h 4459172"/>
              <a:gd name="connsiteX334" fmla="*/ 2056300 w 5498758"/>
              <a:gd name="connsiteY334" fmla="*/ 3134053 h 4459172"/>
              <a:gd name="connsiteX335" fmla="*/ 1504247 w 5498758"/>
              <a:gd name="connsiteY335" fmla="*/ 3134053 h 4459172"/>
              <a:gd name="connsiteX336" fmla="*/ 308214 w 5498758"/>
              <a:gd name="connsiteY336" fmla="*/ 2945621 h 4459172"/>
              <a:gd name="connsiteX337" fmla="*/ 333981 w 5498758"/>
              <a:gd name="connsiteY337" fmla="*/ 2947737 h 4459172"/>
              <a:gd name="connsiteX338" fmla="*/ 353923 w 5498758"/>
              <a:gd name="connsiteY338" fmla="*/ 2955678 h 4459172"/>
              <a:gd name="connsiteX339" fmla="*/ 366798 w 5498758"/>
              <a:gd name="connsiteY339" fmla="*/ 2971832 h 4459172"/>
              <a:gd name="connsiteX340" fmla="*/ 371366 w 5498758"/>
              <a:gd name="connsiteY340" fmla="*/ 2998585 h 4459172"/>
              <a:gd name="connsiteX341" fmla="*/ 366798 w 5498758"/>
              <a:gd name="connsiteY341" fmla="*/ 3024478 h 4459172"/>
              <a:gd name="connsiteX342" fmla="*/ 353923 w 5498758"/>
              <a:gd name="connsiteY342" fmla="*/ 3040727 h 4459172"/>
              <a:gd name="connsiteX343" fmla="*/ 333981 w 5498758"/>
              <a:gd name="connsiteY343" fmla="*/ 3049145 h 4459172"/>
              <a:gd name="connsiteX344" fmla="*/ 308214 w 5498758"/>
              <a:gd name="connsiteY344" fmla="*/ 3051549 h 4459172"/>
              <a:gd name="connsiteX345" fmla="*/ 283039 w 5498758"/>
              <a:gd name="connsiteY345" fmla="*/ 3049145 h 4459172"/>
              <a:gd name="connsiteX346" fmla="*/ 263401 w 5498758"/>
              <a:gd name="connsiteY346" fmla="*/ 3040727 h 4459172"/>
              <a:gd name="connsiteX347" fmla="*/ 250637 w 5498758"/>
              <a:gd name="connsiteY347" fmla="*/ 3024478 h 4459172"/>
              <a:gd name="connsiteX348" fmla="*/ 246086 w 5498758"/>
              <a:gd name="connsiteY348" fmla="*/ 2998585 h 4459172"/>
              <a:gd name="connsiteX349" fmla="*/ 250637 w 5498758"/>
              <a:gd name="connsiteY349" fmla="*/ 2971832 h 4459172"/>
              <a:gd name="connsiteX350" fmla="*/ 263401 w 5498758"/>
              <a:gd name="connsiteY350" fmla="*/ 2955678 h 4459172"/>
              <a:gd name="connsiteX351" fmla="*/ 283039 w 5498758"/>
              <a:gd name="connsiteY351" fmla="*/ 2947737 h 4459172"/>
              <a:gd name="connsiteX352" fmla="*/ 2508665 w 5498758"/>
              <a:gd name="connsiteY352" fmla="*/ 2750062 h 4459172"/>
              <a:gd name="connsiteX353" fmla="*/ 2539559 w 5498758"/>
              <a:gd name="connsiteY353" fmla="*/ 2751100 h 4459172"/>
              <a:gd name="connsiteX354" fmla="*/ 2568264 w 5498758"/>
              <a:gd name="connsiteY354" fmla="*/ 2754189 h 4459172"/>
              <a:gd name="connsiteX355" fmla="*/ 2594850 w 5498758"/>
              <a:gd name="connsiteY355" fmla="*/ 2759285 h 4459172"/>
              <a:gd name="connsiteX356" fmla="*/ 2619388 w 5498758"/>
              <a:gd name="connsiteY356" fmla="*/ 2766344 h 4459172"/>
              <a:gd name="connsiteX357" fmla="*/ 2641946 w 5498758"/>
              <a:gd name="connsiteY357" fmla="*/ 2775324 h 4459172"/>
              <a:gd name="connsiteX358" fmla="*/ 2662596 w 5498758"/>
              <a:gd name="connsiteY358" fmla="*/ 2786182 h 4459172"/>
              <a:gd name="connsiteX359" fmla="*/ 2698446 w 5498758"/>
              <a:gd name="connsiteY359" fmla="*/ 2813361 h 4459172"/>
              <a:gd name="connsiteX360" fmla="*/ 2727499 w 5498758"/>
              <a:gd name="connsiteY360" fmla="*/ 2847538 h 4459172"/>
              <a:gd name="connsiteX361" fmla="*/ 2739652 w 5498758"/>
              <a:gd name="connsiteY361" fmla="*/ 2867143 h 4459172"/>
              <a:gd name="connsiteX362" fmla="*/ 2750315 w 5498758"/>
              <a:gd name="connsiteY362" fmla="*/ 2888369 h 4459172"/>
              <a:gd name="connsiteX363" fmla="*/ 2759559 w 5498758"/>
              <a:gd name="connsiteY363" fmla="*/ 2911173 h 4459172"/>
              <a:gd name="connsiteX364" fmla="*/ 2767453 w 5498758"/>
              <a:gd name="connsiteY364" fmla="*/ 2935511 h 4459172"/>
              <a:gd name="connsiteX365" fmla="*/ 2774068 w 5498758"/>
              <a:gd name="connsiteY365" fmla="*/ 2961342 h 4459172"/>
              <a:gd name="connsiteX366" fmla="*/ 2779473 w 5498758"/>
              <a:gd name="connsiteY366" fmla="*/ 2988621 h 4459172"/>
              <a:gd name="connsiteX367" fmla="*/ 2783738 w 5498758"/>
              <a:gd name="connsiteY367" fmla="*/ 3017307 h 4459172"/>
              <a:gd name="connsiteX368" fmla="*/ 2786934 w 5498758"/>
              <a:gd name="connsiteY368" fmla="*/ 3047357 h 4459172"/>
              <a:gd name="connsiteX369" fmla="*/ 2789131 w 5498758"/>
              <a:gd name="connsiteY369" fmla="*/ 3078726 h 4459172"/>
              <a:gd name="connsiteX370" fmla="*/ 2790397 w 5498758"/>
              <a:gd name="connsiteY370" fmla="*/ 3111374 h 4459172"/>
              <a:gd name="connsiteX371" fmla="*/ 2790804 w 5498758"/>
              <a:gd name="connsiteY371" fmla="*/ 3145255 h 4459172"/>
              <a:gd name="connsiteX372" fmla="*/ 2790416 w 5498758"/>
              <a:gd name="connsiteY372" fmla="*/ 3179282 h 4459172"/>
              <a:gd name="connsiteX373" fmla="*/ 2789206 w 5498758"/>
              <a:gd name="connsiteY373" fmla="*/ 3212075 h 4459172"/>
              <a:gd name="connsiteX374" fmla="*/ 2787095 w 5498758"/>
              <a:gd name="connsiteY374" fmla="*/ 3243587 h 4459172"/>
              <a:gd name="connsiteX375" fmla="*/ 2784008 w 5498758"/>
              <a:gd name="connsiteY375" fmla="*/ 3273778 h 4459172"/>
              <a:gd name="connsiteX376" fmla="*/ 2779868 w 5498758"/>
              <a:gd name="connsiteY376" fmla="*/ 3302603 h 4459172"/>
              <a:gd name="connsiteX377" fmla="*/ 2774602 w 5498758"/>
              <a:gd name="connsiteY377" fmla="*/ 3330018 h 4459172"/>
              <a:gd name="connsiteX378" fmla="*/ 2768131 w 5498758"/>
              <a:gd name="connsiteY378" fmla="*/ 3355980 h 4459172"/>
              <a:gd name="connsiteX379" fmla="*/ 2760381 w 5498758"/>
              <a:gd name="connsiteY379" fmla="*/ 3380445 h 4459172"/>
              <a:gd name="connsiteX380" fmla="*/ 2751276 w 5498758"/>
              <a:gd name="connsiteY380" fmla="*/ 3403370 h 4459172"/>
              <a:gd name="connsiteX381" fmla="*/ 2740739 w 5498758"/>
              <a:gd name="connsiteY381" fmla="*/ 3424712 h 4459172"/>
              <a:gd name="connsiteX382" fmla="*/ 2728695 w 5498758"/>
              <a:gd name="connsiteY382" fmla="*/ 3444427 h 4459172"/>
              <a:gd name="connsiteX383" fmla="*/ 2699782 w 5498758"/>
              <a:gd name="connsiteY383" fmla="*/ 3478799 h 4459172"/>
              <a:gd name="connsiteX384" fmla="*/ 2663930 w 5498758"/>
              <a:gd name="connsiteY384" fmla="*/ 3506139 h 4459172"/>
              <a:gd name="connsiteX385" fmla="*/ 2643211 w 5498758"/>
              <a:gd name="connsiteY385" fmla="*/ 3517063 h 4459172"/>
              <a:gd name="connsiteX386" fmla="*/ 2620530 w 5498758"/>
              <a:gd name="connsiteY386" fmla="*/ 3526100 h 4459172"/>
              <a:gd name="connsiteX387" fmla="*/ 2595811 w 5498758"/>
              <a:gd name="connsiteY387" fmla="*/ 3533203 h 4459172"/>
              <a:gd name="connsiteX388" fmla="*/ 2568978 w 5498758"/>
              <a:gd name="connsiteY388" fmla="*/ 3538331 h 4459172"/>
              <a:gd name="connsiteX389" fmla="*/ 2539954 w 5498758"/>
              <a:gd name="connsiteY389" fmla="*/ 3541440 h 4459172"/>
              <a:gd name="connsiteX390" fmla="*/ 2508665 w 5498758"/>
              <a:gd name="connsiteY390" fmla="*/ 3542486 h 4459172"/>
              <a:gd name="connsiteX391" fmla="*/ 2508665 w 5498758"/>
              <a:gd name="connsiteY391" fmla="*/ 3483411 h 4459172"/>
              <a:gd name="connsiteX392" fmla="*/ 2538979 w 5498758"/>
              <a:gd name="connsiteY392" fmla="*/ 3482048 h 4459172"/>
              <a:gd name="connsiteX393" fmla="*/ 2566388 w 5498758"/>
              <a:gd name="connsiteY393" fmla="*/ 3478009 h 4459172"/>
              <a:gd name="connsiteX394" fmla="*/ 2591027 w 5498758"/>
              <a:gd name="connsiteY394" fmla="*/ 3471365 h 4459172"/>
              <a:gd name="connsiteX395" fmla="*/ 2613035 w 5498758"/>
              <a:gd name="connsiteY395" fmla="*/ 3462188 h 4459172"/>
              <a:gd name="connsiteX396" fmla="*/ 2649712 w 5498758"/>
              <a:gd name="connsiteY396" fmla="*/ 3436526 h 4459172"/>
              <a:gd name="connsiteX397" fmla="*/ 2677522 w 5498758"/>
              <a:gd name="connsiteY397" fmla="*/ 3401599 h 4459172"/>
              <a:gd name="connsiteX398" fmla="*/ 2688447 w 5498758"/>
              <a:gd name="connsiteY398" fmla="*/ 3380842 h 4459172"/>
              <a:gd name="connsiteX399" fmla="*/ 2697570 w 5498758"/>
              <a:gd name="connsiteY399" fmla="*/ 3357985 h 4459172"/>
              <a:gd name="connsiteX400" fmla="*/ 2705029 w 5498758"/>
              <a:gd name="connsiteY400" fmla="*/ 3333100 h 4459172"/>
              <a:gd name="connsiteX401" fmla="*/ 2710961 w 5498758"/>
              <a:gd name="connsiteY401" fmla="*/ 3306261 h 4459172"/>
              <a:gd name="connsiteX402" fmla="*/ 2715505 w 5498758"/>
              <a:gd name="connsiteY402" fmla="*/ 3277537 h 4459172"/>
              <a:gd name="connsiteX403" fmla="*/ 2718799 w 5498758"/>
              <a:gd name="connsiteY403" fmla="*/ 3247003 h 4459172"/>
              <a:gd name="connsiteX404" fmla="*/ 2720980 w 5498758"/>
              <a:gd name="connsiteY404" fmla="*/ 3214730 h 4459172"/>
              <a:gd name="connsiteX405" fmla="*/ 2722188 w 5498758"/>
              <a:gd name="connsiteY405" fmla="*/ 3180790 h 4459172"/>
              <a:gd name="connsiteX406" fmla="*/ 2722561 w 5498758"/>
              <a:gd name="connsiteY406" fmla="*/ 3145255 h 4459172"/>
              <a:gd name="connsiteX407" fmla="*/ 2722168 w 5498758"/>
              <a:gd name="connsiteY407" fmla="*/ 3110069 h 4459172"/>
              <a:gd name="connsiteX408" fmla="*/ 2720906 w 5498758"/>
              <a:gd name="connsiteY408" fmla="*/ 3076457 h 4459172"/>
              <a:gd name="connsiteX409" fmla="*/ 2718642 w 5498758"/>
              <a:gd name="connsiteY409" fmla="*/ 3044490 h 4459172"/>
              <a:gd name="connsiteX410" fmla="*/ 2715246 w 5498758"/>
              <a:gd name="connsiteY410" fmla="*/ 3014242 h 4459172"/>
              <a:gd name="connsiteX411" fmla="*/ 2710588 w 5498758"/>
              <a:gd name="connsiteY411" fmla="*/ 2985783 h 4459172"/>
              <a:gd name="connsiteX412" fmla="*/ 2704536 w 5498758"/>
              <a:gd name="connsiteY412" fmla="*/ 2959186 h 4459172"/>
              <a:gd name="connsiteX413" fmla="*/ 2696962 w 5498758"/>
              <a:gd name="connsiteY413" fmla="*/ 2934524 h 4459172"/>
              <a:gd name="connsiteX414" fmla="*/ 2687732 w 5498758"/>
              <a:gd name="connsiteY414" fmla="*/ 2911868 h 4459172"/>
              <a:gd name="connsiteX415" fmla="*/ 2676717 w 5498758"/>
              <a:gd name="connsiteY415" fmla="*/ 2891290 h 4459172"/>
              <a:gd name="connsiteX416" fmla="*/ 2648810 w 5498758"/>
              <a:gd name="connsiteY416" fmla="*/ 2856659 h 4459172"/>
              <a:gd name="connsiteX417" fmla="*/ 2612196 w 5498758"/>
              <a:gd name="connsiteY417" fmla="*/ 2831208 h 4459172"/>
              <a:gd name="connsiteX418" fmla="*/ 2590296 w 5498758"/>
              <a:gd name="connsiteY418" fmla="*/ 2822106 h 4459172"/>
              <a:gd name="connsiteX419" fmla="*/ 2565828 w 5498758"/>
              <a:gd name="connsiteY419" fmla="*/ 2815514 h 4459172"/>
              <a:gd name="connsiteX420" fmla="*/ 2538661 w 5498758"/>
              <a:gd name="connsiteY420" fmla="*/ 2811507 h 4459172"/>
              <a:gd name="connsiteX421" fmla="*/ 2508665 w 5498758"/>
              <a:gd name="connsiteY421" fmla="*/ 2810155 h 4459172"/>
              <a:gd name="connsiteX422" fmla="*/ 2452608 w 5498758"/>
              <a:gd name="connsiteY422" fmla="*/ 2750062 h 4459172"/>
              <a:gd name="connsiteX423" fmla="*/ 2452608 w 5498758"/>
              <a:gd name="connsiteY423" fmla="*/ 2810155 h 4459172"/>
              <a:gd name="connsiteX424" fmla="*/ 2422781 w 5498758"/>
              <a:gd name="connsiteY424" fmla="*/ 2811507 h 4459172"/>
              <a:gd name="connsiteX425" fmla="*/ 2395763 w 5498758"/>
              <a:gd name="connsiteY425" fmla="*/ 2815514 h 4459172"/>
              <a:gd name="connsiteX426" fmla="*/ 2371427 w 5498758"/>
              <a:gd name="connsiteY426" fmla="*/ 2822106 h 4459172"/>
              <a:gd name="connsiteX427" fmla="*/ 2349641 w 5498758"/>
              <a:gd name="connsiteY427" fmla="*/ 2831208 h 4459172"/>
              <a:gd name="connsiteX428" fmla="*/ 2313206 w 5498758"/>
              <a:gd name="connsiteY428" fmla="*/ 2856659 h 4459172"/>
              <a:gd name="connsiteX429" fmla="*/ 2285424 w 5498758"/>
              <a:gd name="connsiteY429" fmla="*/ 2891290 h 4459172"/>
              <a:gd name="connsiteX430" fmla="*/ 2274454 w 5498758"/>
              <a:gd name="connsiteY430" fmla="*/ 2911868 h 4459172"/>
              <a:gd name="connsiteX431" fmla="*/ 2265258 w 5498758"/>
              <a:gd name="connsiteY431" fmla="*/ 2934524 h 4459172"/>
              <a:gd name="connsiteX432" fmla="*/ 2257709 w 5498758"/>
              <a:gd name="connsiteY432" fmla="*/ 2959186 h 4459172"/>
              <a:gd name="connsiteX433" fmla="*/ 2251676 w 5498758"/>
              <a:gd name="connsiteY433" fmla="*/ 2985783 h 4459172"/>
              <a:gd name="connsiteX434" fmla="*/ 2247030 w 5498758"/>
              <a:gd name="connsiteY434" fmla="*/ 3014242 h 4459172"/>
              <a:gd name="connsiteX435" fmla="*/ 2243642 w 5498758"/>
              <a:gd name="connsiteY435" fmla="*/ 3044490 h 4459172"/>
              <a:gd name="connsiteX436" fmla="*/ 2241382 w 5498758"/>
              <a:gd name="connsiteY436" fmla="*/ 3076457 h 4459172"/>
              <a:gd name="connsiteX437" fmla="*/ 2240120 w 5498758"/>
              <a:gd name="connsiteY437" fmla="*/ 3110069 h 4459172"/>
              <a:gd name="connsiteX438" fmla="*/ 2239728 w 5498758"/>
              <a:gd name="connsiteY438" fmla="*/ 3145255 h 4459172"/>
              <a:gd name="connsiteX439" fmla="*/ 2240110 w 5498758"/>
              <a:gd name="connsiteY439" fmla="*/ 3180790 h 4459172"/>
              <a:gd name="connsiteX440" fmla="*/ 2241344 w 5498758"/>
              <a:gd name="connsiteY440" fmla="*/ 3214730 h 4459172"/>
              <a:gd name="connsiteX441" fmla="*/ 2243564 w 5498758"/>
              <a:gd name="connsiteY441" fmla="*/ 3247003 h 4459172"/>
              <a:gd name="connsiteX442" fmla="*/ 2246901 w 5498758"/>
              <a:gd name="connsiteY442" fmla="*/ 3277537 h 4459172"/>
              <a:gd name="connsiteX443" fmla="*/ 2251490 w 5498758"/>
              <a:gd name="connsiteY443" fmla="*/ 3306261 h 4459172"/>
              <a:gd name="connsiteX444" fmla="*/ 2257463 w 5498758"/>
              <a:gd name="connsiteY444" fmla="*/ 3333100 h 4459172"/>
              <a:gd name="connsiteX445" fmla="*/ 2264954 w 5498758"/>
              <a:gd name="connsiteY445" fmla="*/ 3357985 h 4459172"/>
              <a:gd name="connsiteX446" fmla="*/ 2274096 w 5498758"/>
              <a:gd name="connsiteY446" fmla="*/ 3380842 h 4459172"/>
              <a:gd name="connsiteX447" fmla="*/ 2285021 w 5498758"/>
              <a:gd name="connsiteY447" fmla="*/ 3401599 h 4459172"/>
              <a:gd name="connsiteX448" fmla="*/ 2312756 w 5498758"/>
              <a:gd name="connsiteY448" fmla="*/ 3436526 h 4459172"/>
              <a:gd name="connsiteX449" fmla="*/ 2349222 w 5498758"/>
              <a:gd name="connsiteY449" fmla="*/ 3462188 h 4459172"/>
              <a:gd name="connsiteX450" fmla="*/ 2371062 w 5498758"/>
              <a:gd name="connsiteY450" fmla="*/ 3471365 h 4459172"/>
              <a:gd name="connsiteX451" fmla="*/ 2395484 w 5498758"/>
              <a:gd name="connsiteY451" fmla="*/ 3478009 h 4459172"/>
              <a:gd name="connsiteX452" fmla="*/ 2422622 w 5498758"/>
              <a:gd name="connsiteY452" fmla="*/ 3482048 h 4459172"/>
              <a:gd name="connsiteX453" fmla="*/ 2452608 w 5498758"/>
              <a:gd name="connsiteY453" fmla="*/ 3483411 h 4459172"/>
              <a:gd name="connsiteX454" fmla="*/ 2452608 w 5498758"/>
              <a:gd name="connsiteY454" fmla="*/ 3542486 h 4459172"/>
              <a:gd name="connsiteX455" fmla="*/ 2421450 w 5498758"/>
              <a:gd name="connsiteY455" fmla="*/ 3541440 h 4459172"/>
              <a:gd name="connsiteX456" fmla="*/ 2392532 w 5498758"/>
              <a:gd name="connsiteY456" fmla="*/ 3538331 h 4459172"/>
              <a:gd name="connsiteX457" fmla="*/ 2365781 w 5498758"/>
              <a:gd name="connsiteY457" fmla="*/ 3533203 h 4459172"/>
              <a:gd name="connsiteX458" fmla="*/ 2341123 w 5498758"/>
              <a:gd name="connsiteY458" fmla="*/ 3526100 h 4459172"/>
              <a:gd name="connsiteX459" fmla="*/ 2318483 w 5498758"/>
              <a:gd name="connsiteY459" fmla="*/ 3517063 h 4459172"/>
              <a:gd name="connsiteX460" fmla="*/ 2297787 w 5498758"/>
              <a:gd name="connsiteY460" fmla="*/ 3506139 h 4459172"/>
              <a:gd name="connsiteX461" fmla="*/ 2261935 w 5498758"/>
              <a:gd name="connsiteY461" fmla="*/ 3478799 h 4459172"/>
              <a:gd name="connsiteX462" fmla="*/ 2232976 w 5498758"/>
              <a:gd name="connsiteY462" fmla="*/ 3444427 h 4459172"/>
              <a:gd name="connsiteX463" fmla="*/ 2220895 w 5498758"/>
              <a:gd name="connsiteY463" fmla="*/ 3424712 h 4459172"/>
              <a:gd name="connsiteX464" fmla="*/ 2210316 w 5498758"/>
              <a:gd name="connsiteY464" fmla="*/ 3403370 h 4459172"/>
              <a:gd name="connsiteX465" fmla="*/ 2201165 w 5498758"/>
              <a:gd name="connsiteY465" fmla="*/ 3380445 h 4459172"/>
              <a:gd name="connsiteX466" fmla="*/ 2193367 w 5498758"/>
              <a:gd name="connsiteY466" fmla="*/ 3355980 h 4459172"/>
              <a:gd name="connsiteX467" fmla="*/ 2186848 w 5498758"/>
              <a:gd name="connsiteY467" fmla="*/ 3330018 h 4459172"/>
              <a:gd name="connsiteX468" fmla="*/ 2181536 w 5498758"/>
              <a:gd name="connsiteY468" fmla="*/ 3302603 h 4459172"/>
              <a:gd name="connsiteX469" fmla="*/ 2177354 w 5498758"/>
              <a:gd name="connsiteY469" fmla="*/ 3273778 h 4459172"/>
              <a:gd name="connsiteX470" fmla="*/ 2174231 w 5498758"/>
              <a:gd name="connsiteY470" fmla="*/ 3243587 h 4459172"/>
              <a:gd name="connsiteX471" fmla="*/ 2172092 w 5498758"/>
              <a:gd name="connsiteY471" fmla="*/ 3212075 h 4459172"/>
              <a:gd name="connsiteX472" fmla="*/ 2170862 w 5498758"/>
              <a:gd name="connsiteY472" fmla="*/ 3179282 h 4459172"/>
              <a:gd name="connsiteX473" fmla="*/ 2170469 w 5498758"/>
              <a:gd name="connsiteY473" fmla="*/ 3145255 h 4459172"/>
              <a:gd name="connsiteX474" fmla="*/ 2170876 w 5498758"/>
              <a:gd name="connsiteY474" fmla="*/ 3111374 h 4459172"/>
              <a:gd name="connsiteX475" fmla="*/ 2172142 w 5498758"/>
              <a:gd name="connsiteY475" fmla="*/ 3078726 h 4459172"/>
              <a:gd name="connsiteX476" fmla="*/ 2174338 w 5498758"/>
              <a:gd name="connsiteY476" fmla="*/ 3047357 h 4459172"/>
              <a:gd name="connsiteX477" fmla="*/ 2177534 w 5498758"/>
              <a:gd name="connsiteY477" fmla="*/ 3017307 h 4459172"/>
              <a:gd name="connsiteX478" fmla="*/ 2181800 w 5498758"/>
              <a:gd name="connsiteY478" fmla="*/ 2988621 h 4459172"/>
              <a:gd name="connsiteX479" fmla="*/ 2187206 w 5498758"/>
              <a:gd name="connsiteY479" fmla="*/ 2961342 h 4459172"/>
              <a:gd name="connsiteX480" fmla="*/ 2193820 w 5498758"/>
              <a:gd name="connsiteY480" fmla="*/ 2935511 h 4459172"/>
              <a:gd name="connsiteX481" fmla="*/ 2201715 w 5498758"/>
              <a:gd name="connsiteY481" fmla="*/ 2911173 h 4459172"/>
              <a:gd name="connsiteX482" fmla="*/ 2210959 w 5498758"/>
              <a:gd name="connsiteY482" fmla="*/ 2888369 h 4459172"/>
              <a:gd name="connsiteX483" fmla="*/ 2221622 w 5498758"/>
              <a:gd name="connsiteY483" fmla="*/ 2867143 h 4459172"/>
              <a:gd name="connsiteX484" fmla="*/ 2233775 w 5498758"/>
              <a:gd name="connsiteY484" fmla="*/ 2847538 h 4459172"/>
              <a:gd name="connsiteX485" fmla="*/ 2262829 w 5498758"/>
              <a:gd name="connsiteY485" fmla="*/ 2813361 h 4459172"/>
              <a:gd name="connsiteX486" fmla="*/ 2298679 w 5498758"/>
              <a:gd name="connsiteY486" fmla="*/ 2786182 h 4459172"/>
              <a:gd name="connsiteX487" fmla="*/ 2319329 w 5498758"/>
              <a:gd name="connsiteY487" fmla="*/ 2775324 h 4459172"/>
              <a:gd name="connsiteX488" fmla="*/ 2341886 w 5498758"/>
              <a:gd name="connsiteY488" fmla="*/ 2766344 h 4459172"/>
              <a:gd name="connsiteX489" fmla="*/ 2366424 w 5498758"/>
              <a:gd name="connsiteY489" fmla="*/ 2759285 h 4459172"/>
              <a:gd name="connsiteX490" fmla="*/ 2393009 w 5498758"/>
              <a:gd name="connsiteY490" fmla="*/ 2754189 h 4459172"/>
              <a:gd name="connsiteX491" fmla="*/ 2421714 w 5498758"/>
              <a:gd name="connsiteY491" fmla="*/ 2751100 h 4459172"/>
              <a:gd name="connsiteX492" fmla="*/ 0 w 5498758"/>
              <a:gd name="connsiteY492" fmla="*/ 2365053 h 4459172"/>
              <a:gd name="connsiteX493" fmla="*/ 552046 w 5498758"/>
              <a:gd name="connsiteY493" fmla="*/ 2365053 h 4459172"/>
              <a:gd name="connsiteX494" fmla="*/ 552046 w 5498758"/>
              <a:gd name="connsiteY494" fmla="*/ 2430239 h 4459172"/>
              <a:gd name="connsiteX495" fmla="*/ 0 w 5498758"/>
              <a:gd name="connsiteY495" fmla="*/ 2430239 h 4459172"/>
              <a:gd name="connsiteX496" fmla="*/ 0 w 5498758"/>
              <a:gd name="connsiteY496" fmla="*/ 2152178 h 4459172"/>
              <a:gd name="connsiteX497" fmla="*/ 552046 w 5498758"/>
              <a:gd name="connsiteY497" fmla="*/ 2152178 h 4459172"/>
              <a:gd name="connsiteX498" fmla="*/ 552046 w 5498758"/>
              <a:gd name="connsiteY498" fmla="*/ 2217364 h 4459172"/>
              <a:gd name="connsiteX499" fmla="*/ 0 w 5498758"/>
              <a:gd name="connsiteY499" fmla="*/ 2217364 h 4459172"/>
              <a:gd name="connsiteX500" fmla="*/ 975625 w 5498758"/>
              <a:gd name="connsiteY500" fmla="*/ 1837762 h 4459172"/>
              <a:gd name="connsiteX501" fmla="*/ 1203780 w 5498758"/>
              <a:gd name="connsiteY501" fmla="*/ 1837762 h 4459172"/>
              <a:gd name="connsiteX502" fmla="*/ 1203780 w 5498758"/>
              <a:gd name="connsiteY502" fmla="*/ 1895226 h 4459172"/>
              <a:gd name="connsiteX503" fmla="*/ 1203780 w 5498758"/>
              <a:gd name="connsiteY503" fmla="*/ 2565639 h 4459172"/>
              <a:gd name="connsiteX504" fmla="*/ 1203780 w 5498758"/>
              <a:gd name="connsiteY504" fmla="*/ 2623869 h 4459172"/>
              <a:gd name="connsiteX505" fmla="*/ 975625 w 5498758"/>
              <a:gd name="connsiteY505" fmla="*/ 2623869 h 4459172"/>
              <a:gd name="connsiteX506" fmla="*/ 975625 w 5498758"/>
              <a:gd name="connsiteY506" fmla="*/ 2565639 h 4459172"/>
              <a:gd name="connsiteX507" fmla="*/ 1133506 w 5498758"/>
              <a:gd name="connsiteY507" fmla="*/ 2565639 h 4459172"/>
              <a:gd name="connsiteX508" fmla="*/ 1133506 w 5498758"/>
              <a:gd name="connsiteY508" fmla="*/ 1895226 h 4459172"/>
              <a:gd name="connsiteX509" fmla="*/ 975625 w 5498758"/>
              <a:gd name="connsiteY509" fmla="*/ 1895226 h 4459172"/>
              <a:gd name="connsiteX510" fmla="*/ 686589 w 5498758"/>
              <a:gd name="connsiteY510" fmla="*/ 1837762 h 4459172"/>
              <a:gd name="connsiteX511" fmla="*/ 914744 w 5498758"/>
              <a:gd name="connsiteY511" fmla="*/ 1837762 h 4459172"/>
              <a:gd name="connsiteX512" fmla="*/ 914744 w 5498758"/>
              <a:gd name="connsiteY512" fmla="*/ 1895226 h 4459172"/>
              <a:gd name="connsiteX513" fmla="*/ 756871 w 5498758"/>
              <a:gd name="connsiteY513" fmla="*/ 1895226 h 4459172"/>
              <a:gd name="connsiteX514" fmla="*/ 756871 w 5498758"/>
              <a:gd name="connsiteY514" fmla="*/ 2565639 h 4459172"/>
              <a:gd name="connsiteX515" fmla="*/ 914744 w 5498758"/>
              <a:gd name="connsiteY515" fmla="*/ 2565639 h 4459172"/>
              <a:gd name="connsiteX516" fmla="*/ 914744 w 5498758"/>
              <a:gd name="connsiteY516" fmla="*/ 2623869 h 4459172"/>
              <a:gd name="connsiteX517" fmla="*/ 686589 w 5498758"/>
              <a:gd name="connsiteY517" fmla="*/ 2623869 h 4459172"/>
              <a:gd name="connsiteX518" fmla="*/ 686589 w 5498758"/>
              <a:gd name="connsiteY518" fmla="*/ 2565639 h 4459172"/>
              <a:gd name="connsiteX519" fmla="*/ 686589 w 5498758"/>
              <a:gd name="connsiteY519" fmla="*/ 1895226 h 4459172"/>
              <a:gd name="connsiteX520" fmla="*/ 2196892 w 5498758"/>
              <a:gd name="connsiteY520" fmla="*/ 1833374 h 4459172"/>
              <a:gd name="connsiteX521" fmla="*/ 2227786 w 5498758"/>
              <a:gd name="connsiteY521" fmla="*/ 1834413 h 4459172"/>
              <a:gd name="connsiteX522" fmla="*/ 2256490 w 5498758"/>
              <a:gd name="connsiteY522" fmla="*/ 1837502 h 4459172"/>
              <a:gd name="connsiteX523" fmla="*/ 2283076 w 5498758"/>
              <a:gd name="connsiteY523" fmla="*/ 1842597 h 4459172"/>
              <a:gd name="connsiteX524" fmla="*/ 2307613 w 5498758"/>
              <a:gd name="connsiteY524" fmla="*/ 1849656 h 4459172"/>
              <a:gd name="connsiteX525" fmla="*/ 2330171 w 5498758"/>
              <a:gd name="connsiteY525" fmla="*/ 1858637 h 4459172"/>
              <a:gd name="connsiteX526" fmla="*/ 2350821 w 5498758"/>
              <a:gd name="connsiteY526" fmla="*/ 1869495 h 4459172"/>
              <a:gd name="connsiteX527" fmla="*/ 2386671 w 5498758"/>
              <a:gd name="connsiteY527" fmla="*/ 1896674 h 4459172"/>
              <a:gd name="connsiteX528" fmla="*/ 2415724 w 5498758"/>
              <a:gd name="connsiteY528" fmla="*/ 1930851 h 4459172"/>
              <a:gd name="connsiteX529" fmla="*/ 2427878 w 5498758"/>
              <a:gd name="connsiteY529" fmla="*/ 1950456 h 4459172"/>
              <a:gd name="connsiteX530" fmla="*/ 2438541 w 5498758"/>
              <a:gd name="connsiteY530" fmla="*/ 1971682 h 4459172"/>
              <a:gd name="connsiteX531" fmla="*/ 2447785 w 5498758"/>
              <a:gd name="connsiteY531" fmla="*/ 1994485 h 4459172"/>
              <a:gd name="connsiteX532" fmla="*/ 2455680 w 5498758"/>
              <a:gd name="connsiteY532" fmla="*/ 2018824 h 4459172"/>
              <a:gd name="connsiteX533" fmla="*/ 2462294 w 5498758"/>
              <a:gd name="connsiteY533" fmla="*/ 2044655 h 4459172"/>
              <a:gd name="connsiteX534" fmla="*/ 2467700 w 5498758"/>
              <a:gd name="connsiteY534" fmla="*/ 2071935 h 4459172"/>
              <a:gd name="connsiteX535" fmla="*/ 2471966 w 5498758"/>
              <a:gd name="connsiteY535" fmla="*/ 2100621 h 4459172"/>
              <a:gd name="connsiteX536" fmla="*/ 2475162 w 5498758"/>
              <a:gd name="connsiteY536" fmla="*/ 2130670 h 4459172"/>
              <a:gd name="connsiteX537" fmla="*/ 2477358 w 5498758"/>
              <a:gd name="connsiteY537" fmla="*/ 2162039 h 4459172"/>
              <a:gd name="connsiteX538" fmla="*/ 2478625 w 5498758"/>
              <a:gd name="connsiteY538" fmla="*/ 2194687 h 4459172"/>
              <a:gd name="connsiteX539" fmla="*/ 2479032 w 5498758"/>
              <a:gd name="connsiteY539" fmla="*/ 2228568 h 4459172"/>
              <a:gd name="connsiteX540" fmla="*/ 2478644 w 5498758"/>
              <a:gd name="connsiteY540" fmla="*/ 2262596 h 4459172"/>
              <a:gd name="connsiteX541" fmla="*/ 2477434 w 5498758"/>
              <a:gd name="connsiteY541" fmla="*/ 2295388 h 4459172"/>
              <a:gd name="connsiteX542" fmla="*/ 2475322 w 5498758"/>
              <a:gd name="connsiteY542" fmla="*/ 2326901 h 4459172"/>
              <a:gd name="connsiteX543" fmla="*/ 2472236 w 5498758"/>
              <a:gd name="connsiteY543" fmla="*/ 2357092 h 4459172"/>
              <a:gd name="connsiteX544" fmla="*/ 2468096 w 5498758"/>
              <a:gd name="connsiteY544" fmla="*/ 2385916 h 4459172"/>
              <a:gd name="connsiteX545" fmla="*/ 2462830 w 5498758"/>
              <a:gd name="connsiteY545" fmla="*/ 2413332 h 4459172"/>
              <a:gd name="connsiteX546" fmla="*/ 2456359 w 5498758"/>
              <a:gd name="connsiteY546" fmla="*/ 2439293 h 4459172"/>
              <a:gd name="connsiteX547" fmla="*/ 2448609 w 5498758"/>
              <a:gd name="connsiteY547" fmla="*/ 2463759 h 4459172"/>
              <a:gd name="connsiteX548" fmla="*/ 2439504 w 5498758"/>
              <a:gd name="connsiteY548" fmla="*/ 2486684 h 4459172"/>
              <a:gd name="connsiteX549" fmla="*/ 2428967 w 5498758"/>
              <a:gd name="connsiteY549" fmla="*/ 2508026 h 4459172"/>
              <a:gd name="connsiteX550" fmla="*/ 2416923 w 5498758"/>
              <a:gd name="connsiteY550" fmla="*/ 2527740 h 4459172"/>
              <a:gd name="connsiteX551" fmla="*/ 2388010 w 5498758"/>
              <a:gd name="connsiteY551" fmla="*/ 2562112 h 4459172"/>
              <a:gd name="connsiteX552" fmla="*/ 2352158 w 5498758"/>
              <a:gd name="connsiteY552" fmla="*/ 2589453 h 4459172"/>
              <a:gd name="connsiteX553" fmla="*/ 2331438 w 5498758"/>
              <a:gd name="connsiteY553" fmla="*/ 2600377 h 4459172"/>
              <a:gd name="connsiteX554" fmla="*/ 2308758 w 5498758"/>
              <a:gd name="connsiteY554" fmla="*/ 2609413 h 4459172"/>
              <a:gd name="connsiteX555" fmla="*/ 2284039 w 5498758"/>
              <a:gd name="connsiteY555" fmla="*/ 2616517 h 4459172"/>
              <a:gd name="connsiteX556" fmla="*/ 2257206 w 5498758"/>
              <a:gd name="connsiteY556" fmla="*/ 2621645 h 4459172"/>
              <a:gd name="connsiteX557" fmla="*/ 2228182 w 5498758"/>
              <a:gd name="connsiteY557" fmla="*/ 2624754 h 4459172"/>
              <a:gd name="connsiteX558" fmla="*/ 2196892 w 5498758"/>
              <a:gd name="connsiteY558" fmla="*/ 2625799 h 4459172"/>
              <a:gd name="connsiteX559" fmla="*/ 2196892 w 5498758"/>
              <a:gd name="connsiteY559" fmla="*/ 2566725 h 4459172"/>
              <a:gd name="connsiteX560" fmla="*/ 2227207 w 5498758"/>
              <a:gd name="connsiteY560" fmla="*/ 2565362 h 4459172"/>
              <a:gd name="connsiteX561" fmla="*/ 2254616 w 5498758"/>
              <a:gd name="connsiteY561" fmla="*/ 2561323 h 4459172"/>
              <a:gd name="connsiteX562" fmla="*/ 2279255 w 5498758"/>
              <a:gd name="connsiteY562" fmla="*/ 2554679 h 4459172"/>
              <a:gd name="connsiteX563" fmla="*/ 2301263 w 5498758"/>
              <a:gd name="connsiteY563" fmla="*/ 2545502 h 4459172"/>
              <a:gd name="connsiteX564" fmla="*/ 2337940 w 5498758"/>
              <a:gd name="connsiteY564" fmla="*/ 2519839 h 4459172"/>
              <a:gd name="connsiteX565" fmla="*/ 2365750 w 5498758"/>
              <a:gd name="connsiteY565" fmla="*/ 2484913 h 4459172"/>
              <a:gd name="connsiteX566" fmla="*/ 2376675 w 5498758"/>
              <a:gd name="connsiteY566" fmla="*/ 2464156 h 4459172"/>
              <a:gd name="connsiteX567" fmla="*/ 2385798 w 5498758"/>
              <a:gd name="connsiteY567" fmla="*/ 2441299 h 4459172"/>
              <a:gd name="connsiteX568" fmla="*/ 2393256 w 5498758"/>
              <a:gd name="connsiteY568" fmla="*/ 2416414 h 4459172"/>
              <a:gd name="connsiteX569" fmla="*/ 2399189 w 5498758"/>
              <a:gd name="connsiteY569" fmla="*/ 2389574 h 4459172"/>
              <a:gd name="connsiteX570" fmla="*/ 2403733 w 5498758"/>
              <a:gd name="connsiteY570" fmla="*/ 2360851 h 4459172"/>
              <a:gd name="connsiteX571" fmla="*/ 2407027 w 5498758"/>
              <a:gd name="connsiteY571" fmla="*/ 2330317 h 4459172"/>
              <a:gd name="connsiteX572" fmla="*/ 2409208 w 5498758"/>
              <a:gd name="connsiteY572" fmla="*/ 2298043 h 4459172"/>
              <a:gd name="connsiteX573" fmla="*/ 2410416 w 5498758"/>
              <a:gd name="connsiteY573" fmla="*/ 2264103 h 4459172"/>
              <a:gd name="connsiteX574" fmla="*/ 2410788 w 5498758"/>
              <a:gd name="connsiteY574" fmla="*/ 2228568 h 4459172"/>
              <a:gd name="connsiteX575" fmla="*/ 2410396 w 5498758"/>
              <a:gd name="connsiteY575" fmla="*/ 2193383 h 4459172"/>
              <a:gd name="connsiteX576" fmla="*/ 2409134 w 5498758"/>
              <a:gd name="connsiteY576" fmla="*/ 2159770 h 4459172"/>
              <a:gd name="connsiteX577" fmla="*/ 2406870 w 5498758"/>
              <a:gd name="connsiteY577" fmla="*/ 2127804 h 4459172"/>
              <a:gd name="connsiteX578" fmla="*/ 2403474 w 5498758"/>
              <a:gd name="connsiteY578" fmla="*/ 2097555 h 4459172"/>
              <a:gd name="connsiteX579" fmla="*/ 2398815 w 5498758"/>
              <a:gd name="connsiteY579" fmla="*/ 2069097 h 4459172"/>
              <a:gd name="connsiteX580" fmla="*/ 2392763 w 5498758"/>
              <a:gd name="connsiteY580" fmla="*/ 2042499 h 4459172"/>
              <a:gd name="connsiteX581" fmla="*/ 2385188 w 5498758"/>
              <a:gd name="connsiteY581" fmla="*/ 2017837 h 4459172"/>
              <a:gd name="connsiteX582" fmla="*/ 2375958 w 5498758"/>
              <a:gd name="connsiteY582" fmla="*/ 1995181 h 4459172"/>
              <a:gd name="connsiteX583" fmla="*/ 2364943 w 5498758"/>
              <a:gd name="connsiteY583" fmla="*/ 1974603 h 4459172"/>
              <a:gd name="connsiteX584" fmla="*/ 2337035 w 5498758"/>
              <a:gd name="connsiteY584" fmla="*/ 1939972 h 4459172"/>
              <a:gd name="connsiteX585" fmla="*/ 2300421 w 5498758"/>
              <a:gd name="connsiteY585" fmla="*/ 1914521 h 4459172"/>
              <a:gd name="connsiteX586" fmla="*/ 2278522 w 5498758"/>
              <a:gd name="connsiteY586" fmla="*/ 1905419 h 4459172"/>
              <a:gd name="connsiteX587" fmla="*/ 2254055 w 5498758"/>
              <a:gd name="connsiteY587" fmla="*/ 1898828 h 4459172"/>
              <a:gd name="connsiteX588" fmla="*/ 2226888 w 5498758"/>
              <a:gd name="connsiteY588" fmla="*/ 1894820 h 4459172"/>
              <a:gd name="connsiteX589" fmla="*/ 2196892 w 5498758"/>
              <a:gd name="connsiteY589" fmla="*/ 1893468 h 4459172"/>
              <a:gd name="connsiteX590" fmla="*/ 2140849 w 5498758"/>
              <a:gd name="connsiteY590" fmla="*/ 1833374 h 4459172"/>
              <a:gd name="connsiteX591" fmla="*/ 2140849 w 5498758"/>
              <a:gd name="connsiteY591" fmla="*/ 1893468 h 4459172"/>
              <a:gd name="connsiteX592" fmla="*/ 2111022 w 5498758"/>
              <a:gd name="connsiteY592" fmla="*/ 1894820 h 4459172"/>
              <a:gd name="connsiteX593" fmla="*/ 2084005 w 5498758"/>
              <a:gd name="connsiteY593" fmla="*/ 1898828 h 4459172"/>
              <a:gd name="connsiteX594" fmla="*/ 2059669 w 5498758"/>
              <a:gd name="connsiteY594" fmla="*/ 1905419 h 4459172"/>
              <a:gd name="connsiteX595" fmla="*/ 2037884 w 5498758"/>
              <a:gd name="connsiteY595" fmla="*/ 1914521 h 4459172"/>
              <a:gd name="connsiteX596" fmla="*/ 2001450 w 5498758"/>
              <a:gd name="connsiteY596" fmla="*/ 1939972 h 4459172"/>
              <a:gd name="connsiteX597" fmla="*/ 1973667 w 5498758"/>
              <a:gd name="connsiteY597" fmla="*/ 1974603 h 4459172"/>
              <a:gd name="connsiteX598" fmla="*/ 1962698 w 5498758"/>
              <a:gd name="connsiteY598" fmla="*/ 1995181 h 4459172"/>
              <a:gd name="connsiteX599" fmla="*/ 1953504 w 5498758"/>
              <a:gd name="connsiteY599" fmla="*/ 2017837 h 4459172"/>
              <a:gd name="connsiteX600" fmla="*/ 1945955 w 5498758"/>
              <a:gd name="connsiteY600" fmla="*/ 2042499 h 4459172"/>
              <a:gd name="connsiteX601" fmla="*/ 1939923 w 5498758"/>
              <a:gd name="connsiteY601" fmla="*/ 2069097 h 4459172"/>
              <a:gd name="connsiteX602" fmla="*/ 1935277 w 5498758"/>
              <a:gd name="connsiteY602" fmla="*/ 2097555 h 4459172"/>
              <a:gd name="connsiteX603" fmla="*/ 1931889 w 5498758"/>
              <a:gd name="connsiteY603" fmla="*/ 2127804 h 4459172"/>
              <a:gd name="connsiteX604" fmla="*/ 1929629 w 5498758"/>
              <a:gd name="connsiteY604" fmla="*/ 2159770 h 4459172"/>
              <a:gd name="connsiteX605" fmla="*/ 1928368 w 5498758"/>
              <a:gd name="connsiteY605" fmla="*/ 2193383 h 4459172"/>
              <a:gd name="connsiteX606" fmla="*/ 1927976 w 5498758"/>
              <a:gd name="connsiteY606" fmla="*/ 2228568 h 4459172"/>
              <a:gd name="connsiteX607" fmla="*/ 1928358 w 5498758"/>
              <a:gd name="connsiteY607" fmla="*/ 2264103 h 4459172"/>
              <a:gd name="connsiteX608" fmla="*/ 1929592 w 5498758"/>
              <a:gd name="connsiteY608" fmla="*/ 2298043 h 4459172"/>
              <a:gd name="connsiteX609" fmla="*/ 1931811 w 5498758"/>
              <a:gd name="connsiteY609" fmla="*/ 2330317 h 4459172"/>
              <a:gd name="connsiteX610" fmla="*/ 1935148 w 5498758"/>
              <a:gd name="connsiteY610" fmla="*/ 2360851 h 4459172"/>
              <a:gd name="connsiteX611" fmla="*/ 1939736 w 5498758"/>
              <a:gd name="connsiteY611" fmla="*/ 2389574 h 4459172"/>
              <a:gd name="connsiteX612" fmla="*/ 1945709 w 5498758"/>
              <a:gd name="connsiteY612" fmla="*/ 2416414 h 4459172"/>
              <a:gd name="connsiteX613" fmla="*/ 1953200 w 5498758"/>
              <a:gd name="connsiteY613" fmla="*/ 2441299 h 4459172"/>
              <a:gd name="connsiteX614" fmla="*/ 1962341 w 5498758"/>
              <a:gd name="connsiteY614" fmla="*/ 2464156 h 4459172"/>
              <a:gd name="connsiteX615" fmla="*/ 1973265 w 5498758"/>
              <a:gd name="connsiteY615" fmla="*/ 2484913 h 4459172"/>
              <a:gd name="connsiteX616" fmla="*/ 2000999 w 5498758"/>
              <a:gd name="connsiteY616" fmla="*/ 2519839 h 4459172"/>
              <a:gd name="connsiteX617" fmla="*/ 2037464 w 5498758"/>
              <a:gd name="connsiteY617" fmla="*/ 2545502 h 4459172"/>
              <a:gd name="connsiteX618" fmla="*/ 2059304 w 5498758"/>
              <a:gd name="connsiteY618" fmla="*/ 2554679 h 4459172"/>
              <a:gd name="connsiteX619" fmla="*/ 2083726 w 5498758"/>
              <a:gd name="connsiteY619" fmla="*/ 2561323 h 4459172"/>
              <a:gd name="connsiteX620" fmla="*/ 2110863 w 5498758"/>
              <a:gd name="connsiteY620" fmla="*/ 2565362 h 4459172"/>
              <a:gd name="connsiteX621" fmla="*/ 2140849 w 5498758"/>
              <a:gd name="connsiteY621" fmla="*/ 2566725 h 4459172"/>
              <a:gd name="connsiteX622" fmla="*/ 2140849 w 5498758"/>
              <a:gd name="connsiteY622" fmla="*/ 2625799 h 4459172"/>
              <a:gd name="connsiteX623" fmla="*/ 2109692 w 5498758"/>
              <a:gd name="connsiteY623" fmla="*/ 2624754 h 4459172"/>
              <a:gd name="connsiteX624" fmla="*/ 2080775 w 5498758"/>
              <a:gd name="connsiteY624" fmla="*/ 2621645 h 4459172"/>
              <a:gd name="connsiteX625" fmla="*/ 2054025 w 5498758"/>
              <a:gd name="connsiteY625" fmla="*/ 2616517 h 4459172"/>
              <a:gd name="connsiteX626" fmla="*/ 2029367 w 5498758"/>
              <a:gd name="connsiteY626" fmla="*/ 2609413 h 4459172"/>
              <a:gd name="connsiteX627" fmla="*/ 2006728 w 5498758"/>
              <a:gd name="connsiteY627" fmla="*/ 2600377 h 4459172"/>
              <a:gd name="connsiteX628" fmla="*/ 1986033 w 5498758"/>
              <a:gd name="connsiteY628" fmla="*/ 2589453 h 4459172"/>
              <a:gd name="connsiteX629" fmla="*/ 1950182 w 5498758"/>
              <a:gd name="connsiteY629" fmla="*/ 2562112 h 4459172"/>
              <a:gd name="connsiteX630" fmla="*/ 1921222 w 5498758"/>
              <a:gd name="connsiteY630" fmla="*/ 2527740 h 4459172"/>
              <a:gd name="connsiteX631" fmla="*/ 1909143 w 5498758"/>
              <a:gd name="connsiteY631" fmla="*/ 2508026 h 4459172"/>
              <a:gd name="connsiteX632" fmla="*/ 1898564 w 5498758"/>
              <a:gd name="connsiteY632" fmla="*/ 2486684 h 4459172"/>
              <a:gd name="connsiteX633" fmla="*/ 1889412 w 5498758"/>
              <a:gd name="connsiteY633" fmla="*/ 2463759 h 4459172"/>
              <a:gd name="connsiteX634" fmla="*/ 1881615 w 5498758"/>
              <a:gd name="connsiteY634" fmla="*/ 2439293 h 4459172"/>
              <a:gd name="connsiteX635" fmla="*/ 1875096 w 5498758"/>
              <a:gd name="connsiteY635" fmla="*/ 2413332 h 4459172"/>
              <a:gd name="connsiteX636" fmla="*/ 1869783 w 5498758"/>
              <a:gd name="connsiteY636" fmla="*/ 2385916 h 4459172"/>
              <a:gd name="connsiteX637" fmla="*/ 1865602 w 5498758"/>
              <a:gd name="connsiteY637" fmla="*/ 2357092 h 4459172"/>
              <a:gd name="connsiteX638" fmla="*/ 1862479 w 5498758"/>
              <a:gd name="connsiteY638" fmla="*/ 2326901 h 4459172"/>
              <a:gd name="connsiteX639" fmla="*/ 1860340 w 5498758"/>
              <a:gd name="connsiteY639" fmla="*/ 2295388 h 4459172"/>
              <a:gd name="connsiteX640" fmla="*/ 1859110 w 5498758"/>
              <a:gd name="connsiteY640" fmla="*/ 2262596 h 4459172"/>
              <a:gd name="connsiteX641" fmla="*/ 1858717 w 5498758"/>
              <a:gd name="connsiteY641" fmla="*/ 2228568 h 4459172"/>
              <a:gd name="connsiteX642" fmla="*/ 1859123 w 5498758"/>
              <a:gd name="connsiteY642" fmla="*/ 2194687 h 4459172"/>
              <a:gd name="connsiteX643" fmla="*/ 1860390 w 5498758"/>
              <a:gd name="connsiteY643" fmla="*/ 2162039 h 4459172"/>
              <a:gd name="connsiteX644" fmla="*/ 1862586 w 5498758"/>
              <a:gd name="connsiteY644" fmla="*/ 2130670 h 4459172"/>
              <a:gd name="connsiteX645" fmla="*/ 1865781 w 5498758"/>
              <a:gd name="connsiteY645" fmla="*/ 2100621 h 4459172"/>
              <a:gd name="connsiteX646" fmla="*/ 1870047 w 5498758"/>
              <a:gd name="connsiteY646" fmla="*/ 2071935 h 4459172"/>
              <a:gd name="connsiteX647" fmla="*/ 1875452 w 5498758"/>
              <a:gd name="connsiteY647" fmla="*/ 2044655 h 4459172"/>
              <a:gd name="connsiteX648" fmla="*/ 1882067 w 5498758"/>
              <a:gd name="connsiteY648" fmla="*/ 2018824 h 4459172"/>
              <a:gd name="connsiteX649" fmla="*/ 1889961 w 5498758"/>
              <a:gd name="connsiteY649" fmla="*/ 1994485 h 4459172"/>
              <a:gd name="connsiteX650" fmla="*/ 1899205 w 5498758"/>
              <a:gd name="connsiteY650" fmla="*/ 1971682 h 4459172"/>
              <a:gd name="connsiteX651" fmla="*/ 1909867 w 5498758"/>
              <a:gd name="connsiteY651" fmla="*/ 1950456 h 4459172"/>
              <a:gd name="connsiteX652" fmla="*/ 1922020 w 5498758"/>
              <a:gd name="connsiteY652" fmla="*/ 1930851 h 4459172"/>
              <a:gd name="connsiteX653" fmla="*/ 1951072 w 5498758"/>
              <a:gd name="connsiteY653" fmla="*/ 1896674 h 4459172"/>
              <a:gd name="connsiteX654" fmla="*/ 1986922 w 5498758"/>
              <a:gd name="connsiteY654" fmla="*/ 1869495 h 4459172"/>
              <a:gd name="connsiteX655" fmla="*/ 2007571 w 5498758"/>
              <a:gd name="connsiteY655" fmla="*/ 1858637 h 4459172"/>
              <a:gd name="connsiteX656" fmla="*/ 2030129 w 5498758"/>
              <a:gd name="connsiteY656" fmla="*/ 1849656 h 4459172"/>
              <a:gd name="connsiteX657" fmla="*/ 2054665 w 5498758"/>
              <a:gd name="connsiteY657" fmla="*/ 1842597 h 4459172"/>
              <a:gd name="connsiteX658" fmla="*/ 2081251 w 5498758"/>
              <a:gd name="connsiteY658" fmla="*/ 1837502 h 4459172"/>
              <a:gd name="connsiteX659" fmla="*/ 2109955 w 5498758"/>
              <a:gd name="connsiteY659" fmla="*/ 1834413 h 4459172"/>
              <a:gd name="connsiteX660" fmla="*/ 2219148 w 5498758"/>
              <a:gd name="connsiteY660" fmla="*/ 1448369 h 4459172"/>
              <a:gd name="connsiteX661" fmla="*/ 2771201 w 5498758"/>
              <a:gd name="connsiteY661" fmla="*/ 1448369 h 4459172"/>
              <a:gd name="connsiteX662" fmla="*/ 2771201 w 5498758"/>
              <a:gd name="connsiteY662" fmla="*/ 1513555 h 4459172"/>
              <a:gd name="connsiteX663" fmla="*/ 2219148 w 5498758"/>
              <a:gd name="connsiteY663" fmla="*/ 1513555 h 4459172"/>
              <a:gd name="connsiteX664" fmla="*/ 1555972 w 5498758"/>
              <a:gd name="connsiteY664" fmla="*/ 1448366 h 4459172"/>
              <a:gd name="connsiteX665" fmla="*/ 2108018 w 5498758"/>
              <a:gd name="connsiteY665" fmla="*/ 1448366 h 4459172"/>
              <a:gd name="connsiteX666" fmla="*/ 2108018 w 5498758"/>
              <a:gd name="connsiteY666" fmla="*/ 1513553 h 4459172"/>
              <a:gd name="connsiteX667" fmla="*/ 1555972 w 5498758"/>
              <a:gd name="connsiteY667" fmla="*/ 1513553 h 4459172"/>
              <a:gd name="connsiteX668" fmla="*/ 2219148 w 5498758"/>
              <a:gd name="connsiteY668" fmla="*/ 1235493 h 4459172"/>
              <a:gd name="connsiteX669" fmla="*/ 2771201 w 5498758"/>
              <a:gd name="connsiteY669" fmla="*/ 1235493 h 4459172"/>
              <a:gd name="connsiteX670" fmla="*/ 2771201 w 5498758"/>
              <a:gd name="connsiteY670" fmla="*/ 1300680 h 4459172"/>
              <a:gd name="connsiteX671" fmla="*/ 2219148 w 5498758"/>
              <a:gd name="connsiteY671" fmla="*/ 1300680 h 4459172"/>
              <a:gd name="connsiteX672" fmla="*/ 1555972 w 5498758"/>
              <a:gd name="connsiteY672" fmla="*/ 1235491 h 4459172"/>
              <a:gd name="connsiteX673" fmla="*/ 2108018 w 5498758"/>
              <a:gd name="connsiteY673" fmla="*/ 1235491 h 4459172"/>
              <a:gd name="connsiteX674" fmla="*/ 2108018 w 5498758"/>
              <a:gd name="connsiteY674" fmla="*/ 1300678 h 4459172"/>
              <a:gd name="connsiteX675" fmla="*/ 1555972 w 5498758"/>
              <a:gd name="connsiteY675" fmla="*/ 1300678 h 4459172"/>
              <a:gd name="connsiteX676" fmla="*/ 3742214 w 5498758"/>
              <a:gd name="connsiteY676" fmla="*/ 916690 h 4459172"/>
              <a:gd name="connsiteX677" fmla="*/ 3773108 w 5498758"/>
              <a:gd name="connsiteY677" fmla="*/ 917728 h 4459172"/>
              <a:gd name="connsiteX678" fmla="*/ 3801812 w 5498758"/>
              <a:gd name="connsiteY678" fmla="*/ 920817 h 4459172"/>
              <a:gd name="connsiteX679" fmla="*/ 3828397 w 5498758"/>
              <a:gd name="connsiteY679" fmla="*/ 925913 h 4459172"/>
              <a:gd name="connsiteX680" fmla="*/ 3852935 w 5498758"/>
              <a:gd name="connsiteY680" fmla="*/ 932972 h 4459172"/>
              <a:gd name="connsiteX681" fmla="*/ 3875492 w 5498758"/>
              <a:gd name="connsiteY681" fmla="*/ 941952 h 4459172"/>
              <a:gd name="connsiteX682" fmla="*/ 3896140 w 5498758"/>
              <a:gd name="connsiteY682" fmla="*/ 952810 h 4459172"/>
              <a:gd name="connsiteX683" fmla="*/ 3931990 w 5498758"/>
              <a:gd name="connsiteY683" fmla="*/ 979989 h 4459172"/>
              <a:gd name="connsiteX684" fmla="*/ 3961043 w 5498758"/>
              <a:gd name="connsiteY684" fmla="*/ 1014166 h 4459172"/>
              <a:gd name="connsiteX685" fmla="*/ 3973194 w 5498758"/>
              <a:gd name="connsiteY685" fmla="*/ 1033771 h 4459172"/>
              <a:gd name="connsiteX686" fmla="*/ 3983858 w 5498758"/>
              <a:gd name="connsiteY686" fmla="*/ 1054997 h 4459172"/>
              <a:gd name="connsiteX687" fmla="*/ 3993102 w 5498758"/>
              <a:gd name="connsiteY687" fmla="*/ 1077801 h 4459172"/>
              <a:gd name="connsiteX688" fmla="*/ 4000996 w 5498758"/>
              <a:gd name="connsiteY688" fmla="*/ 1102139 h 4459172"/>
              <a:gd name="connsiteX689" fmla="*/ 4007610 w 5498758"/>
              <a:gd name="connsiteY689" fmla="*/ 1127971 h 4459172"/>
              <a:gd name="connsiteX690" fmla="*/ 4013016 w 5498758"/>
              <a:gd name="connsiteY690" fmla="*/ 1155250 h 4459172"/>
              <a:gd name="connsiteX691" fmla="*/ 4017281 w 5498758"/>
              <a:gd name="connsiteY691" fmla="*/ 1183936 h 4459172"/>
              <a:gd name="connsiteX692" fmla="*/ 4020477 w 5498758"/>
              <a:gd name="connsiteY692" fmla="*/ 1213985 h 4459172"/>
              <a:gd name="connsiteX693" fmla="*/ 4022673 w 5498758"/>
              <a:gd name="connsiteY693" fmla="*/ 1245354 h 4459172"/>
              <a:gd name="connsiteX694" fmla="*/ 4023939 w 5498758"/>
              <a:gd name="connsiteY694" fmla="*/ 1278002 h 4459172"/>
              <a:gd name="connsiteX695" fmla="*/ 4024347 w 5498758"/>
              <a:gd name="connsiteY695" fmla="*/ 1311883 h 4459172"/>
              <a:gd name="connsiteX696" fmla="*/ 4023960 w 5498758"/>
              <a:gd name="connsiteY696" fmla="*/ 1345910 h 4459172"/>
              <a:gd name="connsiteX697" fmla="*/ 4022749 w 5498758"/>
              <a:gd name="connsiteY697" fmla="*/ 1378703 h 4459172"/>
              <a:gd name="connsiteX698" fmla="*/ 4020638 w 5498758"/>
              <a:gd name="connsiteY698" fmla="*/ 1410216 h 4459172"/>
              <a:gd name="connsiteX699" fmla="*/ 4017550 w 5498758"/>
              <a:gd name="connsiteY699" fmla="*/ 1440407 h 4459172"/>
              <a:gd name="connsiteX700" fmla="*/ 4013412 w 5498758"/>
              <a:gd name="connsiteY700" fmla="*/ 1469231 h 4459172"/>
              <a:gd name="connsiteX701" fmla="*/ 4008146 w 5498758"/>
              <a:gd name="connsiteY701" fmla="*/ 1496647 h 4459172"/>
              <a:gd name="connsiteX702" fmla="*/ 4001675 w 5498758"/>
              <a:gd name="connsiteY702" fmla="*/ 1522609 h 4459172"/>
              <a:gd name="connsiteX703" fmla="*/ 3993926 w 5498758"/>
              <a:gd name="connsiteY703" fmla="*/ 1547074 h 4459172"/>
              <a:gd name="connsiteX704" fmla="*/ 3984821 w 5498758"/>
              <a:gd name="connsiteY704" fmla="*/ 1570000 h 4459172"/>
              <a:gd name="connsiteX705" fmla="*/ 3974284 w 5498758"/>
              <a:gd name="connsiteY705" fmla="*/ 1591341 h 4459172"/>
              <a:gd name="connsiteX706" fmla="*/ 3962241 w 5498758"/>
              <a:gd name="connsiteY706" fmla="*/ 1611056 h 4459172"/>
              <a:gd name="connsiteX707" fmla="*/ 3933329 w 5498758"/>
              <a:gd name="connsiteY707" fmla="*/ 1645428 h 4459172"/>
              <a:gd name="connsiteX708" fmla="*/ 3897477 w 5498758"/>
              <a:gd name="connsiteY708" fmla="*/ 1672768 h 4459172"/>
              <a:gd name="connsiteX709" fmla="*/ 3876760 w 5498758"/>
              <a:gd name="connsiteY709" fmla="*/ 1683693 h 4459172"/>
              <a:gd name="connsiteX710" fmla="*/ 3854080 w 5498758"/>
              <a:gd name="connsiteY710" fmla="*/ 1692729 h 4459172"/>
              <a:gd name="connsiteX711" fmla="*/ 3829360 w 5498758"/>
              <a:gd name="connsiteY711" fmla="*/ 1699833 h 4459172"/>
              <a:gd name="connsiteX712" fmla="*/ 3802527 w 5498758"/>
              <a:gd name="connsiteY712" fmla="*/ 1704961 h 4459172"/>
              <a:gd name="connsiteX713" fmla="*/ 3773504 w 5498758"/>
              <a:gd name="connsiteY713" fmla="*/ 1708069 h 4459172"/>
              <a:gd name="connsiteX714" fmla="*/ 3742214 w 5498758"/>
              <a:gd name="connsiteY714" fmla="*/ 1709115 h 4459172"/>
              <a:gd name="connsiteX715" fmla="*/ 3742214 w 5498758"/>
              <a:gd name="connsiteY715" fmla="*/ 1650040 h 4459172"/>
              <a:gd name="connsiteX716" fmla="*/ 3772528 w 5498758"/>
              <a:gd name="connsiteY716" fmla="*/ 1648677 h 4459172"/>
              <a:gd name="connsiteX717" fmla="*/ 3799938 w 5498758"/>
              <a:gd name="connsiteY717" fmla="*/ 1644638 h 4459172"/>
              <a:gd name="connsiteX718" fmla="*/ 3824576 w 5498758"/>
              <a:gd name="connsiteY718" fmla="*/ 1637994 h 4459172"/>
              <a:gd name="connsiteX719" fmla="*/ 3846584 w 5498758"/>
              <a:gd name="connsiteY719" fmla="*/ 1628817 h 4459172"/>
              <a:gd name="connsiteX720" fmla="*/ 3883261 w 5498758"/>
              <a:gd name="connsiteY720" fmla="*/ 1603155 h 4459172"/>
              <a:gd name="connsiteX721" fmla="*/ 3911071 w 5498758"/>
              <a:gd name="connsiteY721" fmla="*/ 1568228 h 4459172"/>
              <a:gd name="connsiteX722" fmla="*/ 3921996 w 5498758"/>
              <a:gd name="connsiteY722" fmla="*/ 1547471 h 4459172"/>
              <a:gd name="connsiteX723" fmla="*/ 3931120 w 5498758"/>
              <a:gd name="connsiteY723" fmla="*/ 1524614 h 4459172"/>
              <a:gd name="connsiteX724" fmla="*/ 3938578 w 5498758"/>
              <a:gd name="connsiteY724" fmla="*/ 1499729 h 4459172"/>
              <a:gd name="connsiteX725" fmla="*/ 3944510 w 5498758"/>
              <a:gd name="connsiteY725" fmla="*/ 1472889 h 4459172"/>
              <a:gd name="connsiteX726" fmla="*/ 3949054 w 5498758"/>
              <a:gd name="connsiteY726" fmla="*/ 1444166 h 4459172"/>
              <a:gd name="connsiteX727" fmla="*/ 3952348 w 5498758"/>
              <a:gd name="connsiteY727" fmla="*/ 1413632 h 4459172"/>
              <a:gd name="connsiteX728" fmla="*/ 3954530 w 5498758"/>
              <a:gd name="connsiteY728" fmla="*/ 1381358 h 4459172"/>
              <a:gd name="connsiteX729" fmla="*/ 3955738 w 5498758"/>
              <a:gd name="connsiteY729" fmla="*/ 1347418 h 4459172"/>
              <a:gd name="connsiteX730" fmla="*/ 3956109 w 5498758"/>
              <a:gd name="connsiteY730" fmla="*/ 1311883 h 4459172"/>
              <a:gd name="connsiteX731" fmla="*/ 3955717 w 5498758"/>
              <a:gd name="connsiteY731" fmla="*/ 1276698 h 4459172"/>
              <a:gd name="connsiteX732" fmla="*/ 3954455 w 5498758"/>
              <a:gd name="connsiteY732" fmla="*/ 1243085 h 4459172"/>
              <a:gd name="connsiteX733" fmla="*/ 3952190 w 5498758"/>
              <a:gd name="connsiteY733" fmla="*/ 1211119 h 4459172"/>
              <a:gd name="connsiteX734" fmla="*/ 3948795 w 5498758"/>
              <a:gd name="connsiteY734" fmla="*/ 1180870 h 4459172"/>
              <a:gd name="connsiteX735" fmla="*/ 3944136 w 5498758"/>
              <a:gd name="connsiteY735" fmla="*/ 1152411 h 4459172"/>
              <a:gd name="connsiteX736" fmla="*/ 3938084 w 5498758"/>
              <a:gd name="connsiteY736" fmla="*/ 1125814 h 4459172"/>
              <a:gd name="connsiteX737" fmla="*/ 3930509 w 5498758"/>
              <a:gd name="connsiteY737" fmla="*/ 1101153 h 4459172"/>
              <a:gd name="connsiteX738" fmla="*/ 3921278 w 5498758"/>
              <a:gd name="connsiteY738" fmla="*/ 1078496 h 4459172"/>
              <a:gd name="connsiteX739" fmla="*/ 3910264 w 5498758"/>
              <a:gd name="connsiteY739" fmla="*/ 1057918 h 4459172"/>
              <a:gd name="connsiteX740" fmla="*/ 3882356 w 5498758"/>
              <a:gd name="connsiteY740" fmla="*/ 1023288 h 4459172"/>
              <a:gd name="connsiteX741" fmla="*/ 3845742 w 5498758"/>
              <a:gd name="connsiteY741" fmla="*/ 997836 h 4459172"/>
              <a:gd name="connsiteX742" fmla="*/ 3823844 w 5498758"/>
              <a:gd name="connsiteY742" fmla="*/ 988734 h 4459172"/>
              <a:gd name="connsiteX743" fmla="*/ 3799376 w 5498758"/>
              <a:gd name="connsiteY743" fmla="*/ 982143 h 4459172"/>
              <a:gd name="connsiteX744" fmla="*/ 3772210 w 5498758"/>
              <a:gd name="connsiteY744" fmla="*/ 978135 h 4459172"/>
              <a:gd name="connsiteX745" fmla="*/ 3742214 w 5498758"/>
              <a:gd name="connsiteY745" fmla="*/ 976783 h 4459172"/>
              <a:gd name="connsiteX746" fmla="*/ 3686156 w 5498758"/>
              <a:gd name="connsiteY746" fmla="*/ 916690 h 4459172"/>
              <a:gd name="connsiteX747" fmla="*/ 3686156 w 5498758"/>
              <a:gd name="connsiteY747" fmla="*/ 976783 h 4459172"/>
              <a:gd name="connsiteX748" fmla="*/ 3656329 w 5498758"/>
              <a:gd name="connsiteY748" fmla="*/ 978135 h 4459172"/>
              <a:gd name="connsiteX749" fmla="*/ 3629312 w 5498758"/>
              <a:gd name="connsiteY749" fmla="*/ 982143 h 4459172"/>
              <a:gd name="connsiteX750" fmla="*/ 3604976 w 5498758"/>
              <a:gd name="connsiteY750" fmla="*/ 988734 h 4459172"/>
              <a:gd name="connsiteX751" fmla="*/ 3583191 w 5498758"/>
              <a:gd name="connsiteY751" fmla="*/ 997836 h 4459172"/>
              <a:gd name="connsiteX752" fmla="*/ 3546757 w 5498758"/>
              <a:gd name="connsiteY752" fmla="*/ 1023288 h 4459172"/>
              <a:gd name="connsiteX753" fmla="*/ 3518975 w 5498758"/>
              <a:gd name="connsiteY753" fmla="*/ 1057918 h 4459172"/>
              <a:gd name="connsiteX754" fmla="*/ 3508006 w 5498758"/>
              <a:gd name="connsiteY754" fmla="*/ 1078496 h 4459172"/>
              <a:gd name="connsiteX755" fmla="*/ 3498812 w 5498758"/>
              <a:gd name="connsiteY755" fmla="*/ 1101153 h 4459172"/>
              <a:gd name="connsiteX756" fmla="*/ 3491262 w 5498758"/>
              <a:gd name="connsiteY756" fmla="*/ 1125814 h 4459172"/>
              <a:gd name="connsiteX757" fmla="*/ 3485230 w 5498758"/>
              <a:gd name="connsiteY757" fmla="*/ 1152411 h 4459172"/>
              <a:gd name="connsiteX758" fmla="*/ 3480584 w 5498758"/>
              <a:gd name="connsiteY758" fmla="*/ 1180870 h 4459172"/>
              <a:gd name="connsiteX759" fmla="*/ 3477197 w 5498758"/>
              <a:gd name="connsiteY759" fmla="*/ 1211119 h 4459172"/>
              <a:gd name="connsiteX760" fmla="*/ 3474937 w 5498758"/>
              <a:gd name="connsiteY760" fmla="*/ 1243085 h 4459172"/>
              <a:gd name="connsiteX761" fmla="*/ 3473675 w 5498758"/>
              <a:gd name="connsiteY761" fmla="*/ 1276698 h 4459172"/>
              <a:gd name="connsiteX762" fmla="*/ 3473284 w 5498758"/>
              <a:gd name="connsiteY762" fmla="*/ 1311883 h 4459172"/>
              <a:gd name="connsiteX763" fmla="*/ 3473666 w 5498758"/>
              <a:gd name="connsiteY763" fmla="*/ 1347418 h 4459172"/>
              <a:gd name="connsiteX764" fmla="*/ 3474899 w 5498758"/>
              <a:gd name="connsiteY764" fmla="*/ 1381358 h 4459172"/>
              <a:gd name="connsiteX765" fmla="*/ 3477118 w 5498758"/>
              <a:gd name="connsiteY765" fmla="*/ 1413632 h 4459172"/>
              <a:gd name="connsiteX766" fmla="*/ 3480455 w 5498758"/>
              <a:gd name="connsiteY766" fmla="*/ 1444166 h 4459172"/>
              <a:gd name="connsiteX767" fmla="*/ 3485044 w 5498758"/>
              <a:gd name="connsiteY767" fmla="*/ 1472889 h 4459172"/>
              <a:gd name="connsiteX768" fmla="*/ 3491016 w 5498758"/>
              <a:gd name="connsiteY768" fmla="*/ 1499729 h 4459172"/>
              <a:gd name="connsiteX769" fmla="*/ 3498507 w 5498758"/>
              <a:gd name="connsiteY769" fmla="*/ 1524614 h 4459172"/>
              <a:gd name="connsiteX770" fmla="*/ 3507648 w 5498758"/>
              <a:gd name="connsiteY770" fmla="*/ 1547471 h 4459172"/>
              <a:gd name="connsiteX771" fmla="*/ 3518572 w 5498758"/>
              <a:gd name="connsiteY771" fmla="*/ 1568228 h 4459172"/>
              <a:gd name="connsiteX772" fmla="*/ 3546307 w 5498758"/>
              <a:gd name="connsiteY772" fmla="*/ 1603155 h 4459172"/>
              <a:gd name="connsiteX773" fmla="*/ 3582771 w 5498758"/>
              <a:gd name="connsiteY773" fmla="*/ 1628817 h 4459172"/>
              <a:gd name="connsiteX774" fmla="*/ 3604611 w 5498758"/>
              <a:gd name="connsiteY774" fmla="*/ 1637994 h 4459172"/>
              <a:gd name="connsiteX775" fmla="*/ 3629033 w 5498758"/>
              <a:gd name="connsiteY775" fmla="*/ 1644638 h 4459172"/>
              <a:gd name="connsiteX776" fmla="*/ 3656171 w 5498758"/>
              <a:gd name="connsiteY776" fmla="*/ 1648677 h 4459172"/>
              <a:gd name="connsiteX777" fmla="*/ 3686156 w 5498758"/>
              <a:gd name="connsiteY777" fmla="*/ 1650040 h 4459172"/>
              <a:gd name="connsiteX778" fmla="*/ 3686156 w 5498758"/>
              <a:gd name="connsiteY778" fmla="*/ 1709115 h 4459172"/>
              <a:gd name="connsiteX779" fmla="*/ 3655000 w 5498758"/>
              <a:gd name="connsiteY779" fmla="*/ 1708069 h 4459172"/>
              <a:gd name="connsiteX780" fmla="*/ 3626082 w 5498758"/>
              <a:gd name="connsiteY780" fmla="*/ 1704961 h 4459172"/>
              <a:gd name="connsiteX781" fmla="*/ 3599332 w 5498758"/>
              <a:gd name="connsiteY781" fmla="*/ 1699833 h 4459172"/>
              <a:gd name="connsiteX782" fmla="*/ 3574674 w 5498758"/>
              <a:gd name="connsiteY782" fmla="*/ 1692729 h 4459172"/>
              <a:gd name="connsiteX783" fmla="*/ 3552035 w 5498758"/>
              <a:gd name="connsiteY783" fmla="*/ 1683693 h 4459172"/>
              <a:gd name="connsiteX784" fmla="*/ 3531340 w 5498758"/>
              <a:gd name="connsiteY784" fmla="*/ 1672768 h 4459172"/>
              <a:gd name="connsiteX785" fmla="*/ 3495489 w 5498758"/>
              <a:gd name="connsiteY785" fmla="*/ 1645428 h 4459172"/>
              <a:gd name="connsiteX786" fmla="*/ 3466530 w 5498758"/>
              <a:gd name="connsiteY786" fmla="*/ 1611056 h 4459172"/>
              <a:gd name="connsiteX787" fmla="*/ 3454450 w 5498758"/>
              <a:gd name="connsiteY787" fmla="*/ 1591341 h 4459172"/>
              <a:gd name="connsiteX788" fmla="*/ 3443871 w 5498758"/>
              <a:gd name="connsiteY788" fmla="*/ 1570000 h 4459172"/>
              <a:gd name="connsiteX789" fmla="*/ 3434720 w 5498758"/>
              <a:gd name="connsiteY789" fmla="*/ 1547074 h 4459172"/>
              <a:gd name="connsiteX790" fmla="*/ 3426922 w 5498758"/>
              <a:gd name="connsiteY790" fmla="*/ 1522609 h 4459172"/>
              <a:gd name="connsiteX791" fmla="*/ 3420404 w 5498758"/>
              <a:gd name="connsiteY791" fmla="*/ 1496647 h 4459172"/>
              <a:gd name="connsiteX792" fmla="*/ 3415090 w 5498758"/>
              <a:gd name="connsiteY792" fmla="*/ 1469231 h 4459172"/>
              <a:gd name="connsiteX793" fmla="*/ 3410910 w 5498758"/>
              <a:gd name="connsiteY793" fmla="*/ 1440407 h 4459172"/>
              <a:gd name="connsiteX794" fmla="*/ 3407786 w 5498758"/>
              <a:gd name="connsiteY794" fmla="*/ 1410216 h 4459172"/>
              <a:gd name="connsiteX795" fmla="*/ 3405647 w 5498758"/>
              <a:gd name="connsiteY795" fmla="*/ 1378703 h 4459172"/>
              <a:gd name="connsiteX796" fmla="*/ 3404417 w 5498758"/>
              <a:gd name="connsiteY796" fmla="*/ 1345910 h 4459172"/>
              <a:gd name="connsiteX797" fmla="*/ 3404024 w 5498758"/>
              <a:gd name="connsiteY797" fmla="*/ 1311883 h 4459172"/>
              <a:gd name="connsiteX798" fmla="*/ 3404430 w 5498758"/>
              <a:gd name="connsiteY798" fmla="*/ 1278002 h 4459172"/>
              <a:gd name="connsiteX799" fmla="*/ 3405697 w 5498758"/>
              <a:gd name="connsiteY799" fmla="*/ 1245354 h 4459172"/>
              <a:gd name="connsiteX800" fmla="*/ 3407893 w 5498758"/>
              <a:gd name="connsiteY800" fmla="*/ 1213985 h 4459172"/>
              <a:gd name="connsiteX801" fmla="*/ 3411088 w 5498758"/>
              <a:gd name="connsiteY801" fmla="*/ 1183936 h 4459172"/>
              <a:gd name="connsiteX802" fmla="*/ 3415354 w 5498758"/>
              <a:gd name="connsiteY802" fmla="*/ 1155250 h 4459172"/>
              <a:gd name="connsiteX803" fmla="*/ 3420760 w 5498758"/>
              <a:gd name="connsiteY803" fmla="*/ 1127971 h 4459172"/>
              <a:gd name="connsiteX804" fmla="*/ 3427374 w 5498758"/>
              <a:gd name="connsiteY804" fmla="*/ 1102139 h 4459172"/>
              <a:gd name="connsiteX805" fmla="*/ 3435268 w 5498758"/>
              <a:gd name="connsiteY805" fmla="*/ 1077801 h 4459172"/>
              <a:gd name="connsiteX806" fmla="*/ 3444512 w 5498758"/>
              <a:gd name="connsiteY806" fmla="*/ 1054997 h 4459172"/>
              <a:gd name="connsiteX807" fmla="*/ 3455174 w 5498758"/>
              <a:gd name="connsiteY807" fmla="*/ 1033771 h 4459172"/>
              <a:gd name="connsiteX808" fmla="*/ 3467327 w 5498758"/>
              <a:gd name="connsiteY808" fmla="*/ 1014166 h 4459172"/>
              <a:gd name="connsiteX809" fmla="*/ 3496380 w 5498758"/>
              <a:gd name="connsiteY809" fmla="*/ 979989 h 4459172"/>
              <a:gd name="connsiteX810" fmla="*/ 3532230 w 5498758"/>
              <a:gd name="connsiteY810" fmla="*/ 952810 h 4459172"/>
              <a:gd name="connsiteX811" fmla="*/ 3552878 w 5498758"/>
              <a:gd name="connsiteY811" fmla="*/ 941952 h 4459172"/>
              <a:gd name="connsiteX812" fmla="*/ 3575436 w 5498758"/>
              <a:gd name="connsiteY812" fmla="*/ 932972 h 4459172"/>
              <a:gd name="connsiteX813" fmla="*/ 3599973 w 5498758"/>
              <a:gd name="connsiteY813" fmla="*/ 925913 h 4459172"/>
              <a:gd name="connsiteX814" fmla="*/ 3626558 w 5498758"/>
              <a:gd name="connsiteY814" fmla="*/ 920817 h 4459172"/>
              <a:gd name="connsiteX815" fmla="*/ 3655263 w 5498758"/>
              <a:gd name="connsiteY815" fmla="*/ 917728 h 4459172"/>
              <a:gd name="connsiteX816" fmla="*/ 2538537 w 5498758"/>
              <a:gd name="connsiteY816" fmla="*/ 623346 h 4459172"/>
              <a:gd name="connsiteX817" fmla="*/ 2664834 w 5498758"/>
              <a:gd name="connsiteY817" fmla="*/ 623346 h 4459172"/>
              <a:gd name="connsiteX818" fmla="*/ 2664834 w 5498758"/>
              <a:gd name="connsiteY818" fmla="*/ 729274 h 4459172"/>
              <a:gd name="connsiteX819" fmla="*/ 2538537 w 5498758"/>
              <a:gd name="connsiteY819" fmla="*/ 729274 h 4459172"/>
              <a:gd name="connsiteX820" fmla="*/ 3538388 w 5498758"/>
              <a:gd name="connsiteY820" fmla="*/ 531682 h 4459172"/>
              <a:gd name="connsiteX821" fmla="*/ 4090442 w 5498758"/>
              <a:gd name="connsiteY821" fmla="*/ 531682 h 4459172"/>
              <a:gd name="connsiteX822" fmla="*/ 4090442 w 5498758"/>
              <a:gd name="connsiteY822" fmla="*/ 596869 h 4459172"/>
              <a:gd name="connsiteX823" fmla="*/ 3538388 w 5498758"/>
              <a:gd name="connsiteY823" fmla="*/ 596869 h 4459172"/>
              <a:gd name="connsiteX824" fmla="*/ 3538388 w 5498758"/>
              <a:gd name="connsiteY824" fmla="*/ 318807 h 4459172"/>
              <a:gd name="connsiteX825" fmla="*/ 4090442 w 5498758"/>
              <a:gd name="connsiteY825" fmla="*/ 318807 h 4459172"/>
              <a:gd name="connsiteX826" fmla="*/ 4090442 w 5498758"/>
              <a:gd name="connsiteY826" fmla="*/ 383994 h 4459172"/>
              <a:gd name="connsiteX827" fmla="*/ 3538388 w 5498758"/>
              <a:gd name="connsiteY827" fmla="*/ 383994 h 4459172"/>
              <a:gd name="connsiteX828" fmla="*/ 4743648 w 5498758"/>
              <a:gd name="connsiteY828" fmla="*/ 4277 h 4459172"/>
              <a:gd name="connsiteX829" fmla="*/ 4971802 w 5498758"/>
              <a:gd name="connsiteY829" fmla="*/ 4277 h 4459172"/>
              <a:gd name="connsiteX830" fmla="*/ 4971802 w 5498758"/>
              <a:gd name="connsiteY830" fmla="*/ 62507 h 4459172"/>
              <a:gd name="connsiteX831" fmla="*/ 4813930 w 5498758"/>
              <a:gd name="connsiteY831" fmla="*/ 62507 h 4459172"/>
              <a:gd name="connsiteX832" fmla="*/ 4813930 w 5498758"/>
              <a:gd name="connsiteY832" fmla="*/ 732154 h 4459172"/>
              <a:gd name="connsiteX833" fmla="*/ 4971802 w 5498758"/>
              <a:gd name="connsiteY833" fmla="*/ 732154 h 4459172"/>
              <a:gd name="connsiteX834" fmla="*/ 4971802 w 5498758"/>
              <a:gd name="connsiteY834" fmla="*/ 790385 h 4459172"/>
              <a:gd name="connsiteX835" fmla="*/ 4743648 w 5498758"/>
              <a:gd name="connsiteY835" fmla="*/ 790385 h 4459172"/>
              <a:gd name="connsiteX836" fmla="*/ 4743648 w 5498758"/>
              <a:gd name="connsiteY836" fmla="*/ 732154 h 4459172"/>
              <a:gd name="connsiteX837" fmla="*/ 4743648 w 5498758"/>
              <a:gd name="connsiteY837" fmla="*/ 62507 h 4459172"/>
              <a:gd name="connsiteX838" fmla="*/ 1841161 w 5498758"/>
              <a:gd name="connsiteY838" fmla="*/ 1 h 4459172"/>
              <a:gd name="connsiteX839" fmla="*/ 1841161 w 5498758"/>
              <a:gd name="connsiteY839" fmla="*/ 60096 h 4459172"/>
              <a:gd name="connsiteX840" fmla="*/ 1811334 w 5498758"/>
              <a:gd name="connsiteY840" fmla="*/ 61447 h 4459172"/>
              <a:gd name="connsiteX841" fmla="*/ 1784317 w 5498758"/>
              <a:gd name="connsiteY841" fmla="*/ 65456 h 4459172"/>
              <a:gd name="connsiteX842" fmla="*/ 1759981 w 5498758"/>
              <a:gd name="connsiteY842" fmla="*/ 72046 h 4459172"/>
              <a:gd name="connsiteX843" fmla="*/ 1738195 w 5498758"/>
              <a:gd name="connsiteY843" fmla="*/ 81149 h 4459172"/>
              <a:gd name="connsiteX844" fmla="*/ 1701760 w 5498758"/>
              <a:gd name="connsiteY844" fmla="*/ 106599 h 4459172"/>
              <a:gd name="connsiteX845" fmla="*/ 1673977 w 5498758"/>
              <a:gd name="connsiteY845" fmla="*/ 141231 h 4459172"/>
              <a:gd name="connsiteX846" fmla="*/ 1663007 w 5498758"/>
              <a:gd name="connsiteY846" fmla="*/ 161808 h 4459172"/>
              <a:gd name="connsiteX847" fmla="*/ 1653812 w 5498758"/>
              <a:gd name="connsiteY847" fmla="*/ 184464 h 4459172"/>
              <a:gd name="connsiteX848" fmla="*/ 1646263 w 5498758"/>
              <a:gd name="connsiteY848" fmla="*/ 209127 h 4459172"/>
              <a:gd name="connsiteX849" fmla="*/ 1640230 w 5498758"/>
              <a:gd name="connsiteY849" fmla="*/ 235723 h 4459172"/>
              <a:gd name="connsiteX850" fmla="*/ 1635584 w 5498758"/>
              <a:gd name="connsiteY850" fmla="*/ 264182 h 4459172"/>
              <a:gd name="connsiteX851" fmla="*/ 1632195 w 5498758"/>
              <a:gd name="connsiteY851" fmla="*/ 294431 h 4459172"/>
              <a:gd name="connsiteX852" fmla="*/ 1629935 w 5498758"/>
              <a:gd name="connsiteY852" fmla="*/ 326398 h 4459172"/>
              <a:gd name="connsiteX853" fmla="*/ 1628674 w 5498758"/>
              <a:gd name="connsiteY853" fmla="*/ 360010 h 4459172"/>
              <a:gd name="connsiteX854" fmla="*/ 1628282 w 5498758"/>
              <a:gd name="connsiteY854" fmla="*/ 395196 h 4459172"/>
              <a:gd name="connsiteX855" fmla="*/ 1628664 w 5498758"/>
              <a:gd name="connsiteY855" fmla="*/ 430731 h 4459172"/>
              <a:gd name="connsiteX856" fmla="*/ 1629898 w 5498758"/>
              <a:gd name="connsiteY856" fmla="*/ 464671 h 4459172"/>
              <a:gd name="connsiteX857" fmla="*/ 1632117 w 5498758"/>
              <a:gd name="connsiteY857" fmla="*/ 496943 h 4459172"/>
              <a:gd name="connsiteX858" fmla="*/ 1635455 w 5498758"/>
              <a:gd name="connsiteY858" fmla="*/ 527477 h 4459172"/>
              <a:gd name="connsiteX859" fmla="*/ 1640043 w 5498758"/>
              <a:gd name="connsiteY859" fmla="*/ 556201 h 4459172"/>
              <a:gd name="connsiteX860" fmla="*/ 1646017 w 5498758"/>
              <a:gd name="connsiteY860" fmla="*/ 583040 h 4459172"/>
              <a:gd name="connsiteX861" fmla="*/ 1653508 w 5498758"/>
              <a:gd name="connsiteY861" fmla="*/ 607925 h 4459172"/>
              <a:gd name="connsiteX862" fmla="*/ 1662650 w 5498758"/>
              <a:gd name="connsiteY862" fmla="*/ 630782 h 4459172"/>
              <a:gd name="connsiteX863" fmla="*/ 1673575 w 5498758"/>
              <a:gd name="connsiteY863" fmla="*/ 651540 h 4459172"/>
              <a:gd name="connsiteX864" fmla="*/ 1701309 w 5498758"/>
              <a:gd name="connsiteY864" fmla="*/ 686466 h 4459172"/>
              <a:gd name="connsiteX865" fmla="*/ 1737775 w 5498758"/>
              <a:gd name="connsiteY865" fmla="*/ 712128 h 4459172"/>
              <a:gd name="connsiteX866" fmla="*/ 1759616 w 5498758"/>
              <a:gd name="connsiteY866" fmla="*/ 721306 h 4459172"/>
              <a:gd name="connsiteX867" fmla="*/ 1784038 w 5498758"/>
              <a:gd name="connsiteY867" fmla="*/ 727950 h 4459172"/>
              <a:gd name="connsiteX868" fmla="*/ 1811175 w 5498758"/>
              <a:gd name="connsiteY868" fmla="*/ 731988 h 4459172"/>
              <a:gd name="connsiteX869" fmla="*/ 1841161 w 5498758"/>
              <a:gd name="connsiteY869" fmla="*/ 733351 h 4459172"/>
              <a:gd name="connsiteX870" fmla="*/ 1841161 w 5498758"/>
              <a:gd name="connsiteY870" fmla="*/ 792427 h 4459172"/>
              <a:gd name="connsiteX871" fmla="*/ 1810003 w 5498758"/>
              <a:gd name="connsiteY871" fmla="*/ 791381 h 4459172"/>
              <a:gd name="connsiteX872" fmla="*/ 1781086 w 5498758"/>
              <a:gd name="connsiteY872" fmla="*/ 788273 h 4459172"/>
              <a:gd name="connsiteX873" fmla="*/ 1754335 w 5498758"/>
              <a:gd name="connsiteY873" fmla="*/ 783144 h 4459172"/>
              <a:gd name="connsiteX874" fmla="*/ 1729676 w 5498758"/>
              <a:gd name="connsiteY874" fmla="*/ 776041 h 4459172"/>
              <a:gd name="connsiteX875" fmla="*/ 1707036 w 5498758"/>
              <a:gd name="connsiteY875" fmla="*/ 767004 h 4459172"/>
              <a:gd name="connsiteX876" fmla="*/ 1686340 w 5498758"/>
              <a:gd name="connsiteY876" fmla="*/ 756080 h 4459172"/>
              <a:gd name="connsiteX877" fmla="*/ 1650489 w 5498758"/>
              <a:gd name="connsiteY877" fmla="*/ 728740 h 4459172"/>
              <a:gd name="connsiteX878" fmla="*/ 1621529 w 5498758"/>
              <a:gd name="connsiteY878" fmla="*/ 694367 h 4459172"/>
              <a:gd name="connsiteX879" fmla="*/ 1609449 w 5498758"/>
              <a:gd name="connsiteY879" fmla="*/ 674653 h 4459172"/>
              <a:gd name="connsiteX880" fmla="*/ 1598870 w 5498758"/>
              <a:gd name="connsiteY880" fmla="*/ 653311 h 4459172"/>
              <a:gd name="connsiteX881" fmla="*/ 1589719 w 5498758"/>
              <a:gd name="connsiteY881" fmla="*/ 630386 h 4459172"/>
              <a:gd name="connsiteX882" fmla="*/ 1581921 w 5498758"/>
              <a:gd name="connsiteY882" fmla="*/ 605921 h 4459172"/>
              <a:gd name="connsiteX883" fmla="*/ 1575402 w 5498758"/>
              <a:gd name="connsiteY883" fmla="*/ 579959 h 4459172"/>
              <a:gd name="connsiteX884" fmla="*/ 1570089 w 5498758"/>
              <a:gd name="connsiteY884" fmla="*/ 552543 h 4459172"/>
              <a:gd name="connsiteX885" fmla="*/ 1565908 w 5498758"/>
              <a:gd name="connsiteY885" fmla="*/ 523719 h 4459172"/>
              <a:gd name="connsiteX886" fmla="*/ 1562785 w 5498758"/>
              <a:gd name="connsiteY886" fmla="*/ 493528 h 4459172"/>
              <a:gd name="connsiteX887" fmla="*/ 1560645 w 5498758"/>
              <a:gd name="connsiteY887" fmla="*/ 462016 h 4459172"/>
              <a:gd name="connsiteX888" fmla="*/ 1559416 w 5498758"/>
              <a:gd name="connsiteY888" fmla="*/ 429223 h 4459172"/>
              <a:gd name="connsiteX889" fmla="*/ 1559022 w 5498758"/>
              <a:gd name="connsiteY889" fmla="*/ 395196 h 4459172"/>
              <a:gd name="connsiteX890" fmla="*/ 1559429 w 5498758"/>
              <a:gd name="connsiteY890" fmla="*/ 361314 h 4459172"/>
              <a:gd name="connsiteX891" fmla="*/ 1560695 w 5498758"/>
              <a:gd name="connsiteY891" fmla="*/ 328666 h 4459172"/>
              <a:gd name="connsiteX892" fmla="*/ 1562891 w 5498758"/>
              <a:gd name="connsiteY892" fmla="*/ 297298 h 4459172"/>
              <a:gd name="connsiteX893" fmla="*/ 1566088 w 5498758"/>
              <a:gd name="connsiteY893" fmla="*/ 267248 h 4459172"/>
              <a:gd name="connsiteX894" fmla="*/ 1570354 w 5498758"/>
              <a:gd name="connsiteY894" fmla="*/ 238562 h 4459172"/>
              <a:gd name="connsiteX895" fmla="*/ 1575759 w 5498758"/>
              <a:gd name="connsiteY895" fmla="*/ 211282 h 4459172"/>
              <a:gd name="connsiteX896" fmla="*/ 1582374 w 5498758"/>
              <a:gd name="connsiteY896" fmla="*/ 185452 h 4459172"/>
              <a:gd name="connsiteX897" fmla="*/ 1590268 w 5498758"/>
              <a:gd name="connsiteY897" fmla="*/ 161113 h 4459172"/>
              <a:gd name="connsiteX898" fmla="*/ 1599513 w 5498758"/>
              <a:gd name="connsiteY898" fmla="*/ 138310 h 4459172"/>
              <a:gd name="connsiteX899" fmla="*/ 1610176 w 5498758"/>
              <a:gd name="connsiteY899" fmla="*/ 117084 h 4459172"/>
              <a:gd name="connsiteX900" fmla="*/ 1622329 w 5498758"/>
              <a:gd name="connsiteY900" fmla="*/ 97478 h 4459172"/>
              <a:gd name="connsiteX901" fmla="*/ 1651382 w 5498758"/>
              <a:gd name="connsiteY901" fmla="*/ 63301 h 4459172"/>
              <a:gd name="connsiteX902" fmla="*/ 1687233 w 5498758"/>
              <a:gd name="connsiteY902" fmla="*/ 36123 h 4459172"/>
              <a:gd name="connsiteX903" fmla="*/ 1707882 w 5498758"/>
              <a:gd name="connsiteY903" fmla="*/ 25265 h 4459172"/>
              <a:gd name="connsiteX904" fmla="*/ 1730440 w 5498758"/>
              <a:gd name="connsiteY904" fmla="*/ 16284 h 4459172"/>
              <a:gd name="connsiteX905" fmla="*/ 1754977 w 5498758"/>
              <a:gd name="connsiteY905" fmla="*/ 9224 h 4459172"/>
              <a:gd name="connsiteX906" fmla="*/ 1781563 w 5498758"/>
              <a:gd name="connsiteY906" fmla="*/ 4130 h 4459172"/>
              <a:gd name="connsiteX907" fmla="*/ 1810268 w 5498758"/>
              <a:gd name="connsiteY907" fmla="*/ 1040 h 4459172"/>
              <a:gd name="connsiteX908" fmla="*/ 5029634 w 5498758"/>
              <a:gd name="connsiteY908" fmla="*/ 1 h 4459172"/>
              <a:gd name="connsiteX909" fmla="*/ 5060528 w 5498758"/>
              <a:gd name="connsiteY909" fmla="*/ 1040 h 4459172"/>
              <a:gd name="connsiteX910" fmla="*/ 5089233 w 5498758"/>
              <a:gd name="connsiteY910" fmla="*/ 4128 h 4459172"/>
              <a:gd name="connsiteX911" fmla="*/ 5115819 w 5498758"/>
              <a:gd name="connsiteY911" fmla="*/ 9224 h 4459172"/>
              <a:gd name="connsiteX912" fmla="*/ 5140355 w 5498758"/>
              <a:gd name="connsiteY912" fmla="*/ 16283 h 4459172"/>
              <a:gd name="connsiteX913" fmla="*/ 5162912 w 5498758"/>
              <a:gd name="connsiteY913" fmla="*/ 25263 h 4459172"/>
              <a:gd name="connsiteX914" fmla="*/ 5183562 w 5498758"/>
              <a:gd name="connsiteY914" fmla="*/ 36121 h 4459172"/>
              <a:gd name="connsiteX915" fmla="*/ 5219411 w 5498758"/>
              <a:gd name="connsiteY915" fmla="*/ 63300 h 4459172"/>
              <a:gd name="connsiteX916" fmla="*/ 5248464 w 5498758"/>
              <a:gd name="connsiteY916" fmla="*/ 97477 h 4459172"/>
              <a:gd name="connsiteX917" fmla="*/ 5260616 w 5498758"/>
              <a:gd name="connsiteY917" fmla="*/ 117083 h 4459172"/>
              <a:gd name="connsiteX918" fmla="*/ 5271279 w 5498758"/>
              <a:gd name="connsiteY918" fmla="*/ 138308 h 4459172"/>
              <a:gd name="connsiteX919" fmla="*/ 5280522 w 5498758"/>
              <a:gd name="connsiteY919" fmla="*/ 161112 h 4459172"/>
              <a:gd name="connsiteX920" fmla="*/ 5288418 w 5498758"/>
              <a:gd name="connsiteY920" fmla="*/ 185450 h 4459172"/>
              <a:gd name="connsiteX921" fmla="*/ 5295032 w 5498758"/>
              <a:gd name="connsiteY921" fmla="*/ 211281 h 4459172"/>
              <a:gd name="connsiteX922" fmla="*/ 5300436 w 5498758"/>
              <a:gd name="connsiteY922" fmla="*/ 238560 h 4459172"/>
              <a:gd name="connsiteX923" fmla="*/ 5304703 w 5498758"/>
              <a:gd name="connsiteY923" fmla="*/ 267247 h 4459172"/>
              <a:gd name="connsiteX924" fmla="*/ 5307899 w 5498758"/>
              <a:gd name="connsiteY924" fmla="*/ 297296 h 4459172"/>
              <a:gd name="connsiteX925" fmla="*/ 5310095 w 5498758"/>
              <a:gd name="connsiteY925" fmla="*/ 328665 h 4459172"/>
              <a:gd name="connsiteX926" fmla="*/ 5311361 w 5498758"/>
              <a:gd name="connsiteY926" fmla="*/ 361313 h 4459172"/>
              <a:gd name="connsiteX927" fmla="*/ 5311768 w 5498758"/>
              <a:gd name="connsiteY927" fmla="*/ 395194 h 4459172"/>
              <a:gd name="connsiteX928" fmla="*/ 5311382 w 5498758"/>
              <a:gd name="connsiteY928" fmla="*/ 429222 h 4459172"/>
              <a:gd name="connsiteX929" fmla="*/ 5310170 w 5498758"/>
              <a:gd name="connsiteY929" fmla="*/ 462014 h 4459172"/>
              <a:gd name="connsiteX930" fmla="*/ 5308058 w 5498758"/>
              <a:gd name="connsiteY930" fmla="*/ 493527 h 4459172"/>
              <a:gd name="connsiteX931" fmla="*/ 5304972 w 5498758"/>
              <a:gd name="connsiteY931" fmla="*/ 523718 h 4459172"/>
              <a:gd name="connsiteX932" fmla="*/ 5300834 w 5498758"/>
              <a:gd name="connsiteY932" fmla="*/ 552543 h 4459172"/>
              <a:gd name="connsiteX933" fmla="*/ 5295566 w 5498758"/>
              <a:gd name="connsiteY933" fmla="*/ 579958 h 4459172"/>
              <a:gd name="connsiteX934" fmla="*/ 5289096 w 5498758"/>
              <a:gd name="connsiteY934" fmla="*/ 605920 h 4459172"/>
              <a:gd name="connsiteX935" fmla="*/ 5281347 w 5498758"/>
              <a:gd name="connsiteY935" fmla="*/ 630385 h 4459172"/>
              <a:gd name="connsiteX936" fmla="*/ 5272242 w 5498758"/>
              <a:gd name="connsiteY936" fmla="*/ 653311 h 4459172"/>
              <a:gd name="connsiteX937" fmla="*/ 5261706 w 5498758"/>
              <a:gd name="connsiteY937" fmla="*/ 674652 h 4459172"/>
              <a:gd name="connsiteX938" fmla="*/ 5249663 w 5498758"/>
              <a:gd name="connsiteY938" fmla="*/ 694367 h 4459172"/>
              <a:gd name="connsiteX939" fmla="*/ 5220750 w 5498758"/>
              <a:gd name="connsiteY939" fmla="*/ 728739 h 4459172"/>
              <a:gd name="connsiteX940" fmla="*/ 5184899 w 5498758"/>
              <a:gd name="connsiteY940" fmla="*/ 756079 h 4459172"/>
              <a:gd name="connsiteX941" fmla="*/ 5164180 w 5498758"/>
              <a:gd name="connsiteY941" fmla="*/ 767004 h 4459172"/>
              <a:gd name="connsiteX942" fmla="*/ 5141500 w 5498758"/>
              <a:gd name="connsiteY942" fmla="*/ 776040 h 4459172"/>
              <a:gd name="connsiteX943" fmla="*/ 5116782 w 5498758"/>
              <a:gd name="connsiteY943" fmla="*/ 783144 h 4459172"/>
              <a:gd name="connsiteX944" fmla="*/ 5089948 w 5498758"/>
              <a:gd name="connsiteY944" fmla="*/ 788272 h 4459172"/>
              <a:gd name="connsiteX945" fmla="*/ 5060925 w 5498758"/>
              <a:gd name="connsiteY945" fmla="*/ 791381 h 4459172"/>
              <a:gd name="connsiteX946" fmla="*/ 5029634 w 5498758"/>
              <a:gd name="connsiteY946" fmla="*/ 792426 h 4459172"/>
              <a:gd name="connsiteX947" fmla="*/ 5029634 w 5498758"/>
              <a:gd name="connsiteY947" fmla="*/ 733351 h 4459172"/>
              <a:gd name="connsiteX948" fmla="*/ 5059950 w 5498758"/>
              <a:gd name="connsiteY948" fmla="*/ 731988 h 4459172"/>
              <a:gd name="connsiteX949" fmla="*/ 5087358 w 5498758"/>
              <a:gd name="connsiteY949" fmla="*/ 727949 h 4459172"/>
              <a:gd name="connsiteX950" fmla="*/ 5111996 w 5498758"/>
              <a:gd name="connsiteY950" fmla="*/ 721305 h 4459172"/>
              <a:gd name="connsiteX951" fmla="*/ 5134005 w 5498758"/>
              <a:gd name="connsiteY951" fmla="*/ 712128 h 4459172"/>
              <a:gd name="connsiteX952" fmla="*/ 5170680 w 5498758"/>
              <a:gd name="connsiteY952" fmla="*/ 686465 h 4459172"/>
              <a:gd name="connsiteX953" fmla="*/ 5198489 w 5498758"/>
              <a:gd name="connsiteY953" fmla="*/ 651539 h 4459172"/>
              <a:gd name="connsiteX954" fmla="*/ 5209414 w 5498758"/>
              <a:gd name="connsiteY954" fmla="*/ 630782 h 4459172"/>
              <a:gd name="connsiteX955" fmla="*/ 5218536 w 5498758"/>
              <a:gd name="connsiteY955" fmla="*/ 607925 h 4459172"/>
              <a:gd name="connsiteX956" fmla="*/ 5225994 w 5498758"/>
              <a:gd name="connsiteY956" fmla="*/ 583040 h 4459172"/>
              <a:gd name="connsiteX957" fmla="*/ 5231926 w 5498758"/>
              <a:gd name="connsiteY957" fmla="*/ 556200 h 4459172"/>
              <a:gd name="connsiteX958" fmla="*/ 5236470 w 5498758"/>
              <a:gd name="connsiteY958" fmla="*/ 527476 h 4459172"/>
              <a:gd name="connsiteX959" fmla="*/ 5239763 w 5498758"/>
              <a:gd name="connsiteY959" fmla="*/ 496942 h 4459172"/>
              <a:gd name="connsiteX960" fmla="*/ 5241944 w 5498758"/>
              <a:gd name="connsiteY960" fmla="*/ 464669 h 4459172"/>
              <a:gd name="connsiteX961" fmla="*/ 5243152 w 5498758"/>
              <a:gd name="connsiteY961" fmla="*/ 430729 h 4459172"/>
              <a:gd name="connsiteX962" fmla="*/ 5243524 w 5498758"/>
              <a:gd name="connsiteY962" fmla="*/ 395194 h 4459172"/>
              <a:gd name="connsiteX963" fmla="*/ 5243133 w 5498758"/>
              <a:gd name="connsiteY963" fmla="*/ 360008 h 4459172"/>
              <a:gd name="connsiteX964" fmla="*/ 5241870 w 5498758"/>
              <a:gd name="connsiteY964" fmla="*/ 326396 h 4459172"/>
              <a:gd name="connsiteX965" fmla="*/ 5239606 w 5498758"/>
              <a:gd name="connsiteY965" fmla="*/ 294430 h 4459172"/>
              <a:gd name="connsiteX966" fmla="*/ 5236210 w 5498758"/>
              <a:gd name="connsiteY966" fmla="*/ 264181 h 4459172"/>
              <a:gd name="connsiteX967" fmla="*/ 5231552 w 5498758"/>
              <a:gd name="connsiteY967" fmla="*/ 235722 h 4459172"/>
              <a:gd name="connsiteX968" fmla="*/ 5225501 w 5498758"/>
              <a:gd name="connsiteY968" fmla="*/ 209126 h 4459172"/>
              <a:gd name="connsiteX969" fmla="*/ 5217926 w 5498758"/>
              <a:gd name="connsiteY969" fmla="*/ 184463 h 4459172"/>
              <a:gd name="connsiteX970" fmla="*/ 5208696 w 5498758"/>
              <a:gd name="connsiteY970" fmla="*/ 161807 h 4459172"/>
              <a:gd name="connsiteX971" fmla="*/ 5197682 w 5498758"/>
              <a:gd name="connsiteY971" fmla="*/ 141229 h 4459172"/>
              <a:gd name="connsiteX972" fmla="*/ 5169776 w 5498758"/>
              <a:gd name="connsiteY972" fmla="*/ 106598 h 4459172"/>
              <a:gd name="connsiteX973" fmla="*/ 5133162 w 5498758"/>
              <a:gd name="connsiteY973" fmla="*/ 81148 h 4459172"/>
              <a:gd name="connsiteX974" fmla="*/ 5111264 w 5498758"/>
              <a:gd name="connsiteY974" fmla="*/ 72045 h 4459172"/>
              <a:gd name="connsiteX975" fmla="*/ 5086797 w 5498758"/>
              <a:gd name="connsiteY975" fmla="*/ 65454 h 4459172"/>
              <a:gd name="connsiteX976" fmla="*/ 5059632 w 5498758"/>
              <a:gd name="connsiteY976" fmla="*/ 61446 h 4459172"/>
              <a:gd name="connsiteX977" fmla="*/ 5029634 w 5498758"/>
              <a:gd name="connsiteY977" fmla="*/ 60095 h 4459172"/>
              <a:gd name="connsiteX978" fmla="*/ 1897218 w 5498758"/>
              <a:gd name="connsiteY978" fmla="*/ 0 h 4459172"/>
              <a:gd name="connsiteX979" fmla="*/ 1928111 w 5498758"/>
              <a:gd name="connsiteY979" fmla="*/ 1039 h 4459172"/>
              <a:gd name="connsiteX980" fmla="*/ 1956816 w 5498758"/>
              <a:gd name="connsiteY980" fmla="*/ 4128 h 4459172"/>
              <a:gd name="connsiteX981" fmla="*/ 1983402 w 5498758"/>
              <a:gd name="connsiteY981" fmla="*/ 9223 h 4459172"/>
              <a:gd name="connsiteX982" fmla="*/ 2007938 w 5498758"/>
              <a:gd name="connsiteY982" fmla="*/ 16282 h 4459172"/>
              <a:gd name="connsiteX983" fmla="*/ 2030496 w 5498758"/>
              <a:gd name="connsiteY983" fmla="*/ 25263 h 4459172"/>
              <a:gd name="connsiteX984" fmla="*/ 2051145 w 5498758"/>
              <a:gd name="connsiteY984" fmla="*/ 36121 h 4459172"/>
              <a:gd name="connsiteX985" fmla="*/ 2086994 w 5498758"/>
              <a:gd name="connsiteY985" fmla="*/ 63300 h 4459172"/>
              <a:gd name="connsiteX986" fmla="*/ 2116047 w 5498758"/>
              <a:gd name="connsiteY986" fmla="*/ 97477 h 4459172"/>
              <a:gd name="connsiteX987" fmla="*/ 2128200 w 5498758"/>
              <a:gd name="connsiteY987" fmla="*/ 117082 h 4459172"/>
              <a:gd name="connsiteX988" fmla="*/ 2138863 w 5498758"/>
              <a:gd name="connsiteY988" fmla="*/ 138308 h 4459172"/>
              <a:gd name="connsiteX989" fmla="*/ 2148106 w 5498758"/>
              <a:gd name="connsiteY989" fmla="*/ 161111 h 4459172"/>
              <a:gd name="connsiteX990" fmla="*/ 2156000 w 5498758"/>
              <a:gd name="connsiteY990" fmla="*/ 185450 h 4459172"/>
              <a:gd name="connsiteX991" fmla="*/ 2162615 w 5498758"/>
              <a:gd name="connsiteY991" fmla="*/ 211281 h 4459172"/>
              <a:gd name="connsiteX992" fmla="*/ 2168020 w 5498758"/>
              <a:gd name="connsiteY992" fmla="*/ 238560 h 4459172"/>
              <a:gd name="connsiteX993" fmla="*/ 2172286 w 5498758"/>
              <a:gd name="connsiteY993" fmla="*/ 267247 h 4459172"/>
              <a:gd name="connsiteX994" fmla="*/ 2175482 w 5498758"/>
              <a:gd name="connsiteY994" fmla="*/ 297296 h 4459172"/>
              <a:gd name="connsiteX995" fmla="*/ 2177678 w 5498758"/>
              <a:gd name="connsiteY995" fmla="*/ 328665 h 4459172"/>
              <a:gd name="connsiteX996" fmla="*/ 2178944 w 5498758"/>
              <a:gd name="connsiteY996" fmla="*/ 361313 h 4459172"/>
              <a:gd name="connsiteX997" fmla="*/ 2179350 w 5498758"/>
              <a:gd name="connsiteY997" fmla="*/ 395194 h 4459172"/>
              <a:gd name="connsiteX998" fmla="*/ 2178964 w 5498758"/>
              <a:gd name="connsiteY998" fmla="*/ 429222 h 4459172"/>
              <a:gd name="connsiteX999" fmla="*/ 2177753 w 5498758"/>
              <a:gd name="connsiteY999" fmla="*/ 462014 h 4459172"/>
              <a:gd name="connsiteX1000" fmla="*/ 2175642 w 5498758"/>
              <a:gd name="connsiteY1000" fmla="*/ 493527 h 4459172"/>
              <a:gd name="connsiteX1001" fmla="*/ 2172554 w 5498758"/>
              <a:gd name="connsiteY1001" fmla="*/ 523718 h 4459172"/>
              <a:gd name="connsiteX1002" fmla="*/ 2168416 w 5498758"/>
              <a:gd name="connsiteY1002" fmla="*/ 552542 h 4459172"/>
              <a:gd name="connsiteX1003" fmla="*/ 2163149 w 5498758"/>
              <a:gd name="connsiteY1003" fmla="*/ 579958 h 4459172"/>
              <a:gd name="connsiteX1004" fmla="*/ 2156679 w 5498758"/>
              <a:gd name="connsiteY1004" fmla="*/ 605919 h 4459172"/>
              <a:gd name="connsiteX1005" fmla="*/ 2148929 w 5498758"/>
              <a:gd name="connsiteY1005" fmla="*/ 630385 h 4459172"/>
              <a:gd name="connsiteX1006" fmla="*/ 2139823 w 5498758"/>
              <a:gd name="connsiteY1006" fmla="*/ 653310 h 4459172"/>
              <a:gd name="connsiteX1007" fmla="*/ 2129287 w 5498758"/>
              <a:gd name="connsiteY1007" fmla="*/ 674652 h 4459172"/>
              <a:gd name="connsiteX1008" fmla="*/ 2117243 w 5498758"/>
              <a:gd name="connsiteY1008" fmla="*/ 694366 h 4459172"/>
              <a:gd name="connsiteX1009" fmla="*/ 2088331 w 5498758"/>
              <a:gd name="connsiteY1009" fmla="*/ 728738 h 4459172"/>
              <a:gd name="connsiteX1010" fmla="*/ 2052479 w 5498758"/>
              <a:gd name="connsiteY1010" fmla="*/ 756079 h 4459172"/>
              <a:gd name="connsiteX1011" fmla="*/ 2031761 w 5498758"/>
              <a:gd name="connsiteY1011" fmla="*/ 767003 h 4459172"/>
              <a:gd name="connsiteX1012" fmla="*/ 2009081 w 5498758"/>
              <a:gd name="connsiteY1012" fmla="*/ 776039 h 4459172"/>
              <a:gd name="connsiteX1013" fmla="*/ 1984362 w 5498758"/>
              <a:gd name="connsiteY1013" fmla="*/ 783143 h 4459172"/>
              <a:gd name="connsiteX1014" fmla="*/ 1957530 w 5498758"/>
              <a:gd name="connsiteY1014" fmla="*/ 788271 h 4459172"/>
              <a:gd name="connsiteX1015" fmla="*/ 1928507 w 5498758"/>
              <a:gd name="connsiteY1015" fmla="*/ 791380 h 4459172"/>
              <a:gd name="connsiteX1016" fmla="*/ 1897218 w 5498758"/>
              <a:gd name="connsiteY1016" fmla="*/ 792425 h 4459172"/>
              <a:gd name="connsiteX1017" fmla="*/ 1897218 w 5498758"/>
              <a:gd name="connsiteY1017" fmla="*/ 733350 h 4459172"/>
              <a:gd name="connsiteX1018" fmla="*/ 1927532 w 5498758"/>
              <a:gd name="connsiteY1018" fmla="*/ 731987 h 4459172"/>
              <a:gd name="connsiteX1019" fmla="*/ 1954939 w 5498758"/>
              <a:gd name="connsiteY1019" fmla="*/ 727948 h 4459172"/>
              <a:gd name="connsiteX1020" fmla="*/ 1979577 w 5498758"/>
              <a:gd name="connsiteY1020" fmla="*/ 721304 h 4459172"/>
              <a:gd name="connsiteX1021" fmla="*/ 2001585 w 5498758"/>
              <a:gd name="connsiteY1021" fmla="*/ 712127 h 4459172"/>
              <a:gd name="connsiteX1022" fmla="*/ 2038261 w 5498758"/>
              <a:gd name="connsiteY1022" fmla="*/ 686465 h 4459172"/>
              <a:gd name="connsiteX1023" fmla="*/ 2066070 w 5498758"/>
              <a:gd name="connsiteY1023" fmla="*/ 651538 h 4459172"/>
              <a:gd name="connsiteX1024" fmla="*/ 2076995 w 5498758"/>
              <a:gd name="connsiteY1024" fmla="*/ 630781 h 4459172"/>
              <a:gd name="connsiteX1025" fmla="*/ 2086118 w 5498758"/>
              <a:gd name="connsiteY1025" fmla="*/ 607924 h 4459172"/>
              <a:gd name="connsiteX1026" fmla="*/ 2093576 w 5498758"/>
              <a:gd name="connsiteY1026" fmla="*/ 583039 h 4459172"/>
              <a:gd name="connsiteX1027" fmla="*/ 2099508 w 5498758"/>
              <a:gd name="connsiteY1027" fmla="*/ 556200 h 4459172"/>
              <a:gd name="connsiteX1028" fmla="*/ 2104052 w 5498758"/>
              <a:gd name="connsiteY1028" fmla="*/ 527476 h 4459172"/>
              <a:gd name="connsiteX1029" fmla="*/ 2107346 w 5498758"/>
              <a:gd name="connsiteY1029" fmla="*/ 496942 h 4459172"/>
              <a:gd name="connsiteX1030" fmla="*/ 2109528 w 5498758"/>
              <a:gd name="connsiteY1030" fmla="*/ 464669 h 4459172"/>
              <a:gd name="connsiteX1031" fmla="*/ 2110736 w 5498758"/>
              <a:gd name="connsiteY1031" fmla="*/ 430729 h 4459172"/>
              <a:gd name="connsiteX1032" fmla="*/ 2111108 w 5498758"/>
              <a:gd name="connsiteY1032" fmla="*/ 395194 h 4459172"/>
              <a:gd name="connsiteX1033" fmla="*/ 2110716 w 5498758"/>
              <a:gd name="connsiteY1033" fmla="*/ 360008 h 4459172"/>
              <a:gd name="connsiteX1034" fmla="*/ 2109453 w 5498758"/>
              <a:gd name="connsiteY1034" fmla="*/ 326396 h 4459172"/>
              <a:gd name="connsiteX1035" fmla="*/ 2107190 w 5498758"/>
              <a:gd name="connsiteY1035" fmla="*/ 294429 h 4459172"/>
              <a:gd name="connsiteX1036" fmla="*/ 2103794 w 5498758"/>
              <a:gd name="connsiteY1036" fmla="*/ 264181 h 4459172"/>
              <a:gd name="connsiteX1037" fmla="*/ 2099136 w 5498758"/>
              <a:gd name="connsiteY1037" fmla="*/ 235721 h 4459172"/>
              <a:gd name="connsiteX1038" fmla="*/ 2093084 w 5498758"/>
              <a:gd name="connsiteY1038" fmla="*/ 209125 h 4459172"/>
              <a:gd name="connsiteX1039" fmla="*/ 2085509 w 5498758"/>
              <a:gd name="connsiteY1039" fmla="*/ 184462 h 4459172"/>
              <a:gd name="connsiteX1040" fmla="*/ 2076280 w 5498758"/>
              <a:gd name="connsiteY1040" fmla="*/ 161806 h 4459172"/>
              <a:gd name="connsiteX1041" fmla="*/ 2065265 w 5498758"/>
              <a:gd name="connsiteY1041" fmla="*/ 141229 h 4459172"/>
              <a:gd name="connsiteX1042" fmla="*/ 2037359 w 5498758"/>
              <a:gd name="connsiteY1042" fmla="*/ 106598 h 4459172"/>
              <a:gd name="connsiteX1043" fmla="*/ 2000745 w 5498758"/>
              <a:gd name="connsiteY1043" fmla="*/ 81147 h 4459172"/>
              <a:gd name="connsiteX1044" fmla="*/ 1978847 w 5498758"/>
              <a:gd name="connsiteY1044" fmla="*/ 72045 h 4459172"/>
              <a:gd name="connsiteX1045" fmla="*/ 1954380 w 5498758"/>
              <a:gd name="connsiteY1045" fmla="*/ 65454 h 4459172"/>
              <a:gd name="connsiteX1046" fmla="*/ 1927214 w 5498758"/>
              <a:gd name="connsiteY1046" fmla="*/ 61446 h 4459172"/>
              <a:gd name="connsiteX1047" fmla="*/ 1897218 w 5498758"/>
              <a:gd name="connsiteY1047" fmla="*/ 60094 h 44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Lst>
            <a:rect l="l" t="t" r="r" b="b"/>
            <a:pathLst>
              <a:path w="5498758" h="4459172">
                <a:moveTo>
                  <a:pt x="3875521" y="4290095"/>
                </a:moveTo>
                <a:lnTo>
                  <a:pt x="4001824" y="4290095"/>
                </a:lnTo>
                <a:lnTo>
                  <a:pt x="4001824" y="4396023"/>
                </a:lnTo>
                <a:lnTo>
                  <a:pt x="3875521" y="4396023"/>
                </a:lnTo>
                <a:close/>
                <a:moveTo>
                  <a:pt x="2034141" y="4198427"/>
                </a:moveTo>
                <a:lnTo>
                  <a:pt x="2586194" y="4198427"/>
                </a:lnTo>
                <a:lnTo>
                  <a:pt x="2586194" y="4263614"/>
                </a:lnTo>
                <a:lnTo>
                  <a:pt x="2034141" y="4263614"/>
                </a:lnTo>
                <a:close/>
                <a:moveTo>
                  <a:pt x="2034141" y="3985552"/>
                </a:moveTo>
                <a:lnTo>
                  <a:pt x="2586194" y="3985552"/>
                </a:lnTo>
                <a:lnTo>
                  <a:pt x="2586194" y="4050739"/>
                </a:lnTo>
                <a:lnTo>
                  <a:pt x="2034141" y="4050739"/>
                </a:lnTo>
                <a:close/>
                <a:moveTo>
                  <a:pt x="3269090" y="3670481"/>
                </a:moveTo>
                <a:lnTo>
                  <a:pt x="3497245" y="3670481"/>
                </a:lnTo>
                <a:lnTo>
                  <a:pt x="3497245" y="3728711"/>
                </a:lnTo>
                <a:lnTo>
                  <a:pt x="3497245" y="4399124"/>
                </a:lnTo>
                <a:lnTo>
                  <a:pt x="3497245" y="4457355"/>
                </a:lnTo>
                <a:lnTo>
                  <a:pt x="3269090" y="4457355"/>
                </a:lnTo>
                <a:lnTo>
                  <a:pt x="3269090" y="4399124"/>
                </a:lnTo>
                <a:lnTo>
                  <a:pt x="3426962" y="4399124"/>
                </a:lnTo>
                <a:lnTo>
                  <a:pt x="3426962" y="3728711"/>
                </a:lnTo>
                <a:lnTo>
                  <a:pt x="3269090" y="3728711"/>
                </a:lnTo>
                <a:close/>
                <a:moveTo>
                  <a:pt x="2980062" y="3670481"/>
                </a:moveTo>
                <a:lnTo>
                  <a:pt x="3208209" y="3670481"/>
                </a:lnTo>
                <a:lnTo>
                  <a:pt x="3208209" y="3728711"/>
                </a:lnTo>
                <a:lnTo>
                  <a:pt x="3050336" y="3728711"/>
                </a:lnTo>
                <a:lnTo>
                  <a:pt x="3050336" y="4399124"/>
                </a:lnTo>
                <a:lnTo>
                  <a:pt x="3208209" y="4399124"/>
                </a:lnTo>
                <a:lnTo>
                  <a:pt x="3208209" y="4457355"/>
                </a:lnTo>
                <a:lnTo>
                  <a:pt x="2980062" y="4457355"/>
                </a:lnTo>
                <a:lnTo>
                  <a:pt x="2980062" y="4399124"/>
                </a:lnTo>
                <a:lnTo>
                  <a:pt x="2980062" y="3728711"/>
                </a:lnTo>
                <a:close/>
                <a:moveTo>
                  <a:pt x="5216619" y="3666747"/>
                </a:moveTo>
                <a:lnTo>
                  <a:pt x="5247512" y="3667786"/>
                </a:lnTo>
                <a:lnTo>
                  <a:pt x="5276218" y="3670875"/>
                </a:lnTo>
                <a:lnTo>
                  <a:pt x="5302804" y="3675971"/>
                </a:lnTo>
                <a:lnTo>
                  <a:pt x="5327340" y="3683030"/>
                </a:lnTo>
                <a:lnTo>
                  <a:pt x="5349898" y="3692010"/>
                </a:lnTo>
                <a:lnTo>
                  <a:pt x="5370546" y="3702868"/>
                </a:lnTo>
                <a:lnTo>
                  <a:pt x="5406397" y="3730047"/>
                </a:lnTo>
                <a:lnTo>
                  <a:pt x="5435450" y="3764224"/>
                </a:lnTo>
                <a:lnTo>
                  <a:pt x="5447604" y="3783829"/>
                </a:lnTo>
                <a:lnTo>
                  <a:pt x="5458267" y="3805055"/>
                </a:lnTo>
                <a:lnTo>
                  <a:pt x="5467511" y="3827858"/>
                </a:lnTo>
                <a:lnTo>
                  <a:pt x="5475406" y="3852197"/>
                </a:lnTo>
                <a:lnTo>
                  <a:pt x="5482020" y="3878028"/>
                </a:lnTo>
                <a:lnTo>
                  <a:pt x="5487426" y="3905307"/>
                </a:lnTo>
                <a:lnTo>
                  <a:pt x="5491692" y="3933993"/>
                </a:lnTo>
                <a:lnTo>
                  <a:pt x="5494888" y="3964042"/>
                </a:lnTo>
                <a:lnTo>
                  <a:pt x="5497084" y="3995412"/>
                </a:lnTo>
                <a:lnTo>
                  <a:pt x="5498352" y="4028059"/>
                </a:lnTo>
                <a:lnTo>
                  <a:pt x="5498758" y="4061941"/>
                </a:lnTo>
                <a:lnTo>
                  <a:pt x="5498370" y="4095968"/>
                </a:lnTo>
                <a:lnTo>
                  <a:pt x="5497160" y="4128760"/>
                </a:lnTo>
                <a:lnTo>
                  <a:pt x="5495049" y="4160274"/>
                </a:lnTo>
                <a:lnTo>
                  <a:pt x="5491962" y="4190464"/>
                </a:lnTo>
                <a:lnTo>
                  <a:pt x="5487822" y="4219289"/>
                </a:lnTo>
                <a:lnTo>
                  <a:pt x="5482556" y="4246704"/>
                </a:lnTo>
                <a:lnTo>
                  <a:pt x="5476085" y="4272666"/>
                </a:lnTo>
                <a:lnTo>
                  <a:pt x="5468335" y="4297132"/>
                </a:lnTo>
                <a:lnTo>
                  <a:pt x="5459230" y="4320057"/>
                </a:lnTo>
                <a:lnTo>
                  <a:pt x="5448693" y="4341398"/>
                </a:lnTo>
                <a:lnTo>
                  <a:pt x="5436648" y="4361113"/>
                </a:lnTo>
                <a:lnTo>
                  <a:pt x="5407736" y="4395485"/>
                </a:lnTo>
                <a:lnTo>
                  <a:pt x="5371884" y="4422825"/>
                </a:lnTo>
                <a:lnTo>
                  <a:pt x="5351165" y="4433750"/>
                </a:lnTo>
                <a:lnTo>
                  <a:pt x="5328485" y="4442786"/>
                </a:lnTo>
                <a:lnTo>
                  <a:pt x="5303766" y="4449890"/>
                </a:lnTo>
                <a:lnTo>
                  <a:pt x="5276932" y="4455018"/>
                </a:lnTo>
                <a:lnTo>
                  <a:pt x="5247908" y="4458127"/>
                </a:lnTo>
                <a:lnTo>
                  <a:pt x="5216619" y="4459172"/>
                </a:lnTo>
                <a:lnTo>
                  <a:pt x="5216619" y="4400097"/>
                </a:lnTo>
                <a:lnTo>
                  <a:pt x="5246934" y="4398734"/>
                </a:lnTo>
                <a:lnTo>
                  <a:pt x="5274342" y="4394695"/>
                </a:lnTo>
                <a:lnTo>
                  <a:pt x="5298981" y="4388051"/>
                </a:lnTo>
                <a:lnTo>
                  <a:pt x="5320990" y="4378874"/>
                </a:lnTo>
                <a:lnTo>
                  <a:pt x="5357666" y="4353212"/>
                </a:lnTo>
                <a:lnTo>
                  <a:pt x="5385476" y="4318285"/>
                </a:lnTo>
                <a:lnTo>
                  <a:pt x="5396402" y="4297528"/>
                </a:lnTo>
                <a:lnTo>
                  <a:pt x="5405524" y="4274671"/>
                </a:lnTo>
                <a:lnTo>
                  <a:pt x="5412982" y="4249786"/>
                </a:lnTo>
                <a:lnTo>
                  <a:pt x="5418916" y="4222947"/>
                </a:lnTo>
                <a:lnTo>
                  <a:pt x="5423460" y="4194223"/>
                </a:lnTo>
                <a:lnTo>
                  <a:pt x="5426754" y="4163689"/>
                </a:lnTo>
                <a:lnTo>
                  <a:pt x="5428935" y="4131416"/>
                </a:lnTo>
                <a:lnTo>
                  <a:pt x="5430142" y="4097476"/>
                </a:lnTo>
                <a:lnTo>
                  <a:pt x="5430514" y="4061941"/>
                </a:lnTo>
                <a:lnTo>
                  <a:pt x="5430122" y="4026755"/>
                </a:lnTo>
                <a:lnTo>
                  <a:pt x="5428860" y="3993143"/>
                </a:lnTo>
                <a:lnTo>
                  <a:pt x="5426596" y="3961177"/>
                </a:lnTo>
                <a:lnTo>
                  <a:pt x="5423200" y="3930927"/>
                </a:lnTo>
                <a:lnTo>
                  <a:pt x="5418542" y="3902469"/>
                </a:lnTo>
                <a:lnTo>
                  <a:pt x="5412490" y="3875872"/>
                </a:lnTo>
                <a:lnTo>
                  <a:pt x="5404915" y="3851210"/>
                </a:lnTo>
                <a:lnTo>
                  <a:pt x="5395686" y="3828553"/>
                </a:lnTo>
                <a:lnTo>
                  <a:pt x="5384671" y="3807976"/>
                </a:lnTo>
                <a:lnTo>
                  <a:pt x="5356765" y="3773345"/>
                </a:lnTo>
                <a:lnTo>
                  <a:pt x="5320150" y="3747894"/>
                </a:lnTo>
                <a:lnTo>
                  <a:pt x="5298251" y="3738792"/>
                </a:lnTo>
                <a:lnTo>
                  <a:pt x="5273782" y="3732201"/>
                </a:lnTo>
                <a:lnTo>
                  <a:pt x="5246616" y="3728193"/>
                </a:lnTo>
                <a:lnTo>
                  <a:pt x="5216619" y="3726841"/>
                </a:lnTo>
                <a:close/>
                <a:moveTo>
                  <a:pt x="5160582" y="3666747"/>
                </a:moveTo>
                <a:lnTo>
                  <a:pt x="5160582" y="3726841"/>
                </a:lnTo>
                <a:lnTo>
                  <a:pt x="5130753" y="3728193"/>
                </a:lnTo>
                <a:lnTo>
                  <a:pt x="5103735" y="3732201"/>
                </a:lnTo>
                <a:lnTo>
                  <a:pt x="5079398" y="3738792"/>
                </a:lnTo>
                <a:lnTo>
                  <a:pt x="5057612" y="3747894"/>
                </a:lnTo>
                <a:lnTo>
                  <a:pt x="5021178" y="3773345"/>
                </a:lnTo>
                <a:lnTo>
                  <a:pt x="4993394" y="3807976"/>
                </a:lnTo>
                <a:lnTo>
                  <a:pt x="4982426" y="3828553"/>
                </a:lnTo>
                <a:lnTo>
                  <a:pt x="4973230" y="3851210"/>
                </a:lnTo>
                <a:lnTo>
                  <a:pt x="4965682" y="3875872"/>
                </a:lnTo>
                <a:lnTo>
                  <a:pt x="4959648" y="3902469"/>
                </a:lnTo>
                <a:lnTo>
                  <a:pt x="4955003" y="3930927"/>
                </a:lnTo>
                <a:lnTo>
                  <a:pt x="4951615" y="3961177"/>
                </a:lnTo>
                <a:lnTo>
                  <a:pt x="4949355" y="3993143"/>
                </a:lnTo>
                <a:lnTo>
                  <a:pt x="4948094" y="4026755"/>
                </a:lnTo>
                <a:lnTo>
                  <a:pt x="4947702" y="4061941"/>
                </a:lnTo>
                <a:lnTo>
                  <a:pt x="4948084" y="4097476"/>
                </a:lnTo>
                <a:lnTo>
                  <a:pt x="4949318" y="4131416"/>
                </a:lnTo>
                <a:lnTo>
                  <a:pt x="4951536" y="4163689"/>
                </a:lnTo>
                <a:lnTo>
                  <a:pt x="4954874" y="4194223"/>
                </a:lnTo>
                <a:lnTo>
                  <a:pt x="4959462" y="4222947"/>
                </a:lnTo>
                <a:lnTo>
                  <a:pt x="4965436" y="4249786"/>
                </a:lnTo>
                <a:lnTo>
                  <a:pt x="4972926" y="4274671"/>
                </a:lnTo>
                <a:lnTo>
                  <a:pt x="4982067" y="4297528"/>
                </a:lnTo>
                <a:lnTo>
                  <a:pt x="4992992" y="4318285"/>
                </a:lnTo>
                <a:lnTo>
                  <a:pt x="5020726" y="4353212"/>
                </a:lnTo>
                <a:lnTo>
                  <a:pt x="5057192" y="4378874"/>
                </a:lnTo>
                <a:lnTo>
                  <a:pt x="5079032" y="4388051"/>
                </a:lnTo>
                <a:lnTo>
                  <a:pt x="5103455" y="4394695"/>
                </a:lnTo>
                <a:lnTo>
                  <a:pt x="5130594" y="4398734"/>
                </a:lnTo>
                <a:lnTo>
                  <a:pt x="5160582" y="4400097"/>
                </a:lnTo>
                <a:lnTo>
                  <a:pt x="5160582" y="4459172"/>
                </a:lnTo>
                <a:lnTo>
                  <a:pt x="5129424" y="4458127"/>
                </a:lnTo>
                <a:lnTo>
                  <a:pt x="5100505" y="4455018"/>
                </a:lnTo>
                <a:lnTo>
                  <a:pt x="5073755" y="4449890"/>
                </a:lnTo>
                <a:lnTo>
                  <a:pt x="5049096" y="4442786"/>
                </a:lnTo>
                <a:lnTo>
                  <a:pt x="5026456" y="4433750"/>
                </a:lnTo>
                <a:lnTo>
                  <a:pt x="5005761" y="4422825"/>
                </a:lnTo>
                <a:lnTo>
                  <a:pt x="4969910" y="4395485"/>
                </a:lnTo>
                <a:lnTo>
                  <a:pt x="4940950" y="4361113"/>
                </a:lnTo>
                <a:lnTo>
                  <a:pt x="4928870" y="4341398"/>
                </a:lnTo>
                <a:lnTo>
                  <a:pt x="4918290" y="4320057"/>
                </a:lnTo>
                <a:lnTo>
                  <a:pt x="4909140" y="4297132"/>
                </a:lnTo>
                <a:lnTo>
                  <a:pt x="4901341" y="4272666"/>
                </a:lnTo>
                <a:lnTo>
                  <a:pt x="4894822" y="4246704"/>
                </a:lnTo>
                <a:lnTo>
                  <a:pt x="4889509" y="4219289"/>
                </a:lnTo>
                <a:lnTo>
                  <a:pt x="4885328" y="4190464"/>
                </a:lnTo>
                <a:lnTo>
                  <a:pt x="4882204" y="4160274"/>
                </a:lnTo>
                <a:lnTo>
                  <a:pt x="4880065" y="4128760"/>
                </a:lnTo>
                <a:lnTo>
                  <a:pt x="4878836" y="4095968"/>
                </a:lnTo>
                <a:lnTo>
                  <a:pt x="4878442" y="4061941"/>
                </a:lnTo>
                <a:lnTo>
                  <a:pt x="4878849" y="4028059"/>
                </a:lnTo>
                <a:lnTo>
                  <a:pt x="4880116" y="3995412"/>
                </a:lnTo>
                <a:lnTo>
                  <a:pt x="4882312" y="3964042"/>
                </a:lnTo>
                <a:lnTo>
                  <a:pt x="4885508" y="3933993"/>
                </a:lnTo>
                <a:lnTo>
                  <a:pt x="4889774" y="3905307"/>
                </a:lnTo>
                <a:lnTo>
                  <a:pt x="4895179" y="3878028"/>
                </a:lnTo>
                <a:lnTo>
                  <a:pt x="4901794" y="3852197"/>
                </a:lnTo>
                <a:lnTo>
                  <a:pt x="4909688" y="3827858"/>
                </a:lnTo>
                <a:lnTo>
                  <a:pt x="4918933" y="3805055"/>
                </a:lnTo>
                <a:lnTo>
                  <a:pt x="4929596" y="3783829"/>
                </a:lnTo>
                <a:lnTo>
                  <a:pt x="4941748" y="3764224"/>
                </a:lnTo>
                <a:lnTo>
                  <a:pt x="4970802" y="3730047"/>
                </a:lnTo>
                <a:lnTo>
                  <a:pt x="5006652" y="3702868"/>
                </a:lnTo>
                <a:lnTo>
                  <a:pt x="5027302" y="3692010"/>
                </a:lnTo>
                <a:lnTo>
                  <a:pt x="5049860" y="3683030"/>
                </a:lnTo>
                <a:lnTo>
                  <a:pt x="5074396" y="3675971"/>
                </a:lnTo>
                <a:lnTo>
                  <a:pt x="5100983" y="3670875"/>
                </a:lnTo>
                <a:lnTo>
                  <a:pt x="5129688" y="3667786"/>
                </a:lnTo>
                <a:close/>
                <a:moveTo>
                  <a:pt x="859902" y="3666747"/>
                </a:moveTo>
                <a:lnTo>
                  <a:pt x="890796" y="3667786"/>
                </a:lnTo>
                <a:lnTo>
                  <a:pt x="919501" y="3670875"/>
                </a:lnTo>
                <a:lnTo>
                  <a:pt x="946088" y="3675971"/>
                </a:lnTo>
                <a:lnTo>
                  <a:pt x="970625" y="3683030"/>
                </a:lnTo>
                <a:lnTo>
                  <a:pt x="993183" y="3692010"/>
                </a:lnTo>
                <a:lnTo>
                  <a:pt x="1013832" y="3702868"/>
                </a:lnTo>
                <a:lnTo>
                  <a:pt x="1049682" y="3730047"/>
                </a:lnTo>
                <a:lnTo>
                  <a:pt x="1078736" y="3764224"/>
                </a:lnTo>
                <a:lnTo>
                  <a:pt x="1090888" y="3783829"/>
                </a:lnTo>
                <a:lnTo>
                  <a:pt x="1101552" y="3805055"/>
                </a:lnTo>
                <a:lnTo>
                  <a:pt x="1110795" y="3827858"/>
                </a:lnTo>
                <a:lnTo>
                  <a:pt x="1118690" y="3852197"/>
                </a:lnTo>
                <a:lnTo>
                  <a:pt x="1125304" y="3878028"/>
                </a:lnTo>
                <a:lnTo>
                  <a:pt x="1130710" y="3905307"/>
                </a:lnTo>
                <a:lnTo>
                  <a:pt x="1134975" y="3933993"/>
                </a:lnTo>
                <a:lnTo>
                  <a:pt x="1138171" y="3964042"/>
                </a:lnTo>
                <a:lnTo>
                  <a:pt x="1140367" y="3995412"/>
                </a:lnTo>
                <a:lnTo>
                  <a:pt x="1141633" y="4028059"/>
                </a:lnTo>
                <a:lnTo>
                  <a:pt x="1142040" y="4061941"/>
                </a:lnTo>
                <a:lnTo>
                  <a:pt x="1141653" y="4095968"/>
                </a:lnTo>
                <a:lnTo>
                  <a:pt x="1140442" y="4128760"/>
                </a:lnTo>
                <a:lnTo>
                  <a:pt x="1138331" y="4160274"/>
                </a:lnTo>
                <a:lnTo>
                  <a:pt x="1135244" y="4190464"/>
                </a:lnTo>
                <a:lnTo>
                  <a:pt x="1131105" y="4219289"/>
                </a:lnTo>
                <a:lnTo>
                  <a:pt x="1125838" y="4246704"/>
                </a:lnTo>
                <a:lnTo>
                  <a:pt x="1119368" y="4272666"/>
                </a:lnTo>
                <a:lnTo>
                  <a:pt x="1111618" y="4297132"/>
                </a:lnTo>
                <a:lnTo>
                  <a:pt x="1102512" y="4320057"/>
                </a:lnTo>
                <a:lnTo>
                  <a:pt x="1091976" y="4341398"/>
                </a:lnTo>
                <a:lnTo>
                  <a:pt x="1079931" y="4361113"/>
                </a:lnTo>
                <a:lnTo>
                  <a:pt x="1051018" y="4395485"/>
                </a:lnTo>
                <a:lnTo>
                  <a:pt x="1015166" y="4422825"/>
                </a:lnTo>
                <a:lnTo>
                  <a:pt x="994448" y="4433750"/>
                </a:lnTo>
                <a:lnTo>
                  <a:pt x="971768" y="4442786"/>
                </a:lnTo>
                <a:lnTo>
                  <a:pt x="947048" y="4449890"/>
                </a:lnTo>
                <a:lnTo>
                  <a:pt x="920215" y="4455018"/>
                </a:lnTo>
                <a:lnTo>
                  <a:pt x="891191" y="4458127"/>
                </a:lnTo>
                <a:lnTo>
                  <a:pt x="859902" y="4459172"/>
                </a:lnTo>
                <a:lnTo>
                  <a:pt x="859902" y="4400097"/>
                </a:lnTo>
                <a:lnTo>
                  <a:pt x="890216" y="4398734"/>
                </a:lnTo>
                <a:lnTo>
                  <a:pt x="917625" y="4394695"/>
                </a:lnTo>
                <a:lnTo>
                  <a:pt x="942264" y="4388051"/>
                </a:lnTo>
                <a:lnTo>
                  <a:pt x="964272" y="4378874"/>
                </a:lnTo>
                <a:lnTo>
                  <a:pt x="1000948" y="4353212"/>
                </a:lnTo>
                <a:lnTo>
                  <a:pt x="1028759" y="4318285"/>
                </a:lnTo>
                <a:lnTo>
                  <a:pt x="1039684" y="4297528"/>
                </a:lnTo>
                <a:lnTo>
                  <a:pt x="1048807" y="4274671"/>
                </a:lnTo>
                <a:lnTo>
                  <a:pt x="1056265" y="4249786"/>
                </a:lnTo>
                <a:lnTo>
                  <a:pt x="1062197" y="4222947"/>
                </a:lnTo>
                <a:lnTo>
                  <a:pt x="1066741" y="4194223"/>
                </a:lnTo>
                <a:lnTo>
                  <a:pt x="1070035" y="4163689"/>
                </a:lnTo>
                <a:lnTo>
                  <a:pt x="1072217" y="4131416"/>
                </a:lnTo>
                <a:lnTo>
                  <a:pt x="1073425" y="4097476"/>
                </a:lnTo>
                <a:lnTo>
                  <a:pt x="1073797" y="4061941"/>
                </a:lnTo>
                <a:lnTo>
                  <a:pt x="1073405" y="4026755"/>
                </a:lnTo>
                <a:lnTo>
                  <a:pt x="1072143" y="3993143"/>
                </a:lnTo>
                <a:lnTo>
                  <a:pt x="1069879" y="3961177"/>
                </a:lnTo>
                <a:lnTo>
                  <a:pt x="1066483" y="3930927"/>
                </a:lnTo>
                <a:lnTo>
                  <a:pt x="1061825" y="3902469"/>
                </a:lnTo>
                <a:lnTo>
                  <a:pt x="1055773" y="3875872"/>
                </a:lnTo>
                <a:lnTo>
                  <a:pt x="1048198" y="3851210"/>
                </a:lnTo>
                <a:lnTo>
                  <a:pt x="1038968" y="3828553"/>
                </a:lnTo>
                <a:lnTo>
                  <a:pt x="1027954" y="3807976"/>
                </a:lnTo>
                <a:lnTo>
                  <a:pt x="1000047" y="3773345"/>
                </a:lnTo>
                <a:lnTo>
                  <a:pt x="963432" y="3747894"/>
                </a:lnTo>
                <a:lnTo>
                  <a:pt x="941533" y="3738792"/>
                </a:lnTo>
                <a:lnTo>
                  <a:pt x="917065" y="3732201"/>
                </a:lnTo>
                <a:lnTo>
                  <a:pt x="889898" y="3728193"/>
                </a:lnTo>
                <a:lnTo>
                  <a:pt x="859902" y="3726841"/>
                </a:lnTo>
                <a:close/>
                <a:moveTo>
                  <a:pt x="803845" y="3666747"/>
                </a:moveTo>
                <a:lnTo>
                  <a:pt x="803845" y="3726841"/>
                </a:lnTo>
                <a:lnTo>
                  <a:pt x="774018" y="3728193"/>
                </a:lnTo>
                <a:lnTo>
                  <a:pt x="747000" y="3732201"/>
                </a:lnTo>
                <a:lnTo>
                  <a:pt x="722664" y="3738792"/>
                </a:lnTo>
                <a:lnTo>
                  <a:pt x="700878" y="3747894"/>
                </a:lnTo>
                <a:lnTo>
                  <a:pt x="664443" y="3773345"/>
                </a:lnTo>
                <a:lnTo>
                  <a:pt x="636661" y="3807976"/>
                </a:lnTo>
                <a:lnTo>
                  <a:pt x="625691" y="3828553"/>
                </a:lnTo>
                <a:lnTo>
                  <a:pt x="616496" y="3851210"/>
                </a:lnTo>
                <a:lnTo>
                  <a:pt x="608947" y="3875872"/>
                </a:lnTo>
                <a:lnTo>
                  <a:pt x="602914" y="3902469"/>
                </a:lnTo>
                <a:lnTo>
                  <a:pt x="598268" y="3930927"/>
                </a:lnTo>
                <a:lnTo>
                  <a:pt x="594879" y="3961177"/>
                </a:lnTo>
                <a:lnTo>
                  <a:pt x="592619" y="3993143"/>
                </a:lnTo>
                <a:lnTo>
                  <a:pt x="591358" y="4026755"/>
                </a:lnTo>
                <a:lnTo>
                  <a:pt x="590966" y="4061941"/>
                </a:lnTo>
                <a:lnTo>
                  <a:pt x="591348" y="4097476"/>
                </a:lnTo>
                <a:lnTo>
                  <a:pt x="592582" y="4131416"/>
                </a:lnTo>
                <a:lnTo>
                  <a:pt x="594801" y="4163689"/>
                </a:lnTo>
                <a:lnTo>
                  <a:pt x="598139" y="4194223"/>
                </a:lnTo>
                <a:lnTo>
                  <a:pt x="602727" y="4222947"/>
                </a:lnTo>
                <a:lnTo>
                  <a:pt x="608701" y="4249786"/>
                </a:lnTo>
                <a:lnTo>
                  <a:pt x="616192" y="4274671"/>
                </a:lnTo>
                <a:lnTo>
                  <a:pt x="625333" y="4297528"/>
                </a:lnTo>
                <a:lnTo>
                  <a:pt x="636259" y="4318285"/>
                </a:lnTo>
                <a:lnTo>
                  <a:pt x="663993" y="4353212"/>
                </a:lnTo>
                <a:lnTo>
                  <a:pt x="700458" y="4378874"/>
                </a:lnTo>
                <a:lnTo>
                  <a:pt x="722299" y="4388051"/>
                </a:lnTo>
                <a:lnTo>
                  <a:pt x="746721" y="4394695"/>
                </a:lnTo>
                <a:lnTo>
                  <a:pt x="773858" y="4398734"/>
                </a:lnTo>
                <a:lnTo>
                  <a:pt x="803845" y="4400097"/>
                </a:lnTo>
                <a:lnTo>
                  <a:pt x="803845" y="4459172"/>
                </a:lnTo>
                <a:lnTo>
                  <a:pt x="772687" y="4458127"/>
                </a:lnTo>
                <a:lnTo>
                  <a:pt x="743769" y="4455018"/>
                </a:lnTo>
                <a:lnTo>
                  <a:pt x="717018" y="4449890"/>
                </a:lnTo>
                <a:lnTo>
                  <a:pt x="692360" y="4442786"/>
                </a:lnTo>
                <a:lnTo>
                  <a:pt x="669720" y="4433750"/>
                </a:lnTo>
                <a:lnTo>
                  <a:pt x="649024" y="4422825"/>
                </a:lnTo>
                <a:lnTo>
                  <a:pt x="613173" y="4395485"/>
                </a:lnTo>
                <a:lnTo>
                  <a:pt x="584213" y="4361113"/>
                </a:lnTo>
                <a:lnTo>
                  <a:pt x="572133" y="4341398"/>
                </a:lnTo>
                <a:lnTo>
                  <a:pt x="561554" y="4320057"/>
                </a:lnTo>
                <a:lnTo>
                  <a:pt x="552403" y="4297132"/>
                </a:lnTo>
                <a:lnTo>
                  <a:pt x="544605" y="4272666"/>
                </a:lnTo>
                <a:lnTo>
                  <a:pt x="538086" y="4246704"/>
                </a:lnTo>
                <a:lnTo>
                  <a:pt x="532773" y="4219289"/>
                </a:lnTo>
                <a:lnTo>
                  <a:pt x="528592" y="4190464"/>
                </a:lnTo>
                <a:lnTo>
                  <a:pt x="525469" y="4160274"/>
                </a:lnTo>
                <a:lnTo>
                  <a:pt x="523329" y="4128760"/>
                </a:lnTo>
                <a:lnTo>
                  <a:pt x="522100" y="4095968"/>
                </a:lnTo>
                <a:lnTo>
                  <a:pt x="521706" y="4061941"/>
                </a:lnTo>
                <a:lnTo>
                  <a:pt x="522113" y="4028059"/>
                </a:lnTo>
                <a:lnTo>
                  <a:pt x="523379" y="3995412"/>
                </a:lnTo>
                <a:lnTo>
                  <a:pt x="525575" y="3964042"/>
                </a:lnTo>
                <a:lnTo>
                  <a:pt x="528772" y="3933993"/>
                </a:lnTo>
                <a:lnTo>
                  <a:pt x="533038" y="3905307"/>
                </a:lnTo>
                <a:lnTo>
                  <a:pt x="538443" y="3878028"/>
                </a:lnTo>
                <a:lnTo>
                  <a:pt x="545058" y="3852197"/>
                </a:lnTo>
                <a:lnTo>
                  <a:pt x="552952" y="3827858"/>
                </a:lnTo>
                <a:lnTo>
                  <a:pt x="562197" y="3805055"/>
                </a:lnTo>
                <a:lnTo>
                  <a:pt x="572860" y="3783829"/>
                </a:lnTo>
                <a:lnTo>
                  <a:pt x="585013" y="3764224"/>
                </a:lnTo>
                <a:lnTo>
                  <a:pt x="614066" y="3730047"/>
                </a:lnTo>
                <a:lnTo>
                  <a:pt x="649917" y="3702868"/>
                </a:lnTo>
                <a:lnTo>
                  <a:pt x="670566" y="3692010"/>
                </a:lnTo>
                <a:lnTo>
                  <a:pt x="693123" y="3683030"/>
                </a:lnTo>
                <a:lnTo>
                  <a:pt x="717661" y="3675971"/>
                </a:lnTo>
                <a:lnTo>
                  <a:pt x="744246" y="3670875"/>
                </a:lnTo>
                <a:lnTo>
                  <a:pt x="772951" y="3667786"/>
                </a:lnTo>
                <a:close/>
                <a:moveTo>
                  <a:pt x="308214" y="3373408"/>
                </a:moveTo>
                <a:lnTo>
                  <a:pt x="333981" y="3375652"/>
                </a:lnTo>
                <a:lnTo>
                  <a:pt x="353923" y="3383720"/>
                </a:lnTo>
                <a:lnTo>
                  <a:pt x="366798" y="3399619"/>
                </a:lnTo>
                <a:lnTo>
                  <a:pt x="371366" y="3425353"/>
                </a:lnTo>
                <a:lnTo>
                  <a:pt x="366798" y="3452265"/>
                </a:lnTo>
                <a:lnTo>
                  <a:pt x="353923" y="3468768"/>
                </a:lnTo>
                <a:lnTo>
                  <a:pt x="333981" y="3477060"/>
                </a:lnTo>
                <a:lnTo>
                  <a:pt x="308214" y="3479336"/>
                </a:lnTo>
                <a:lnTo>
                  <a:pt x="282447" y="3477060"/>
                </a:lnTo>
                <a:lnTo>
                  <a:pt x="262505" y="3468768"/>
                </a:lnTo>
                <a:lnTo>
                  <a:pt x="249631" y="3452265"/>
                </a:lnTo>
                <a:lnTo>
                  <a:pt x="245063" y="3425353"/>
                </a:lnTo>
                <a:lnTo>
                  <a:pt x="249774" y="3399619"/>
                </a:lnTo>
                <a:lnTo>
                  <a:pt x="262889" y="3383720"/>
                </a:lnTo>
                <a:lnTo>
                  <a:pt x="282879" y="3375652"/>
                </a:lnTo>
                <a:close/>
                <a:moveTo>
                  <a:pt x="1504247" y="3281741"/>
                </a:moveTo>
                <a:lnTo>
                  <a:pt x="2056300" y="3281741"/>
                </a:lnTo>
                <a:lnTo>
                  <a:pt x="2056300" y="3346928"/>
                </a:lnTo>
                <a:lnTo>
                  <a:pt x="1504247" y="3346928"/>
                </a:lnTo>
                <a:close/>
                <a:moveTo>
                  <a:pt x="1504247" y="3068866"/>
                </a:moveTo>
                <a:lnTo>
                  <a:pt x="2056300" y="3068866"/>
                </a:lnTo>
                <a:lnTo>
                  <a:pt x="2056300" y="3134053"/>
                </a:lnTo>
                <a:lnTo>
                  <a:pt x="1504247" y="3134053"/>
                </a:lnTo>
                <a:close/>
                <a:moveTo>
                  <a:pt x="308214" y="2945621"/>
                </a:moveTo>
                <a:lnTo>
                  <a:pt x="333981" y="2947737"/>
                </a:lnTo>
                <a:lnTo>
                  <a:pt x="353923" y="2955678"/>
                </a:lnTo>
                <a:lnTo>
                  <a:pt x="366798" y="2971832"/>
                </a:lnTo>
                <a:lnTo>
                  <a:pt x="371366" y="2998585"/>
                </a:lnTo>
                <a:lnTo>
                  <a:pt x="366798" y="3024478"/>
                </a:lnTo>
                <a:lnTo>
                  <a:pt x="353923" y="3040727"/>
                </a:lnTo>
                <a:lnTo>
                  <a:pt x="333981" y="3049145"/>
                </a:lnTo>
                <a:lnTo>
                  <a:pt x="308214" y="3051549"/>
                </a:lnTo>
                <a:lnTo>
                  <a:pt x="283039" y="3049145"/>
                </a:lnTo>
                <a:lnTo>
                  <a:pt x="263401" y="3040727"/>
                </a:lnTo>
                <a:lnTo>
                  <a:pt x="250637" y="3024478"/>
                </a:lnTo>
                <a:lnTo>
                  <a:pt x="246086" y="2998585"/>
                </a:lnTo>
                <a:lnTo>
                  <a:pt x="250637" y="2971832"/>
                </a:lnTo>
                <a:lnTo>
                  <a:pt x="263401" y="2955678"/>
                </a:lnTo>
                <a:lnTo>
                  <a:pt x="283039" y="2947737"/>
                </a:lnTo>
                <a:close/>
                <a:moveTo>
                  <a:pt x="2508665" y="2750062"/>
                </a:moveTo>
                <a:lnTo>
                  <a:pt x="2539559" y="2751100"/>
                </a:lnTo>
                <a:lnTo>
                  <a:pt x="2568264" y="2754189"/>
                </a:lnTo>
                <a:lnTo>
                  <a:pt x="2594850" y="2759285"/>
                </a:lnTo>
                <a:lnTo>
                  <a:pt x="2619388" y="2766344"/>
                </a:lnTo>
                <a:lnTo>
                  <a:pt x="2641946" y="2775324"/>
                </a:lnTo>
                <a:lnTo>
                  <a:pt x="2662596" y="2786182"/>
                </a:lnTo>
                <a:lnTo>
                  <a:pt x="2698446" y="2813361"/>
                </a:lnTo>
                <a:lnTo>
                  <a:pt x="2727499" y="2847538"/>
                </a:lnTo>
                <a:lnTo>
                  <a:pt x="2739652" y="2867143"/>
                </a:lnTo>
                <a:lnTo>
                  <a:pt x="2750315" y="2888369"/>
                </a:lnTo>
                <a:lnTo>
                  <a:pt x="2759559" y="2911173"/>
                </a:lnTo>
                <a:lnTo>
                  <a:pt x="2767453" y="2935511"/>
                </a:lnTo>
                <a:lnTo>
                  <a:pt x="2774068" y="2961342"/>
                </a:lnTo>
                <a:lnTo>
                  <a:pt x="2779473" y="2988621"/>
                </a:lnTo>
                <a:lnTo>
                  <a:pt x="2783738" y="3017307"/>
                </a:lnTo>
                <a:lnTo>
                  <a:pt x="2786934" y="3047357"/>
                </a:lnTo>
                <a:lnTo>
                  <a:pt x="2789131" y="3078726"/>
                </a:lnTo>
                <a:lnTo>
                  <a:pt x="2790397" y="3111374"/>
                </a:lnTo>
                <a:lnTo>
                  <a:pt x="2790804" y="3145255"/>
                </a:lnTo>
                <a:lnTo>
                  <a:pt x="2790416" y="3179282"/>
                </a:lnTo>
                <a:lnTo>
                  <a:pt x="2789206" y="3212075"/>
                </a:lnTo>
                <a:lnTo>
                  <a:pt x="2787095" y="3243587"/>
                </a:lnTo>
                <a:lnTo>
                  <a:pt x="2784008" y="3273778"/>
                </a:lnTo>
                <a:lnTo>
                  <a:pt x="2779868" y="3302603"/>
                </a:lnTo>
                <a:lnTo>
                  <a:pt x="2774602" y="3330018"/>
                </a:lnTo>
                <a:lnTo>
                  <a:pt x="2768131" y="3355980"/>
                </a:lnTo>
                <a:lnTo>
                  <a:pt x="2760381" y="3380445"/>
                </a:lnTo>
                <a:lnTo>
                  <a:pt x="2751276" y="3403370"/>
                </a:lnTo>
                <a:lnTo>
                  <a:pt x="2740739" y="3424712"/>
                </a:lnTo>
                <a:lnTo>
                  <a:pt x="2728695" y="3444427"/>
                </a:lnTo>
                <a:lnTo>
                  <a:pt x="2699782" y="3478799"/>
                </a:lnTo>
                <a:lnTo>
                  <a:pt x="2663930" y="3506139"/>
                </a:lnTo>
                <a:lnTo>
                  <a:pt x="2643211" y="3517063"/>
                </a:lnTo>
                <a:lnTo>
                  <a:pt x="2620530" y="3526100"/>
                </a:lnTo>
                <a:lnTo>
                  <a:pt x="2595811" y="3533203"/>
                </a:lnTo>
                <a:lnTo>
                  <a:pt x="2568978" y="3538331"/>
                </a:lnTo>
                <a:lnTo>
                  <a:pt x="2539954" y="3541440"/>
                </a:lnTo>
                <a:lnTo>
                  <a:pt x="2508665" y="3542486"/>
                </a:lnTo>
                <a:lnTo>
                  <a:pt x="2508665" y="3483411"/>
                </a:lnTo>
                <a:lnTo>
                  <a:pt x="2538979" y="3482048"/>
                </a:lnTo>
                <a:lnTo>
                  <a:pt x="2566388" y="3478009"/>
                </a:lnTo>
                <a:lnTo>
                  <a:pt x="2591027" y="3471365"/>
                </a:lnTo>
                <a:lnTo>
                  <a:pt x="2613035" y="3462188"/>
                </a:lnTo>
                <a:lnTo>
                  <a:pt x="2649712" y="3436526"/>
                </a:lnTo>
                <a:lnTo>
                  <a:pt x="2677522" y="3401599"/>
                </a:lnTo>
                <a:lnTo>
                  <a:pt x="2688447" y="3380842"/>
                </a:lnTo>
                <a:lnTo>
                  <a:pt x="2697570" y="3357985"/>
                </a:lnTo>
                <a:lnTo>
                  <a:pt x="2705029" y="3333100"/>
                </a:lnTo>
                <a:lnTo>
                  <a:pt x="2710961" y="3306261"/>
                </a:lnTo>
                <a:lnTo>
                  <a:pt x="2715505" y="3277537"/>
                </a:lnTo>
                <a:lnTo>
                  <a:pt x="2718799" y="3247003"/>
                </a:lnTo>
                <a:lnTo>
                  <a:pt x="2720980" y="3214730"/>
                </a:lnTo>
                <a:lnTo>
                  <a:pt x="2722188" y="3180790"/>
                </a:lnTo>
                <a:lnTo>
                  <a:pt x="2722561" y="3145255"/>
                </a:lnTo>
                <a:lnTo>
                  <a:pt x="2722168" y="3110069"/>
                </a:lnTo>
                <a:lnTo>
                  <a:pt x="2720906" y="3076457"/>
                </a:lnTo>
                <a:lnTo>
                  <a:pt x="2718642" y="3044490"/>
                </a:lnTo>
                <a:lnTo>
                  <a:pt x="2715246" y="3014242"/>
                </a:lnTo>
                <a:lnTo>
                  <a:pt x="2710588" y="2985783"/>
                </a:lnTo>
                <a:lnTo>
                  <a:pt x="2704536" y="2959186"/>
                </a:lnTo>
                <a:lnTo>
                  <a:pt x="2696962" y="2934524"/>
                </a:lnTo>
                <a:lnTo>
                  <a:pt x="2687732" y="2911868"/>
                </a:lnTo>
                <a:lnTo>
                  <a:pt x="2676717" y="2891290"/>
                </a:lnTo>
                <a:lnTo>
                  <a:pt x="2648810" y="2856659"/>
                </a:lnTo>
                <a:lnTo>
                  <a:pt x="2612196" y="2831208"/>
                </a:lnTo>
                <a:lnTo>
                  <a:pt x="2590296" y="2822106"/>
                </a:lnTo>
                <a:lnTo>
                  <a:pt x="2565828" y="2815514"/>
                </a:lnTo>
                <a:lnTo>
                  <a:pt x="2538661" y="2811507"/>
                </a:lnTo>
                <a:lnTo>
                  <a:pt x="2508665" y="2810155"/>
                </a:lnTo>
                <a:close/>
                <a:moveTo>
                  <a:pt x="2452608" y="2750062"/>
                </a:moveTo>
                <a:lnTo>
                  <a:pt x="2452608" y="2810155"/>
                </a:lnTo>
                <a:lnTo>
                  <a:pt x="2422781" y="2811507"/>
                </a:lnTo>
                <a:lnTo>
                  <a:pt x="2395763" y="2815514"/>
                </a:lnTo>
                <a:lnTo>
                  <a:pt x="2371427" y="2822106"/>
                </a:lnTo>
                <a:lnTo>
                  <a:pt x="2349641" y="2831208"/>
                </a:lnTo>
                <a:lnTo>
                  <a:pt x="2313206" y="2856659"/>
                </a:lnTo>
                <a:lnTo>
                  <a:pt x="2285424" y="2891290"/>
                </a:lnTo>
                <a:lnTo>
                  <a:pt x="2274454" y="2911868"/>
                </a:lnTo>
                <a:lnTo>
                  <a:pt x="2265258" y="2934524"/>
                </a:lnTo>
                <a:lnTo>
                  <a:pt x="2257709" y="2959186"/>
                </a:lnTo>
                <a:lnTo>
                  <a:pt x="2251676" y="2985783"/>
                </a:lnTo>
                <a:lnTo>
                  <a:pt x="2247030" y="3014242"/>
                </a:lnTo>
                <a:lnTo>
                  <a:pt x="2243642" y="3044490"/>
                </a:lnTo>
                <a:lnTo>
                  <a:pt x="2241382" y="3076457"/>
                </a:lnTo>
                <a:lnTo>
                  <a:pt x="2240120" y="3110069"/>
                </a:lnTo>
                <a:lnTo>
                  <a:pt x="2239728" y="3145255"/>
                </a:lnTo>
                <a:lnTo>
                  <a:pt x="2240110" y="3180790"/>
                </a:lnTo>
                <a:lnTo>
                  <a:pt x="2241344" y="3214730"/>
                </a:lnTo>
                <a:lnTo>
                  <a:pt x="2243564" y="3247003"/>
                </a:lnTo>
                <a:lnTo>
                  <a:pt x="2246901" y="3277537"/>
                </a:lnTo>
                <a:lnTo>
                  <a:pt x="2251490" y="3306261"/>
                </a:lnTo>
                <a:lnTo>
                  <a:pt x="2257463" y="3333100"/>
                </a:lnTo>
                <a:lnTo>
                  <a:pt x="2264954" y="3357985"/>
                </a:lnTo>
                <a:lnTo>
                  <a:pt x="2274096" y="3380842"/>
                </a:lnTo>
                <a:lnTo>
                  <a:pt x="2285021" y="3401599"/>
                </a:lnTo>
                <a:lnTo>
                  <a:pt x="2312756" y="3436526"/>
                </a:lnTo>
                <a:lnTo>
                  <a:pt x="2349222" y="3462188"/>
                </a:lnTo>
                <a:lnTo>
                  <a:pt x="2371062" y="3471365"/>
                </a:lnTo>
                <a:lnTo>
                  <a:pt x="2395484" y="3478009"/>
                </a:lnTo>
                <a:lnTo>
                  <a:pt x="2422622" y="3482048"/>
                </a:lnTo>
                <a:lnTo>
                  <a:pt x="2452608" y="3483411"/>
                </a:lnTo>
                <a:lnTo>
                  <a:pt x="2452608" y="3542486"/>
                </a:lnTo>
                <a:lnTo>
                  <a:pt x="2421450" y="3541440"/>
                </a:lnTo>
                <a:lnTo>
                  <a:pt x="2392532" y="3538331"/>
                </a:lnTo>
                <a:lnTo>
                  <a:pt x="2365781" y="3533203"/>
                </a:lnTo>
                <a:lnTo>
                  <a:pt x="2341123" y="3526100"/>
                </a:lnTo>
                <a:lnTo>
                  <a:pt x="2318483" y="3517063"/>
                </a:lnTo>
                <a:lnTo>
                  <a:pt x="2297787" y="3506139"/>
                </a:lnTo>
                <a:lnTo>
                  <a:pt x="2261935" y="3478799"/>
                </a:lnTo>
                <a:lnTo>
                  <a:pt x="2232976" y="3444427"/>
                </a:lnTo>
                <a:lnTo>
                  <a:pt x="2220895" y="3424712"/>
                </a:lnTo>
                <a:lnTo>
                  <a:pt x="2210316" y="3403370"/>
                </a:lnTo>
                <a:lnTo>
                  <a:pt x="2201165" y="3380445"/>
                </a:lnTo>
                <a:lnTo>
                  <a:pt x="2193367" y="3355980"/>
                </a:lnTo>
                <a:lnTo>
                  <a:pt x="2186848" y="3330018"/>
                </a:lnTo>
                <a:lnTo>
                  <a:pt x="2181536" y="3302603"/>
                </a:lnTo>
                <a:lnTo>
                  <a:pt x="2177354" y="3273778"/>
                </a:lnTo>
                <a:lnTo>
                  <a:pt x="2174231" y="3243587"/>
                </a:lnTo>
                <a:lnTo>
                  <a:pt x="2172092" y="3212075"/>
                </a:lnTo>
                <a:lnTo>
                  <a:pt x="2170862" y="3179282"/>
                </a:lnTo>
                <a:lnTo>
                  <a:pt x="2170469" y="3145255"/>
                </a:lnTo>
                <a:lnTo>
                  <a:pt x="2170876" y="3111374"/>
                </a:lnTo>
                <a:lnTo>
                  <a:pt x="2172142" y="3078726"/>
                </a:lnTo>
                <a:lnTo>
                  <a:pt x="2174338" y="3047357"/>
                </a:lnTo>
                <a:lnTo>
                  <a:pt x="2177534" y="3017307"/>
                </a:lnTo>
                <a:lnTo>
                  <a:pt x="2181800" y="2988621"/>
                </a:lnTo>
                <a:lnTo>
                  <a:pt x="2187206" y="2961342"/>
                </a:lnTo>
                <a:lnTo>
                  <a:pt x="2193820" y="2935511"/>
                </a:lnTo>
                <a:lnTo>
                  <a:pt x="2201715" y="2911173"/>
                </a:lnTo>
                <a:lnTo>
                  <a:pt x="2210959" y="2888369"/>
                </a:lnTo>
                <a:lnTo>
                  <a:pt x="2221622" y="2867143"/>
                </a:lnTo>
                <a:lnTo>
                  <a:pt x="2233775" y="2847538"/>
                </a:lnTo>
                <a:lnTo>
                  <a:pt x="2262829" y="2813361"/>
                </a:lnTo>
                <a:lnTo>
                  <a:pt x="2298679" y="2786182"/>
                </a:lnTo>
                <a:lnTo>
                  <a:pt x="2319329" y="2775324"/>
                </a:lnTo>
                <a:lnTo>
                  <a:pt x="2341886" y="2766344"/>
                </a:lnTo>
                <a:lnTo>
                  <a:pt x="2366424" y="2759285"/>
                </a:lnTo>
                <a:lnTo>
                  <a:pt x="2393009" y="2754189"/>
                </a:lnTo>
                <a:lnTo>
                  <a:pt x="2421714" y="2751100"/>
                </a:lnTo>
                <a:close/>
                <a:moveTo>
                  <a:pt x="0" y="2365053"/>
                </a:moveTo>
                <a:lnTo>
                  <a:pt x="552046" y="2365053"/>
                </a:lnTo>
                <a:lnTo>
                  <a:pt x="552046" y="2430239"/>
                </a:lnTo>
                <a:lnTo>
                  <a:pt x="0" y="2430239"/>
                </a:lnTo>
                <a:close/>
                <a:moveTo>
                  <a:pt x="0" y="2152178"/>
                </a:moveTo>
                <a:lnTo>
                  <a:pt x="552046" y="2152178"/>
                </a:lnTo>
                <a:lnTo>
                  <a:pt x="552046" y="2217364"/>
                </a:lnTo>
                <a:lnTo>
                  <a:pt x="0" y="2217364"/>
                </a:lnTo>
                <a:close/>
                <a:moveTo>
                  <a:pt x="975625" y="1837762"/>
                </a:moveTo>
                <a:lnTo>
                  <a:pt x="1203780" y="1837762"/>
                </a:lnTo>
                <a:lnTo>
                  <a:pt x="1203780" y="1895226"/>
                </a:lnTo>
                <a:lnTo>
                  <a:pt x="1203780" y="2565639"/>
                </a:lnTo>
                <a:lnTo>
                  <a:pt x="1203780" y="2623869"/>
                </a:lnTo>
                <a:lnTo>
                  <a:pt x="975625" y="2623869"/>
                </a:lnTo>
                <a:lnTo>
                  <a:pt x="975625" y="2565639"/>
                </a:lnTo>
                <a:lnTo>
                  <a:pt x="1133506" y="2565639"/>
                </a:lnTo>
                <a:lnTo>
                  <a:pt x="1133506" y="1895226"/>
                </a:lnTo>
                <a:lnTo>
                  <a:pt x="975625" y="1895226"/>
                </a:lnTo>
                <a:close/>
                <a:moveTo>
                  <a:pt x="686589" y="1837762"/>
                </a:moveTo>
                <a:lnTo>
                  <a:pt x="914744" y="1837762"/>
                </a:lnTo>
                <a:lnTo>
                  <a:pt x="914744" y="1895226"/>
                </a:lnTo>
                <a:lnTo>
                  <a:pt x="756871" y="1895226"/>
                </a:lnTo>
                <a:lnTo>
                  <a:pt x="756871" y="2565639"/>
                </a:lnTo>
                <a:lnTo>
                  <a:pt x="914744" y="2565639"/>
                </a:lnTo>
                <a:lnTo>
                  <a:pt x="914744" y="2623869"/>
                </a:lnTo>
                <a:lnTo>
                  <a:pt x="686589" y="2623869"/>
                </a:lnTo>
                <a:lnTo>
                  <a:pt x="686589" y="2565639"/>
                </a:lnTo>
                <a:lnTo>
                  <a:pt x="686589" y="1895226"/>
                </a:lnTo>
                <a:close/>
                <a:moveTo>
                  <a:pt x="2196892" y="1833374"/>
                </a:moveTo>
                <a:lnTo>
                  <a:pt x="2227786" y="1834413"/>
                </a:lnTo>
                <a:lnTo>
                  <a:pt x="2256490" y="1837502"/>
                </a:lnTo>
                <a:lnTo>
                  <a:pt x="2283076" y="1842597"/>
                </a:lnTo>
                <a:lnTo>
                  <a:pt x="2307613" y="1849656"/>
                </a:lnTo>
                <a:lnTo>
                  <a:pt x="2330171" y="1858637"/>
                </a:lnTo>
                <a:lnTo>
                  <a:pt x="2350821" y="1869495"/>
                </a:lnTo>
                <a:lnTo>
                  <a:pt x="2386671" y="1896674"/>
                </a:lnTo>
                <a:lnTo>
                  <a:pt x="2415724" y="1930851"/>
                </a:lnTo>
                <a:lnTo>
                  <a:pt x="2427878" y="1950456"/>
                </a:lnTo>
                <a:lnTo>
                  <a:pt x="2438541" y="1971682"/>
                </a:lnTo>
                <a:lnTo>
                  <a:pt x="2447785" y="1994485"/>
                </a:lnTo>
                <a:lnTo>
                  <a:pt x="2455680" y="2018824"/>
                </a:lnTo>
                <a:lnTo>
                  <a:pt x="2462294" y="2044655"/>
                </a:lnTo>
                <a:lnTo>
                  <a:pt x="2467700" y="2071935"/>
                </a:lnTo>
                <a:lnTo>
                  <a:pt x="2471966" y="2100621"/>
                </a:lnTo>
                <a:lnTo>
                  <a:pt x="2475162" y="2130670"/>
                </a:lnTo>
                <a:lnTo>
                  <a:pt x="2477358" y="2162039"/>
                </a:lnTo>
                <a:lnTo>
                  <a:pt x="2478625" y="2194687"/>
                </a:lnTo>
                <a:lnTo>
                  <a:pt x="2479032" y="2228568"/>
                </a:lnTo>
                <a:lnTo>
                  <a:pt x="2478644" y="2262596"/>
                </a:lnTo>
                <a:lnTo>
                  <a:pt x="2477434" y="2295388"/>
                </a:lnTo>
                <a:lnTo>
                  <a:pt x="2475322" y="2326901"/>
                </a:lnTo>
                <a:lnTo>
                  <a:pt x="2472236" y="2357092"/>
                </a:lnTo>
                <a:lnTo>
                  <a:pt x="2468096" y="2385916"/>
                </a:lnTo>
                <a:lnTo>
                  <a:pt x="2462830" y="2413332"/>
                </a:lnTo>
                <a:lnTo>
                  <a:pt x="2456359" y="2439293"/>
                </a:lnTo>
                <a:lnTo>
                  <a:pt x="2448609" y="2463759"/>
                </a:lnTo>
                <a:lnTo>
                  <a:pt x="2439504" y="2486684"/>
                </a:lnTo>
                <a:lnTo>
                  <a:pt x="2428967" y="2508026"/>
                </a:lnTo>
                <a:lnTo>
                  <a:pt x="2416923" y="2527740"/>
                </a:lnTo>
                <a:lnTo>
                  <a:pt x="2388010" y="2562112"/>
                </a:lnTo>
                <a:lnTo>
                  <a:pt x="2352158" y="2589453"/>
                </a:lnTo>
                <a:lnTo>
                  <a:pt x="2331438" y="2600377"/>
                </a:lnTo>
                <a:lnTo>
                  <a:pt x="2308758" y="2609413"/>
                </a:lnTo>
                <a:lnTo>
                  <a:pt x="2284039" y="2616517"/>
                </a:lnTo>
                <a:lnTo>
                  <a:pt x="2257206" y="2621645"/>
                </a:lnTo>
                <a:lnTo>
                  <a:pt x="2228182" y="2624754"/>
                </a:lnTo>
                <a:lnTo>
                  <a:pt x="2196892" y="2625799"/>
                </a:lnTo>
                <a:lnTo>
                  <a:pt x="2196892" y="2566725"/>
                </a:lnTo>
                <a:lnTo>
                  <a:pt x="2227207" y="2565362"/>
                </a:lnTo>
                <a:lnTo>
                  <a:pt x="2254616" y="2561323"/>
                </a:lnTo>
                <a:lnTo>
                  <a:pt x="2279255" y="2554679"/>
                </a:lnTo>
                <a:lnTo>
                  <a:pt x="2301263" y="2545502"/>
                </a:lnTo>
                <a:lnTo>
                  <a:pt x="2337940" y="2519839"/>
                </a:lnTo>
                <a:lnTo>
                  <a:pt x="2365750" y="2484913"/>
                </a:lnTo>
                <a:lnTo>
                  <a:pt x="2376675" y="2464156"/>
                </a:lnTo>
                <a:lnTo>
                  <a:pt x="2385798" y="2441299"/>
                </a:lnTo>
                <a:lnTo>
                  <a:pt x="2393256" y="2416414"/>
                </a:lnTo>
                <a:lnTo>
                  <a:pt x="2399189" y="2389574"/>
                </a:lnTo>
                <a:lnTo>
                  <a:pt x="2403733" y="2360851"/>
                </a:lnTo>
                <a:lnTo>
                  <a:pt x="2407027" y="2330317"/>
                </a:lnTo>
                <a:lnTo>
                  <a:pt x="2409208" y="2298043"/>
                </a:lnTo>
                <a:lnTo>
                  <a:pt x="2410416" y="2264103"/>
                </a:lnTo>
                <a:lnTo>
                  <a:pt x="2410788" y="2228568"/>
                </a:lnTo>
                <a:lnTo>
                  <a:pt x="2410396" y="2193383"/>
                </a:lnTo>
                <a:lnTo>
                  <a:pt x="2409134" y="2159770"/>
                </a:lnTo>
                <a:lnTo>
                  <a:pt x="2406870" y="2127804"/>
                </a:lnTo>
                <a:lnTo>
                  <a:pt x="2403474" y="2097555"/>
                </a:lnTo>
                <a:lnTo>
                  <a:pt x="2398815" y="2069097"/>
                </a:lnTo>
                <a:lnTo>
                  <a:pt x="2392763" y="2042499"/>
                </a:lnTo>
                <a:lnTo>
                  <a:pt x="2385188" y="2017837"/>
                </a:lnTo>
                <a:lnTo>
                  <a:pt x="2375958" y="1995181"/>
                </a:lnTo>
                <a:lnTo>
                  <a:pt x="2364943" y="1974603"/>
                </a:lnTo>
                <a:lnTo>
                  <a:pt x="2337035" y="1939972"/>
                </a:lnTo>
                <a:lnTo>
                  <a:pt x="2300421" y="1914521"/>
                </a:lnTo>
                <a:lnTo>
                  <a:pt x="2278522" y="1905419"/>
                </a:lnTo>
                <a:lnTo>
                  <a:pt x="2254055" y="1898828"/>
                </a:lnTo>
                <a:lnTo>
                  <a:pt x="2226888" y="1894820"/>
                </a:lnTo>
                <a:lnTo>
                  <a:pt x="2196892" y="1893468"/>
                </a:lnTo>
                <a:close/>
                <a:moveTo>
                  <a:pt x="2140849" y="1833374"/>
                </a:moveTo>
                <a:lnTo>
                  <a:pt x="2140849" y="1893468"/>
                </a:lnTo>
                <a:lnTo>
                  <a:pt x="2111022" y="1894820"/>
                </a:lnTo>
                <a:lnTo>
                  <a:pt x="2084005" y="1898828"/>
                </a:lnTo>
                <a:lnTo>
                  <a:pt x="2059669" y="1905419"/>
                </a:lnTo>
                <a:lnTo>
                  <a:pt x="2037884" y="1914521"/>
                </a:lnTo>
                <a:lnTo>
                  <a:pt x="2001450" y="1939972"/>
                </a:lnTo>
                <a:lnTo>
                  <a:pt x="1973667" y="1974603"/>
                </a:lnTo>
                <a:lnTo>
                  <a:pt x="1962698" y="1995181"/>
                </a:lnTo>
                <a:lnTo>
                  <a:pt x="1953504" y="2017837"/>
                </a:lnTo>
                <a:lnTo>
                  <a:pt x="1945955" y="2042499"/>
                </a:lnTo>
                <a:lnTo>
                  <a:pt x="1939923" y="2069097"/>
                </a:lnTo>
                <a:lnTo>
                  <a:pt x="1935277" y="2097555"/>
                </a:lnTo>
                <a:lnTo>
                  <a:pt x="1931889" y="2127804"/>
                </a:lnTo>
                <a:lnTo>
                  <a:pt x="1929629" y="2159770"/>
                </a:lnTo>
                <a:lnTo>
                  <a:pt x="1928368" y="2193383"/>
                </a:lnTo>
                <a:lnTo>
                  <a:pt x="1927976" y="2228568"/>
                </a:lnTo>
                <a:lnTo>
                  <a:pt x="1928358" y="2264103"/>
                </a:lnTo>
                <a:lnTo>
                  <a:pt x="1929592" y="2298043"/>
                </a:lnTo>
                <a:lnTo>
                  <a:pt x="1931811" y="2330317"/>
                </a:lnTo>
                <a:lnTo>
                  <a:pt x="1935148" y="2360851"/>
                </a:lnTo>
                <a:lnTo>
                  <a:pt x="1939736" y="2389574"/>
                </a:lnTo>
                <a:lnTo>
                  <a:pt x="1945709" y="2416414"/>
                </a:lnTo>
                <a:lnTo>
                  <a:pt x="1953200" y="2441299"/>
                </a:lnTo>
                <a:lnTo>
                  <a:pt x="1962341" y="2464156"/>
                </a:lnTo>
                <a:lnTo>
                  <a:pt x="1973265" y="2484913"/>
                </a:lnTo>
                <a:lnTo>
                  <a:pt x="2000999" y="2519839"/>
                </a:lnTo>
                <a:lnTo>
                  <a:pt x="2037464" y="2545502"/>
                </a:lnTo>
                <a:lnTo>
                  <a:pt x="2059304" y="2554679"/>
                </a:lnTo>
                <a:lnTo>
                  <a:pt x="2083726" y="2561323"/>
                </a:lnTo>
                <a:lnTo>
                  <a:pt x="2110863" y="2565362"/>
                </a:lnTo>
                <a:lnTo>
                  <a:pt x="2140849" y="2566725"/>
                </a:lnTo>
                <a:lnTo>
                  <a:pt x="2140849" y="2625799"/>
                </a:lnTo>
                <a:lnTo>
                  <a:pt x="2109692" y="2624754"/>
                </a:lnTo>
                <a:lnTo>
                  <a:pt x="2080775" y="2621645"/>
                </a:lnTo>
                <a:lnTo>
                  <a:pt x="2054025" y="2616517"/>
                </a:lnTo>
                <a:lnTo>
                  <a:pt x="2029367" y="2609413"/>
                </a:lnTo>
                <a:lnTo>
                  <a:pt x="2006728" y="2600377"/>
                </a:lnTo>
                <a:lnTo>
                  <a:pt x="1986033" y="2589453"/>
                </a:lnTo>
                <a:lnTo>
                  <a:pt x="1950182" y="2562112"/>
                </a:lnTo>
                <a:lnTo>
                  <a:pt x="1921222" y="2527740"/>
                </a:lnTo>
                <a:lnTo>
                  <a:pt x="1909143" y="2508026"/>
                </a:lnTo>
                <a:lnTo>
                  <a:pt x="1898564" y="2486684"/>
                </a:lnTo>
                <a:lnTo>
                  <a:pt x="1889412" y="2463759"/>
                </a:lnTo>
                <a:lnTo>
                  <a:pt x="1881615" y="2439293"/>
                </a:lnTo>
                <a:lnTo>
                  <a:pt x="1875096" y="2413332"/>
                </a:lnTo>
                <a:lnTo>
                  <a:pt x="1869783" y="2385916"/>
                </a:lnTo>
                <a:lnTo>
                  <a:pt x="1865602" y="2357092"/>
                </a:lnTo>
                <a:lnTo>
                  <a:pt x="1862479" y="2326901"/>
                </a:lnTo>
                <a:lnTo>
                  <a:pt x="1860340" y="2295388"/>
                </a:lnTo>
                <a:lnTo>
                  <a:pt x="1859110" y="2262596"/>
                </a:lnTo>
                <a:lnTo>
                  <a:pt x="1858717" y="2228568"/>
                </a:lnTo>
                <a:lnTo>
                  <a:pt x="1859123" y="2194687"/>
                </a:lnTo>
                <a:lnTo>
                  <a:pt x="1860390" y="2162039"/>
                </a:lnTo>
                <a:lnTo>
                  <a:pt x="1862586" y="2130670"/>
                </a:lnTo>
                <a:lnTo>
                  <a:pt x="1865781" y="2100621"/>
                </a:lnTo>
                <a:lnTo>
                  <a:pt x="1870047" y="2071935"/>
                </a:lnTo>
                <a:lnTo>
                  <a:pt x="1875452" y="2044655"/>
                </a:lnTo>
                <a:lnTo>
                  <a:pt x="1882067" y="2018824"/>
                </a:lnTo>
                <a:lnTo>
                  <a:pt x="1889961" y="1994485"/>
                </a:lnTo>
                <a:lnTo>
                  <a:pt x="1899205" y="1971682"/>
                </a:lnTo>
                <a:lnTo>
                  <a:pt x="1909867" y="1950456"/>
                </a:lnTo>
                <a:lnTo>
                  <a:pt x="1922020" y="1930851"/>
                </a:lnTo>
                <a:lnTo>
                  <a:pt x="1951072" y="1896674"/>
                </a:lnTo>
                <a:lnTo>
                  <a:pt x="1986922" y="1869495"/>
                </a:lnTo>
                <a:lnTo>
                  <a:pt x="2007571" y="1858637"/>
                </a:lnTo>
                <a:lnTo>
                  <a:pt x="2030129" y="1849656"/>
                </a:lnTo>
                <a:lnTo>
                  <a:pt x="2054665" y="1842597"/>
                </a:lnTo>
                <a:lnTo>
                  <a:pt x="2081251" y="1837502"/>
                </a:lnTo>
                <a:lnTo>
                  <a:pt x="2109955" y="1834413"/>
                </a:lnTo>
                <a:close/>
                <a:moveTo>
                  <a:pt x="2219148" y="1448369"/>
                </a:moveTo>
                <a:lnTo>
                  <a:pt x="2771201" y="1448369"/>
                </a:lnTo>
                <a:lnTo>
                  <a:pt x="2771201" y="1513555"/>
                </a:lnTo>
                <a:lnTo>
                  <a:pt x="2219148" y="1513555"/>
                </a:lnTo>
                <a:close/>
                <a:moveTo>
                  <a:pt x="1555972" y="1448366"/>
                </a:moveTo>
                <a:lnTo>
                  <a:pt x="2108018" y="1448366"/>
                </a:lnTo>
                <a:lnTo>
                  <a:pt x="2108018" y="1513553"/>
                </a:lnTo>
                <a:lnTo>
                  <a:pt x="1555972" y="1513553"/>
                </a:lnTo>
                <a:close/>
                <a:moveTo>
                  <a:pt x="2219148" y="1235493"/>
                </a:moveTo>
                <a:lnTo>
                  <a:pt x="2771201" y="1235493"/>
                </a:lnTo>
                <a:lnTo>
                  <a:pt x="2771201" y="1300680"/>
                </a:lnTo>
                <a:lnTo>
                  <a:pt x="2219148" y="1300680"/>
                </a:lnTo>
                <a:close/>
                <a:moveTo>
                  <a:pt x="1555972" y="1235491"/>
                </a:moveTo>
                <a:lnTo>
                  <a:pt x="2108018" y="1235491"/>
                </a:lnTo>
                <a:lnTo>
                  <a:pt x="2108018" y="1300678"/>
                </a:lnTo>
                <a:lnTo>
                  <a:pt x="1555972" y="1300678"/>
                </a:lnTo>
                <a:close/>
                <a:moveTo>
                  <a:pt x="3742214" y="916690"/>
                </a:moveTo>
                <a:lnTo>
                  <a:pt x="3773108" y="917728"/>
                </a:lnTo>
                <a:lnTo>
                  <a:pt x="3801812" y="920817"/>
                </a:lnTo>
                <a:lnTo>
                  <a:pt x="3828397" y="925913"/>
                </a:lnTo>
                <a:lnTo>
                  <a:pt x="3852935" y="932972"/>
                </a:lnTo>
                <a:lnTo>
                  <a:pt x="3875492" y="941952"/>
                </a:lnTo>
                <a:lnTo>
                  <a:pt x="3896140" y="952810"/>
                </a:lnTo>
                <a:lnTo>
                  <a:pt x="3931990" y="979989"/>
                </a:lnTo>
                <a:lnTo>
                  <a:pt x="3961043" y="1014166"/>
                </a:lnTo>
                <a:lnTo>
                  <a:pt x="3973194" y="1033771"/>
                </a:lnTo>
                <a:lnTo>
                  <a:pt x="3983858" y="1054997"/>
                </a:lnTo>
                <a:lnTo>
                  <a:pt x="3993102" y="1077801"/>
                </a:lnTo>
                <a:lnTo>
                  <a:pt x="4000996" y="1102139"/>
                </a:lnTo>
                <a:lnTo>
                  <a:pt x="4007610" y="1127971"/>
                </a:lnTo>
                <a:lnTo>
                  <a:pt x="4013016" y="1155250"/>
                </a:lnTo>
                <a:lnTo>
                  <a:pt x="4017281" y="1183936"/>
                </a:lnTo>
                <a:lnTo>
                  <a:pt x="4020477" y="1213985"/>
                </a:lnTo>
                <a:lnTo>
                  <a:pt x="4022673" y="1245354"/>
                </a:lnTo>
                <a:lnTo>
                  <a:pt x="4023939" y="1278002"/>
                </a:lnTo>
                <a:lnTo>
                  <a:pt x="4024347" y="1311883"/>
                </a:lnTo>
                <a:lnTo>
                  <a:pt x="4023960" y="1345910"/>
                </a:lnTo>
                <a:lnTo>
                  <a:pt x="4022749" y="1378703"/>
                </a:lnTo>
                <a:lnTo>
                  <a:pt x="4020638" y="1410216"/>
                </a:lnTo>
                <a:lnTo>
                  <a:pt x="4017550" y="1440407"/>
                </a:lnTo>
                <a:lnTo>
                  <a:pt x="4013412" y="1469231"/>
                </a:lnTo>
                <a:lnTo>
                  <a:pt x="4008146" y="1496647"/>
                </a:lnTo>
                <a:lnTo>
                  <a:pt x="4001675" y="1522609"/>
                </a:lnTo>
                <a:lnTo>
                  <a:pt x="3993926" y="1547074"/>
                </a:lnTo>
                <a:lnTo>
                  <a:pt x="3984821" y="1570000"/>
                </a:lnTo>
                <a:lnTo>
                  <a:pt x="3974284" y="1591341"/>
                </a:lnTo>
                <a:lnTo>
                  <a:pt x="3962241" y="1611056"/>
                </a:lnTo>
                <a:lnTo>
                  <a:pt x="3933329" y="1645428"/>
                </a:lnTo>
                <a:lnTo>
                  <a:pt x="3897477" y="1672768"/>
                </a:lnTo>
                <a:lnTo>
                  <a:pt x="3876760" y="1683693"/>
                </a:lnTo>
                <a:lnTo>
                  <a:pt x="3854080" y="1692729"/>
                </a:lnTo>
                <a:lnTo>
                  <a:pt x="3829360" y="1699833"/>
                </a:lnTo>
                <a:lnTo>
                  <a:pt x="3802527" y="1704961"/>
                </a:lnTo>
                <a:lnTo>
                  <a:pt x="3773504" y="1708069"/>
                </a:lnTo>
                <a:lnTo>
                  <a:pt x="3742214" y="1709115"/>
                </a:lnTo>
                <a:lnTo>
                  <a:pt x="3742214" y="1650040"/>
                </a:lnTo>
                <a:lnTo>
                  <a:pt x="3772528" y="1648677"/>
                </a:lnTo>
                <a:lnTo>
                  <a:pt x="3799938" y="1644638"/>
                </a:lnTo>
                <a:lnTo>
                  <a:pt x="3824576" y="1637994"/>
                </a:lnTo>
                <a:lnTo>
                  <a:pt x="3846584" y="1628817"/>
                </a:lnTo>
                <a:lnTo>
                  <a:pt x="3883261" y="1603155"/>
                </a:lnTo>
                <a:lnTo>
                  <a:pt x="3911071" y="1568228"/>
                </a:lnTo>
                <a:lnTo>
                  <a:pt x="3921996" y="1547471"/>
                </a:lnTo>
                <a:lnTo>
                  <a:pt x="3931120" y="1524614"/>
                </a:lnTo>
                <a:lnTo>
                  <a:pt x="3938578" y="1499729"/>
                </a:lnTo>
                <a:lnTo>
                  <a:pt x="3944510" y="1472889"/>
                </a:lnTo>
                <a:lnTo>
                  <a:pt x="3949054" y="1444166"/>
                </a:lnTo>
                <a:lnTo>
                  <a:pt x="3952348" y="1413632"/>
                </a:lnTo>
                <a:lnTo>
                  <a:pt x="3954530" y="1381358"/>
                </a:lnTo>
                <a:lnTo>
                  <a:pt x="3955738" y="1347418"/>
                </a:lnTo>
                <a:lnTo>
                  <a:pt x="3956109" y="1311883"/>
                </a:lnTo>
                <a:lnTo>
                  <a:pt x="3955717" y="1276698"/>
                </a:lnTo>
                <a:lnTo>
                  <a:pt x="3954455" y="1243085"/>
                </a:lnTo>
                <a:lnTo>
                  <a:pt x="3952190" y="1211119"/>
                </a:lnTo>
                <a:lnTo>
                  <a:pt x="3948795" y="1180870"/>
                </a:lnTo>
                <a:lnTo>
                  <a:pt x="3944136" y="1152411"/>
                </a:lnTo>
                <a:lnTo>
                  <a:pt x="3938084" y="1125814"/>
                </a:lnTo>
                <a:lnTo>
                  <a:pt x="3930509" y="1101153"/>
                </a:lnTo>
                <a:lnTo>
                  <a:pt x="3921278" y="1078496"/>
                </a:lnTo>
                <a:lnTo>
                  <a:pt x="3910264" y="1057918"/>
                </a:lnTo>
                <a:lnTo>
                  <a:pt x="3882356" y="1023288"/>
                </a:lnTo>
                <a:lnTo>
                  <a:pt x="3845742" y="997836"/>
                </a:lnTo>
                <a:lnTo>
                  <a:pt x="3823844" y="988734"/>
                </a:lnTo>
                <a:lnTo>
                  <a:pt x="3799376" y="982143"/>
                </a:lnTo>
                <a:lnTo>
                  <a:pt x="3772210" y="978135"/>
                </a:lnTo>
                <a:lnTo>
                  <a:pt x="3742214" y="976783"/>
                </a:lnTo>
                <a:close/>
                <a:moveTo>
                  <a:pt x="3686156" y="916690"/>
                </a:moveTo>
                <a:lnTo>
                  <a:pt x="3686156" y="976783"/>
                </a:lnTo>
                <a:lnTo>
                  <a:pt x="3656329" y="978135"/>
                </a:lnTo>
                <a:lnTo>
                  <a:pt x="3629312" y="982143"/>
                </a:lnTo>
                <a:lnTo>
                  <a:pt x="3604976" y="988734"/>
                </a:lnTo>
                <a:lnTo>
                  <a:pt x="3583191" y="997836"/>
                </a:lnTo>
                <a:lnTo>
                  <a:pt x="3546757" y="1023288"/>
                </a:lnTo>
                <a:lnTo>
                  <a:pt x="3518975" y="1057918"/>
                </a:lnTo>
                <a:lnTo>
                  <a:pt x="3508006" y="1078496"/>
                </a:lnTo>
                <a:lnTo>
                  <a:pt x="3498812" y="1101153"/>
                </a:lnTo>
                <a:lnTo>
                  <a:pt x="3491262" y="1125814"/>
                </a:lnTo>
                <a:lnTo>
                  <a:pt x="3485230" y="1152411"/>
                </a:lnTo>
                <a:lnTo>
                  <a:pt x="3480584" y="1180870"/>
                </a:lnTo>
                <a:lnTo>
                  <a:pt x="3477197" y="1211119"/>
                </a:lnTo>
                <a:lnTo>
                  <a:pt x="3474937" y="1243085"/>
                </a:lnTo>
                <a:lnTo>
                  <a:pt x="3473675" y="1276698"/>
                </a:lnTo>
                <a:lnTo>
                  <a:pt x="3473284" y="1311883"/>
                </a:lnTo>
                <a:lnTo>
                  <a:pt x="3473666" y="1347418"/>
                </a:lnTo>
                <a:lnTo>
                  <a:pt x="3474899" y="1381358"/>
                </a:lnTo>
                <a:lnTo>
                  <a:pt x="3477118" y="1413632"/>
                </a:lnTo>
                <a:lnTo>
                  <a:pt x="3480455" y="1444166"/>
                </a:lnTo>
                <a:lnTo>
                  <a:pt x="3485044" y="1472889"/>
                </a:lnTo>
                <a:lnTo>
                  <a:pt x="3491016" y="1499729"/>
                </a:lnTo>
                <a:lnTo>
                  <a:pt x="3498507" y="1524614"/>
                </a:lnTo>
                <a:lnTo>
                  <a:pt x="3507648" y="1547471"/>
                </a:lnTo>
                <a:lnTo>
                  <a:pt x="3518572" y="1568228"/>
                </a:lnTo>
                <a:lnTo>
                  <a:pt x="3546307" y="1603155"/>
                </a:lnTo>
                <a:lnTo>
                  <a:pt x="3582771" y="1628817"/>
                </a:lnTo>
                <a:lnTo>
                  <a:pt x="3604611" y="1637994"/>
                </a:lnTo>
                <a:lnTo>
                  <a:pt x="3629033" y="1644638"/>
                </a:lnTo>
                <a:lnTo>
                  <a:pt x="3656171" y="1648677"/>
                </a:lnTo>
                <a:lnTo>
                  <a:pt x="3686156" y="1650040"/>
                </a:lnTo>
                <a:lnTo>
                  <a:pt x="3686156" y="1709115"/>
                </a:lnTo>
                <a:lnTo>
                  <a:pt x="3655000" y="1708069"/>
                </a:lnTo>
                <a:lnTo>
                  <a:pt x="3626082" y="1704961"/>
                </a:lnTo>
                <a:lnTo>
                  <a:pt x="3599332" y="1699833"/>
                </a:lnTo>
                <a:lnTo>
                  <a:pt x="3574674" y="1692729"/>
                </a:lnTo>
                <a:lnTo>
                  <a:pt x="3552035" y="1683693"/>
                </a:lnTo>
                <a:lnTo>
                  <a:pt x="3531340" y="1672768"/>
                </a:lnTo>
                <a:lnTo>
                  <a:pt x="3495489" y="1645428"/>
                </a:lnTo>
                <a:lnTo>
                  <a:pt x="3466530" y="1611056"/>
                </a:lnTo>
                <a:lnTo>
                  <a:pt x="3454450" y="1591341"/>
                </a:lnTo>
                <a:lnTo>
                  <a:pt x="3443871" y="1570000"/>
                </a:lnTo>
                <a:lnTo>
                  <a:pt x="3434720" y="1547074"/>
                </a:lnTo>
                <a:lnTo>
                  <a:pt x="3426922" y="1522609"/>
                </a:lnTo>
                <a:lnTo>
                  <a:pt x="3420404" y="1496647"/>
                </a:lnTo>
                <a:lnTo>
                  <a:pt x="3415090" y="1469231"/>
                </a:lnTo>
                <a:lnTo>
                  <a:pt x="3410910" y="1440407"/>
                </a:lnTo>
                <a:lnTo>
                  <a:pt x="3407786" y="1410216"/>
                </a:lnTo>
                <a:lnTo>
                  <a:pt x="3405647" y="1378703"/>
                </a:lnTo>
                <a:lnTo>
                  <a:pt x="3404417" y="1345910"/>
                </a:lnTo>
                <a:lnTo>
                  <a:pt x="3404024" y="1311883"/>
                </a:lnTo>
                <a:lnTo>
                  <a:pt x="3404430" y="1278002"/>
                </a:lnTo>
                <a:lnTo>
                  <a:pt x="3405697" y="1245354"/>
                </a:lnTo>
                <a:lnTo>
                  <a:pt x="3407893" y="1213985"/>
                </a:lnTo>
                <a:lnTo>
                  <a:pt x="3411088" y="1183936"/>
                </a:lnTo>
                <a:lnTo>
                  <a:pt x="3415354" y="1155250"/>
                </a:lnTo>
                <a:lnTo>
                  <a:pt x="3420760" y="1127971"/>
                </a:lnTo>
                <a:lnTo>
                  <a:pt x="3427374" y="1102139"/>
                </a:lnTo>
                <a:lnTo>
                  <a:pt x="3435268" y="1077801"/>
                </a:lnTo>
                <a:lnTo>
                  <a:pt x="3444512" y="1054997"/>
                </a:lnTo>
                <a:lnTo>
                  <a:pt x="3455174" y="1033771"/>
                </a:lnTo>
                <a:lnTo>
                  <a:pt x="3467327" y="1014166"/>
                </a:lnTo>
                <a:lnTo>
                  <a:pt x="3496380" y="979989"/>
                </a:lnTo>
                <a:lnTo>
                  <a:pt x="3532230" y="952810"/>
                </a:lnTo>
                <a:lnTo>
                  <a:pt x="3552878" y="941952"/>
                </a:lnTo>
                <a:lnTo>
                  <a:pt x="3575436" y="932972"/>
                </a:lnTo>
                <a:lnTo>
                  <a:pt x="3599973" y="925913"/>
                </a:lnTo>
                <a:lnTo>
                  <a:pt x="3626558" y="920817"/>
                </a:lnTo>
                <a:lnTo>
                  <a:pt x="3655263" y="917728"/>
                </a:lnTo>
                <a:close/>
                <a:moveTo>
                  <a:pt x="2538537" y="623346"/>
                </a:moveTo>
                <a:lnTo>
                  <a:pt x="2664834" y="623346"/>
                </a:lnTo>
                <a:lnTo>
                  <a:pt x="2664834" y="729274"/>
                </a:lnTo>
                <a:lnTo>
                  <a:pt x="2538537" y="729274"/>
                </a:lnTo>
                <a:close/>
                <a:moveTo>
                  <a:pt x="3538388" y="531682"/>
                </a:moveTo>
                <a:lnTo>
                  <a:pt x="4090442" y="531682"/>
                </a:lnTo>
                <a:lnTo>
                  <a:pt x="4090442" y="596869"/>
                </a:lnTo>
                <a:lnTo>
                  <a:pt x="3538388" y="596869"/>
                </a:lnTo>
                <a:close/>
                <a:moveTo>
                  <a:pt x="3538388" y="318807"/>
                </a:moveTo>
                <a:lnTo>
                  <a:pt x="4090442" y="318807"/>
                </a:lnTo>
                <a:lnTo>
                  <a:pt x="4090442" y="383994"/>
                </a:lnTo>
                <a:lnTo>
                  <a:pt x="3538388" y="383994"/>
                </a:lnTo>
                <a:close/>
                <a:moveTo>
                  <a:pt x="4743648" y="4277"/>
                </a:moveTo>
                <a:lnTo>
                  <a:pt x="4971802" y="4277"/>
                </a:lnTo>
                <a:lnTo>
                  <a:pt x="4971802" y="62507"/>
                </a:lnTo>
                <a:lnTo>
                  <a:pt x="4813930" y="62507"/>
                </a:lnTo>
                <a:lnTo>
                  <a:pt x="4813930" y="732154"/>
                </a:lnTo>
                <a:lnTo>
                  <a:pt x="4971802" y="732154"/>
                </a:lnTo>
                <a:lnTo>
                  <a:pt x="4971802" y="790385"/>
                </a:lnTo>
                <a:lnTo>
                  <a:pt x="4743648" y="790385"/>
                </a:lnTo>
                <a:lnTo>
                  <a:pt x="4743648" y="732154"/>
                </a:lnTo>
                <a:lnTo>
                  <a:pt x="4743648" y="62507"/>
                </a:lnTo>
                <a:close/>
                <a:moveTo>
                  <a:pt x="1841161" y="1"/>
                </a:moveTo>
                <a:lnTo>
                  <a:pt x="1841161" y="60096"/>
                </a:lnTo>
                <a:lnTo>
                  <a:pt x="1811334" y="61447"/>
                </a:lnTo>
                <a:lnTo>
                  <a:pt x="1784317" y="65456"/>
                </a:lnTo>
                <a:lnTo>
                  <a:pt x="1759981" y="72046"/>
                </a:lnTo>
                <a:lnTo>
                  <a:pt x="1738195" y="81149"/>
                </a:lnTo>
                <a:lnTo>
                  <a:pt x="1701760" y="106599"/>
                </a:lnTo>
                <a:lnTo>
                  <a:pt x="1673977" y="141231"/>
                </a:lnTo>
                <a:lnTo>
                  <a:pt x="1663007" y="161808"/>
                </a:lnTo>
                <a:lnTo>
                  <a:pt x="1653812" y="184464"/>
                </a:lnTo>
                <a:lnTo>
                  <a:pt x="1646263" y="209127"/>
                </a:lnTo>
                <a:lnTo>
                  <a:pt x="1640230" y="235723"/>
                </a:lnTo>
                <a:lnTo>
                  <a:pt x="1635584" y="264182"/>
                </a:lnTo>
                <a:lnTo>
                  <a:pt x="1632195" y="294431"/>
                </a:lnTo>
                <a:lnTo>
                  <a:pt x="1629935" y="326398"/>
                </a:lnTo>
                <a:lnTo>
                  <a:pt x="1628674" y="360010"/>
                </a:lnTo>
                <a:lnTo>
                  <a:pt x="1628282" y="395196"/>
                </a:lnTo>
                <a:lnTo>
                  <a:pt x="1628664" y="430731"/>
                </a:lnTo>
                <a:lnTo>
                  <a:pt x="1629898" y="464671"/>
                </a:lnTo>
                <a:lnTo>
                  <a:pt x="1632117" y="496943"/>
                </a:lnTo>
                <a:lnTo>
                  <a:pt x="1635455" y="527477"/>
                </a:lnTo>
                <a:lnTo>
                  <a:pt x="1640043" y="556201"/>
                </a:lnTo>
                <a:lnTo>
                  <a:pt x="1646017" y="583040"/>
                </a:lnTo>
                <a:lnTo>
                  <a:pt x="1653508" y="607925"/>
                </a:lnTo>
                <a:lnTo>
                  <a:pt x="1662650" y="630782"/>
                </a:lnTo>
                <a:lnTo>
                  <a:pt x="1673575" y="651540"/>
                </a:lnTo>
                <a:lnTo>
                  <a:pt x="1701309" y="686466"/>
                </a:lnTo>
                <a:lnTo>
                  <a:pt x="1737775" y="712128"/>
                </a:lnTo>
                <a:lnTo>
                  <a:pt x="1759616" y="721306"/>
                </a:lnTo>
                <a:lnTo>
                  <a:pt x="1784038" y="727950"/>
                </a:lnTo>
                <a:lnTo>
                  <a:pt x="1811175" y="731988"/>
                </a:lnTo>
                <a:lnTo>
                  <a:pt x="1841161" y="733351"/>
                </a:lnTo>
                <a:lnTo>
                  <a:pt x="1841161" y="792427"/>
                </a:lnTo>
                <a:lnTo>
                  <a:pt x="1810003" y="791381"/>
                </a:lnTo>
                <a:lnTo>
                  <a:pt x="1781086" y="788273"/>
                </a:lnTo>
                <a:lnTo>
                  <a:pt x="1754335" y="783144"/>
                </a:lnTo>
                <a:lnTo>
                  <a:pt x="1729676" y="776041"/>
                </a:lnTo>
                <a:lnTo>
                  <a:pt x="1707036" y="767004"/>
                </a:lnTo>
                <a:lnTo>
                  <a:pt x="1686340" y="756080"/>
                </a:lnTo>
                <a:lnTo>
                  <a:pt x="1650489" y="728740"/>
                </a:lnTo>
                <a:lnTo>
                  <a:pt x="1621529" y="694367"/>
                </a:lnTo>
                <a:lnTo>
                  <a:pt x="1609449" y="674653"/>
                </a:lnTo>
                <a:lnTo>
                  <a:pt x="1598870" y="653311"/>
                </a:lnTo>
                <a:lnTo>
                  <a:pt x="1589719" y="630386"/>
                </a:lnTo>
                <a:lnTo>
                  <a:pt x="1581921" y="605921"/>
                </a:lnTo>
                <a:lnTo>
                  <a:pt x="1575402" y="579959"/>
                </a:lnTo>
                <a:lnTo>
                  <a:pt x="1570089" y="552543"/>
                </a:lnTo>
                <a:lnTo>
                  <a:pt x="1565908" y="523719"/>
                </a:lnTo>
                <a:lnTo>
                  <a:pt x="1562785" y="493528"/>
                </a:lnTo>
                <a:lnTo>
                  <a:pt x="1560645" y="462016"/>
                </a:lnTo>
                <a:lnTo>
                  <a:pt x="1559416" y="429223"/>
                </a:lnTo>
                <a:lnTo>
                  <a:pt x="1559022" y="395196"/>
                </a:lnTo>
                <a:lnTo>
                  <a:pt x="1559429" y="361314"/>
                </a:lnTo>
                <a:lnTo>
                  <a:pt x="1560695" y="328666"/>
                </a:lnTo>
                <a:lnTo>
                  <a:pt x="1562891" y="297298"/>
                </a:lnTo>
                <a:lnTo>
                  <a:pt x="1566088" y="267248"/>
                </a:lnTo>
                <a:lnTo>
                  <a:pt x="1570354" y="238562"/>
                </a:lnTo>
                <a:lnTo>
                  <a:pt x="1575759" y="211282"/>
                </a:lnTo>
                <a:lnTo>
                  <a:pt x="1582374" y="185452"/>
                </a:lnTo>
                <a:lnTo>
                  <a:pt x="1590268" y="161113"/>
                </a:lnTo>
                <a:lnTo>
                  <a:pt x="1599513" y="138310"/>
                </a:lnTo>
                <a:lnTo>
                  <a:pt x="1610176" y="117084"/>
                </a:lnTo>
                <a:lnTo>
                  <a:pt x="1622329" y="97478"/>
                </a:lnTo>
                <a:lnTo>
                  <a:pt x="1651382" y="63301"/>
                </a:lnTo>
                <a:lnTo>
                  <a:pt x="1687233" y="36123"/>
                </a:lnTo>
                <a:lnTo>
                  <a:pt x="1707882" y="25265"/>
                </a:lnTo>
                <a:lnTo>
                  <a:pt x="1730440" y="16284"/>
                </a:lnTo>
                <a:lnTo>
                  <a:pt x="1754977" y="9224"/>
                </a:lnTo>
                <a:lnTo>
                  <a:pt x="1781563" y="4130"/>
                </a:lnTo>
                <a:lnTo>
                  <a:pt x="1810268" y="1040"/>
                </a:lnTo>
                <a:close/>
                <a:moveTo>
                  <a:pt x="5029634" y="1"/>
                </a:moveTo>
                <a:lnTo>
                  <a:pt x="5060528" y="1040"/>
                </a:lnTo>
                <a:lnTo>
                  <a:pt x="5089233" y="4128"/>
                </a:lnTo>
                <a:lnTo>
                  <a:pt x="5115819" y="9224"/>
                </a:lnTo>
                <a:lnTo>
                  <a:pt x="5140355" y="16283"/>
                </a:lnTo>
                <a:lnTo>
                  <a:pt x="5162912" y="25263"/>
                </a:lnTo>
                <a:lnTo>
                  <a:pt x="5183562" y="36121"/>
                </a:lnTo>
                <a:lnTo>
                  <a:pt x="5219411" y="63300"/>
                </a:lnTo>
                <a:lnTo>
                  <a:pt x="5248464" y="97477"/>
                </a:lnTo>
                <a:lnTo>
                  <a:pt x="5260616" y="117083"/>
                </a:lnTo>
                <a:lnTo>
                  <a:pt x="5271279" y="138308"/>
                </a:lnTo>
                <a:lnTo>
                  <a:pt x="5280522" y="161112"/>
                </a:lnTo>
                <a:lnTo>
                  <a:pt x="5288418" y="185450"/>
                </a:lnTo>
                <a:lnTo>
                  <a:pt x="5295032" y="211281"/>
                </a:lnTo>
                <a:lnTo>
                  <a:pt x="5300436" y="238560"/>
                </a:lnTo>
                <a:lnTo>
                  <a:pt x="5304703" y="267247"/>
                </a:lnTo>
                <a:lnTo>
                  <a:pt x="5307899" y="297296"/>
                </a:lnTo>
                <a:lnTo>
                  <a:pt x="5310095" y="328665"/>
                </a:lnTo>
                <a:lnTo>
                  <a:pt x="5311361" y="361313"/>
                </a:lnTo>
                <a:lnTo>
                  <a:pt x="5311768" y="395194"/>
                </a:lnTo>
                <a:lnTo>
                  <a:pt x="5311382" y="429222"/>
                </a:lnTo>
                <a:lnTo>
                  <a:pt x="5310170" y="462014"/>
                </a:lnTo>
                <a:lnTo>
                  <a:pt x="5308058" y="493527"/>
                </a:lnTo>
                <a:lnTo>
                  <a:pt x="5304972" y="523718"/>
                </a:lnTo>
                <a:lnTo>
                  <a:pt x="5300834" y="552543"/>
                </a:lnTo>
                <a:lnTo>
                  <a:pt x="5295566" y="579958"/>
                </a:lnTo>
                <a:lnTo>
                  <a:pt x="5289096" y="605920"/>
                </a:lnTo>
                <a:lnTo>
                  <a:pt x="5281347" y="630385"/>
                </a:lnTo>
                <a:lnTo>
                  <a:pt x="5272242" y="653311"/>
                </a:lnTo>
                <a:lnTo>
                  <a:pt x="5261706" y="674652"/>
                </a:lnTo>
                <a:lnTo>
                  <a:pt x="5249663" y="694367"/>
                </a:lnTo>
                <a:lnTo>
                  <a:pt x="5220750" y="728739"/>
                </a:lnTo>
                <a:lnTo>
                  <a:pt x="5184899" y="756079"/>
                </a:lnTo>
                <a:lnTo>
                  <a:pt x="5164180" y="767004"/>
                </a:lnTo>
                <a:lnTo>
                  <a:pt x="5141500" y="776040"/>
                </a:lnTo>
                <a:lnTo>
                  <a:pt x="5116782" y="783144"/>
                </a:lnTo>
                <a:lnTo>
                  <a:pt x="5089948" y="788272"/>
                </a:lnTo>
                <a:lnTo>
                  <a:pt x="5060925" y="791381"/>
                </a:lnTo>
                <a:lnTo>
                  <a:pt x="5029634" y="792426"/>
                </a:lnTo>
                <a:lnTo>
                  <a:pt x="5029634" y="733351"/>
                </a:lnTo>
                <a:lnTo>
                  <a:pt x="5059950" y="731988"/>
                </a:lnTo>
                <a:lnTo>
                  <a:pt x="5087358" y="727949"/>
                </a:lnTo>
                <a:lnTo>
                  <a:pt x="5111996" y="721305"/>
                </a:lnTo>
                <a:lnTo>
                  <a:pt x="5134005" y="712128"/>
                </a:lnTo>
                <a:lnTo>
                  <a:pt x="5170680" y="686465"/>
                </a:lnTo>
                <a:lnTo>
                  <a:pt x="5198489" y="651539"/>
                </a:lnTo>
                <a:lnTo>
                  <a:pt x="5209414" y="630782"/>
                </a:lnTo>
                <a:lnTo>
                  <a:pt x="5218536" y="607925"/>
                </a:lnTo>
                <a:lnTo>
                  <a:pt x="5225994" y="583040"/>
                </a:lnTo>
                <a:lnTo>
                  <a:pt x="5231926" y="556200"/>
                </a:lnTo>
                <a:lnTo>
                  <a:pt x="5236470" y="527476"/>
                </a:lnTo>
                <a:lnTo>
                  <a:pt x="5239763" y="496942"/>
                </a:lnTo>
                <a:lnTo>
                  <a:pt x="5241944" y="464669"/>
                </a:lnTo>
                <a:lnTo>
                  <a:pt x="5243152" y="430729"/>
                </a:lnTo>
                <a:lnTo>
                  <a:pt x="5243524" y="395194"/>
                </a:lnTo>
                <a:lnTo>
                  <a:pt x="5243133" y="360008"/>
                </a:lnTo>
                <a:lnTo>
                  <a:pt x="5241870" y="326396"/>
                </a:lnTo>
                <a:lnTo>
                  <a:pt x="5239606" y="294430"/>
                </a:lnTo>
                <a:lnTo>
                  <a:pt x="5236210" y="264181"/>
                </a:lnTo>
                <a:lnTo>
                  <a:pt x="5231552" y="235722"/>
                </a:lnTo>
                <a:lnTo>
                  <a:pt x="5225501" y="209126"/>
                </a:lnTo>
                <a:lnTo>
                  <a:pt x="5217926" y="184463"/>
                </a:lnTo>
                <a:lnTo>
                  <a:pt x="5208696" y="161807"/>
                </a:lnTo>
                <a:lnTo>
                  <a:pt x="5197682" y="141229"/>
                </a:lnTo>
                <a:lnTo>
                  <a:pt x="5169776" y="106598"/>
                </a:lnTo>
                <a:lnTo>
                  <a:pt x="5133162" y="81148"/>
                </a:lnTo>
                <a:lnTo>
                  <a:pt x="5111264" y="72045"/>
                </a:lnTo>
                <a:lnTo>
                  <a:pt x="5086797" y="65454"/>
                </a:lnTo>
                <a:lnTo>
                  <a:pt x="5059632" y="61446"/>
                </a:lnTo>
                <a:lnTo>
                  <a:pt x="5029634" y="60095"/>
                </a:lnTo>
                <a:close/>
                <a:moveTo>
                  <a:pt x="1897218" y="0"/>
                </a:moveTo>
                <a:lnTo>
                  <a:pt x="1928111" y="1039"/>
                </a:lnTo>
                <a:lnTo>
                  <a:pt x="1956816" y="4128"/>
                </a:lnTo>
                <a:lnTo>
                  <a:pt x="1983402" y="9223"/>
                </a:lnTo>
                <a:lnTo>
                  <a:pt x="2007938" y="16282"/>
                </a:lnTo>
                <a:lnTo>
                  <a:pt x="2030496" y="25263"/>
                </a:lnTo>
                <a:lnTo>
                  <a:pt x="2051145" y="36121"/>
                </a:lnTo>
                <a:lnTo>
                  <a:pt x="2086994" y="63300"/>
                </a:lnTo>
                <a:lnTo>
                  <a:pt x="2116047" y="97477"/>
                </a:lnTo>
                <a:lnTo>
                  <a:pt x="2128200" y="117082"/>
                </a:lnTo>
                <a:lnTo>
                  <a:pt x="2138863" y="138308"/>
                </a:lnTo>
                <a:lnTo>
                  <a:pt x="2148106" y="161111"/>
                </a:lnTo>
                <a:lnTo>
                  <a:pt x="2156000" y="185450"/>
                </a:lnTo>
                <a:lnTo>
                  <a:pt x="2162615" y="211281"/>
                </a:lnTo>
                <a:lnTo>
                  <a:pt x="2168020" y="238560"/>
                </a:lnTo>
                <a:lnTo>
                  <a:pt x="2172286" y="267247"/>
                </a:lnTo>
                <a:lnTo>
                  <a:pt x="2175482" y="297296"/>
                </a:lnTo>
                <a:lnTo>
                  <a:pt x="2177678" y="328665"/>
                </a:lnTo>
                <a:lnTo>
                  <a:pt x="2178944" y="361313"/>
                </a:lnTo>
                <a:lnTo>
                  <a:pt x="2179350" y="395194"/>
                </a:lnTo>
                <a:lnTo>
                  <a:pt x="2178964" y="429222"/>
                </a:lnTo>
                <a:lnTo>
                  <a:pt x="2177753" y="462014"/>
                </a:lnTo>
                <a:lnTo>
                  <a:pt x="2175642" y="493527"/>
                </a:lnTo>
                <a:lnTo>
                  <a:pt x="2172554" y="523718"/>
                </a:lnTo>
                <a:lnTo>
                  <a:pt x="2168416" y="552542"/>
                </a:lnTo>
                <a:lnTo>
                  <a:pt x="2163149" y="579958"/>
                </a:lnTo>
                <a:lnTo>
                  <a:pt x="2156679" y="605919"/>
                </a:lnTo>
                <a:lnTo>
                  <a:pt x="2148929" y="630385"/>
                </a:lnTo>
                <a:lnTo>
                  <a:pt x="2139823" y="653310"/>
                </a:lnTo>
                <a:lnTo>
                  <a:pt x="2129287" y="674652"/>
                </a:lnTo>
                <a:lnTo>
                  <a:pt x="2117243" y="694366"/>
                </a:lnTo>
                <a:lnTo>
                  <a:pt x="2088331" y="728738"/>
                </a:lnTo>
                <a:lnTo>
                  <a:pt x="2052479" y="756079"/>
                </a:lnTo>
                <a:lnTo>
                  <a:pt x="2031761" y="767003"/>
                </a:lnTo>
                <a:lnTo>
                  <a:pt x="2009081" y="776039"/>
                </a:lnTo>
                <a:lnTo>
                  <a:pt x="1984362" y="783143"/>
                </a:lnTo>
                <a:lnTo>
                  <a:pt x="1957530" y="788271"/>
                </a:lnTo>
                <a:lnTo>
                  <a:pt x="1928507" y="791380"/>
                </a:lnTo>
                <a:lnTo>
                  <a:pt x="1897218" y="792425"/>
                </a:lnTo>
                <a:lnTo>
                  <a:pt x="1897218" y="733350"/>
                </a:lnTo>
                <a:lnTo>
                  <a:pt x="1927532" y="731987"/>
                </a:lnTo>
                <a:lnTo>
                  <a:pt x="1954939" y="727948"/>
                </a:lnTo>
                <a:lnTo>
                  <a:pt x="1979577" y="721304"/>
                </a:lnTo>
                <a:lnTo>
                  <a:pt x="2001585" y="712127"/>
                </a:lnTo>
                <a:lnTo>
                  <a:pt x="2038261" y="686465"/>
                </a:lnTo>
                <a:lnTo>
                  <a:pt x="2066070" y="651538"/>
                </a:lnTo>
                <a:lnTo>
                  <a:pt x="2076995" y="630781"/>
                </a:lnTo>
                <a:lnTo>
                  <a:pt x="2086118" y="607924"/>
                </a:lnTo>
                <a:lnTo>
                  <a:pt x="2093576" y="583039"/>
                </a:lnTo>
                <a:lnTo>
                  <a:pt x="2099508" y="556200"/>
                </a:lnTo>
                <a:lnTo>
                  <a:pt x="2104052" y="527476"/>
                </a:lnTo>
                <a:lnTo>
                  <a:pt x="2107346" y="496942"/>
                </a:lnTo>
                <a:lnTo>
                  <a:pt x="2109528" y="464669"/>
                </a:lnTo>
                <a:lnTo>
                  <a:pt x="2110736" y="430729"/>
                </a:lnTo>
                <a:lnTo>
                  <a:pt x="2111108" y="395194"/>
                </a:lnTo>
                <a:lnTo>
                  <a:pt x="2110716" y="360008"/>
                </a:lnTo>
                <a:lnTo>
                  <a:pt x="2109453" y="326396"/>
                </a:lnTo>
                <a:lnTo>
                  <a:pt x="2107190" y="294429"/>
                </a:lnTo>
                <a:lnTo>
                  <a:pt x="2103794" y="264181"/>
                </a:lnTo>
                <a:lnTo>
                  <a:pt x="2099136" y="235721"/>
                </a:lnTo>
                <a:lnTo>
                  <a:pt x="2093084" y="209125"/>
                </a:lnTo>
                <a:lnTo>
                  <a:pt x="2085509" y="184462"/>
                </a:lnTo>
                <a:lnTo>
                  <a:pt x="2076280" y="161806"/>
                </a:lnTo>
                <a:lnTo>
                  <a:pt x="2065265" y="141229"/>
                </a:lnTo>
                <a:lnTo>
                  <a:pt x="2037359" y="106598"/>
                </a:lnTo>
                <a:lnTo>
                  <a:pt x="2000745" y="81147"/>
                </a:lnTo>
                <a:lnTo>
                  <a:pt x="1978847" y="72045"/>
                </a:lnTo>
                <a:lnTo>
                  <a:pt x="1954380" y="65454"/>
                </a:lnTo>
                <a:lnTo>
                  <a:pt x="1927214" y="61446"/>
                </a:lnTo>
                <a:lnTo>
                  <a:pt x="1897218" y="60094"/>
                </a:lnTo>
                <a:close/>
              </a:path>
            </a:pathLst>
          </a:custGeom>
          <a:solidFill>
            <a:srgbClr val="4D7836"/>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latin typeface="+mn-lt"/>
              </a:defRPr>
            </a:lvl2pPr>
            <a:lvl3pPr marL="0" indent="0">
              <a:lnSpc>
                <a:spcPct val="100000"/>
              </a:lnSpc>
              <a:spcBef>
                <a:spcPts val="0"/>
              </a:spcBef>
              <a:spcAft>
                <a:spcPts val="0"/>
              </a:spcAft>
              <a:buNone/>
              <a:defRPr sz="1649">
                <a:latin typeface="+mn-lt"/>
              </a:defRPr>
            </a:lvl3pPr>
            <a:lvl4pPr marL="0" indent="0">
              <a:lnSpc>
                <a:spcPct val="100000"/>
              </a:lnSpc>
              <a:spcBef>
                <a:spcPts val="0"/>
              </a:spcBef>
              <a:spcAft>
                <a:spcPts val="0"/>
              </a:spcAft>
              <a:buNone/>
              <a:defRPr sz="1649">
                <a:latin typeface="+mn-lt"/>
              </a:defRPr>
            </a:lvl4pPr>
            <a:lvl5pPr marL="0" indent="0">
              <a:lnSpc>
                <a:spcPct val="100000"/>
              </a:lnSpc>
              <a:spcBef>
                <a:spcPts val="0"/>
              </a:spcBef>
              <a:spcAft>
                <a:spcPts val="0"/>
              </a:spcAft>
              <a:buNone/>
              <a:defRPr sz="1649">
                <a:latin typeface="+mn-lt"/>
              </a:defRPr>
            </a:lvl5pPr>
            <a:lvl6pPr marL="0" indent="0">
              <a:lnSpc>
                <a:spcPct val="100000"/>
              </a:lnSpc>
              <a:spcBef>
                <a:spcPts val="0"/>
              </a:spcBef>
              <a:spcAft>
                <a:spcPts val="0"/>
              </a:spcAft>
              <a:buNone/>
              <a:defRPr sz="1649">
                <a:latin typeface="+mn-lt"/>
              </a:defRPr>
            </a:lvl6pPr>
            <a:lvl7pPr marL="0" indent="0">
              <a:lnSpc>
                <a:spcPct val="100000"/>
              </a:lnSpc>
              <a:spcBef>
                <a:spcPts val="0"/>
              </a:spcBef>
              <a:spcAft>
                <a:spcPts val="0"/>
              </a:spcAft>
              <a:buNone/>
              <a:defRPr sz="1649">
                <a:latin typeface="+mn-lt"/>
              </a:defRPr>
            </a:lvl7pPr>
            <a:lvl8pPr marL="0" indent="0">
              <a:lnSpc>
                <a:spcPct val="100000"/>
              </a:lnSpc>
              <a:spcBef>
                <a:spcPts val="0"/>
              </a:spcBef>
              <a:spcAft>
                <a:spcPts val="0"/>
              </a:spcAft>
              <a:buNone/>
              <a:defRPr sz="1649">
                <a:latin typeface="+mn-lt"/>
              </a:defRPr>
            </a:lvl8pPr>
            <a:lvl9pPr marL="0" indent="0">
              <a:lnSpc>
                <a:spcPct val="100000"/>
              </a:lnSpc>
              <a:spcBef>
                <a:spcPts val="0"/>
              </a:spcBef>
              <a:spcAft>
                <a:spcPts val="0"/>
              </a:spcAft>
              <a:buNone/>
              <a:defRPr sz="1649">
                <a:latin typeface="+mn-lt"/>
              </a:defRPr>
            </a:lvl9pPr>
          </a:lstStyle>
          <a:p>
            <a:pPr lvl="0"/>
            <a:r>
              <a:rPr lang="da-DK" dirty="0"/>
              <a:t>.</a:t>
            </a:r>
          </a:p>
        </p:txBody>
      </p:sp>
      <p:sp>
        <p:nvSpPr>
          <p:cNvPr id="16" name="Pladsholder til dato 15">
            <a:extLst>
              <a:ext uri="{FF2B5EF4-FFF2-40B4-BE49-F238E27FC236}">
                <a16:creationId xmlns:a16="http://schemas.microsoft.com/office/drawing/2014/main" id="{07B7D8D3-77D2-E785-81E3-AB119F5B3A7C}"/>
              </a:ext>
            </a:extLst>
          </p:cNvPr>
          <p:cNvSpPr>
            <a:spLocks noGrp="1"/>
          </p:cNvSpPr>
          <p:nvPr>
            <p:ph type="dt" sz="half" idx="19"/>
          </p:nvPr>
        </p:nvSpPr>
        <p:spPr/>
        <p:txBody>
          <a:bodyPr/>
          <a:lstStyle/>
          <a:p>
            <a:fld id="{61BEDC24-6319-4BBB-9782-63587D1632F0}" type="datetime2">
              <a:rPr lang="da-DK" smtClean="0"/>
              <a:t>4. september 2025</a:t>
            </a:fld>
            <a:endParaRPr lang="da-DK" dirty="0"/>
          </a:p>
        </p:txBody>
      </p:sp>
      <p:sp>
        <p:nvSpPr>
          <p:cNvPr id="17" name="Pladsholder til sidefod 16">
            <a:extLst>
              <a:ext uri="{FF2B5EF4-FFF2-40B4-BE49-F238E27FC236}">
                <a16:creationId xmlns:a16="http://schemas.microsoft.com/office/drawing/2014/main" id="{19E82096-1CE6-E092-C8ED-9A675CC7FFC6}"/>
              </a:ext>
            </a:extLst>
          </p:cNvPr>
          <p:cNvSpPr>
            <a:spLocks noGrp="1"/>
          </p:cNvSpPr>
          <p:nvPr>
            <p:ph type="ftr" sz="quarter" idx="20"/>
          </p:nvPr>
        </p:nvSpPr>
        <p:spPr/>
        <p:txBody>
          <a:bodyPr/>
          <a:lstStyle/>
          <a:p>
            <a:r>
              <a:rPr lang="da-DK" dirty="0"/>
              <a:t>Digitaliseringsstyrelsen</a:t>
            </a:r>
          </a:p>
        </p:txBody>
      </p:sp>
      <p:sp>
        <p:nvSpPr>
          <p:cNvPr id="18" name="Pladsholder til slidenummer 17">
            <a:extLst>
              <a:ext uri="{FF2B5EF4-FFF2-40B4-BE49-F238E27FC236}">
                <a16:creationId xmlns:a16="http://schemas.microsoft.com/office/drawing/2014/main" id="{385BC0ED-51CA-C2C1-3A79-5B97AB7EB508}"/>
              </a:ext>
            </a:extLst>
          </p:cNvPr>
          <p:cNvSpPr>
            <a:spLocks noGrp="1"/>
          </p:cNvSpPr>
          <p:nvPr>
            <p:ph type="sldNum" sz="quarter" idx="21"/>
          </p:nvPr>
        </p:nvSpPr>
        <p:spPr/>
        <p:txBody>
          <a:bodyPr/>
          <a:lstStyle/>
          <a:p>
            <a:fld id="{24C8C45C-947F-4981-8B3F-4F32E973C901}" type="slidenum">
              <a:rPr lang="da-DK" smtClean="0"/>
              <a:pPr/>
              <a:t>‹nr.›</a:t>
            </a:fld>
            <a:endParaRPr lang="da-DK" dirty="0"/>
          </a:p>
        </p:txBody>
      </p:sp>
      <p:sp>
        <p:nvSpPr>
          <p:cNvPr id="4" name="TextBox 1">
            <a:extLst>
              <a:ext uri="{FF2B5EF4-FFF2-40B4-BE49-F238E27FC236}">
                <a16:creationId xmlns:a16="http://schemas.microsoft.com/office/drawing/2014/main" id="{75C0C89F-44CF-E42F-F961-9DAAD8BE3B8C}"/>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r" defTabSz="1507846" rtl="0" eaLnBrk="1" fontAlgn="auto" latinLnBrk="0" hangingPunct="1">
              <a:lnSpc>
                <a:spcPct val="100000"/>
              </a:lnSpc>
              <a:spcBef>
                <a:spcPts val="0"/>
              </a:spcBef>
              <a:spcAft>
                <a:spcPts val="0"/>
              </a:spcAft>
              <a:buClrTx/>
              <a:buSzTx/>
              <a:buFontTx/>
              <a:buNone/>
              <a:tabLst/>
              <a:defRPr/>
            </a:pPr>
            <a:r>
              <a:rPr lang="da-DK" sz="1979" noProof="0" dirty="0"/>
              <a:t>Skift farve på Mikro grafikken: Klik på Mikro grafikken, klik på Fyldfarve til figur, vælg farve fra Brugerdefinerede farvers anden række. </a:t>
            </a:r>
          </a:p>
        </p:txBody>
      </p:sp>
    </p:spTree>
    <p:extLst>
      <p:ext uri="{BB962C8B-B14F-4D97-AF65-F5344CB8AC3E}">
        <p14:creationId xmlns:p14="http://schemas.microsoft.com/office/powerpoint/2010/main" val="4010356956"/>
      </p:ext>
    </p:extLst>
  </p:cSld>
  <p:clrMapOvr>
    <a:masterClrMapping/>
  </p:clrMapOvr>
  <p:extLst>
    <p:ext uri="{DCECCB84-F9BA-43D5-87BE-67443E8EF086}">
      <p15:sldGuideLst xmlns:p15="http://schemas.microsoft.com/office/powerpoint/2012/main">
        <p15:guide id="2" orient="horz" pos="1201">
          <p15:clr>
            <a:srgbClr val="A4A3A4"/>
          </p15:clr>
        </p15:guide>
        <p15:guide id="3" orient="horz" pos="566">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a:xfrm>
            <a:off x="890438" y="1484167"/>
            <a:ext cx="12114402" cy="1365433"/>
          </a:xfrm>
        </p:spPr>
        <p:txBody>
          <a:bodyPr/>
          <a:lstStyle>
            <a:lvl1pPr>
              <a:defRPr/>
            </a:lvl1pPr>
          </a:lstStyle>
          <a:p>
            <a:r>
              <a:rPr lang="da-DK" dirty="0"/>
              <a:t>Klik for at tilføje titel, Dagens Program</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890438" y="3146433"/>
            <a:ext cx="2121621" cy="415567"/>
          </a:xfrm>
        </p:spPr>
        <p:txBody>
          <a:bodyPr/>
          <a:lstStyle>
            <a:lvl1pPr marL="0" indent="0">
              <a:lnSpc>
                <a:spcPct val="100000"/>
              </a:lnSpc>
              <a:spcBef>
                <a:spcPts val="0"/>
              </a:spcBef>
              <a:spcAft>
                <a:spcPts val="0"/>
              </a:spcAft>
              <a:buFontTx/>
              <a:buNone/>
              <a:defRPr sz="2638" b="0">
                <a:latin typeface="Franklin Gothic Medium" panose="020B0603020102020204" pitchFamily="34" charset="0"/>
              </a:defRPr>
            </a:lvl1pPr>
            <a:lvl2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2pPr>
            <a:lvl3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3pPr>
            <a:lvl4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4pPr>
            <a:lvl5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5pPr>
            <a:lvl6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6pPr>
            <a:lvl7pPr>
              <a:lnSpc>
                <a:spcPts val="3166"/>
              </a:lnSpc>
              <a:spcBef>
                <a:spcPts val="0"/>
              </a:spcBef>
              <a:spcAft>
                <a:spcPts val="0"/>
              </a:spcAft>
              <a:defRPr sz="2638" b="0">
                <a:latin typeface="Franklin Gothic Medium" panose="020B0603020102020204" pitchFamily="34" charset="0"/>
              </a:defRPr>
            </a:lvl7pPr>
            <a:lvl8pPr>
              <a:lnSpc>
                <a:spcPts val="3166"/>
              </a:lnSpc>
              <a:spcBef>
                <a:spcPts val="0"/>
              </a:spcBef>
              <a:spcAft>
                <a:spcPts val="0"/>
              </a:spcAft>
              <a:defRPr sz="2638" b="0">
                <a:latin typeface="Franklin Gothic Medium" panose="020B0603020102020204" pitchFamily="34" charset="0"/>
              </a:defRPr>
            </a:lvl8pPr>
            <a:lvl9pPr>
              <a:lnSpc>
                <a:spcPts val="3166"/>
              </a:lnSpc>
              <a:spcBef>
                <a:spcPts val="0"/>
              </a:spcBef>
              <a:spcAft>
                <a:spcPts val="0"/>
              </a:spcAft>
              <a:defRPr sz="2638" b="0">
                <a:latin typeface="Franklin Gothic Medium" panose="020B0603020102020204" pitchFamily="34" charset="0"/>
              </a:defRPr>
            </a:lvl9pPr>
          </a:lstStyle>
          <a:p>
            <a:pPr lvl="0"/>
            <a:r>
              <a:rPr lang="da-DK" dirty="0"/>
              <a:t>00.00 - 00.00</a:t>
            </a:r>
          </a:p>
        </p:txBody>
      </p:sp>
      <p:sp>
        <p:nvSpPr>
          <p:cNvPr id="7" name="Text Placeholder 2"/>
          <p:cNvSpPr>
            <a:spLocks noGrp="1"/>
          </p:cNvSpPr>
          <p:nvPr>
            <p:ph type="body" sz="quarter" idx="13" hasCustomPrompt="1"/>
          </p:nvPr>
        </p:nvSpPr>
        <p:spPr>
          <a:xfrm>
            <a:off x="3307450" y="3146433"/>
            <a:ext cx="9697390" cy="415567"/>
          </a:xfrm>
        </p:spPr>
        <p:txBody>
          <a:bodyPr/>
          <a:lstStyle>
            <a:lvl1pPr marL="0" indent="0">
              <a:lnSpc>
                <a:spcPct val="100000"/>
              </a:lnSpc>
              <a:spcAft>
                <a:spcPts val="0"/>
              </a:spcAft>
              <a:buFontTx/>
              <a:buNone/>
              <a:defRPr sz="2638" b="0">
                <a:latin typeface="+mn-lt"/>
              </a:defRPr>
            </a:lvl1pPr>
            <a:lvl2pPr marL="0" indent="0">
              <a:lnSpc>
                <a:spcPts val="3166"/>
              </a:lnSpc>
              <a:spcBef>
                <a:spcPts val="0"/>
              </a:spcBef>
              <a:spcAft>
                <a:spcPts val="0"/>
              </a:spcAft>
              <a:buFont typeface="Arial" panose="020B0604020202020204" pitchFamily="34" charset="0"/>
              <a:buChar char="​"/>
              <a:defRPr sz="2638" b="0">
                <a:latin typeface="+mn-lt"/>
              </a:defRPr>
            </a:lvl2pPr>
            <a:lvl3pPr marL="0" indent="0">
              <a:lnSpc>
                <a:spcPts val="3166"/>
              </a:lnSpc>
              <a:spcBef>
                <a:spcPts val="0"/>
              </a:spcBef>
              <a:spcAft>
                <a:spcPts val="0"/>
              </a:spcAft>
              <a:buFont typeface="Arial" panose="020B0604020202020204" pitchFamily="34" charset="0"/>
              <a:buChar char="​"/>
              <a:defRPr sz="2638" b="0">
                <a:latin typeface="+mn-lt"/>
              </a:defRPr>
            </a:lvl3pPr>
            <a:lvl4pPr marL="0" indent="0">
              <a:lnSpc>
                <a:spcPts val="3166"/>
              </a:lnSpc>
              <a:spcBef>
                <a:spcPts val="0"/>
              </a:spcBef>
              <a:spcAft>
                <a:spcPts val="0"/>
              </a:spcAft>
              <a:buFont typeface="Arial" panose="020B0604020202020204" pitchFamily="34" charset="0"/>
              <a:buChar char="​"/>
              <a:defRPr sz="2638" b="0">
                <a:latin typeface="+mn-lt"/>
              </a:defRPr>
            </a:lvl4pPr>
            <a:lvl5pPr marL="0" indent="0">
              <a:lnSpc>
                <a:spcPts val="3166"/>
              </a:lnSpc>
              <a:spcBef>
                <a:spcPts val="0"/>
              </a:spcBef>
              <a:spcAft>
                <a:spcPts val="0"/>
              </a:spcAft>
              <a:buFont typeface="Arial" panose="020B0604020202020204" pitchFamily="34" charset="0"/>
              <a:buChar char="​"/>
              <a:defRPr sz="2638" b="0">
                <a:latin typeface="+mn-lt"/>
              </a:defRPr>
            </a:lvl5pPr>
            <a:lvl6pPr marL="0" indent="0">
              <a:lnSpc>
                <a:spcPts val="3166"/>
              </a:lnSpc>
              <a:spcBef>
                <a:spcPts val="0"/>
              </a:spcBef>
              <a:spcAft>
                <a:spcPts val="0"/>
              </a:spcAft>
              <a:buFont typeface="Arial" panose="020B0604020202020204" pitchFamily="34" charset="0"/>
              <a:buChar char="​"/>
              <a:defRPr sz="2638" b="0">
                <a:latin typeface="+mn-lt"/>
              </a:defRPr>
            </a:lvl6pPr>
            <a:lvl7pPr marL="0" indent="0">
              <a:lnSpc>
                <a:spcPts val="3166"/>
              </a:lnSpc>
              <a:spcBef>
                <a:spcPts val="0"/>
              </a:spcBef>
              <a:spcAft>
                <a:spcPts val="0"/>
              </a:spcAft>
              <a:buFont typeface="Arial" panose="020B0604020202020204" pitchFamily="34" charset="0"/>
              <a:buChar char="​"/>
              <a:defRPr sz="2638" b="0">
                <a:latin typeface="+mn-lt"/>
              </a:defRPr>
            </a:lvl7pPr>
            <a:lvl8pPr marL="0" indent="0">
              <a:lnSpc>
                <a:spcPts val="3166"/>
              </a:lnSpc>
              <a:spcBef>
                <a:spcPts val="0"/>
              </a:spcBef>
              <a:spcAft>
                <a:spcPts val="0"/>
              </a:spcAft>
              <a:buFont typeface="Arial" panose="020B0604020202020204" pitchFamily="34" charset="0"/>
              <a:buChar char="​"/>
              <a:defRPr sz="2638" b="0">
                <a:latin typeface="+mn-lt"/>
              </a:defRPr>
            </a:lvl8pPr>
            <a:lvl9pPr marL="0" indent="0">
              <a:lnSpc>
                <a:spcPts val="3166"/>
              </a:lnSpc>
              <a:spcBef>
                <a:spcPts val="0"/>
              </a:spcBef>
              <a:buFont typeface="Arial" panose="020B0604020202020204" pitchFamily="34" charset="0"/>
              <a:buChar char="​"/>
              <a:defRPr sz="2638" b="0">
                <a:latin typeface="+mn-lt"/>
              </a:defRPr>
            </a:lvl9pPr>
          </a:lstStyle>
          <a:p>
            <a:pPr lvl="0"/>
            <a:r>
              <a:rPr lang="da-DK" noProof="0" dirty="0"/>
              <a:t>Klik for at tilføje agendapunkt</a:t>
            </a:r>
          </a:p>
        </p:txBody>
      </p:sp>
      <p:sp>
        <p:nvSpPr>
          <p:cNvPr id="5" name="Text Placeholder 3">
            <a:extLst>
              <a:ext uri="{FF2B5EF4-FFF2-40B4-BE49-F238E27FC236}">
                <a16:creationId xmlns:a16="http://schemas.microsoft.com/office/drawing/2014/main" id="{1214F878-3737-6140-EC73-0B36DD11849A}"/>
              </a:ext>
            </a:extLst>
          </p:cNvPr>
          <p:cNvSpPr>
            <a:spLocks noGrp="1"/>
          </p:cNvSpPr>
          <p:nvPr>
            <p:ph type="body" sz="quarter" idx="23" hasCustomPrompt="1"/>
          </p:nvPr>
        </p:nvSpPr>
        <p:spPr>
          <a:xfrm>
            <a:off x="890438" y="3674732"/>
            <a:ext cx="2121621" cy="415567"/>
          </a:xfrm>
        </p:spPr>
        <p:txBody>
          <a:bodyPr/>
          <a:lstStyle>
            <a:lvl1pPr marL="0" indent="0">
              <a:lnSpc>
                <a:spcPct val="100000"/>
              </a:lnSpc>
              <a:spcBef>
                <a:spcPts val="0"/>
              </a:spcBef>
              <a:spcAft>
                <a:spcPts val="0"/>
              </a:spcAft>
              <a:buFontTx/>
              <a:buNone/>
              <a:defRPr sz="2638" b="0">
                <a:latin typeface="Franklin Gothic Medium" panose="020B0603020102020204" pitchFamily="34" charset="0"/>
              </a:defRPr>
            </a:lvl1pPr>
            <a:lvl2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2pPr>
            <a:lvl3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3pPr>
            <a:lvl4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4pPr>
            <a:lvl5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5pPr>
            <a:lvl6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6pPr>
            <a:lvl7pPr>
              <a:lnSpc>
                <a:spcPts val="3166"/>
              </a:lnSpc>
              <a:spcBef>
                <a:spcPts val="0"/>
              </a:spcBef>
              <a:spcAft>
                <a:spcPts val="0"/>
              </a:spcAft>
              <a:defRPr sz="2638" b="0">
                <a:latin typeface="Franklin Gothic Medium" panose="020B0603020102020204" pitchFamily="34" charset="0"/>
              </a:defRPr>
            </a:lvl7pPr>
            <a:lvl8pPr>
              <a:lnSpc>
                <a:spcPts val="3166"/>
              </a:lnSpc>
              <a:spcBef>
                <a:spcPts val="0"/>
              </a:spcBef>
              <a:spcAft>
                <a:spcPts val="0"/>
              </a:spcAft>
              <a:defRPr sz="2638" b="0">
                <a:latin typeface="Franklin Gothic Medium" panose="020B0603020102020204" pitchFamily="34" charset="0"/>
              </a:defRPr>
            </a:lvl8pPr>
            <a:lvl9pPr>
              <a:lnSpc>
                <a:spcPts val="3166"/>
              </a:lnSpc>
              <a:spcBef>
                <a:spcPts val="0"/>
              </a:spcBef>
              <a:spcAft>
                <a:spcPts val="0"/>
              </a:spcAft>
              <a:defRPr sz="2638" b="0">
                <a:latin typeface="Franklin Gothic Medium" panose="020B0603020102020204" pitchFamily="34" charset="0"/>
              </a:defRPr>
            </a:lvl9pPr>
          </a:lstStyle>
          <a:p>
            <a:pPr lvl="0"/>
            <a:r>
              <a:rPr lang="da-DK" dirty="0"/>
              <a:t>00.00 - 00.00</a:t>
            </a:r>
          </a:p>
        </p:txBody>
      </p:sp>
      <p:sp>
        <p:nvSpPr>
          <p:cNvPr id="6" name="Text Placeholder 2">
            <a:extLst>
              <a:ext uri="{FF2B5EF4-FFF2-40B4-BE49-F238E27FC236}">
                <a16:creationId xmlns:a16="http://schemas.microsoft.com/office/drawing/2014/main" id="{D6890554-B489-5169-8564-A61A4921966F}"/>
              </a:ext>
            </a:extLst>
          </p:cNvPr>
          <p:cNvSpPr>
            <a:spLocks noGrp="1"/>
          </p:cNvSpPr>
          <p:nvPr>
            <p:ph type="body" sz="quarter" idx="24" hasCustomPrompt="1"/>
          </p:nvPr>
        </p:nvSpPr>
        <p:spPr>
          <a:xfrm>
            <a:off x="3307450" y="3674732"/>
            <a:ext cx="9697390" cy="415567"/>
          </a:xfrm>
        </p:spPr>
        <p:txBody>
          <a:bodyPr/>
          <a:lstStyle>
            <a:lvl1pPr marL="0" indent="0">
              <a:lnSpc>
                <a:spcPct val="100000"/>
              </a:lnSpc>
              <a:spcAft>
                <a:spcPts val="0"/>
              </a:spcAft>
              <a:buFontTx/>
              <a:buNone/>
              <a:defRPr sz="2638" b="0">
                <a:latin typeface="+mn-lt"/>
              </a:defRPr>
            </a:lvl1pPr>
            <a:lvl2pPr marL="0" indent="0">
              <a:lnSpc>
                <a:spcPct val="100000"/>
              </a:lnSpc>
              <a:spcBef>
                <a:spcPts val="0"/>
              </a:spcBef>
              <a:spcAft>
                <a:spcPts val="0"/>
              </a:spcAft>
              <a:buFontTx/>
              <a:buNone/>
              <a:defRPr sz="2638" b="0">
                <a:latin typeface="+mn-lt"/>
              </a:defRPr>
            </a:lvl2pPr>
            <a:lvl3pPr marL="0" indent="0">
              <a:lnSpc>
                <a:spcPts val="3166"/>
              </a:lnSpc>
              <a:spcBef>
                <a:spcPts val="0"/>
              </a:spcBef>
              <a:spcAft>
                <a:spcPts val="0"/>
              </a:spcAft>
              <a:buFont typeface="Arial" panose="020B0604020202020204" pitchFamily="34" charset="0"/>
              <a:buChar char="​"/>
              <a:defRPr sz="2638" b="0">
                <a:latin typeface="+mn-lt"/>
              </a:defRPr>
            </a:lvl3pPr>
            <a:lvl4pPr marL="0" indent="0">
              <a:lnSpc>
                <a:spcPts val="3166"/>
              </a:lnSpc>
              <a:spcBef>
                <a:spcPts val="0"/>
              </a:spcBef>
              <a:spcAft>
                <a:spcPts val="0"/>
              </a:spcAft>
              <a:buFont typeface="Arial" panose="020B0604020202020204" pitchFamily="34" charset="0"/>
              <a:buChar char="​"/>
              <a:defRPr sz="2638" b="0">
                <a:latin typeface="+mn-lt"/>
              </a:defRPr>
            </a:lvl4pPr>
            <a:lvl5pPr marL="0" indent="0">
              <a:lnSpc>
                <a:spcPts val="3166"/>
              </a:lnSpc>
              <a:spcBef>
                <a:spcPts val="0"/>
              </a:spcBef>
              <a:spcAft>
                <a:spcPts val="0"/>
              </a:spcAft>
              <a:buFont typeface="Arial" panose="020B0604020202020204" pitchFamily="34" charset="0"/>
              <a:buChar char="​"/>
              <a:defRPr sz="2638" b="0">
                <a:latin typeface="+mn-lt"/>
              </a:defRPr>
            </a:lvl5pPr>
            <a:lvl6pPr marL="0" indent="0">
              <a:lnSpc>
                <a:spcPts val="3166"/>
              </a:lnSpc>
              <a:spcBef>
                <a:spcPts val="0"/>
              </a:spcBef>
              <a:spcAft>
                <a:spcPts val="0"/>
              </a:spcAft>
              <a:buFont typeface="Arial" panose="020B0604020202020204" pitchFamily="34" charset="0"/>
              <a:buChar char="​"/>
              <a:defRPr sz="2638" b="0">
                <a:latin typeface="+mn-lt"/>
              </a:defRPr>
            </a:lvl6pPr>
            <a:lvl7pPr marL="0" indent="0">
              <a:lnSpc>
                <a:spcPts val="3166"/>
              </a:lnSpc>
              <a:spcBef>
                <a:spcPts val="0"/>
              </a:spcBef>
              <a:spcAft>
                <a:spcPts val="0"/>
              </a:spcAft>
              <a:buFont typeface="Arial" panose="020B0604020202020204" pitchFamily="34" charset="0"/>
              <a:buChar char="​"/>
              <a:defRPr sz="2638" b="0">
                <a:latin typeface="+mn-lt"/>
              </a:defRPr>
            </a:lvl7pPr>
            <a:lvl8pPr marL="0" indent="0">
              <a:lnSpc>
                <a:spcPts val="3166"/>
              </a:lnSpc>
              <a:spcBef>
                <a:spcPts val="0"/>
              </a:spcBef>
              <a:spcAft>
                <a:spcPts val="0"/>
              </a:spcAft>
              <a:buFont typeface="Arial" panose="020B0604020202020204" pitchFamily="34" charset="0"/>
              <a:buChar char="​"/>
              <a:defRPr sz="2638" b="0">
                <a:latin typeface="+mn-lt"/>
              </a:defRPr>
            </a:lvl8pPr>
            <a:lvl9pPr marL="0" indent="0">
              <a:lnSpc>
                <a:spcPts val="3166"/>
              </a:lnSpc>
              <a:spcBef>
                <a:spcPts val="0"/>
              </a:spcBef>
              <a:buFont typeface="Arial" panose="020B0604020202020204" pitchFamily="34" charset="0"/>
              <a:buChar char="​"/>
              <a:defRPr sz="2638" b="0">
                <a:latin typeface="+mn-lt"/>
              </a:defRPr>
            </a:lvl9pPr>
          </a:lstStyle>
          <a:p>
            <a:pPr lvl="0"/>
            <a:r>
              <a:rPr lang="da-DK" noProof="0" dirty="0"/>
              <a:t>Klik for at tilføje agendapunkt</a:t>
            </a:r>
          </a:p>
          <a:p>
            <a:pPr lvl="1"/>
            <a:endParaRPr lang="da-DK" noProof="0" dirty="0"/>
          </a:p>
        </p:txBody>
      </p:sp>
      <p:sp>
        <p:nvSpPr>
          <p:cNvPr id="8" name="Text Placeholder 3">
            <a:extLst>
              <a:ext uri="{FF2B5EF4-FFF2-40B4-BE49-F238E27FC236}">
                <a16:creationId xmlns:a16="http://schemas.microsoft.com/office/drawing/2014/main" id="{C817B3F1-7DA8-33A9-CD0E-25AB269AD9C7}"/>
              </a:ext>
            </a:extLst>
          </p:cNvPr>
          <p:cNvSpPr>
            <a:spLocks noGrp="1"/>
          </p:cNvSpPr>
          <p:nvPr>
            <p:ph type="body" sz="quarter" idx="25" hasCustomPrompt="1"/>
          </p:nvPr>
        </p:nvSpPr>
        <p:spPr>
          <a:xfrm>
            <a:off x="890438" y="4203031"/>
            <a:ext cx="2121621" cy="415567"/>
          </a:xfrm>
        </p:spPr>
        <p:txBody>
          <a:bodyPr/>
          <a:lstStyle>
            <a:lvl1pPr marL="0" indent="0">
              <a:lnSpc>
                <a:spcPct val="100000"/>
              </a:lnSpc>
              <a:spcBef>
                <a:spcPts val="0"/>
              </a:spcBef>
              <a:spcAft>
                <a:spcPts val="0"/>
              </a:spcAft>
              <a:buFontTx/>
              <a:buNone/>
              <a:defRPr sz="2638" b="0">
                <a:latin typeface="Franklin Gothic Medium" panose="020B0603020102020204" pitchFamily="34" charset="0"/>
              </a:defRPr>
            </a:lvl1pPr>
            <a:lvl2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2pPr>
            <a:lvl3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3pPr>
            <a:lvl4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4pPr>
            <a:lvl5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5pPr>
            <a:lvl6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6pPr>
            <a:lvl7pPr>
              <a:lnSpc>
                <a:spcPts val="3166"/>
              </a:lnSpc>
              <a:spcBef>
                <a:spcPts val="0"/>
              </a:spcBef>
              <a:spcAft>
                <a:spcPts val="0"/>
              </a:spcAft>
              <a:defRPr sz="2638" b="0">
                <a:latin typeface="Franklin Gothic Medium" panose="020B0603020102020204" pitchFamily="34" charset="0"/>
              </a:defRPr>
            </a:lvl7pPr>
            <a:lvl8pPr>
              <a:lnSpc>
                <a:spcPts val="3166"/>
              </a:lnSpc>
              <a:spcBef>
                <a:spcPts val="0"/>
              </a:spcBef>
              <a:spcAft>
                <a:spcPts val="0"/>
              </a:spcAft>
              <a:defRPr sz="2638" b="0">
                <a:latin typeface="Franklin Gothic Medium" panose="020B0603020102020204" pitchFamily="34" charset="0"/>
              </a:defRPr>
            </a:lvl8pPr>
            <a:lvl9pPr>
              <a:lnSpc>
                <a:spcPts val="3166"/>
              </a:lnSpc>
              <a:spcBef>
                <a:spcPts val="0"/>
              </a:spcBef>
              <a:spcAft>
                <a:spcPts val="0"/>
              </a:spcAft>
              <a:defRPr sz="2638" b="0">
                <a:latin typeface="Franklin Gothic Medium" panose="020B0603020102020204" pitchFamily="34" charset="0"/>
              </a:defRPr>
            </a:lvl9pPr>
          </a:lstStyle>
          <a:p>
            <a:pPr lvl="0"/>
            <a:r>
              <a:rPr lang="da-DK" dirty="0"/>
              <a:t>00.00 - 00.00</a:t>
            </a:r>
          </a:p>
        </p:txBody>
      </p:sp>
      <p:sp>
        <p:nvSpPr>
          <p:cNvPr id="9" name="Text Placeholder 2">
            <a:extLst>
              <a:ext uri="{FF2B5EF4-FFF2-40B4-BE49-F238E27FC236}">
                <a16:creationId xmlns:a16="http://schemas.microsoft.com/office/drawing/2014/main" id="{D445D577-4930-FAD9-5D1C-C668D6BE5537}"/>
              </a:ext>
            </a:extLst>
          </p:cNvPr>
          <p:cNvSpPr>
            <a:spLocks noGrp="1"/>
          </p:cNvSpPr>
          <p:nvPr>
            <p:ph type="body" sz="quarter" idx="26" hasCustomPrompt="1"/>
          </p:nvPr>
        </p:nvSpPr>
        <p:spPr>
          <a:xfrm>
            <a:off x="3307450" y="4203031"/>
            <a:ext cx="9697390" cy="415567"/>
          </a:xfrm>
        </p:spPr>
        <p:txBody>
          <a:bodyPr/>
          <a:lstStyle>
            <a:lvl1pPr marL="0" indent="0">
              <a:lnSpc>
                <a:spcPct val="100000"/>
              </a:lnSpc>
              <a:spcAft>
                <a:spcPts val="0"/>
              </a:spcAft>
              <a:buFontTx/>
              <a:buNone/>
              <a:defRPr sz="2638" b="0">
                <a:latin typeface="+mn-lt"/>
              </a:defRPr>
            </a:lvl1pPr>
            <a:lvl2pPr marL="0" indent="0">
              <a:lnSpc>
                <a:spcPct val="100000"/>
              </a:lnSpc>
              <a:spcBef>
                <a:spcPts val="0"/>
              </a:spcBef>
              <a:spcAft>
                <a:spcPts val="0"/>
              </a:spcAft>
              <a:buFontTx/>
              <a:buNone/>
              <a:defRPr sz="2638" b="0">
                <a:latin typeface="+mn-lt"/>
              </a:defRPr>
            </a:lvl2pPr>
            <a:lvl3pPr marL="0" indent="0">
              <a:lnSpc>
                <a:spcPts val="3166"/>
              </a:lnSpc>
              <a:spcBef>
                <a:spcPts val="0"/>
              </a:spcBef>
              <a:spcAft>
                <a:spcPts val="0"/>
              </a:spcAft>
              <a:buFont typeface="Arial" panose="020B0604020202020204" pitchFamily="34" charset="0"/>
              <a:buChar char="​"/>
              <a:defRPr sz="2638" b="0">
                <a:latin typeface="+mn-lt"/>
              </a:defRPr>
            </a:lvl3pPr>
            <a:lvl4pPr marL="0" indent="0">
              <a:lnSpc>
                <a:spcPts val="3166"/>
              </a:lnSpc>
              <a:spcBef>
                <a:spcPts val="0"/>
              </a:spcBef>
              <a:spcAft>
                <a:spcPts val="0"/>
              </a:spcAft>
              <a:buFont typeface="Arial" panose="020B0604020202020204" pitchFamily="34" charset="0"/>
              <a:buChar char="​"/>
              <a:defRPr sz="2638" b="0">
                <a:latin typeface="+mn-lt"/>
              </a:defRPr>
            </a:lvl4pPr>
            <a:lvl5pPr marL="0" indent="0">
              <a:lnSpc>
                <a:spcPts val="3166"/>
              </a:lnSpc>
              <a:spcBef>
                <a:spcPts val="0"/>
              </a:spcBef>
              <a:spcAft>
                <a:spcPts val="0"/>
              </a:spcAft>
              <a:buFont typeface="Arial" panose="020B0604020202020204" pitchFamily="34" charset="0"/>
              <a:buChar char="​"/>
              <a:defRPr sz="2638" b="0">
                <a:latin typeface="+mn-lt"/>
              </a:defRPr>
            </a:lvl5pPr>
            <a:lvl6pPr marL="0" indent="0">
              <a:lnSpc>
                <a:spcPts val="3166"/>
              </a:lnSpc>
              <a:spcBef>
                <a:spcPts val="0"/>
              </a:spcBef>
              <a:spcAft>
                <a:spcPts val="0"/>
              </a:spcAft>
              <a:buFont typeface="Arial" panose="020B0604020202020204" pitchFamily="34" charset="0"/>
              <a:buChar char="​"/>
              <a:defRPr sz="2638" b="0">
                <a:latin typeface="+mn-lt"/>
              </a:defRPr>
            </a:lvl6pPr>
            <a:lvl7pPr marL="0" indent="0">
              <a:lnSpc>
                <a:spcPts val="3166"/>
              </a:lnSpc>
              <a:spcBef>
                <a:spcPts val="0"/>
              </a:spcBef>
              <a:spcAft>
                <a:spcPts val="0"/>
              </a:spcAft>
              <a:buFont typeface="Arial" panose="020B0604020202020204" pitchFamily="34" charset="0"/>
              <a:buChar char="​"/>
              <a:defRPr sz="2638" b="0">
                <a:latin typeface="+mn-lt"/>
              </a:defRPr>
            </a:lvl7pPr>
            <a:lvl8pPr marL="0" indent="0">
              <a:lnSpc>
                <a:spcPts val="3166"/>
              </a:lnSpc>
              <a:spcBef>
                <a:spcPts val="0"/>
              </a:spcBef>
              <a:spcAft>
                <a:spcPts val="0"/>
              </a:spcAft>
              <a:buFont typeface="Arial" panose="020B0604020202020204" pitchFamily="34" charset="0"/>
              <a:buChar char="​"/>
              <a:defRPr sz="2638" b="0">
                <a:latin typeface="+mn-lt"/>
              </a:defRPr>
            </a:lvl8pPr>
            <a:lvl9pPr marL="0" indent="0">
              <a:lnSpc>
                <a:spcPts val="3166"/>
              </a:lnSpc>
              <a:spcBef>
                <a:spcPts val="0"/>
              </a:spcBef>
              <a:buFont typeface="Arial" panose="020B0604020202020204" pitchFamily="34" charset="0"/>
              <a:buChar char="​"/>
              <a:defRPr sz="2638" b="0">
                <a:latin typeface="+mn-lt"/>
              </a:defRPr>
            </a:lvl9pPr>
          </a:lstStyle>
          <a:p>
            <a:pPr lvl="0"/>
            <a:r>
              <a:rPr lang="da-DK" noProof="0" dirty="0"/>
              <a:t>Klik for at tilføje agendapunkt</a:t>
            </a:r>
          </a:p>
          <a:p>
            <a:pPr lvl="1"/>
            <a:endParaRPr lang="da-DK" noProof="0" dirty="0"/>
          </a:p>
        </p:txBody>
      </p:sp>
      <p:sp>
        <p:nvSpPr>
          <p:cNvPr id="10" name="Text Placeholder 3">
            <a:extLst>
              <a:ext uri="{FF2B5EF4-FFF2-40B4-BE49-F238E27FC236}">
                <a16:creationId xmlns:a16="http://schemas.microsoft.com/office/drawing/2014/main" id="{C9353C9A-2D89-27D9-9DE4-8D6C896134AA}"/>
              </a:ext>
            </a:extLst>
          </p:cNvPr>
          <p:cNvSpPr>
            <a:spLocks noGrp="1"/>
          </p:cNvSpPr>
          <p:nvPr>
            <p:ph type="body" sz="quarter" idx="27" hasCustomPrompt="1"/>
          </p:nvPr>
        </p:nvSpPr>
        <p:spPr>
          <a:xfrm>
            <a:off x="890438" y="4735382"/>
            <a:ext cx="2121621" cy="415567"/>
          </a:xfrm>
        </p:spPr>
        <p:txBody>
          <a:bodyPr/>
          <a:lstStyle>
            <a:lvl1pPr marL="0" indent="0">
              <a:lnSpc>
                <a:spcPct val="100000"/>
              </a:lnSpc>
              <a:spcBef>
                <a:spcPts val="0"/>
              </a:spcBef>
              <a:spcAft>
                <a:spcPts val="0"/>
              </a:spcAft>
              <a:buFontTx/>
              <a:buNone/>
              <a:defRPr sz="2638" b="0">
                <a:latin typeface="Franklin Gothic Medium" panose="020B0603020102020204" pitchFamily="34" charset="0"/>
              </a:defRPr>
            </a:lvl1pPr>
            <a:lvl2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2pPr>
            <a:lvl3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3pPr>
            <a:lvl4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4pPr>
            <a:lvl5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5pPr>
            <a:lvl6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6pPr>
            <a:lvl7pPr>
              <a:lnSpc>
                <a:spcPts val="3166"/>
              </a:lnSpc>
              <a:spcBef>
                <a:spcPts val="0"/>
              </a:spcBef>
              <a:spcAft>
                <a:spcPts val="0"/>
              </a:spcAft>
              <a:defRPr sz="2638" b="0">
                <a:latin typeface="Franklin Gothic Medium" panose="020B0603020102020204" pitchFamily="34" charset="0"/>
              </a:defRPr>
            </a:lvl7pPr>
            <a:lvl8pPr>
              <a:lnSpc>
                <a:spcPts val="3166"/>
              </a:lnSpc>
              <a:spcBef>
                <a:spcPts val="0"/>
              </a:spcBef>
              <a:spcAft>
                <a:spcPts val="0"/>
              </a:spcAft>
              <a:defRPr sz="2638" b="0">
                <a:latin typeface="Franklin Gothic Medium" panose="020B0603020102020204" pitchFamily="34" charset="0"/>
              </a:defRPr>
            </a:lvl8pPr>
            <a:lvl9pPr>
              <a:lnSpc>
                <a:spcPts val="3166"/>
              </a:lnSpc>
              <a:spcBef>
                <a:spcPts val="0"/>
              </a:spcBef>
              <a:spcAft>
                <a:spcPts val="0"/>
              </a:spcAft>
              <a:defRPr sz="2638" b="0">
                <a:latin typeface="Franklin Gothic Medium" panose="020B0603020102020204" pitchFamily="34" charset="0"/>
              </a:defRPr>
            </a:lvl9pPr>
          </a:lstStyle>
          <a:p>
            <a:pPr lvl="0"/>
            <a:r>
              <a:rPr lang="da-DK" dirty="0"/>
              <a:t>00.00 - 00.00</a:t>
            </a:r>
          </a:p>
        </p:txBody>
      </p:sp>
      <p:sp>
        <p:nvSpPr>
          <p:cNvPr id="11" name="Text Placeholder 2">
            <a:extLst>
              <a:ext uri="{FF2B5EF4-FFF2-40B4-BE49-F238E27FC236}">
                <a16:creationId xmlns:a16="http://schemas.microsoft.com/office/drawing/2014/main" id="{BEB294D1-A973-DED1-0227-2625F8AC24DC}"/>
              </a:ext>
            </a:extLst>
          </p:cNvPr>
          <p:cNvSpPr>
            <a:spLocks noGrp="1"/>
          </p:cNvSpPr>
          <p:nvPr>
            <p:ph type="body" sz="quarter" idx="28" hasCustomPrompt="1"/>
          </p:nvPr>
        </p:nvSpPr>
        <p:spPr>
          <a:xfrm>
            <a:off x="3307450" y="4735382"/>
            <a:ext cx="9697390" cy="415567"/>
          </a:xfrm>
        </p:spPr>
        <p:txBody>
          <a:bodyPr/>
          <a:lstStyle>
            <a:lvl1pPr marL="0" indent="0">
              <a:lnSpc>
                <a:spcPct val="100000"/>
              </a:lnSpc>
              <a:spcAft>
                <a:spcPts val="0"/>
              </a:spcAft>
              <a:buFontTx/>
              <a:buNone/>
              <a:defRPr sz="2638" b="0">
                <a:latin typeface="+mn-lt"/>
              </a:defRPr>
            </a:lvl1pPr>
            <a:lvl2pPr marL="0" indent="0">
              <a:lnSpc>
                <a:spcPct val="100000"/>
              </a:lnSpc>
              <a:spcBef>
                <a:spcPts val="0"/>
              </a:spcBef>
              <a:spcAft>
                <a:spcPts val="0"/>
              </a:spcAft>
              <a:buFontTx/>
              <a:buNone/>
              <a:defRPr sz="2638" b="0">
                <a:latin typeface="+mn-lt"/>
              </a:defRPr>
            </a:lvl2pPr>
            <a:lvl3pPr marL="0" indent="0">
              <a:lnSpc>
                <a:spcPts val="3166"/>
              </a:lnSpc>
              <a:spcBef>
                <a:spcPts val="0"/>
              </a:spcBef>
              <a:spcAft>
                <a:spcPts val="0"/>
              </a:spcAft>
              <a:buFont typeface="Arial" panose="020B0604020202020204" pitchFamily="34" charset="0"/>
              <a:buChar char="​"/>
              <a:defRPr sz="2638" b="0">
                <a:latin typeface="+mn-lt"/>
              </a:defRPr>
            </a:lvl3pPr>
            <a:lvl4pPr marL="0" indent="0">
              <a:lnSpc>
                <a:spcPts val="3166"/>
              </a:lnSpc>
              <a:spcBef>
                <a:spcPts val="0"/>
              </a:spcBef>
              <a:spcAft>
                <a:spcPts val="0"/>
              </a:spcAft>
              <a:buFont typeface="Arial" panose="020B0604020202020204" pitchFamily="34" charset="0"/>
              <a:buChar char="​"/>
              <a:defRPr sz="2638" b="0">
                <a:latin typeface="+mn-lt"/>
              </a:defRPr>
            </a:lvl4pPr>
            <a:lvl5pPr marL="0" indent="0">
              <a:lnSpc>
                <a:spcPts val="3166"/>
              </a:lnSpc>
              <a:spcBef>
                <a:spcPts val="0"/>
              </a:spcBef>
              <a:spcAft>
                <a:spcPts val="0"/>
              </a:spcAft>
              <a:buFont typeface="Arial" panose="020B0604020202020204" pitchFamily="34" charset="0"/>
              <a:buChar char="​"/>
              <a:defRPr sz="2638" b="0">
                <a:latin typeface="+mn-lt"/>
              </a:defRPr>
            </a:lvl5pPr>
            <a:lvl6pPr marL="0" indent="0">
              <a:lnSpc>
                <a:spcPts val="3166"/>
              </a:lnSpc>
              <a:spcBef>
                <a:spcPts val="0"/>
              </a:spcBef>
              <a:spcAft>
                <a:spcPts val="0"/>
              </a:spcAft>
              <a:buFont typeface="Arial" panose="020B0604020202020204" pitchFamily="34" charset="0"/>
              <a:buChar char="​"/>
              <a:defRPr sz="2638" b="0">
                <a:latin typeface="+mn-lt"/>
              </a:defRPr>
            </a:lvl6pPr>
            <a:lvl7pPr marL="0" indent="0">
              <a:lnSpc>
                <a:spcPts val="3166"/>
              </a:lnSpc>
              <a:spcBef>
                <a:spcPts val="0"/>
              </a:spcBef>
              <a:spcAft>
                <a:spcPts val="0"/>
              </a:spcAft>
              <a:buFont typeface="Arial" panose="020B0604020202020204" pitchFamily="34" charset="0"/>
              <a:buChar char="​"/>
              <a:defRPr sz="2638" b="0">
                <a:latin typeface="+mn-lt"/>
              </a:defRPr>
            </a:lvl7pPr>
            <a:lvl8pPr marL="0" indent="0">
              <a:lnSpc>
                <a:spcPts val="3166"/>
              </a:lnSpc>
              <a:spcBef>
                <a:spcPts val="0"/>
              </a:spcBef>
              <a:spcAft>
                <a:spcPts val="0"/>
              </a:spcAft>
              <a:buFont typeface="Arial" panose="020B0604020202020204" pitchFamily="34" charset="0"/>
              <a:buChar char="​"/>
              <a:defRPr sz="2638" b="0">
                <a:latin typeface="+mn-lt"/>
              </a:defRPr>
            </a:lvl8pPr>
            <a:lvl9pPr marL="0" indent="0">
              <a:lnSpc>
                <a:spcPts val="3166"/>
              </a:lnSpc>
              <a:spcBef>
                <a:spcPts val="0"/>
              </a:spcBef>
              <a:buFont typeface="Arial" panose="020B0604020202020204" pitchFamily="34" charset="0"/>
              <a:buChar char="​"/>
              <a:defRPr sz="2638" b="0">
                <a:latin typeface="+mn-lt"/>
              </a:defRPr>
            </a:lvl9pPr>
          </a:lstStyle>
          <a:p>
            <a:pPr lvl="0"/>
            <a:r>
              <a:rPr lang="da-DK" noProof="0" dirty="0"/>
              <a:t>Klik for at tilføje agendapunkt</a:t>
            </a:r>
          </a:p>
          <a:p>
            <a:pPr lvl="1"/>
            <a:endParaRPr lang="da-DK" noProof="0" dirty="0"/>
          </a:p>
        </p:txBody>
      </p:sp>
      <p:sp>
        <p:nvSpPr>
          <p:cNvPr id="12" name="Text Placeholder 3">
            <a:extLst>
              <a:ext uri="{FF2B5EF4-FFF2-40B4-BE49-F238E27FC236}">
                <a16:creationId xmlns:a16="http://schemas.microsoft.com/office/drawing/2014/main" id="{22AA6DEA-CE35-2BD1-EBBA-95962FE616B3}"/>
              </a:ext>
            </a:extLst>
          </p:cNvPr>
          <p:cNvSpPr>
            <a:spLocks noGrp="1"/>
          </p:cNvSpPr>
          <p:nvPr>
            <p:ph type="body" sz="quarter" idx="29" hasCustomPrompt="1"/>
          </p:nvPr>
        </p:nvSpPr>
        <p:spPr>
          <a:xfrm>
            <a:off x="890438" y="5267734"/>
            <a:ext cx="2121621" cy="415567"/>
          </a:xfrm>
        </p:spPr>
        <p:txBody>
          <a:bodyPr/>
          <a:lstStyle>
            <a:lvl1pPr marL="0" indent="0">
              <a:lnSpc>
                <a:spcPct val="100000"/>
              </a:lnSpc>
              <a:spcBef>
                <a:spcPts val="0"/>
              </a:spcBef>
              <a:spcAft>
                <a:spcPts val="0"/>
              </a:spcAft>
              <a:buFontTx/>
              <a:buNone/>
              <a:defRPr sz="2638" b="0">
                <a:latin typeface="Franklin Gothic Medium" panose="020B0603020102020204" pitchFamily="34" charset="0"/>
              </a:defRPr>
            </a:lvl1pPr>
            <a:lvl2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2pPr>
            <a:lvl3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3pPr>
            <a:lvl4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4pPr>
            <a:lvl5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5pPr>
            <a:lvl6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6pPr>
            <a:lvl7pPr>
              <a:lnSpc>
                <a:spcPts val="3166"/>
              </a:lnSpc>
              <a:spcBef>
                <a:spcPts val="0"/>
              </a:spcBef>
              <a:spcAft>
                <a:spcPts val="0"/>
              </a:spcAft>
              <a:defRPr sz="2638" b="0">
                <a:latin typeface="Franklin Gothic Medium" panose="020B0603020102020204" pitchFamily="34" charset="0"/>
              </a:defRPr>
            </a:lvl7pPr>
            <a:lvl8pPr>
              <a:lnSpc>
                <a:spcPts val="3166"/>
              </a:lnSpc>
              <a:spcBef>
                <a:spcPts val="0"/>
              </a:spcBef>
              <a:spcAft>
                <a:spcPts val="0"/>
              </a:spcAft>
              <a:defRPr sz="2638" b="0">
                <a:latin typeface="Franklin Gothic Medium" panose="020B0603020102020204" pitchFamily="34" charset="0"/>
              </a:defRPr>
            </a:lvl8pPr>
            <a:lvl9pPr>
              <a:lnSpc>
                <a:spcPts val="3166"/>
              </a:lnSpc>
              <a:spcBef>
                <a:spcPts val="0"/>
              </a:spcBef>
              <a:spcAft>
                <a:spcPts val="0"/>
              </a:spcAft>
              <a:defRPr sz="2638" b="0">
                <a:latin typeface="Franklin Gothic Medium" panose="020B0603020102020204" pitchFamily="34" charset="0"/>
              </a:defRPr>
            </a:lvl9pPr>
          </a:lstStyle>
          <a:p>
            <a:pPr lvl="0"/>
            <a:r>
              <a:rPr lang="da-DK" dirty="0"/>
              <a:t>00.00 - 00.00</a:t>
            </a:r>
          </a:p>
        </p:txBody>
      </p:sp>
      <p:sp>
        <p:nvSpPr>
          <p:cNvPr id="13" name="Text Placeholder 2">
            <a:extLst>
              <a:ext uri="{FF2B5EF4-FFF2-40B4-BE49-F238E27FC236}">
                <a16:creationId xmlns:a16="http://schemas.microsoft.com/office/drawing/2014/main" id="{A247C7B2-61E4-2C86-72F7-FF78FBAA842A}"/>
              </a:ext>
            </a:extLst>
          </p:cNvPr>
          <p:cNvSpPr>
            <a:spLocks noGrp="1"/>
          </p:cNvSpPr>
          <p:nvPr>
            <p:ph type="body" sz="quarter" idx="30" hasCustomPrompt="1"/>
          </p:nvPr>
        </p:nvSpPr>
        <p:spPr>
          <a:xfrm>
            <a:off x="3307450" y="5267734"/>
            <a:ext cx="9697390" cy="415567"/>
          </a:xfrm>
        </p:spPr>
        <p:txBody>
          <a:bodyPr/>
          <a:lstStyle>
            <a:lvl1pPr marL="0" indent="0">
              <a:lnSpc>
                <a:spcPct val="100000"/>
              </a:lnSpc>
              <a:spcAft>
                <a:spcPts val="0"/>
              </a:spcAft>
              <a:buFontTx/>
              <a:buNone/>
              <a:defRPr sz="2638" b="0">
                <a:latin typeface="+mn-lt"/>
              </a:defRPr>
            </a:lvl1pPr>
            <a:lvl2pPr marL="0" indent="0">
              <a:lnSpc>
                <a:spcPct val="100000"/>
              </a:lnSpc>
              <a:spcBef>
                <a:spcPts val="0"/>
              </a:spcBef>
              <a:spcAft>
                <a:spcPts val="0"/>
              </a:spcAft>
              <a:buFontTx/>
              <a:buNone/>
              <a:defRPr sz="2638" b="0">
                <a:latin typeface="+mn-lt"/>
              </a:defRPr>
            </a:lvl2pPr>
            <a:lvl3pPr marL="0" indent="0">
              <a:lnSpc>
                <a:spcPts val="3166"/>
              </a:lnSpc>
              <a:spcBef>
                <a:spcPts val="0"/>
              </a:spcBef>
              <a:spcAft>
                <a:spcPts val="0"/>
              </a:spcAft>
              <a:buFont typeface="Arial" panose="020B0604020202020204" pitchFamily="34" charset="0"/>
              <a:buChar char="​"/>
              <a:defRPr sz="2638" b="0">
                <a:latin typeface="+mn-lt"/>
              </a:defRPr>
            </a:lvl3pPr>
            <a:lvl4pPr marL="0" indent="0">
              <a:lnSpc>
                <a:spcPts val="3166"/>
              </a:lnSpc>
              <a:spcBef>
                <a:spcPts val="0"/>
              </a:spcBef>
              <a:spcAft>
                <a:spcPts val="0"/>
              </a:spcAft>
              <a:buFont typeface="Arial" panose="020B0604020202020204" pitchFamily="34" charset="0"/>
              <a:buChar char="​"/>
              <a:defRPr sz="2638" b="0">
                <a:latin typeface="+mn-lt"/>
              </a:defRPr>
            </a:lvl4pPr>
            <a:lvl5pPr marL="0" indent="0">
              <a:lnSpc>
                <a:spcPts val="3166"/>
              </a:lnSpc>
              <a:spcBef>
                <a:spcPts val="0"/>
              </a:spcBef>
              <a:spcAft>
                <a:spcPts val="0"/>
              </a:spcAft>
              <a:buFont typeface="Arial" panose="020B0604020202020204" pitchFamily="34" charset="0"/>
              <a:buChar char="​"/>
              <a:defRPr sz="2638" b="0">
                <a:latin typeface="+mn-lt"/>
              </a:defRPr>
            </a:lvl5pPr>
            <a:lvl6pPr marL="0" indent="0">
              <a:lnSpc>
                <a:spcPts val="3166"/>
              </a:lnSpc>
              <a:spcBef>
                <a:spcPts val="0"/>
              </a:spcBef>
              <a:spcAft>
                <a:spcPts val="0"/>
              </a:spcAft>
              <a:buFont typeface="Arial" panose="020B0604020202020204" pitchFamily="34" charset="0"/>
              <a:buChar char="​"/>
              <a:defRPr sz="2638" b="0">
                <a:latin typeface="+mn-lt"/>
              </a:defRPr>
            </a:lvl6pPr>
            <a:lvl7pPr marL="0" indent="0">
              <a:lnSpc>
                <a:spcPts val="3166"/>
              </a:lnSpc>
              <a:spcBef>
                <a:spcPts val="0"/>
              </a:spcBef>
              <a:spcAft>
                <a:spcPts val="0"/>
              </a:spcAft>
              <a:buFont typeface="Arial" panose="020B0604020202020204" pitchFamily="34" charset="0"/>
              <a:buChar char="​"/>
              <a:defRPr sz="2638" b="0">
                <a:latin typeface="+mn-lt"/>
              </a:defRPr>
            </a:lvl7pPr>
            <a:lvl8pPr marL="0" indent="0">
              <a:lnSpc>
                <a:spcPts val="3166"/>
              </a:lnSpc>
              <a:spcBef>
                <a:spcPts val="0"/>
              </a:spcBef>
              <a:spcAft>
                <a:spcPts val="0"/>
              </a:spcAft>
              <a:buFont typeface="Arial" panose="020B0604020202020204" pitchFamily="34" charset="0"/>
              <a:buChar char="​"/>
              <a:defRPr sz="2638" b="0">
                <a:latin typeface="+mn-lt"/>
              </a:defRPr>
            </a:lvl8pPr>
            <a:lvl9pPr marL="0" indent="0">
              <a:lnSpc>
                <a:spcPts val="3166"/>
              </a:lnSpc>
              <a:spcBef>
                <a:spcPts val="0"/>
              </a:spcBef>
              <a:buFont typeface="Arial" panose="020B0604020202020204" pitchFamily="34" charset="0"/>
              <a:buChar char="​"/>
              <a:defRPr sz="2638" b="0">
                <a:latin typeface="+mn-lt"/>
              </a:defRPr>
            </a:lvl9pPr>
          </a:lstStyle>
          <a:p>
            <a:pPr lvl="0"/>
            <a:r>
              <a:rPr lang="da-DK" noProof="0" dirty="0"/>
              <a:t>Klik for at tilføje agendapunkt</a:t>
            </a:r>
          </a:p>
          <a:p>
            <a:pPr lvl="1"/>
            <a:endParaRPr lang="da-DK" noProof="0" dirty="0"/>
          </a:p>
        </p:txBody>
      </p:sp>
      <p:sp>
        <p:nvSpPr>
          <p:cNvPr id="14" name="Text Placeholder 3">
            <a:extLst>
              <a:ext uri="{FF2B5EF4-FFF2-40B4-BE49-F238E27FC236}">
                <a16:creationId xmlns:a16="http://schemas.microsoft.com/office/drawing/2014/main" id="{A72E9A45-77BF-F658-3C6F-80E135F39A50}"/>
              </a:ext>
            </a:extLst>
          </p:cNvPr>
          <p:cNvSpPr>
            <a:spLocks noGrp="1"/>
          </p:cNvSpPr>
          <p:nvPr>
            <p:ph type="body" sz="quarter" idx="31" hasCustomPrompt="1"/>
          </p:nvPr>
        </p:nvSpPr>
        <p:spPr>
          <a:xfrm>
            <a:off x="890438" y="5800087"/>
            <a:ext cx="2121621" cy="415567"/>
          </a:xfrm>
        </p:spPr>
        <p:txBody>
          <a:bodyPr/>
          <a:lstStyle>
            <a:lvl1pPr marL="0" indent="0">
              <a:lnSpc>
                <a:spcPct val="100000"/>
              </a:lnSpc>
              <a:spcBef>
                <a:spcPts val="0"/>
              </a:spcBef>
              <a:spcAft>
                <a:spcPts val="0"/>
              </a:spcAft>
              <a:buFontTx/>
              <a:buNone/>
              <a:defRPr sz="2638" b="0">
                <a:latin typeface="Franklin Gothic Medium" panose="020B0603020102020204" pitchFamily="34" charset="0"/>
              </a:defRPr>
            </a:lvl1pPr>
            <a:lvl2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2pPr>
            <a:lvl3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3pPr>
            <a:lvl4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4pPr>
            <a:lvl5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5pPr>
            <a:lvl6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6pPr>
            <a:lvl7pPr>
              <a:lnSpc>
                <a:spcPts val="3166"/>
              </a:lnSpc>
              <a:spcBef>
                <a:spcPts val="0"/>
              </a:spcBef>
              <a:spcAft>
                <a:spcPts val="0"/>
              </a:spcAft>
              <a:defRPr sz="2638" b="0">
                <a:latin typeface="Franklin Gothic Medium" panose="020B0603020102020204" pitchFamily="34" charset="0"/>
              </a:defRPr>
            </a:lvl7pPr>
            <a:lvl8pPr>
              <a:lnSpc>
                <a:spcPts val="3166"/>
              </a:lnSpc>
              <a:spcBef>
                <a:spcPts val="0"/>
              </a:spcBef>
              <a:spcAft>
                <a:spcPts val="0"/>
              </a:spcAft>
              <a:defRPr sz="2638" b="0">
                <a:latin typeface="Franklin Gothic Medium" panose="020B0603020102020204" pitchFamily="34" charset="0"/>
              </a:defRPr>
            </a:lvl8pPr>
            <a:lvl9pPr>
              <a:lnSpc>
                <a:spcPts val="3166"/>
              </a:lnSpc>
              <a:spcBef>
                <a:spcPts val="0"/>
              </a:spcBef>
              <a:spcAft>
                <a:spcPts val="0"/>
              </a:spcAft>
              <a:defRPr sz="2638" b="0">
                <a:latin typeface="Franklin Gothic Medium" panose="020B0603020102020204" pitchFamily="34" charset="0"/>
              </a:defRPr>
            </a:lvl9pPr>
          </a:lstStyle>
          <a:p>
            <a:pPr lvl="0"/>
            <a:r>
              <a:rPr lang="da-DK" dirty="0"/>
              <a:t>00.00 - 00.00</a:t>
            </a:r>
          </a:p>
        </p:txBody>
      </p:sp>
      <p:sp>
        <p:nvSpPr>
          <p:cNvPr id="15" name="Text Placeholder 2">
            <a:extLst>
              <a:ext uri="{FF2B5EF4-FFF2-40B4-BE49-F238E27FC236}">
                <a16:creationId xmlns:a16="http://schemas.microsoft.com/office/drawing/2014/main" id="{0A370F86-C541-2615-969D-1113F8E0FAE1}"/>
              </a:ext>
            </a:extLst>
          </p:cNvPr>
          <p:cNvSpPr>
            <a:spLocks noGrp="1"/>
          </p:cNvSpPr>
          <p:nvPr>
            <p:ph type="body" sz="quarter" idx="32" hasCustomPrompt="1"/>
          </p:nvPr>
        </p:nvSpPr>
        <p:spPr>
          <a:xfrm>
            <a:off x="3307450" y="5800087"/>
            <a:ext cx="9697390" cy="415567"/>
          </a:xfrm>
        </p:spPr>
        <p:txBody>
          <a:bodyPr/>
          <a:lstStyle>
            <a:lvl1pPr marL="0" indent="0">
              <a:lnSpc>
                <a:spcPct val="100000"/>
              </a:lnSpc>
              <a:spcAft>
                <a:spcPts val="0"/>
              </a:spcAft>
              <a:buFontTx/>
              <a:buNone/>
              <a:defRPr sz="2638" b="0">
                <a:latin typeface="+mn-lt"/>
              </a:defRPr>
            </a:lvl1pPr>
            <a:lvl2pPr marL="0" indent="0">
              <a:lnSpc>
                <a:spcPct val="100000"/>
              </a:lnSpc>
              <a:spcBef>
                <a:spcPts val="0"/>
              </a:spcBef>
              <a:spcAft>
                <a:spcPts val="0"/>
              </a:spcAft>
              <a:buFontTx/>
              <a:buNone/>
              <a:defRPr sz="2638" b="0">
                <a:latin typeface="+mn-lt"/>
              </a:defRPr>
            </a:lvl2pPr>
            <a:lvl3pPr marL="0" indent="0">
              <a:lnSpc>
                <a:spcPts val="3166"/>
              </a:lnSpc>
              <a:spcBef>
                <a:spcPts val="0"/>
              </a:spcBef>
              <a:spcAft>
                <a:spcPts val="0"/>
              </a:spcAft>
              <a:buFont typeface="Arial" panose="020B0604020202020204" pitchFamily="34" charset="0"/>
              <a:buChar char="​"/>
              <a:defRPr sz="2638" b="0">
                <a:latin typeface="+mn-lt"/>
              </a:defRPr>
            </a:lvl3pPr>
            <a:lvl4pPr marL="0" indent="0">
              <a:lnSpc>
                <a:spcPts val="3166"/>
              </a:lnSpc>
              <a:spcBef>
                <a:spcPts val="0"/>
              </a:spcBef>
              <a:spcAft>
                <a:spcPts val="0"/>
              </a:spcAft>
              <a:buFont typeface="Arial" panose="020B0604020202020204" pitchFamily="34" charset="0"/>
              <a:buChar char="​"/>
              <a:defRPr sz="2638" b="0">
                <a:latin typeface="+mn-lt"/>
              </a:defRPr>
            </a:lvl4pPr>
            <a:lvl5pPr marL="0" indent="0">
              <a:lnSpc>
                <a:spcPts val="3166"/>
              </a:lnSpc>
              <a:spcBef>
                <a:spcPts val="0"/>
              </a:spcBef>
              <a:spcAft>
                <a:spcPts val="0"/>
              </a:spcAft>
              <a:buFont typeface="Arial" panose="020B0604020202020204" pitchFamily="34" charset="0"/>
              <a:buChar char="​"/>
              <a:defRPr sz="2638" b="0">
                <a:latin typeface="+mn-lt"/>
              </a:defRPr>
            </a:lvl5pPr>
            <a:lvl6pPr marL="0" indent="0">
              <a:lnSpc>
                <a:spcPts val="3166"/>
              </a:lnSpc>
              <a:spcBef>
                <a:spcPts val="0"/>
              </a:spcBef>
              <a:spcAft>
                <a:spcPts val="0"/>
              </a:spcAft>
              <a:buFont typeface="Arial" panose="020B0604020202020204" pitchFamily="34" charset="0"/>
              <a:buChar char="​"/>
              <a:defRPr sz="2638" b="0">
                <a:latin typeface="+mn-lt"/>
              </a:defRPr>
            </a:lvl6pPr>
            <a:lvl7pPr marL="0" indent="0">
              <a:lnSpc>
                <a:spcPts val="3166"/>
              </a:lnSpc>
              <a:spcBef>
                <a:spcPts val="0"/>
              </a:spcBef>
              <a:spcAft>
                <a:spcPts val="0"/>
              </a:spcAft>
              <a:buFont typeface="Arial" panose="020B0604020202020204" pitchFamily="34" charset="0"/>
              <a:buChar char="​"/>
              <a:defRPr sz="2638" b="0">
                <a:latin typeface="+mn-lt"/>
              </a:defRPr>
            </a:lvl7pPr>
            <a:lvl8pPr marL="0" indent="0">
              <a:lnSpc>
                <a:spcPts val="3166"/>
              </a:lnSpc>
              <a:spcBef>
                <a:spcPts val="0"/>
              </a:spcBef>
              <a:spcAft>
                <a:spcPts val="0"/>
              </a:spcAft>
              <a:buFont typeface="Arial" panose="020B0604020202020204" pitchFamily="34" charset="0"/>
              <a:buChar char="​"/>
              <a:defRPr sz="2638" b="0">
                <a:latin typeface="+mn-lt"/>
              </a:defRPr>
            </a:lvl8pPr>
            <a:lvl9pPr marL="0" indent="0">
              <a:lnSpc>
                <a:spcPts val="3166"/>
              </a:lnSpc>
              <a:spcBef>
                <a:spcPts val="0"/>
              </a:spcBef>
              <a:buFont typeface="Arial" panose="020B0604020202020204" pitchFamily="34" charset="0"/>
              <a:buChar char="​"/>
              <a:defRPr sz="2638" b="0">
                <a:latin typeface="+mn-lt"/>
              </a:defRPr>
            </a:lvl9pPr>
          </a:lstStyle>
          <a:p>
            <a:pPr lvl="0"/>
            <a:r>
              <a:rPr lang="da-DK" noProof="0" dirty="0"/>
              <a:t>Klik for at tilføje agendapunkt</a:t>
            </a:r>
          </a:p>
          <a:p>
            <a:pPr lvl="1"/>
            <a:endParaRPr lang="da-DK" noProof="0" dirty="0"/>
          </a:p>
        </p:txBody>
      </p:sp>
      <p:sp>
        <p:nvSpPr>
          <p:cNvPr id="16" name="Text Placeholder 3">
            <a:extLst>
              <a:ext uri="{FF2B5EF4-FFF2-40B4-BE49-F238E27FC236}">
                <a16:creationId xmlns:a16="http://schemas.microsoft.com/office/drawing/2014/main" id="{9330035C-3D92-C58B-EE33-2C8F820E3C35}"/>
              </a:ext>
            </a:extLst>
          </p:cNvPr>
          <p:cNvSpPr>
            <a:spLocks noGrp="1"/>
          </p:cNvSpPr>
          <p:nvPr>
            <p:ph type="body" sz="quarter" idx="33" hasCustomPrompt="1"/>
          </p:nvPr>
        </p:nvSpPr>
        <p:spPr>
          <a:xfrm>
            <a:off x="890438" y="6332439"/>
            <a:ext cx="2121621" cy="415567"/>
          </a:xfrm>
        </p:spPr>
        <p:txBody>
          <a:bodyPr/>
          <a:lstStyle>
            <a:lvl1pPr marL="0" indent="0">
              <a:lnSpc>
                <a:spcPct val="100000"/>
              </a:lnSpc>
              <a:spcBef>
                <a:spcPts val="0"/>
              </a:spcBef>
              <a:spcAft>
                <a:spcPts val="0"/>
              </a:spcAft>
              <a:buFontTx/>
              <a:buNone/>
              <a:defRPr sz="2638" b="0">
                <a:latin typeface="Franklin Gothic Medium" panose="020B0603020102020204" pitchFamily="34" charset="0"/>
              </a:defRPr>
            </a:lvl1pPr>
            <a:lvl2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2pPr>
            <a:lvl3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3pPr>
            <a:lvl4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4pPr>
            <a:lvl5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5pPr>
            <a:lvl6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6pPr>
            <a:lvl7pPr>
              <a:lnSpc>
                <a:spcPts val="3166"/>
              </a:lnSpc>
              <a:spcBef>
                <a:spcPts val="0"/>
              </a:spcBef>
              <a:spcAft>
                <a:spcPts val="0"/>
              </a:spcAft>
              <a:defRPr sz="2638" b="0">
                <a:latin typeface="Franklin Gothic Medium" panose="020B0603020102020204" pitchFamily="34" charset="0"/>
              </a:defRPr>
            </a:lvl7pPr>
            <a:lvl8pPr>
              <a:lnSpc>
                <a:spcPts val="3166"/>
              </a:lnSpc>
              <a:spcBef>
                <a:spcPts val="0"/>
              </a:spcBef>
              <a:spcAft>
                <a:spcPts val="0"/>
              </a:spcAft>
              <a:defRPr sz="2638" b="0">
                <a:latin typeface="Franklin Gothic Medium" panose="020B0603020102020204" pitchFamily="34" charset="0"/>
              </a:defRPr>
            </a:lvl8pPr>
            <a:lvl9pPr>
              <a:lnSpc>
                <a:spcPts val="3166"/>
              </a:lnSpc>
              <a:spcBef>
                <a:spcPts val="0"/>
              </a:spcBef>
              <a:spcAft>
                <a:spcPts val="0"/>
              </a:spcAft>
              <a:defRPr sz="2638" b="0">
                <a:latin typeface="Franklin Gothic Medium" panose="020B0603020102020204" pitchFamily="34" charset="0"/>
              </a:defRPr>
            </a:lvl9pPr>
          </a:lstStyle>
          <a:p>
            <a:pPr lvl="0"/>
            <a:r>
              <a:rPr lang="da-DK" dirty="0"/>
              <a:t>00.00 - 00.00</a:t>
            </a:r>
          </a:p>
        </p:txBody>
      </p:sp>
      <p:sp>
        <p:nvSpPr>
          <p:cNvPr id="21" name="Text Placeholder 2">
            <a:extLst>
              <a:ext uri="{FF2B5EF4-FFF2-40B4-BE49-F238E27FC236}">
                <a16:creationId xmlns:a16="http://schemas.microsoft.com/office/drawing/2014/main" id="{4BE2CAA5-81DC-1BFD-15AD-FBB73CE63BDB}"/>
              </a:ext>
            </a:extLst>
          </p:cNvPr>
          <p:cNvSpPr>
            <a:spLocks noGrp="1"/>
          </p:cNvSpPr>
          <p:nvPr>
            <p:ph type="body" sz="quarter" idx="34" hasCustomPrompt="1"/>
          </p:nvPr>
        </p:nvSpPr>
        <p:spPr>
          <a:xfrm>
            <a:off x="3307450" y="6332439"/>
            <a:ext cx="9697390" cy="415567"/>
          </a:xfrm>
        </p:spPr>
        <p:txBody>
          <a:bodyPr/>
          <a:lstStyle>
            <a:lvl1pPr marL="0" indent="0">
              <a:lnSpc>
                <a:spcPct val="100000"/>
              </a:lnSpc>
              <a:spcAft>
                <a:spcPts val="0"/>
              </a:spcAft>
              <a:buFontTx/>
              <a:buNone/>
              <a:defRPr sz="2638" b="0">
                <a:latin typeface="+mn-lt"/>
              </a:defRPr>
            </a:lvl1pPr>
            <a:lvl2pPr marL="0" indent="0">
              <a:lnSpc>
                <a:spcPct val="100000"/>
              </a:lnSpc>
              <a:spcBef>
                <a:spcPts val="0"/>
              </a:spcBef>
              <a:spcAft>
                <a:spcPts val="0"/>
              </a:spcAft>
              <a:buFontTx/>
              <a:buNone/>
              <a:defRPr sz="2638" b="0">
                <a:latin typeface="+mn-lt"/>
              </a:defRPr>
            </a:lvl2pPr>
            <a:lvl3pPr marL="0" indent="0">
              <a:lnSpc>
                <a:spcPts val="3166"/>
              </a:lnSpc>
              <a:spcBef>
                <a:spcPts val="0"/>
              </a:spcBef>
              <a:spcAft>
                <a:spcPts val="0"/>
              </a:spcAft>
              <a:buFont typeface="Arial" panose="020B0604020202020204" pitchFamily="34" charset="0"/>
              <a:buChar char="​"/>
              <a:defRPr sz="2638" b="0">
                <a:latin typeface="+mn-lt"/>
              </a:defRPr>
            </a:lvl3pPr>
            <a:lvl4pPr marL="0" indent="0">
              <a:lnSpc>
                <a:spcPts val="3166"/>
              </a:lnSpc>
              <a:spcBef>
                <a:spcPts val="0"/>
              </a:spcBef>
              <a:spcAft>
                <a:spcPts val="0"/>
              </a:spcAft>
              <a:buFont typeface="Arial" panose="020B0604020202020204" pitchFamily="34" charset="0"/>
              <a:buChar char="​"/>
              <a:defRPr sz="2638" b="0">
                <a:latin typeface="+mn-lt"/>
              </a:defRPr>
            </a:lvl4pPr>
            <a:lvl5pPr marL="0" indent="0">
              <a:lnSpc>
                <a:spcPts val="3166"/>
              </a:lnSpc>
              <a:spcBef>
                <a:spcPts val="0"/>
              </a:spcBef>
              <a:spcAft>
                <a:spcPts val="0"/>
              </a:spcAft>
              <a:buFont typeface="Arial" panose="020B0604020202020204" pitchFamily="34" charset="0"/>
              <a:buChar char="​"/>
              <a:defRPr sz="2638" b="0">
                <a:latin typeface="+mn-lt"/>
              </a:defRPr>
            </a:lvl5pPr>
            <a:lvl6pPr marL="0" indent="0">
              <a:lnSpc>
                <a:spcPts val="3166"/>
              </a:lnSpc>
              <a:spcBef>
                <a:spcPts val="0"/>
              </a:spcBef>
              <a:spcAft>
                <a:spcPts val="0"/>
              </a:spcAft>
              <a:buFont typeface="Arial" panose="020B0604020202020204" pitchFamily="34" charset="0"/>
              <a:buChar char="​"/>
              <a:defRPr sz="2638" b="0">
                <a:latin typeface="+mn-lt"/>
              </a:defRPr>
            </a:lvl6pPr>
            <a:lvl7pPr marL="0" indent="0">
              <a:lnSpc>
                <a:spcPts val="3166"/>
              </a:lnSpc>
              <a:spcBef>
                <a:spcPts val="0"/>
              </a:spcBef>
              <a:spcAft>
                <a:spcPts val="0"/>
              </a:spcAft>
              <a:buFont typeface="Arial" panose="020B0604020202020204" pitchFamily="34" charset="0"/>
              <a:buChar char="​"/>
              <a:defRPr sz="2638" b="0">
                <a:latin typeface="+mn-lt"/>
              </a:defRPr>
            </a:lvl7pPr>
            <a:lvl8pPr marL="0" indent="0">
              <a:lnSpc>
                <a:spcPts val="3166"/>
              </a:lnSpc>
              <a:spcBef>
                <a:spcPts val="0"/>
              </a:spcBef>
              <a:spcAft>
                <a:spcPts val="0"/>
              </a:spcAft>
              <a:buFont typeface="Arial" panose="020B0604020202020204" pitchFamily="34" charset="0"/>
              <a:buChar char="​"/>
              <a:defRPr sz="2638" b="0">
                <a:latin typeface="+mn-lt"/>
              </a:defRPr>
            </a:lvl8pPr>
            <a:lvl9pPr marL="0" indent="0">
              <a:lnSpc>
                <a:spcPts val="3166"/>
              </a:lnSpc>
              <a:spcBef>
                <a:spcPts val="0"/>
              </a:spcBef>
              <a:buFont typeface="Arial" panose="020B0604020202020204" pitchFamily="34" charset="0"/>
              <a:buChar char="​"/>
              <a:defRPr sz="2638" b="0">
                <a:latin typeface="+mn-lt"/>
              </a:defRPr>
            </a:lvl9pPr>
          </a:lstStyle>
          <a:p>
            <a:pPr lvl="0"/>
            <a:r>
              <a:rPr lang="da-DK" noProof="0" dirty="0"/>
              <a:t>Klik for at tilføje agendapunkt</a:t>
            </a:r>
          </a:p>
          <a:p>
            <a:pPr lvl="1"/>
            <a:endParaRPr lang="da-DK" noProof="0" dirty="0"/>
          </a:p>
        </p:txBody>
      </p:sp>
      <p:sp>
        <p:nvSpPr>
          <p:cNvPr id="22" name="Text Placeholder 3">
            <a:extLst>
              <a:ext uri="{FF2B5EF4-FFF2-40B4-BE49-F238E27FC236}">
                <a16:creationId xmlns:a16="http://schemas.microsoft.com/office/drawing/2014/main" id="{0B362A37-46ED-1B0D-BC9B-3B0EC9DFFE4D}"/>
              </a:ext>
            </a:extLst>
          </p:cNvPr>
          <p:cNvSpPr>
            <a:spLocks noGrp="1"/>
          </p:cNvSpPr>
          <p:nvPr>
            <p:ph type="body" sz="quarter" idx="35" hasCustomPrompt="1"/>
          </p:nvPr>
        </p:nvSpPr>
        <p:spPr>
          <a:xfrm>
            <a:off x="890438" y="6864792"/>
            <a:ext cx="2121621" cy="415567"/>
          </a:xfrm>
        </p:spPr>
        <p:txBody>
          <a:bodyPr/>
          <a:lstStyle>
            <a:lvl1pPr marL="0" indent="0">
              <a:lnSpc>
                <a:spcPct val="100000"/>
              </a:lnSpc>
              <a:spcBef>
                <a:spcPts val="0"/>
              </a:spcBef>
              <a:spcAft>
                <a:spcPts val="0"/>
              </a:spcAft>
              <a:buFontTx/>
              <a:buNone/>
              <a:defRPr sz="2638" b="0">
                <a:latin typeface="Franklin Gothic Medium" panose="020B0603020102020204" pitchFamily="34" charset="0"/>
              </a:defRPr>
            </a:lvl1pPr>
            <a:lvl2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2pPr>
            <a:lvl3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3pPr>
            <a:lvl4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4pPr>
            <a:lvl5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5pPr>
            <a:lvl6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6pPr>
            <a:lvl7pPr>
              <a:lnSpc>
                <a:spcPts val="3166"/>
              </a:lnSpc>
              <a:spcBef>
                <a:spcPts val="0"/>
              </a:spcBef>
              <a:spcAft>
                <a:spcPts val="0"/>
              </a:spcAft>
              <a:defRPr sz="2638" b="0">
                <a:latin typeface="Franklin Gothic Medium" panose="020B0603020102020204" pitchFamily="34" charset="0"/>
              </a:defRPr>
            </a:lvl7pPr>
            <a:lvl8pPr>
              <a:lnSpc>
                <a:spcPts val="3166"/>
              </a:lnSpc>
              <a:spcBef>
                <a:spcPts val="0"/>
              </a:spcBef>
              <a:spcAft>
                <a:spcPts val="0"/>
              </a:spcAft>
              <a:defRPr sz="2638" b="0">
                <a:latin typeface="Franklin Gothic Medium" panose="020B0603020102020204" pitchFamily="34" charset="0"/>
              </a:defRPr>
            </a:lvl8pPr>
            <a:lvl9pPr>
              <a:lnSpc>
                <a:spcPts val="3166"/>
              </a:lnSpc>
              <a:spcBef>
                <a:spcPts val="0"/>
              </a:spcBef>
              <a:spcAft>
                <a:spcPts val="0"/>
              </a:spcAft>
              <a:defRPr sz="2638" b="0">
                <a:latin typeface="Franklin Gothic Medium" panose="020B0603020102020204" pitchFamily="34" charset="0"/>
              </a:defRPr>
            </a:lvl9pPr>
          </a:lstStyle>
          <a:p>
            <a:pPr lvl="0"/>
            <a:r>
              <a:rPr lang="da-DK" dirty="0"/>
              <a:t>00.00 - 00.00</a:t>
            </a:r>
          </a:p>
        </p:txBody>
      </p:sp>
      <p:sp>
        <p:nvSpPr>
          <p:cNvPr id="23" name="Text Placeholder 2">
            <a:extLst>
              <a:ext uri="{FF2B5EF4-FFF2-40B4-BE49-F238E27FC236}">
                <a16:creationId xmlns:a16="http://schemas.microsoft.com/office/drawing/2014/main" id="{D5647980-A93E-1AC6-840C-368550CB53CE}"/>
              </a:ext>
            </a:extLst>
          </p:cNvPr>
          <p:cNvSpPr>
            <a:spLocks noGrp="1"/>
          </p:cNvSpPr>
          <p:nvPr>
            <p:ph type="body" sz="quarter" idx="36" hasCustomPrompt="1"/>
          </p:nvPr>
        </p:nvSpPr>
        <p:spPr>
          <a:xfrm>
            <a:off x="3307450" y="6864792"/>
            <a:ext cx="9697390" cy="415567"/>
          </a:xfrm>
        </p:spPr>
        <p:txBody>
          <a:bodyPr/>
          <a:lstStyle>
            <a:lvl1pPr marL="0" indent="0">
              <a:lnSpc>
                <a:spcPct val="100000"/>
              </a:lnSpc>
              <a:spcAft>
                <a:spcPts val="0"/>
              </a:spcAft>
              <a:buFontTx/>
              <a:buNone/>
              <a:defRPr sz="2638" b="0">
                <a:latin typeface="+mn-lt"/>
              </a:defRPr>
            </a:lvl1pPr>
            <a:lvl2pPr marL="0" indent="0">
              <a:lnSpc>
                <a:spcPct val="100000"/>
              </a:lnSpc>
              <a:spcBef>
                <a:spcPts val="0"/>
              </a:spcBef>
              <a:spcAft>
                <a:spcPts val="0"/>
              </a:spcAft>
              <a:buFontTx/>
              <a:buNone/>
              <a:defRPr sz="2638" b="0">
                <a:latin typeface="+mn-lt"/>
              </a:defRPr>
            </a:lvl2pPr>
            <a:lvl3pPr marL="0" indent="0">
              <a:lnSpc>
                <a:spcPts val="3166"/>
              </a:lnSpc>
              <a:spcBef>
                <a:spcPts val="0"/>
              </a:spcBef>
              <a:spcAft>
                <a:spcPts val="0"/>
              </a:spcAft>
              <a:buFont typeface="Arial" panose="020B0604020202020204" pitchFamily="34" charset="0"/>
              <a:buChar char="​"/>
              <a:defRPr sz="2638" b="0">
                <a:latin typeface="+mn-lt"/>
              </a:defRPr>
            </a:lvl3pPr>
            <a:lvl4pPr marL="0" indent="0">
              <a:lnSpc>
                <a:spcPts val="3166"/>
              </a:lnSpc>
              <a:spcBef>
                <a:spcPts val="0"/>
              </a:spcBef>
              <a:spcAft>
                <a:spcPts val="0"/>
              </a:spcAft>
              <a:buFont typeface="Arial" panose="020B0604020202020204" pitchFamily="34" charset="0"/>
              <a:buChar char="​"/>
              <a:defRPr sz="2638" b="0">
                <a:latin typeface="+mn-lt"/>
              </a:defRPr>
            </a:lvl4pPr>
            <a:lvl5pPr marL="0" indent="0">
              <a:lnSpc>
                <a:spcPts val="3166"/>
              </a:lnSpc>
              <a:spcBef>
                <a:spcPts val="0"/>
              </a:spcBef>
              <a:spcAft>
                <a:spcPts val="0"/>
              </a:spcAft>
              <a:buFont typeface="Arial" panose="020B0604020202020204" pitchFamily="34" charset="0"/>
              <a:buChar char="​"/>
              <a:defRPr sz="2638" b="0">
                <a:latin typeface="+mn-lt"/>
              </a:defRPr>
            </a:lvl5pPr>
            <a:lvl6pPr marL="0" indent="0">
              <a:lnSpc>
                <a:spcPts val="3166"/>
              </a:lnSpc>
              <a:spcBef>
                <a:spcPts val="0"/>
              </a:spcBef>
              <a:spcAft>
                <a:spcPts val="0"/>
              </a:spcAft>
              <a:buFont typeface="Arial" panose="020B0604020202020204" pitchFamily="34" charset="0"/>
              <a:buChar char="​"/>
              <a:defRPr sz="2638" b="0">
                <a:latin typeface="+mn-lt"/>
              </a:defRPr>
            </a:lvl6pPr>
            <a:lvl7pPr marL="0" indent="0">
              <a:lnSpc>
                <a:spcPts val="3166"/>
              </a:lnSpc>
              <a:spcBef>
                <a:spcPts val="0"/>
              </a:spcBef>
              <a:spcAft>
                <a:spcPts val="0"/>
              </a:spcAft>
              <a:buFont typeface="Arial" panose="020B0604020202020204" pitchFamily="34" charset="0"/>
              <a:buChar char="​"/>
              <a:defRPr sz="2638" b="0">
                <a:latin typeface="+mn-lt"/>
              </a:defRPr>
            </a:lvl7pPr>
            <a:lvl8pPr marL="0" indent="0">
              <a:lnSpc>
                <a:spcPts val="3166"/>
              </a:lnSpc>
              <a:spcBef>
                <a:spcPts val="0"/>
              </a:spcBef>
              <a:spcAft>
                <a:spcPts val="0"/>
              </a:spcAft>
              <a:buFont typeface="Arial" panose="020B0604020202020204" pitchFamily="34" charset="0"/>
              <a:buChar char="​"/>
              <a:defRPr sz="2638" b="0">
                <a:latin typeface="+mn-lt"/>
              </a:defRPr>
            </a:lvl8pPr>
            <a:lvl9pPr marL="0" indent="0">
              <a:lnSpc>
                <a:spcPts val="3166"/>
              </a:lnSpc>
              <a:spcBef>
                <a:spcPts val="0"/>
              </a:spcBef>
              <a:buFont typeface="Arial" panose="020B0604020202020204" pitchFamily="34" charset="0"/>
              <a:buChar char="​"/>
              <a:defRPr sz="2638" b="0">
                <a:latin typeface="+mn-lt"/>
              </a:defRPr>
            </a:lvl9pPr>
          </a:lstStyle>
          <a:p>
            <a:pPr lvl="0"/>
            <a:r>
              <a:rPr lang="da-DK" noProof="0" dirty="0"/>
              <a:t>Klik for at tilføje agendapunkt</a:t>
            </a:r>
          </a:p>
          <a:p>
            <a:pPr lvl="1"/>
            <a:endParaRPr lang="da-DK" noProof="0" dirty="0"/>
          </a:p>
        </p:txBody>
      </p:sp>
      <p:sp>
        <p:nvSpPr>
          <p:cNvPr id="24" name="Text Placeholder 3">
            <a:extLst>
              <a:ext uri="{FF2B5EF4-FFF2-40B4-BE49-F238E27FC236}">
                <a16:creationId xmlns:a16="http://schemas.microsoft.com/office/drawing/2014/main" id="{EAE8C977-1FD8-034D-E650-852D3E2FE055}"/>
              </a:ext>
            </a:extLst>
          </p:cNvPr>
          <p:cNvSpPr>
            <a:spLocks noGrp="1"/>
          </p:cNvSpPr>
          <p:nvPr>
            <p:ph type="body" sz="quarter" idx="37" hasCustomPrompt="1"/>
          </p:nvPr>
        </p:nvSpPr>
        <p:spPr>
          <a:xfrm>
            <a:off x="890438" y="7397144"/>
            <a:ext cx="2121621" cy="415567"/>
          </a:xfrm>
        </p:spPr>
        <p:txBody>
          <a:bodyPr/>
          <a:lstStyle>
            <a:lvl1pPr marL="0" indent="0">
              <a:lnSpc>
                <a:spcPct val="100000"/>
              </a:lnSpc>
              <a:spcBef>
                <a:spcPts val="0"/>
              </a:spcBef>
              <a:spcAft>
                <a:spcPts val="0"/>
              </a:spcAft>
              <a:buFontTx/>
              <a:buNone/>
              <a:defRPr sz="2638" b="0">
                <a:latin typeface="Franklin Gothic Medium" panose="020B0603020102020204" pitchFamily="34" charset="0"/>
              </a:defRPr>
            </a:lvl1pPr>
            <a:lvl2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2pPr>
            <a:lvl3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3pPr>
            <a:lvl4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4pPr>
            <a:lvl5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5pPr>
            <a:lvl6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6pPr>
            <a:lvl7pPr>
              <a:lnSpc>
                <a:spcPts val="3166"/>
              </a:lnSpc>
              <a:spcBef>
                <a:spcPts val="0"/>
              </a:spcBef>
              <a:spcAft>
                <a:spcPts val="0"/>
              </a:spcAft>
              <a:defRPr sz="2638" b="0">
                <a:latin typeface="Franklin Gothic Medium" panose="020B0603020102020204" pitchFamily="34" charset="0"/>
              </a:defRPr>
            </a:lvl7pPr>
            <a:lvl8pPr>
              <a:lnSpc>
                <a:spcPts val="3166"/>
              </a:lnSpc>
              <a:spcBef>
                <a:spcPts val="0"/>
              </a:spcBef>
              <a:spcAft>
                <a:spcPts val="0"/>
              </a:spcAft>
              <a:defRPr sz="2638" b="0">
                <a:latin typeface="Franklin Gothic Medium" panose="020B0603020102020204" pitchFamily="34" charset="0"/>
              </a:defRPr>
            </a:lvl8pPr>
            <a:lvl9pPr>
              <a:lnSpc>
                <a:spcPts val="3166"/>
              </a:lnSpc>
              <a:spcBef>
                <a:spcPts val="0"/>
              </a:spcBef>
              <a:spcAft>
                <a:spcPts val="0"/>
              </a:spcAft>
              <a:defRPr sz="2638" b="0">
                <a:latin typeface="Franklin Gothic Medium" panose="020B0603020102020204" pitchFamily="34" charset="0"/>
              </a:defRPr>
            </a:lvl9pPr>
          </a:lstStyle>
          <a:p>
            <a:pPr lvl="0"/>
            <a:r>
              <a:rPr lang="da-DK" dirty="0"/>
              <a:t>00.00 - 00.00</a:t>
            </a:r>
          </a:p>
        </p:txBody>
      </p:sp>
      <p:sp>
        <p:nvSpPr>
          <p:cNvPr id="25" name="Text Placeholder 2">
            <a:extLst>
              <a:ext uri="{FF2B5EF4-FFF2-40B4-BE49-F238E27FC236}">
                <a16:creationId xmlns:a16="http://schemas.microsoft.com/office/drawing/2014/main" id="{0F85F41F-AA32-02A8-0380-14BB99877E39}"/>
              </a:ext>
            </a:extLst>
          </p:cNvPr>
          <p:cNvSpPr>
            <a:spLocks noGrp="1"/>
          </p:cNvSpPr>
          <p:nvPr>
            <p:ph type="body" sz="quarter" idx="38" hasCustomPrompt="1"/>
          </p:nvPr>
        </p:nvSpPr>
        <p:spPr>
          <a:xfrm>
            <a:off x="3307450" y="7397144"/>
            <a:ext cx="9697390" cy="415567"/>
          </a:xfrm>
        </p:spPr>
        <p:txBody>
          <a:bodyPr/>
          <a:lstStyle>
            <a:lvl1pPr marL="0" indent="0">
              <a:lnSpc>
                <a:spcPct val="100000"/>
              </a:lnSpc>
              <a:spcAft>
                <a:spcPts val="0"/>
              </a:spcAft>
              <a:buFontTx/>
              <a:buNone/>
              <a:defRPr sz="2638" b="0">
                <a:latin typeface="+mn-lt"/>
              </a:defRPr>
            </a:lvl1pPr>
            <a:lvl2pPr marL="0" indent="0">
              <a:lnSpc>
                <a:spcPct val="100000"/>
              </a:lnSpc>
              <a:spcBef>
                <a:spcPts val="0"/>
              </a:spcBef>
              <a:spcAft>
                <a:spcPts val="0"/>
              </a:spcAft>
              <a:buFontTx/>
              <a:buNone/>
              <a:defRPr sz="2638" b="0">
                <a:latin typeface="+mn-lt"/>
              </a:defRPr>
            </a:lvl2pPr>
            <a:lvl3pPr marL="0" indent="0">
              <a:lnSpc>
                <a:spcPts val="3166"/>
              </a:lnSpc>
              <a:spcBef>
                <a:spcPts val="0"/>
              </a:spcBef>
              <a:spcAft>
                <a:spcPts val="0"/>
              </a:spcAft>
              <a:buFont typeface="Arial" panose="020B0604020202020204" pitchFamily="34" charset="0"/>
              <a:buChar char="​"/>
              <a:defRPr sz="2638" b="0">
                <a:latin typeface="+mn-lt"/>
              </a:defRPr>
            </a:lvl3pPr>
            <a:lvl4pPr marL="0" indent="0">
              <a:lnSpc>
                <a:spcPts val="3166"/>
              </a:lnSpc>
              <a:spcBef>
                <a:spcPts val="0"/>
              </a:spcBef>
              <a:spcAft>
                <a:spcPts val="0"/>
              </a:spcAft>
              <a:buFont typeface="Arial" panose="020B0604020202020204" pitchFamily="34" charset="0"/>
              <a:buChar char="​"/>
              <a:defRPr sz="2638" b="0">
                <a:latin typeface="+mn-lt"/>
              </a:defRPr>
            </a:lvl4pPr>
            <a:lvl5pPr marL="0" indent="0">
              <a:lnSpc>
                <a:spcPts val="3166"/>
              </a:lnSpc>
              <a:spcBef>
                <a:spcPts val="0"/>
              </a:spcBef>
              <a:spcAft>
                <a:spcPts val="0"/>
              </a:spcAft>
              <a:buFont typeface="Arial" panose="020B0604020202020204" pitchFamily="34" charset="0"/>
              <a:buChar char="​"/>
              <a:defRPr sz="2638" b="0">
                <a:latin typeface="+mn-lt"/>
              </a:defRPr>
            </a:lvl5pPr>
            <a:lvl6pPr marL="0" indent="0">
              <a:lnSpc>
                <a:spcPts val="3166"/>
              </a:lnSpc>
              <a:spcBef>
                <a:spcPts val="0"/>
              </a:spcBef>
              <a:spcAft>
                <a:spcPts val="0"/>
              </a:spcAft>
              <a:buFont typeface="Arial" panose="020B0604020202020204" pitchFamily="34" charset="0"/>
              <a:buChar char="​"/>
              <a:defRPr sz="2638" b="0">
                <a:latin typeface="+mn-lt"/>
              </a:defRPr>
            </a:lvl6pPr>
            <a:lvl7pPr marL="0" indent="0">
              <a:lnSpc>
                <a:spcPts val="3166"/>
              </a:lnSpc>
              <a:spcBef>
                <a:spcPts val="0"/>
              </a:spcBef>
              <a:spcAft>
                <a:spcPts val="0"/>
              </a:spcAft>
              <a:buFont typeface="Arial" panose="020B0604020202020204" pitchFamily="34" charset="0"/>
              <a:buChar char="​"/>
              <a:defRPr sz="2638" b="0">
                <a:latin typeface="+mn-lt"/>
              </a:defRPr>
            </a:lvl7pPr>
            <a:lvl8pPr marL="0" indent="0">
              <a:lnSpc>
                <a:spcPts val="3166"/>
              </a:lnSpc>
              <a:spcBef>
                <a:spcPts val="0"/>
              </a:spcBef>
              <a:spcAft>
                <a:spcPts val="0"/>
              </a:spcAft>
              <a:buFont typeface="Arial" panose="020B0604020202020204" pitchFamily="34" charset="0"/>
              <a:buChar char="​"/>
              <a:defRPr sz="2638" b="0">
                <a:latin typeface="+mn-lt"/>
              </a:defRPr>
            </a:lvl8pPr>
            <a:lvl9pPr marL="0" indent="0">
              <a:lnSpc>
                <a:spcPts val="3166"/>
              </a:lnSpc>
              <a:spcBef>
                <a:spcPts val="0"/>
              </a:spcBef>
              <a:buFont typeface="Arial" panose="020B0604020202020204" pitchFamily="34" charset="0"/>
              <a:buChar char="​"/>
              <a:defRPr sz="2638" b="0">
                <a:latin typeface="+mn-lt"/>
              </a:defRPr>
            </a:lvl9pPr>
          </a:lstStyle>
          <a:p>
            <a:pPr lvl="0"/>
            <a:r>
              <a:rPr lang="da-DK" noProof="0" dirty="0"/>
              <a:t>Klik for at tilføje agendapunkt</a:t>
            </a:r>
          </a:p>
          <a:p>
            <a:pPr lvl="1"/>
            <a:endParaRPr lang="da-DK" noProof="0" dirty="0"/>
          </a:p>
        </p:txBody>
      </p:sp>
      <p:sp>
        <p:nvSpPr>
          <p:cNvPr id="26" name="Text Placeholder 3">
            <a:extLst>
              <a:ext uri="{FF2B5EF4-FFF2-40B4-BE49-F238E27FC236}">
                <a16:creationId xmlns:a16="http://schemas.microsoft.com/office/drawing/2014/main" id="{FF7579E1-E1D2-2C92-B973-02C8367ADF05}"/>
              </a:ext>
            </a:extLst>
          </p:cNvPr>
          <p:cNvSpPr>
            <a:spLocks noGrp="1"/>
          </p:cNvSpPr>
          <p:nvPr>
            <p:ph type="body" sz="quarter" idx="39" hasCustomPrompt="1"/>
          </p:nvPr>
        </p:nvSpPr>
        <p:spPr>
          <a:xfrm>
            <a:off x="890026" y="7929497"/>
            <a:ext cx="2121621" cy="415567"/>
          </a:xfrm>
        </p:spPr>
        <p:txBody>
          <a:bodyPr/>
          <a:lstStyle>
            <a:lvl1pPr marL="0" indent="0">
              <a:lnSpc>
                <a:spcPct val="100000"/>
              </a:lnSpc>
              <a:spcBef>
                <a:spcPts val="0"/>
              </a:spcBef>
              <a:spcAft>
                <a:spcPts val="0"/>
              </a:spcAft>
              <a:buFontTx/>
              <a:buNone/>
              <a:defRPr sz="2638" b="0">
                <a:latin typeface="Franklin Gothic Medium" panose="020B0603020102020204" pitchFamily="34" charset="0"/>
              </a:defRPr>
            </a:lvl1pPr>
            <a:lvl2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2pPr>
            <a:lvl3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3pPr>
            <a:lvl4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4pPr>
            <a:lvl5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5pPr>
            <a:lvl6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6pPr>
            <a:lvl7pPr>
              <a:lnSpc>
                <a:spcPts val="3166"/>
              </a:lnSpc>
              <a:spcBef>
                <a:spcPts val="0"/>
              </a:spcBef>
              <a:spcAft>
                <a:spcPts val="0"/>
              </a:spcAft>
              <a:defRPr sz="2638" b="0">
                <a:latin typeface="Franklin Gothic Medium" panose="020B0603020102020204" pitchFamily="34" charset="0"/>
              </a:defRPr>
            </a:lvl7pPr>
            <a:lvl8pPr>
              <a:lnSpc>
                <a:spcPts val="3166"/>
              </a:lnSpc>
              <a:spcBef>
                <a:spcPts val="0"/>
              </a:spcBef>
              <a:spcAft>
                <a:spcPts val="0"/>
              </a:spcAft>
              <a:defRPr sz="2638" b="0">
                <a:latin typeface="Franklin Gothic Medium" panose="020B0603020102020204" pitchFamily="34" charset="0"/>
              </a:defRPr>
            </a:lvl8pPr>
            <a:lvl9pPr>
              <a:lnSpc>
                <a:spcPts val="3166"/>
              </a:lnSpc>
              <a:spcBef>
                <a:spcPts val="0"/>
              </a:spcBef>
              <a:spcAft>
                <a:spcPts val="0"/>
              </a:spcAft>
              <a:defRPr sz="2638" b="0">
                <a:latin typeface="Franklin Gothic Medium" panose="020B0603020102020204" pitchFamily="34" charset="0"/>
              </a:defRPr>
            </a:lvl9pPr>
          </a:lstStyle>
          <a:p>
            <a:pPr lvl="0"/>
            <a:r>
              <a:rPr lang="da-DK" dirty="0"/>
              <a:t>00.00 - 00.00</a:t>
            </a:r>
          </a:p>
        </p:txBody>
      </p:sp>
      <p:sp>
        <p:nvSpPr>
          <p:cNvPr id="27" name="Text Placeholder 2">
            <a:extLst>
              <a:ext uri="{FF2B5EF4-FFF2-40B4-BE49-F238E27FC236}">
                <a16:creationId xmlns:a16="http://schemas.microsoft.com/office/drawing/2014/main" id="{0BFCA0F8-4D43-B885-5CCF-6D8DE9BB8569}"/>
              </a:ext>
            </a:extLst>
          </p:cNvPr>
          <p:cNvSpPr>
            <a:spLocks noGrp="1"/>
          </p:cNvSpPr>
          <p:nvPr>
            <p:ph type="body" sz="quarter" idx="40" hasCustomPrompt="1"/>
          </p:nvPr>
        </p:nvSpPr>
        <p:spPr>
          <a:xfrm>
            <a:off x="3307038" y="7929497"/>
            <a:ext cx="9697390" cy="415567"/>
          </a:xfrm>
        </p:spPr>
        <p:txBody>
          <a:bodyPr/>
          <a:lstStyle>
            <a:lvl1pPr marL="0" indent="0">
              <a:lnSpc>
                <a:spcPct val="100000"/>
              </a:lnSpc>
              <a:spcAft>
                <a:spcPts val="0"/>
              </a:spcAft>
              <a:buFontTx/>
              <a:buNone/>
              <a:defRPr sz="2638" b="0">
                <a:latin typeface="+mn-lt"/>
              </a:defRPr>
            </a:lvl1pPr>
            <a:lvl2pPr marL="0" indent="0">
              <a:lnSpc>
                <a:spcPct val="100000"/>
              </a:lnSpc>
              <a:spcBef>
                <a:spcPts val="0"/>
              </a:spcBef>
              <a:spcAft>
                <a:spcPts val="0"/>
              </a:spcAft>
              <a:buFontTx/>
              <a:buNone/>
              <a:defRPr sz="2638" b="0">
                <a:latin typeface="+mn-lt"/>
              </a:defRPr>
            </a:lvl2pPr>
            <a:lvl3pPr marL="0" indent="0">
              <a:lnSpc>
                <a:spcPts val="3166"/>
              </a:lnSpc>
              <a:spcBef>
                <a:spcPts val="0"/>
              </a:spcBef>
              <a:spcAft>
                <a:spcPts val="0"/>
              </a:spcAft>
              <a:buFont typeface="Arial" panose="020B0604020202020204" pitchFamily="34" charset="0"/>
              <a:buChar char="​"/>
              <a:defRPr sz="2638" b="0">
                <a:latin typeface="+mn-lt"/>
              </a:defRPr>
            </a:lvl3pPr>
            <a:lvl4pPr marL="0" indent="0">
              <a:lnSpc>
                <a:spcPts val="3166"/>
              </a:lnSpc>
              <a:spcBef>
                <a:spcPts val="0"/>
              </a:spcBef>
              <a:spcAft>
                <a:spcPts val="0"/>
              </a:spcAft>
              <a:buFont typeface="Arial" panose="020B0604020202020204" pitchFamily="34" charset="0"/>
              <a:buChar char="​"/>
              <a:defRPr sz="2638" b="0">
                <a:latin typeface="+mn-lt"/>
              </a:defRPr>
            </a:lvl4pPr>
            <a:lvl5pPr marL="0" indent="0">
              <a:lnSpc>
                <a:spcPts val="3166"/>
              </a:lnSpc>
              <a:spcBef>
                <a:spcPts val="0"/>
              </a:spcBef>
              <a:spcAft>
                <a:spcPts val="0"/>
              </a:spcAft>
              <a:buFont typeface="Arial" panose="020B0604020202020204" pitchFamily="34" charset="0"/>
              <a:buChar char="​"/>
              <a:defRPr sz="2638" b="0">
                <a:latin typeface="+mn-lt"/>
              </a:defRPr>
            </a:lvl5pPr>
            <a:lvl6pPr marL="0" indent="0">
              <a:lnSpc>
                <a:spcPts val="3166"/>
              </a:lnSpc>
              <a:spcBef>
                <a:spcPts val="0"/>
              </a:spcBef>
              <a:spcAft>
                <a:spcPts val="0"/>
              </a:spcAft>
              <a:buFont typeface="Arial" panose="020B0604020202020204" pitchFamily="34" charset="0"/>
              <a:buChar char="​"/>
              <a:defRPr sz="2638" b="0">
                <a:latin typeface="+mn-lt"/>
              </a:defRPr>
            </a:lvl6pPr>
            <a:lvl7pPr marL="0" indent="0">
              <a:lnSpc>
                <a:spcPts val="3166"/>
              </a:lnSpc>
              <a:spcBef>
                <a:spcPts val="0"/>
              </a:spcBef>
              <a:spcAft>
                <a:spcPts val="0"/>
              </a:spcAft>
              <a:buFont typeface="Arial" panose="020B0604020202020204" pitchFamily="34" charset="0"/>
              <a:buChar char="​"/>
              <a:defRPr sz="2638" b="0">
                <a:latin typeface="+mn-lt"/>
              </a:defRPr>
            </a:lvl7pPr>
            <a:lvl8pPr marL="0" indent="0">
              <a:lnSpc>
                <a:spcPts val="3166"/>
              </a:lnSpc>
              <a:spcBef>
                <a:spcPts val="0"/>
              </a:spcBef>
              <a:spcAft>
                <a:spcPts val="0"/>
              </a:spcAft>
              <a:buFont typeface="Arial" panose="020B0604020202020204" pitchFamily="34" charset="0"/>
              <a:buChar char="​"/>
              <a:defRPr sz="2638" b="0">
                <a:latin typeface="+mn-lt"/>
              </a:defRPr>
            </a:lvl8pPr>
            <a:lvl9pPr marL="0" indent="0">
              <a:lnSpc>
                <a:spcPts val="3166"/>
              </a:lnSpc>
              <a:spcBef>
                <a:spcPts val="0"/>
              </a:spcBef>
              <a:buFont typeface="Arial" panose="020B0604020202020204" pitchFamily="34" charset="0"/>
              <a:buChar char="​"/>
              <a:defRPr sz="2638" b="0">
                <a:latin typeface="+mn-lt"/>
              </a:defRPr>
            </a:lvl9pPr>
          </a:lstStyle>
          <a:p>
            <a:pPr lvl="0"/>
            <a:r>
              <a:rPr lang="da-DK" noProof="0" dirty="0"/>
              <a:t>Klik for at tilføje agendapunkt</a:t>
            </a:r>
          </a:p>
          <a:p>
            <a:pPr lvl="1"/>
            <a:endParaRPr lang="da-DK" noProof="0" dirty="0"/>
          </a:p>
        </p:txBody>
      </p:sp>
      <p:sp>
        <p:nvSpPr>
          <p:cNvPr id="28" name="Text Placeholder 3">
            <a:extLst>
              <a:ext uri="{FF2B5EF4-FFF2-40B4-BE49-F238E27FC236}">
                <a16:creationId xmlns:a16="http://schemas.microsoft.com/office/drawing/2014/main" id="{13445456-3D5F-029B-66C6-A4A1B1BFF24A}"/>
              </a:ext>
            </a:extLst>
          </p:cNvPr>
          <p:cNvSpPr>
            <a:spLocks noGrp="1"/>
          </p:cNvSpPr>
          <p:nvPr>
            <p:ph type="body" sz="quarter" idx="41" hasCustomPrompt="1"/>
          </p:nvPr>
        </p:nvSpPr>
        <p:spPr>
          <a:xfrm>
            <a:off x="890026" y="8457796"/>
            <a:ext cx="2121621" cy="415567"/>
          </a:xfrm>
        </p:spPr>
        <p:txBody>
          <a:bodyPr/>
          <a:lstStyle>
            <a:lvl1pPr marL="0" indent="0">
              <a:lnSpc>
                <a:spcPct val="100000"/>
              </a:lnSpc>
              <a:spcBef>
                <a:spcPts val="0"/>
              </a:spcBef>
              <a:spcAft>
                <a:spcPts val="0"/>
              </a:spcAft>
              <a:buFontTx/>
              <a:buNone/>
              <a:defRPr sz="2638" b="0">
                <a:latin typeface="Franklin Gothic Medium" panose="020B0603020102020204" pitchFamily="34" charset="0"/>
              </a:defRPr>
            </a:lvl1pPr>
            <a:lvl2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2pPr>
            <a:lvl3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3pPr>
            <a:lvl4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4pPr>
            <a:lvl5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5pPr>
            <a:lvl6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6pPr>
            <a:lvl7pPr>
              <a:lnSpc>
                <a:spcPts val="3166"/>
              </a:lnSpc>
              <a:spcBef>
                <a:spcPts val="0"/>
              </a:spcBef>
              <a:spcAft>
                <a:spcPts val="0"/>
              </a:spcAft>
              <a:defRPr sz="2638" b="0">
                <a:latin typeface="Franklin Gothic Medium" panose="020B0603020102020204" pitchFamily="34" charset="0"/>
              </a:defRPr>
            </a:lvl7pPr>
            <a:lvl8pPr>
              <a:lnSpc>
                <a:spcPts val="3166"/>
              </a:lnSpc>
              <a:spcBef>
                <a:spcPts val="0"/>
              </a:spcBef>
              <a:spcAft>
                <a:spcPts val="0"/>
              </a:spcAft>
              <a:defRPr sz="2638" b="0">
                <a:latin typeface="Franklin Gothic Medium" panose="020B0603020102020204" pitchFamily="34" charset="0"/>
              </a:defRPr>
            </a:lvl8pPr>
            <a:lvl9pPr>
              <a:lnSpc>
                <a:spcPts val="3166"/>
              </a:lnSpc>
              <a:spcBef>
                <a:spcPts val="0"/>
              </a:spcBef>
              <a:spcAft>
                <a:spcPts val="0"/>
              </a:spcAft>
              <a:defRPr sz="2638" b="0">
                <a:latin typeface="Franklin Gothic Medium" panose="020B0603020102020204" pitchFamily="34" charset="0"/>
              </a:defRPr>
            </a:lvl9pPr>
          </a:lstStyle>
          <a:p>
            <a:pPr lvl="0"/>
            <a:r>
              <a:rPr lang="da-DK" dirty="0"/>
              <a:t>00.00 - 00.00</a:t>
            </a:r>
          </a:p>
        </p:txBody>
      </p:sp>
      <p:sp>
        <p:nvSpPr>
          <p:cNvPr id="29" name="Text Placeholder 2">
            <a:extLst>
              <a:ext uri="{FF2B5EF4-FFF2-40B4-BE49-F238E27FC236}">
                <a16:creationId xmlns:a16="http://schemas.microsoft.com/office/drawing/2014/main" id="{ED9F227C-D535-16DC-B072-6C593218EEFF}"/>
              </a:ext>
            </a:extLst>
          </p:cNvPr>
          <p:cNvSpPr>
            <a:spLocks noGrp="1"/>
          </p:cNvSpPr>
          <p:nvPr>
            <p:ph type="body" sz="quarter" idx="42" hasCustomPrompt="1"/>
          </p:nvPr>
        </p:nvSpPr>
        <p:spPr>
          <a:xfrm>
            <a:off x="3307038" y="8457796"/>
            <a:ext cx="9697390" cy="415567"/>
          </a:xfrm>
        </p:spPr>
        <p:txBody>
          <a:bodyPr/>
          <a:lstStyle>
            <a:lvl1pPr marL="0" indent="0">
              <a:lnSpc>
                <a:spcPct val="100000"/>
              </a:lnSpc>
              <a:spcAft>
                <a:spcPts val="0"/>
              </a:spcAft>
              <a:buFontTx/>
              <a:buNone/>
              <a:defRPr sz="2638" b="0">
                <a:latin typeface="+mn-lt"/>
              </a:defRPr>
            </a:lvl1pPr>
            <a:lvl2pPr marL="0" indent="0">
              <a:lnSpc>
                <a:spcPct val="100000"/>
              </a:lnSpc>
              <a:spcBef>
                <a:spcPts val="0"/>
              </a:spcBef>
              <a:spcAft>
                <a:spcPts val="0"/>
              </a:spcAft>
              <a:buFontTx/>
              <a:buNone/>
              <a:defRPr sz="2638" b="0">
                <a:latin typeface="+mn-lt"/>
              </a:defRPr>
            </a:lvl2pPr>
            <a:lvl3pPr marL="0" indent="0">
              <a:lnSpc>
                <a:spcPts val="3166"/>
              </a:lnSpc>
              <a:spcBef>
                <a:spcPts val="0"/>
              </a:spcBef>
              <a:spcAft>
                <a:spcPts val="0"/>
              </a:spcAft>
              <a:buFont typeface="Arial" panose="020B0604020202020204" pitchFamily="34" charset="0"/>
              <a:buChar char="​"/>
              <a:defRPr sz="2638" b="0">
                <a:latin typeface="+mn-lt"/>
              </a:defRPr>
            </a:lvl3pPr>
            <a:lvl4pPr marL="0" indent="0">
              <a:lnSpc>
                <a:spcPts val="3166"/>
              </a:lnSpc>
              <a:spcBef>
                <a:spcPts val="0"/>
              </a:spcBef>
              <a:spcAft>
                <a:spcPts val="0"/>
              </a:spcAft>
              <a:buFont typeface="Arial" panose="020B0604020202020204" pitchFamily="34" charset="0"/>
              <a:buChar char="​"/>
              <a:defRPr sz="2638" b="0">
                <a:latin typeface="+mn-lt"/>
              </a:defRPr>
            </a:lvl4pPr>
            <a:lvl5pPr marL="0" indent="0">
              <a:lnSpc>
                <a:spcPts val="3166"/>
              </a:lnSpc>
              <a:spcBef>
                <a:spcPts val="0"/>
              </a:spcBef>
              <a:spcAft>
                <a:spcPts val="0"/>
              </a:spcAft>
              <a:buFont typeface="Arial" panose="020B0604020202020204" pitchFamily="34" charset="0"/>
              <a:buChar char="​"/>
              <a:defRPr sz="2638" b="0">
                <a:latin typeface="+mn-lt"/>
              </a:defRPr>
            </a:lvl5pPr>
            <a:lvl6pPr marL="0" indent="0">
              <a:lnSpc>
                <a:spcPts val="3166"/>
              </a:lnSpc>
              <a:spcBef>
                <a:spcPts val="0"/>
              </a:spcBef>
              <a:spcAft>
                <a:spcPts val="0"/>
              </a:spcAft>
              <a:buFont typeface="Arial" panose="020B0604020202020204" pitchFamily="34" charset="0"/>
              <a:buChar char="​"/>
              <a:defRPr sz="2638" b="0">
                <a:latin typeface="+mn-lt"/>
              </a:defRPr>
            </a:lvl6pPr>
            <a:lvl7pPr marL="0" indent="0">
              <a:lnSpc>
                <a:spcPts val="3166"/>
              </a:lnSpc>
              <a:spcBef>
                <a:spcPts val="0"/>
              </a:spcBef>
              <a:spcAft>
                <a:spcPts val="0"/>
              </a:spcAft>
              <a:buFont typeface="Arial" panose="020B0604020202020204" pitchFamily="34" charset="0"/>
              <a:buChar char="​"/>
              <a:defRPr sz="2638" b="0">
                <a:latin typeface="+mn-lt"/>
              </a:defRPr>
            </a:lvl7pPr>
            <a:lvl8pPr marL="0" indent="0">
              <a:lnSpc>
                <a:spcPts val="3166"/>
              </a:lnSpc>
              <a:spcBef>
                <a:spcPts val="0"/>
              </a:spcBef>
              <a:spcAft>
                <a:spcPts val="0"/>
              </a:spcAft>
              <a:buFont typeface="Arial" panose="020B0604020202020204" pitchFamily="34" charset="0"/>
              <a:buChar char="​"/>
              <a:defRPr sz="2638" b="0">
                <a:latin typeface="+mn-lt"/>
              </a:defRPr>
            </a:lvl8pPr>
            <a:lvl9pPr marL="0" indent="0">
              <a:lnSpc>
                <a:spcPts val="3166"/>
              </a:lnSpc>
              <a:spcBef>
                <a:spcPts val="0"/>
              </a:spcBef>
              <a:buFont typeface="Arial" panose="020B0604020202020204" pitchFamily="34" charset="0"/>
              <a:buChar char="​"/>
              <a:defRPr sz="2638" b="0">
                <a:latin typeface="+mn-lt"/>
              </a:defRPr>
            </a:lvl9pPr>
          </a:lstStyle>
          <a:p>
            <a:pPr lvl="0"/>
            <a:r>
              <a:rPr lang="da-DK" noProof="0" dirty="0"/>
              <a:t>Klik for at tilføje agendapunkt</a:t>
            </a:r>
          </a:p>
          <a:p>
            <a:pPr lvl="1"/>
            <a:endParaRPr lang="da-DK" noProof="0" dirty="0"/>
          </a:p>
        </p:txBody>
      </p:sp>
      <p:sp>
        <p:nvSpPr>
          <p:cNvPr id="30" name="Text Placeholder 3">
            <a:extLst>
              <a:ext uri="{FF2B5EF4-FFF2-40B4-BE49-F238E27FC236}">
                <a16:creationId xmlns:a16="http://schemas.microsoft.com/office/drawing/2014/main" id="{FFFDFB50-EA28-356B-1836-AB82D0EF1DA7}"/>
              </a:ext>
            </a:extLst>
          </p:cNvPr>
          <p:cNvSpPr>
            <a:spLocks noGrp="1"/>
          </p:cNvSpPr>
          <p:nvPr>
            <p:ph type="body" sz="quarter" idx="43" hasCustomPrompt="1"/>
          </p:nvPr>
        </p:nvSpPr>
        <p:spPr>
          <a:xfrm>
            <a:off x="890438" y="8986095"/>
            <a:ext cx="2121621" cy="415567"/>
          </a:xfrm>
        </p:spPr>
        <p:txBody>
          <a:bodyPr/>
          <a:lstStyle>
            <a:lvl1pPr marL="0" indent="0">
              <a:lnSpc>
                <a:spcPct val="100000"/>
              </a:lnSpc>
              <a:spcBef>
                <a:spcPts val="0"/>
              </a:spcBef>
              <a:spcAft>
                <a:spcPts val="0"/>
              </a:spcAft>
              <a:buFontTx/>
              <a:buNone/>
              <a:defRPr sz="2638" b="0">
                <a:latin typeface="Franklin Gothic Medium" panose="020B0603020102020204" pitchFamily="34" charset="0"/>
              </a:defRPr>
            </a:lvl1pPr>
            <a:lvl2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2pPr>
            <a:lvl3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3pPr>
            <a:lvl4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4pPr>
            <a:lvl5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5pPr>
            <a:lvl6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6pPr>
            <a:lvl7pPr>
              <a:lnSpc>
                <a:spcPts val="3166"/>
              </a:lnSpc>
              <a:spcBef>
                <a:spcPts val="0"/>
              </a:spcBef>
              <a:spcAft>
                <a:spcPts val="0"/>
              </a:spcAft>
              <a:defRPr sz="2638" b="0">
                <a:latin typeface="Franklin Gothic Medium" panose="020B0603020102020204" pitchFamily="34" charset="0"/>
              </a:defRPr>
            </a:lvl7pPr>
            <a:lvl8pPr>
              <a:lnSpc>
                <a:spcPts val="3166"/>
              </a:lnSpc>
              <a:spcBef>
                <a:spcPts val="0"/>
              </a:spcBef>
              <a:spcAft>
                <a:spcPts val="0"/>
              </a:spcAft>
              <a:defRPr sz="2638" b="0">
                <a:latin typeface="Franklin Gothic Medium" panose="020B0603020102020204" pitchFamily="34" charset="0"/>
              </a:defRPr>
            </a:lvl8pPr>
            <a:lvl9pPr>
              <a:lnSpc>
                <a:spcPts val="3166"/>
              </a:lnSpc>
              <a:spcBef>
                <a:spcPts val="0"/>
              </a:spcBef>
              <a:spcAft>
                <a:spcPts val="0"/>
              </a:spcAft>
              <a:defRPr sz="2638" b="0">
                <a:latin typeface="Franklin Gothic Medium" panose="020B0603020102020204" pitchFamily="34" charset="0"/>
              </a:defRPr>
            </a:lvl9pPr>
          </a:lstStyle>
          <a:p>
            <a:pPr lvl="0"/>
            <a:r>
              <a:rPr lang="da-DK" dirty="0"/>
              <a:t>00.00 - 00.00</a:t>
            </a:r>
          </a:p>
        </p:txBody>
      </p:sp>
      <p:sp>
        <p:nvSpPr>
          <p:cNvPr id="31" name="Text Placeholder 2">
            <a:extLst>
              <a:ext uri="{FF2B5EF4-FFF2-40B4-BE49-F238E27FC236}">
                <a16:creationId xmlns:a16="http://schemas.microsoft.com/office/drawing/2014/main" id="{F107735D-BBBC-268A-222C-3D2AAB40DD4A}"/>
              </a:ext>
            </a:extLst>
          </p:cNvPr>
          <p:cNvSpPr>
            <a:spLocks noGrp="1"/>
          </p:cNvSpPr>
          <p:nvPr>
            <p:ph type="body" sz="quarter" idx="44" hasCustomPrompt="1"/>
          </p:nvPr>
        </p:nvSpPr>
        <p:spPr>
          <a:xfrm>
            <a:off x="3307450" y="8986095"/>
            <a:ext cx="9697390" cy="415567"/>
          </a:xfrm>
        </p:spPr>
        <p:txBody>
          <a:bodyPr/>
          <a:lstStyle>
            <a:lvl1pPr marL="0" indent="0">
              <a:lnSpc>
                <a:spcPct val="100000"/>
              </a:lnSpc>
              <a:spcAft>
                <a:spcPts val="0"/>
              </a:spcAft>
              <a:buFontTx/>
              <a:buNone/>
              <a:defRPr sz="2638" b="0">
                <a:latin typeface="+mn-lt"/>
              </a:defRPr>
            </a:lvl1pPr>
            <a:lvl2pPr marL="0" indent="0">
              <a:lnSpc>
                <a:spcPct val="100000"/>
              </a:lnSpc>
              <a:spcBef>
                <a:spcPts val="0"/>
              </a:spcBef>
              <a:spcAft>
                <a:spcPts val="0"/>
              </a:spcAft>
              <a:buFontTx/>
              <a:buNone/>
              <a:defRPr sz="2638" b="0">
                <a:latin typeface="+mn-lt"/>
              </a:defRPr>
            </a:lvl2pPr>
            <a:lvl3pPr marL="0" indent="0">
              <a:lnSpc>
                <a:spcPts val="3166"/>
              </a:lnSpc>
              <a:spcBef>
                <a:spcPts val="0"/>
              </a:spcBef>
              <a:spcAft>
                <a:spcPts val="0"/>
              </a:spcAft>
              <a:buFont typeface="Arial" panose="020B0604020202020204" pitchFamily="34" charset="0"/>
              <a:buChar char="​"/>
              <a:defRPr sz="2638" b="0">
                <a:latin typeface="+mn-lt"/>
              </a:defRPr>
            </a:lvl3pPr>
            <a:lvl4pPr marL="0" indent="0">
              <a:lnSpc>
                <a:spcPts val="3166"/>
              </a:lnSpc>
              <a:spcBef>
                <a:spcPts val="0"/>
              </a:spcBef>
              <a:spcAft>
                <a:spcPts val="0"/>
              </a:spcAft>
              <a:buFont typeface="Arial" panose="020B0604020202020204" pitchFamily="34" charset="0"/>
              <a:buChar char="​"/>
              <a:defRPr sz="2638" b="0">
                <a:latin typeface="+mn-lt"/>
              </a:defRPr>
            </a:lvl4pPr>
            <a:lvl5pPr marL="0" indent="0">
              <a:lnSpc>
                <a:spcPts val="3166"/>
              </a:lnSpc>
              <a:spcBef>
                <a:spcPts val="0"/>
              </a:spcBef>
              <a:spcAft>
                <a:spcPts val="0"/>
              </a:spcAft>
              <a:buFont typeface="Arial" panose="020B0604020202020204" pitchFamily="34" charset="0"/>
              <a:buChar char="​"/>
              <a:defRPr sz="2638" b="0">
                <a:latin typeface="+mn-lt"/>
              </a:defRPr>
            </a:lvl5pPr>
            <a:lvl6pPr marL="0" indent="0">
              <a:lnSpc>
                <a:spcPts val="3166"/>
              </a:lnSpc>
              <a:spcBef>
                <a:spcPts val="0"/>
              </a:spcBef>
              <a:spcAft>
                <a:spcPts val="0"/>
              </a:spcAft>
              <a:buFont typeface="Arial" panose="020B0604020202020204" pitchFamily="34" charset="0"/>
              <a:buChar char="​"/>
              <a:defRPr sz="2638" b="0">
                <a:latin typeface="+mn-lt"/>
              </a:defRPr>
            </a:lvl6pPr>
            <a:lvl7pPr marL="0" indent="0">
              <a:lnSpc>
                <a:spcPts val="3166"/>
              </a:lnSpc>
              <a:spcBef>
                <a:spcPts val="0"/>
              </a:spcBef>
              <a:spcAft>
                <a:spcPts val="0"/>
              </a:spcAft>
              <a:buFont typeface="Arial" panose="020B0604020202020204" pitchFamily="34" charset="0"/>
              <a:buChar char="​"/>
              <a:defRPr sz="2638" b="0">
                <a:latin typeface="+mn-lt"/>
              </a:defRPr>
            </a:lvl7pPr>
            <a:lvl8pPr marL="0" indent="0">
              <a:lnSpc>
                <a:spcPts val="3166"/>
              </a:lnSpc>
              <a:spcBef>
                <a:spcPts val="0"/>
              </a:spcBef>
              <a:spcAft>
                <a:spcPts val="0"/>
              </a:spcAft>
              <a:buFont typeface="Arial" panose="020B0604020202020204" pitchFamily="34" charset="0"/>
              <a:buChar char="​"/>
              <a:defRPr sz="2638" b="0">
                <a:latin typeface="+mn-lt"/>
              </a:defRPr>
            </a:lvl8pPr>
            <a:lvl9pPr marL="0" indent="0">
              <a:lnSpc>
                <a:spcPts val="3166"/>
              </a:lnSpc>
              <a:spcBef>
                <a:spcPts val="0"/>
              </a:spcBef>
              <a:buFont typeface="Arial" panose="020B0604020202020204" pitchFamily="34" charset="0"/>
              <a:buChar char="​"/>
              <a:defRPr sz="2638" b="0">
                <a:latin typeface="+mn-lt"/>
              </a:defRPr>
            </a:lvl9pPr>
          </a:lstStyle>
          <a:p>
            <a:pPr lvl="0"/>
            <a:r>
              <a:rPr lang="da-DK" noProof="0" dirty="0"/>
              <a:t>Klik for at tilføje agendapunkt</a:t>
            </a:r>
          </a:p>
          <a:p>
            <a:pPr lvl="1"/>
            <a:endParaRPr lang="da-DK" noProof="0" dirty="0"/>
          </a:p>
        </p:txBody>
      </p:sp>
      <p:sp>
        <p:nvSpPr>
          <p:cNvPr id="32" name="Text Placeholder 3">
            <a:extLst>
              <a:ext uri="{FF2B5EF4-FFF2-40B4-BE49-F238E27FC236}">
                <a16:creationId xmlns:a16="http://schemas.microsoft.com/office/drawing/2014/main" id="{F7043270-8723-1AAE-8870-F4F44748F238}"/>
              </a:ext>
            </a:extLst>
          </p:cNvPr>
          <p:cNvSpPr>
            <a:spLocks noGrp="1"/>
          </p:cNvSpPr>
          <p:nvPr>
            <p:ph type="body" sz="quarter" idx="45" hasCustomPrompt="1"/>
          </p:nvPr>
        </p:nvSpPr>
        <p:spPr>
          <a:xfrm>
            <a:off x="890438" y="9514394"/>
            <a:ext cx="2121621" cy="415567"/>
          </a:xfrm>
        </p:spPr>
        <p:txBody>
          <a:bodyPr/>
          <a:lstStyle>
            <a:lvl1pPr marL="0" indent="0">
              <a:lnSpc>
                <a:spcPct val="100000"/>
              </a:lnSpc>
              <a:spcBef>
                <a:spcPts val="0"/>
              </a:spcBef>
              <a:spcAft>
                <a:spcPts val="0"/>
              </a:spcAft>
              <a:buFontTx/>
              <a:buNone/>
              <a:defRPr sz="2638" b="0">
                <a:latin typeface="Franklin Gothic Medium" panose="020B0603020102020204" pitchFamily="34" charset="0"/>
              </a:defRPr>
            </a:lvl1pPr>
            <a:lvl2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2pPr>
            <a:lvl3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3pPr>
            <a:lvl4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4pPr>
            <a:lvl5pPr>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5pPr>
            <a:lvl6pPr marL="0" indent="0">
              <a:lnSpc>
                <a:spcPts val="3166"/>
              </a:lnSpc>
              <a:spcBef>
                <a:spcPts val="0"/>
              </a:spcBef>
              <a:spcAft>
                <a:spcPts val="0"/>
              </a:spcAft>
              <a:buFont typeface="Arial" panose="020B0604020202020204" pitchFamily="34" charset="0"/>
              <a:buChar char="​"/>
              <a:defRPr sz="2638" b="0">
                <a:latin typeface="Franklin Gothic Medium" panose="020B0603020102020204" pitchFamily="34" charset="0"/>
              </a:defRPr>
            </a:lvl6pPr>
            <a:lvl7pPr>
              <a:lnSpc>
                <a:spcPts val="3166"/>
              </a:lnSpc>
              <a:spcBef>
                <a:spcPts val="0"/>
              </a:spcBef>
              <a:spcAft>
                <a:spcPts val="0"/>
              </a:spcAft>
              <a:defRPr sz="2638" b="0">
                <a:latin typeface="Franklin Gothic Medium" panose="020B0603020102020204" pitchFamily="34" charset="0"/>
              </a:defRPr>
            </a:lvl7pPr>
            <a:lvl8pPr>
              <a:lnSpc>
                <a:spcPts val="3166"/>
              </a:lnSpc>
              <a:spcBef>
                <a:spcPts val="0"/>
              </a:spcBef>
              <a:spcAft>
                <a:spcPts val="0"/>
              </a:spcAft>
              <a:defRPr sz="2638" b="0">
                <a:latin typeface="Franklin Gothic Medium" panose="020B0603020102020204" pitchFamily="34" charset="0"/>
              </a:defRPr>
            </a:lvl8pPr>
            <a:lvl9pPr>
              <a:lnSpc>
                <a:spcPts val="3166"/>
              </a:lnSpc>
              <a:spcBef>
                <a:spcPts val="0"/>
              </a:spcBef>
              <a:spcAft>
                <a:spcPts val="0"/>
              </a:spcAft>
              <a:defRPr sz="2638" b="0">
                <a:latin typeface="Franklin Gothic Medium" panose="020B0603020102020204" pitchFamily="34" charset="0"/>
              </a:defRPr>
            </a:lvl9pPr>
          </a:lstStyle>
          <a:p>
            <a:pPr lvl="0"/>
            <a:r>
              <a:rPr lang="da-DK" dirty="0"/>
              <a:t>00.00 - 00.00</a:t>
            </a:r>
          </a:p>
        </p:txBody>
      </p:sp>
      <p:sp>
        <p:nvSpPr>
          <p:cNvPr id="33" name="Text Placeholder 2">
            <a:extLst>
              <a:ext uri="{FF2B5EF4-FFF2-40B4-BE49-F238E27FC236}">
                <a16:creationId xmlns:a16="http://schemas.microsoft.com/office/drawing/2014/main" id="{A577FDEF-4EBE-2020-3985-73E776177D5A}"/>
              </a:ext>
            </a:extLst>
          </p:cNvPr>
          <p:cNvSpPr>
            <a:spLocks noGrp="1"/>
          </p:cNvSpPr>
          <p:nvPr>
            <p:ph type="body" sz="quarter" idx="46" hasCustomPrompt="1"/>
          </p:nvPr>
        </p:nvSpPr>
        <p:spPr>
          <a:xfrm>
            <a:off x="3307450" y="9514394"/>
            <a:ext cx="9697390" cy="415567"/>
          </a:xfrm>
        </p:spPr>
        <p:txBody>
          <a:bodyPr/>
          <a:lstStyle>
            <a:lvl1pPr marL="0" indent="0">
              <a:lnSpc>
                <a:spcPct val="100000"/>
              </a:lnSpc>
              <a:spcAft>
                <a:spcPts val="0"/>
              </a:spcAft>
              <a:buFontTx/>
              <a:buNone/>
              <a:defRPr sz="2638" b="0">
                <a:latin typeface="+mn-lt"/>
              </a:defRPr>
            </a:lvl1pPr>
            <a:lvl2pPr marL="0" indent="0">
              <a:lnSpc>
                <a:spcPct val="100000"/>
              </a:lnSpc>
              <a:spcBef>
                <a:spcPts val="0"/>
              </a:spcBef>
              <a:spcAft>
                <a:spcPts val="0"/>
              </a:spcAft>
              <a:buFontTx/>
              <a:buNone/>
              <a:defRPr sz="2638" b="0">
                <a:latin typeface="+mn-lt"/>
              </a:defRPr>
            </a:lvl2pPr>
            <a:lvl3pPr marL="0" indent="0">
              <a:lnSpc>
                <a:spcPts val="3166"/>
              </a:lnSpc>
              <a:spcBef>
                <a:spcPts val="0"/>
              </a:spcBef>
              <a:spcAft>
                <a:spcPts val="0"/>
              </a:spcAft>
              <a:buFont typeface="Arial" panose="020B0604020202020204" pitchFamily="34" charset="0"/>
              <a:buChar char="​"/>
              <a:defRPr sz="2638" b="0">
                <a:latin typeface="+mn-lt"/>
              </a:defRPr>
            </a:lvl3pPr>
            <a:lvl4pPr marL="0" indent="0">
              <a:lnSpc>
                <a:spcPts val="3166"/>
              </a:lnSpc>
              <a:spcBef>
                <a:spcPts val="0"/>
              </a:spcBef>
              <a:spcAft>
                <a:spcPts val="0"/>
              </a:spcAft>
              <a:buFont typeface="Arial" panose="020B0604020202020204" pitchFamily="34" charset="0"/>
              <a:buChar char="​"/>
              <a:defRPr sz="2638" b="0">
                <a:latin typeface="+mn-lt"/>
              </a:defRPr>
            </a:lvl4pPr>
            <a:lvl5pPr marL="0" indent="0">
              <a:lnSpc>
                <a:spcPts val="3166"/>
              </a:lnSpc>
              <a:spcBef>
                <a:spcPts val="0"/>
              </a:spcBef>
              <a:spcAft>
                <a:spcPts val="0"/>
              </a:spcAft>
              <a:buFont typeface="Arial" panose="020B0604020202020204" pitchFamily="34" charset="0"/>
              <a:buChar char="​"/>
              <a:defRPr sz="2638" b="0">
                <a:latin typeface="+mn-lt"/>
              </a:defRPr>
            </a:lvl5pPr>
            <a:lvl6pPr marL="0" indent="0">
              <a:lnSpc>
                <a:spcPts val="3166"/>
              </a:lnSpc>
              <a:spcBef>
                <a:spcPts val="0"/>
              </a:spcBef>
              <a:spcAft>
                <a:spcPts val="0"/>
              </a:spcAft>
              <a:buFont typeface="Arial" panose="020B0604020202020204" pitchFamily="34" charset="0"/>
              <a:buChar char="​"/>
              <a:defRPr sz="2638" b="0">
                <a:latin typeface="+mn-lt"/>
              </a:defRPr>
            </a:lvl6pPr>
            <a:lvl7pPr marL="0" indent="0">
              <a:lnSpc>
                <a:spcPts val="3166"/>
              </a:lnSpc>
              <a:spcBef>
                <a:spcPts val="0"/>
              </a:spcBef>
              <a:spcAft>
                <a:spcPts val="0"/>
              </a:spcAft>
              <a:buFont typeface="Arial" panose="020B0604020202020204" pitchFamily="34" charset="0"/>
              <a:buChar char="​"/>
              <a:defRPr sz="2638" b="0">
                <a:latin typeface="+mn-lt"/>
              </a:defRPr>
            </a:lvl7pPr>
            <a:lvl8pPr marL="0" indent="0">
              <a:lnSpc>
                <a:spcPts val="3166"/>
              </a:lnSpc>
              <a:spcBef>
                <a:spcPts val="0"/>
              </a:spcBef>
              <a:spcAft>
                <a:spcPts val="0"/>
              </a:spcAft>
              <a:buFont typeface="Arial" panose="020B0604020202020204" pitchFamily="34" charset="0"/>
              <a:buChar char="​"/>
              <a:defRPr sz="2638" b="0">
                <a:latin typeface="+mn-lt"/>
              </a:defRPr>
            </a:lvl8pPr>
            <a:lvl9pPr marL="0" indent="0">
              <a:lnSpc>
                <a:spcPts val="3166"/>
              </a:lnSpc>
              <a:spcBef>
                <a:spcPts val="0"/>
              </a:spcBef>
              <a:buFont typeface="Arial" panose="020B0604020202020204" pitchFamily="34" charset="0"/>
              <a:buChar char="​"/>
              <a:defRPr sz="2638" b="0">
                <a:latin typeface="+mn-lt"/>
              </a:defRPr>
            </a:lvl9pPr>
          </a:lstStyle>
          <a:p>
            <a:pPr lvl="0"/>
            <a:r>
              <a:rPr lang="da-DK" noProof="0" dirty="0"/>
              <a:t>Klik for at tilføje agendapunkt</a:t>
            </a:r>
          </a:p>
          <a:p>
            <a:pPr lvl="1"/>
            <a:endParaRPr lang="da-DK" noProof="0" dirty="0"/>
          </a:p>
        </p:txBody>
      </p:sp>
      <p:sp>
        <p:nvSpPr>
          <p:cNvPr id="34" name="Makro grafik 1">
            <a:extLst>
              <a:ext uri="{FF2B5EF4-FFF2-40B4-BE49-F238E27FC236}">
                <a16:creationId xmlns:a16="http://schemas.microsoft.com/office/drawing/2014/main" id="{E9B99943-DF38-DC92-F8E1-DD5EE41779FC}"/>
              </a:ext>
            </a:extLst>
          </p:cNvPr>
          <p:cNvSpPr>
            <a:spLocks noGrp="1" noChangeAspect="1"/>
          </p:cNvSpPr>
          <p:nvPr>
            <p:ph type="body" sz="quarter" idx="19" hasCustomPrompt="1"/>
          </p:nvPr>
        </p:nvSpPr>
        <p:spPr>
          <a:xfrm>
            <a:off x="14401705" y="1454679"/>
            <a:ext cx="4842461" cy="6956174"/>
          </a:xfrm>
          <a:custGeom>
            <a:avLst/>
            <a:gdLst>
              <a:gd name="connsiteX0" fmla="*/ 2328828 w 2936679"/>
              <a:gd name="connsiteY0" fmla="*/ 3048117 h 4218230"/>
              <a:gd name="connsiteX1" fmla="*/ 2444319 w 2936679"/>
              <a:gd name="connsiteY1" fmla="*/ 3048117 h 4218230"/>
              <a:gd name="connsiteX2" fmla="*/ 2441280 w 2936679"/>
              <a:gd name="connsiteY2" fmla="*/ 3561751 h 4218230"/>
              <a:gd name="connsiteX3" fmla="*/ 2878933 w 2936679"/>
              <a:gd name="connsiteY3" fmla="*/ 3303414 h 4218230"/>
              <a:gd name="connsiteX4" fmla="*/ 2936679 w 2936679"/>
              <a:gd name="connsiteY4" fmla="*/ 3397630 h 4218230"/>
              <a:gd name="connsiteX5" fmla="*/ 2495987 w 2936679"/>
              <a:gd name="connsiteY5" fmla="*/ 3649889 h 4218230"/>
              <a:gd name="connsiteX6" fmla="*/ 2936679 w 2936679"/>
              <a:gd name="connsiteY6" fmla="*/ 3896069 h 4218230"/>
              <a:gd name="connsiteX7" fmla="*/ 2878933 w 2936679"/>
              <a:gd name="connsiteY7" fmla="*/ 3990286 h 4218230"/>
              <a:gd name="connsiteX8" fmla="*/ 2441280 w 2936679"/>
              <a:gd name="connsiteY8" fmla="*/ 3731949 h 4218230"/>
              <a:gd name="connsiteX9" fmla="*/ 2444319 w 2936679"/>
              <a:gd name="connsiteY9" fmla="*/ 4218230 h 4218230"/>
              <a:gd name="connsiteX10" fmla="*/ 2328828 w 2936679"/>
              <a:gd name="connsiteY10" fmla="*/ 4218230 h 4218230"/>
              <a:gd name="connsiteX11" fmla="*/ 2334907 w 2936679"/>
              <a:gd name="connsiteY11" fmla="*/ 3731949 h 4218230"/>
              <a:gd name="connsiteX12" fmla="*/ 1897254 w 2936679"/>
              <a:gd name="connsiteY12" fmla="*/ 3990286 h 4218230"/>
              <a:gd name="connsiteX13" fmla="*/ 1836469 w 2936679"/>
              <a:gd name="connsiteY13" fmla="*/ 3896069 h 4218230"/>
              <a:gd name="connsiteX14" fmla="*/ 2283239 w 2936679"/>
              <a:gd name="connsiteY14" fmla="*/ 3649889 h 4218230"/>
              <a:gd name="connsiteX15" fmla="*/ 1836469 w 2936679"/>
              <a:gd name="connsiteY15" fmla="*/ 3397630 h 4218230"/>
              <a:gd name="connsiteX16" fmla="*/ 1897254 w 2936679"/>
              <a:gd name="connsiteY16" fmla="*/ 3303414 h 4218230"/>
              <a:gd name="connsiteX17" fmla="*/ 2334907 w 2936679"/>
              <a:gd name="connsiteY17" fmla="*/ 3561751 h 4218230"/>
              <a:gd name="connsiteX18" fmla="*/ 1134304 w 2936679"/>
              <a:gd name="connsiteY18" fmla="*/ 15545 h 4218230"/>
              <a:gd name="connsiteX19" fmla="*/ 1802941 w 2936679"/>
              <a:gd name="connsiteY19" fmla="*/ 15545 h 4218230"/>
              <a:gd name="connsiteX20" fmla="*/ 1802941 w 2936679"/>
              <a:gd name="connsiteY20" fmla="*/ 121525 h 4218230"/>
              <a:gd name="connsiteX21" fmla="*/ 1258915 w 2936679"/>
              <a:gd name="connsiteY21" fmla="*/ 121525 h 4218230"/>
              <a:gd name="connsiteX22" fmla="*/ 1258915 w 2936679"/>
              <a:gd name="connsiteY22" fmla="*/ 2254955 h 4218230"/>
              <a:gd name="connsiteX23" fmla="*/ 1802941 w 2936679"/>
              <a:gd name="connsiteY23" fmla="*/ 2254955 h 4218230"/>
              <a:gd name="connsiteX24" fmla="*/ 1802941 w 2936679"/>
              <a:gd name="connsiteY24" fmla="*/ 2361703 h 4218230"/>
              <a:gd name="connsiteX25" fmla="*/ 1134304 w 2936679"/>
              <a:gd name="connsiteY25" fmla="*/ 2361703 h 4218230"/>
              <a:gd name="connsiteX26" fmla="*/ 1134304 w 2936679"/>
              <a:gd name="connsiteY26" fmla="*/ 2254955 h 4218230"/>
              <a:gd name="connsiteX27" fmla="*/ 1134304 w 2936679"/>
              <a:gd name="connsiteY27" fmla="*/ 121525 h 4218230"/>
              <a:gd name="connsiteX28" fmla="*/ 823637 w 2936679"/>
              <a:gd name="connsiteY28" fmla="*/ 0 h 4218230"/>
              <a:gd name="connsiteX29" fmla="*/ 823637 w 2936679"/>
              <a:gd name="connsiteY29" fmla="*/ 106373 h 4218230"/>
              <a:gd name="connsiteX30" fmla="*/ 792508 w 2936679"/>
              <a:gd name="connsiteY30" fmla="*/ 106798 h 4218230"/>
              <a:gd name="connsiteX31" fmla="*/ 762262 w 2936679"/>
              <a:gd name="connsiteY31" fmla="*/ 108067 h 4218230"/>
              <a:gd name="connsiteX32" fmla="*/ 732886 w 2936679"/>
              <a:gd name="connsiteY32" fmla="*/ 110173 h 4218230"/>
              <a:gd name="connsiteX33" fmla="*/ 704371 w 2936679"/>
              <a:gd name="connsiteY33" fmla="*/ 113111 h 4218230"/>
              <a:gd name="connsiteX34" fmla="*/ 676705 w 2936679"/>
              <a:gd name="connsiteY34" fmla="*/ 116875 h 4218230"/>
              <a:gd name="connsiteX35" fmla="*/ 649874 w 2936679"/>
              <a:gd name="connsiteY35" fmla="*/ 121457 h 4218230"/>
              <a:gd name="connsiteX36" fmla="*/ 623870 w 2936679"/>
              <a:gd name="connsiteY36" fmla="*/ 126853 h 4218230"/>
              <a:gd name="connsiteX37" fmla="*/ 598680 w 2936679"/>
              <a:gd name="connsiteY37" fmla="*/ 133056 h 4218230"/>
              <a:gd name="connsiteX38" fmla="*/ 574292 w 2936679"/>
              <a:gd name="connsiteY38" fmla="*/ 140058 h 4218230"/>
              <a:gd name="connsiteX39" fmla="*/ 550695 w 2936679"/>
              <a:gd name="connsiteY39" fmla="*/ 147856 h 4218230"/>
              <a:gd name="connsiteX40" fmla="*/ 527878 w 2936679"/>
              <a:gd name="connsiteY40" fmla="*/ 156441 h 4218230"/>
              <a:gd name="connsiteX41" fmla="*/ 505829 w 2936679"/>
              <a:gd name="connsiteY41" fmla="*/ 165808 h 4218230"/>
              <a:gd name="connsiteX42" fmla="*/ 484537 w 2936679"/>
              <a:gd name="connsiteY42" fmla="*/ 175950 h 4218230"/>
              <a:gd name="connsiteX43" fmla="*/ 463989 w 2936679"/>
              <a:gd name="connsiteY43" fmla="*/ 186862 h 4218230"/>
              <a:gd name="connsiteX44" fmla="*/ 425085 w 2936679"/>
              <a:gd name="connsiteY44" fmla="*/ 210967 h 4218230"/>
              <a:gd name="connsiteX45" fmla="*/ 389024 w 2936679"/>
              <a:gd name="connsiteY45" fmla="*/ 238075 h 4218230"/>
              <a:gd name="connsiteX46" fmla="*/ 355715 w 2936679"/>
              <a:gd name="connsiteY46" fmla="*/ 268133 h 4218230"/>
              <a:gd name="connsiteX47" fmla="*/ 325065 w 2936679"/>
              <a:gd name="connsiteY47" fmla="*/ 301094 h 4218230"/>
              <a:gd name="connsiteX48" fmla="*/ 296984 w 2936679"/>
              <a:gd name="connsiteY48" fmla="*/ 336907 h 4218230"/>
              <a:gd name="connsiteX49" fmla="*/ 283877 w 2936679"/>
              <a:gd name="connsiteY49" fmla="*/ 355867 h 4218230"/>
              <a:gd name="connsiteX50" fmla="*/ 271379 w 2936679"/>
              <a:gd name="connsiteY50" fmla="*/ 375521 h 4218230"/>
              <a:gd name="connsiteX51" fmla="*/ 259476 w 2936679"/>
              <a:gd name="connsiteY51" fmla="*/ 395862 h 4218230"/>
              <a:gd name="connsiteX52" fmla="*/ 248158 w 2936679"/>
              <a:gd name="connsiteY52" fmla="*/ 416886 h 4218230"/>
              <a:gd name="connsiteX53" fmla="*/ 237414 w 2936679"/>
              <a:gd name="connsiteY53" fmla="*/ 438585 h 4218230"/>
              <a:gd name="connsiteX54" fmla="*/ 227231 w 2936679"/>
              <a:gd name="connsiteY54" fmla="*/ 460953 h 4218230"/>
              <a:gd name="connsiteX55" fmla="*/ 217598 w 2936679"/>
              <a:gd name="connsiteY55" fmla="*/ 483984 h 4218230"/>
              <a:gd name="connsiteX56" fmla="*/ 208505 w 2936679"/>
              <a:gd name="connsiteY56" fmla="*/ 507672 h 4218230"/>
              <a:gd name="connsiteX57" fmla="*/ 199938 w 2936679"/>
              <a:gd name="connsiteY57" fmla="*/ 532010 h 4218230"/>
              <a:gd name="connsiteX58" fmla="*/ 191888 w 2936679"/>
              <a:gd name="connsiteY58" fmla="*/ 556992 h 4218230"/>
              <a:gd name="connsiteX59" fmla="*/ 184343 w 2936679"/>
              <a:gd name="connsiteY59" fmla="*/ 582612 h 4218230"/>
              <a:gd name="connsiteX60" fmla="*/ 177289 w 2936679"/>
              <a:gd name="connsiteY60" fmla="*/ 608864 h 4218230"/>
              <a:gd name="connsiteX61" fmla="*/ 170718 w 2936679"/>
              <a:gd name="connsiteY61" fmla="*/ 635740 h 4218230"/>
              <a:gd name="connsiteX62" fmla="*/ 164617 w 2936679"/>
              <a:gd name="connsiteY62" fmla="*/ 663237 h 4218230"/>
              <a:gd name="connsiteX63" fmla="*/ 158974 w 2936679"/>
              <a:gd name="connsiteY63" fmla="*/ 691346 h 4218230"/>
              <a:gd name="connsiteX64" fmla="*/ 153778 w 2936679"/>
              <a:gd name="connsiteY64" fmla="*/ 720061 h 4218230"/>
              <a:gd name="connsiteX65" fmla="*/ 149019 w 2936679"/>
              <a:gd name="connsiteY65" fmla="*/ 749377 h 4218230"/>
              <a:gd name="connsiteX66" fmla="*/ 144683 w 2936679"/>
              <a:gd name="connsiteY66" fmla="*/ 779287 h 4218230"/>
              <a:gd name="connsiteX67" fmla="*/ 140760 w 2936679"/>
              <a:gd name="connsiteY67" fmla="*/ 809785 h 4218230"/>
              <a:gd name="connsiteX68" fmla="*/ 137239 w 2936679"/>
              <a:gd name="connsiteY68" fmla="*/ 840864 h 4218230"/>
              <a:gd name="connsiteX69" fmla="*/ 134107 w 2936679"/>
              <a:gd name="connsiteY69" fmla="*/ 872519 h 4218230"/>
              <a:gd name="connsiteX70" fmla="*/ 131353 w 2936679"/>
              <a:gd name="connsiteY70" fmla="*/ 904742 h 4218230"/>
              <a:gd name="connsiteX71" fmla="*/ 128967 w 2936679"/>
              <a:gd name="connsiteY71" fmla="*/ 937529 h 4218230"/>
              <a:gd name="connsiteX72" fmla="*/ 126936 w 2936679"/>
              <a:gd name="connsiteY72" fmla="*/ 970872 h 4218230"/>
              <a:gd name="connsiteX73" fmla="*/ 125248 w 2936679"/>
              <a:gd name="connsiteY73" fmla="*/ 1004766 h 4218230"/>
              <a:gd name="connsiteX74" fmla="*/ 123893 w 2936679"/>
              <a:gd name="connsiteY74" fmla="*/ 1039204 h 4218230"/>
              <a:gd name="connsiteX75" fmla="*/ 122859 w 2936679"/>
              <a:gd name="connsiteY75" fmla="*/ 1074179 h 4218230"/>
              <a:gd name="connsiteX76" fmla="*/ 122136 w 2936679"/>
              <a:gd name="connsiteY76" fmla="*/ 1109686 h 4218230"/>
              <a:gd name="connsiteX77" fmla="*/ 121709 w 2936679"/>
              <a:gd name="connsiteY77" fmla="*/ 1145718 h 4218230"/>
              <a:gd name="connsiteX78" fmla="*/ 121570 w 2936679"/>
              <a:gd name="connsiteY78" fmla="*/ 1182269 h 4218230"/>
              <a:gd name="connsiteX79" fmla="*/ 121698 w 2936679"/>
              <a:gd name="connsiteY79" fmla="*/ 1218646 h 4218230"/>
              <a:gd name="connsiteX80" fmla="*/ 122091 w 2936679"/>
              <a:gd name="connsiteY80" fmla="*/ 1254499 h 4218230"/>
              <a:gd name="connsiteX81" fmla="*/ 122761 w 2936679"/>
              <a:gd name="connsiteY81" fmla="*/ 1289823 h 4218230"/>
              <a:gd name="connsiteX82" fmla="*/ 123718 w 2936679"/>
              <a:gd name="connsiteY82" fmla="*/ 1324612 h 4218230"/>
              <a:gd name="connsiteX83" fmla="*/ 124975 w 2936679"/>
              <a:gd name="connsiteY83" fmla="*/ 1358861 h 4218230"/>
              <a:gd name="connsiteX84" fmla="*/ 126541 w 2936679"/>
              <a:gd name="connsiteY84" fmla="*/ 1392565 h 4218230"/>
              <a:gd name="connsiteX85" fmla="*/ 128431 w 2936679"/>
              <a:gd name="connsiteY85" fmla="*/ 1425718 h 4218230"/>
              <a:gd name="connsiteX86" fmla="*/ 130654 w 2936679"/>
              <a:gd name="connsiteY86" fmla="*/ 1458315 h 4218230"/>
              <a:gd name="connsiteX87" fmla="*/ 133222 w 2936679"/>
              <a:gd name="connsiteY87" fmla="*/ 1490351 h 4218230"/>
              <a:gd name="connsiteX88" fmla="*/ 136147 w 2936679"/>
              <a:gd name="connsiteY88" fmla="*/ 1521821 h 4218230"/>
              <a:gd name="connsiteX89" fmla="*/ 139441 w 2936679"/>
              <a:gd name="connsiteY89" fmla="*/ 1552717 h 4218230"/>
              <a:gd name="connsiteX90" fmla="*/ 143114 w 2936679"/>
              <a:gd name="connsiteY90" fmla="*/ 1583037 h 4218230"/>
              <a:gd name="connsiteX91" fmla="*/ 147178 w 2936679"/>
              <a:gd name="connsiteY91" fmla="*/ 1612774 h 4218230"/>
              <a:gd name="connsiteX92" fmla="*/ 151646 w 2936679"/>
              <a:gd name="connsiteY92" fmla="*/ 1641922 h 4218230"/>
              <a:gd name="connsiteX93" fmla="*/ 156527 w 2936679"/>
              <a:gd name="connsiteY93" fmla="*/ 1670477 h 4218230"/>
              <a:gd name="connsiteX94" fmla="*/ 161834 w 2936679"/>
              <a:gd name="connsiteY94" fmla="*/ 1698433 h 4218230"/>
              <a:gd name="connsiteX95" fmla="*/ 167579 w 2936679"/>
              <a:gd name="connsiteY95" fmla="*/ 1725784 h 4218230"/>
              <a:gd name="connsiteX96" fmla="*/ 173772 w 2936679"/>
              <a:gd name="connsiteY96" fmla="*/ 1752526 h 4218230"/>
              <a:gd name="connsiteX97" fmla="*/ 180426 w 2936679"/>
              <a:gd name="connsiteY97" fmla="*/ 1778652 h 4218230"/>
              <a:gd name="connsiteX98" fmla="*/ 187552 w 2936679"/>
              <a:gd name="connsiteY98" fmla="*/ 1804159 h 4218230"/>
              <a:gd name="connsiteX99" fmla="*/ 195161 w 2936679"/>
              <a:gd name="connsiteY99" fmla="*/ 1829038 h 4218230"/>
              <a:gd name="connsiteX100" fmla="*/ 203265 w 2936679"/>
              <a:gd name="connsiteY100" fmla="*/ 1853288 h 4218230"/>
              <a:gd name="connsiteX101" fmla="*/ 211875 w 2936679"/>
              <a:gd name="connsiteY101" fmla="*/ 1876900 h 4218230"/>
              <a:gd name="connsiteX102" fmla="*/ 221003 w 2936679"/>
              <a:gd name="connsiteY102" fmla="*/ 1899870 h 4218230"/>
              <a:gd name="connsiteX103" fmla="*/ 230661 w 2936679"/>
              <a:gd name="connsiteY103" fmla="*/ 1922194 h 4218230"/>
              <a:gd name="connsiteX104" fmla="*/ 240859 w 2936679"/>
              <a:gd name="connsiteY104" fmla="*/ 1943864 h 4218230"/>
              <a:gd name="connsiteX105" fmla="*/ 251610 w 2936679"/>
              <a:gd name="connsiteY105" fmla="*/ 1964877 h 4218230"/>
              <a:gd name="connsiteX106" fmla="*/ 262925 w 2936679"/>
              <a:gd name="connsiteY106" fmla="*/ 1985225 h 4218230"/>
              <a:gd name="connsiteX107" fmla="*/ 287293 w 2936679"/>
              <a:gd name="connsiteY107" fmla="*/ 2023912 h 4218230"/>
              <a:gd name="connsiteX108" fmla="*/ 314054 w 2936679"/>
              <a:gd name="connsiteY108" fmla="*/ 2059880 h 4218230"/>
              <a:gd name="connsiteX109" fmla="*/ 343301 w 2936679"/>
              <a:gd name="connsiteY109" fmla="*/ 2093086 h 4218230"/>
              <a:gd name="connsiteX110" fmla="*/ 375125 w 2936679"/>
              <a:gd name="connsiteY110" fmla="*/ 2123489 h 4218230"/>
              <a:gd name="connsiteX111" fmla="*/ 409620 w 2936679"/>
              <a:gd name="connsiteY111" fmla="*/ 2151045 h 4218230"/>
              <a:gd name="connsiteX112" fmla="*/ 446877 w 2936679"/>
              <a:gd name="connsiteY112" fmla="*/ 2175710 h 4218230"/>
              <a:gd name="connsiteX113" fmla="*/ 486988 w 2936679"/>
              <a:gd name="connsiteY113" fmla="*/ 2197442 h 4218230"/>
              <a:gd name="connsiteX114" fmla="*/ 508143 w 2936679"/>
              <a:gd name="connsiteY114" fmla="*/ 2207196 h 4218230"/>
              <a:gd name="connsiteX115" fmla="*/ 530045 w 2936679"/>
              <a:gd name="connsiteY115" fmla="*/ 2216199 h 4218230"/>
              <a:gd name="connsiteX116" fmla="*/ 552708 w 2936679"/>
              <a:gd name="connsiteY116" fmla="*/ 2224448 h 4218230"/>
              <a:gd name="connsiteX117" fmla="*/ 576141 w 2936679"/>
              <a:gd name="connsiteY117" fmla="*/ 2231937 h 4218230"/>
              <a:gd name="connsiteX118" fmla="*/ 600357 w 2936679"/>
              <a:gd name="connsiteY118" fmla="*/ 2238660 h 4218230"/>
              <a:gd name="connsiteX119" fmla="*/ 625366 w 2936679"/>
              <a:gd name="connsiteY119" fmla="*/ 2244612 h 4218230"/>
              <a:gd name="connsiteX120" fmla="*/ 651182 w 2936679"/>
              <a:gd name="connsiteY120" fmla="*/ 2249788 h 4218230"/>
              <a:gd name="connsiteX121" fmla="*/ 677815 w 2936679"/>
              <a:gd name="connsiteY121" fmla="*/ 2254182 h 4218230"/>
              <a:gd name="connsiteX122" fmla="*/ 705276 w 2936679"/>
              <a:gd name="connsiteY122" fmla="*/ 2257790 h 4218230"/>
              <a:gd name="connsiteX123" fmla="*/ 733577 w 2936679"/>
              <a:gd name="connsiteY123" fmla="*/ 2260606 h 4218230"/>
              <a:gd name="connsiteX124" fmla="*/ 762730 w 2936679"/>
              <a:gd name="connsiteY124" fmla="*/ 2262623 h 4218230"/>
              <a:gd name="connsiteX125" fmla="*/ 792746 w 2936679"/>
              <a:gd name="connsiteY125" fmla="*/ 2263838 h 4218230"/>
              <a:gd name="connsiteX126" fmla="*/ 823637 w 2936679"/>
              <a:gd name="connsiteY126" fmla="*/ 2264243 h 4218230"/>
              <a:gd name="connsiteX127" fmla="*/ 823637 w 2936679"/>
              <a:gd name="connsiteY127" fmla="*/ 2370617 h 4218230"/>
              <a:gd name="connsiteX128" fmla="*/ 791600 w 2936679"/>
              <a:gd name="connsiteY128" fmla="*/ 2370244 h 4218230"/>
              <a:gd name="connsiteX129" fmla="*/ 760353 w 2936679"/>
              <a:gd name="connsiteY129" fmla="*/ 2369125 h 4218230"/>
              <a:gd name="connsiteX130" fmla="*/ 729886 w 2936679"/>
              <a:gd name="connsiteY130" fmla="*/ 2367268 h 4218230"/>
              <a:gd name="connsiteX131" fmla="*/ 700193 w 2936679"/>
              <a:gd name="connsiteY131" fmla="*/ 2364677 h 4218230"/>
              <a:gd name="connsiteX132" fmla="*/ 671263 w 2936679"/>
              <a:gd name="connsiteY132" fmla="*/ 2361359 h 4218230"/>
              <a:gd name="connsiteX133" fmla="*/ 643089 w 2936679"/>
              <a:gd name="connsiteY133" fmla="*/ 2357318 h 4218230"/>
              <a:gd name="connsiteX134" fmla="*/ 615660 w 2936679"/>
              <a:gd name="connsiteY134" fmla="*/ 2352559 h 4218230"/>
              <a:gd name="connsiteX135" fmla="*/ 588969 w 2936679"/>
              <a:gd name="connsiteY135" fmla="*/ 2347090 h 4218230"/>
              <a:gd name="connsiteX136" fmla="*/ 563008 w 2936679"/>
              <a:gd name="connsiteY136" fmla="*/ 2340914 h 4218230"/>
              <a:gd name="connsiteX137" fmla="*/ 537765 w 2936679"/>
              <a:gd name="connsiteY137" fmla="*/ 2334038 h 4218230"/>
              <a:gd name="connsiteX138" fmla="*/ 513235 w 2936679"/>
              <a:gd name="connsiteY138" fmla="*/ 2326466 h 4218230"/>
              <a:gd name="connsiteX139" fmla="*/ 489406 w 2936679"/>
              <a:gd name="connsiteY139" fmla="*/ 2318205 h 4218230"/>
              <a:gd name="connsiteX140" fmla="*/ 466271 w 2936679"/>
              <a:gd name="connsiteY140" fmla="*/ 2309259 h 4218230"/>
              <a:gd name="connsiteX141" fmla="*/ 443822 w 2936679"/>
              <a:gd name="connsiteY141" fmla="*/ 2299635 h 4218230"/>
              <a:gd name="connsiteX142" fmla="*/ 422048 w 2936679"/>
              <a:gd name="connsiteY142" fmla="*/ 2289337 h 4218230"/>
              <a:gd name="connsiteX143" fmla="*/ 400942 w 2936679"/>
              <a:gd name="connsiteY143" fmla="*/ 2278372 h 4218230"/>
              <a:gd name="connsiteX144" fmla="*/ 380496 w 2936679"/>
              <a:gd name="connsiteY144" fmla="*/ 2266743 h 4218230"/>
              <a:gd name="connsiteX145" fmla="*/ 360698 w 2936679"/>
              <a:gd name="connsiteY145" fmla="*/ 2254459 h 4218230"/>
              <a:gd name="connsiteX146" fmla="*/ 341542 w 2936679"/>
              <a:gd name="connsiteY146" fmla="*/ 2241522 h 4218230"/>
              <a:gd name="connsiteX147" fmla="*/ 305118 w 2936679"/>
              <a:gd name="connsiteY147" fmla="*/ 2213717 h 4218230"/>
              <a:gd name="connsiteX148" fmla="*/ 271154 w 2936679"/>
              <a:gd name="connsiteY148" fmla="*/ 2183372 h 4218230"/>
              <a:gd name="connsiteX149" fmla="*/ 239580 w 2936679"/>
              <a:gd name="connsiteY149" fmla="*/ 2150529 h 4218230"/>
              <a:gd name="connsiteX150" fmla="*/ 210325 w 2936679"/>
              <a:gd name="connsiteY150" fmla="*/ 2115234 h 4218230"/>
              <a:gd name="connsiteX151" fmla="*/ 196545 w 2936679"/>
              <a:gd name="connsiteY151" fmla="*/ 2096680 h 4218230"/>
              <a:gd name="connsiteX152" fmla="*/ 183319 w 2936679"/>
              <a:gd name="connsiteY152" fmla="*/ 2077530 h 4218230"/>
              <a:gd name="connsiteX153" fmla="*/ 170638 w 2936679"/>
              <a:gd name="connsiteY153" fmla="*/ 2057787 h 4218230"/>
              <a:gd name="connsiteX154" fmla="*/ 158493 w 2936679"/>
              <a:gd name="connsiteY154" fmla="*/ 2037460 h 4218230"/>
              <a:gd name="connsiteX155" fmla="*/ 146876 w 2936679"/>
              <a:gd name="connsiteY155" fmla="*/ 2016551 h 4218230"/>
              <a:gd name="connsiteX156" fmla="*/ 135777 w 2936679"/>
              <a:gd name="connsiteY156" fmla="*/ 1995068 h 4218230"/>
              <a:gd name="connsiteX157" fmla="*/ 125187 w 2936679"/>
              <a:gd name="connsiteY157" fmla="*/ 1973015 h 4218230"/>
              <a:gd name="connsiteX158" fmla="*/ 115100 w 2936679"/>
              <a:gd name="connsiteY158" fmla="*/ 1950398 h 4218230"/>
              <a:gd name="connsiteX159" fmla="*/ 105504 w 2936679"/>
              <a:gd name="connsiteY159" fmla="*/ 1927223 h 4218230"/>
              <a:gd name="connsiteX160" fmla="*/ 96391 w 2936679"/>
              <a:gd name="connsiteY160" fmla="*/ 1903494 h 4218230"/>
              <a:gd name="connsiteX161" fmla="*/ 87754 w 2936679"/>
              <a:gd name="connsiteY161" fmla="*/ 1879218 h 4218230"/>
              <a:gd name="connsiteX162" fmla="*/ 79583 w 2936679"/>
              <a:gd name="connsiteY162" fmla="*/ 1854399 h 4218230"/>
              <a:gd name="connsiteX163" fmla="*/ 71869 w 2936679"/>
              <a:gd name="connsiteY163" fmla="*/ 1829044 h 4218230"/>
              <a:gd name="connsiteX164" fmla="*/ 64603 w 2936679"/>
              <a:gd name="connsiteY164" fmla="*/ 1803157 h 4218230"/>
              <a:gd name="connsiteX165" fmla="*/ 57778 w 2936679"/>
              <a:gd name="connsiteY165" fmla="*/ 1776745 h 4218230"/>
              <a:gd name="connsiteX166" fmla="*/ 51383 w 2936679"/>
              <a:gd name="connsiteY166" fmla="*/ 1749812 h 4218230"/>
              <a:gd name="connsiteX167" fmla="*/ 45410 w 2936679"/>
              <a:gd name="connsiteY167" fmla="*/ 1722365 h 4218230"/>
              <a:gd name="connsiteX168" fmla="*/ 39852 w 2936679"/>
              <a:gd name="connsiteY168" fmla="*/ 1694407 h 4218230"/>
              <a:gd name="connsiteX169" fmla="*/ 34697 w 2936679"/>
              <a:gd name="connsiteY169" fmla="*/ 1665946 h 4218230"/>
              <a:gd name="connsiteX170" fmla="*/ 29939 w 2936679"/>
              <a:gd name="connsiteY170" fmla="*/ 1636987 h 4218230"/>
              <a:gd name="connsiteX171" fmla="*/ 25568 w 2936679"/>
              <a:gd name="connsiteY171" fmla="*/ 1607534 h 4218230"/>
              <a:gd name="connsiteX172" fmla="*/ 21576 w 2936679"/>
              <a:gd name="connsiteY172" fmla="*/ 1577594 h 4218230"/>
              <a:gd name="connsiteX173" fmla="*/ 17953 w 2936679"/>
              <a:gd name="connsiteY173" fmla="*/ 1547172 h 4218230"/>
              <a:gd name="connsiteX174" fmla="*/ 14691 w 2936679"/>
              <a:gd name="connsiteY174" fmla="*/ 1516273 h 4218230"/>
              <a:gd name="connsiteX175" fmla="*/ 11781 w 2936679"/>
              <a:gd name="connsiteY175" fmla="*/ 1484902 h 4218230"/>
              <a:gd name="connsiteX176" fmla="*/ 9216 w 2936679"/>
              <a:gd name="connsiteY176" fmla="*/ 1453067 h 4218230"/>
              <a:gd name="connsiteX177" fmla="*/ 6984 w 2936679"/>
              <a:gd name="connsiteY177" fmla="*/ 1420771 h 4218230"/>
              <a:gd name="connsiteX178" fmla="*/ 5078 w 2936679"/>
              <a:gd name="connsiteY178" fmla="*/ 1388020 h 4218230"/>
              <a:gd name="connsiteX179" fmla="*/ 3490 w 2936679"/>
              <a:gd name="connsiteY179" fmla="*/ 1354819 h 4218230"/>
              <a:gd name="connsiteX180" fmla="*/ 2210 w 2936679"/>
              <a:gd name="connsiteY180" fmla="*/ 1321175 h 4218230"/>
              <a:gd name="connsiteX181" fmla="*/ 1230 w 2936679"/>
              <a:gd name="connsiteY181" fmla="*/ 1287093 h 4218230"/>
              <a:gd name="connsiteX182" fmla="*/ 541 w 2936679"/>
              <a:gd name="connsiteY182" fmla="*/ 1252577 h 4218230"/>
              <a:gd name="connsiteX183" fmla="*/ 134 w 2936679"/>
              <a:gd name="connsiteY183" fmla="*/ 1217634 h 4218230"/>
              <a:gd name="connsiteX184" fmla="*/ 0 w 2936679"/>
              <a:gd name="connsiteY184" fmla="*/ 1182269 h 4218230"/>
              <a:gd name="connsiteX185" fmla="*/ 136 w 2936679"/>
              <a:gd name="connsiteY185" fmla="*/ 1147054 h 4218230"/>
              <a:gd name="connsiteX186" fmla="*/ 550 w 2936679"/>
              <a:gd name="connsiteY186" fmla="*/ 1112260 h 4218230"/>
              <a:gd name="connsiteX187" fmla="*/ 1251 w 2936679"/>
              <a:gd name="connsiteY187" fmla="*/ 1077894 h 4218230"/>
              <a:gd name="connsiteX188" fmla="*/ 2247 w 2936679"/>
              <a:gd name="connsiteY188" fmla="*/ 1043960 h 4218230"/>
              <a:gd name="connsiteX189" fmla="*/ 3547 w 2936679"/>
              <a:gd name="connsiteY189" fmla="*/ 1010465 h 4218230"/>
              <a:gd name="connsiteX190" fmla="*/ 5158 w 2936679"/>
              <a:gd name="connsiteY190" fmla="*/ 977413 h 4218230"/>
              <a:gd name="connsiteX191" fmla="*/ 7090 w 2936679"/>
              <a:gd name="connsiteY191" fmla="*/ 944809 h 4218230"/>
              <a:gd name="connsiteX192" fmla="*/ 9352 w 2936679"/>
              <a:gd name="connsiteY192" fmla="*/ 912661 h 4218230"/>
              <a:gd name="connsiteX193" fmla="*/ 11951 w 2936679"/>
              <a:gd name="connsiteY193" fmla="*/ 880972 h 4218230"/>
              <a:gd name="connsiteX194" fmla="*/ 14896 w 2936679"/>
              <a:gd name="connsiteY194" fmla="*/ 849747 h 4218230"/>
              <a:gd name="connsiteX195" fmla="*/ 18196 w 2936679"/>
              <a:gd name="connsiteY195" fmla="*/ 818993 h 4218230"/>
              <a:gd name="connsiteX196" fmla="*/ 21859 w 2936679"/>
              <a:gd name="connsiteY196" fmla="*/ 788715 h 4218230"/>
              <a:gd name="connsiteX197" fmla="*/ 25894 w 2936679"/>
              <a:gd name="connsiteY197" fmla="*/ 758918 h 4218230"/>
              <a:gd name="connsiteX198" fmla="*/ 30309 w 2936679"/>
              <a:gd name="connsiteY198" fmla="*/ 729608 h 4218230"/>
              <a:gd name="connsiteX199" fmla="*/ 35113 w 2936679"/>
              <a:gd name="connsiteY199" fmla="*/ 700789 h 4218230"/>
              <a:gd name="connsiteX200" fmla="*/ 40314 w 2936679"/>
              <a:gd name="connsiteY200" fmla="*/ 672468 h 4218230"/>
              <a:gd name="connsiteX201" fmla="*/ 45921 w 2936679"/>
              <a:gd name="connsiteY201" fmla="*/ 644649 h 4218230"/>
              <a:gd name="connsiteX202" fmla="*/ 51943 w 2936679"/>
              <a:gd name="connsiteY202" fmla="*/ 617338 h 4218230"/>
              <a:gd name="connsiteX203" fmla="*/ 58387 w 2936679"/>
              <a:gd name="connsiteY203" fmla="*/ 590542 h 4218230"/>
              <a:gd name="connsiteX204" fmla="*/ 65262 w 2936679"/>
              <a:gd name="connsiteY204" fmla="*/ 564264 h 4218230"/>
              <a:gd name="connsiteX205" fmla="*/ 72578 w 2936679"/>
              <a:gd name="connsiteY205" fmla="*/ 538509 h 4218230"/>
              <a:gd name="connsiteX206" fmla="*/ 80341 w 2936679"/>
              <a:gd name="connsiteY206" fmla="*/ 513285 h 4218230"/>
              <a:gd name="connsiteX207" fmla="*/ 88562 w 2936679"/>
              <a:gd name="connsiteY207" fmla="*/ 488595 h 4218230"/>
              <a:gd name="connsiteX208" fmla="*/ 97248 w 2936679"/>
              <a:gd name="connsiteY208" fmla="*/ 464446 h 4218230"/>
              <a:gd name="connsiteX209" fmla="*/ 106408 w 2936679"/>
              <a:gd name="connsiteY209" fmla="*/ 440843 h 4218230"/>
              <a:gd name="connsiteX210" fmla="*/ 116050 w 2936679"/>
              <a:gd name="connsiteY210" fmla="*/ 417791 h 4218230"/>
              <a:gd name="connsiteX211" fmla="*/ 126183 w 2936679"/>
              <a:gd name="connsiteY211" fmla="*/ 395296 h 4218230"/>
              <a:gd name="connsiteX212" fmla="*/ 136816 w 2936679"/>
              <a:gd name="connsiteY212" fmla="*/ 373362 h 4218230"/>
              <a:gd name="connsiteX213" fmla="*/ 147957 w 2936679"/>
              <a:gd name="connsiteY213" fmla="*/ 351995 h 4218230"/>
              <a:gd name="connsiteX214" fmla="*/ 159614 w 2936679"/>
              <a:gd name="connsiteY214" fmla="*/ 331201 h 4218230"/>
              <a:gd name="connsiteX215" fmla="*/ 171796 w 2936679"/>
              <a:gd name="connsiteY215" fmla="*/ 310985 h 4218230"/>
              <a:gd name="connsiteX216" fmla="*/ 184512 w 2936679"/>
              <a:gd name="connsiteY216" fmla="*/ 291353 h 4218230"/>
              <a:gd name="connsiteX217" fmla="*/ 197770 w 2936679"/>
              <a:gd name="connsiteY217" fmla="*/ 272309 h 4218230"/>
              <a:gd name="connsiteX218" fmla="*/ 211578 w 2936679"/>
              <a:gd name="connsiteY218" fmla="*/ 253861 h 4218230"/>
              <a:gd name="connsiteX219" fmla="*/ 240881 w 2936679"/>
              <a:gd name="connsiteY219" fmla="*/ 218766 h 4218230"/>
              <a:gd name="connsiteX220" fmla="*/ 272488 w 2936679"/>
              <a:gd name="connsiteY220" fmla="*/ 186113 h 4218230"/>
              <a:gd name="connsiteX221" fmla="*/ 306468 w 2936679"/>
              <a:gd name="connsiteY221" fmla="*/ 155943 h 4218230"/>
              <a:gd name="connsiteX222" fmla="*/ 342888 w 2936679"/>
              <a:gd name="connsiteY222" fmla="*/ 128302 h 4218230"/>
              <a:gd name="connsiteX223" fmla="*/ 362035 w 2936679"/>
              <a:gd name="connsiteY223" fmla="*/ 115443 h 4218230"/>
              <a:gd name="connsiteX224" fmla="*/ 381817 w 2936679"/>
              <a:gd name="connsiteY224" fmla="*/ 103231 h 4218230"/>
              <a:gd name="connsiteX225" fmla="*/ 402244 w 2936679"/>
              <a:gd name="connsiteY225" fmla="*/ 91673 h 4218230"/>
              <a:gd name="connsiteX226" fmla="*/ 423324 w 2936679"/>
              <a:gd name="connsiteY226" fmla="*/ 80774 h 4218230"/>
              <a:gd name="connsiteX227" fmla="*/ 445065 w 2936679"/>
              <a:gd name="connsiteY227" fmla="*/ 70539 h 4218230"/>
              <a:gd name="connsiteX228" fmla="*/ 467475 w 2936679"/>
              <a:gd name="connsiteY228" fmla="*/ 60973 h 4218230"/>
              <a:gd name="connsiteX229" fmla="*/ 490564 w 2936679"/>
              <a:gd name="connsiteY229" fmla="*/ 52083 h 4218230"/>
              <a:gd name="connsiteX230" fmla="*/ 514339 w 2936679"/>
              <a:gd name="connsiteY230" fmla="*/ 43872 h 4218230"/>
              <a:gd name="connsiteX231" fmla="*/ 538810 w 2936679"/>
              <a:gd name="connsiteY231" fmla="*/ 36348 h 4218230"/>
              <a:gd name="connsiteX232" fmla="*/ 563985 w 2936679"/>
              <a:gd name="connsiteY232" fmla="*/ 29514 h 4218230"/>
              <a:gd name="connsiteX233" fmla="*/ 589872 w 2936679"/>
              <a:gd name="connsiteY233" fmla="*/ 23377 h 4218230"/>
              <a:gd name="connsiteX234" fmla="*/ 616480 w 2936679"/>
              <a:gd name="connsiteY234" fmla="*/ 17942 h 4218230"/>
              <a:gd name="connsiteX235" fmla="*/ 643818 w 2936679"/>
              <a:gd name="connsiteY235" fmla="*/ 13214 h 4218230"/>
              <a:gd name="connsiteX236" fmla="*/ 671893 w 2936679"/>
              <a:gd name="connsiteY236" fmla="*/ 9199 h 4218230"/>
              <a:gd name="connsiteX237" fmla="*/ 700715 w 2936679"/>
              <a:gd name="connsiteY237" fmla="*/ 5901 h 4218230"/>
              <a:gd name="connsiteX238" fmla="*/ 730292 w 2936679"/>
              <a:gd name="connsiteY238" fmla="*/ 3328 h 4218230"/>
              <a:gd name="connsiteX239" fmla="*/ 760633 w 2936679"/>
              <a:gd name="connsiteY239" fmla="*/ 1482 h 4218230"/>
              <a:gd name="connsiteX240" fmla="*/ 791744 w 2936679"/>
              <a:gd name="connsiteY240" fmla="*/ 371 h 42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2936679" h="4218230">
                <a:moveTo>
                  <a:pt x="2328828" y="3048117"/>
                </a:moveTo>
                <a:lnTo>
                  <a:pt x="2444319" y="3048117"/>
                </a:lnTo>
                <a:lnTo>
                  <a:pt x="2441280" y="3561751"/>
                </a:lnTo>
                <a:lnTo>
                  <a:pt x="2878933" y="3303414"/>
                </a:lnTo>
                <a:lnTo>
                  <a:pt x="2936679" y="3397630"/>
                </a:lnTo>
                <a:lnTo>
                  <a:pt x="2495987" y="3649889"/>
                </a:lnTo>
                <a:lnTo>
                  <a:pt x="2936679" y="3896069"/>
                </a:lnTo>
                <a:lnTo>
                  <a:pt x="2878933" y="3990286"/>
                </a:lnTo>
                <a:lnTo>
                  <a:pt x="2441280" y="3731949"/>
                </a:lnTo>
                <a:lnTo>
                  <a:pt x="2444319" y="4218230"/>
                </a:lnTo>
                <a:lnTo>
                  <a:pt x="2328828" y="4218230"/>
                </a:lnTo>
                <a:lnTo>
                  <a:pt x="2334907" y="3731949"/>
                </a:lnTo>
                <a:lnTo>
                  <a:pt x="1897254" y="3990286"/>
                </a:lnTo>
                <a:lnTo>
                  <a:pt x="1836469" y="3896069"/>
                </a:lnTo>
                <a:lnTo>
                  <a:pt x="2283239" y="3649889"/>
                </a:lnTo>
                <a:lnTo>
                  <a:pt x="1836469" y="3397630"/>
                </a:lnTo>
                <a:lnTo>
                  <a:pt x="1897254" y="3303414"/>
                </a:lnTo>
                <a:lnTo>
                  <a:pt x="2334907" y="3561751"/>
                </a:lnTo>
                <a:close/>
                <a:moveTo>
                  <a:pt x="1134304" y="15545"/>
                </a:moveTo>
                <a:lnTo>
                  <a:pt x="1802941" y="15545"/>
                </a:lnTo>
                <a:lnTo>
                  <a:pt x="1802941" y="121525"/>
                </a:lnTo>
                <a:lnTo>
                  <a:pt x="1258915" y="121525"/>
                </a:lnTo>
                <a:lnTo>
                  <a:pt x="1258915" y="2254955"/>
                </a:lnTo>
                <a:lnTo>
                  <a:pt x="1802941" y="2254955"/>
                </a:lnTo>
                <a:lnTo>
                  <a:pt x="1802941" y="2361703"/>
                </a:lnTo>
                <a:lnTo>
                  <a:pt x="1134304" y="2361703"/>
                </a:lnTo>
                <a:lnTo>
                  <a:pt x="1134304" y="2254955"/>
                </a:lnTo>
                <a:lnTo>
                  <a:pt x="1134304" y="121525"/>
                </a:lnTo>
                <a:close/>
                <a:moveTo>
                  <a:pt x="823637" y="0"/>
                </a:moveTo>
                <a:lnTo>
                  <a:pt x="823637" y="106373"/>
                </a:lnTo>
                <a:lnTo>
                  <a:pt x="792508" y="106798"/>
                </a:lnTo>
                <a:lnTo>
                  <a:pt x="762262" y="108067"/>
                </a:lnTo>
                <a:lnTo>
                  <a:pt x="732886" y="110173"/>
                </a:lnTo>
                <a:lnTo>
                  <a:pt x="704371" y="113111"/>
                </a:lnTo>
                <a:lnTo>
                  <a:pt x="676705" y="116875"/>
                </a:lnTo>
                <a:lnTo>
                  <a:pt x="649874" y="121457"/>
                </a:lnTo>
                <a:lnTo>
                  <a:pt x="623870" y="126853"/>
                </a:lnTo>
                <a:lnTo>
                  <a:pt x="598680" y="133056"/>
                </a:lnTo>
                <a:lnTo>
                  <a:pt x="574292" y="140058"/>
                </a:lnTo>
                <a:lnTo>
                  <a:pt x="550695" y="147856"/>
                </a:lnTo>
                <a:lnTo>
                  <a:pt x="527878" y="156441"/>
                </a:lnTo>
                <a:lnTo>
                  <a:pt x="505829" y="165808"/>
                </a:lnTo>
                <a:lnTo>
                  <a:pt x="484537" y="175950"/>
                </a:lnTo>
                <a:lnTo>
                  <a:pt x="463989" y="186862"/>
                </a:lnTo>
                <a:lnTo>
                  <a:pt x="425085" y="210967"/>
                </a:lnTo>
                <a:lnTo>
                  <a:pt x="389024" y="238075"/>
                </a:lnTo>
                <a:lnTo>
                  <a:pt x="355715" y="268133"/>
                </a:lnTo>
                <a:lnTo>
                  <a:pt x="325065" y="301094"/>
                </a:lnTo>
                <a:lnTo>
                  <a:pt x="296984" y="336907"/>
                </a:lnTo>
                <a:lnTo>
                  <a:pt x="283877" y="355867"/>
                </a:lnTo>
                <a:lnTo>
                  <a:pt x="271379" y="375521"/>
                </a:lnTo>
                <a:lnTo>
                  <a:pt x="259476" y="395862"/>
                </a:lnTo>
                <a:lnTo>
                  <a:pt x="248158" y="416886"/>
                </a:lnTo>
                <a:lnTo>
                  <a:pt x="237414" y="438585"/>
                </a:lnTo>
                <a:lnTo>
                  <a:pt x="227231" y="460953"/>
                </a:lnTo>
                <a:lnTo>
                  <a:pt x="217598" y="483984"/>
                </a:lnTo>
                <a:lnTo>
                  <a:pt x="208505" y="507672"/>
                </a:lnTo>
                <a:lnTo>
                  <a:pt x="199938" y="532010"/>
                </a:lnTo>
                <a:lnTo>
                  <a:pt x="191888" y="556992"/>
                </a:lnTo>
                <a:lnTo>
                  <a:pt x="184343" y="582612"/>
                </a:lnTo>
                <a:lnTo>
                  <a:pt x="177289" y="608864"/>
                </a:lnTo>
                <a:lnTo>
                  <a:pt x="170718" y="635740"/>
                </a:lnTo>
                <a:lnTo>
                  <a:pt x="164617" y="663237"/>
                </a:lnTo>
                <a:lnTo>
                  <a:pt x="158974" y="691346"/>
                </a:lnTo>
                <a:lnTo>
                  <a:pt x="153778" y="720061"/>
                </a:lnTo>
                <a:lnTo>
                  <a:pt x="149019" y="749377"/>
                </a:lnTo>
                <a:lnTo>
                  <a:pt x="144683" y="779287"/>
                </a:lnTo>
                <a:lnTo>
                  <a:pt x="140760" y="809785"/>
                </a:lnTo>
                <a:lnTo>
                  <a:pt x="137239" y="840864"/>
                </a:lnTo>
                <a:lnTo>
                  <a:pt x="134107" y="872519"/>
                </a:lnTo>
                <a:lnTo>
                  <a:pt x="131353" y="904742"/>
                </a:lnTo>
                <a:lnTo>
                  <a:pt x="128967" y="937529"/>
                </a:lnTo>
                <a:lnTo>
                  <a:pt x="126936" y="970872"/>
                </a:lnTo>
                <a:lnTo>
                  <a:pt x="125248" y="1004766"/>
                </a:lnTo>
                <a:lnTo>
                  <a:pt x="123893" y="1039204"/>
                </a:lnTo>
                <a:lnTo>
                  <a:pt x="122859" y="1074179"/>
                </a:lnTo>
                <a:lnTo>
                  <a:pt x="122136" y="1109686"/>
                </a:lnTo>
                <a:lnTo>
                  <a:pt x="121709" y="1145718"/>
                </a:lnTo>
                <a:lnTo>
                  <a:pt x="121570" y="1182269"/>
                </a:lnTo>
                <a:lnTo>
                  <a:pt x="121698" y="1218646"/>
                </a:lnTo>
                <a:lnTo>
                  <a:pt x="122091" y="1254499"/>
                </a:lnTo>
                <a:lnTo>
                  <a:pt x="122761" y="1289823"/>
                </a:lnTo>
                <a:lnTo>
                  <a:pt x="123718" y="1324612"/>
                </a:lnTo>
                <a:lnTo>
                  <a:pt x="124975" y="1358861"/>
                </a:lnTo>
                <a:lnTo>
                  <a:pt x="126541" y="1392565"/>
                </a:lnTo>
                <a:lnTo>
                  <a:pt x="128431" y="1425718"/>
                </a:lnTo>
                <a:lnTo>
                  <a:pt x="130654" y="1458315"/>
                </a:lnTo>
                <a:lnTo>
                  <a:pt x="133222" y="1490351"/>
                </a:lnTo>
                <a:lnTo>
                  <a:pt x="136147" y="1521821"/>
                </a:lnTo>
                <a:lnTo>
                  <a:pt x="139441" y="1552717"/>
                </a:lnTo>
                <a:lnTo>
                  <a:pt x="143114" y="1583037"/>
                </a:lnTo>
                <a:lnTo>
                  <a:pt x="147178" y="1612774"/>
                </a:lnTo>
                <a:lnTo>
                  <a:pt x="151646" y="1641922"/>
                </a:lnTo>
                <a:lnTo>
                  <a:pt x="156527" y="1670477"/>
                </a:lnTo>
                <a:lnTo>
                  <a:pt x="161834" y="1698433"/>
                </a:lnTo>
                <a:lnTo>
                  <a:pt x="167579" y="1725784"/>
                </a:lnTo>
                <a:lnTo>
                  <a:pt x="173772" y="1752526"/>
                </a:lnTo>
                <a:lnTo>
                  <a:pt x="180426" y="1778652"/>
                </a:lnTo>
                <a:lnTo>
                  <a:pt x="187552" y="1804159"/>
                </a:lnTo>
                <a:lnTo>
                  <a:pt x="195161" y="1829038"/>
                </a:lnTo>
                <a:lnTo>
                  <a:pt x="203265" y="1853288"/>
                </a:lnTo>
                <a:lnTo>
                  <a:pt x="211875" y="1876900"/>
                </a:lnTo>
                <a:lnTo>
                  <a:pt x="221003" y="1899870"/>
                </a:lnTo>
                <a:lnTo>
                  <a:pt x="230661" y="1922194"/>
                </a:lnTo>
                <a:lnTo>
                  <a:pt x="240859" y="1943864"/>
                </a:lnTo>
                <a:lnTo>
                  <a:pt x="251610" y="1964877"/>
                </a:lnTo>
                <a:lnTo>
                  <a:pt x="262925" y="1985225"/>
                </a:lnTo>
                <a:lnTo>
                  <a:pt x="287293" y="2023912"/>
                </a:lnTo>
                <a:lnTo>
                  <a:pt x="314054" y="2059880"/>
                </a:lnTo>
                <a:lnTo>
                  <a:pt x="343301" y="2093086"/>
                </a:lnTo>
                <a:lnTo>
                  <a:pt x="375125" y="2123489"/>
                </a:lnTo>
                <a:lnTo>
                  <a:pt x="409620" y="2151045"/>
                </a:lnTo>
                <a:lnTo>
                  <a:pt x="446877" y="2175710"/>
                </a:lnTo>
                <a:lnTo>
                  <a:pt x="486988" y="2197442"/>
                </a:lnTo>
                <a:lnTo>
                  <a:pt x="508143" y="2207196"/>
                </a:lnTo>
                <a:lnTo>
                  <a:pt x="530045" y="2216199"/>
                </a:lnTo>
                <a:lnTo>
                  <a:pt x="552708" y="2224448"/>
                </a:lnTo>
                <a:lnTo>
                  <a:pt x="576141" y="2231937"/>
                </a:lnTo>
                <a:lnTo>
                  <a:pt x="600357" y="2238660"/>
                </a:lnTo>
                <a:lnTo>
                  <a:pt x="625366" y="2244612"/>
                </a:lnTo>
                <a:lnTo>
                  <a:pt x="651182" y="2249788"/>
                </a:lnTo>
                <a:lnTo>
                  <a:pt x="677815" y="2254182"/>
                </a:lnTo>
                <a:lnTo>
                  <a:pt x="705276" y="2257790"/>
                </a:lnTo>
                <a:lnTo>
                  <a:pt x="733577" y="2260606"/>
                </a:lnTo>
                <a:lnTo>
                  <a:pt x="762730" y="2262623"/>
                </a:lnTo>
                <a:lnTo>
                  <a:pt x="792746" y="2263838"/>
                </a:lnTo>
                <a:lnTo>
                  <a:pt x="823637" y="2264243"/>
                </a:lnTo>
                <a:lnTo>
                  <a:pt x="823637" y="2370617"/>
                </a:lnTo>
                <a:lnTo>
                  <a:pt x="791600" y="2370244"/>
                </a:lnTo>
                <a:lnTo>
                  <a:pt x="760353" y="2369125"/>
                </a:lnTo>
                <a:lnTo>
                  <a:pt x="729886" y="2367268"/>
                </a:lnTo>
                <a:lnTo>
                  <a:pt x="700193" y="2364677"/>
                </a:lnTo>
                <a:lnTo>
                  <a:pt x="671263" y="2361359"/>
                </a:lnTo>
                <a:lnTo>
                  <a:pt x="643089" y="2357318"/>
                </a:lnTo>
                <a:lnTo>
                  <a:pt x="615660" y="2352559"/>
                </a:lnTo>
                <a:lnTo>
                  <a:pt x="588969" y="2347090"/>
                </a:lnTo>
                <a:lnTo>
                  <a:pt x="563008" y="2340914"/>
                </a:lnTo>
                <a:lnTo>
                  <a:pt x="537765" y="2334038"/>
                </a:lnTo>
                <a:lnTo>
                  <a:pt x="513235" y="2326466"/>
                </a:lnTo>
                <a:lnTo>
                  <a:pt x="489406" y="2318205"/>
                </a:lnTo>
                <a:lnTo>
                  <a:pt x="466271" y="2309259"/>
                </a:lnTo>
                <a:lnTo>
                  <a:pt x="443822" y="2299635"/>
                </a:lnTo>
                <a:lnTo>
                  <a:pt x="422048" y="2289337"/>
                </a:lnTo>
                <a:lnTo>
                  <a:pt x="400942" y="2278372"/>
                </a:lnTo>
                <a:lnTo>
                  <a:pt x="380496" y="2266743"/>
                </a:lnTo>
                <a:lnTo>
                  <a:pt x="360698" y="2254459"/>
                </a:lnTo>
                <a:lnTo>
                  <a:pt x="341542" y="2241522"/>
                </a:lnTo>
                <a:lnTo>
                  <a:pt x="305118" y="2213717"/>
                </a:lnTo>
                <a:lnTo>
                  <a:pt x="271154" y="2183372"/>
                </a:lnTo>
                <a:lnTo>
                  <a:pt x="239580" y="2150529"/>
                </a:lnTo>
                <a:lnTo>
                  <a:pt x="210325" y="2115234"/>
                </a:lnTo>
                <a:lnTo>
                  <a:pt x="196545" y="2096680"/>
                </a:lnTo>
                <a:lnTo>
                  <a:pt x="183319" y="2077530"/>
                </a:lnTo>
                <a:lnTo>
                  <a:pt x="170638" y="2057787"/>
                </a:lnTo>
                <a:lnTo>
                  <a:pt x="158493" y="2037460"/>
                </a:lnTo>
                <a:lnTo>
                  <a:pt x="146876" y="2016551"/>
                </a:lnTo>
                <a:lnTo>
                  <a:pt x="135777" y="1995068"/>
                </a:lnTo>
                <a:lnTo>
                  <a:pt x="125187" y="1973015"/>
                </a:lnTo>
                <a:lnTo>
                  <a:pt x="115100" y="1950398"/>
                </a:lnTo>
                <a:lnTo>
                  <a:pt x="105504" y="1927223"/>
                </a:lnTo>
                <a:lnTo>
                  <a:pt x="96391" y="1903494"/>
                </a:lnTo>
                <a:lnTo>
                  <a:pt x="87754" y="1879218"/>
                </a:lnTo>
                <a:lnTo>
                  <a:pt x="79583" y="1854399"/>
                </a:lnTo>
                <a:lnTo>
                  <a:pt x="71869" y="1829044"/>
                </a:lnTo>
                <a:lnTo>
                  <a:pt x="64603" y="1803157"/>
                </a:lnTo>
                <a:lnTo>
                  <a:pt x="57778" y="1776745"/>
                </a:lnTo>
                <a:lnTo>
                  <a:pt x="51383" y="1749812"/>
                </a:lnTo>
                <a:lnTo>
                  <a:pt x="45410" y="1722365"/>
                </a:lnTo>
                <a:lnTo>
                  <a:pt x="39852" y="1694407"/>
                </a:lnTo>
                <a:lnTo>
                  <a:pt x="34697" y="1665946"/>
                </a:lnTo>
                <a:lnTo>
                  <a:pt x="29939" y="1636987"/>
                </a:lnTo>
                <a:lnTo>
                  <a:pt x="25568" y="1607534"/>
                </a:lnTo>
                <a:lnTo>
                  <a:pt x="21576" y="1577594"/>
                </a:lnTo>
                <a:lnTo>
                  <a:pt x="17953" y="1547172"/>
                </a:lnTo>
                <a:lnTo>
                  <a:pt x="14691" y="1516273"/>
                </a:lnTo>
                <a:lnTo>
                  <a:pt x="11781" y="1484902"/>
                </a:lnTo>
                <a:lnTo>
                  <a:pt x="9216" y="1453067"/>
                </a:lnTo>
                <a:lnTo>
                  <a:pt x="6984" y="1420771"/>
                </a:lnTo>
                <a:lnTo>
                  <a:pt x="5078" y="1388020"/>
                </a:lnTo>
                <a:lnTo>
                  <a:pt x="3490" y="1354819"/>
                </a:lnTo>
                <a:lnTo>
                  <a:pt x="2210" y="1321175"/>
                </a:lnTo>
                <a:lnTo>
                  <a:pt x="1230" y="1287093"/>
                </a:lnTo>
                <a:lnTo>
                  <a:pt x="541" y="1252577"/>
                </a:lnTo>
                <a:lnTo>
                  <a:pt x="134" y="1217634"/>
                </a:lnTo>
                <a:lnTo>
                  <a:pt x="0" y="1182269"/>
                </a:lnTo>
                <a:lnTo>
                  <a:pt x="136" y="1147054"/>
                </a:lnTo>
                <a:lnTo>
                  <a:pt x="550" y="1112260"/>
                </a:lnTo>
                <a:lnTo>
                  <a:pt x="1251" y="1077894"/>
                </a:lnTo>
                <a:lnTo>
                  <a:pt x="2247" y="1043960"/>
                </a:lnTo>
                <a:lnTo>
                  <a:pt x="3547" y="1010465"/>
                </a:lnTo>
                <a:lnTo>
                  <a:pt x="5158" y="977413"/>
                </a:lnTo>
                <a:lnTo>
                  <a:pt x="7090" y="944809"/>
                </a:lnTo>
                <a:lnTo>
                  <a:pt x="9352" y="912661"/>
                </a:lnTo>
                <a:lnTo>
                  <a:pt x="11951" y="880972"/>
                </a:lnTo>
                <a:lnTo>
                  <a:pt x="14896" y="849747"/>
                </a:lnTo>
                <a:lnTo>
                  <a:pt x="18196" y="818993"/>
                </a:lnTo>
                <a:lnTo>
                  <a:pt x="21859" y="788715"/>
                </a:lnTo>
                <a:lnTo>
                  <a:pt x="25894" y="758918"/>
                </a:lnTo>
                <a:lnTo>
                  <a:pt x="30309" y="729608"/>
                </a:lnTo>
                <a:lnTo>
                  <a:pt x="35113" y="700789"/>
                </a:lnTo>
                <a:lnTo>
                  <a:pt x="40314" y="672468"/>
                </a:lnTo>
                <a:lnTo>
                  <a:pt x="45921" y="644649"/>
                </a:lnTo>
                <a:lnTo>
                  <a:pt x="51943" y="617338"/>
                </a:lnTo>
                <a:lnTo>
                  <a:pt x="58387" y="590542"/>
                </a:lnTo>
                <a:lnTo>
                  <a:pt x="65262" y="564264"/>
                </a:lnTo>
                <a:lnTo>
                  <a:pt x="72578" y="538509"/>
                </a:lnTo>
                <a:lnTo>
                  <a:pt x="80341" y="513285"/>
                </a:lnTo>
                <a:lnTo>
                  <a:pt x="88562" y="488595"/>
                </a:lnTo>
                <a:lnTo>
                  <a:pt x="97248" y="464446"/>
                </a:lnTo>
                <a:lnTo>
                  <a:pt x="106408" y="440843"/>
                </a:lnTo>
                <a:lnTo>
                  <a:pt x="116050" y="417791"/>
                </a:lnTo>
                <a:lnTo>
                  <a:pt x="126183" y="395296"/>
                </a:lnTo>
                <a:lnTo>
                  <a:pt x="136816" y="373362"/>
                </a:lnTo>
                <a:lnTo>
                  <a:pt x="147957" y="351995"/>
                </a:lnTo>
                <a:lnTo>
                  <a:pt x="159614" y="331201"/>
                </a:lnTo>
                <a:lnTo>
                  <a:pt x="171796" y="310985"/>
                </a:lnTo>
                <a:lnTo>
                  <a:pt x="184512" y="291353"/>
                </a:lnTo>
                <a:lnTo>
                  <a:pt x="197770" y="272309"/>
                </a:lnTo>
                <a:lnTo>
                  <a:pt x="211578" y="253861"/>
                </a:lnTo>
                <a:lnTo>
                  <a:pt x="240881" y="218766"/>
                </a:lnTo>
                <a:lnTo>
                  <a:pt x="272488" y="186113"/>
                </a:lnTo>
                <a:lnTo>
                  <a:pt x="306468" y="155943"/>
                </a:lnTo>
                <a:lnTo>
                  <a:pt x="342888" y="128302"/>
                </a:lnTo>
                <a:lnTo>
                  <a:pt x="362035" y="115443"/>
                </a:lnTo>
                <a:lnTo>
                  <a:pt x="381817" y="103231"/>
                </a:lnTo>
                <a:lnTo>
                  <a:pt x="402244" y="91673"/>
                </a:lnTo>
                <a:lnTo>
                  <a:pt x="423324" y="80774"/>
                </a:lnTo>
                <a:lnTo>
                  <a:pt x="445065" y="70539"/>
                </a:lnTo>
                <a:lnTo>
                  <a:pt x="467475" y="60973"/>
                </a:lnTo>
                <a:lnTo>
                  <a:pt x="490564" y="52083"/>
                </a:lnTo>
                <a:lnTo>
                  <a:pt x="514339" y="43872"/>
                </a:lnTo>
                <a:lnTo>
                  <a:pt x="538810" y="36348"/>
                </a:lnTo>
                <a:lnTo>
                  <a:pt x="563985" y="29514"/>
                </a:lnTo>
                <a:lnTo>
                  <a:pt x="589872" y="23377"/>
                </a:lnTo>
                <a:lnTo>
                  <a:pt x="616480" y="17942"/>
                </a:lnTo>
                <a:lnTo>
                  <a:pt x="643818" y="13214"/>
                </a:lnTo>
                <a:lnTo>
                  <a:pt x="671893" y="9199"/>
                </a:lnTo>
                <a:lnTo>
                  <a:pt x="700715" y="5901"/>
                </a:lnTo>
                <a:lnTo>
                  <a:pt x="730292" y="3328"/>
                </a:lnTo>
                <a:lnTo>
                  <a:pt x="760633" y="1482"/>
                </a:lnTo>
                <a:lnTo>
                  <a:pt x="791744" y="371"/>
                </a:lnTo>
                <a:close/>
              </a:path>
            </a:pathLst>
          </a:custGeom>
          <a:solidFill>
            <a:srgbClr val="4C61D1"/>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latin typeface="+mn-lt"/>
              </a:defRPr>
            </a:lvl2pPr>
            <a:lvl3pPr marL="0" indent="0">
              <a:lnSpc>
                <a:spcPct val="100000"/>
              </a:lnSpc>
              <a:spcBef>
                <a:spcPts val="0"/>
              </a:spcBef>
              <a:spcAft>
                <a:spcPts val="0"/>
              </a:spcAft>
              <a:buNone/>
              <a:defRPr sz="1649">
                <a:latin typeface="+mn-lt"/>
              </a:defRPr>
            </a:lvl3pPr>
            <a:lvl4pPr marL="0" indent="0">
              <a:lnSpc>
                <a:spcPct val="100000"/>
              </a:lnSpc>
              <a:spcBef>
                <a:spcPts val="0"/>
              </a:spcBef>
              <a:spcAft>
                <a:spcPts val="0"/>
              </a:spcAft>
              <a:buNone/>
              <a:defRPr sz="1649">
                <a:latin typeface="+mn-lt"/>
              </a:defRPr>
            </a:lvl4pPr>
            <a:lvl5pPr marL="0" indent="0">
              <a:lnSpc>
                <a:spcPct val="100000"/>
              </a:lnSpc>
              <a:spcBef>
                <a:spcPts val="0"/>
              </a:spcBef>
              <a:spcAft>
                <a:spcPts val="0"/>
              </a:spcAft>
              <a:buNone/>
              <a:defRPr sz="1649">
                <a:latin typeface="+mn-lt"/>
              </a:defRPr>
            </a:lvl5pPr>
            <a:lvl6pPr marL="0" indent="0">
              <a:lnSpc>
                <a:spcPct val="100000"/>
              </a:lnSpc>
              <a:spcBef>
                <a:spcPts val="0"/>
              </a:spcBef>
              <a:spcAft>
                <a:spcPts val="0"/>
              </a:spcAft>
              <a:buNone/>
              <a:defRPr sz="1649">
                <a:latin typeface="+mn-lt"/>
              </a:defRPr>
            </a:lvl6pPr>
            <a:lvl7pPr marL="0" indent="0">
              <a:lnSpc>
                <a:spcPct val="100000"/>
              </a:lnSpc>
              <a:spcBef>
                <a:spcPts val="0"/>
              </a:spcBef>
              <a:spcAft>
                <a:spcPts val="0"/>
              </a:spcAft>
              <a:buNone/>
              <a:defRPr sz="1649">
                <a:latin typeface="+mn-lt"/>
              </a:defRPr>
            </a:lvl7pPr>
            <a:lvl8pPr marL="0" indent="0">
              <a:lnSpc>
                <a:spcPct val="100000"/>
              </a:lnSpc>
              <a:spcBef>
                <a:spcPts val="0"/>
              </a:spcBef>
              <a:spcAft>
                <a:spcPts val="0"/>
              </a:spcAft>
              <a:buNone/>
              <a:defRPr sz="1649">
                <a:latin typeface="+mn-lt"/>
              </a:defRPr>
            </a:lvl8pPr>
            <a:lvl9pPr marL="0" indent="0">
              <a:lnSpc>
                <a:spcPct val="100000"/>
              </a:lnSpc>
              <a:spcBef>
                <a:spcPts val="0"/>
              </a:spcBef>
              <a:spcAft>
                <a:spcPts val="0"/>
              </a:spcAft>
              <a:buNone/>
              <a:defRPr sz="1649">
                <a:latin typeface="+mn-lt"/>
              </a:defRPr>
            </a:lvl9pPr>
          </a:lstStyle>
          <a:p>
            <a:pPr lvl="0"/>
            <a:r>
              <a:rPr lang="da-DK" dirty="0"/>
              <a:t>.</a:t>
            </a:r>
          </a:p>
        </p:txBody>
      </p:sp>
      <p:sp>
        <p:nvSpPr>
          <p:cNvPr id="18" name="Pladsholder til dato 17">
            <a:extLst>
              <a:ext uri="{FF2B5EF4-FFF2-40B4-BE49-F238E27FC236}">
                <a16:creationId xmlns:a16="http://schemas.microsoft.com/office/drawing/2014/main" id="{CD90634D-8101-F6C4-83E7-B23E68904390}"/>
              </a:ext>
            </a:extLst>
          </p:cNvPr>
          <p:cNvSpPr>
            <a:spLocks noGrp="1"/>
          </p:cNvSpPr>
          <p:nvPr>
            <p:ph type="dt" sz="half" idx="20"/>
          </p:nvPr>
        </p:nvSpPr>
        <p:spPr/>
        <p:txBody>
          <a:bodyPr/>
          <a:lstStyle/>
          <a:p>
            <a:fld id="{2A9E7E65-270D-4F3F-848C-98E95A93B5E1}" type="datetime2">
              <a:rPr lang="da-DK" smtClean="0"/>
              <a:t>4. september 2025</a:t>
            </a:fld>
            <a:endParaRPr lang="da-DK" dirty="0"/>
          </a:p>
        </p:txBody>
      </p:sp>
      <p:sp>
        <p:nvSpPr>
          <p:cNvPr id="19" name="Pladsholder til sidefod 18">
            <a:extLst>
              <a:ext uri="{FF2B5EF4-FFF2-40B4-BE49-F238E27FC236}">
                <a16:creationId xmlns:a16="http://schemas.microsoft.com/office/drawing/2014/main" id="{FAD3D5B6-58B2-9664-F0BC-1DEF32B0772B}"/>
              </a:ext>
            </a:extLst>
          </p:cNvPr>
          <p:cNvSpPr>
            <a:spLocks noGrp="1"/>
          </p:cNvSpPr>
          <p:nvPr>
            <p:ph type="ftr" sz="quarter" idx="21"/>
          </p:nvPr>
        </p:nvSpPr>
        <p:spPr/>
        <p:txBody>
          <a:bodyPr/>
          <a:lstStyle/>
          <a:p>
            <a:r>
              <a:rPr lang="da-DK" dirty="0"/>
              <a:t>Digitaliseringsstyrelsen</a:t>
            </a:r>
          </a:p>
        </p:txBody>
      </p:sp>
      <p:sp>
        <p:nvSpPr>
          <p:cNvPr id="20" name="Pladsholder til slidenummer 19">
            <a:extLst>
              <a:ext uri="{FF2B5EF4-FFF2-40B4-BE49-F238E27FC236}">
                <a16:creationId xmlns:a16="http://schemas.microsoft.com/office/drawing/2014/main" id="{DFAA6004-F3B1-3667-5F85-60651A0B7444}"/>
              </a:ext>
            </a:extLst>
          </p:cNvPr>
          <p:cNvSpPr>
            <a:spLocks noGrp="1"/>
          </p:cNvSpPr>
          <p:nvPr>
            <p:ph type="sldNum" sz="quarter" idx="22"/>
          </p:nvPr>
        </p:nvSpPr>
        <p:spPr/>
        <p:txBody>
          <a:bodyPr/>
          <a:lstStyle/>
          <a:p>
            <a:fld id="{24C8C45C-947F-4981-8B3F-4F32E973C901}" type="slidenum">
              <a:rPr lang="da-DK" smtClean="0"/>
              <a:pPr/>
              <a:t>‹nr.›</a:t>
            </a:fld>
            <a:endParaRPr lang="da-DK" dirty="0"/>
          </a:p>
        </p:txBody>
      </p:sp>
      <p:sp>
        <p:nvSpPr>
          <p:cNvPr id="2" name="TextBox 1">
            <a:extLst>
              <a:ext uri="{FF2B5EF4-FFF2-40B4-BE49-F238E27FC236}">
                <a16:creationId xmlns:a16="http://schemas.microsoft.com/office/drawing/2014/main" id="{78EFF3B7-EA0F-478E-89B8-57AF807C2C3D}"/>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r"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grafikken, klik på Fyldfarve til figur, vælg farve fra Brugerdefinerede farvers anden række. </a:t>
            </a:r>
          </a:p>
        </p:txBody>
      </p:sp>
    </p:spTree>
    <p:extLst>
      <p:ext uri="{BB962C8B-B14F-4D97-AF65-F5344CB8AC3E}">
        <p14:creationId xmlns:p14="http://schemas.microsoft.com/office/powerpoint/2010/main" val="1411998140"/>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1201">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og et indho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890437" y="593667"/>
            <a:ext cx="18325204" cy="742189"/>
          </a:xfrm>
        </p:spPr>
        <p:txBody>
          <a:bodyPr anchor="b" anchorCtr="0"/>
          <a:lstStyle>
            <a:lvl1pPr marL="0" indent="0" algn="l">
              <a:spcBef>
                <a:spcPts val="0"/>
              </a:spcBef>
              <a:buFont typeface="Arial" panose="020B0604020202020204" pitchFamily="34" charset="0"/>
              <a:buNone/>
              <a:defRPr sz="2638"/>
            </a:lvl1pPr>
            <a:lvl2pPr marL="1319365" indent="-565442" algn="l">
              <a:buFont typeface="Arial" panose="020B0604020202020204" pitchFamily="34" charset="0"/>
              <a:buChar char="•"/>
              <a:defRPr sz="3298"/>
            </a:lvl2pPr>
            <a:lvl3pPr marL="1979047" indent="-471202" algn="l">
              <a:buFont typeface="Arial" panose="020B0604020202020204" pitchFamily="34" charset="0"/>
              <a:buChar char="•"/>
              <a:defRPr sz="3298"/>
            </a:lvl3pPr>
            <a:lvl4pPr marL="2732970" indent="-471202" algn="l">
              <a:buFont typeface="Arial" panose="020B0604020202020204" pitchFamily="34" charset="0"/>
              <a:buChar char="•"/>
              <a:defRPr sz="3298"/>
            </a:lvl4pPr>
            <a:lvl5pPr marL="3486893" indent="-471202" algn="l">
              <a:buFont typeface="Arial" panose="020B0604020202020204" pitchFamily="34" charset="0"/>
              <a:buChar char="•"/>
              <a:defRPr sz="3298"/>
            </a:lvl5pPr>
            <a:lvl6pPr marL="4240816" indent="-471202" algn="l">
              <a:buFont typeface="Arial" panose="020B0604020202020204" pitchFamily="34" charset="0"/>
              <a:buChar char="•"/>
              <a:defRPr sz="3298"/>
            </a:lvl6pPr>
            <a:lvl7pPr marL="4994739" indent="-471202" algn="l">
              <a:buFont typeface="Arial" panose="020B0604020202020204" pitchFamily="34" charset="0"/>
              <a:buChar char="•"/>
              <a:defRPr sz="3298"/>
            </a:lvl7pPr>
            <a:lvl8pPr marL="5748661" indent="-471202" algn="l">
              <a:buFont typeface="Arial" panose="020B0604020202020204" pitchFamily="34" charset="0"/>
              <a:buChar char="•"/>
              <a:defRPr sz="3298"/>
            </a:lvl8pPr>
            <a:lvl9pPr marL="6502584" indent="-471202" algn="l">
              <a:buFont typeface="Arial" panose="020B0604020202020204" pitchFamily="34" charset="0"/>
              <a:buChar char="•"/>
              <a:defRPr sz="3298"/>
            </a:lvl9pPr>
          </a:lstStyle>
          <a:p>
            <a:r>
              <a:rPr lang="da-DK" dirty="0"/>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890437" y="3146433"/>
            <a:ext cx="18325204" cy="6975583"/>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41969349-67F1-41F8-83EC-133BBA9F9E3B}" type="datetime2">
              <a:rPr lang="da-DK" smtClean="0"/>
              <a:t>4. september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026742715"/>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og to indho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890437" y="593667"/>
            <a:ext cx="18325204" cy="742189"/>
          </a:xfrm>
        </p:spPr>
        <p:txBody>
          <a:bodyPr anchor="b" anchorCtr="0"/>
          <a:lstStyle>
            <a:lvl1pPr marL="0" indent="0" algn="l">
              <a:spcBef>
                <a:spcPts val="0"/>
              </a:spcBef>
              <a:buFont typeface="Arial" panose="020B0604020202020204" pitchFamily="34" charset="0"/>
              <a:buNone/>
              <a:defRPr sz="2638"/>
            </a:lvl1pPr>
            <a:lvl2pPr marL="1319365" indent="-565442" algn="l">
              <a:buFont typeface="Arial" panose="020B0604020202020204" pitchFamily="34" charset="0"/>
              <a:buChar char="•"/>
              <a:defRPr sz="3298"/>
            </a:lvl2pPr>
            <a:lvl3pPr marL="1979047" indent="-471202" algn="l">
              <a:buFont typeface="Arial" panose="020B0604020202020204" pitchFamily="34" charset="0"/>
              <a:buChar char="•"/>
              <a:defRPr sz="3298"/>
            </a:lvl3pPr>
            <a:lvl4pPr marL="2732970" indent="-471202" algn="l">
              <a:buFont typeface="Arial" panose="020B0604020202020204" pitchFamily="34" charset="0"/>
              <a:buChar char="•"/>
              <a:defRPr sz="3298"/>
            </a:lvl4pPr>
            <a:lvl5pPr marL="3486893" indent="-471202" algn="l">
              <a:buFont typeface="Arial" panose="020B0604020202020204" pitchFamily="34" charset="0"/>
              <a:buChar char="•"/>
              <a:defRPr sz="3298"/>
            </a:lvl5pPr>
            <a:lvl6pPr marL="4240816" indent="-471202" algn="l">
              <a:buFont typeface="Arial" panose="020B0604020202020204" pitchFamily="34" charset="0"/>
              <a:buChar char="•"/>
              <a:defRPr sz="3298"/>
            </a:lvl6pPr>
            <a:lvl7pPr marL="4994739" indent="-471202" algn="l">
              <a:buFont typeface="Arial" panose="020B0604020202020204" pitchFamily="34" charset="0"/>
              <a:buChar char="•"/>
              <a:defRPr sz="3298"/>
            </a:lvl7pPr>
            <a:lvl8pPr marL="5748661" indent="-471202" algn="l">
              <a:buFont typeface="Arial" panose="020B0604020202020204" pitchFamily="34" charset="0"/>
              <a:buChar char="•"/>
              <a:defRPr sz="3298"/>
            </a:lvl8pPr>
            <a:lvl9pPr marL="6502584" indent="-471202" algn="l">
              <a:buFont typeface="Arial" panose="020B0604020202020204" pitchFamily="34" charset="0"/>
              <a:buChar char="•"/>
              <a:defRPr sz="3298"/>
            </a:lvl9pPr>
          </a:lstStyle>
          <a:p>
            <a:r>
              <a:rPr lang="da-DK" dirty="0"/>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890438" y="3146433"/>
            <a:ext cx="9008381" cy="6975583"/>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2" name="Content Placeholder 3">
            <a:extLst>
              <a:ext uri="{FF2B5EF4-FFF2-40B4-BE49-F238E27FC236}">
                <a16:creationId xmlns:a16="http://schemas.microsoft.com/office/drawing/2014/main" id="{B40077F1-D271-DC8F-912A-2105F80A1015}"/>
              </a:ext>
            </a:extLst>
          </p:cNvPr>
          <p:cNvSpPr>
            <a:spLocks noGrp="1"/>
          </p:cNvSpPr>
          <p:nvPr>
            <p:ph sz="half" idx="2" hasCustomPrompt="1"/>
          </p:nvPr>
        </p:nvSpPr>
        <p:spPr>
          <a:xfrm>
            <a:off x="10200456" y="3146433"/>
            <a:ext cx="9008381" cy="6975583"/>
          </a:xfrm>
        </p:spPr>
        <p:txBody>
          <a:bodyPr/>
          <a:lstStyle>
            <a:lvl1pPr>
              <a:defRPr/>
            </a:lvl1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49E4CC4B-14E8-420D-9FEA-FB5E3520C699}" type="datetime2">
              <a:rPr lang="da-DK" smtClean="0"/>
              <a:t>4. september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04042794"/>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og tre indho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890437" y="593667"/>
            <a:ext cx="18325204" cy="742189"/>
          </a:xfrm>
        </p:spPr>
        <p:txBody>
          <a:bodyPr anchor="b" anchorCtr="0"/>
          <a:lstStyle>
            <a:lvl1pPr marL="0" indent="0" algn="l">
              <a:spcBef>
                <a:spcPts val="0"/>
              </a:spcBef>
              <a:buFont typeface="Arial" panose="020B0604020202020204" pitchFamily="34" charset="0"/>
              <a:buNone/>
              <a:defRPr sz="2638"/>
            </a:lvl1pPr>
            <a:lvl2pPr marL="1319365" indent="-565442" algn="l">
              <a:buFont typeface="Arial" panose="020B0604020202020204" pitchFamily="34" charset="0"/>
              <a:buChar char="•"/>
              <a:defRPr sz="3298"/>
            </a:lvl2pPr>
            <a:lvl3pPr marL="1979047" indent="-471202" algn="l">
              <a:buFont typeface="Arial" panose="020B0604020202020204" pitchFamily="34" charset="0"/>
              <a:buChar char="•"/>
              <a:defRPr sz="3298"/>
            </a:lvl3pPr>
            <a:lvl4pPr marL="2732970" indent="-471202" algn="l">
              <a:buFont typeface="Arial" panose="020B0604020202020204" pitchFamily="34" charset="0"/>
              <a:buChar char="•"/>
              <a:defRPr sz="3298"/>
            </a:lvl4pPr>
            <a:lvl5pPr marL="3486893" indent="-471202" algn="l">
              <a:buFont typeface="Arial" panose="020B0604020202020204" pitchFamily="34" charset="0"/>
              <a:buChar char="•"/>
              <a:defRPr sz="3298"/>
            </a:lvl5pPr>
            <a:lvl6pPr marL="4240816" indent="-471202" algn="l">
              <a:buFont typeface="Arial" panose="020B0604020202020204" pitchFamily="34" charset="0"/>
              <a:buChar char="•"/>
              <a:defRPr sz="3298"/>
            </a:lvl6pPr>
            <a:lvl7pPr marL="4994739" indent="-471202" algn="l">
              <a:buFont typeface="Arial" panose="020B0604020202020204" pitchFamily="34" charset="0"/>
              <a:buChar char="•"/>
              <a:defRPr sz="3298"/>
            </a:lvl7pPr>
            <a:lvl8pPr marL="5748661" indent="-471202" algn="l">
              <a:buFont typeface="Arial" panose="020B0604020202020204" pitchFamily="34" charset="0"/>
              <a:buChar char="•"/>
              <a:defRPr sz="3298"/>
            </a:lvl8pPr>
            <a:lvl9pPr marL="6502584" indent="-471202" algn="l">
              <a:buFont typeface="Arial" panose="020B0604020202020204" pitchFamily="34" charset="0"/>
              <a:buChar char="•"/>
              <a:defRPr sz="3298"/>
            </a:lvl9pPr>
          </a:lstStyle>
          <a:p>
            <a:r>
              <a:rPr lang="da-DK" dirty="0"/>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890437" y="3146433"/>
            <a:ext cx="5906569" cy="6975583"/>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p:txBody>
      </p:sp>
      <p:sp>
        <p:nvSpPr>
          <p:cNvPr id="2" name="Content Placeholder 3">
            <a:extLst>
              <a:ext uri="{FF2B5EF4-FFF2-40B4-BE49-F238E27FC236}">
                <a16:creationId xmlns:a16="http://schemas.microsoft.com/office/drawing/2014/main" id="{B40077F1-D271-DC8F-912A-2105F80A1015}"/>
              </a:ext>
            </a:extLst>
          </p:cNvPr>
          <p:cNvSpPr>
            <a:spLocks noGrp="1"/>
          </p:cNvSpPr>
          <p:nvPr>
            <p:ph sz="half" idx="2" hasCustomPrompt="1"/>
          </p:nvPr>
        </p:nvSpPr>
        <p:spPr>
          <a:xfrm>
            <a:off x="7096643" y="3146433"/>
            <a:ext cx="5906569" cy="6975583"/>
          </a:xfrm>
        </p:spPr>
        <p:txBody>
          <a:bodyPr/>
          <a:lstStyle>
            <a:lvl1pPr>
              <a:defRPr/>
            </a:lvl1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p:txBody>
      </p:sp>
      <p:sp>
        <p:nvSpPr>
          <p:cNvPr id="8" name="Content Placeholder 4">
            <a:extLst>
              <a:ext uri="{FF2B5EF4-FFF2-40B4-BE49-F238E27FC236}">
                <a16:creationId xmlns:a16="http://schemas.microsoft.com/office/drawing/2014/main" id="{413F396F-50A0-F9A2-43DA-C2F0171D12AA}"/>
              </a:ext>
            </a:extLst>
          </p:cNvPr>
          <p:cNvSpPr>
            <a:spLocks noGrp="1"/>
          </p:cNvSpPr>
          <p:nvPr>
            <p:ph sz="half" idx="14" hasCustomPrompt="1"/>
          </p:nvPr>
        </p:nvSpPr>
        <p:spPr>
          <a:xfrm>
            <a:off x="13303260" y="3146433"/>
            <a:ext cx="5906569" cy="6975583"/>
          </a:xfrm>
        </p:spPr>
        <p:txBody>
          <a:bodyPr/>
          <a:lstStyle>
            <a:lvl1pPr>
              <a:defRPr/>
            </a:lvl1pPr>
            <a:lvl5pPr>
              <a:defRPr/>
            </a:lvl5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1F1698FC-AA98-48BA-82F3-6D983747A4E6}" type="datetime2">
              <a:rPr lang="da-DK" smtClean="0"/>
              <a:t>4. september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909660727"/>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890437" y="593667"/>
            <a:ext cx="9011228" cy="742189"/>
          </a:xfrm>
        </p:spPr>
        <p:txBody>
          <a:bodyPr anchor="b" anchorCtr="0"/>
          <a:lstStyle>
            <a:lvl1pPr marL="0" indent="0" algn="l">
              <a:spcBef>
                <a:spcPts val="0"/>
              </a:spcBef>
              <a:buFont typeface="Arial" panose="020B0604020202020204" pitchFamily="34" charset="0"/>
              <a:buNone/>
              <a:defRPr sz="2638"/>
            </a:lvl1pPr>
            <a:lvl2pPr marL="1319365" indent="-565442" algn="l">
              <a:buFont typeface="Arial" panose="020B0604020202020204" pitchFamily="34" charset="0"/>
              <a:buChar char="•"/>
              <a:defRPr sz="3298"/>
            </a:lvl2pPr>
            <a:lvl3pPr marL="1979047" indent="-471202" algn="l">
              <a:buFont typeface="Arial" panose="020B0604020202020204" pitchFamily="34" charset="0"/>
              <a:buChar char="•"/>
              <a:defRPr sz="3298"/>
            </a:lvl3pPr>
            <a:lvl4pPr marL="2732970" indent="-471202" algn="l">
              <a:buFont typeface="Arial" panose="020B0604020202020204" pitchFamily="34" charset="0"/>
              <a:buChar char="•"/>
              <a:defRPr sz="3298"/>
            </a:lvl4pPr>
            <a:lvl5pPr marL="3486893" indent="-471202" algn="l">
              <a:buFont typeface="Arial" panose="020B0604020202020204" pitchFamily="34" charset="0"/>
              <a:buChar char="•"/>
              <a:defRPr sz="3298"/>
            </a:lvl5pPr>
            <a:lvl6pPr marL="4240816" indent="-471202" algn="l">
              <a:buFont typeface="Arial" panose="020B0604020202020204" pitchFamily="34" charset="0"/>
              <a:buChar char="•"/>
              <a:defRPr sz="3298"/>
            </a:lvl6pPr>
            <a:lvl7pPr marL="4994739" indent="-471202" algn="l">
              <a:buFont typeface="Arial" panose="020B0604020202020204" pitchFamily="34" charset="0"/>
              <a:buChar char="•"/>
              <a:defRPr sz="3298"/>
            </a:lvl7pPr>
            <a:lvl8pPr marL="5748661" indent="-471202" algn="l">
              <a:buFont typeface="Arial" panose="020B0604020202020204" pitchFamily="34" charset="0"/>
              <a:buChar char="•"/>
              <a:defRPr sz="3298"/>
            </a:lvl8pPr>
            <a:lvl9pPr marL="6502584" indent="-471202" algn="l">
              <a:buFont typeface="Arial" panose="020B0604020202020204" pitchFamily="34" charset="0"/>
              <a:buChar char="•"/>
              <a:defRPr sz="3298"/>
            </a:lvl9pPr>
          </a:lstStyle>
          <a:p>
            <a:r>
              <a:rPr lang="da-DK" dirty="0"/>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a:xfrm>
            <a:off x="890437" y="1484167"/>
            <a:ext cx="9011228" cy="1365433"/>
          </a:xfrm>
        </p:spPr>
        <p:txBody>
          <a:bodyPr/>
          <a:lstStyle/>
          <a:p>
            <a:r>
              <a:rPr lang="da-DK" dirty="0"/>
              <a:t>Klik for at tilføje titel</a:t>
            </a:r>
          </a:p>
        </p:txBody>
      </p:sp>
      <p:sp>
        <p:nvSpPr>
          <p:cNvPr id="3" name="Content Placeholder 2"/>
          <p:cNvSpPr>
            <a:spLocks noGrp="1"/>
          </p:cNvSpPr>
          <p:nvPr>
            <p:ph idx="1" hasCustomPrompt="1"/>
          </p:nvPr>
        </p:nvSpPr>
        <p:spPr>
          <a:xfrm>
            <a:off x="890437" y="3146433"/>
            <a:ext cx="9011228" cy="6975583"/>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11160149" y="0"/>
            <a:ext cx="8051308" cy="8921821"/>
          </a:xfrm>
          <a:solidFill>
            <a:schemeClr val="bg1"/>
          </a:solidFill>
        </p:spPr>
        <p:txBody>
          <a:bodyPr tIns="648000" anchor="ctr" anchorCtr="0"/>
          <a:lstStyle>
            <a:lvl1pPr marL="0" indent="0" algn="ctr">
              <a:buNone/>
              <a:defRPr sz="2638"/>
            </a:lvl1pPr>
          </a:lstStyle>
          <a:p>
            <a:r>
              <a:rPr lang="da-DK" noProof="0" dirty="0"/>
              <a:t>Klik for at indsætte billede</a:t>
            </a:r>
          </a:p>
        </p:txBody>
      </p:sp>
      <p:sp>
        <p:nvSpPr>
          <p:cNvPr id="23" name="Makro grafik 1">
            <a:extLst>
              <a:ext uri="{FF2B5EF4-FFF2-40B4-BE49-F238E27FC236}">
                <a16:creationId xmlns:a16="http://schemas.microsoft.com/office/drawing/2014/main" id="{EBA2552F-EC8F-624C-5264-AC2B088E31EF}"/>
              </a:ext>
            </a:extLst>
          </p:cNvPr>
          <p:cNvSpPr>
            <a:spLocks noGrp="1" noChangeAspect="1"/>
          </p:cNvSpPr>
          <p:nvPr>
            <p:ph type="body" sz="quarter" idx="18" hasCustomPrompt="1"/>
          </p:nvPr>
        </p:nvSpPr>
        <p:spPr>
          <a:xfrm>
            <a:off x="10497269" y="441735"/>
            <a:ext cx="1781139" cy="584836"/>
          </a:xfrm>
          <a:custGeom>
            <a:avLst/>
            <a:gdLst>
              <a:gd name="connsiteX0" fmla="*/ 538722 w 1080160"/>
              <a:gd name="connsiteY0" fmla="*/ 0 h 354645"/>
              <a:gd name="connsiteX1" fmla="*/ 1080160 w 1080160"/>
              <a:gd name="connsiteY1" fmla="*/ 249062 h 354645"/>
              <a:gd name="connsiteX2" fmla="*/ 1080160 w 1080160"/>
              <a:gd name="connsiteY2" fmla="*/ 354645 h 354645"/>
              <a:gd name="connsiteX3" fmla="*/ 538722 w 1080160"/>
              <a:gd name="connsiteY3" fmla="*/ 102874 h 354645"/>
              <a:gd name="connsiteX4" fmla="*/ 0 w 1080160"/>
              <a:gd name="connsiteY4" fmla="*/ 354645 h 354645"/>
              <a:gd name="connsiteX5" fmla="*/ 0 w 1080160"/>
              <a:gd name="connsiteY5" fmla="*/ 249062 h 35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160" h="354645">
                <a:moveTo>
                  <a:pt x="538722" y="0"/>
                </a:moveTo>
                <a:lnTo>
                  <a:pt x="1080160" y="249062"/>
                </a:lnTo>
                <a:lnTo>
                  <a:pt x="1080160" y="354645"/>
                </a:lnTo>
                <a:lnTo>
                  <a:pt x="538722" y="102874"/>
                </a:lnTo>
                <a:lnTo>
                  <a:pt x="0" y="354645"/>
                </a:lnTo>
                <a:lnTo>
                  <a:pt x="0" y="249062"/>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latin typeface="+mn-lt"/>
              </a:defRPr>
            </a:lvl2pPr>
            <a:lvl3pPr marL="0" indent="0">
              <a:lnSpc>
                <a:spcPct val="100000"/>
              </a:lnSpc>
              <a:spcBef>
                <a:spcPts val="0"/>
              </a:spcBef>
              <a:spcAft>
                <a:spcPts val="0"/>
              </a:spcAft>
              <a:buNone/>
              <a:defRPr sz="1649">
                <a:latin typeface="+mn-lt"/>
              </a:defRPr>
            </a:lvl3pPr>
            <a:lvl4pPr marL="0" indent="0">
              <a:lnSpc>
                <a:spcPct val="100000"/>
              </a:lnSpc>
              <a:spcBef>
                <a:spcPts val="0"/>
              </a:spcBef>
              <a:spcAft>
                <a:spcPts val="0"/>
              </a:spcAft>
              <a:buNone/>
              <a:defRPr sz="1649">
                <a:latin typeface="+mn-lt"/>
              </a:defRPr>
            </a:lvl4pPr>
            <a:lvl5pPr marL="0" indent="0">
              <a:lnSpc>
                <a:spcPct val="100000"/>
              </a:lnSpc>
              <a:spcBef>
                <a:spcPts val="0"/>
              </a:spcBef>
              <a:spcAft>
                <a:spcPts val="0"/>
              </a:spcAft>
              <a:buNone/>
              <a:defRPr sz="1649">
                <a:latin typeface="+mn-lt"/>
              </a:defRPr>
            </a:lvl5pPr>
            <a:lvl6pPr marL="0" indent="0">
              <a:lnSpc>
                <a:spcPct val="100000"/>
              </a:lnSpc>
              <a:spcBef>
                <a:spcPts val="0"/>
              </a:spcBef>
              <a:spcAft>
                <a:spcPts val="0"/>
              </a:spcAft>
              <a:buNone/>
              <a:defRPr sz="1649">
                <a:latin typeface="+mn-lt"/>
              </a:defRPr>
            </a:lvl6pPr>
            <a:lvl7pPr marL="0" indent="0">
              <a:lnSpc>
                <a:spcPct val="100000"/>
              </a:lnSpc>
              <a:spcBef>
                <a:spcPts val="0"/>
              </a:spcBef>
              <a:spcAft>
                <a:spcPts val="0"/>
              </a:spcAft>
              <a:buNone/>
              <a:defRPr sz="1649">
                <a:latin typeface="+mn-lt"/>
              </a:defRPr>
            </a:lvl7pPr>
            <a:lvl8pPr marL="0" indent="0">
              <a:lnSpc>
                <a:spcPct val="100000"/>
              </a:lnSpc>
              <a:spcBef>
                <a:spcPts val="0"/>
              </a:spcBef>
              <a:spcAft>
                <a:spcPts val="0"/>
              </a:spcAft>
              <a:buNone/>
              <a:defRPr sz="1649">
                <a:latin typeface="+mn-lt"/>
              </a:defRPr>
            </a:lvl8pPr>
            <a:lvl9pPr marL="0" indent="0">
              <a:lnSpc>
                <a:spcPct val="100000"/>
              </a:lnSpc>
              <a:spcBef>
                <a:spcPts val="0"/>
              </a:spcBef>
              <a:spcAft>
                <a:spcPts val="0"/>
              </a:spcAft>
              <a:buNone/>
              <a:defRPr sz="1649">
                <a:latin typeface="+mn-lt"/>
              </a:defRPr>
            </a:lvl9pPr>
          </a:lstStyle>
          <a:p>
            <a:pPr lvl="0"/>
            <a:r>
              <a:rPr lang="da-DK" dirty="0"/>
              <a:t>.</a:t>
            </a:r>
          </a:p>
        </p:txBody>
      </p:sp>
      <p:sp>
        <p:nvSpPr>
          <p:cNvPr id="25" name="Makro grafik 2">
            <a:extLst>
              <a:ext uri="{FF2B5EF4-FFF2-40B4-BE49-F238E27FC236}">
                <a16:creationId xmlns:a16="http://schemas.microsoft.com/office/drawing/2014/main" id="{719BADAE-19E7-74F8-5098-F36C7712747B}"/>
              </a:ext>
            </a:extLst>
          </p:cNvPr>
          <p:cNvSpPr>
            <a:spLocks noGrp="1" noChangeAspect="1"/>
          </p:cNvSpPr>
          <p:nvPr>
            <p:ph type="body" sz="quarter" idx="19" hasCustomPrompt="1"/>
          </p:nvPr>
        </p:nvSpPr>
        <p:spPr>
          <a:xfrm>
            <a:off x="17429174" y="6827145"/>
            <a:ext cx="2220374" cy="2887248"/>
          </a:xfrm>
          <a:custGeom>
            <a:avLst/>
            <a:gdLst>
              <a:gd name="connsiteX0" fmla="*/ 1226161 w 1346531"/>
              <a:gd name="connsiteY0" fmla="*/ 0 h 1750830"/>
              <a:gd name="connsiteX1" fmla="*/ 1346531 w 1346531"/>
              <a:gd name="connsiteY1" fmla="*/ 0 h 1750830"/>
              <a:gd name="connsiteX2" fmla="*/ 782979 w 1346531"/>
              <a:gd name="connsiteY2" fmla="*/ 1750830 h 1750830"/>
              <a:gd name="connsiteX3" fmla="*/ 659872 w 1346531"/>
              <a:gd name="connsiteY3" fmla="*/ 1750830 h 1750830"/>
              <a:gd name="connsiteX4" fmla="*/ 566289 w 1346531"/>
              <a:gd name="connsiteY4" fmla="*/ 0 h 1750830"/>
              <a:gd name="connsiteX5" fmla="*/ 686658 w 1346531"/>
              <a:gd name="connsiteY5" fmla="*/ 0 h 1750830"/>
              <a:gd name="connsiteX6" fmla="*/ 123108 w 1346531"/>
              <a:gd name="connsiteY6" fmla="*/ 1750830 h 1750830"/>
              <a:gd name="connsiteX7" fmla="*/ 0 w 1346531"/>
              <a:gd name="connsiteY7" fmla="*/ 1750830 h 17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6531" h="1750830">
                <a:moveTo>
                  <a:pt x="1226161" y="0"/>
                </a:moveTo>
                <a:lnTo>
                  <a:pt x="1346531" y="0"/>
                </a:lnTo>
                <a:lnTo>
                  <a:pt x="782979" y="1750830"/>
                </a:lnTo>
                <a:lnTo>
                  <a:pt x="659872" y="1750830"/>
                </a:lnTo>
                <a:close/>
                <a:moveTo>
                  <a:pt x="566289" y="0"/>
                </a:moveTo>
                <a:lnTo>
                  <a:pt x="686658" y="0"/>
                </a:lnTo>
                <a:lnTo>
                  <a:pt x="123108" y="1750830"/>
                </a:lnTo>
                <a:lnTo>
                  <a:pt x="0" y="1750830"/>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latin typeface="+mn-lt"/>
              </a:defRPr>
            </a:lvl2pPr>
            <a:lvl3pPr marL="0" indent="0">
              <a:lnSpc>
                <a:spcPct val="100000"/>
              </a:lnSpc>
              <a:spcBef>
                <a:spcPts val="0"/>
              </a:spcBef>
              <a:spcAft>
                <a:spcPts val="0"/>
              </a:spcAft>
              <a:buNone/>
              <a:defRPr sz="1649">
                <a:latin typeface="+mn-lt"/>
              </a:defRPr>
            </a:lvl3pPr>
            <a:lvl4pPr marL="0" indent="0">
              <a:lnSpc>
                <a:spcPct val="100000"/>
              </a:lnSpc>
              <a:spcBef>
                <a:spcPts val="0"/>
              </a:spcBef>
              <a:spcAft>
                <a:spcPts val="0"/>
              </a:spcAft>
              <a:buNone/>
              <a:defRPr sz="1649">
                <a:latin typeface="+mn-lt"/>
              </a:defRPr>
            </a:lvl4pPr>
            <a:lvl5pPr marL="0" indent="0">
              <a:lnSpc>
                <a:spcPct val="100000"/>
              </a:lnSpc>
              <a:spcBef>
                <a:spcPts val="0"/>
              </a:spcBef>
              <a:spcAft>
                <a:spcPts val="0"/>
              </a:spcAft>
              <a:buNone/>
              <a:defRPr sz="1649">
                <a:latin typeface="+mn-lt"/>
              </a:defRPr>
            </a:lvl5pPr>
            <a:lvl6pPr marL="0" indent="0">
              <a:lnSpc>
                <a:spcPct val="100000"/>
              </a:lnSpc>
              <a:spcBef>
                <a:spcPts val="0"/>
              </a:spcBef>
              <a:spcAft>
                <a:spcPts val="0"/>
              </a:spcAft>
              <a:buNone/>
              <a:defRPr sz="1649">
                <a:latin typeface="+mn-lt"/>
              </a:defRPr>
            </a:lvl6pPr>
            <a:lvl7pPr marL="0" indent="0">
              <a:lnSpc>
                <a:spcPct val="100000"/>
              </a:lnSpc>
              <a:spcBef>
                <a:spcPts val="0"/>
              </a:spcBef>
              <a:spcAft>
                <a:spcPts val="0"/>
              </a:spcAft>
              <a:buNone/>
              <a:defRPr sz="1649">
                <a:latin typeface="+mn-lt"/>
              </a:defRPr>
            </a:lvl7pPr>
            <a:lvl8pPr marL="0" indent="0">
              <a:lnSpc>
                <a:spcPct val="100000"/>
              </a:lnSpc>
              <a:spcBef>
                <a:spcPts val="0"/>
              </a:spcBef>
              <a:spcAft>
                <a:spcPts val="0"/>
              </a:spcAft>
              <a:buNone/>
              <a:defRPr sz="1649">
                <a:latin typeface="+mn-lt"/>
              </a:defRPr>
            </a:lvl8pPr>
            <a:lvl9pPr marL="0" indent="0">
              <a:lnSpc>
                <a:spcPct val="100000"/>
              </a:lnSpc>
              <a:spcBef>
                <a:spcPts val="0"/>
              </a:spcBef>
              <a:spcAft>
                <a:spcPts val="0"/>
              </a:spcAft>
              <a:buNone/>
              <a:defRPr sz="1649">
                <a:latin typeface="+mn-lt"/>
              </a:defRPr>
            </a:lvl9pPr>
          </a:lstStyle>
          <a:p>
            <a:pPr lvl="0"/>
            <a:r>
              <a:rPr lang="da-DK" dirty="0"/>
              <a:t>.</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B8DC7334-5B00-458F-ACE6-F27E5084DF10}" type="datetime2">
              <a:rPr lang="da-DK" smtClean="0"/>
              <a:t>4. september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
        <p:nvSpPr>
          <p:cNvPr id="2" name="TextBox 1">
            <a:extLst>
              <a:ext uri="{FF2B5EF4-FFF2-40B4-BE49-F238E27FC236}">
                <a16:creationId xmlns:a16="http://schemas.microsoft.com/office/drawing/2014/main" id="{CF76C4F0-108A-36A6-2867-5F0CE0FBF488}"/>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r"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spTree>
    <p:extLst>
      <p:ext uri="{BB962C8B-B14F-4D97-AF65-F5344CB8AC3E}">
        <p14:creationId xmlns:p14="http://schemas.microsoft.com/office/powerpoint/2010/main" val="1584556799"/>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guide id="5" pos="4263">
          <p15:clr>
            <a:srgbClr val="A4A3A4"/>
          </p15:clr>
        </p15:guide>
        <p15:guide id="6" orient="horz" pos="3408">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1005205" y="2601151"/>
            <a:ext cx="874528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1"/>
            <a:ext cx="8745284"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 billeder og teks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890436" y="0"/>
            <a:ext cx="7461866" cy="6963710"/>
          </a:xfrm>
          <a:solidFill>
            <a:schemeClr val="bg1"/>
          </a:solidFill>
        </p:spPr>
        <p:txBody>
          <a:bodyPr tIns="648000" anchor="ctr" anchorCtr="0"/>
          <a:lstStyle>
            <a:lvl1pPr marL="0" indent="0" algn="ctr">
              <a:buNone/>
              <a:defRPr sz="2638"/>
            </a:lvl1pPr>
          </a:lstStyle>
          <a:p>
            <a:r>
              <a:rPr lang="da-DK" noProof="0" dirty="0"/>
              <a:t>Klik for at indsætte billede</a:t>
            </a:r>
          </a:p>
        </p:txBody>
      </p:sp>
      <p:sp>
        <p:nvSpPr>
          <p:cNvPr id="31" name="Picture Placeholder 3">
            <a:extLst>
              <a:ext uri="{FF2B5EF4-FFF2-40B4-BE49-F238E27FC236}">
                <a16:creationId xmlns:a16="http://schemas.microsoft.com/office/drawing/2014/main" id="{0C5AC296-1E96-EE8B-9C85-121FADCDAEEA}"/>
              </a:ext>
            </a:extLst>
          </p:cNvPr>
          <p:cNvSpPr>
            <a:spLocks noGrp="1"/>
          </p:cNvSpPr>
          <p:nvPr>
            <p:ph type="pic" sz="quarter" idx="26" hasCustomPrompt="1"/>
          </p:nvPr>
        </p:nvSpPr>
        <p:spPr>
          <a:xfrm>
            <a:off x="8659855" y="0"/>
            <a:ext cx="7460094" cy="6963710"/>
          </a:xfrm>
          <a:solidFill>
            <a:schemeClr val="bg1"/>
          </a:solidFill>
        </p:spPr>
        <p:txBody>
          <a:bodyPr tIns="648000" anchor="ctr" anchorCtr="0"/>
          <a:lstStyle>
            <a:lvl1pPr marL="0" indent="0" algn="ctr">
              <a:buNone/>
              <a:defRPr sz="2638"/>
            </a:lvl1pPr>
          </a:lstStyle>
          <a:p>
            <a:r>
              <a:rPr lang="da-DK" noProof="0" dirty="0"/>
              <a:t>Klik for at indsætte billede</a:t>
            </a:r>
          </a:p>
        </p:txBody>
      </p:sp>
      <p:sp>
        <p:nvSpPr>
          <p:cNvPr id="18" name="Pladsholder til tekst 17">
            <a:extLst>
              <a:ext uri="{FF2B5EF4-FFF2-40B4-BE49-F238E27FC236}">
                <a16:creationId xmlns:a16="http://schemas.microsoft.com/office/drawing/2014/main" id="{7A036220-52A4-5423-2E3D-CA9465DCF383}"/>
              </a:ext>
            </a:extLst>
          </p:cNvPr>
          <p:cNvSpPr>
            <a:spLocks noGrp="1"/>
          </p:cNvSpPr>
          <p:nvPr>
            <p:ph type="body" sz="quarter" idx="21" hasCustomPrompt="1"/>
          </p:nvPr>
        </p:nvSpPr>
        <p:spPr>
          <a:xfrm>
            <a:off x="890436" y="7260544"/>
            <a:ext cx="7461866" cy="2860278"/>
          </a:xfrm>
        </p:spPr>
        <p:txBody>
          <a:bodyPr/>
          <a:lstStyle>
            <a:lvl1pPr>
              <a:defRPr/>
            </a:lvl1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p:txBody>
      </p:sp>
      <p:sp>
        <p:nvSpPr>
          <p:cNvPr id="20" name="Pladsholder til tekst 19">
            <a:extLst>
              <a:ext uri="{FF2B5EF4-FFF2-40B4-BE49-F238E27FC236}">
                <a16:creationId xmlns:a16="http://schemas.microsoft.com/office/drawing/2014/main" id="{B8BFA8BA-84C0-F72E-A750-BA569C419DF9}"/>
              </a:ext>
            </a:extLst>
          </p:cNvPr>
          <p:cNvSpPr>
            <a:spLocks noGrp="1"/>
          </p:cNvSpPr>
          <p:nvPr>
            <p:ph type="body" sz="quarter" idx="22" hasCustomPrompt="1"/>
          </p:nvPr>
        </p:nvSpPr>
        <p:spPr>
          <a:xfrm>
            <a:off x="8660989" y="7260544"/>
            <a:ext cx="7461866" cy="2860278"/>
          </a:xfrm>
        </p:spPr>
        <p:txBody>
          <a:bodyPr/>
          <a:lstStyle>
            <a:lvl1pPr>
              <a:defRPr/>
            </a:lvl1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p:txBody>
      </p:sp>
      <p:sp>
        <p:nvSpPr>
          <p:cNvPr id="35" name="Makro grafik 1">
            <a:extLst>
              <a:ext uri="{FF2B5EF4-FFF2-40B4-BE49-F238E27FC236}">
                <a16:creationId xmlns:a16="http://schemas.microsoft.com/office/drawing/2014/main" id="{7C623DFE-050D-8EBF-2AB6-73D6BB690D9E}"/>
              </a:ext>
            </a:extLst>
          </p:cNvPr>
          <p:cNvSpPr>
            <a:spLocks noGrp="1" noChangeAspect="1"/>
          </p:cNvSpPr>
          <p:nvPr>
            <p:ph type="body" sz="quarter" idx="24" hasCustomPrompt="1"/>
          </p:nvPr>
        </p:nvSpPr>
        <p:spPr>
          <a:xfrm>
            <a:off x="6727583" y="1118958"/>
            <a:ext cx="1812476" cy="1927768"/>
          </a:xfrm>
          <a:custGeom>
            <a:avLst/>
            <a:gdLst>
              <a:gd name="connsiteX0" fmla="*/ 491891 w 1099164"/>
              <a:gd name="connsiteY0" fmla="*/ 0 h 1169000"/>
              <a:gd name="connsiteX1" fmla="*/ 607273 w 1099164"/>
              <a:gd name="connsiteY1" fmla="*/ 0 h 1169000"/>
              <a:gd name="connsiteX2" fmla="*/ 604236 w 1099164"/>
              <a:gd name="connsiteY2" fmla="*/ 513145 h 1169000"/>
              <a:gd name="connsiteX3" fmla="*/ 1041473 w 1099164"/>
              <a:gd name="connsiteY3" fmla="*/ 255054 h 1169000"/>
              <a:gd name="connsiteX4" fmla="*/ 1099164 w 1099164"/>
              <a:gd name="connsiteY4" fmla="*/ 349181 h 1169000"/>
              <a:gd name="connsiteX5" fmla="*/ 658891 w 1099164"/>
              <a:gd name="connsiteY5" fmla="*/ 601199 h 1169000"/>
              <a:gd name="connsiteX6" fmla="*/ 1099164 w 1099164"/>
              <a:gd name="connsiteY6" fmla="*/ 847145 h 1169000"/>
              <a:gd name="connsiteX7" fmla="*/ 1041473 w 1099164"/>
              <a:gd name="connsiteY7" fmla="*/ 941272 h 1169000"/>
              <a:gd name="connsiteX8" fmla="*/ 604236 w 1099164"/>
              <a:gd name="connsiteY8" fmla="*/ 683181 h 1169000"/>
              <a:gd name="connsiteX9" fmla="*/ 607273 w 1099164"/>
              <a:gd name="connsiteY9" fmla="*/ 1169000 h 1169000"/>
              <a:gd name="connsiteX10" fmla="*/ 491891 w 1099164"/>
              <a:gd name="connsiteY10" fmla="*/ 1169000 h 1169000"/>
              <a:gd name="connsiteX11" fmla="*/ 497964 w 1099164"/>
              <a:gd name="connsiteY11" fmla="*/ 683181 h 1169000"/>
              <a:gd name="connsiteX12" fmla="*/ 60727 w 1099164"/>
              <a:gd name="connsiteY12" fmla="*/ 941272 h 1169000"/>
              <a:gd name="connsiteX13" fmla="*/ 0 w 1099164"/>
              <a:gd name="connsiteY13" fmla="*/ 847145 h 1169000"/>
              <a:gd name="connsiteX14" fmla="*/ 446346 w 1099164"/>
              <a:gd name="connsiteY14" fmla="*/ 601199 h 1169000"/>
              <a:gd name="connsiteX15" fmla="*/ 0 w 1099164"/>
              <a:gd name="connsiteY15" fmla="*/ 349181 h 1169000"/>
              <a:gd name="connsiteX16" fmla="*/ 60727 w 1099164"/>
              <a:gd name="connsiteY16" fmla="*/ 255054 h 1169000"/>
              <a:gd name="connsiteX17" fmla="*/ 497964 w 1099164"/>
              <a:gd name="connsiteY17" fmla="*/ 513145 h 116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9164" h="1169000">
                <a:moveTo>
                  <a:pt x="491891" y="0"/>
                </a:moveTo>
                <a:lnTo>
                  <a:pt x="607273" y="0"/>
                </a:lnTo>
                <a:lnTo>
                  <a:pt x="604236" y="513145"/>
                </a:lnTo>
                <a:lnTo>
                  <a:pt x="1041473" y="255054"/>
                </a:lnTo>
                <a:lnTo>
                  <a:pt x="1099164" y="349181"/>
                </a:lnTo>
                <a:lnTo>
                  <a:pt x="658891" y="601199"/>
                </a:lnTo>
                <a:lnTo>
                  <a:pt x="1099164" y="847145"/>
                </a:lnTo>
                <a:lnTo>
                  <a:pt x="1041473" y="941272"/>
                </a:lnTo>
                <a:lnTo>
                  <a:pt x="604236" y="683181"/>
                </a:lnTo>
                <a:lnTo>
                  <a:pt x="607273" y="1169000"/>
                </a:lnTo>
                <a:lnTo>
                  <a:pt x="491891" y="1169000"/>
                </a:lnTo>
                <a:lnTo>
                  <a:pt x="497964" y="683181"/>
                </a:lnTo>
                <a:lnTo>
                  <a:pt x="60727" y="941272"/>
                </a:lnTo>
                <a:lnTo>
                  <a:pt x="0" y="847145"/>
                </a:lnTo>
                <a:lnTo>
                  <a:pt x="446346" y="601199"/>
                </a:lnTo>
                <a:lnTo>
                  <a:pt x="0" y="349181"/>
                </a:lnTo>
                <a:lnTo>
                  <a:pt x="60727" y="255054"/>
                </a:lnTo>
                <a:lnTo>
                  <a:pt x="497964" y="513145"/>
                </a:lnTo>
                <a:close/>
              </a:path>
            </a:pathLst>
          </a:custGeom>
          <a:solidFill>
            <a:srgbClr val="B44280"/>
          </a:solidFill>
        </p:spPr>
        <p:txBody>
          <a:bodyPr wrap="square">
            <a:noAutofit/>
          </a:bodyPr>
          <a:lstStyle>
            <a:lvl1pPr marL="0" indent="0">
              <a:lnSpc>
                <a:spcPct val="100000"/>
              </a:lnSpc>
              <a:spcBef>
                <a:spcPts val="0"/>
              </a:spcBef>
              <a:spcAft>
                <a:spcPts val="0"/>
              </a:spcAft>
              <a:buFontTx/>
              <a:buNone/>
              <a:defRPr sz="1649">
                <a:noFill/>
                <a:latin typeface="+mn-lt"/>
              </a:defRPr>
            </a:lvl1pPr>
            <a:lvl2pPr marL="0" indent="0">
              <a:lnSpc>
                <a:spcPct val="100000"/>
              </a:lnSpc>
              <a:spcBef>
                <a:spcPts val="0"/>
              </a:spcBef>
              <a:spcAft>
                <a:spcPts val="0"/>
              </a:spcAft>
              <a:buFontTx/>
              <a:buNone/>
              <a:defRPr sz="1649">
                <a:noFill/>
                <a:latin typeface="+mn-lt"/>
              </a:defRPr>
            </a:lvl2pPr>
            <a:lvl3pPr marL="0" indent="0">
              <a:lnSpc>
                <a:spcPct val="100000"/>
              </a:lnSpc>
              <a:spcBef>
                <a:spcPts val="0"/>
              </a:spcBef>
              <a:spcAft>
                <a:spcPts val="0"/>
              </a:spcAft>
              <a:buFontTx/>
              <a:buNone/>
              <a:defRPr sz="1649">
                <a:noFill/>
                <a:latin typeface="+mn-lt"/>
              </a:defRPr>
            </a:lvl3pPr>
            <a:lvl4pPr marL="0" indent="0">
              <a:lnSpc>
                <a:spcPct val="100000"/>
              </a:lnSpc>
              <a:spcBef>
                <a:spcPts val="0"/>
              </a:spcBef>
              <a:spcAft>
                <a:spcPts val="0"/>
              </a:spcAft>
              <a:buFontTx/>
              <a:buNone/>
              <a:defRPr sz="1649">
                <a:noFill/>
                <a:latin typeface="+mn-lt"/>
              </a:defRPr>
            </a:lvl4pPr>
            <a:lvl5pPr marL="0" indent="0">
              <a:lnSpc>
                <a:spcPct val="100000"/>
              </a:lnSpc>
              <a:spcBef>
                <a:spcPts val="0"/>
              </a:spcBef>
              <a:spcAft>
                <a:spcPts val="0"/>
              </a:spcAft>
              <a:buFontTx/>
              <a:buNone/>
              <a:defRPr sz="1649">
                <a:noFill/>
                <a:latin typeface="+mn-lt"/>
              </a:defRPr>
            </a:lvl5pPr>
            <a:lvl6pPr marL="0" indent="0">
              <a:lnSpc>
                <a:spcPct val="100000"/>
              </a:lnSpc>
              <a:spcBef>
                <a:spcPts val="0"/>
              </a:spcBef>
              <a:spcAft>
                <a:spcPts val="0"/>
              </a:spcAft>
              <a:buFontTx/>
              <a:buNone/>
              <a:defRPr sz="1649">
                <a:noFill/>
                <a:latin typeface="+mn-lt"/>
              </a:defRPr>
            </a:lvl6pPr>
            <a:lvl7pPr marL="0" indent="0">
              <a:lnSpc>
                <a:spcPct val="100000"/>
              </a:lnSpc>
              <a:spcBef>
                <a:spcPts val="0"/>
              </a:spcBef>
              <a:spcAft>
                <a:spcPts val="0"/>
              </a:spcAft>
              <a:buFontTx/>
              <a:buNone/>
              <a:defRPr sz="1649">
                <a:noFill/>
                <a:latin typeface="+mn-lt"/>
              </a:defRPr>
            </a:lvl7pPr>
            <a:lvl8pPr marL="0" indent="0">
              <a:lnSpc>
                <a:spcPct val="100000"/>
              </a:lnSpc>
              <a:spcBef>
                <a:spcPts val="0"/>
              </a:spcBef>
              <a:spcAft>
                <a:spcPts val="0"/>
              </a:spcAft>
              <a:buFontTx/>
              <a:buNone/>
              <a:defRPr sz="1649">
                <a:noFill/>
                <a:latin typeface="+mn-lt"/>
              </a:defRPr>
            </a:lvl8pPr>
            <a:lvl9pPr marL="0" indent="0">
              <a:lnSpc>
                <a:spcPct val="100000"/>
              </a:lnSpc>
              <a:spcBef>
                <a:spcPts val="0"/>
              </a:spcBef>
              <a:spcAft>
                <a:spcPts val="0"/>
              </a:spcAft>
              <a:buFontTx/>
              <a:buNone/>
              <a:defRPr sz="1649">
                <a:noFill/>
                <a:latin typeface="+mn-lt"/>
              </a:defRPr>
            </a:lvl9pPr>
          </a:lstStyle>
          <a:p>
            <a:pPr lvl="0"/>
            <a:r>
              <a:rPr lang="da-DK" dirty="0"/>
              <a:t>.</a:t>
            </a:r>
          </a:p>
        </p:txBody>
      </p:sp>
      <p:sp>
        <p:nvSpPr>
          <p:cNvPr id="37" name="Makro grafik 2">
            <a:extLst>
              <a:ext uri="{FF2B5EF4-FFF2-40B4-BE49-F238E27FC236}">
                <a16:creationId xmlns:a16="http://schemas.microsoft.com/office/drawing/2014/main" id="{B01E448D-548C-DEA9-6590-C279C5C3F197}"/>
              </a:ext>
            </a:extLst>
          </p:cNvPr>
          <p:cNvSpPr>
            <a:spLocks noGrp="1" noChangeAspect="1"/>
          </p:cNvSpPr>
          <p:nvPr>
            <p:ph type="body" sz="quarter" idx="25" hasCustomPrompt="1"/>
          </p:nvPr>
        </p:nvSpPr>
        <p:spPr>
          <a:xfrm>
            <a:off x="14571205" y="2554354"/>
            <a:ext cx="2724811" cy="3905606"/>
          </a:xfrm>
          <a:custGeom>
            <a:avLst/>
            <a:gdLst>
              <a:gd name="connsiteX0" fmla="*/ 984444 w 1652444"/>
              <a:gd name="connsiteY0" fmla="*/ 15381 h 2368363"/>
              <a:gd name="connsiteX1" fmla="*/ 1652444 w 1652444"/>
              <a:gd name="connsiteY1" fmla="*/ 15381 h 2368363"/>
              <a:gd name="connsiteX2" fmla="*/ 1652444 w 1652444"/>
              <a:gd name="connsiteY2" fmla="*/ 121261 h 2368363"/>
              <a:gd name="connsiteX3" fmla="*/ 1652444 w 1652444"/>
              <a:gd name="connsiteY3" fmla="*/ 2252660 h 2368363"/>
              <a:gd name="connsiteX4" fmla="*/ 1652444 w 1652444"/>
              <a:gd name="connsiteY4" fmla="*/ 2359307 h 2368363"/>
              <a:gd name="connsiteX5" fmla="*/ 984444 w 1652444"/>
              <a:gd name="connsiteY5" fmla="*/ 2359307 h 2368363"/>
              <a:gd name="connsiteX6" fmla="*/ 984444 w 1652444"/>
              <a:gd name="connsiteY6" fmla="*/ 2252660 h 2368363"/>
              <a:gd name="connsiteX7" fmla="*/ 1530989 w 1652444"/>
              <a:gd name="connsiteY7" fmla="*/ 2252660 h 2368363"/>
              <a:gd name="connsiteX8" fmla="*/ 1530989 w 1652444"/>
              <a:gd name="connsiteY8" fmla="*/ 121261 h 2368363"/>
              <a:gd name="connsiteX9" fmla="*/ 984444 w 1652444"/>
              <a:gd name="connsiteY9" fmla="*/ 121261 h 2368363"/>
              <a:gd name="connsiteX10" fmla="*/ 0 w 1652444"/>
              <a:gd name="connsiteY10" fmla="*/ 0 h 2368363"/>
              <a:gd name="connsiteX11" fmla="*/ 32009 w 1652444"/>
              <a:gd name="connsiteY11" fmla="*/ 371 h 2368363"/>
              <a:gd name="connsiteX12" fmla="*/ 63234 w 1652444"/>
              <a:gd name="connsiteY12" fmla="*/ 1481 h 2368363"/>
              <a:gd name="connsiteX13" fmla="*/ 93683 w 1652444"/>
              <a:gd name="connsiteY13" fmla="*/ 3325 h 2368363"/>
              <a:gd name="connsiteX14" fmla="*/ 123364 w 1652444"/>
              <a:gd name="connsiteY14" fmla="*/ 5896 h 2368363"/>
              <a:gd name="connsiteX15" fmla="*/ 152286 w 1652444"/>
              <a:gd name="connsiteY15" fmla="*/ 9190 h 2368363"/>
              <a:gd name="connsiteX16" fmla="*/ 180459 w 1652444"/>
              <a:gd name="connsiteY16" fmla="*/ 13201 h 2368363"/>
              <a:gd name="connsiteX17" fmla="*/ 207890 w 1652444"/>
              <a:gd name="connsiteY17" fmla="*/ 17925 h 2368363"/>
              <a:gd name="connsiteX18" fmla="*/ 234587 w 1652444"/>
              <a:gd name="connsiteY18" fmla="*/ 23355 h 2368363"/>
              <a:gd name="connsiteX19" fmla="*/ 260561 w 1652444"/>
              <a:gd name="connsiteY19" fmla="*/ 29486 h 2368363"/>
              <a:gd name="connsiteX20" fmla="*/ 285818 w 1652444"/>
              <a:gd name="connsiteY20" fmla="*/ 36314 h 2368363"/>
              <a:gd name="connsiteX21" fmla="*/ 310368 w 1652444"/>
              <a:gd name="connsiteY21" fmla="*/ 43831 h 2368363"/>
              <a:gd name="connsiteX22" fmla="*/ 334219 w 1652444"/>
              <a:gd name="connsiteY22" fmla="*/ 52033 h 2368363"/>
              <a:gd name="connsiteX23" fmla="*/ 357381 w 1652444"/>
              <a:gd name="connsiteY23" fmla="*/ 60916 h 2368363"/>
              <a:gd name="connsiteX24" fmla="*/ 379860 w 1652444"/>
              <a:gd name="connsiteY24" fmla="*/ 70472 h 2368363"/>
              <a:gd name="connsiteX25" fmla="*/ 401667 w 1652444"/>
              <a:gd name="connsiteY25" fmla="*/ 80697 h 2368363"/>
              <a:gd name="connsiteX26" fmla="*/ 422809 w 1652444"/>
              <a:gd name="connsiteY26" fmla="*/ 91586 h 2368363"/>
              <a:gd name="connsiteX27" fmla="*/ 443297 w 1652444"/>
              <a:gd name="connsiteY27" fmla="*/ 103133 h 2368363"/>
              <a:gd name="connsiteX28" fmla="*/ 463136 w 1652444"/>
              <a:gd name="connsiteY28" fmla="*/ 115333 h 2368363"/>
              <a:gd name="connsiteX29" fmla="*/ 482337 w 1652444"/>
              <a:gd name="connsiteY29" fmla="*/ 128180 h 2368363"/>
              <a:gd name="connsiteX30" fmla="*/ 518858 w 1652444"/>
              <a:gd name="connsiteY30" fmla="*/ 155795 h 2368363"/>
              <a:gd name="connsiteX31" fmla="*/ 552927 w 1652444"/>
              <a:gd name="connsiteY31" fmla="*/ 185936 h 2368363"/>
              <a:gd name="connsiteX32" fmla="*/ 584614 w 1652444"/>
              <a:gd name="connsiteY32" fmla="*/ 218558 h 2368363"/>
              <a:gd name="connsiteX33" fmla="*/ 613987 w 1652444"/>
              <a:gd name="connsiteY33" fmla="*/ 253619 h 2368363"/>
              <a:gd name="connsiteX34" fmla="*/ 627828 w 1652444"/>
              <a:gd name="connsiteY34" fmla="*/ 272050 h 2368363"/>
              <a:gd name="connsiteX35" fmla="*/ 641115 w 1652444"/>
              <a:gd name="connsiteY35" fmla="*/ 291076 h 2368363"/>
              <a:gd name="connsiteX36" fmla="*/ 653859 w 1652444"/>
              <a:gd name="connsiteY36" fmla="*/ 310690 h 2368363"/>
              <a:gd name="connsiteX37" fmla="*/ 666067 w 1652444"/>
              <a:gd name="connsiteY37" fmla="*/ 330886 h 2368363"/>
              <a:gd name="connsiteX38" fmla="*/ 677748 w 1652444"/>
              <a:gd name="connsiteY38" fmla="*/ 351661 h 2368363"/>
              <a:gd name="connsiteX39" fmla="*/ 688911 w 1652444"/>
              <a:gd name="connsiteY39" fmla="*/ 373007 h 2368363"/>
              <a:gd name="connsiteX40" fmla="*/ 699564 w 1652444"/>
              <a:gd name="connsiteY40" fmla="*/ 394920 h 2368363"/>
              <a:gd name="connsiteX41" fmla="*/ 709715 w 1652444"/>
              <a:gd name="connsiteY41" fmla="*/ 417394 h 2368363"/>
              <a:gd name="connsiteX42" fmla="*/ 719375 w 1652444"/>
              <a:gd name="connsiteY42" fmla="*/ 440424 h 2368363"/>
              <a:gd name="connsiteX43" fmla="*/ 728550 w 1652444"/>
              <a:gd name="connsiteY43" fmla="*/ 464005 h 2368363"/>
              <a:gd name="connsiteX44" fmla="*/ 737250 w 1652444"/>
              <a:gd name="connsiteY44" fmla="*/ 488131 h 2368363"/>
              <a:gd name="connsiteX45" fmla="*/ 745483 w 1652444"/>
              <a:gd name="connsiteY45" fmla="*/ 512797 h 2368363"/>
              <a:gd name="connsiteX46" fmla="*/ 753258 w 1652444"/>
              <a:gd name="connsiteY46" fmla="*/ 537997 h 2368363"/>
              <a:gd name="connsiteX47" fmla="*/ 760583 w 1652444"/>
              <a:gd name="connsiteY47" fmla="*/ 563727 h 2368363"/>
              <a:gd name="connsiteX48" fmla="*/ 767468 w 1652444"/>
              <a:gd name="connsiteY48" fmla="*/ 589980 h 2368363"/>
              <a:gd name="connsiteX49" fmla="*/ 773919 w 1652444"/>
              <a:gd name="connsiteY49" fmla="*/ 616751 h 2368363"/>
              <a:gd name="connsiteX50" fmla="*/ 779947 w 1652444"/>
              <a:gd name="connsiteY50" fmla="*/ 644036 h 2368363"/>
              <a:gd name="connsiteX51" fmla="*/ 785559 w 1652444"/>
              <a:gd name="connsiteY51" fmla="*/ 671828 h 2368363"/>
              <a:gd name="connsiteX52" fmla="*/ 790765 w 1652444"/>
              <a:gd name="connsiteY52" fmla="*/ 700122 h 2368363"/>
              <a:gd name="connsiteX53" fmla="*/ 795573 w 1652444"/>
              <a:gd name="connsiteY53" fmla="*/ 728914 h 2368363"/>
              <a:gd name="connsiteX54" fmla="*/ 799991 w 1652444"/>
              <a:gd name="connsiteY54" fmla="*/ 758196 h 2368363"/>
              <a:gd name="connsiteX55" fmla="*/ 804029 w 1652444"/>
              <a:gd name="connsiteY55" fmla="*/ 787965 h 2368363"/>
              <a:gd name="connsiteX56" fmla="*/ 807694 w 1652444"/>
              <a:gd name="connsiteY56" fmla="*/ 818214 h 2368363"/>
              <a:gd name="connsiteX57" fmla="*/ 810995 w 1652444"/>
              <a:gd name="connsiteY57" fmla="*/ 848939 h 2368363"/>
              <a:gd name="connsiteX58" fmla="*/ 813941 w 1652444"/>
              <a:gd name="connsiteY58" fmla="*/ 880134 h 2368363"/>
              <a:gd name="connsiteX59" fmla="*/ 816541 w 1652444"/>
              <a:gd name="connsiteY59" fmla="*/ 911793 h 2368363"/>
              <a:gd name="connsiteX60" fmla="*/ 818802 w 1652444"/>
              <a:gd name="connsiteY60" fmla="*/ 943911 h 2368363"/>
              <a:gd name="connsiteX61" fmla="*/ 820734 w 1652444"/>
              <a:gd name="connsiteY61" fmla="*/ 976483 h 2368363"/>
              <a:gd name="connsiteX62" fmla="*/ 822345 w 1652444"/>
              <a:gd name="connsiteY62" fmla="*/ 1009504 h 2368363"/>
              <a:gd name="connsiteX63" fmla="*/ 823645 w 1652444"/>
              <a:gd name="connsiteY63" fmla="*/ 1042967 h 2368363"/>
              <a:gd name="connsiteX64" fmla="*/ 824641 w 1652444"/>
              <a:gd name="connsiteY64" fmla="*/ 1076869 h 2368363"/>
              <a:gd name="connsiteX65" fmla="*/ 825341 w 1652444"/>
              <a:gd name="connsiteY65" fmla="*/ 1111203 h 2368363"/>
              <a:gd name="connsiteX66" fmla="*/ 825755 w 1652444"/>
              <a:gd name="connsiteY66" fmla="*/ 1145963 h 2368363"/>
              <a:gd name="connsiteX67" fmla="*/ 825891 w 1652444"/>
              <a:gd name="connsiteY67" fmla="*/ 1181145 h 2368363"/>
              <a:gd name="connsiteX68" fmla="*/ 825757 w 1652444"/>
              <a:gd name="connsiteY68" fmla="*/ 1216476 h 2368363"/>
              <a:gd name="connsiteX69" fmla="*/ 825350 w 1652444"/>
              <a:gd name="connsiteY69" fmla="*/ 1251386 h 2368363"/>
              <a:gd name="connsiteX70" fmla="*/ 824661 w 1652444"/>
              <a:gd name="connsiteY70" fmla="*/ 1285869 h 2368363"/>
              <a:gd name="connsiteX71" fmla="*/ 823681 w 1652444"/>
              <a:gd name="connsiteY71" fmla="*/ 1319919 h 2368363"/>
              <a:gd name="connsiteX72" fmla="*/ 822402 w 1652444"/>
              <a:gd name="connsiteY72" fmla="*/ 1353531 h 2368363"/>
              <a:gd name="connsiteX73" fmla="*/ 820814 w 1652444"/>
              <a:gd name="connsiteY73" fmla="*/ 1386700 h 2368363"/>
              <a:gd name="connsiteX74" fmla="*/ 818909 w 1652444"/>
              <a:gd name="connsiteY74" fmla="*/ 1419420 h 2368363"/>
              <a:gd name="connsiteX75" fmla="*/ 816677 w 1652444"/>
              <a:gd name="connsiteY75" fmla="*/ 1451685 h 2368363"/>
              <a:gd name="connsiteX76" fmla="*/ 814111 w 1652444"/>
              <a:gd name="connsiteY76" fmla="*/ 1483490 h 2368363"/>
              <a:gd name="connsiteX77" fmla="*/ 811200 w 1652444"/>
              <a:gd name="connsiteY77" fmla="*/ 1514831 h 2368363"/>
              <a:gd name="connsiteX78" fmla="*/ 807937 w 1652444"/>
              <a:gd name="connsiteY78" fmla="*/ 1545700 h 2368363"/>
              <a:gd name="connsiteX79" fmla="*/ 804312 w 1652444"/>
              <a:gd name="connsiteY79" fmla="*/ 1576094 h 2368363"/>
              <a:gd name="connsiteX80" fmla="*/ 800317 w 1652444"/>
              <a:gd name="connsiteY80" fmla="*/ 1606006 h 2368363"/>
              <a:gd name="connsiteX81" fmla="*/ 795943 w 1652444"/>
              <a:gd name="connsiteY81" fmla="*/ 1635430 h 2368363"/>
              <a:gd name="connsiteX82" fmla="*/ 791181 w 1652444"/>
              <a:gd name="connsiteY82" fmla="*/ 1664362 h 2368363"/>
              <a:gd name="connsiteX83" fmla="*/ 786022 w 1652444"/>
              <a:gd name="connsiteY83" fmla="*/ 1692796 h 2368363"/>
              <a:gd name="connsiteX84" fmla="*/ 780458 w 1652444"/>
              <a:gd name="connsiteY84" fmla="*/ 1720727 h 2368363"/>
              <a:gd name="connsiteX85" fmla="*/ 774479 w 1652444"/>
              <a:gd name="connsiteY85" fmla="*/ 1748148 h 2368363"/>
              <a:gd name="connsiteX86" fmla="*/ 768076 w 1652444"/>
              <a:gd name="connsiteY86" fmla="*/ 1775055 h 2368363"/>
              <a:gd name="connsiteX87" fmla="*/ 761241 w 1652444"/>
              <a:gd name="connsiteY87" fmla="*/ 1801442 h 2368363"/>
              <a:gd name="connsiteX88" fmla="*/ 753966 w 1652444"/>
              <a:gd name="connsiteY88" fmla="*/ 1827305 h 2368363"/>
              <a:gd name="connsiteX89" fmla="*/ 746241 w 1652444"/>
              <a:gd name="connsiteY89" fmla="*/ 1852636 h 2368363"/>
              <a:gd name="connsiteX90" fmla="*/ 738057 w 1652444"/>
              <a:gd name="connsiteY90" fmla="*/ 1877431 h 2368363"/>
              <a:gd name="connsiteX91" fmla="*/ 729406 w 1652444"/>
              <a:gd name="connsiteY91" fmla="*/ 1901684 h 2368363"/>
              <a:gd name="connsiteX92" fmla="*/ 720278 w 1652444"/>
              <a:gd name="connsiteY92" fmla="*/ 1925390 h 2368363"/>
              <a:gd name="connsiteX93" fmla="*/ 710665 w 1652444"/>
              <a:gd name="connsiteY93" fmla="*/ 1948543 h 2368363"/>
              <a:gd name="connsiteX94" fmla="*/ 700559 w 1652444"/>
              <a:gd name="connsiteY94" fmla="*/ 1971139 h 2368363"/>
              <a:gd name="connsiteX95" fmla="*/ 689949 w 1652444"/>
              <a:gd name="connsiteY95" fmla="*/ 1993171 h 2368363"/>
              <a:gd name="connsiteX96" fmla="*/ 678828 w 1652444"/>
              <a:gd name="connsiteY96" fmla="*/ 2014634 h 2368363"/>
              <a:gd name="connsiteX97" fmla="*/ 667187 w 1652444"/>
              <a:gd name="connsiteY97" fmla="*/ 2035522 h 2368363"/>
              <a:gd name="connsiteX98" fmla="*/ 655016 w 1652444"/>
              <a:gd name="connsiteY98" fmla="*/ 2055830 h 2368363"/>
              <a:gd name="connsiteX99" fmla="*/ 642307 w 1652444"/>
              <a:gd name="connsiteY99" fmla="*/ 2075554 h 2368363"/>
              <a:gd name="connsiteX100" fmla="*/ 629052 w 1652444"/>
              <a:gd name="connsiteY100" fmla="*/ 2094686 h 2368363"/>
              <a:gd name="connsiteX101" fmla="*/ 615240 w 1652444"/>
              <a:gd name="connsiteY101" fmla="*/ 2113223 h 2368363"/>
              <a:gd name="connsiteX102" fmla="*/ 585914 w 1652444"/>
              <a:gd name="connsiteY102" fmla="*/ 2148484 h 2368363"/>
              <a:gd name="connsiteX103" fmla="*/ 554260 w 1652444"/>
              <a:gd name="connsiteY103" fmla="*/ 2181295 h 2368363"/>
              <a:gd name="connsiteX104" fmla="*/ 520206 w 1652444"/>
              <a:gd name="connsiteY104" fmla="*/ 2211611 h 2368363"/>
              <a:gd name="connsiteX105" fmla="*/ 483682 w 1652444"/>
              <a:gd name="connsiteY105" fmla="*/ 2239390 h 2368363"/>
              <a:gd name="connsiteX106" fmla="*/ 464472 w 1652444"/>
              <a:gd name="connsiteY106" fmla="*/ 2252315 h 2368363"/>
              <a:gd name="connsiteX107" fmla="*/ 444617 w 1652444"/>
              <a:gd name="connsiteY107" fmla="*/ 2264587 h 2368363"/>
              <a:gd name="connsiteX108" fmla="*/ 424110 w 1652444"/>
              <a:gd name="connsiteY108" fmla="*/ 2276205 h 2368363"/>
              <a:gd name="connsiteX109" fmla="*/ 402941 w 1652444"/>
              <a:gd name="connsiteY109" fmla="*/ 2287159 h 2368363"/>
              <a:gd name="connsiteX110" fmla="*/ 381102 w 1652444"/>
              <a:gd name="connsiteY110" fmla="*/ 2297448 h 2368363"/>
              <a:gd name="connsiteX111" fmla="*/ 358583 w 1652444"/>
              <a:gd name="connsiteY111" fmla="*/ 2307062 h 2368363"/>
              <a:gd name="connsiteX112" fmla="*/ 335376 w 1652444"/>
              <a:gd name="connsiteY112" fmla="*/ 2316000 h 2368363"/>
              <a:gd name="connsiteX113" fmla="*/ 311472 w 1652444"/>
              <a:gd name="connsiteY113" fmla="*/ 2324254 h 2368363"/>
              <a:gd name="connsiteX114" fmla="*/ 286862 w 1652444"/>
              <a:gd name="connsiteY114" fmla="*/ 2331818 h 2368363"/>
              <a:gd name="connsiteX115" fmla="*/ 261537 w 1652444"/>
              <a:gd name="connsiteY115" fmla="*/ 2338687 h 2368363"/>
              <a:gd name="connsiteX116" fmla="*/ 235489 w 1652444"/>
              <a:gd name="connsiteY116" fmla="*/ 2344857 h 2368363"/>
              <a:gd name="connsiteX117" fmla="*/ 208709 w 1652444"/>
              <a:gd name="connsiteY117" fmla="*/ 2350322 h 2368363"/>
              <a:gd name="connsiteX118" fmla="*/ 181187 w 1652444"/>
              <a:gd name="connsiteY118" fmla="*/ 2355076 h 2368363"/>
              <a:gd name="connsiteX119" fmla="*/ 152916 w 1652444"/>
              <a:gd name="connsiteY119" fmla="*/ 2359113 h 2368363"/>
              <a:gd name="connsiteX120" fmla="*/ 123886 w 1652444"/>
              <a:gd name="connsiteY120" fmla="*/ 2362428 h 2368363"/>
              <a:gd name="connsiteX121" fmla="*/ 94088 w 1652444"/>
              <a:gd name="connsiteY121" fmla="*/ 2365016 h 2368363"/>
              <a:gd name="connsiteX122" fmla="*/ 63513 w 1652444"/>
              <a:gd name="connsiteY122" fmla="*/ 2366872 h 2368363"/>
              <a:gd name="connsiteX123" fmla="*/ 32154 w 1652444"/>
              <a:gd name="connsiteY123" fmla="*/ 2367989 h 2368363"/>
              <a:gd name="connsiteX124" fmla="*/ 0 w 1652444"/>
              <a:gd name="connsiteY124" fmla="*/ 2368363 h 2368363"/>
              <a:gd name="connsiteX125" fmla="*/ 0 w 1652444"/>
              <a:gd name="connsiteY125" fmla="*/ 2262090 h 2368363"/>
              <a:gd name="connsiteX126" fmla="*/ 30867 w 1652444"/>
              <a:gd name="connsiteY126" fmla="*/ 2261685 h 2368363"/>
              <a:gd name="connsiteX127" fmla="*/ 60872 w 1652444"/>
              <a:gd name="connsiteY127" fmla="*/ 2260471 h 2368363"/>
              <a:gd name="connsiteX128" fmla="*/ 90026 w 1652444"/>
              <a:gd name="connsiteY128" fmla="*/ 2258456 h 2368363"/>
              <a:gd name="connsiteX129" fmla="*/ 118340 w 1652444"/>
              <a:gd name="connsiteY129" fmla="*/ 2255643 h 2368363"/>
              <a:gd name="connsiteX130" fmla="*/ 145825 w 1652444"/>
              <a:gd name="connsiteY130" fmla="*/ 2252038 h 2368363"/>
              <a:gd name="connsiteX131" fmla="*/ 172492 w 1652444"/>
              <a:gd name="connsiteY131" fmla="*/ 2247648 h 2368363"/>
              <a:gd name="connsiteX132" fmla="*/ 198352 w 1652444"/>
              <a:gd name="connsiteY132" fmla="*/ 2242477 h 2368363"/>
              <a:gd name="connsiteX133" fmla="*/ 223416 w 1652444"/>
              <a:gd name="connsiteY133" fmla="*/ 2236531 h 2368363"/>
              <a:gd name="connsiteX134" fmla="*/ 247696 w 1652444"/>
              <a:gd name="connsiteY134" fmla="*/ 2229814 h 2368363"/>
              <a:gd name="connsiteX135" fmla="*/ 271201 w 1652444"/>
              <a:gd name="connsiteY135" fmla="*/ 2222332 h 2368363"/>
              <a:gd name="connsiteX136" fmla="*/ 293944 w 1652444"/>
              <a:gd name="connsiteY136" fmla="*/ 2214091 h 2368363"/>
              <a:gd name="connsiteX137" fmla="*/ 315936 w 1652444"/>
              <a:gd name="connsiteY137" fmla="*/ 2205097 h 2368363"/>
              <a:gd name="connsiteX138" fmla="*/ 337186 w 1652444"/>
              <a:gd name="connsiteY138" fmla="*/ 2195353 h 2368363"/>
              <a:gd name="connsiteX139" fmla="*/ 357707 w 1652444"/>
              <a:gd name="connsiteY139" fmla="*/ 2184865 h 2368363"/>
              <a:gd name="connsiteX140" fmla="*/ 396606 w 1652444"/>
              <a:gd name="connsiteY140" fmla="*/ 2161683 h 2368363"/>
              <a:gd name="connsiteX141" fmla="*/ 432719 w 1652444"/>
              <a:gd name="connsiteY141" fmla="*/ 2135592 h 2368363"/>
              <a:gd name="connsiteX142" fmla="*/ 466135 w 1652444"/>
              <a:gd name="connsiteY142" fmla="*/ 2106636 h 2368363"/>
              <a:gd name="connsiteX143" fmla="*/ 496943 w 1652444"/>
              <a:gd name="connsiteY143" fmla="*/ 2074856 h 2368363"/>
              <a:gd name="connsiteX144" fmla="*/ 525232 w 1652444"/>
              <a:gd name="connsiteY144" fmla="*/ 2040296 h 2368363"/>
              <a:gd name="connsiteX145" fmla="*/ 551088 w 1652444"/>
              <a:gd name="connsiteY145" fmla="*/ 2002999 h 2368363"/>
              <a:gd name="connsiteX146" fmla="*/ 563132 w 1652444"/>
              <a:gd name="connsiteY146" fmla="*/ 1983337 h 2368363"/>
              <a:gd name="connsiteX147" fmla="*/ 574602 w 1652444"/>
              <a:gd name="connsiteY147" fmla="*/ 1963008 h 2368363"/>
              <a:gd name="connsiteX148" fmla="*/ 585508 w 1652444"/>
              <a:gd name="connsiteY148" fmla="*/ 1942016 h 2368363"/>
              <a:gd name="connsiteX149" fmla="*/ 595861 w 1652444"/>
              <a:gd name="connsiteY149" fmla="*/ 1920366 h 2368363"/>
              <a:gd name="connsiteX150" fmla="*/ 605674 w 1652444"/>
              <a:gd name="connsiteY150" fmla="*/ 1898064 h 2368363"/>
              <a:gd name="connsiteX151" fmla="*/ 614955 w 1652444"/>
              <a:gd name="connsiteY151" fmla="*/ 1875115 h 2368363"/>
              <a:gd name="connsiteX152" fmla="*/ 623717 w 1652444"/>
              <a:gd name="connsiteY152" fmla="*/ 1851525 h 2368363"/>
              <a:gd name="connsiteX153" fmla="*/ 631971 w 1652444"/>
              <a:gd name="connsiteY153" fmla="*/ 1827299 h 2368363"/>
              <a:gd name="connsiteX154" fmla="*/ 639728 w 1652444"/>
              <a:gd name="connsiteY154" fmla="*/ 1802443 h 2368363"/>
              <a:gd name="connsiteX155" fmla="*/ 646998 w 1652444"/>
              <a:gd name="connsiteY155" fmla="*/ 1776961 h 2368363"/>
              <a:gd name="connsiteX156" fmla="*/ 653794 w 1652444"/>
              <a:gd name="connsiteY156" fmla="*/ 1750859 h 2368363"/>
              <a:gd name="connsiteX157" fmla="*/ 660125 w 1652444"/>
              <a:gd name="connsiteY157" fmla="*/ 1724143 h 2368363"/>
              <a:gd name="connsiteX158" fmla="*/ 666004 w 1652444"/>
              <a:gd name="connsiteY158" fmla="*/ 1696818 h 2368363"/>
              <a:gd name="connsiteX159" fmla="*/ 671440 w 1652444"/>
              <a:gd name="connsiteY159" fmla="*/ 1668888 h 2368363"/>
              <a:gd name="connsiteX160" fmla="*/ 676445 w 1652444"/>
              <a:gd name="connsiteY160" fmla="*/ 1640361 h 2368363"/>
              <a:gd name="connsiteX161" fmla="*/ 681031 w 1652444"/>
              <a:gd name="connsiteY161" fmla="*/ 1611240 h 2368363"/>
              <a:gd name="connsiteX162" fmla="*/ 685208 w 1652444"/>
              <a:gd name="connsiteY162" fmla="*/ 1581532 h 2368363"/>
              <a:gd name="connsiteX163" fmla="*/ 688987 w 1652444"/>
              <a:gd name="connsiteY163" fmla="*/ 1551241 h 2368363"/>
              <a:gd name="connsiteX164" fmla="*/ 692379 w 1652444"/>
              <a:gd name="connsiteY164" fmla="*/ 1520374 h 2368363"/>
              <a:gd name="connsiteX165" fmla="*/ 695396 w 1652444"/>
              <a:gd name="connsiteY165" fmla="*/ 1488934 h 2368363"/>
              <a:gd name="connsiteX166" fmla="*/ 698049 w 1652444"/>
              <a:gd name="connsiteY166" fmla="*/ 1456929 h 2368363"/>
              <a:gd name="connsiteX167" fmla="*/ 700348 w 1652444"/>
              <a:gd name="connsiteY167" fmla="*/ 1424363 h 2368363"/>
              <a:gd name="connsiteX168" fmla="*/ 702305 w 1652444"/>
              <a:gd name="connsiteY168" fmla="*/ 1391241 h 2368363"/>
              <a:gd name="connsiteX169" fmla="*/ 703930 w 1652444"/>
              <a:gd name="connsiteY169" fmla="*/ 1357569 h 2368363"/>
              <a:gd name="connsiteX170" fmla="*/ 705235 w 1652444"/>
              <a:gd name="connsiteY170" fmla="*/ 1323352 h 2368363"/>
              <a:gd name="connsiteX171" fmla="*/ 706230 w 1652444"/>
              <a:gd name="connsiteY171" fmla="*/ 1288596 h 2368363"/>
              <a:gd name="connsiteX172" fmla="*/ 706928 w 1652444"/>
              <a:gd name="connsiteY172" fmla="*/ 1253306 h 2368363"/>
              <a:gd name="connsiteX173" fmla="*/ 707338 w 1652444"/>
              <a:gd name="connsiteY173" fmla="*/ 1217487 h 2368363"/>
              <a:gd name="connsiteX174" fmla="*/ 707472 w 1652444"/>
              <a:gd name="connsiteY174" fmla="*/ 1181145 h 2368363"/>
              <a:gd name="connsiteX175" fmla="*/ 707330 w 1652444"/>
              <a:gd name="connsiteY175" fmla="*/ 1144628 h 2368363"/>
              <a:gd name="connsiteX176" fmla="*/ 706895 w 1652444"/>
              <a:gd name="connsiteY176" fmla="*/ 1108631 h 2368363"/>
              <a:gd name="connsiteX177" fmla="*/ 706157 w 1652444"/>
              <a:gd name="connsiteY177" fmla="*/ 1073158 h 2368363"/>
              <a:gd name="connsiteX178" fmla="*/ 705102 w 1652444"/>
              <a:gd name="connsiteY178" fmla="*/ 1038215 h 2368363"/>
              <a:gd name="connsiteX179" fmla="*/ 703722 w 1652444"/>
              <a:gd name="connsiteY179" fmla="*/ 1003810 h 2368363"/>
              <a:gd name="connsiteX180" fmla="*/ 702004 w 1652444"/>
              <a:gd name="connsiteY180" fmla="*/ 969949 h 2368363"/>
              <a:gd name="connsiteX181" fmla="*/ 699936 w 1652444"/>
              <a:gd name="connsiteY181" fmla="*/ 936637 h 2368363"/>
              <a:gd name="connsiteX182" fmla="*/ 697508 w 1652444"/>
              <a:gd name="connsiteY182" fmla="*/ 903882 h 2368363"/>
              <a:gd name="connsiteX183" fmla="*/ 694708 w 1652444"/>
              <a:gd name="connsiteY183" fmla="*/ 871689 h 2368363"/>
              <a:gd name="connsiteX184" fmla="*/ 691526 w 1652444"/>
              <a:gd name="connsiteY184" fmla="*/ 840064 h 2368363"/>
              <a:gd name="connsiteX185" fmla="*/ 687948 w 1652444"/>
              <a:gd name="connsiteY185" fmla="*/ 809015 h 2368363"/>
              <a:gd name="connsiteX186" fmla="*/ 683964 w 1652444"/>
              <a:gd name="connsiteY186" fmla="*/ 778546 h 2368363"/>
              <a:gd name="connsiteX187" fmla="*/ 679564 w 1652444"/>
              <a:gd name="connsiteY187" fmla="*/ 748664 h 2368363"/>
              <a:gd name="connsiteX188" fmla="*/ 674735 w 1652444"/>
              <a:gd name="connsiteY188" fmla="*/ 719377 h 2368363"/>
              <a:gd name="connsiteX189" fmla="*/ 669466 w 1652444"/>
              <a:gd name="connsiteY189" fmla="*/ 690688 h 2368363"/>
              <a:gd name="connsiteX190" fmla="*/ 663745 w 1652444"/>
              <a:gd name="connsiteY190" fmla="*/ 662606 h 2368363"/>
              <a:gd name="connsiteX191" fmla="*/ 657563 w 1652444"/>
              <a:gd name="connsiteY191" fmla="*/ 635136 h 2368363"/>
              <a:gd name="connsiteX192" fmla="*/ 650906 w 1652444"/>
              <a:gd name="connsiteY192" fmla="*/ 608285 h 2368363"/>
              <a:gd name="connsiteX193" fmla="*/ 643764 w 1652444"/>
              <a:gd name="connsiteY193" fmla="*/ 582058 h 2368363"/>
              <a:gd name="connsiteX194" fmla="*/ 636126 w 1652444"/>
              <a:gd name="connsiteY194" fmla="*/ 556463 h 2368363"/>
              <a:gd name="connsiteX195" fmla="*/ 627979 w 1652444"/>
              <a:gd name="connsiteY195" fmla="*/ 531504 h 2368363"/>
              <a:gd name="connsiteX196" fmla="*/ 619314 w 1652444"/>
              <a:gd name="connsiteY196" fmla="*/ 507189 h 2368363"/>
              <a:gd name="connsiteX197" fmla="*/ 610118 w 1652444"/>
              <a:gd name="connsiteY197" fmla="*/ 483524 h 2368363"/>
              <a:gd name="connsiteX198" fmla="*/ 600379 w 1652444"/>
              <a:gd name="connsiteY198" fmla="*/ 460515 h 2368363"/>
              <a:gd name="connsiteX199" fmla="*/ 590088 w 1652444"/>
              <a:gd name="connsiteY199" fmla="*/ 438168 h 2368363"/>
              <a:gd name="connsiteX200" fmla="*/ 579232 w 1652444"/>
              <a:gd name="connsiteY200" fmla="*/ 416490 h 2368363"/>
              <a:gd name="connsiteX201" fmla="*/ 567800 w 1652444"/>
              <a:gd name="connsiteY201" fmla="*/ 395486 h 2368363"/>
              <a:gd name="connsiteX202" fmla="*/ 555781 w 1652444"/>
              <a:gd name="connsiteY202" fmla="*/ 375164 h 2368363"/>
              <a:gd name="connsiteX203" fmla="*/ 543163 w 1652444"/>
              <a:gd name="connsiteY203" fmla="*/ 355528 h 2368363"/>
              <a:gd name="connsiteX204" fmla="*/ 516086 w 1652444"/>
              <a:gd name="connsiteY204" fmla="*/ 318344 h 2368363"/>
              <a:gd name="connsiteX205" fmla="*/ 486478 w 1652444"/>
              <a:gd name="connsiteY205" fmla="*/ 283984 h 2368363"/>
              <a:gd name="connsiteX206" fmla="*/ 454249 w 1652444"/>
              <a:gd name="connsiteY206" fmla="*/ 252498 h 2368363"/>
              <a:gd name="connsiteX207" fmla="*/ 419309 w 1652444"/>
              <a:gd name="connsiteY207" fmla="*/ 223936 h 2368363"/>
              <a:gd name="connsiteX208" fmla="*/ 381565 w 1652444"/>
              <a:gd name="connsiteY208" fmla="*/ 198347 h 2368363"/>
              <a:gd name="connsiteX209" fmla="*/ 361614 w 1652444"/>
              <a:gd name="connsiteY209" fmla="*/ 186684 h 2368363"/>
              <a:gd name="connsiteX210" fmla="*/ 340928 w 1652444"/>
              <a:gd name="connsiteY210" fmla="*/ 175783 h 2368363"/>
              <a:gd name="connsiteX211" fmla="*/ 319497 w 1652444"/>
              <a:gd name="connsiteY211" fmla="*/ 165650 h 2368363"/>
              <a:gd name="connsiteX212" fmla="*/ 297308 w 1652444"/>
              <a:gd name="connsiteY212" fmla="*/ 156292 h 2368363"/>
              <a:gd name="connsiteX213" fmla="*/ 274350 w 1652444"/>
              <a:gd name="connsiteY213" fmla="*/ 147715 h 2368363"/>
              <a:gd name="connsiteX214" fmla="*/ 250612 w 1652444"/>
              <a:gd name="connsiteY214" fmla="*/ 139925 h 2368363"/>
              <a:gd name="connsiteX215" fmla="*/ 226083 w 1652444"/>
              <a:gd name="connsiteY215" fmla="*/ 132929 h 2368363"/>
              <a:gd name="connsiteX216" fmla="*/ 200751 w 1652444"/>
              <a:gd name="connsiteY216" fmla="*/ 126732 h 2368363"/>
              <a:gd name="connsiteX217" fmla="*/ 174605 w 1652444"/>
              <a:gd name="connsiteY217" fmla="*/ 121342 h 2368363"/>
              <a:gd name="connsiteX218" fmla="*/ 147634 w 1652444"/>
              <a:gd name="connsiteY218" fmla="*/ 116764 h 2368363"/>
              <a:gd name="connsiteX219" fmla="*/ 119826 w 1652444"/>
              <a:gd name="connsiteY219" fmla="*/ 113003 h 2368363"/>
              <a:gd name="connsiteX220" fmla="*/ 91170 w 1652444"/>
              <a:gd name="connsiteY220" fmla="*/ 110068 h 2368363"/>
              <a:gd name="connsiteX221" fmla="*/ 61654 w 1652444"/>
              <a:gd name="connsiteY221" fmla="*/ 107964 h 2368363"/>
              <a:gd name="connsiteX222" fmla="*/ 31268 w 1652444"/>
              <a:gd name="connsiteY222" fmla="*/ 106696 h 2368363"/>
              <a:gd name="connsiteX223" fmla="*/ 0 w 1652444"/>
              <a:gd name="connsiteY223" fmla="*/ 106272 h 236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1652444" h="2368363">
                <a:moveTo>
                  <a:pt x="984444" y="15381"/>
                </a:moveTo>
                <a:lnTo>
                  <a:pt x="1652444" y="15381"/>
                </a:lnTo>
                <a:lnTo>
                  <a:pt x="1652444" y="121261"/>
                </a:lnTo>
                <a:lnTo>
                  <a:pt x="1652444" y="2252660"/>
                </a:lnTo>
                <a:lnTo>
                  <a:pt x="1652444" y="2359307"/>
                </a:lnTo>
                <a:lnTo>
                  <a:pt x="984444" y="2359307"/>
                </a:lnTo>
                <a:lnTo>
                  <a:pt x="984444" y="2252660"/>
                </a:lnTo>
                <a:lnTo>
                  <a:pt x="1530989" y="2252660"/>
                </a:lnTo>
                <a:lnTo>
                  <a:pt x="1530989" y="121261"/>
                </a:lnTo>
                <a:lnTo>
                  <a:pt x="984444" y="121261"/>
                </a:lnTo>
                <a:close/>
                <a:moveTo>
                  <a:pt x="0" y="0"/>
                </a:moveTo>
                <a:lnTo>
                  <a:pt x="32009" y="371"/>
                </a:lnTo>
                <a:lnTo>
                  <a:pt x="63234" y="1481"/>
                </a:lnTo>
                <a:lnTo>
                  <a:pt x="93683" y="3325"/>
                </a:lnTo>
                <a:lnTo>
                  <a:pt x="123364" y="5896"/>
                </a:lnTo>
                <a:lnTo>
                  <a:pt x="152286" y="9190"/>
                </a:lnTo>
                <a:lnTo>
                  <a:pt x="180459" y="13201"/>
                </a:lnTo>
                <a:lnTo>
                  <a:pt x="207890" y="17925"/>
                </a:lnTo>
                <a:lnTo>
                  <a:pt x="234587" y="23355"/>
                </a:lnTo>
                <a:lnTo>
                  <a:pt x="260561" y="29486"/>
                </a:lnTo>
                <a:lnTo>
                  <a:pt x="285818" y="36314"/>
                </a:lnTo>
                <a:lnTo>
                  <a:pt x="310368" y="43831"/>
                </a:lnTo>
                <a:lnTo>
                  <a:pt x="334219" y="52033"/>
                </a:lnTo>
                <a:lnTo>
                  <a:pt x="357381" y="60916"/>
                </a:lnTo>
                <a:lnTo>
                  <a:pt x="379860" y="70472"/>
                </a:lnTo>
                <a:lnTo>
                  <a:pt x="401667" y="80697"/>
                </a:lnTo>
                <a:lnTo>
                  <a:pt x="422809" y="91586"/>
                </a:lnTo>
                <a:lnTo>
                  <a:pt x="443297" y="103133"/>
                </a:lnTo>
                <a:lnTo>
                  <a:pt x="463136" y="115333"/>
                </a:lnTo>
                <a:lnTo>
                  <a:pt x="482337" y="128180"/>
                </a:lnTo>
                <a:lnTo>
                  <a:pt x="518858" y="155795"/>
                </a:lnTo>
                <a:lnTo>
                  <a:pt x="552927" y="185936"/>
                </a:lnTo>
                <a:lnTo>
                  <a:pt x="584614" y="218558"/>
                </a:lnTo>
                <a:lnTo>
                  <a:pt x="613987" y="253619"/>
                </a:lnTo>
                <a:lnTo>
                  <a:pt x="627828" y="272050"/>
                </a:lnTo>
                <a:lnTo>
                  <a:pt x="641115" y="291076"/>
                </a:lnTo>
                <a:lnTo>
                  <a:pt x="653859" y="310690"/>
                </a:lnTo>
                <a:lnTo>
                  <a:pt x="666067" y="330886"/>
                </a:lnTo>
                <a:lnTo>
                  <a:pt x="677748" y="351661"/>
                </a:lnTo>
                <a:lnTo>
                  <a:pt x="688911" y="373007"/>
                </a:lnTo>
                <a:lnTo>
                  <a:pt x="699564" y="394920"/>
                </a:lnTo>
                <a:lnTo>
                  <a:pt x="709715" y="417394"/>
                </a:lnTo>
                <a:lnTo>
                  <a:pt x="719375" y="440424"/>
                </a:lnTo>
                <a:lnTo>
                  <a:pt x="728550" y="464005"/>
                </a:lnTo>
                <a:lnTo>
                  <a:pt x="737250" y="488131"/>
                </a:lnTo>
                <a:lnTo>
                  <a:pt x="745483" y="512797"/>
                </a:lnTo>
                <a:lnTo>
                  <a:pt x="753258" y="537997"/>
                </a:lnTo>
                <a:lnTo>
                  <a:pt x="760583" y="563727"/>
                </a:lnTo>
                <a:lnTo>
                  <a:pt x="767468" y="589980"/>
                </a:lnTo>
                <a:lnTo>
                  <a:pt x="773919" y="616751"/>
                </a:lnTo>
                <a:lnTo>
                  <a:pt x="779947" y="644036"/>
                </a:lnTo>
                <a:lnTo>
                  <a:pt x="785559" y="671828"/>
                </a:lnTo>
                <a:lnTo>
                  <a:pt x="790765" y="700122"/>
                </a:lnTo>
                <a:lnTo>
                  <a:pt x="795573" y="728914"/>
                </a:lnTo>
                <a:lnTo>
                  <a:pt x="799991" y="758196"/>
                </a:lnTo>
                <a:lnTo>
                  <a:pt x="804029" y="787965"/>
                </a:lnTo>
                <a:lnTo>
                  <a:pt x="807694" y="818214"/>
                </a:lnTo>
                <a:lnTo>
                  <a:pt x="810995" y="848939"/>
                </a:lnTo>
                <a:lnTo>
                  <a:pt x="813941" y="880134"/>
                </a:lnTo>
                <a:lnTo>
                  <a:pt x="816541" y="911793"/>
                </a:lnTo>
                <a:lnTo>
                  <a:pt x="818802" y="943911"/>
                </a:lnTo>
                <a:lnTo>
                  <a:pt x="820734" y="976483"/>
                </a:lnTo>
                <a:lnTo>
                  <a:pt x="822345" y="1009504"/>
                </a:lnTo>
                <a:lnTo>
                  <a:pt x="823645" y="1042967"/>
                </a:lnTo>
                <a:lnTo>
                  <a:pt x="824641" y="1076869"/>
                </a:lnTo>
                <a:lnTo>
                  <a:pt x="825341" y="1111203"/>
                </a:lnTo>
                <a:lnTo>
                  <a:pt x="825755" y="1145963"/>
                </a:lnTo>
                <a:lnTo>
                  <a:pt x="825891" y="1181145"/>
                </a:lnTo>
                <a:lnTo>
                  <a:pt x="825757" y="1216476"/>
                </a:lnTo>
                <a:lnTo>
                  <a:pt x="825350" y="1251386"/>
                </a:lnTo>
                <a:lnTo>
                  <a:pt x="824661" y="1285869"/>
                </a:lnTo>
                <a:lnTo>
                  <a:pt x="823681" y="1319919"/>
                </a:lnTo>
                <a:lnTo>
                  <a:pt x="822402" y="1353531"/>
                </a:lnTo>
                <a:lnTo>
                  <a:pt x="820814" y="1386700"/>
                </a:lnTo>
                <a:lnTo>
                  <a:pt x="818909" y="1419420"/>
                </a:lnTo>
                <a:lnTo>
                  <a:pt x="816677" y="1451685"/>
                </a:lnTo>
                <a:lnTo>
                  <a:pt x="814111" y="1483490"/>
                </a:lnTo>
                <a:lnTo>
                  <a:pt x="811200" y="1514831"/>
                </a:lnTo>
                <a:lnTo>
                  <a:pt x="807937" y="1545700"/>
                </a:lnTo>
                <a:lnTo>
                  <a:pt x="804312" y="1576094"/>
                </a:lnTo>
                <a:lnTo>
                  <a:pt x="800317" y="1606006"/>
                </a:lnTo>
                <a:lnTo>
                  <a:pt x="795943" y="1635430"/>
                </a:lnTo>
                <a:lnTo>
                  <a:pt x="791181" y="1664362"/>
                </a:lnTo>
                <a:lnTo>
                  <a:pt x="786022" y="1692796"/>
                </a:lnTo>
                <a:lnTo>
                  <a:pt x="780458" y="1720727"/>
                </a:lnTo>
                <a:lnTo>
                  <a:pt x="774479" y="1748148"/>
                </a:lnTo>
                <a:lnTo>
                  <a:pt x="768076" y="1775055"/>
                </a:lnTo>
                <a:lnTo>
                  <a:pt x="761241" y="1801442"/>
                </a:lnTo>
                <a:lnTo>
                  <a:pt x="753966" y="1827305"/>
                </a:lnTo>
                <a:lnTo>
                  <a:pt x="746241" y="1852636"/>
                </a:lnTo>
                <a:lnTo>
                  <a:pt x="738057" y="1877431"/>
                </a:lnTo>
                <a:lnTo>
                  <a:pt x="729406" y="1901684"/>
                </a:lnTo>
                <a:lnTo>
                  <a:pt x="720278" y="1925390"/>
                </a:lnTo>
                <a:lnTo>
                  <a:pt x="710665" y="1948543"/>
                </a:lnTo>
                <a:lnTo>
                  <a:pt x="700559" y="1971139"/>
                </a:lnTo>
                <a:lnTo>
                  <a:pt x="689949" y="1993171"/>
                </a:lnTo>
                <a:lnTo>
                  <a:pt x="678828" y="2014634"/>
                </a:lnTo>
                <a:lnTo>
                  <a:pt x="667187" y="2035522"/>
                </a:lnTo>
                <a:lnTo>
                  <a:pt x="655016" y="2055830"/>
                </a:lnTo>
                <a:lnTo>
                  <a:pt x="642307" y="2075554"/>
                </a:lnTo>
                <a:lnTo>
                  <a:pt x="629052" y="2094686"/>
                </a:lnTo>
                <a:lnTo>
                  <a:pt x="615240" y="2113223"/>
                </a:lnTo>
                <a:lnTo>
                  <a:pt x="585914" y="2148484"/>
                </a:lnTo>
                <a:lnTo>
                  <a:pt x="554260" y="2181295"/>
                </a:lnTo>
                <a:lnTo>
                  <a:pt x="520206" y="2211611"/>
                </a:lnTo>
                <a:lnTo>
                  <a:pt x="483682" y="2239390"/>
                </a:lnTo>
                <a:lnTo>
                  <a:pt x="464472" y="2252315"/>
                </a:lnTo>
                <a:lnTo>
                  <a:pt x="444617" y="2264587"/>
                </a:lnTo>
                <a:lnTo>
                  <a:pt x="424110" y="2276205"/>
                </a:lnTo>
                <a:lnTo>
                  <a:pt x="402941" y="2287159"/>
                </a:lnTo>
                <a:lnTo>
                  <a:pt x="381102" y="2297448"/>
                </a:lnTo>
                <a:lnTo>
                  <a:pt x="358583" y="2307062"/>
                </a:lnTo>
                <a:lnTo>
                  <a:pt x="335376" y="2316000"/>
                </a:lnTo>
                <a:lnTo>
                  <a:pt x="311472" y="2324254"/>
                </a:lnTo>
                <a:lnTo>
                  <a:pt x="286862" y="2331818"/>
                </a:lnTo>
                <a:lnTo>
                  <a:pt x="261537" y="2338687"/>
                </a:lnTo>
                <a:lnTo>
                  <a:pt x="235489" y="2344857"/>
                </a:lnTo>
                <a:lnTo>
                  <a:pt x="208709" y="2350322"/>
                </a:lnTo>
                <a:lnTo>
                  <a:pt x="181187" y="2355076"/>
                </a:lnTo>
                <a:lnTo>
                  <a:pt x="152916" y="2359113"/>
                </a:lnTo>
                <a:lnTo>
                  <a:pt x="123886" y="2362428"/>
                </a:lnTo>
                <a:lnTo>
                  <a:pt x="94088" y="2365016"/>
                </a:lnTo>
                <a:lnTo>
                  <a:pt x="63513" y="2366872"/>
                </a:lnTo>
                <a:lnTo>
                  <a:pt x="32154" y="2367989"/>
                </a:lnTo>
                <a:lnTo>
                  <a:pt x="0" y="2368363"/>
                </a:lnTo>
                <a:lnTo>
                  <a:pt x="0" y="2262090"/>
                </a:lnTo>
                <a:lnTo>
                  <a:pt x="30867" y="2261685"/>
                </a:lnTo>
                <a:lnTo>
                  <a:pt x="60872" y="2260471"/>
                </a:lnTo>
                <a:lnTo>
                  <a:pt x="90026" y="2258456"/>
                </a:lnTo>
                <a:lnTo>
                  <a:pt x="118340" y="2255643"/>
                </a:lnTo>
                <a:lnTo>
                  <a:pt x="145825" y="2252038"/>
                </a:lnTo>
                <a:lnTo>
                  <a:pt x="172492" y="2247648"/>
                </a:lnTo>
                <a:lnTo>
                  <a:pt x="198352" y="2242477"/>
                </a:lnTo>
                <a:lnTo>
                  <a:pt x="223416" y="2236531"/>
                </a:lnTo>
                <a:lnTo>
                  <a:pt x="247696" y="2229814"/>
                </a:lnTo>
                <a:lnTo>
                  <a:pt x="271201" y="2222332"/>
                </a:lnTo>
                <a:lnTo>
                  <a:pt x="293944" y="2214091"/>
                </a:lnTo>
                <a:lnTo>
                  <a:pt x="315936" y="2205097"/>
                </a:lnTo>
                <a:lnTo>
                  <a:pt x="337186" y="2195353"/>
                </a:lnTo>
                <a:lnTo>
                  <a:pt x="357707" y="2184865"/>
                </a:lnTo>
                <a:lnTo>
                  <a:pt x="396606" y="2161683"/>
                </a:lnTo>
                <a:lnTo>
                  <a:pt x="432719" y="2135592"/>
                </a:lnTo>
                <a:lnTo>
                  <a:pt x="466135" y="2106636"/>
                </a:lnTo>
                <a:lnTo>
                  <a:pt x="496943" y="2074856"/>
                </a:lnTo>
                <a:lnTo>
                  <a:pt x="525232" y="2040296"/>
                </a:lnTo>
                <a:lnTo>
                  <a:pt x="551088" y="2002999"/>
                </a:lnTo>
                <a:lnTo>
                  <a:pt x="563132" y="1983337"/>
                </a:lnTo>
                <a:lnTo>
                  <a:pt x="574602" y="1963008"/>
                </a:lnTo>
                <a:lnTo>
                  <a:pt x="585508" y="1942016"/>
                </a:lnTo>
                <a:lnTo>
                  <a:pt x="595861" y="1920366"/>
                </a:lnTo>
                <a:lnTo>
                  <a:pt x="605674" y="1898064"/>
                </a:lnTo>
                <a:lnTo>
                  <a:pt x="614955" y="1875115"/>
                </a:lnTo>
                <a:lnTo>
                  <a:pt x="623717" y="1851525"/>
                </a:lnTo>
                <a:lnTo>
                  <a:pt x="631971" y="1827299"/>
                </a:lnTo>
                <a:lnTo>
                  <a:pt x="639728" y="1802443"/>
                </a:lnTo>
                <a:lnTo>
                  <a:pt x="646998" y="1776961"/>
                </a:lnTo>
                <a:lnTo>
                  <a:pt x="653794" y="1750859"/>
                </a:lnTo>
                <a:lnTo>
                  <a:pt x="660125" y="1724143"/>
                </a:lnTo>
                <a:lnTo>
                  <a:pt x="666004" y="1696818"/>
                </a:lnTo>
                <a:lnTo>
                  <a:pt x="671440" y="1668888"/>
                </a:lnTo>
                <a:lnTo>
                  <a:pt x="676445" y="1640361"/>
                </a:lnTo>
                <a:lnTo>
                  <a:pt x="681031" y="1611240"/>
                </a:lnTo>
                <a:lnTo>
                  <a:pt x="685208" y="1581532"/>
                </a:lnTo>
                <a:lnTo>
                  <a:pt x="688987" y="1551241"/>
                </a:lnTo>
                <a:lnTo>
                  <a:pt x="692379" y="1520374"/>
                </a:lnTo>
                <a:lnTo>
                  <a:pt x="695396" y="1488934"/>
                </a:lnTo>
                <a:lnTo>
                  <a:pt x="698049" y="1456929"/>
                </a:lnTo>
                <a:lnTo>
                  <a:pt x="700348" y="1424363"/>
                </a:lnTo>
                <a:lnTo>
                  <a:pt x="702305" y="1391241"/>
                </a:lnTo>
                <a:lnTo>
                  <a:pt x="703930" y="1357569"/>
                </a:lnTo>
                <a:lnTo>
                  <a:pt x="705235" y="1323352"/>
                </a:lnTo>
                <a:lnTo>
                  <a:pt x="706230" y="1288596"/>
                </a:lnTo>
                <a:lnTo>
                  <a:pt x="706928" y="1253306"/>
                </a:lnTo>
                <a:lnTo>
                  <a:pt x="707338" y="1217487"/>
                </a:lnTo>
                <a:lnTo>
                  <a:pt x="707472" y="1181145"/>
                </a:lnTo>
                <a:lnTo>
                  <a:pt x="707330" y="1144628"/>
                </a:lnTo>
                <a:lnTo>
                  <a:pt x="706895" y="1108631"/>
                </a:lnTo>
                <a:lnTo>
                  <a:pt x="706157" y="1073158"/>
                </a:lnTo>
                <a:lnTo>
                  <a:pt x="705102" y="1038215"/>
                </a:lnTo>
                <a:lnTo>
                  <a:pt x="703722" y="1003810"/>
                </a:lnTo>
                <a:lnTo>
                  <a:pt x="702004" y="969949"/>
                </a:lnTo>
                <a:lnTo>
                  <a:pt x="699936" y="936637"/>
                </a:lnTo>
                <a:lnTo>
                  <a:pt x="697508" y="903882"/>
                </a:lnTo>
                <a:lnTo>
                  <a:pt x="694708" y="871689"/>
                </a:lnTo>
                <a:lnTo>
                  <a:pt x="691526" y="840064"/>
                </a:lnTo>
                <a:lnTo>
                  <a:pt x="687948" y="809015"/>
                </a:lnTo>
                <a:lnTo>
                  <a:pt x="683964" y="778546"/>
                </a:lnTo>
                <a:lnTo>
                  <a:pt x="679564" y="748664"/>
                </a:lnTo>
                <a:lnTo>
                  <a:pt x="674735" y="719377"/>
                </a:lnTo>
                <a:lnTo>
                  <a:pt x="669466" y="690688"/>
                </a:lnTo>
                <a:lnTo>
                  <a:pt x="663745" y="662606"/>
                </a:lnTo>
                <a:lnTo>
                  <a:pt x="657563" y="635136"/>
                </a:lnTo>
                <a:lnTo>
                  <a:pt x="650906" y="608285"/>
                </a:lnTo>
                <a:lnTo>
                  <a:pt x="643764" y="582058"/>
                </a:lnTo>
                <a:lnTo>
                  <a:pt x="636126" y="556463"/>
                </a:lnTo>
                <a:lnTo>
                  <a:pt x="627979" y="531504"/>
                </a:lnTo>
                <a:lnTo>
                  <a:pt x="619314" y="507189"/>
                </a:lnTo>
                <a:lnTo>
                  <a:pt x="610118" y="483524"/>
                </a:lnTo>
                <a:lnTo>
                  <a:pt x="600379" y="460515"/>
                </a:lnTo>
                <a:lnTo>
                  <a:pt x="590088" y="438168"/>
                </a:lnTo>
                <a:lnTo>
                  <a:pt x="579232" y="416490"/>
                </a:lnTo>
                <a:lnTo>
                  <a:pt x="567800" y="395486"/>
                </a:lnTo>
                <a:lnTo>
                  <a:pt x="555781" y="375164"/>
                </a:lnTo>
                <a:lnTo>
                  <a:pt x="543163" y="355528"/>
                </a:lnTo>
                <a:lnTo>
                  <a:pt x="516086" y="318344"/>
                </a:lnTo>
                <a:lnTo>
                  <a:pt x="486478" y="283984"/>
                </a:lnTo>
                <a:lnTo>
                  <a:pt x="454249" y="252498"/>
                </a:lnTo>
                <a:lnTo>
                  <a:pt x="419309" y="223936"/>
                </a:lnTo>
                <a:lnTo>
                  <a:pt x="381565" y="198347"/>
                </a:lnTo>
                <a:lnTo>
                  <a:pt x="361614" y="186684"/>
                </a:lnTo>
                <a:lnTo>
                  <a:pt x="340928" y="175783"/>
                </a:lnTo>
                <a:lnTo>
                  <a:pt x="319497" y="165650"/>
                </a:lnTo>
                <a:lnTo>
                  <a:pt x="297308" y="156292"/>
                </a:lnTo>
                <a:lnTo>
                  <a:pt x="274350" y="147715"/>
                </a:lnTo>
                <a:lnTo>
                  <a:pt x="250612" y="139925"/>
                </a:lnTo>
                <a:lnTo>
                  <a:pt x="226083" y="132929"/>
                </a:lnTo>
                <a:lnTo>
                  <a:pt x="200751" y="126732"/>
                </a:lnTo>
                <a:lnTo>
                  <a:pt x="174605" y="121342"/>
                </a:lnTo>
                <a:lnTo>
                  <a:pt x="147634" y="116764"/>
                </a:lnTo>
                <a:lnTo>
                  <a:pt x="119826" y="113003"/>
                </a:lnTo>
                <a:lnTo>
                  <a:pt x="91170" y="110068"/>
                </a:lnTo>
                <a:lnTo>
                  <a:pt x="61654" y="107964"/>
                </a:lnTo>
                <a:lnTo>
                  <a:pt x="31268" y="106696"/>
                </a:lnTo>
                <a:lnTo>
                  <a:pt x="0" y="106272"/>
                </a:lnTo>
                <a:close/>
              </a:path>
            </a:pathLst>
          </a:custGeom>
          <a:solidFill>
            <a:srgbClr val="B44280"/>
          </a:solidFill>
        </p:spPr>
        <p:txBody>
          <a:bodyPr wrap="square">
            <a:noAutofit/>
          </a:bodyPr>
          <a:lstStyle>
            <a:lvl1pPr marL="0" indent="0">
              <a:lnSpc>
                <a:spcPct val="100000"/>
              </a:lnSpc>
              <a:spcBef>
                <a:spcPts val="0"/>
              </a:spcBef>
              <a:spcAft>
                <a:spcPts val="0"/>
              </a:spcAft>
              <a:buFontTx/>
              <a:buNone/>
              <a:defRPr sz="1649">
                <a:noFill/>
                <a:latin typeface="+mn-lt"/>
              </a:defRPr>
            </a:lvl1pPr>
            <a:lvl2pPr marL="0" indent="0">
              <a:lnSpc>
                <a:spcPct val="100000"/>
              </a:lnSpc>
              <a:spcBef>
                <a:spcPts val="0"/>
              </a:spcBef>
              <a:spcAft>
                <a:spcPts val="0"/>
              </a:spcAft>
              <a:buFontTx/>
              <a:buNone/>
              <a:defRPr sz="1649">
                <a:noFill/>
                <a:latin typeface="+mn-lt"/>
              </a:defRPr>
            </a:lvl2pPr>
            <a:lvl3pPr marL="0" indent="0">
              <a:lnSpc>
                <a:spcPct val="100000"/>
              </a:lnSpc>
              <a:spcBef>
                <a:spcPts val="0"/>
              </a:spcBef>
              <a:spcAft>
                <a:spcPts val="0"/>
              </a:spcAft>
              <a:buFontTx/>
              <a:buNone/>
              <a:defRPr sz="1649">
                <a:noFill/>
                <a:latin typeface="+mn-lt"/>
              </a:defRPr>
            </a:lvl3pPr>
            <a:lvl4pPr marL="0" indent="0">
              <a:lnSpc>
                <a:spcPct val="100000"/>
              </a:lnSpc>
              <a:spcBef>
                <a:spcPts val="0"/>
              </a:spcBef>
              <a:spcAft>
                <a:spcPts val="0"/>
              </a:spcAft>
              <a:buFontTx/>
              <a:buNone/>
              <a:defRPr sz="1649">
                <a:noFill/>
                <a:latin typeface="+mn-lt"/>
              </a:defRPr>
            </a:lvl4pPr>
            <a:lvl5pPr marL="0" indent="0">
              <a:lnSpc>
                <a:spcPct val="100000"/>
              </a:lnSpc>
              <a:spcBef>
                <a:spcPts val="0"/>
              </a:spcBef>
              <a:spcAft>
                <a:spcPts val="0"/>
              </a:spcAft>
              <a:buFontTx/>
              <a:buNone/>
              <a:defRPr sz="1649">
                <a:noFill/>
                <a:latin typeface="+mn-lt"/>
              </a:defRPr>
            </a:lvl5pPr>
            <a:lvl6pPr marL="0" indent="0">
              <a:lnSpc>
                <a:spcPct val="100000"/>
              </a:lnSpc>
              <a:spcBef>
                <a:spcPts val="0"/>
              </a:spcBef>
              <a:spcAft>
                <a:spcPts val="0"/>
              </a:spcAft>
              <a:buFontTx/>
              <a:buNone/>
              <a:defRPr sz="1649">
                <a:noFill/>
                <a:latin typeface="+mn-lt"/>
              </a:defRPr>
            </a:lvl6pPr>
            <a:lvl7pPr marL="0" indent="0">
              <a:lnSpc>
                <a:spcPct val="100000"/>
              </a:lnSpc>
              <a:spcBef>
                <a:spcPts val="0"/>
              </a:spcBef>
              <a:spcAft>
                <a:spcPts val="0"/>
              </a:spcAft>
              <a:buFontTx/>
              <a:buNone/>
              <a:defRPr sz="1649">
                <a:noFill/>
                <a:latin typeface="+mn-lt"/>
              </a:defRPr>
            </a:lvl7pPr>
            <a:lvl8pPr marL="0" indent="0">
              <a:lnSpc>
                <a:spcPct val="100000"/>
              </a:lnSpc>
              <a:spcBef>
                <a:spcPts val="0"/>
              </a:spcBef>
              <a:spcAft>
                <a:spcPts val="0"/>
              </a:spcAft>
              <a:buFontTx/>
              <a:buNone/>
              <a:defRPr sz="1649">
                <a:noFill/>
                <a:latin typeface="+mn-lt"/>
              </a:defRPr>
            </a:lvl8pPr>
            <a:lvl9pPr marL="0" indent="0">
              <a:lnSpc>
                <a:spcPct val="100000"/>
              </a:lnSpc>
              <a:spcBef>
                <a:spcPts val="0"/>
              </a:spcBef>
              <a:spcAft>
                <a:spcPts val="0"/>
              </a:spcAft>
              <a:buFontTx/>
              <a:buNone/>
              <a:defRPr sz="1649">
                <a:noFill/>
                <a:latin typeface="+mn-lt"/>
              </a:defRPr>
            </a:lvl9pPr>
          </a:lstStyle>
          <a:p>
            <a:pPr lvl="0"/>
            <a:r>
              <a:rPr lang="da-DK" dirty="0"/>
              <a:t>.</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6EE1813C-833F-4B00-8AC7-CD62351492B7}" type="datetime2">
              <a:rPr lang="da-DK" smtClean="0"/>
              <a:t>4. september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
        <p:nvSpPr>
          <p:cNvPr id="2" name="TextBox 1">
            <a:extLst>
              <a:ext uri="{FF2B5EF4-FFF2-40B4-BE49-F238E27FC236}">
                <a16:creationId xmlns:a16="http://schemas.microsoft.com/office/drawing/2014/main" id="{460C2035-2239-2E22-ADCE-03BC89FA205F}"/>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spTree>
    <p:extLst>
      <p:ext uri="{BB962C8B-B14F-4D97-AF65-F5344CB8AC3E}">
        <p14:creationId xmlns:p14="http://schemas.microsoft.com/office/powerpoint/2010/main" val="2576943856"/>
      </p:ext>
    </p:extLst>
  </p:cSld>
  <p:clrMapOvr>
    <a:masterClrMapping/>
  </p:clrMapOvr>
  <p:extLst>
    <p:ext uri="{DCECCB84-F9BA-43D5-87BE-67443E8EF086}">
      <p15:sldGuideLst xmlns:p15="http://schemas.microsoft.com/office/powerpoint/2012/main">
        <p15:guide id="6" orient="horz" pos="2660">
          <p15:clr>
            <a:srgbClr val="A4A3A4"/>
          </p15:clr>
        </p15:guide>
        <p15:guide id="7" orient="horz" pos="2773">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e billeder og teks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AEED892-4D6B-5AD6-3AEE-884EC0332F62}"/>
              </a:ext>
            </a:extLst>
          </p:cNvPr>
          <p:cNvSpPr>
            <a:spLocks noGrp="1"/>
          </p:cNvSpPr>
          <p:nvPr>
            <p:ph type="pic" sz="quarter" idx="14" hasCustomPrompt="1"/>
          </p:nvPr>
        </p:nvSpPr>
        <p:spPr>
          <a:xfrm>
            <a:off x="890439" y="0"/>
            <a:ext cx="5906569" cy="6963710"/>
          </a:xfrm>
          <a:solidFill>
            <a:schemeClr val="bg1"/>
          </a:solidFill>
        </p:spPr>
        <p:txBody>
          <a:bodyPr tIns="648000" anchor="ctr" anchorCtr="0"/>
          <a:lstStyle>
            <a:lvl1pPr marL="0" indent="0" algn="ctr">
              <a:buNone/>
              <a:defRPr sz="2638"/>
            </a:lvl1pPr>
          </a:lstStyle>
          <a:p>
            <a:r>
              <a:rPr lang="da-DK" noProof="0" dirty="0"/>
              <a:t>Klik for at indsætte billede</a:t>
            </a:r>
          </a:p>
        </p:txBody>
      </p:sp>
      <p:sp>
        <p:nvSpPr>
          <p:cNvPr id="31" name="Picture Placeholder 3">
            <a:extLst>
              <a:ext uri="{FF2B5EF4-FFF2-40B4-BE49-F238E27FC236}">
                <a16:creationId xmlns:a16="http://schemas.microsoft.com/office/drawing/2014/main" id="{0C5AC296-1E96-EE8B-9C85-121FADCDAEEA}"/>
              </a:ext>
            </a:extLst>
          </p:cNvPr>
          <p:cNvSpPr>
            <a:spLocks noGrp="1"/>
          </p:cNvSpPr>
          <p:nvPr>
            <p:ph type="pic" sz="quarter" idx="26" hasCustomPrompt="1"/>
          </p:nvPr>
        </p:nvSpPr>
        <p:spPr>
          <a:xfrm>
            <a:off x="7099755" y="0"/>
            <a:ext cx="5906569" cy="6963710"/>
          </a:xfrm>
          <a:solidFill>
            <a:schemeClr val="bg1"/>
          </a:solidFill>
        </p:spPr>
        <p:txBody>
          <a:bodyPr tIns="648000" anchor="ctr" anchorCtr="0"/>
          <a:lstStyle>
            <a:lvl1pPr marL="0" indent="0" algn="ctr">
              <a:buNone/>
              <a:defRPr sz="2638"/>
            </a:lvl1pPr>
          </a:lstStyle>
          <a:p>
            <a:r>
              <a:rPr lang="da-DK" noProof="0" dirty="0"/>
              <a:t>Klik for at indsætte billede</a:t>
            </a:r>
          </a:p>
        </p:txBody>
      </p:sp>
      <p:sp>
        <p:nvSpPr>
          <p:cNvPr id="3" name="Picture Placeholder 3">
            <a:extLst>
              <a:ext uri="{FF2B5EF4-FFF2-40B4-BE49-F238E27FC236}">
                <a16:creationId xmlns:a16="http://schemas.microsoft.com/office/drawing/2014/main" id="{5F2C9F80-9D2C-1AE1-46B6-2D3A7D8A6976}"/>
              </a:ext>
            </a:extLst>
          </p:cNvPr>
          <p:cNvSpPr>
            <a:spLocks noGrp="1"/>
          </p:cNvSpPr>
          <p:nvPr>
            <p:ph type="pic" sz="quarter" idx="27" hasCustomPrompt="1"/>
          </p:nvPr>
        </p:nvSpPr>
        <p:spPr>
          <a:xfrm>
            <a:off x="13302851" y="0"/>
            <a:ext cx="5906569" cy="6963710"/>
          </a:xfrm>
          <a:solidFill>
            <a:schemeClr val="bg1"/>
          </a:solidFill>
        </p:spPr>
        <p:txBody>
          <a:bodyPr tIns="648000" anchor="ctr" anchorCtr="0"/>
          <a:lstStyle>
            <a:lvl1pPr marL="0" indent="0" algn="ctr">
              <a:buNone/>
              <a:defRPr sz="2638"/>
            </a:lvl1pPr>
          </a:lstStyle>
          <a:p>
            <a:r>
              <a:rPr lang="da-DK" noProof="0" dirty="0"/>
              <a:t>Klik for at indsætte billede</a:t>
            </a:r>
          </a:p>
        </p:txBody>
      </p:sp>
      <p:sp>
        <p:nvSpPr>
          <p:cNvPr id="18" name="Pladsholder til tekst 17">
            <a:extLst>
              <a:ext uri="{FF2B5EF4-FFF2-40B4-BE49-F238E27FC236}">
                <a16:creationId xmlns:a16="http://schemas.microsoft.com/office/drawing/2014/main" id="{7A036220-52A4-5423-2E3D-CA9465DCF383}"/>
              </a:ext>
            </a:extLst>
          </p:cNvPr>
          <p:cNvSpPr>
            <a:spLocks noGrp="1"/>
          </p:cNvSpPr>
          <p:nvPr>
            <p:ph type="body" sz="quarter" idx="21" hasCustomPrompt="1"/>
          </p:nvPr>
        </p:nvSpPr>
        <p:spPr>
          <a:xfrm>
            <a:off x="890439" y="7260544"/>
            <a:ext cx="5906569" cy="2861473"/>
          </a:xfrm>
        </p:spPr>
        <p:txBody>
          <a:bodyPr/>
          <a:lstStyle>
            <a:lvl1pPr>
              <a:defRPr/>
            </a:lvl1pPr>
          </a:lstStyle>
          <a:p>
            <a:pPr lvl="0"/>
            <a:r>
              <a:rPr lang="da-DK" noProof="0" dirty="0"/>
              <a:t>Klik for at tilføje tekst                             Klik ENTER og derefter TAB for at se næste tekstformat                              Klik SHIFT+TAB for at se foregående tekstformat</a:t>
            </a:r>
          </a:p>
          <a:p>
            <a:pPr lvl="1"/>
            <a:r>
              <a:rPr lang="da-DK" noProof="0" dirty="0"/>
              <a:t>Andet Niveau</a:t>
            </a:r>
          </a:p>
        </p:txBody>
      </p:sp>
      <p:sp>
        <p:nvSpPr>
          <p:cNvPr id="20" name="Pladsholder til tekst 19">
            <a:extLst>
              <a:ext uri="{FF2B5EF4-FFF2-40B4-BE49-F238E27FC236}">
                <a16:creationId xmlns:a16="http://schemas.microsoft.com/office/drawing/2014/main" id="{B8BFA8BA-84C0-F72E-A750-BA569C419DF9}"/>
              </a:ext>
            </a:extLst>
          </p:cNvPr>
          <p:cNvSpPr>
            <a:spLocks noGrp="1"/>
          </p:cNvSpPr>
          <p:nvPr>
            <p:ph type="body" sz="quarter" idx="22" hasCustomPrompt="1"/>
          </p:nvPr>
        </p:nvSpPr>
        <p:spPr>
          <a:xfrm>
            <a:off x="7099755" y="7260544"/>
            <a:ext cx="5906569" cy="2861473"/>
          </a:xfrm>
        </p:spPr>
        <p:txBody>
          <a:bodyPr/>
          <a:lstStyle>
            <a:lvl1pPr>
              <a:defRPr/>
            </a:lvl1pPr>
          </a:lstStyle>
          <a:p>
            <a:pPr lvl="0"/>
            <a:r>
              <a:rPr lang="da-DK" noProof="0" dirty="0"/>
              <a:t>Klik for at tilføje tekst                         Klik ENTER og derefter TAB for at se næste tekstformat                                Klik SHIFT+TAB for at se foregående tekstformat</a:t>
            </a:r>
          </a:p>
          <a:p>
            <a:pPr lvl="1"/>
            <a:r>
              <a:rPr lang="da-DK" noProof="0" dirty="0"/>
              <a:t>Andet Niveau</a:t>
            </a:r>
          </a:p>
        </p:txBody>
      </p:sp>
      <p:sp>
        <p:nvSpPr>
          <p:cNvPr id="2" name="Pladsholder til tekst 21">
            <a:extLst>
              <a:ext uri="{FF2B5EF4-FFF2-40B4-BE49-F238E27FC236}">
                <a16:creationId xmlns:a16="http://schemas.microsoft.com/office/drawing/2014/main" id="{B9E2D20B-4753-F312-1E3D-2FCF85F1B474}"/>
              </a:ext>
            </a:extLst>
          </p:cNvPr>
          <p:cNvSpPr>
            <a:spLocks noGrp="1"/>
          </p:cNvSpPr>
          <p:nvPr>
            <p:ph type="body" sz="quarter" idx="23" hasCustomPrompt="1"/>
          </p:nvPr>
        </p:nvSpPr>
        <p:spPr>
          <a:xfrm>
            <a:off x="13302851" y="7260544"/>
            <a:ext cx="5906569" cy="2861473"/>
          </a:xfrm>
        </p:spPr>
        <p:txBody>
          <a:bodyPr/>
          <a:lstStyle/>
          <a:p>
            <a:pPr lvl="0"/>
            <a:r>
              <a:rPr lang="da-DK" noProof="0" dirty="0"/>
              <a:t>Klik for at tilføje tekst                         Klik ENTER og derefter TAB for at se næste tekstformat                                Klik SHIFT+TAB for at se foregående tekstformat</a:t>
            </a:r>
          </a:p>
          <a:p>
            <a:pPr lvl="1"/>
            <a:r>
              <a:rPr lang="da-DK" noProof="0" dirty="0"/>
              <a:t>Andet Niveau</a:t>
            </a:r>
          </a:p>
        </p:txBody>
      </p:sp>
      <p:sp>
        <p:nvSpPr>
          <p:cNvPr id="35" name="Makro grafik 1">
            <a:extLst>
              <a:ext uri="{FF2B5EF4-FFF2-40B4-BE49-F238E27FC236}">
                <a16:creationId xmlns:a16="http://schemas.microsoft.com/office/drawing/2014/main" id="{7C623DFE-050D-8EBF-2AB6-73D6BB690D9E}"/>
              </a:ext>
            </a:extLst>
          </p:cNvPr>
          <p:cNvSpPr>
            <a:spLocks noGrp="1" noChangeAspect="1"/>
          </p:cNvSpPr>
          <p:nvPr>
            <p:ph type="body" sz="quarter" idx="24" hasCustomPrompt="1"/>
          </p:nvPr>
        </p:nvSpPr>
        <p:spPr>
          <a:xfrm>
            <a:off x="5266887" y="1114820"/>
            <a:ext cx="1812476" cy="1927768"/>
          </a:xfrm>
          <a:custGeom>
            <a:avLst/>
            <a:gdLst>
              <a:gd name="connsiteX0" fmla="*/ 491891 w 1099164"/>
              <a:gd name="connsiteY0" fmla="*/ 0 h 1169000"/>
              <a:gd name="connsiteX1" fmla="*/ 607273 w 1099164"/>
              <a:gd name="connsiteY1" fmla="*/ 0 h 1169000"/>
              <a:gd name="connsiteX2" fmla="*/ 604236 w 1099164"/>
              <a:gd name="connsiteY2" fmla="*/ 513145 h 1169000"/>
              <a:gd name="connsiteX3" fmla="*/ 1041473 w 1099164"/>
              <a:gd name="connsiteY3" fmla="*/ 255054 h 1169000"/>
              <a:gd name="connsiteX4" fmla="*/ 1099164 w 1099164"/>
              <a:gd name="connsiteY4" fmla="*/ 349181 h 1169000"/>
              <a:gd name="connsiteX5" fmla="*/ 658891 w 1099164"/>
              <a:gd name="connsiteY5" fmla="*/ 601199 h 1169000"/>
              <a:gd name="connsiteX6" fmla="*/ 1099164 w 1099164"/>
              <a:gd name="connsiteY6" fmla="*/ 847145 h 1169000"/>
              <a:gd name="connsiteX7" fmla="*/ 1041473 w 1099164"/>
              <a:gd name="connsiteY7" fmla="*/ 941272 h 1169000"/>
              <a:gd name="connsiteX8" fmla="*/ 604236 w 1099164"/>
              <a:gd name="connsiteY8" fmla="*/ 683181 h 1169000"/>
              <a:gd name="connsiteX9" fmla="*/ 607273 w 1099164"/>
              <a:gd name="connsiteY9" fmla="*/ 1169000 h 1169000"/>
              <a:gd name="connsiteX10" fmla="*/ 491891 w 1099164"/>
              <a:gd name="connsiteY10" fmla="*/ 1169000 h 1169000"/>
              <a:gd name="connsiteX11" fmla="*/ 497964 w 1099164"/>
              <a:gd name="connsiteY11" fmla="*/ 683181 h 1169000"/>
              <a:gd name="connsiteX12" fmla="*/ 60727 w 1099164"/>
              <a:gd name="connsiteY12" fmla="*/ 941272 h 1169000"/>
              <a:gd name="connsiteX13" fmla="*/ 0 w 1099164"/>
              <a:gd name="connsiteY13" fmla="*/ 847145 h 1169000"/>
              <a:gd name="connsiteX14" fmla="*/ 446346 w 1099164"/>
              <a:gd name="connsiteY14" fmla="*/ 601199 h 1169000"/>
              <a:gd name="connsiteX15" fmla="*/ 0 w 1099164"/>
              <a:gd name="connsiteY15" fmla="*/ 349181 h 1169000"/>
              <a:gd name="connsiteX16" fmla="*/ 60727 w 1099164"/>
              <a:gd name="connsiteY16" fmla="*/ 255054 h 1169000"/>
              <a:gd name="connsiteX17" fmla="*/ 497964 w 1099164"/>
              <a:gd name="connsiteY17" fmla="*/ 513145 h 116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9164" h="1169000">
                <a:moveTo>
                  <a:pt x="491891" y="0"/>
                </a:moveTo>
                <a:lnTo>
                  <a:pt x="607273" y="0"/>
                </a:lnTo>
                <a:lnTo>
                  <a:pt x="604236" y="513145"/>
                </a:lnTo>
                <a:lnTo>
                  <a:pt x="1041473" y="255054"/>
                </a:lnTo>
                <a:lnTo>
                  <a:pt x="1099164" y="349181"/>
                </a:lnTo>
                <a:lnTo>
                  <a:pt x="658891" y="601199"/>
                </a:lnTo>
                <a:lnTo>
                  <a:pt x="1099164" y="847145"/>
                </a:lnTo>
                <a:lnTo>
                  <a:pt x="1041473" y="941272"/>
                </a:lnTo>
                <a:lnTo>
                  <a:pt x="604236" y="683181"/>
                </a:lnTo>
                <a:lnTo>
                  <a:pt x="607273" y="1169000"/>
                </a:lnTo>
                <a:lnTo>
                  <a:pt x="491891" y="1169000"/>
                </a:lnTo>
                <a:lnTo>
                  <a:pt x="497964" y="683181"/>
                </a:lnTo>
                <a:lnTo>
                  <a:pt x="60727" y="941272"/>
                </a:lnTo>
                <a:lnTo>
                  <a:pt x="0" y="847145"/>
                </a:lnTo>
                <a:lnTo>
                  <a:pt x="446346" y="601199"/>
                </a:lnTo>
                <a:lnTo>
                  <a:pt x="0" y="349181"/>
                </a:lnTo>
                <a:lnTo>
                  <a:pt x="60727" y="255054"/>
                </a:lnTo>
                <a:lnTo>
                  <a:pt x="497964" y="513145"/>
                </a:lnTo>
                <a:close/>
              </a:path>
            </a:pathLst>
          </a:custGeom>
          <a:solidFill>
            <a:srgbClr val="88C66D"/>
          </a:solidFill>
        </p:spPr>
        <p:txBody>
          <a:bodyPr wrap="square">
            <a:noAutofit/>
          </a:bodyPr>
          <a:lstStyle>
            <a:lvl1pPr marL="0" indent="0">
              <a:lnSpc>
                <a:spcPct val="100000"/>
              </a:lnSpc>
              <a:spcBef>
                <a:spcPts val="0"/>
              </a:spcBef>
              <a:spcAft>
                <a:spcPts val="0"/>
              </a:spcAft>
              <a:buFontTx/>
              <a:buNone/>
              <a:defRPr sz="1649">
                <a:noFill/>
                <a:latin typeface="+mn-lt"/>
              </a:defRPr>
            </a:lvl1pPr>
            <a:lvl2pPr marL="0" indent="0">
              <a:lnSpc>
                <a:spcPct val="100000"/>
              </a:lnSpc>
              <a:spcBef>
                <a:spcPts val="0"/>
              </a:spcBef>
              <a:spcAft>
                <a:spcPts val="0"/>
              </a:spcAft>
              <a:buFontTx/>
              <a:buNone/>
              <a:defRPr sz="1649">
                <a:noFill/>
                <a:latin typeface="+mn-lt"/>
              </a:defRPr>
            </a:lvl2pPr>
            <a:lvl3pPr marL="0" indent="0">
              <a:lnSpc>
                <a:spcPct val="100000"/>
              </a:lnSpc>
              <a:spcBef>
                <a:spcPts val="0"/>
              </a:spcBef>
              <a:spcAft>
                <a:spcPts val="0"/>
              </a:spcAft>
              <a:buFontTx/>
              <a:buNone/>
              <a:defRPr sz="1649">
                <a:noFill/>
                <a:latin typeface="+mn-lt"/>
              </a:defRPr>
            </a:lvl3pPr>
            <a:lvl4pPr marL="0" indent="0">
              <a:lnSpc>
                <a:spcPct val="100000"/>
              </a:lnSpc>
              <a:spcBef>
                <a:spcPts val="0"/>
              </a:spcBef>
              <a:spcAft>
                <a:spcPts val="0"/>
              </a:spcAft>
              <a:buFontTx/>
              <a:buNone/>
              <a:defRPr sz="1649">
                <a:noFill/>
                <a:latin typeface="+mn-lt"/>
              </a:defRPr>
            </a:lvl4pPr>
            <a:lvl5pPr marL="0" indent="0">
              <a:lnSpc>
                <a:spcPct val="100000"/>
              </a:lnSpc>
              <a:spcBef>
                <a:spcPts val="0"/>
              </a:spcBef>
              <a:spcAft>
                <a:spcPts val="0"/>
              </a:spcAft>
              <a:buFontTx/>
              <a:buNone/>
              <a:defRPr sz="1649">
                <a:noFill/>
                <a:latin typeface="+mn-lt"/>
              </a:defRPr>
            </a:lvl5pPr>
            <a:lvl6pPr marL="0" indent="0">
              <a:lnSpc>
                <a:spcPct val="100000"/>
              </a:lnSpc>
              <a:spcBef>
                <a:spcPts val="0"/>
              </a:spcBef>
              <a:spcAft>
                <a:spcPts val="0"/>
              </a:spcAft>
              <a:buFontTx/>
              <a:buNone/>
              <a:defRPr sz="1649">
                <a:noFill/>
                <a:latin typeface="+mn-lt"/>
              </a:defRPr>
            </a:lvl6pPr>
            <a:lvl7pPr marL="0" indent="0">
              <a:lnSpc>
                <a:spcPct val="100000"/>
              </a:lnSpc>
              <a:spcBef>
                <a:spcPts val="0"/>
              </a:spcBef>
              <a:spcAft>
                <a:spcPts val="0"/>
              </a:spcAft>
              <a:buFontTx/>
              <a:buNone/>
              <a:defRPr sz="1649">
                <a:noFill/>
                <a:latin typeface="+mn-lt"/>
              </a:defRPr>
            </a:lvl7pPr>
            <a:lvl8pPr marL="0" indent="0">
              <a:lnSpc>
                <a:spcPct val="100000"/>
              </a:lnSpc>
              <a:spcBef>
                <a:spcPts val="0"/>
              </a:spcBef>
              <a:spcAft>
                <a:spcPts val="0"/>
              </a:spcAft>
              <a:buFontTx/>
              <a:buNone/>
              <a:defRPr sz="1649">
                <a:noFill/>
                <a:latin typeface="+mn-lt"/>
              </a:defRPr>
            </a:lvl8pPr>
            <a:lvl9pPr marL="0" indent="0">
              <a:lnSpc>
                <a:spcPct val="100000"/>
              </a:lnSpc>
              <a:spcBef>
                <a:spcPts val="0"/>
              </a:spcBef>
              <a:spcAft>
                <a:spcPts val="0"/>
              </a:spcAft>
              <a:buFontTx/>
              <a:buNone/>
              <a:defRPr sz="1649">
                <a:noFill/>
                <a:latin typeface="+mn-lt"/>
              </a:defRPr>
            </a:lvl9pPr>
          </a:lstStyle>
          <a:p>
            <a:pPr lvl="0"/>
            <a:r>
              <a:rPr lang="da-DK" dirty="0"/>
              <a:t>.</a:t>
            </a:r>
          </a:p>
        </p:txBody>
      </p:sp>
      <p:sp>
        <p:nvSpPr>
          <p:cNvPr id="37" name="Makro grafik 2">
            <a:extLst>
              <a:ext uri="{FF2B5EF4-FFF2-40B4-BE49-F238E27FC236}">
                <a16:creationId xmlns:a16="http://schemas.microsoft.com/office/drawing/2014/main" id="{B01E448D-548C-DEA9-6590-C279C5C3F197}"/>
              </a:ext>
            </a:extLst>
          </p:cNvPr>
          <p:cNvSpPr>
            <a:spLocks noGrp="1" noChangeAspect="1"/>
          </p:cNvSpPr>
          <p:nvPr>
            <p:ph type="body" sz="quarter" idx="25" hasCustomPrompt="1"/>
          </p:nvPr>
        </p:nvSpPr>
        <p:spPr>
          <a:xfrm>
            <a:off x="12484778" y="2554354"/>
            <a:ext cx="2724811" cy="3905606"/>
          </a:xfrm>
          <a:custGeom>
            <a:avLst/>
            <a:gdLst>
              <a:gd name="connsiteX0" fmla="*/ 984444 w 1652444"/>
              <a:gd name="connsiteY0" fmla="*/ 15381 h 2368363"/>
              <a:gd name="connsiteX1" fmla="*/ 1652444 w 1652444"/>
              <a:gd name="connsiteY1" fmla="*/ 15381 h 2368363"/>
              <a:gd name="connsiteX2" fmla="*/ 1652444 w 1652444"/>
              <a:gd name="connsiteY2" fmla="*/ 121261 h 2368363"/>
              <a:gd name="connsiteX3" fmla="*/ 1652444 w 1652444"/>
              <a:gd name="connsiteY3" fmla="*/ 2252660 h 2368363"/>
              <a:gd name="connsiteX4" fmla="*/ 1652444 w 1652444"/>
              <a:gd name="connsiteY4" fmla="*/ 2359307 h 2368363"/>
              <a:gd name="connsiteX5" fmla="*/ 984444 w 1652444"/>
              <a:gd name="connsiteY5" fmla="*/ 2359307 h 2368363"/>
              <a:gd name="connsiteX6" fmla="*/ 984444 w 1652444"/>
              <a:gd name="connsiteY6" fmla="*/ 2252660 h 2368363"/>
              <a:gd name="connsiteX7" fmla="*/ 1530989 w 1652444"/>
              <a:gd name="connsiteY7" fmla="*/ 2252660 h 2368363"/>
              <a:gd name="connsiteX8" fmla="*/ 1530989 w 1652444"/>
              <a:gd name="connsiteY8" fmla="*/ 121261 h 2368363"/>
              <a:gd name="connsiteX9" fmla="*/ 984444 w 1652444"/>
              <a:gd name="connsiteY9" fmla="*/ 121261 h 2368363"/>
              <a:gd name="connsiteX10" fmla="*/ 0 w 1652444"/>
              <a:gd name="connsiteY10" fmla="*/ 0 h 2368363"/>
              <a:gd name="connsiteX11" fmla="*/ 32009 w 1652444"/>
              <a:gd name="connsiteY11" fmla="*/ 371 h 2368363"/>
              <a:gd name="connsiteX12" fmla="*/ 63234 w 1652444"/>
              <a:gd name="connsiteY12" fmla="*/ 1481 h 2368363"/>
              <a:gd name="connsiteX13" fmla="*/ 93683 w 1652444"/>
              <a:gd name="connsiteY13" fmla="*/ 3325 h 2368363"/>
              <a:gd name="connsiteX14" fmla="*/ 123364 w 1652444"/>
              <a:gd name="connsiteY14" fmla="*/ 5896 h 2368363"/>
              <a:gd name="connsiteX15" fmla="*/ 152286 w 1652444"/>
              <a:gd name="connsiteY15" fmla="*/ 9190 h 2368363"/>
              <a:gd name="connsiteX16" fmla="*/ 180459 w 1652444"/>
              <a:gd name="connsiteY16" fmla="*/ 13201 h 2368363"/>
              <a:gd name="connsiteX17" fmla="*/ 207890 w 1652444"/>
              <a:gd name="connsiteY17" fmla="*/ 17925 h 2368363"/>
              <a:gd name="connsiteX18" fmla="*/ 234587 w 1652444"/>
              <a:gd name="connsiteY18" fmla="*/ 23355 h 2368363"/>
              <a:gd name="connsiteX19" fmla="*/ 260561 w 1652444"/>
              <a:gd name="connsiteY19" fmla="*/ 29486 h 2368363"/>
              <a:gd name="connsiteX20" fmla="*/ 285818 w 1652444"/>
              <a:gd name="connsiteY20" fmla="*/ 36314 h 2368363"/>
              <a:gd name="connsiteX21" fmla="*/ 310368 w 1652444"/>
              <a:gd name="connsiteY21" fmla="*/ 43831 h 2368363"/>
              <a:gd name="connsiteX22" fmla="*/ 334219 w 1652444"/>
              <a:gd name="connsiteY22" fmla="*/ 52033 h 2368363"/>
              <a:gd name="connsiteX23" fmla="*/ 357381 w 1652444"/>
              <a:gd name="connsiteY23" fmla="*/ 60916 h 2368363"/>
              <a:gd name="connsiteX24" fmla="*/ 379860 w 1652444"/>
              <a:gd name="connsiteY24" fmla="*/ 70472 h 2368363"/>
              <a:gd name="connsiteX25" fmla="*/ 401667 w 1652444"/>
              <a:gd name="connsiteY25" fmla="*/ 80697 h 2368363"/>
              <a:gd name="connsiteX26" fmla="*/ 422809 w 1652444"/>
              <a:gd name="connsiteY26" fmla="*/ 91586 h 2368363"/>
              <a:gd name="connsiteX27" fmla="*/ 443297 w 1652444"/>
              <a:gd name="connsiteY27" fmla="*/ 103133 h 2368363"/>
              <a:gd name="connsiteX28" fmla="*/ 463136 w 1652444"/>
              <a:gd name="connsiteY28" fmla="*/ 115333 h 2368363"/>
              <a:gd name="connsiteX29" fmla="*/ 482337 w 1652444"/>
              <a:gd name="connsiteY29" fmla="*/ 128180 h 2368363"/>
              <a:gd name="connsiteX30" fmla="*/ 518858 w 1652444"/>
              <a:gd name="connsiteY30" fmla="*/ 155795 h 2368363"/>
              <a:gd name="connsiteX31" fmla="*/ 552927 w 1652444"/>
              <a:gd name="connsiteY31" fmla="*/ 185936 h 2368363"/>
              <a:gd name="connsiteX32" fmla="*/ 584614 w 1652444"/>
              <a:gd name="connsiteY32" fmla="*/ 218558 h 2368363"/>
              <a:gd name="connsiteX33" fmla="*/ 613987 w 1652444"/>
              <a:gd name="connsiteY33" fmla="*/ 253619 h 2368363"/>
              <a:gd name="connsiteX34" fmla="*/ 627828 w 1652444"/>
              <a:gd name="connsiteY34" fmla="*/ 272050 h 2368363"/>
              <a:gd name="connsiteX35" fmla="*/ 641115 w 1652444"/>
              <a:gd name="connsiteY35" fmla="*/ 291076 h 2368363"/>
              <a:gd name="connsiteX36" fmla="*/ 653859 w 1652444"/>
              <a:gd name="connsiteY36" fmla="*/ 310690 h 2368363"/>
              <a:gd name="connsiteX37" fmla="*/ 666067 w 1652444"/>
              <a:gd name="connsiteY37" fmla="*/ 330886 h 2368363"/>
              <a:gd name="connsiteX38" fmla="*/ 677748 w 1652444"/>
              <a:gd name="connsiteY38" fmla="*/ 351661 h 2368363"/>
              <a:gd name="connsiteX39" fmla="*/ 688911 w 1652444"/>
              <a:gd name="connsiteY39" fmla="*/ 373007 h 2368363"/>
              <a:gd name="connsiteX40" fmla="*/ 699564 w 1652444"/>
              <a:gd name="connsiteY40" fmla="*/ 394920 h 2368363"/>
              <a:gd name="connsiteX41" fmla="*/ 709715 w 1652444"/>
              <a:gd name="connsiteY41" fmla="*/ 417394 h 2368363"/>
              <a:gd name="connsiteX42" fmla="*/ 719375 w 1652444"/>
              <a:gd name="connsiteY42" fmla="*/ 440424 h 2368363"/>
              <a:gd name="connsiteX43" fmla="*/ 728550 w 1652444"/>
              <a:gd name="connsiteY43" fmla="*/ 464005 h 2368363"/>
              <a:gd name="connsiteX44" fmla="*/ 737250 w 1652444"/>
              <a:gd name="connsiteY44" fmla="*/ 488131 h 2368363"/>
              <a:gd name="connsiteX45" fmla="*/ 745483 w 1652444"/>
              <a:gd name="connsiteY45" fmla="*/ 512797 h 2368363"/>
              <a:gd name="connsiteX46" fmla="*/ 753258 w 1652444"/>
              <a:gd name="connsiteY46" fmla="*/ 537997 h 2368363"/>
              <a:gd name="connsiteX47" fmla="*/ 760583 w 1652444"/>
              <a:gd name="connsiteY47" fmla="*/ 563727 h 2368363"/>
              <a:gd name="connsiteX48" fmla="*/ 767468 w 1652444"/>
              <a:gd name="connsiteY48" fmla="*/ 589980 h 2368363"/>
              <a:gd name="connsiteX49" fmla="*/ 773919 w 1652444"/>
              <a:gd name="connsiteY49" fmla="*/ 616751 h 2368363"/>
              <a:gd name="connsiteX50" fmla="*/ 779947 w 1652444"/>
              <a:gd name="connsiteY50" fmla="*/ 644036 h 2368363"/>
              <a:gd name="connsiteX51" fmla="*/ 785559 w 1652444"/>
              <a:gd name="connsiteY51" fmla="*/ 671828 h 2368363"/>
              <a:gd name="connsiteX52" fmla="*/ 790765 w 1652444"/>
              <a:gd name="connsiteY52" fmla="*/ 700122 h 2368363"/>
              <a:gd name="connsiteX53" fmla="*/ 795573 w 1652444"/>
              <a:gd name="connsiteY53" fmla="*/ 728914 h 2368363"/>
              <a:gd name="connsiteX54" fmla="*/ 799991 w 1652444"/>
              <a:gd name="connsiteY54" fmla="*/ 758196 h 2368363"/>
              <a:gd name="connsiteX55" fmla="*/ 804029 w 1652444"/>
              <a:gd name="connsiteY55" fmla="*/ 787965 h 2368363"/>
              <a:gd name="connsiteX56" fmla="*/ 807694 w 1652444"/>
              <a:gd name="connsiteY56" fmla="*/ 818214 h 2368363"/>
              <a:gd name="connsiteX57" fmla="*/ 810995 w 1652444"/>
              <a:gd name="connsiteY57" fmla="*/ 848939 h 2368363"/>
              <a:gd name="connsiteX58" fmla="*/ 813941 w 1652444"/>
              <a:gd name="connsiteY58" fmla="*/ 880134 h 2368363"/>
              <a:gd name="connsiteX59" fmla="*/ 816541 w 1652444"/>
              <a:gd name="connsiteY59" fmla="*/ 911793 h 2368363"/>
              <a:gd name="connsiteX60" fmla="*/ 818802 w 1652444"/>
              <a:gd name="connsiteY60" fmla="*/ 943911 h 2368363"/>
              <a:gd name="connsiteX61" fmla="*/ 820734 w 1652444"/>
              <a:gd name="connsiteY61" fmla="*/ 976483 h 2368363"/>
              <a:gd name="connsiteX62" fmla="*/ 822345 w 1652444"/>
              <a:gd name="connsiteY62" fmla="*/ 1009504 h 2368363"/>
              <a:gd name="connsiteX63" fmla="*/ 823645 w 1652444"/>
              <a:gd name="connsiteY63" fmla="*/ 1042967 h 2368363"/>
              <a:gd name="connsiteX64" fmla="*/ 824641 w 1652444"/>
              <a:gd name="connsiteY64" fmla="*/ 1076869 h 2368363"/>
              <a:gd name="connsiteX65" fmla="*/ 825341 w 1652444"/>
              <a:gd name="connsiteY65" fmla="*/ 1111203 h 2368363"/>
              <a:gd name="connsiteX66" fmla="*/ 825755 w 1652444"/>
              <a:gd name="connsiteY66" fmla="*/ 1145963 h 2368363"/>
              <a:gd name="connsiteX67" fmla="*/ 825891 w 1652444"/>
              <a:gd name="connsiteY67" fmla="*/ 1181145 h 2368363"/>
              <a:gd name="connsiteX68" fmla="*/ 825757 w 1652444"/>
              <a:gd name="connsiteY68" fmla="*/ 1216476 h 2368363"/>
              <a:gd name="connsiteX69" fmla="*/ 825350 w 1652444"/>
              <a:gd name="connsiteY69" fmla="*/ 1251386 h 2368363"/>
              <a:gd name="connsiteX70" fmla="*/ 824661 w 1652444"/>
              <a:gd name="connsiteY70" fmla="*/ 1285869 h 2368363"/>
              <a:gd name="connsiteX71" fmla="*/ 823681 w 1652444"/>
              <a:gd name="connsiteY71" fmla="*/ 1319919 h 2368363"/>
              <a:gd name="connsiteX72" fmla="*/ 822402 w 1652444"/>
              <a:gd name="connsiteY72" fmla="*/ 1353531 h 2368363"/>
              <a:gd name="connsiteX73" fmla="*/ 820814 w 1652444"/>
              <a:gd name="connsiteY73" fmla="*/ 1386700 h 2368363"/>
              <a:gd name="connsiteX74" fmla="*/ 818909 w 1652444"/>
              <a:gd name="connsiteY74" fmla="*/ 1419420 h 2368363"/>
              <a:gd name="connsiteX75" fmla="*/ 816677 w 1652444"/>
              <a:gd name="connsiteY75" fmla="*/ 1451685 h 2368363"/>
              <a:gd name="connsiteX76" fmla="*/ 814111 w 1652444"/>
              <a:gd name="connsiteY76" fmla="*/ 1483490 h 2368363"/>
              <a:gd name="connsiteX77" fmla="*/ 811200 w 1652444"/>
              <a:gd name="connsiteY77" fmla="*/ 1514831 h 2368363"/>
              <a:gd name="connsiteX78" fmla="*/ 807937 w 1652444"/>
              <a:gd name="connsiteY78" fmla="*/ 1545700 h 2368363"/>
              <a:gd name="connsiteX79" fmla="*/ 804312 w 1652444"/>
              <a:gd name="connsiteY79" fmla="*/ 1576094 h 2368363"/>
              <a:gd name="connsiteX80" fmla="*/ 800317 w 1652444"/>
              <a:gd name="connsiteY80" fmla="*/ 1606006 h 2368363"/>
              <a:gd name="connsiteX81" fmla="*/ 795943 w 1652444"/>
              <a:gd name="connsiteY81" fmla="*/ 1635430 h 2368363"/>
              <a:gd name="connsiteX82" fmla="*/ 791181 w 1652444"/>
              <a:gd name="connsiteY82" fmla="*/ 1664362 h 2368363"/>
              <a:gd name="connsiteX83" fmla="*/ 786022 w 1652444"/>
              <a:gd name="connsiteY83" fmla="*/ 1692796 h 2368363"/>
              <a:gd name="connsiteX84" fmla="*/ 780458 w 1652444"/>
              <a:gd name="connsiteY84" fmla="*/ 1720727 h 2368363"/>
              <a:gd name="connsiteX85" fmla="*/ 774479 w 1652444"/>
              <a:gd name="connsiteY85" fmla="*/ 1748148 h 2368363"/>
              <a:gd name="connsiteX86" fmla="*/ 768076 w 1652444"/>
              <a:gd name="connsiteY86" fmla="*/ 1775055 h 2368363"/>
              <a:gd name="connsiteX87" fmla="*/ 761241 w 1652444"/>
              <a:gd name="connsiteY87" fmla="*/ 1801442 h 2368363"/>
              <a:gd name="connsiteX88" fmla="*/ 753966 w 1652444"/>
              <a:gd name="connsiteY88" fmla="*/ 1827305 h 2368363"/>
              <a:gd name="connsiteX89" fmla="*/ 746241 w 1652444"/>
              <a:gd name="connsiteY89" fmla="*/ 1852636 h 2368363"/>
              <a:gd name="connsiteX90" fmla="*/ 738057 w 1652444"/>
              <a:gd name="connsiteY90" fmla="*/ 1877431 h 2368363"/>
              <a:gd name="connsiteX91" fmla="*/ 729406 w 1652444"/>
              <a:gd name="connsiteY91" fmla="*/ 1901684 h 2368363"/>
              <a:gd name="connsiteX92" fmla="*/ 720278 w 1652444"/>
              <a:gd name="connsiteY92" fmla="*/ 1925390 h 2368363"/>
              <a:gd name="connsiteX93" fmla="*/ 710665 w 1652444"/>
              <a:gd name="connsiteY93" fmla="*/ 1948543 h 2368363"/>
              <a:gd name="connsiteX94" fmla="*/ 700559 w 1652444"/>
              <a:gd name="connsiteY94" fmla="*/ 1971139 h 2368363"/>
              <a:gd name="connsiteX95" fmla="*/ 689949 w 1652444"/>
              <a:gd name="connsiteY95" fmla="*/ 1993171 h 2368363"/>
              <a:gd name="connsiteX96" fmla="*/ 678828 w 1652444"/>
              <a:gd name="connsiteY96" fmla="*/ 2014634 h 2368363"/>
              <a:gd name="connsiteX97" fmla="*/ 667187 w 1652444"/>
              <a:gd name="connsiteY97" fmla="*/ 2035522 h 2368363"/>
              <a:gd name="connsiteX98" fmla="*/ 655016 w 1652444"/>
              <a:gd name="connsiteY98" fmla="*/ 2055830 h 2368363"/>
              <a:gd name="connsiteX99" fmla="*/ 642307 w 1652444"/>
              <a:gd name="connsiteY99" fmla="*/ 2075554 h 2368363"/>
              <a:gd name="connsiteX100" fmla="*/ 629052 w 1652444"/>
              <a:gd name="connsiteY100" fmla="*/ 2094686 h 2368363"/>
              <a:gd name="connsiteX101" fmla="*/ 615240 w 1652444"/>
              <a:gd name="connsiteY101" fmla="*/ 2113223 h 2368363"/>
              <a:gd name="connsiteX102" fmla="*/ 585914 w 1652444"/>
              <a:gd name="connsiteY102" fmla="*/ 2148484 h 2368363"/>
              <a:gd name="connsiteX103" fmla="*/ 554260 w 1652444"/>
              <a:gd name="connsiteY103" fmla="*/ 2181295 h 2368363"/>
              <a:gd name="connsiteX104" fmla="*/ 520206 w 1652444"/>
              <a:gd name="connsiteY104" fmla="*/ 2211611 h 2368363"/>
              <a:gd name="connsiteX105" fmla="*/ 483682 w 1652444"/>
              <a:gd name="connsiteY105" fmla="*/ 2239390 h 2368363"/>
              <a:gd name="connsiteX106" fmla="*/ 464472 w 1652444"/>
              <a:gd name="connsiteY106" fmla="*/ 2252315 h 2368363"/>
              <a:gd name="connsiteX107" fmla="*/ 444617 w 1652444"/>
              <a:gd name="connsiteY107" fmla="*/ 2264587 h 2368363"/>
              <a:gd name="connsiteX108" fmla="*/ 424110 w 1652444"/>
              <a:gd name="connsiteY108" fmla="*/ 2276205 h 2368363"/>
              <a:gd name="connsiteX109" fmla="*/ 402941 w 1652444"/>
              <a:gd name="connsiteY109" fmla="*/ 2287159 h 2368363"/>
              <a:gd name="connsiteX110" fmla="*/ 381102 w 1652444"/>
              <a:gd name="connsiteY110" fmla="*/ 2297448 h 2368363"/>
              <a:gd name="connsiteX111" fmla="*/ 358583 w 1652444"/>
              <a:gd name="connsiteY111" fmla="*/ 2307062 h 2368363"/>
              <a:gd name="connsiteX112" fmla="*/ 335376 w 1652444"/>
              <a:gd name="connsiteY112" fmla="*/ 2316000 h 2368363"/>
              <a:gd name="connsiteX113" fmla="*/ 311472 w 1652444"/>
              <a:gd name="connsiteY113" fmla="*/ 2324254 h 2368363"/>
              <a:gd name="connsiteX114" fmla="*/ 286862 w 1652444"/>
              <a:gd name="connsiteY114" fmla="*/ 2331818 h 2368363"/>
              <a:gd name="connsiteX115" fmla="*/ 261537 w 1652444"/>
              <a:gd name="connsiteY115" fmla="*/ 2338687 h 2368363"/>
              <a:gd name="connsiteX116" fmla="*/ 235489 w 1652444"/>
              <a:gd name="connsiteY116" fmla="*/ 2344857 h 2368363"/>
              <a:gd name="connsiteX117" fmla="*/ 208709 w 1652444"/>
              <a:gd name="connsiteY117" fmla="*/ 2350322 h 2368363"/>
              <a:gd name="connsiteX118" fmla="*/ 181187 w 1652444"/>
              <a:gd name="connsiteY118" fmla="*/ 2355076 h 2368363"/>
              <a:gd name="connsiteX119" fmla="*/ 152916 w 1652444"/>
              <a:gd name="connsiteY119" fmla="*/ 2359113 h 2368363"/>
              <a:gd name="connsiteX120" fmla="*/ 123886 w 1652444"/>
              <a:gd name="connsiteY120" fmla="*/ 2362428 h 2368363"/>
              <a:gd name="connsiteX121" fmla="*/ 94088 w 1652444"/>
              <a:gd name="connsiteY121" fmla="*/ 2365016 h 2368363"/>
              <a:gd name="connsiteX122" fmla="*/ 63513 w 1652444"/>
              <a:gd name="connsiteY122" fmla="*/ 2366872 h 2368363"/>
              <a:gd name="connsiteX123" fmla="*/ 32154 w 1652444"/>
              <a:gd name="connsiteY123" fmla="*/ 2367989 h 2368363"/>
              <a:gd name="connsiteX124" fmla="*/ 0 w 1652444"/>
              <a:gd name="connsiteY124" fmla="*/ 2368363 h 2368363"/>
              <a:gd name="connsiteX125" fmla="*/ 0 w 1652444"/>
              <a:gd name="connsiteY125" fmla="*/ 2262090 h 2368363"/>
              <a:gd name="connsiteX126" fmla="*/ 30867 w 1652444"/>
              <a:gd name="connsiteY126" fmla="*/ 2261685 h 2368363"/>
              <a:gd name="connsiteX127" fmla="*/ 60872 w 1652444"/>
              <a:gd name="connsiteY127" fmla="*/ 2260471 h 2368363"/>
              <a:gd name="connsiteX128" fmla="*/ 90026 w 1652444"/>
              <a:gd name="connsiteY128" fmla="*/ 2258456 h 2368363"/>
              <a:gd name="connsiteX129" fmla="*/ 118340 w 1652444"/>
              <a:gd name="connsiteY129" fmla="*/ 2255643 h 2368363"/>
              <a:gd name="connsiteX130" fmla="*/ 145825 w 1652444"/>
              <a:gd name="connsiteY130" fmla="*/ 2252038 h 2368363"/>
              <a:gd name="connsiteX131" fmla="*/ 172492 w 1652444"/>
              <a:gd name="connsiteY131" fmla="*/ 2247648 h 2368363"/>
              <a:gd name="connsiteX132" fmla="*/ 198352 w 1652444"/>
              <a:gd name="connsiteY132" fmla="*/ 2242477 h 2368363"/>
              <a:gd name="connsiteX133" fmla="*/ 223416 w 1652444"/>
              <a:gd name="connsiteY133" fmla="*/ 2236531 h 2368363"/>
              <a:gd name="connsiteX134" fmla="*/ 247696 w 1652444"/>
              <a:gd name="connsiteY134" fmla="*/ 2229814 h 2368363"/>
              <a:gd name="connsiteX135" fmla="*/ 271201 w 1652444"/>
              <a:gd name="connsiteY135" fmla="*/ 2222332 h 2368363"/>
              <a:gd name="connsiteX136" fmla="*/ 293944 w 1652444"/>
              <a:gd name="connsiteY136" fmla="*/ 2214091 h 2368363"/>
              <a:gd name="connsiteX137" fmla="*/ 315936 w 1652444"/>
              <a:gd name="connsiteY137" fmla="*/ 2205097 h 2368363"/>
              <a:gd name="connsiteX138" fmla="*/ 337186 w 1652444"/>
              <a:gd name="connsiteY138" fmla="*/ 2195353 h 2368363"/>
              <a:gd name="connsiteX139" fmla="*/ 357707 w 1652444"/>
              <a:gd name="connsiteY139" fmla="*/ 2184865 h 2368363"/>
              <a:gd name="connsiteX140" fmla="*/ 396606 w 1652444"/>
              <a:gd name="connsiteY140" fmla="*/ 2161683 h 2368363"/>
              <a:gd name="connsiteX141" fmla="*/ 432719 w 1652444"/>
              <a:gd name="connsiteY141" fmla="*/ 2135592 h 2368363"/>
              <a:gd name="connsiteX142" fmla="*/ 466135 w 1652444"/>
              <a:gd name="connsiteY142" fmla="*/ 2106636 h 2368363"/>
              <a:gd name="connsiteX143" fmla="*/ 496943 w 1652444"/>
              <a:gd name="connsiteY143" fmla="*/ 2074856 h 2368363"/>
              <a:gd name="connsiteX144" fmla="*/ 525232 w 1652444"/>
              <a:gd name="connsiteY144" fmla="*/ 2040296 h 2368363"/>
              <a:gd name="connsiteX145" fmla="*/ 551088 w 1652444"/>
              <a:gd name="connsiteY145" fmla="*/ 2002999 h 2368363"/>
              <a:gd name="connsiteX146" fmla="*/ 563132 w 1652444"/>
              <a:gd name="connsiteY146" fmla="*/ 1983337 h 2368363"/>
              <a:gd name="connsiteX147" fmla="*/ 574602 w 1652444"/>
              <a:gd name="connsiteY147" fmla="*/ 1963008 h 2368363"/>
              <a:gd name="connsiteX148" fmla="*/ 585508 w 1652444"/>
              <a:gd name="connsiteY148" fmla="*/ 1942016 h 2368363"/>
              <a:gd name="connsiteX149" fmla="*/ 595861 w 1652444"/>
              <a:gd name="connsiteY149" fmla="*/ 1920366 h 2368363"/>
              <a:gd name="connsiteX150" fmla="*/ 605674 w 1652444"/>
              <a:gd name="connsiteY150" fmla="*/ 1898064 h 2368363"/>
              <a:gd name="connsiteX151" fmla="*/ 614955 w 1652444"/>
              <a:gd name="connsiteY151" fmla="*/ 1875115 h 2368363"/>
              <a:gd name="connsiteX152" fmla="*/ 623717 w 1652444"/>
              <a:gd name="connsiteY152" fmla="*/ 1851525 h 2368363"/>
              <a:gd name="connsiteX153" fmla="*/ 631971 w 1652444"/>
              <a:gd name="connsiteY153" fmla="*/ 1827299 h 2368363"/>
              <a:gd name="connsiteX154" fmla="*/ 639728 w 1652444"/>
              <a:gd name="connsiteY154" fmla="*/ 1802443 h 2368363"/>
              <a:gd name="connsiteX155" fmla="*/ 646998 w 1652444"/>
              <a:gd name="connsiteY155" fmla="*/ 1776961 h 2368363"/>
              <a:gd name="connsiteX156" fmla="*/ 653794 w 1652444"/>
              <a:gd name="connsiteY156" fmla="*/ 1750859 h 2368363"/>
              <a:gd name="connsiteX157" fmla="*/ 660125 w 1652444"/>
              <a:gd name="connsiteY157" fmla="*/ 1724143 h 2368363"/>
              <a:gd name="connsiteX158" fmla="*/ 666004 w 1652444"/>
              <a:gd name="connsiteY158" fmla="*/ 1696818 h 2368363"/>
              <a:gd name="connsiteX159" fmla="*/ 671440 w 1652444"/>
              <a:gd name="connsiteY159" fmla="*/ 1668888 h 2368363"/>
              <a:gd name="connsiteX160" fmla="*/ 676445 w 1652444"/>
              <a:gd name="connsiteY160" fmla="*/ 1640361 h 2368363"/>
              <a:gd name="connsiteX161" fmla="*/ 681031 w 1652444"/>
              <a:gd name="connsiteY161" fmla="*/ 1611240 h 2368363"/>
              <a:gd name="connsiteX162" fmla="*/ 685208 w 1652444"/>
              <a:gd name="connsiteY162" fmla="*/ 1581532 h 2368363"/>
              <a:gd name="connsiteX163" fmla="*/ 688987 w 1652444"/>
              <a:gd name="connsiteY163" fmla="*/ 1551241 h 2368363"/>
              <a:gd name="connsiteX164" fmla="*/ 692379 w 1652444"/>
              <a:gd name="connsiteY164" fmla="*/ 1520374 h 2368363"/>
              <a:gd name="connsiteX165" fmla="*/ 695396 w 1652444"/>
              <a:gd name="connsiteY165" fmla="*/ 1488934 h 2368363"/>
              <a:gd name="connsiteX166" fmla="*/ 698049 w 1652444"/>
              <a:gd name="connsiteY166" fmla="*/ 1456929 h 2368363"/>
              <a:gd name="connsiteX167" fmla="*/ 700348 w 1652444"/>
              <a:gd name="connsiteY167" fmla="*/ 1424363 h 2368363"/>
              <a:gd name="connsiteX168" fmla="*/ 702305 w 1652444"/>
              <a:gd name="connsiteY168" fmla="*/ 1391241 h 2368363"/>
              <a:gd name="connsiteX169" fmla="*/ 703930 w 1652444"/>
              <a:gd name="connsiteY169" fmla="*/ 1357569 h 2368363"/>
              <a:gd name="connsiteX170" fmla="*/ 705235 w 1652444"/>
              <a:gd name="connsiteY170" fmla="*/ 1323352 h 2368363"/>
              <a:gd name="connsiteX171" fmla="*/ 706230 w 1652444"/>
              <a:gd name="connsiteY171" fmla="*/ 1288596 h 2368363"/>
              <a:gd name="connsiteX172" fmla="*/ 706928 w 1652444"/>
              <a:gd name="connsiteY172" fmla="*/ 1253306 h 2368363"/>
              <a:gd name="connsiteX173" fmla="*/ 707338 w 1652444"/>
              <a:gd name="connsiteY173" fmla="*/ 1217487 h 2368363"/>
              <a:gd name="connsiteX174" fmla="*/ 707472 w 1652444"/>
              <a:gd name="connsiteY174" fmla="*/ 1181145 h 2368363"/>
              <a:gd name="connsiteX175" fmla="*/ 707330 w 1652444"/>
              <a:gd name="connsiteY175" fmla="*/ 1144628 h 2368363"/>
              <a:gd name="connsiteX176" fmla="*/ 706895 w 1652444"/>
              <a:gd name="connsiteY176" fmla="*/ 1108631 h 2368363"/>
              <a:gd name="connsiteX177" fmla="*/ 706157 w 1652444"/>
              <a:gd name="connsiteY177" fmla="*/ 1073158 h 2368363"/>
              <a:gd name="connsiteX178" fmla="*/ 705102 w 1652444"/>
              <a:gd name="connsiteY178" fmla="*/ 1038215 h 2368363"/>
              <a:gd name="connsiteX179" fmla="*/ 703722 w 1652444"/>
              <a:gd name="connsiteY179" fmla="*/ 1003810 h 2368363"/>
              <a:gd name="connsiteX180" fmla="*/ 702004 w 1652444"/>
              <a:gd name="connsiteY180" fmla="*/ 969949 h 2368363"/>
              <a:gd name="connsiteX181" fmla="*/ 699936 w 1652444"/>
              <a:gd name="connsiteY181" fmla="*/ 936637 h 2368363"/>
              <a:gd name="connsiteX182" fmla="*/ 697508 w 1652444"/>
              <a:gd name="connsiteY182" fmla="*/ 903882 h 2368363"/>
              <a:gd name="connsiteX183" fmla="*/ 694708 w 1652444"/>
              <a:gd name="connsiteY183" fmla="*/ 871689 h 2368363"/>
              <a:gd name="connsiteX184" fmla="*/ 691526 w 1652444"/>
              <a:gd name="connsiteY184" fmla="*/ 840064 h 2368363"/>
              <a:gd name="connsiteX185" fmla="*/ 687948 w 1652444"/>
              <a:gd name="connsiteY185" fmla="*/ 809015 h 2368363"/>
              <a:gd name="connsiteX186" fmla="*/ 683964 w 1652444"/>
              <a:gd name="connsiteY186" fmla="*/ 778546 h 2368363"/>
              <a:gd name="connsiteX187" fmla="*/ 679564 w 1652444"/>
              <a:gd name="connsiteY187" fmla="*/ 748664 h 2368363"/>
              <a:gd name="connsiteX188" fmla="*/ 674735 w 1652444"/>
              <a:gd name="connsiteY188" fmla="*/ 719377 h 2368363"/>
              <a:gd name="connsiteX189" fmla="*/ 669466 w 1652444"/>
              <a:gd name="connsiteY189" fmla="*/ 690688 h 2368363"/>
              <a:gd name="connsiteX190" fmla="*/ 663745 w 1652444"/>
              <a:gd name="connsiteY190" fmla="*/ 662606 h 2368363"/>
              <a:gd name="connsiteX191" fmla="*/ 657563 w 1652444"/>
              <a:gd name="connsiteY191" fmla="*/ 635136 h 2368363"/>
              <a:gd name="connsiteX192" fmla="*/ 650906 w 1652444"/>
              <a:gd name="connsiteY192" fmla="*/ 608285 h 2368363"/>
              <a:gd name="connsiteX193" fmla="*/ 643764 w 1652444"/>
              <a:gd name="connsiteY193" fmla="*/ 582058 h 2368363"/>
              <a:gd name="connsiteX194" fmla="*/ 636126 w 1652444"/>
              <a:gd name="connsiteY194" fmla="*/ 556463 h 2368363"/>
              <a:gd name="connsiteX195" fmla="*/ 627979 w 1652444"/>
              <a:gd name="connsiteY195" fmla="*/ 531504 h 2368363"/>
              <a:gd name="connsiteX196" fmla="*/ 619314 w 1652444"/>
              <a:gd name="connsiteY196" fmla="*/ 507189 h 2368363"/>
              <a:gd name="connsiteX197" fmla="*/ 610118 w 1652444"/>
              <a:gd name="connsiteY197" fmla="*/ 483524 h 2368363"/>
              <a:gd name="connsiteX198" fmla="*/ 600379 w 1652444"/>
              <a:gd name="connsiteY198" fmla="*/ 460515 h 2368363"/>
              <a:gd name="connsiteX199" fmla="*/ 590088 w 1652444"/>
              <a:gd name="connsiteY199" fmla="*/ 438168 h 2368363"/>
              <a:gd name="connsiteX200" fmla="*/ 579232 w 1652444"/>
              <a:gd name="connsiteY200" fmla="*/ 416490 h 2368363"/>
              <a:gd name="connsiteX201" fmla="*/ 567800 w 1652444"/>
              <a:gd name="connsiteY201" fmla="*/ 395486 h 2368363"/>
              <a:gd name="connsiteX202" fmla="*/ 555781 w 1652444"/>
              <a:gd name="connsiteY202" fmla="*/ 375164 h 2368363"/>
              <a:gd name="connsiteX203" fmla="*/ 543163 w 1652444"/>
              <a:gd name="connsiteY203" fmla="*/ 355528 h 2368363"/>
              <a:gd name="connsiteX204" fmla="*/ 516086 w 1652444"/>
              <a:gd name="connsiteY204" fmla="*/ 318344 h 2368363"/>
              <a:gd name="connsiteX205" fmla="*/ 486478 w 1652444"/>
              <a:gd name="connsiteY205" fmla="*/ 283984 h 2368363"/>
              <a:gd name="connsiteX206" fmla="*/ 454249 w 1652444"/>
              <a:gd name="connsiteY206" fmla="*/ 252498 h 2368363"/>
              <a:gd name="connsiteX207" fmla="*/ 419309 w 1652444"/>
              <a:gd name="connsiteY207" fmla="*/ 223936 h 2368363"/>
              <a:gd name="connsiteX208" fmla="*/ 381565 w 1652444"/>
              <a:gd name="connsiteY208" fmla="*/ 198347 h 2368363"/>
              <a:gd name="connsiteX209" fmla="*/ 361614 w 1652444"/>
              <a:gd name="connsiteY209" fmla="*/ 186684 h 2368363"/>
              <a:gd name="connsiteX210" fmla="*/ 340928 w 1652444"/>
              <a:gd name="connsiteY210" fmla="*/ 175783 h 2368363"/>
              <a:gd name="connsiteX211" fmla="*/ 319497 w 1652444"/>
              <a:gd name="connsiteY211" fmla="*/ 165650 h 2368363"/>
              <a:gd name="connsiteX212" fmla="*/ 297308 w 1652444"/>
              <a:gd name="connsiteY212" fmla="*/ 156292 h 2368363"/>
              <a:gd name="connsiteX213" fmla="*/ 274350 w 1652444"/>
              <a:gd name="connsiteY213" fmla="*/ 147715 h 2368363"/>
              <a:gd name="connsiteX214" fmla="*/ 250612 w 1652444"/>
              <a:gd name="connsiteY214" fmla="*/ 139925 h 2368363"/>
              <a:gd name="connsiteX215" fmla="*/ 226083 w 1652444"/>
              <a:gd name="connsiteY215" fmla="*/ 132929 h 2368363"/>
              <a:gd name="connsiteX216" fmla="*/ 200751 w 1652444"/>
              <a:gd name="connsiteY216" fmla="*/ 126732 h 2368363"/>
              <a:gd name="connsiteX217" fmla="*/ 174605 w 1652444"/>
              <a:gd name="connsiteY217" fmla="*/ 121342 h 2368363"/>
              <a:gd name="connsiteX218" fmla="*/ 147634 w 1652444"/>
              <a:gd name="connsiteY218" fmla="*/ 116764 h 2368363"/>
              <a:gd name="connsiteX219" fmla="*/ 119826 w 1652444"/>
              <a:gd name="connsiteY219" fmla="*/ 113003 h 2368363"/>
              <a:gd name="connsiteX220" fmla="*/ 91170 w 1652444"/>
              <a:gd name="connsiteY220" fmla="*/ 110068 h 2368363"/>
              <a:gd name="connsiteX221" fmla="*/ 61654 w 1652444"/>
              <a:gd name="connsiteY221" fmla="*/ 107964 h 2368363"/>
              <a:gd name="connsiteX222" fmla="*/ 31268 w 1652444"/>
              <a:gd name="connsiteY222" fmla="*/ 106696 h 2368363"/>
              <a:gd name="connsiteX223" fmla="*/ 0 w 1652444"/>
              <a:gd name="connsiteY223" fmla="*/ 106272 h 236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1652444" h="2368363">
                <a:moveTo>
                  <a:pt x="984444" y="15381"/>
                </a:moveTo>
                <a:lnTo>
                  <a:pt x="1652444" y="15381"/>
                </a:lnTo>
                <a:lnTo>
                  <a:pt x="1652444" y="121261"/>
                </a:lnTo>
                <a:lnTo>
                  <a:pt x="1652444" y="2252660"/>
                </a:lnTo>
                <a:lnTo>
                  <a:pt x="1652444" y="2359307"/>
                </a:lnTo>
                <a:lnTo>
                  <a:pt x="984444" y="2359307"/>
                </a:lnTo>
                <a:lnTo>
                  <a:pt x="984444" y="2252660"/>
                </a:lnTo>
                <a:lnTo>
                  <a:pt x="1530989" y="2252660"/>
                </a:lnTo>
                <a:lnTo>
                  <a:pt x="1530989" y="121261"/>
                </a:lnTo>
                <a:lnTo>
                  <a:pt x="984444" y="121261"/>
                </a:lnTo>
                <a:close/>
                <a:moveTo>
                  <a:pt x="0" y="0"/>
                </a:moveTo>
                <a:lnTo>
                  <a:pt x="32009" y="371"/>
                </a:lnTo>
                <a:lnTo>
                  <a:pt x="63234" y="1481"/>
                </a:lnTo>
                <a:lnTo>
                  <a:pt x="93683" y="3325"/>
                </a:lnTo>
                <a:lnTo>
                  <a:pt x="123364" y="5896"/>
                </a:lnTo>
                <a:lnTo>
                  <a:pt x="152286" y="9190"/>
                </a:lnTo>
                <a:lnTo>
                  <a:pt x="180459" y="13201"/>
                </a:lnTo>
                <a:lnTo>
                  <a:pt x="207890" y="17925"/>
                </a:lnTo>
                <a:lnTo>
                  <a:pt x="234587" y="23355"/>
                </a:lnTo>
                <a:lnTo>
                  <a:pt x="260561" y="29486"/>
                </a:lnTo>
                <a:lnTo>
                  <a:pt x="285818" y="36314"/>
                </a:lnTo>
                <a:lnTo>
                  <a:pt x="310368" y="43831"/>
                </a:lnTo>
                <a:lnTo>
                  <a:pt x="334219" y="52033"/>
                </a:lnTo>
                <a:lnTo>
                  <a:pt x="357381" y="60916"/>
                </a:lnTo>
                <a:lnTo>
                  <a:pt x="379860" y="70472"/>
                </a:lnTo>
                <a:lnTo>
                  <a:pt x="401667" y="80697"/>
                </a:lnTo>
                <a:lnTo>
                  <a:pt x="422809" y="91586"/>
                </a:lnTo>
                <a:lnTo>
                  <a:pt x="443297" y="103133"/>
                </a:lnTo>
                <a:lnTo>
                  <a:pt x="463136" y="115333"/>
                </a:lnTo>
                <a:lnTo>
                  <a:pt x="482337" y="128180"/>
                </a:lnTo>
                <a:lnTo>
                  <a:pt x="518858" y="155795"/>
                </a:lnTo>
                <a:lnTo>
                  <a:pt x="552927" y="185936"/>
                </a:lnTo>
                <a:lnTo>
                  <a:pt x="584614" y="218558"/>
                </a:lnTo>
                <a:lnTo>
                  <a:pt x="613987" y="253619"/>
                </a:lnTo>
                <a:lnTo>
                  <a:pt x="627828" y="272050"/>
                </a:lnTo>
                <a:lnTo>
                  <a:pt x="641115" y="291076"/>
                </a:lnTo>
                <a:lnTo>
                  <a:pt x="653859" y="310690"/>
                </a:lnTo>
                <a:lnTo>
                  <a:pt x="666067" y="330886"/>
                </a:lnTo>
                <a:lnTo>
                  <a:pt x="677748" y="351661"/>
                </a:lnTo>
                <a:lnTo>
                  <a:pt x="688911" y="373007"/>
                </a:lnTo>
                <a:lnTo>
                  <a:pt x="699564" y="394920"/>
                </a:lnTo>
                <a:lnTo>
                  <a:pt x="709715" y="417394"/>
                </a:lnTo>
                <a:lnTo>
                  <a:pt x="719375" y="440424"/>
                </a:lnTo>
                <a:lnTo>
                  <a:pt x="728550" y="464005"/>
                </a:lnTo>
                <a:lnTo>
                  <a:pt x="737250" y="488131"/>
                </a:lnTo>
                <a:lnTo>
                  <a:pt x="745483" y="512797"/>
                </a:lnTo>
                <a:lnTo>
                  <a:pt x="753258" y="537997"/>
                </a:lnTo>
                <a:lnTo>
                  <a:pt x="760583" y="563727"/>
                </a:lnTo>
                <a:lnTo>
                  <a:pt x="767468" y="589980"/>
                </a:lnTo>
                <a:lnTo>
                  <a:pt x="773919" y="616751"/>
                </a:lnTo>
                <a:lnTo>
                  <a:pt x="779947" y="644036"/>
                </a:lnTo>
                <a:lnTo>
                  <a:pt x="785559" y="671828"/>
                </a:lnTo>
                <a:lnTo>
                  <a:pt x="790765" y="700122"/>
                </a:lnTo>
                <a:lnTo>
                  <a:pt x="795573" y="728914"/>
                </a:lnTo>
                <a:lnTo>
                  <a:pt x="799991" y="758196"/>
                </a:lnTo>
                <a:lnTo>
                  <a:pt x="804029" y="787965"/>
                </a:lnTo>
                <a:lnTo>
                  <a:pt x="807694" y="818214"/>
                </a:lnTo>
                <a:lnTo>
                  <a:pt x="810995" y="848939"/>
                </a:lnTo>
                <a:lnTo>
                  <a:pt x="813941" y="880134"/>
                </a:lnTo>
                <a:lnTo>
                  <a:pt x="816541" y="911793"/>
                </a:lnTo>
                <a:lnTo>
                  <a:pt x="818802" y="943911"/>
                </a:lnTo>
                <a:lnTo>
                  <a:pt x="820734" y="976483"/>
                </a:lnTo>
                <a:lnTo>
                  <a:pt x="822345" y="1009504"/>
                </a:lnTo>
                <a:lnTo>
                  <a:pt x="823645" y="1042967"/>
                </a:lnTo>
                <a:lnTo>
                  <a:pt x="824641" y="1076869"/>
                </a:lnTo>
                <a:lnTo>
                  <a:pt x="825341" y="1111203"/>
                </a:lnTo>
                <a:lnTo>
                  <a:pt x="825755" y="1145963"/>
                </a:lnTo>
                <a:lnTo>
                  <a:pt x="825891" y="1181145"/>
                </a:lnTo>
                <a:lnTo>
                  <a:pt x="825757" y="1216476"/>
                </a:lnTo>
                <a:lnTo>
                  <a:pt x="825350" y="1251386"/>
                </a:lnTo>
                <a:lnTo>
                  <a:pt x="824661" y="1285869"/>
                </a:lnTo>
                <a:lnTo>
                  <a:pt x="823681" y="1319919"/>
                </a:lnTo>
                <a:lnTo>
                  <a:pt x="822402" y="1353531"/>
                </a:lnTo>
                <a:lnTo>
                  <a:pt x="820814" y="1386700"/>
                </a:lnTo>
                <a:lnTo>
                  <a:pt x="818909" y="1419420"/>
                </a:lnTo>
                <a:lnTo>
                  <a:pt x="816677" y="1451685"/>
                </a:lnTo>
                <a:lnTo>
                  <a:pt x="814111" y="1483490"/>
                </a:lnTo>
                <a:lnTo>
                  <a:pt x="811200" y="1514831"/>
                </a:lnTo>
                <a:lnTo>
                  <a:pt x="807937" y="1545700"/>
                </a:lnTo>
                <a:lnTo>
                  <a:pt x="804312" y="1576094"/>
                </a:lnTo>
                <a:lnTo>
                  <a:pt x="800317" y="1606006"/>
                </a:lnTo>
                <a:lnTo>
                  <a:pt x="795943" y="1635430"/>
                </a:lnTo>
                <a:lnTo>
                  <a:pt x="791181" y="1664362"/>
                </a:lnTo>
                <a:lnTo>
                  <a:pt x="786022" y="1692796"/>
                </a:lnTo>
                <a:lnTo>
                  <a:pt x="780458" y="1720727"/>
                </a:lnTo>
                <a:lnTo>
                  <a:pt x="774479" y="1748148"/>
                </a:lnTo>
                <a:lnTo>
                  <a:pt x="768076" y="1775055"/>
                </a:lnTo>
                <a:lnTo>
                  <a:pt x="761241" y="1801442"/>
                </a:lnTo>
                <a:lnTo>
                  <a:pt x="753966" y="1827305"/>
                </a:lnTo>
                <a:lnTo>
                  <a:pt x="746241" y="1852636"/>
                </a:lnTo>
                <a:lnTo>
                  <a:pt x="738057" y="1877431"/>
                </a:lnTo>
                <a:lnTo>
                  <a:pt x="729406" y="1901684"/>
                </a:lnTo>
                <a:lnTo>
                  <a:pt x="720278" y="1925390"/>
                </a:lnTo>
                <a:lnTo>
                  <a:pt x="710665" y="1948543"/>
                </a:lnTo>
                <a:lnTo>
                  <a:pt x="700559" y="1971139"/>
                </a:lnTo>
                <a:lnTo>
                  <a:pt x="689949" y="1993171"/>
                </a:lnTo>
                <a:lnTo>
                  <a:pt x="678828" y="2014634"/>
                </a:lnTo>
                <a:lnTo>
                  <a:pt x="667187" y="2035522"/>
                </a:lnTo>
                <a:lnTo>
                  <a:pt x="655016" y="2055830"/>
                </a:lnTo>
                <a:lnTo>
                  <a:pt x="642307" y="2075554"/>
                </a:lnTo>
                <a:lnTo>
                  <a:pt x="629052" y="2094686"/>
                </a:lnTo>
                <a:lnTo>
                  <a:pt x="615240" y="2113223"/>
                </a:lnTo>
                <a:lnTo>
                  <a:pt x="585914" y="2148484"/>
                </a:lnTo>
                <a:lnTo>
                  <a:pt x="554260" y="2181295"/>
                </a:lnTo>
                <a:lnTo>
                  <a:pt x="520206" y="2211611"/>
                </a:lnTo>
                <a:lnTo>
                  <a:pt x="483682" y="2239390"/>
                </a:lnTo>
                <a:lnTo>
                  <a:pt x="464472" y="2252315"/>
                </a:lnTo>
                <a:lnTo>
                  <a:pt x="444617" y="2264587"/>
                </a:lnTo>
                <a:lnTo>
                  <a:pt x="424110" y="2276205"/>
                </a:lnTo>
                <a:lnTo>
                  <a:pt x="402941" y="2287159"/>
                </a:lnTo>
                <a:lnTo>
                  <a:pt x="381102" y="2297448"/>
                </a:lnTo>
                <a:lnTo>
                  <a:pt x="358583" y="2307062"/>
                </a:lnTo>
                <a:lnTo>
                  <a:pt x="335376" y="2316000"/>
                </a:lnTo>
                <a:lnTo>
                  <a:pt x="311472" y="2324254"/>
                </a:lnTo>
                <a:lnTo>
                  <a:pt x="286862" y="2331818"/>
                </a:lnTo>
                <a:lnTo>
                  <a:pt x="261537" y="2338687"/>
                </a:lnTo>
                <a:lnTo>
                  <a:pt x="235489" y="2344857"/>
                </a:lnTo>
                <a:lnTo>
                  <a:pt x="208709" y="2350322"/>
                </a:lnTo>
                <a:lnTo>
                  <a:pt x="181187" y="2355076"/>
                </a:lnTo>
                <a:lnTo>
                  <a:pt x="152916" y="2359113"/>
                </a:lnTo>
                <a:lnTo>
                  <a:pt x="123886" y="2362428"/>
                </a:lnTo>
                <a:lnTo>
                  <a:pt x="94088" y="2365016"/>
                </a:lnTo>
                <a:lnTo>
                  <a:pt x="63513" y="2366872"/>
                </a:lnTo>
                <a:lnTo>
                  <a:pt x="32154" y="2367989"/>
                </a:lnTo>
                <a:lnTo>
                  <a:pt x="0" y="2368363"/>
                </a:lnTo>
                <a:lnTo>
                  <a:pt x="0" y="2262090"/>
                </a:lnTo>
                <a:lnTo>
                  <a:pt x="30867" y="2261685"/>
                </a:lnTo>
                <a:lnTo>
                  <a:pt x="60872" y="2260471"/>
                </a:lnTo>
                <a:lnTo>
                  <a:pt x="90026" y="2258456"/>
                </a:lnTo>
                <a:lnTo>
                  <a:pt x="118340" y="2255643"/>
                </a:lnTo>
                <a:lnTo>
                  <a:pt x="145825" y="2252038"/>
                </a:lnTo>
                <a:lnTo>
                  <a:pt x="172492" y="2247648"/>
                </a:lnTo>
                <a:lnTo>
                  <a:pt x="198352" y="2242477"/>
                </a:lnTo>
                <a:lnTo>
                  <a:pt x="223416" y="2236531"/>
                </a:lnTo>
                <a:lnTo>
                  <a:pt x="247696" y="2229814"/>
                </a:lnTo>
                <a:lnTo>
                  <a:pt x="271201" y="2222332"/>
                </a:lnTo>
                <a:lnTo>
                  <a:pt x="293944" y="2214091"/>
                </a:lnTo>
                <a:lnTo>
                  <a:pt x="315936" y="2205097"/>
                </a:lnTo>
                <a:lnTo>
                  <a:pt x="337186" y="2195353"/>
                </a:lnTo>
                <a:lnTo>
                  <a:pt x="357707" y="2184865"/>
                </a:lnTo>
                <a:lnTo>
                  <a:pt x="396606" y="2161683"/>
                </a:lnTo>
                <a:lnTo>
                  <a:pt x="432719" y="2135592"/>
                </a:lnTo>
                <a:lnTo>
                  <a:pt x="466135" y="2106636"/>
                </a:lnTo>
                <a:lnTo>
                  <a:pt x="496943" y="2074856"/>
                </a:lnTo>
                <a:lnTo>
                  <a:pt x="525232" y="2040296"/>
                </a:lnTo>
                <a:lnTo>
                  <a:pt x="551088" y="2002999"/>
                </a:lnTo>
                <a:lnTo>
                  <a:pt x="563132" y="1983337"/>
                </a:lnTo>
                <a:lnTo>
                  <a:pt x="574602" y="1963008"/>
                </a:lnTo>
                <a:lnTo>
                  <a:pt x="585508" y="1942016"/>
                </a:lnTo>
                <a:lnTo>
                  <a:pt x="595861" y="1920366"/>
                </a:lnTo>
                <a:lnTo>
                  <a:pt x="605674" y="1898064"/>
                </a:lnTo>
                <a:lnTo>
                  <a:pt x="614955" y="1875115"/>
                </a:lnTo>
                <a:lnTo>
                  <a:pt x="623717" y="1851525"/>
                </a:lnTo>
                <a:lnTo>
                  <a:pt x="631971" y="1827299"/>
                </a:lnTo>
                <a:lnTo>
                  <a:pt x="639728" y="1802443"/>
                </a:lnTo>
                <a:lnTo>
                  <a:pt x="646998" y="1776961"/>
                </a:lnTo>
                <a:lnTo>
                  <a:pt x="653794" y="1750859"/>
                </a:lnTo>
                <a:lnTo>
                  <a:pt x="660125" y="1724143"/>
                </a:lnTo>
                <a:lnTo>
                  <a:pt x="666004" y="1696818"/>
                </a:lnTo>
                <a:lnTo>
                  <a:pt x="671440" y="1668888"/>
                </a:lnTo>
                <a:lnTo>
                  <a:pt x="676445" y="1640361"/>
                </a:lnTo>
                <a:lnTo>
                  <a:pt x="681031" y="1611240"/>
                </a:lnTo>
                <a:lnTo>
                  <a:pt x="685208" y="1581532"/>
                </a:lnTo>
                <a:lnTo>
                  <a:pt x="688987" y="1551241"/>
                </a:lnTo>
                <a:lnTo>
                  <a:pt x="692379" y="1520374"/>
                </a:lnTo>
                <a:lnTo>
                  <a:pt x="695396" y="1488934"/>
                </a:lnTo>
                <a:lnTo>
                  <a:pt x="698049" y="1456929"/>
                </a:lnTo>
                <a:lnTo>
                  <a:pt x="700348" y="1424363"/>
                </a:lnTo>
                <a:lnTo>
                  <a:pt x="702305" y="1391241"/>
                </a:lnTo>
                <a:lnTo>
                  <a:pt x="703930" y="1357569"/>
                </a:lnTo>
                <a:lnTo>
                  <a:pt x="705235" y="1323352"/>
                </a:lnTo>
                <a:lnTo>
                  <a:pt x="706230" y="1288596"/>
                </a:lnTo>
                <a:lnTo>
                  <a:pt x="706928" y="1253306"/>
                </a:lnTo>
                <a:lnTo>
                  <a:pt x="707338" y="1217487"/>
                </a:lnTo>
                <a:lnTo>
                  <a:pt x="707472" y="1181145"/>
                </a:lnTo>
                <a:lnTo>
                  <a:pt x="707330" y="1144628"/>
                </a:lnTo>
                <a:lnTo>
                  <a:pt x="706895" y="1108631"/>
                </a:lnTo>
                <a:lnTo>
                  <a:pt x="706157" y="1073158"/>
                </a:lnTo>
                <a:lnTo>
                  <a:pt x="705102" y="1038215"/>
                </a:lnTo>
                <a:lnTo>
                  <a:pt x="703722" y="1003810"/>
                </a:lnTo>
                <a:lnTo>
                  <a:pt x="702004" y="969949"/>
                </a:lnTo>
                <a:lnTo>
                  <a:pt x="699936" y="936637"/>
                </a:lnTo>
                <a:lnTo>
                  <a:pt x="697508" y="903882"/>
                </a:lnTo>
                <a:lnTo>
                  <a:pt x="694708" y="871689"/>
                </a:lnTo>
                <a:lnTo>
                  <a:pt x="691526" y="840064"/>
                </a:lnTo>
                <a:lnTo>
                  <a:pt x="687948" y="809015"/>
                </a:lnTo>
                <a:lnTo>
                  <a:pt x="683964" y="778546"/>
                </a:lnTo>
                <a:lnTo>
                  <a:pt x="679564" y="748664"/>
                </a:lnTo>
                <a:lnTo>
                  <a:pt x="674735" y="719377"/>
                </a:lnTo>
                <a:lnTo>
                  <a:pt x="669466" y="690688"/>
                </a:lnTo>
                <a:lnTo>
                  <a:pt x="663745" y="662606"/>
                </a:lnTo>
                <a:lnTo>
                  <a:pt x="657563" y="635136"/>
                </a:lnTo>
                <a:lnTo>
                  <a:pt x="650906" y="608285"/>
                </a:lnTo>
                <a:lnTo>
                  <a:pt x="643764" y="582058"/>
                </a:lnTo>
                <a:lnTo>
                  <a:pt x="636126" y="556463"/>
                </a:lnTo>
                <a:lnTo>
                  <a:pt x="627979" y="531504"/>
                </a:lnTo>
                <a:lnTo>
                  <a:pt x="619314" y="507189"/>
                </a:lnTo>
                <a:lnTo>
                  <a:pt x="610118" y="483524"/>
                </a:lnTo>
                <a:lnTo>
                  <a:pt x="600379" y="460515"/>
                </a:lnTo>
                <a:lnTo>
                  <a:pt x="590088" y="438168"/>
                </a:lnTo>
                <a:lnTo>
                  <a:pt x="579232" y="416490"/>
                </a:lnTo>
                <a:lnTo>
                  <a:pt x="567800" y="395486"/>
                </a:lnTo>
                <a:lnTo>
                  <a:pt x="555781" y="375164"/>
                </a:lnTo>
                <a:lnTo>
                  <a:pt x="543163" y="355528"/>
                </a:lnTo>
                <a:lnTo>
                  <a:pt x="516086" y="318344"/>
                </a:lnTo>
                <a:lnTo>
                  <a:pt x="486478" y="283984"/>
                </a:lnTo>
                <a:lnTo>
                  <a:pt x="454249" y="252498"/>
                </a:lnTo>
                <a:lnTo>
                  <a:pt x="419309" y="223936"/>
                </a:lnTo>
                <a:lnTo>
                  <a:pt x="381565" y="198347"/>
                </a:lnTo>
                <a:lnTo>
                  <a:pt x="361614" y="186684"/>
                </a:lnTo>
                <a:lnTo>
                  <a:pt x="340928" y="175783"/>
                </a:lnTo>
                <a:lnTo>
                  <a:pt x="319497" y="165650"/>
                </a:lnTo>
                <a:lnTo>
                  <a:pt x="297308" y="156292"/>
                </a:lnTo>
                <a:lnTo>
                  <a:pt x="274350" y="147715"/>
                </a:lnTo>
                <a:lnTo>
                  <a:pt x="250612" y="139925"/>
                </a:lnTo>
                <a:lnTo>
                  <a:pt x="226083" y="132929"/>
                </a:lnTo>
                <a:lnTo>
                  <a:pt x="200751" y="126732"/>
                </a:lnTo>
                <a:lnTo>
                  <a:pt x="174605" y="121342"/>
                </a:lnTo>
                <a:lnTo>
                  <a:pt x="147634" y="116764"/>
                </a:lnTo>
                <a:lnTo>
                  <a:pt x="119826" y="113003"/>
                </a:lnTo>
                <a:lnTo>
                  <a:pt x="91170" y="110068"/>
                </a:lnTo>
                <a:lnTo>
                  <a:pt x="61654" y="107964"/>
                </a:lnTo>
                <a:lnTo>
                  <a:pt x="31268" y="106696"/>
                </a:lnTo>
                <a:lnTo>
                  <a:pt x="0" y="106272"/>
                </a:lnTo>
                <a:close/>
              </a:path>
            </a:pathLst>
          </a:custGeom>
          <a:solidFill>
            <a:srgbClr val="88C66D"/>
          </a:solidFill>
        </p:spPr>
        <p:txBody>
          <a:bodyPr wrap="square">
            <a:noAutofit/>
          </a:bodyPr>
          <a:lstStyle>
            <a:lvl1pPr marL="0" indent="0">
              <a:lnSpc>
                <a:spcPct val="100000"/>
              </a:lnSpc>
              <a:spcBef>
                <a:spcPts val="0"/>
              </a:spcBef>
              <a:spcAft>
                <a:spcPts val="0"/>
              </a:spcAft>
              <a:buFontTx/>
              <a:buNone/>
              <a:defRPr sz="1649">
                <a:noFill/>
                <a:latin typeface="+mn-lt"/>
              </a:defRPr>
            </a:lvl1pPr>
            <a:lvl2pPr marL="0" indent="0">
              <a:lnSpc>
                <a:spcPct val="100000"/>
              </a:lnSpc>
              <a:spcBef>
                <a:spcPts val="0"/>
              </a:spcBef>
              <a:spcAft>
                <a:spcPts val="0"/>
              </a:spcAft>
              <a:buFontTx/>
              <a:buNone/>
              <a:defRPr sz="1649">
                <a:noFill/>
                <a:latin typeface="+mn-lt"/>
              </a:defRPr>
            </a:lvl2pPr>
            <a:lvl3pPr marL="0" indent="0">
              <a:lnSpc>
                <a:spcPct val="100000"/>
              </a:lnSpc>
              <a:spcBef>
                <a:spcPts val="0"/>
              </a:spcBef>
              <a:spcAft>
                <a:spcPts val="0"/>
              </a:spcAft>
              <a:buFontTx/>
              <a:buNone/>
              <a:defRPr sz="1649">
                <a:noFill/>
                <a:latin typeface="+mn-lt"/>
              </a:defRPr>
            </a:lvl3pPr>
            <a:lvl4pPr marL="0" indent="0">
              <a:lnSpc>
                <a:spcPct val="100000"/>
              </a:lnSpc>
              <a:spcBef>
                <a:spcPts val="0"/>
              </a:spcBef>
              <a:spcAft>
                <a:spcPts val="0"/>
              </a:spcAft>
              <a:buFontTx/>
              <a:buNone/>
              <a:defRPr sz="1649">
                <a:noFill/>
                <a:latin typeface="+mn-lt"/>
              </a:defRPr>
            </a:lvl4pPr>
            <a:lvl5pPr marL="0" indent="0">
              <a:lnSpc>
                <a:spcPct val="100000"/>
              </a:lnSpc>
              <a:spcBef>
                <a:spcPts val="0"/>
              </a:spcBef>
              <a:spcAft>
                <a:spcPts val="0"/>
              </a:spcAft>
              <a:buFontTx/>
              <a:buNone/>
              <a:defRPr sz="1649">
                <a:noFill/>
                <a:latin typeface="+mn-lt"/>
              </a:defRPr>
            </a:lvl5pPr>
            <a:lvl6pPr marL="0" indent="0">
              <a:lnSpc>
                <a:spcPct val="100000"/>
              </a:lnSpc>
              <a:spcBef>
                <a:spcPts val="0"/>
              </a:spcBef>
              <a:spcAft>
                <a:spcPts val="0"/>
              </a:spcAft>
              <a:buFontTx/>
              <a:buNone/>
              <a:defRPr sz="1649">
                <a:noFill/>
                <a:latin typeface="+mn-lt"/>
              </a:defRPr>
            </a:lvl6pPr>
            <a:lvl7pPr marL="0" indent="0">
              <a:lnSpc>
                <a:spcPct val="100000"/>
              </a:lnSpc>
              <a:spcBef>
                <a:spcPts val="0"/>
              </a:spcBef>
              <a:spcAft>
                <a:spcPts val="0"/>
              </a:spcAft>
              <a:buFontTx/>
              <a:buNone/>
              <a:defRPr sz="1649">
                <a:noFill/>
                <a:latin typeface="+mn-lt"/>
              </a:defRPr>
            </a:lvl7pPr>
            <a:lvl8pPr marL="0" indent="0">
              <a:lnSpc>
                <a:spcPct val="100000"/>
              </a:lnSpc>
              <a:spcBef>
                <a:spcPts val="0"/>
              </a:spcBef>
              <a:spcAft>
                <a:spcPts val="0"/>
              </a:spcAft>
              <a:buFontTx/>
              <a:buNone/>
              <a:defRPr sz="1649">
                <a:noFill/>
                <a:latin typeface="+mn-lt"/>
              </a:defRPr>
            </a:lvl8pPr>
            <a:lvl9pPr marL="0" indent="0">
              <a:lnSpc>
                <a:spcPct val="100000"/>
              </a:lnSpc>
              <a:spcBef>
                <a:spcPts val="0"/>
              </a:spcBef>
              <a:spcAft>
                <a:spcPts val="0"/>
              </a:spcAft>
              <a:buFontTx/>
              <a:buNone/>
              <a:defRPr sz="1649">
                <a:noFill/>
                <a:latin typeface="+mn-lt"/>
              </a:defRPr>
            </a:lvl9pPr>
          </a:lstStyle>
          <a:p>
            <a:pPr lvl="0"/>
            <a:r>
              <a:rPr lang="da-DK" dirty="0"/>
              <a:t>.</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97661291-5352-4918-9316-2BC4EAD39735}" type="datetime2">
              <a:rPr lang="da-DK" smtClean="0"/>
              <a:t>4. september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
        <p:nvSpPr>
          <p:cNvPr id="7" name="TextBox 1">
            <a:extLst>
              <a:ext uri="{FF2B5EF4-FFF2-40B4-BE49-F238E27FC236}">
                <a16:creationId xmlns:a16="http://schemas.microsoft.com/office/drawing/2014/main" id="{775C7E5B-0D47-B921-DDF7-AA7BE4343971}"/>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spTree>
    <p:extLst>
      <p:ext uri="{BB962C8B-B14F-4D97-AF65-F5344CB8AC3E}">
        <p14:creationId xmlns:p14="http://schemas.microsoft.com/office/powerpoint/2010/main" val="1146082971"/>
      </p:ext>
    </p:extLst>
  </p:cSld>
  <p:clrMapOvr>
    <a:masterClrMapping/>
  </p:clrMapOvr>
  <p:extLst>
    <p:ext uri="{DCECCB84-F9BA-43D5-87BE-67443E8EF086}">
      <p15:sldGuideLst xmlns:p15="http://schemas.microsoft.com/office/powerpoint/2012/main">
        <p15:guide id="6" orient="horz" pos="2660">
          <p15:clr>
            <a:srgbClr val="A4A3A4"/>
          </p15:clr>
        </p15:guide>
        <p15:guide id="7" orient="horz" pos="2773">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reaker A">
    <p:bg>
      <p:bgRef idx="1001">
        <a:schemeClr val="bg1"/>
      </p:bgRef>
    </p:bg>
    <p:spTree>
      <p:nvGrpSpPr>
        <p:cNvPr id="1" name=""/>
        <p:cNvGrpSpPr/>
        <p:nvPr/>
      </p:nvGrpSpPr>
      <p:grpSpPr>
        <a:xfrm>
          <a:off x="0" y="0"/>
          <a:ext cx="0" cy="0"/>
          <a:chOff x="0" y="0"/>
          <a:chExt cx="0" cy="0"/>
        </a:xfrm>
      </p:grpSpPr>
      <p:sp>
        <p:nvSpPr>
          <p:cNvPr id="7" name="Baggrund"/>
          <p:cNvSpPr/>
          <p:nvPr userDrawn="1"/>
        </p:nvSpPr>
        <p:spPr bwMode="white">
          <a:xfrm>
            <a:off x="0" y="0"/>
            <a:ext cx="20106079"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98" noProof="0" dirty="0" err="1"/>
          </a:p>
        </p:txBody>
      </p:sp>
      <p:sp>
        <p:nvSpPr>
          <p:cNvPr id="6" name="Picture Placeholder 3">
            <a:extLst>
              <a:ext uri="{FF2B5EF4-FFF2-40B4-BE49-F238E27FC236}">
                <a16:creationId xmlns:a16="http://schemas.microsoft.com/office/drawing/2014/main" id="{ADCF4DF5-C986-E697-27B9-49E982F3621E}"/>
              </a:ext>
            </a:extLst>
          </p:cNvPr>
          <p:cNvSpPr>
            <a:spLocks noGrp="1"/>
          </p:cNvSpPr>
          <p:nvPr>
            <p:ph type="pic" sz="quarter" idx="14" hasCustomPrompt="1"/>
          </p:nvPr>
        </p:nvSpPr>
        <p:spPr>
          <a:xfrm>
            <a:off x="1" y="0"/>
            <a:ext cx="9902841" cy="11309350"/>
          </a:xfrm>
          <a:solidFill>
            <a:schemeClr val="bg1"/>
          </a:solidFill>
        </p:spPr>
        <p:txBody>
          <a:bodyPr tIns="648000" anchor="ctr" anchorCtr="0"/>
          <a:lstStyle>
            <a:lvl1pPr marL="0" indent="0" algn="ctr">
              <a:buNone/>
              <a:defRPr sz="2638"/>
            </a:lvl1pPr>
          </a:lstStyle>
          <a:p>
            <a:r>
              <a:rPr lang="da-DK" noProof="0" dirty="0"/>
              <a:t>Klik for at indsætte billede</a:t>
            </a:r>
          </a:p>
        </p:txBody>
      </p:sp>
      <p:sp>
        <p:nvSpPr>
          <p:cNvPr id="3" name="Subtitle 2"/>
          <p:cNvSpPr>
            <a:spLocks noGrp="1"/>
          </p:cNvSpPr>
          <p:nvPr>
            <p:ph type="subTitle" idx="1" hasCustomPrompt="1"/>
          </p:nvPr>
        </p:nvSpPr>
        <p:spPr>
          <a:xfrm>
            <a:off x="11750950" y="4461655"/>
            <a:ext cx="7467803" cy="593667"/>
          </a:xfrm>
        </p:spPr>
        <p:txBody>
          <a:bodyPr anchor="b" anchorCtr="0"/>
          <a:lstStyle>
            <a:lvl1pPr marL="0" indent="0" algn="l">
              <a:lnSpc>
                <a:spcPct val="100000"/>
              </a:lnSpc>
              <a:spcBef>
                <a:spcPts val="0"/>
              </a:spcBef>
              <a:spcAft>
                <a:spcPts val="0"/>
              </a:spcAft>
              <a:buFontTx/>
              <a:buNone/>
              <a:defRPr sz="2638">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2638" b="0">
                <a:solidFill>
                  <a:schemeClr val="bg1"/>
                </a:solidFill>
                <a:latin typeface="+mn-lt"/>
              </a:defRPr>
            </a:lvl9pPr>
          </a:lstStyle>
          <a:p>
            <a:r>
              <a:rPr lang="da-DK" dirty="0"/>
              <a:t>Klik for at tilføje sektionstitel</a:t>
            </a:r>
          </a:p>
        </p:txBody>
      </p:sp>
      <p:sp>
        <p:nvSpPr>
          <p:cNvPr id="2" name="Title 1"/>
          <p:cNvSpPr>
            <a:spLocks noGrp="1"/>
          </p:cNvSpPr>
          <p:nvPr>
            <p:ph type="ctrTitle" hasCustomPrompt="1"/>
          </p:nvPr>
        </p:nvSpPr>
        <p:spPr>
          <a:xfrm>
            <a:off x="11750952" y="5219788"/>
            <a:ext cx="7467803" cy="2048150"/>
          </a:xfrm>
        </p:spPr>
        <p:txBody>
          <a:bodyPr anchor="t" anchorCtr="0"/>
          <a:lstStyle>
            <a:lvl1pPr algn="l">
              <a:defRPr sz="5277">
                <a:solidFill>
                  <a:schemeClr val="bg1"/>
                </a:solidFill>
              </a:defRPr>
            </a:lvl1pPr>
          </a:lstStyle>
          <a:p>
            <a:r>
              <a:rPr lang="da-DK" dirty="0"/>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25EE03DE-7CB9-4829-AA4A-B448C54E8591}" type="datetime2">
              <a:rPr lang="da-DK" smtClean="0"/>
              <a:t>4. september 2025</a:t>
            </a:fld>
            <a:endParaRPr lang="da-DK" dirty="0"/>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dirty="0"/>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27" name="Makro grafik 1">
            <a:extLst>
              <a:ext uri="{FF2B5EF4-FFF2-40B4-BE49-F238E27FC236}">
                <a16:creationId xmlns:a16="http://schemas.microsoft.com/office/drawing/2014/main" id="{BCB3F802-0640-FE07-D164-6E14C9C290DB}"/>
              </a:ext>
            </a:extLst>
          </p:cNvPr>
          <p:cNvSpPr>
            <a:spLocks noGrp="1" noChangeAspect="1"/>
          </p:cNvSpPr>
          <p:nvPr>
            <p:ph type="body" sz="quarter" idx="25" hasCustomPrompt="1"/>
          </p:nvPr>
        </p:nvSpPr>
        <p:spPr>
          <a:xfrm>
            <a:off x="764289" y="8585349"/>
            <a:ext cx="2654938" cy="1252135"/>
          </a:xfrm>
          <a:custGeom>
            <a:avLst/>
            <a:gdLst>
              <a:gd name="connsiteX0" fmla="*/ 0 w 1610070"/>
              <a:gd name="connsiteY0" fmla="*/ 646468 h 759296"/>
              <a:gd name="connsiteX1" fmla="*/ 1610070 w 1610070"/>
              <a:gd name="connsiteY1" fmla="*/ 646468 h 759296"/>
              <a:gd name="connsiteX2" fmla="*/ 1610070 w 1610070"/>
              <a:gd name="connsiteY2" fmla="*/ 759296 h 759296"/>
              <a:gd name="connsiteX3" fmla="*/ 0 w 1610070"/>
              <a:gd name="connsiteY3" fmla="*/ 759296 h 759296"/>
              <a:gd name="connsiteX4" fmla="*/ 0 w 1610070"/>
              <a:gd name="connsiteY4" fmla="*/ 0 h 759296"/>
              <a:gd name="connsiteX5" fmla="*/ 1610070 w 1610070"/>
              <a:gd name="connsiteY5" fmla="*/ 0 h 759296"/>
              <a:gd name="connsiteX6" fmla="*/ 1610070 w 1610070"/>
              <a:gd name="connsiteY6" fmla="*/ 112829 h 759296"/>
              <a:gd name="connsiteX7" fmla="*/ 0 w 1610070"/>
              <a:gd name="connsiteY7" fmla="*/ 112829 h 75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0070" h="759296">
                <a:moveTo>
                  <a:pt x="0" y="646468"/>
                </a:moveTo>
                <a:lnTo>
                  <a:pt x="1610070" y="646468"/>
                </a:lnTo>
                <a:lnTo>
                  <a:pt x="1610070" y="759296"/>
                </a:lnTo>
                <a:lnTo>
                  <a:pt x="0" y="759296"/>
                </a:lnTo>
                <a:close/>
                <a:moveTo>
                  <a:pt x="0" y="0"/>
                </a:moveTo>
                <a:lnTo>
                  <a:pt x="1610070" y="0"/>
                </a:lnTo>
                <a:lnTo>
                  <a:pt x="1610070" y="112829"/>
                </a:lnTo>
                <a:lnTo>
                  <a:pt x="0" y="112829"/>
                </a:lnTo>
                <a:close/>
              </a:path>
            </a:pathLst>
          </a:custGeom>
          <a:solidFill>
            <a:srgbClr val="FB7A5C"/>
          </a:solidFill>
        </p:spPr>
        <p:txBody>
          <a:bodyPr wrap="square">
            <a:noAutofit/>
          </a:bodyPr>
          <a:lstStyle>
            <a:lvl1pPr marL="0" indent="0">
              <a:lnSpc>
                <a:spcPct val="100000"/>
              </a:lnSpc>
              <a:spcBef>
                <a:spcPts val="0"/>
              </a:spcBef>
              <a:spcAft>
                <a:spcPts val="0"/>
              </a:spcAft>
              <a:buFontTx/>
              <a:buNone/>
              <a:defRPr sz="1649">
                <a:noFill/>
                <a:latin typeface="+mn-lt"/>
              </a:defRPr>
            </a:lvl1pPr>
            <a:lvl2pPr marL="0" indent="0">
              <a:lnSpc>
                <a:spcPct val="100000"/>
              </a:lnSpc>
              <a:spcBef>
                <a:spcPts val="0"/>
              </a:spcBef>
              <a:spcAft>
                <a:spcPts val="0"/>
              </a:spcAft>
              <a:buFontTx/>
              <a:buNone/>
              <a:defRPr sz="1649">
                <a:noFill/>
                <a:latin typeface="+mn-lt"/>
              </a:defRPr>
            </a:lvl2pPr>
            <a:lvl3pPr marL="0" indent="0">
              <a:lnSpc>
                <a:spcPct val="100000"/>
              </a:lnSpc>
              <a:spcBef>
                <a:spcPts val="0"/>
              </a:spcBef>
              <a:spcAft>
                <a:spcPts val="0"/>
              </a:spcAft>
              <a:buFontTx/>
              <a:buNone/>
              <a:defRPr sz="1649">
                <a:noFill/>
                <a:latin typeface="+mn-lt"/>
              </a:defRPr>
            </a:lvl3pPr>
            <a:lvl4pPr marL="0" indent="0">
              <a:lnSpc>
                <a:spcPct val="100000"/>
              </a:lnSpc>
              <a:spcBef>
                <a:spcPts val="0"/>
              </a:spcBef>
              <a:spcAft>
                <a:spcPts val="0"/>
              </a:spcAft>
              <a:buFontTx/>
              <a:buNone/>
              <a:defRPr sz="1649">
                <a:noFill/>
                <a:latin typeface="+mn-lt"/>
              </a:defRPr>
            </a:lvl4pPr>
            <a:lvl5pPr marL="0" indent="0">
              <a:lnSpc>
                <a:spcPct val="100000"/>
              </a:lnSpc>
              <a:spcBef>
                <a:spcPts val="0"/>
              </a:spcBef>
              <a:spcAft>
                <a:spcPts val="0"/>
              </a:spcAft>
              <a:buFontTx/>
              <a:buNone/>
              <a:defRPr sz="1649">
                <a:noFill/>
                <a:latin typeface="+mn-lt"/>
              </a:defRPr>
            </a:lvl5pPr>
            <a:lvl6pPr marL="0" indent="0">
              <a:lnSpc>
                <a:spcPct val="100000"/>
              </a:lnSpc>
              <a:spcBef>
                <a:spcPts val="0"/>
              </a:spcBef>
              <a:spcAft>
                <a:spcPts val="0"/>
              </a:spcAft>
              <a:buFontTx/>
              <a:buNone/>
              <a:defRPr sz="1649">
                <a:noFill/>
                <a:latin typeface="+mn-lt"/>
              </a:defRPr>
            </a:lvl6pPr>
            <a:lvl7pPr marL="0" indent="0">
              <a:lnSpc>
                <a:spcPct val="100000"/>
              </a:lnSpc>
              <a:spcBef>
                <a:spcPts val="0"/>
              </a:spcBef>
              <a:spcAft>
                <a:spcPts val="0"/>
              </a:spcAft>
              <a:buFontTx/>
              <a:buNone/>
              <a:defRPr sz="1649">
                <a:noFill/>
                <a:latin typeface="+mn-lt"/>
              </a:defRPr>
            </a:lvl7pPr>
            <a:lvl8pPr marL="0" indent="0">
              <a:lnSpc>
                <a:spcPct val="100000"/>
              </a:lnSpc>
              <a:spcBef>
                <a:spcPts val="0"/>
              </a:spcBef>
              <a:spcAft>
                <a:spcPts val="0"/>
              </a:spcAft>
              <a:buFontTx/>
              <a:buNone/>
              <a:defRPr sz="1649">
                <a:noFill/>
                <a:latin typeface="+mn-lt"/>
              </a:defRPr>
            </a:lvl8pPr>
            <a:lvl9pPr marL="0" indent="0">
              <a:lnSpc>
                <a:spcPct val="100000"/>
              </a:lnSpc>
              <a:spcBef>
                <a:spcPts val="0"/>
              </a:spcBef>
              <a:spcAft>
                <a:spcPts val="0"/>
              </a:spcAft>
              <a:buFontTx/>
              <a:buNone/>
              <a:defRPr sz="1649">
                <a:noFill/>
                <a:latin typeface="+mn-lt"/>
              </a:defRPr>
            </a:lvl9pPr>
          </a:lstStyle>
          <a:p>
            <a:pPr lvl="0"/>
            <a:r>
              <a:rPr lang="da-DK" dirty="0"/>
              <a:t>.</a:t>
            </a:r>
          </a:p>
        </p:txBody>
      </p:sp>
      <p:sp>
        <p:nvSpPr>
          <p:cNvPr id="22" name="Makro grafik 2">
            <a:extLst>
              <a:ext uri="{FF2B5EF4-FFF2-40B4-BE49-F238E27FC236}">
                <a16:creationId xmlns:a16="http://schemas.microsoft.com/office/drawing/2014/main" id="{6989E875-2685-8530-428A-CEC55B52321F}"/>
              </a:ext>
            </a:extLst>
          </p:cNvPr>
          <p:cNvSpPr>
            <a:spLocks noGrp="1" noChangeAspect="1"/>
          </p:cNvSpPr>
          <p:nvPr>
            <p:ph type="body" sz="quarter" idx="24" hasCustomPrompt="1"/>
          </p:nvPr>
        </p:nvSpPr>
        <p:spPr>
          <a:xfrm>
            <a:off x="7242825" y="658949"/>
            <a:ext cx="3218194" cy="3218333"/>
          </a:xfrm>
          <a:custGeom>
            <a:avLst/>
            <a:gdLst>
              <a:gd name="connsiteX0" fmla="*/ 1823575 w 1951653"/>
              <a:gd name="connsiteY0" fmla="*/ 0 h 1951600"/>
              <a:gd name="connsiteX1" fmla="*/ 1951653 w 1951653"/>
              <a:gd name="connsiteY1" fmla="*/ 0 h 1951600"/>
              <a:gd name="connsiteX2" fmla="*/ 1320427 w 1951653"/>
              <a:gd name="connsiteY2" fmla="*/ 1951600 h 1951600"/>
              <a:gd name="connsiteX3" fmla="*/ 1186254 w 1951653"/>
              <a:gd name="connsiteY3" fmla="*/ 1951600 h 1951600"/>
              <a:gd name="connsiteX4" fmla="*/ 494002 w 1951653"/>
              <a:gd name="connsiteY4" fmla="*/ 0 h 1951600"/>
              <a:gd name="connsiteX5" fmla="*/ 609875 w 1951653"/>
              <a:gd name="connsiteY5" fmla="*/ 0 h 1951600"/>
              <a:gd name="connsiteX6" fmla="*/ 603780 w 1951653"/>
              <a:gd name="connsiteY6" fmla="*/ 515346 h 1951600"/>
              <a:gd name="connsiteX7" fmla="*/ 1042889 w 1951653"/>
              <a:gd name="connsiteY7" fmla="*/ 256148 h 1951600"/>
              <a:gd name="connsiteX8" fmla="*/ 1103877 w 1951653"/>
              <a:gd name="connsiteY8" fmla="*/ 350676 h 1951600"/>
              <a:gd name="connsiteX9" fmla="*/ 655620 w 1951653"/>
              <a:gd name="connsiteY9" fmla="*/ 603772 h 1951600"/>
              <a:gd name="connsiteX10" fmla="*/ 1103877 w 1951653"/>
              <a:gd name="connsiteY10" fmla="*/ 850773 h 1951600"/>
              <a:gd name="connsiteX11" fmla="*/ 1042889 w 1951653"/>
              <a:gd name="connsiteY11" fmla="*/ 945302 h 1951600"/>
              <a:gd name="connsiteX12" fmla="*/ 603780 w 1951653"/>
              <a:gd name="connsiteY12" fmla="*/ 686111 h 1951600"/>
              <a:gd name="connsiteX13" fmla="*/ 609875 w 1951653"/>
              <a:gd name="connsiteY13" fmla="*/ 1174011 h 1951600"/>
              <a:gd name="connsiteX14" fmla="*/ 494002 w 1951653"/>
              <a:gd name="connsiteY14" fmla="*/ 1174011 h 1951600"/>
              <a:gd name="connsiteX15" fmla="*/ 497053 w 1951653"/>
              <a:gd name="connsiteY15" fmla="*/ 686111 h 1951600"/>
              <a:gd name="connsiteX16" fmla="*/ 57944 w 1951653"/>
              <a:gd name="connsiteY16" fmla="*/ 945302 h 1951600"/>
              <a:gd name="connsiteX17" fmla="*/ 0 w 1951653"/>
              <a:gd name="connsiteY17" fmla="*/ 850773 h 1951600"/>
              <a:gd name="connsiteX18" fmla="*/ 442161 w 1951653"/>
              <a:gd name="connsiteY18" fmla="*/ 603772 h 1951600"/>
              <a:gd name="connsiteX19" fmla="*/ 0 w 1951653"/>
              <a:gd name="connsiteY19" fmla="*/ 350676 h 1951600"/>
              <a:gd name="connsiteX20" fmla="*/ 57944 w 1951653"/>
              <a:gd name="connsiteY20" fmla="*/ 256148 h 1951600"/>
              <a:gd name="connsiteX21" fmla="*/ 497053 w 1951653"/>
              <a:gd name="connsiteY21" fmla="*/ 515346 h 195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653" h="1951600">
                <a:moveTo>
                  <a:pt x="1823575" y="0"/>
                </a:moveTo>
                <a:lnTo>
                  <a:pt x="1951653" y="0"/>
                </a:lnTo>
                <a:lnTo>
                  <a:pt x="1320427" y="1951600"/>
                </a:lnTo>
                <a:lnTo>
                  <a:pt x="1186254" y="1951600"/>
                </a:lnTo>
                <a:close/>
                <a:moveTo>
                  <a:pt x="494002" y="0"/>
                </a:moveTo>
                <a:lnTo>
                  <a:pt x="609875" y="0"/>
                </a:lnTo>
                <a:lnTo>
                  <a:pt x="603780" y="515346"/>
                </a:lnTo>
                <a:lnTo>
                  <a:pt x="1042889" y="256148"/>
                </a:lnTo>
                <a:lnTo>
                  <a:pt x="1103877" y="350676"/>
                </a:lnTo>
                <a:lnTo>
                  <a:pt x="655620" y="603772"/>
                </a:lnTo>
                <a:lnTo>
                  <a:pt x="1103877" y="850773"/>
                </a:lnTo>
                <a:lnTo>
                  <a:pt x="1042889" y="945302"/>
                </a:lnTo>
                <a:lnTo>
                  <a:pt x="603780" y="686111"/>
                </a:lnTo>
                <a:lnTo>
                  <a:pt x="609875" y="1174011"/>
                </a:lnTo>
                <a:lnTo>
                  <a:pt x="494002" y="1174011"/>
                </a:lnTo>
                <a:lnTo>
                  <a:pt x="497053" y="686111"/>
                </a:lnTo>
                <a:lnTo>
                  <a:pt x="57944" y="945302"/>
                </a:lnTo>
                <a:lnTo>
                  <a:pt x="0" y="850773"/>
                </a:lnTo>
                <a:lnTo>
                  <a:pt x="442161" y="603772"/>
                </a:lnTo>
                <a:lnTo>
                  <a:pt x="0" y="350676"/>
                </a:lnTo>
                <a:lnTo>
                  <a:pt x="57944" y="256148"/>
                </a:lnTo>
                <a:lnTo>
                  <a:pt x="497053" y="515346"/>
                </a:lnTo>
                <a:close/>
              </a:path>
            </a:pathLst>
          </a:custGeom>
          <a:solidFill>
            <a:srgbClr val="FB7A5C"/>
          </a:solidFill>
        </p:spPr>
        <p:txBody>
          <a:bodyPr wrap="square">
            <a:noAutofit/>
          </a:bodyPr>
          <a:lstStyle>
            <a:lvl1pPr marL="0" indent="0">
              <a:lnSpc>
                <a:spcPct val="100000"/>
              </a:lnSpc>
              <a:spcBef>
                <a:spcPts val="0"/>
              </a:spcBef>
              <a:spcAft>
                <a:spcPts val="0"/>
              </a:spcAft>
              <a:buFontTx/>
              <a:buNone/>
              <a:defRPr sz="1649">
                <a:noFill/>
                <a:latin typeface="+mn-lt"/>
              </a:defRPr>
            </a:lvl1pPr>
            <a:lvl2pPr marL="0" indent="0">
              <a:lnSpc>
                <a:spcPct val="100000"/>
              </a:lnSpc>
              <a:spcBef>
                <a:spcPts val="0"/>
              </a:spcBef>
              <a:spcAft>
                <a:spcPts val="0"/>
              </a:spcAft>
              <a:buFontTx/>
              <a:buNone/>
              <a:defRPr sz="1649">
                <a:noFill/>
                <a:latin typeface="+mn-lt"/>
              </a:defRPr>
            </a:lvl2pPr>
            <a:lvl3pPr marL="0" indent="0">
              <a:lnSpc>
                <a:spcPct val="100000"/>
              </a:lnSpc>
              <a:spcBef>
                <a:spcPts val="0"/>
              </a:spcBef>
              <a:spcAft>
                <a:spcPts val="0"/>
              </a:spcAft>
              <a:buFontTx/>
              <a:buNone/>
              <a:defRPr sz="1649">
                <a:noFill/>
                <a:latin typeface="+mn-lt"/>
              </a:defRPr>
            </a:lvl3pPr>
            <a:lvl4pPr marL="0" indent="0">
              <a:lnSpc>
                <a:spcPct val="100000"/>
              </a:lnSpc>
              <a:spcBef>
                <a:spcPts val="0"/>
              </a:spcBef>
              <a:spcAft>
                <a:spcPts val="0"/>
              </a:spcAft>
              <a:buFontTx/>
              <a:buNone/>
              <a:defRPr sz="1649">
                <a:noFill/>
                <a:latin typeface="+mn-lt"/>
              </a:defRPr>
            </a:lvl4pPr>
            <a:lvl5pPr marL="0" indent="0">
              <a:lnSpc>
                <a:spcPct val="100000"/>
              </a:lnSpc>
              <a:spcBef>
                <a:spcPts val="0"/>
              </a:spcBef>
              <a:spcAft>
                <a:spcPts val="0"/>
              </a:spcAft>
              <a:buFontTx/>
              <a:buNone/>
              <a:defRPr sz="1649">
                <a:noFill/>
                <a:latin typeface="+mn-lt"/>
              </a:defRPr>
            </a:lvl5pPr>
            <a:lvl6pPr marL="0" indent="0">
              <a:lnSpc>
                <a:spcPct val="100000"/>
              </a:lnSpc>
              <a:spcBef>
                <a:spcPts val="0"/>
              </a:spcBef>
              <a:spcAft>
                <a:spcPts val="0"/>
              </a:spcAft>
              <a:buFontTx/>
              <a:buNone/>
              <a:defRPr sz="1649">
                <a:noFill/>
                <a:latin typeface="+mn-lt"/>
              </a:defRPr>
            </a:lvl6pPr>
            <a:lvl7pPr marL="0" indent="0">
              <a:lnSpc>
                <a:spcPct val="100000"/>
              </a:lnSpc>
              <a:spcBef>
                <a:spcPts val="0"/>
              </a:spcBef>
              <a:spcAft>
                <a:spcPts val="0"/>
              </a:spcAft>
              <a:buFontTx/>
              <a:buNone/>
              <a:defRPr sz="1649">
                <a:noFill/>
                <a:latin typeface="+mn-lt"/>
              </a:defRPr>
            </a:lvl7pPr>
            <a:lvl8pPr marL="0" indent="0">
              <a:lnSpc>
                <a:spcPct val="100000"/>
              </a:lnSpc>
              <a:spcBef>
                <a:spcPts val="0"/>
              </a:spcBef>
              <a:spcAft>
                <a:spcPts val="0"/>
              </a:spcAft>
              <a:buFontTx/>
              <a:buNone/>
              <a:defRPr sz="1649">
                <a:noFill/>
                <a:latin typeface="+mn-lt"/>
              </a:defRPr>
            </a:lvl8pPr>
            <a:lvl9pPr marL="0" indent="0">
              <a:lnSpc>
                <a:spcPct val="100000"/>
              </a:lnSpc>
              <a:spcBef>
                <a:spcPts val="0"/>
              </a:spcBef>
              <a:spcAft>
                <a:spcPts val="0"/>
              </a:spcAft>
              <a:buFontTx/>
              <a:buNone/>
              <a:defRPr sz="1649">
                <a:noFill/>
                <a:latin typeface="+mn-lt"/>
              </a:defRPr>
            </a:lvl9pPr>
          </a:lstStyle>
          <a:p>
            <a:pPr lvl="0"/>
            <a:r>
              <a:rPr lang="da-DK" dirty="0"/>
              <a:t>.</a:t>
            </a:r>
          </a:p>
        </p:txBody>
      </p:sp>
      <p:sp>
        <p:nvSpPr>
          <p:cNvPr id="4" name="TextBox 1">
            <a:extLst>
              <a:ext uri="{FF2B5EF4-FFF2-40B4-BE49-F238E27FC236}">
                <a16:creationId xmlns:a16="http://schemas.microsoft.com/office/drawing/2014/main" id="{E003BBB7-D4D4-3560-0120-C84A7CDC3DF5}"/>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spTree>
    <p:extLst>
      <p:ext uri="{BB962C8B-B14F-4D97-AF65-F5344CB8AC3E}">
        <p14:creationId xmlns:p14="http://schemas.microsoft.com/office/powerpoint/2010/main" val="16082170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reaker B">
    <p:bg>
      <p:bgRef idx="1001">
        <a:schemeClr val="bg1"/>
      </p:bgRef>
    </p:bg>
    <p:spTree>
      <p:nvGrpSpPr>
        <p:cNvPr id="1" name=""/>
        <p:cNvGrpSpPr/>
        <p:nvPr/>
      </p:nvGrpSpPr>
      <p:grpSpPr>
        <a:xfrm>
          <a:off x="0" y="0"/>
          <a:ext cx="0" cy="0"/>
          <a:chOff x="0" y="0"/>
          <a:chExt cx="0" cy="0"/>
        </a:xfrm>
      </p:grpSpPr>
      <p:sp>
        <p:nvSpPr>
          <p:cNvPr id="7" name="Baggrund"/>
          <p:cNvSpPr/>
          <p:nvPr userDrawn="1"/>
        </p:nvSpPr>
        <p:spPr bwMode="white">
          <a:xfrm>
            <a:off x="0" y="0"/>
            <a:ext cx="20106079"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98" noProof="0" dirty="0" err="1"/>
          </a:p>
        </p:txBody>
      </p:sp>
      <p:sp>
        <p:nvSpPr>
          <p:cNvPr id="3" name="Subtitle 2"/>
          <p:cNvSpPr>
            <a:spLocks noGrp="1"/>
          </p:cNvSpPr>
          <p:nvPr>
            <p:ph type="subTitle" idx="1" hasCustomPrompt="1"/>
          </p:nvPr>
        </p:nvSpPr>
        <p:spPr>
          <a:xfrm>
            <a:off x="11750950" y="4461655"/>
            <a:ext cx="7467803" cy="593667"/>
          </a:xfrm>
        </p:spPr>
        <p:txBody>
          <a:bodyPr anchor="b" anchorCtr="0"/>
          <a:lstStyle>
            <a:lvl1pPr marL="0" indent="0" algn="l">
              <a:lnSpc>
                <a:spcPct val="100000"/>
              </a:lnSpc>
              <a:spcBef>
                <a:spcPts val="0"/>
              </a:spcBef>
              <a:spcAft>
                <a:spcPts val="0"/>
              </a:spcAft>
              <a:buFontTx/>
              <a:buNone/>
              <a:defRPr sz="2638">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2638" b="0">
                <a:solidFill>
                  <a:schemeClr val="bg1"/>
                </a:solidFill>
                <a:latin typeface="+mn-lt"/>
              </a:defRPr>
            </a:lvl9pPr>
          </a:lstStyle>
          <a:p>
            <a:r>
              <a:rPr lang="da-DK" dirty="0"/>
              <a:t>Klik for at tilføje sektionstitel</a:t>
            </a:r>
          </a:p>
        </p:txBody>
      </p:sp>
      <p:sp>
        <p:nvSpPr>
          <p:cNvPr id="2" name="Title 1"/>
          <p:cNvSpPr>
            <a:spLocks noGrp="1"/>
          </p:cNvSpPr>
          <p:nvPr>
            <p:ph type="ctrTitle" hasCustomPrompt="1"/>
          </p:nvPr>
        </p:nvSpPr>
        <p:spPr>
          <a:xfrm>
            <a:off x="11750952" y="5219788"/>
            <a:ext cx="7467803" cy="2048150"/>
          </a:xfrm>
        </p:spPr>
        <p:txBody>
          <a:bodyPr anchor="t" anchorCtr="0"/>
          <a:lstStyle>
            <a:lvl1pPr algn="l">
              <a:defRPr sz="5277">
                <a:solidFill>
                  <a:schemeClr val="bg1"/>
                </a:solidFill>
              </a:defRPr>
            </a:lvl1pPr>
          </a:lstStyle>
          <a:p>
            <a:r>
              <a:rPr lang="da-DK" dirty="0"/>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3BB9AE99-772C-4228-AF46-BF964994F324}" type="datetime2">
              <a:rPr lang="da-DK" smtClean="0"/>
              <a:t>4. september 2025</a:t>
            </a:fld>
            <a:endParaRPr lang="da-DK" dirty="0"/>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dirty="0"/>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4" name="Mikro grafik 1">
            <a:extLst>
              <a:ext uri="{FF2B5EF4-FFF2-40B4-BE49-F238E27FC236}">
                <a16:creationId xmlns:a16="http://schemas.microsoft.com/office/drawing/2014/main" id="{1B983BE9-C3EE-2A5C-EF3B-FAFB9F9058AF}"/>
              </a:ext>
            </a:extLst>
          </p:cNvPr>
          <p:cNvSpPr>
            <a:spLocks noGrp="1"/>
          </p:cNvSpPr>
          <p:nvPr>
            <p:ph type="body" sz="quarter" idx="18" hasCustomPrompt="1"/>
          </p:nvPr>
        </p:nvSpPr>
        <p:spPr>
          <a:xfrm>
            <a:off x="565429" y="2045562"/>
            <a:ext cx="8939145" cy="7249635"/>
          </a:xfrm>
          <a:custGeom>
            <a:avLst/>
            <a:gdLst>
              <a:gd name="connsiteX0" fmla="*/ 3875521 w 5498758"/>
              <a:gd name="connsiteY0" fmla="*/ 4290095 h 4459172"/>
              <a:gd name="connsiteX1" fmla="*/ 4001824 w 5498758"/>
              <a:gd name="connsiteY1" fmla="*/ 4290095 h 4459172"/>
              <a:gd name="connsiteX2" fmla="*/ 4001824 w 5498758"/>
              <a:gd name="connsiteY2" fmla="*/ 4396023 h 4459172"/>
              <a:gd name="connsiteX3" fmla="*/ 3875521 w 5498758"/>
              <a:gd name="connsiteY3" fmla="*/ 4396023 h 4459172"/>
              <a:gd name="connsiteX4" fmla="*/ 2034141 w 5498758"/>
              <a:gd name="connsiteY4" fmla="*/ 4198427 h 4459172"/>
              <a:gd name="connsiteX5" fmla="*/ 2586194 w 5498758"/>
              <a:gd name="connsiteY5" fmla="*/ 4198427 h 4459172"/>
              <a:gd name="connsiteX6" fmla="*/ 2586194 w 5498758"/>
              <a:gd name="connsiteY6" fmla="*/ 4263614 h 4459172"/>
              <a:gd name="connsiteX7" fmla="*/ 2034141 w 5498758"/>
              <a:gd name="connsiteY7" fmla="*/ 4263614 h 4459172"/>
              <a:gd name="connsiteX8" fmla="*/ 2034141 w 5498758"/>
              <a:gd name="connsiteY8" fmla="*/ 3985552 h 4459172"/>
              <a:gd name="connsiteX9" fmla="*/ 2586194 w 5498758"/>
              <a:gd name="connsiteY9" fmla="*/ 3985552 h 4459172"/>
              <a:gd name="connsiteX10" fmla="*/ 2586194 w 5498758"/>
              <a:gd name="connsiteY10" fmla="*/ 4050739 h 4459172"/>
              <a:gd name="connsiteX11" fmla="*/ 2034141 w 5498758"/>
              <a:gd name="connsiteY11" fmla="*/ 4050739 h 4459172"/>
              <a:gd name="connsiteX12" fmla="*/ 3269090 w 5498758"/>
              <a:gd name="connsiteY12" fmla="*/ 3670481 h 4459172"/>
              <a:gd name="connsiteX13" fmla="*/ 3497245 w 5498758"/>
              <a:gd name="connsiteY13" fmla="*/ 3670481 h 4459172"/>
              <a:gd name="connsiteX14" fmla="*/ 3497245 w 5498758"/>
              <a:gd name="connsiteY14" fmla="*/ 3728711 h 4459172"/>
              <a:gd name="connsiteX15" fmla="*/ 3497245 w 5498758"/>
              <a:gd name="connsiteY15" fmla="*/ 4399124 h 4459172"/>
              <a:gd name="connsiteX16" fmla="*/ 3497245 w 5498758"/>
              <a:gd name="connsiteY16" fmla="*/ 4457355 h 4459172"/>
              <a:gd name="connsiteX17" fmla="*/ 3269090 w 5498758"/>
              <a:gd name="connsiteY17" fmla="*/ 4457355 h 4459172"/>
              <a:gd name="connsiteX18" fmla="*/ 3269090 w 5498758"/>
              <a:gd name="connsiteY18" fmla="*/ 4399124 h 4459172"/>
              <a:gd name="connsiteX19" fmla="*/ 3426962 w 5498758"/>
              <a:gd name="connsiteY19" fmla="*/ 4399124 h 4459172"/>
              <a:gd name="connsiteX20" fmla="*/ 3426962 w 5498758"/>
              <a:gd name="connsiteY20" fmla="*/ 3728711 h 4459172"/>
              <a:gd name="connsiteX21" fmla="*/ 3269090 w 5498758"/>
              <a:gd name="connsiteY21" fmla="*/ 3728711 h 4459172"/>
              <a:gd name="connsiteX22" fmla="*/ 2980062 w 5498758"/>
              <a:gd name="connsiteY22" fmla="*/ 3670481 h 4459172"/>
              <a:gd name="connsiteX23" fmla="*/ 3208209 w 5498758"/>
              <a:gd name="connsiteY23" fmla="*/ 3670481 h 4459172"/>
              <a:gd name="connsiteX24" fmla="*/ 3208209 w 5498758"/>
              <a:gd name="connsiteY24" fmla="*/ 3728711 h 4459172"/>
              <a:gd name="connsiteX25" fmla="*/ 3050336 w 5498758"/>
              <a:gd name="connsiteY25" fmla="*/ 3728711 h 4459172"/>
              <a:gd name="connsiteX26" fmla="*/ 3050336 w 5498758"/>
              <a:gd name="connsiteY26" fmla="*/ 4399124 h 4459172"/>
              <a:gd name="connsiteX27" fmla="*/ 3208209 w 5498758"/>
              <a:gd name="connsiteY27" fmla="*/ 4399124 h 4459172"/>
              <a:gd name="connsiteX28" fmla="*/ 3208209 w 5498758"/>
              <a:gd name="connsiteY28" fmla="*/ 4457355 h 4459172"/>
              <a:gd name="connsiteX29" fmla="*/ 2980062 w 5498758"/>
              <a:gd name="connsiteY29" fmla="*/ 4457355 h 4459172"/>
              <a:gd name="connsiteX30" fmla="*/ 2980062 w 5498758"/>
              <a:gd name="connsiteY30" fmla="*/ 4399124 h 4459172"/>
              <a:gd name="connsiteX31" fmla="*/ 2980062 w 5498758"/>
              <a:gd name="connsiteY31" fmla="*/ 3728711 h 4459172"/>
              <a:gd name="connsiteX32" fmla="*/ 5216619 w 5498758"/>
              <a:gd name="connsiteY32" fmla="*/ 3666747 h 4459172"/>
              <a:gd name="connsiteX33" fmla="*/ 5247512 w 5498758"/>
              <a:gd name="connsiteY33" fmla="*/ 3667786 h 4459172"/>
              <a:gd name="connsiteX34" fmla="*/ 5276218 w 5498758"/>
              <a:gd name="connsiteY34" fmla="*/ 3670875 h 4459172"/>
              <a:gd name="connsiteX35" fmla="*/ 5302804 w 5498758"/>
              <a:gd name="connsiteY35" fmla="*/ 3675971 h 4459172"/>
              <a:gd name="connsiteX36" fmla="*/ 5327340 w 5498758"/>
              <a:gd name="connsiteY36" fmla="*/ 3683030 h 4459172"/>
              <a:gd name="connsiteX37" fmla="*/ 5349898 w 5498758"/>
              <a:gd name="connsiteY37" fmla="*/ 3692010 h 4459172"/>
              <a:gd name="connsiteX38" fmla="*/ 5370546 w 5498758"/>
              <a:gd name="connsiteY38" fmla="*/ 3702868 h 4459172"/>
              <a:gd name="connsiteX39" fmla="*/ 5406397 w 5498758"/>
              <a:gd name="connsiteY39" fmla="*/ 3730047 h 4459172"/>
              <a:gd name="connsiteX40" fmla="*/ 5435450 w 5498758"/>
              <a:gd name="connsiteY40" fmla="*/ 3764224 h 4459172"/>
              <a:gd name="connsiteX41" fmla="*/ 5447604 w 5498758"/>
              <a:gd name="connsiteY41" fmla="*/ 3783829 h 4459172"/>
              <a:gd name="connsiteX42" fmla="*/ 5458267 w 5498758"/>
              <a:gd name="connsiteY42" fmla="*/ 3805055 h 4459172"/>
              <a:gd name="connsiteX43" fmla="*/ 5467511 w 5498758"/>
              <a:gd name="connsiteY43" fmla="*/ 3827858 h 4459172"/>
              <a:gd name="connsiteX44" fmla="*/ 5475406 w 5498758"/>
              <a:gd name="connsiteY44" fmla="*/ 3852197 h 4459172"/>
              <a:gd name="connsiteX45" fmla="*/ 5482020 w 5498758"/>
              <a:gd name="connsiteY45" fmla="*/ 3878028 h 4459172"/>
              <a:gd name="connsiteX46" fmla="*/ 5487426 w 5498758"/>
              <a:gd name="connsiteY46" fmla="*/ 3905307 h 4459172"/>
              <a:gd name="connsiteX47" fmla="*/ 5491692 w 5498758"/>
              <a:gd name="connsiteY47" fmla="*/ 3933993 h 4459172"/>
              <a:gd name="connsiteX48" fmla="*/ 5494888 w 5498758"/>
              <a:gd name="connsiteY48" fmla="*/ 3964042 h 4459172"/>
              <a:gd name="connsiteX49" fmla="*/ 5497084 w 5498758"/>
              <a:gd name="connsiteY49" fmla="*/ 3995412 h 4459172"/>
              <a:gd name="connsiteX50" fmla="*/ 5498352 w 5498758"/>
              <a:gd name="connsiteY50" fmla="*/ 4028059 h 4459172"/>
              <a:gd name="connsiteX51" fmla="*/ 5498758 w 5498758"/>
              <a:gd name="connsiteY51" fmla="*/ 4061941 h 4459172"/>
              <a:gd name="connsiteX52" fmla="*/ 5498370 w 5498758"/>
              <a:gd name="connsiteY52" fmla="*/ 4095968 h 4459172"/>
              <a:gd name="connsiteX53" fmla="*/ 5497160 w 5498758"/>
              <a:gd name="connsiteY53" fmla="*/ 4128760 h 4459172"/>
              <a:gd name="connsiteX54" fmla="*/ 5495049 w 5498758"/>
              <a:gd name="connsiteY54" fmla="*/ 4160274 h 4459172"/>
              <a:gd name="connsiteX55" fmla="*/ 5491962 w 5498758"/>
              <a:gd name="connsiteY55" fmla="*/ 4190464 h 4459172"/>
              <a:gd name="connsiteX56" fmla="*/ 5487822 w 5498758"/>
              <a:gd name="connsiteY56" fmla="*/ 4219289 h 4459172"/>
              <a:gd name="connsiteX57" fmla="*/ 5482556 w 5498758"/>
              <a:gd name="connsiteY57" fmla="*/ 4246704 h 4459172"/>
              <a:gd name="connsiteX58" fmla="*/ 5476085 w 5498758"/>
              <a:gd name="connsiteY58" fmla="*/ 4272666 h 4459172"/>
              <a:gd name="connsiteX59" fmla="*/ 5468335 w 5498758"/>
              <a:gd name="connsiteY59" fmla="*/ 4297132 h 4459172"/>
              <a:gd name="connsiteX60" fmla="*/ 5459230 w 5498758"/>
              <a:gd name="connsiteY60" fmla="*/ 4320057 h 4459172"/>
              <a:gd name="connsiteX61" fmla="*/ 5448693 w 5498758"/>
              <a:gd name="connsiteY61" fmla="*/ 4341398 h 4459172"/>
              <a:gd name="connsiteX62" fmla="*/ 5436648 w 5498758"/>
              <a:gd name="connsiteY62" fmla="*/ 4361113 h 4459172"/>
              <a:gd name="connsiteX63" fmla="*/ 5407736 w 5498758"/>
              <a:gd name="connsiteY63" fmla="*/ 4395485 h 4459172"/>
              <a:gd name="connsiteX64" fmla="*/ 5371884 w 5498758"/>
              <a:gd name="connsiteY64" fmla="*/ 4422825 h 4459172"/>
              <a:gd name="connsiteX65" fmla="*/ 5351165 w 5498758"/>
              <a:gd name="connsiteY65" fmla="*/ 4433750 h 4459172"/>
              <a:gd name="connsiteX66" fmla="*/ 5328485 w 5498758"/>
              <a:gd name="connsiteY66" fmla="*/ 4442786 h 4459172"/>
              <a:gd name="connsiteX67" fmla="*/ 5303766 w 5498758"/>
              <a:gd name="connsiteY67" fmla="*/ 4449890 h 4459172"/>
              <a:gd name="connsiteX68" fmla="*/ 5276932 w 5498758"/>
              <a:gd name="connsiteY68" fmla="*/ 4455018 h 4459172"/>
              <a:gd name="connsiteX69" fmla="*/ 5247908 w 5498758"/>
              <a:gd name="connsiteY69" fmla="*/ 4458127 h 4459172"/>
              <a:gd name="connsiteX70" fmla="*/ 5216619 w 5498758"/>
              <a:gd name="connsiteY70" fmla="*/ 4459172 h 4459172"/>
              <a:gd name="connsiteX71" fmla="*/ 5216619 w 5498758"/>
              <a:gd name="connsiteY71" fmla="*/ 4400097 h 4459172"/>
              <a:gd name="connsiteX72" fmla="*/ 5246934 w 5498758"/>
              <a:gd name="connsiteY72" fmla="*/ 4398734 h 4459172"/>
              <a:gd name="connsiteX73" fmla="*/ 5274342 w 5498758"/>
              <a:gd name="connsiteY73" fmla="*/ 4394695 h 4459172"/>
              <a:gd name="connsiteX74" fmla="*/ 5298981 w 5498758"/>
              <a:gd name="connsiteY74" fmla="*/ 4388051 h 4459172"/>
              <a:gd name="connsiteX75" fmla="*/ 5320990 w 5498758"/>
              <a:gd name="connsiteY75" fmla="*/ 4378874 h 4459172"/>
              <a:gd name="connsiteX76" fmla="*/ 5357666 w 5498758"/>
              <a:gd name="connsiteY76" fmla="*/ 4353212 h 4459172"/>
              <a:gd name="connsiteX77" fmla="*/ 5385476 w 5498758"/>
              <a:gd name="connsiteY77" fmla="*/ 4318285 h 4459172"/>
              <a:gd name="connsiteX78" fmla="*/ 5396402 w 5498758"/>
              <a:gd name="connsiteY78" fmla="*/ 4297528 h 4459172"/>
              <a:gd name="connsiteX79" fmla="*/ 5405524 w 5498758"/>
              <a:gd name="connsiteY79" fmla="*/ 4274671 h 4459172"/>
              <a:gd name="connsiteX80" fmla="*/ 5412982 w 5498758"/>
              <a:gd name="connsiteY80" fmla="*/ 4249786 h 4459172"/>
              <a:gd name="connsiteX81" fmla="*/ 5418916 w 5498758"/>
              <a:gd name="connsiteY81" fmla="*/ 4222947 h 4459172"/>
              <a:gd name="connsiteX82" fmla="*/ 5423460 w 5498758"/>
              <a:gd name="connsiteY82" fmla="*/ 4194223 h 4459172"/>
              <a:gd name="connsiteX83" fmla="*/ 5426754 w 5498758"/>
              <a:gd name="connsiteY83" fmla="*/ 4163689 h 4459172"/>
              <a:gd name="connsiteX84" fmla="*/ 5428935 w 5498758"/>
              <a:gd name="connsiteY84" fmla="*/ 4131416 h 4459172"/>
              <a:gd name="connsiteX85" fmla="*/ 5430142 w 5498758"/>
              <a:gd name="connsiteY85" fmla="*/ 4097476 h 4459172"/>
              <a:gd name="connsiteX86" fmla="*/ 5430514 w 5498758"/>
              <a:gd name="connsiteY86" fmla="*/ 4061941 h 4459172"/>
              <a:gd name="connsiteX87" fmla="*/ 5430122 w 5498758"/>
              <a:gd name="connsiteY87" fmla="*/ 4026755 h 4459172"/>
              <a:gd name="connsiteX88" fmla="*/ 5428860 w 5498758"/>
              <a:gd name="connsiteY88" fmla="*/ 3993143 h 4459172"/>
              <a:gd name="connsiteX89" fmla="*/ 5426596 w 5498758"/>
              <a:gd name="connsiteY89" fmla="*/ 3961177 h 4459172"/>
              <a:gd name="connsiteX90" fmla="*/ 5423200 w 5498758"/>
              <a:gd name="connsiteY90" fmla="*/ 3930927 h 4459172"/>
              <a:gd name="connsiteX91" fmla="*/ 5418542 w 5498758"/>
              <a:gd name="connsiteY91" fmla="*/ 3902469 h 4459172"/>
              <a:gd name="connsiteX92" fmla="*/ 5412490 w 5498758"/>
              <a:gd name="connsiteY92" fmla="*/ 3875872 h 4459172"/>
              <a:gd name="connsiteX93" fmla="*/ 5404915 w 5498758"/>
              <a:gd name="connsiteY93" fmla="*/ 3851210 h 4459172"/>
              <a:gd name="connsiteX94" fmla="*/ 5395686 w 5498758"/>
              <a:gd name="connsiteY94" fmla="*/ 3828553 h 4459172"/>
              <a:gd name="connsiteX95" fmla="*/ 5384671 w 5498758"/>
              <a:gd name="connsiteY95" fmla="*/ 3807976 h 4459172"/>
              <a:gd name="connsiteX96" fmla="*/ 5356765 w 5498758"/>
              <a:gd name="connsiteY96" fmla="*/ 3773345 h 4459172"/>
              <a:gd name="connsiteX97" fmla="*/ 5320150 w 5498758"/>
              <a:gd name="connsiteY97" fmla="*/ 3747894 h 4459172"/>
              <a:gd name="connsiteX98" fmla="*/ 5298251 w 5498758"/>
              <a:gd name="connsiteY98" fmla="*/ 3738792 h 4459172"/>
              <a:gd name="connsiteX99" fmla="*/ 5273782 w 5498758"/>
              <a:gd name="connsiteY99" fmla="*/ 3732201 h 4459172"/>
              <a:gd name="connsiteX100" fmla="*/ 5246616 w 5498758"/>
              <a:gd name="connsiteY100" fmla="*/ 3728193 h 4459172"/>
              <a:gd name="connsiteX101" fmla="*/ 5216619 w 5498758"/>
              <a:gd name="connsiteY101" fmla="*/ 3726841 h 4459172"/>
              <a:gd name="connsiteX102" fmla="*/ 5160582 w 5498758"/>
              <a:gd name="connsiteY102" fmla="*/ 3666747 h 4459172"/>
              <a:gd name="connsiteX103" fmla="*/ 5160582 w 5498758"/>
              <a:gd name="connsiteY103" fmla="*/ 3726841 h 4459172"/>
              <a:gd name="connsiteX104" fmla="*/ 5130753 w 5498758"/>
              <a:gd name="connsiteY104" fmla="*/ 3728193 h 4459172"/>
              <a:gd name="connsiteX105" fmla="*/ 5103735 w 5498758"/>
              <a:gd name="connsiteY105" fmla="*/ 3732201 h 4459172"/>
              <a:gd name="connsiteX106" fmla="*/ 5079398 w 5498758"/>
              <a:gd name="connsiteY106" fmla="*/ 3738792 h 4459172"/>
              <a:gd name="connsiteX107" fmla="*/ 5057612 w 5498758"/>
              <a:gd name="connsiteY107" fmla="*/ 3747894 h 4459172"/>
              <a:gd name="connsiteX108" fmla="*/ 5021178 w 5498758"/>
              <a:gd name="connsiteY108" fmla="*/ 3773345 h 4459172"/>
              <a:gd name="connsiteX109" fmla="*/ 4993394 w 5498758"/>
              <a:gd name="connsiteY109" fmla="*/ 3807976 h 4459172"/>
              <a:gd name="connsiteX110" fmla="*/ 4982426 w 5498758"/>
              <a:gd name="connsiteY110" fmla="*/ 3828553 h 4459172"/>
              <a:gd name="connsiteX111" fmla="*/ 4973230 w 5498758"/>
              <a:gd name="connsiteY111" fmla="*/ 3851210 h 4459172"/>
              <a:gd name="connsiteX112" fmla="*/ 4965682 w 5498758"/>
              <a:gd name="connsiteY112" fmla="*/ 3875872 h 4459172"/>
              <a:gd name="connsiteX113" fmla="*/ 4959648 w 5498758"/>
              <a:gd name="connsiteY113" fmla="*/ 3902469 h 4459172"/>
              <a:gd name="connsiteX114" fmla="*/ 4955003 w 5498758"/>
              <a:gd name="connsiteY114" fmla="*/ 3930927 h 4459172"/>
              <a:gd name="connsiteX115" fmla="*/ 4951615 w 5498758"/>
              <a:gd name="connsiteY115" fmla="*/ 3961177 h 4459172"/>
              <a:gd name="connsiteX116" fmla="*/ 4949355 w 5498758"/>
              <a:gd name="connsiteY116" fmla="*/ 3993143 h 4459172"/>
              <a:gd name="connsiteX117" fmla="*/ 4948094 w 5498758"/>
              <a:gd name="connsiteY117" fmla="*/ 4026755 h 4459172"/>
              <a:gd name="connsiteX118" fmla="*/ 4947702 w 5498758"/>
              <a:gd name="connsiteY118" fmla="*/ 4061941 h 4459172"/>
              <a:gd name="connsiteX119" fmla="*/ 4948084 w 5498758"/>
              <a:gd name="connsiteY119" fmla="*/ 4097476 h 4459172"/>
              <a:gd name="connsiteX120" fmla="*/ 4949318 w 5498758"/>
              <a:gd name="connsiteY120" fmla="*/ 4131416 h 4459172"/>
              <a:gd name="connsiteX121" fmla="*/ 4951536 w 5498758"/>
              <a:gd name="connsiteY121" fmla="*/ 4163689 h 4459172"/>
              <a:gd name="connsiteX122" fmla="*/ 4954874 w 5498758"/>
              <a:gd name="connsiteY122" fmla="*/ 4194223 h 4459172"/>
              <a:gd name="connsiteX123" fmla="*/ 4959462 w 5498758"/>
              <a:gd name="connsiteY123" fmla="*/ 4222947 h 4459172"/>
              <a:gd name="connsiteX124" fmla="*/ 4965436 w 5498758"/>
              <a:gd name="connsiteY124" fmla="*/ 4249786 h 4459172"/>
              <a:gd name="connsiteX125" fmla="*/ 4972926 w 5498758"/>
              <a:gd name="connsiteY125" fmla="*/ 4274671 h 4459172"/>
              <a:gd name="connsiteX126" fmla="*/ 4982067 w 5498758"/>
              <a:gd name="connsiteY126" fmla="*/ 4297528 h 4459172"/>
              <a:gd name="connsiteX127" fmla="*/ 4992992 w 5498758"/>
              <a:gd name="connsiteY127" fmla="*/ 4318285 h 4459172"/>
              <a:gd name="connsiteX128" fmla="*/ 5020726 w 5498758"/>
              <a:gd name="connsiteY128" fmla="*/ 4353212 h 4459172"/>
              <a:gd name="connsiteX129" fmla="*/ 5057192 w 5498758"/>
              <a:gd name="connsiteY129" fmla="*/ 4378874 h 4459172"/>
              <a:gd name="connsiteX130" fmla="*/ 5079032 w 5498758"/>
              <a:gd name="connsiteY130" fmla="*/ 4388051 h 4459172"/>
              <a:gd name="connsiteX131" fmla="*/ 5103455 w 5498758"/>
              <a:gd name="connsiteY131" fmla="*/ 4394695 h 4459172"/>
              <a:gd name="connsiteX132" fmla="*/ 5130594 w 5498758"/>
              <a:gd name="connsiteY132" fmla="*/ 4398734 h 4459172"/>
              <a:gd name="connsiteX133" fmla="*/ 5160582 w 5498758"/>
              <a:gd name="connsiteY133" fmla="*/ 4400097 h 4459172"/>
              <a:gd name="connsiteX134" fmla="*/ 5160582 w 5498758"/>
              <a:gd name="connsiteY134" fmla="*/ 4459172 h 4459172"/>
              <a:gd name="connsiteX135" fmla="*/ 5129424 w 5498758"/>
              <a:gd name="connsiteY135" fmla="*/ 4458127 h 4459172"/>
              <a:gd name="connsiteX136" fmla="*/ 5100505 w 5498758"/>
              <a:gd name="connsiteY136" fmla="*/ 4455018 h 4459172"/>
              <a:gd name="connsiteX137" fmla="*/ 5073755 w 5498758"/>
              <a:gd name="connsiteY137" fmla="*/ 4449890 h 4459172"/>
              <a:gd name="connsiteX138" fmla="*/ 5049096 w 5498758"/>
              <a:gd name="connsiteY138" fmla="*/ 4442786 h 4459172"/>
              <a:gd name="connsiteX139" fmla="*/ 5026456 w 5498758"/>
              <a:gd name="connsiteY139" fmla="*/ 4433750 h 4459172"/>
              <a:gd name="connsiteX140" fmla="*/ 5005761 w 5498758"/>
              <a:gd name="connsiteY140" fmla="*/ 4422825 h 4459172"/>
              <a:gd name="connsiteX141" fmla="*/ 4969910 w 5498758"/>
              <a:gd name="connsiteY141" fmla="*/ 4395485 h 4459172"/>
              <a:gd name="connsiteX142" fmla="*/ 4940950 w 5498758"/>
              <a:gd name="connsiteY142" fmla="*/ 4361113 h 4459172"/>
              <a:gd name="connsiteX143" fmla="*/ 4928870 w 5498758"/>
              <a:gd name="connsiteY143" fmla="*/ 4341398 h 4459172"/>
              <a:gd name="connsiteX144" fmla="*/ 4918290 w 5498758"/>
              <a:gd name="connsiteY144" fmla="*/ 4320057 h 4459172"/>
              <a:gd name="connsiteX145" fmla="*/ 4909140 w 5498758"/>
              <a:gd name="connsiteY145" fmla="*/ 4297132 h 4459172"/>
              <a:gd name="connsiteX146" fmla="*/ 4901341 w 5498758"/>
              <a:gd name="connsiteY146" fmla="*/ 4272666 h 4459172"/>
              <a:gd name="connsiteX147" fmla="*/ 4894822 w 5498758"/>
              <a:gd name="connsiteY147" fmla="*/ 4246704 h 4459172"/>
              <a:gd name="connsiteX148" fmla="*/ 4889509 w 5498758"/>
              <a:gd name="connsiteY148" fmla="*/ 4219289 h 4459172"/>
              <a:gd name="connsiteX149" fmla="*/ 4885328 w 5498758"/>
              <a:gd name="connsiteY149" fmla="*/ 4190464 h 4459172"/>
              <a:gd name="connsiteX150" fmla="*/ 4882204 w 5498758"/>
              <a:gd name="connsiteY150" fmla="*/ 4160274 h 4459172"/>
              <a:gd name="connsiteX151" fmla="*/ 4880065 w 5498758"/>
              <a:gd name="connsiteY151" fmla="*/ 4128760 h 4459172"/>
              <a:gd name="connsiteX152" fmla="*/ 4878836 w 5498758"/>
              <a:gd name="connsiteY152" fmla="*/ 4095968 h 4459172"/>
              <a:gd name="connsiteX153" fmla="*/ 4878442 w 5498758"/>
              <a:gd name="connsiteY153" fmla="*/ 4061941 h 4459172"/>
              <a:gd name="connsiteX154" fmla="*/ 4878849 w 5498758"/>
              <a:gd name="connsiteY154" fmla="*/ 4028059 h 4459172"/>
              <a:gd name="connsiteX155" fmla="*/ 4880116 w 5498758"/>
              <a:gd name="connsiteY155" fmla="*/ 3995412 h 4459172"/>
              <a:gd name="connsiteX156" fmla="*/ 4882312 w 5498758"/>
              <a:gd name="connsiteY156" fmla="*/ 3964042 h 4459172"/>
              <a:gd name="connsiteX157" fmla="*/ 4885508 w 5498758"/>
              <a:gd name="connsiteY157" fmla="*/ 3933993 h 4459172"/>
              <a:gd name="connsiteX158" fmla="*/ 4889774 w 5498758"/>
              <a:gd name="connsiteY158" fmla="*/ 3905307 h 4459172"/>
              <a:gd name="connsiteX159" fmla="*/ 4895179 w 5498758"/>
              <a:gd name="connsiteY159" fmla="*/ 3878028 h 4459172"/>
              <a:gd name="connsiteX160" fmla="*/ 4901794 w 5498758"/>
              <a:gd name="connsiteY160" fmla="*/ 3852197 h 4459172"/>
              <a:gd name="connsiteX161" fmla="*/ 4909688 w 5498758"/>
              <a:gd name="connsiteY161" fmla="*/ 3827858 h 4459172"/>
              <a:gd name="connsiteX162" fmla="*/ 4918933 w 5498758"/>
              <a:gd name="connsiteY162" fmla="*/ 3805055 h 4459172"/>
              <a:gd name="connsiteX163" fmla="*/ 4929596 w 5498758"/>
              <a:gd name="connsiteY163" fmla="*/ 3783829 h 4459172"/>
              <a:gd name="connsiteX164" fmla="*/ 4941748 w 5498758"/>
              <a:gd name="connsiteY164" fmla="*/ 3764224 h 4459172"/>
              <a:gd name="connsiteX165" fmla="*/ 4970802 w 5498758"/>
              <a:gd name="connsiteY165" fmla="*/ 3730047 h 4459172"/>
              <a:gd name="connsiteX166" fmla="*/ 5006652 w 5498758"/>
              <a:gd name="connsiteY166" fmla="*/ 3702868 h 4459172"/>
              <a:gd name="connsiteX167" fmla="*/ 5027302 w 5498758"/>
              <a:gd name="connsiteY167" fmla="*/ 3692010 h 4459172"/>
              <a:gd name="connsiteX168" fmla="*/ 5049860 w 5498758"/>
              <a:gd name="connsiteY168" fmla="*/ 3683030 h 4459172"/>
              <a:gd name="connsiteX169" fmla="*/ 5074396 w 5498758"/>
              <a:gd name="connsiteY169" fmla="*/ 3675971 h 4459172"/>
              <a:gd name="connsiteX170" fmla="*/ 5100983 w 5498758"/>
              <a:gd name="connsiteY170" fmla="*/ 3670875 h 4459172"/>
              <a:gd name="connsiteX171" fmla="*/ 5129688 w 5498758"/>
              <a:gd name="connsiteY171" fmla="*/ 3667786 h 4459172"/>
              <a:gd name="connsiteX172" fmla="*/ 859902 w 5498758"/>
              <a:gd name="connsiteY172" fmla="*/ 3666747 h 4459172"/>
              <a:gd name="connsiteX173" fmla="*/ 890796 w 5498758"/>
              <a:gd name="connsiteY173" fmla="*/ 3667786 h 4459172"/>
              <a:gd name="connsiteX174" fmla="*/ 919501 w 5498758"/>
              <a:gd name="connsiteY174" fmla="*/ 3670875 h 4459172"/>
              <a:gd name="connsiteX175" fmla="*/ 946088 w 5498758"/>
              <a:gd name="connsiteY175" fmla="*/ 3675971 h 4459172"/>
              <a:gd name="connsiteX176" fmla="*/ 970625 w 5498758"/>
              <a:gd name="connsiteY176" fmla="*/ 3683030 h 4459172"/>
              <a:gd name="connsiteX177" fmla="*/ 993183 w 5498758"/>
              <a:gd name="connsiteY177" fmla="*/ 3692010 h 4459172"/>
              <a:gd name="connsiteX178" fmla="*/ 1013832 w 5498758"/>
              <a:gd name="connsiteY178" fmla="*/ 3702868 h 4459172"/>
              <a:gd name="connsiteX179" fmla="*/ 1049682 w 5498758"/>
              <a:gd name="connsiteY179" fmla="*/ 3730047 h 4459172"/>
              <a:gd name="connsiteX180" fmla="*/ 1078736 w 5498758"/>
              <a:gd name="connsiteY180" fmla="*/ 3764224 h 4459172"/>
              <a:gd name="connsiteX181" fmla="*/ 1090888 w 5498758"/>
              <a:gd name="connsiteY181" fmla="*/ 3783829 h 4459172"/>
              <a:gd name="connsiteX182" fmla="*/ 1101552 w 5498758"/>
              <a:gd name="connsiteY182" fmla="*/ 3805055 h 4459172"/>
              <a:gd name="connsiteX183" fmla="*/ 1110795 w 5498758"/>
              <a:gd name="connsiteY183" fmla="*/ 3827858 h 4459172"/>
              <a:gd name="connsiteX184" fmla="*/ 1118690 w 5498758"/>
              <a:gd name="connsiteY184" fmla="*/ 3852197 h 4459172"/>
              <a:gd name="connsiteX185" fmla="*/ 1125304 w 5498758"/>
              <a:gd name="connsiteY185" fmla="*/ 3878028 h 4459172"/>
              <a:gd name="connsiteX186" fmla="*/ 1130710 w 5498758"/>
              <a:gd name="connsiteY186" fmla="*/ 3905307 h 4459172"/>
              <a:gd name="connsiteX187" fmla="*/ 1134975 w 5498758"/>
              <a:gd name="connsiteY187" fmla="*/ 3933993 h 4459172"/>
              <a:gd name="connsiteX188" fmla="*/ 1138171 w 5498758"/>
              <a:gd name="connsiteY188" fmla="*/ 3964042 h 4459172"/>
              <a:gd name="connsiteX189" fmla="*/ 1140367 w 5498758"/>
              <a:gd name="connsiteY189" fmla="*/ 3995412 h 4459172"/>
              <a:gd name="connsiteX190" fmla="*/ 1141633 w 5498758"/>
              <a:gd name="connsiteY190" fmla="*/ 4028059 h 4459172"/>
              <a:gd name="connsiteX191" fmla="*/ 1142040 w 5498758"/>
              <a:gd name="connsiteY191" fmla="*/ 4061941 h 4459172"/>
              <a:gd name="connsiteX192" fmla="*/ 1141653 w 5498758"/>
              <a:gd name="connsiteY192" fmla="*/ 4095968 h 4459172"/>
              <a:gd name="connsiteX193" fmla="*/ 1140442 w 5498758"/>
              <a:gd name="connsiteY193" fmla="*/ 4128760 h 4459172"/>
              <a:gd name="connsiteX194" fmla="*/ 1138331 w 5498758"/>
              <a:gd name="connsiteY194" fmla="*/ 4160274 h 4459172"/>
              <a:gd name="connsiteX195" fmla="*/ 1135244 w 5498758"/>
              <a:gd name="connsiteY195" fmla="*/ 4190464 h 4459172"/>
              <a:gd name="connsiteX196" fmla="*/ 1131105 w 5498758"/>
              <a:gd name="connsiteY196" fmla="*/ 4219289 h 4459172"/>
              <a:gd name="connsiteX197" fmla="*/ 1125838 w 5498758"/>
              <a:gd name="connsiteY197" fmla="*/ 4246704 h 4459172"/>
              <a:gd name="connsiteX198" fmla="*/ 1119368 w 5498758"/>
              <a:gd name="connsiteY198" fmla="*/ 4272666 h 4459172"/>
              <a:gd name="connsiteX199" fmla="*/ 1111618 w 5498758"/>
              <a:gd name="connsiteY199" fmla="*/ 4297132 h 4459172"/>
              <a:gd name="connsiteX200" fmla="*/ 1102512 w 5498758"/>
              <a:gd name="connsiteY200" fmla="*/ 4320057 h 4459172"/>
              <a:gd name="connsiteX201" fmla="*/ 1091976 w 5498758"/>
              <a:gd name="connsiteY201" fmla="*/ 4341398 h 4459172"/>
              <a:gd name="connsiteX202" fmla="*/ 1079931 w 5498758"/>
              <a:gd name="connsiteY202" fmla="*/ 4361113 h 4459172"/>
              <a:gd name="connsiteX203" fmla="*/ 1051018 w 5498758"/>
              <a:gd name="connsiteY203" fmla="*/ 4395485 h 4459172"/>
              <a:gd name="connsiteX204" fmla="*/ 1015166 w 5498758"/>
              <a:gd name="connsiteY204" fmla="*/ 4422825 h 4459172"/>
              <a:gd name="connsiteX205" fmla="*/ 994448 w 5498758"/>
              <a:gd name="connsiteY205" fmla="*/ 4433750 h 4459172"/>
              <a:gd name="connsiteX206" fmla="*/ 971768 w 5498758"/>
              <a:gd name="connsiteY206" fmla="*/ 4442786 h 4459172"/>
              <a:gd name="connsiteX207" fmla="*/ 947048 w 5498758"/>
              <a:gd name="connsiteY207" fmla="*/ 4449890 h 4459172"/>
              <a:gd name="connsiteX208" fmla="*/ 920215 w 5498758"/>
              <a:gd name="connsiteY208" fmla="*/ 4455018 h 4459172"/>
              <a:gd name="connsiteX209" fmla="*/ 891191 w 5498758"/>
              <a:gd name="connsiteY209" fmla="*/ 4458127 h 4459172"/>
              <a:gd name="connsiteX210" fmla="*/ 859902 w 5498758"/>
              <a:gd name="connsiteY210" fmla="*/ 4459172 h 4459172"/>
              <a:gd name="connsiteX211" fmla="*/ 859902 w 5498758"/>
              <a:gd name="connsiteY211" fmla="*/ 4400097 h 4459172"/>
              <a:gd name="connsiteX212" fmla="*/ 890216 w 5498758"/>
              <a:gd name="connsiteY212" fmla="*/ 4398734 h 4459172"/>
              <a:gd name="connsiteX213" fmla="*/ 917625 w 5498758"/>
              <a:gd name="connsiteY213" fmla="*/ 4394695 h 4459172"/>
              <a:gd name="connsiteX214" fmla="*/ 942264 w 5498758"/>
              <a:gd name="connsiteY214" fmla="*/ 4388051 h 4459172"/>
              <a:gd name="connsiteX215" fmla="*/ 964272 w 5498758"/>
              <a:gd name="connsiteY215" fmla="*/ 4378874 h 4459172"/>
              <a:gd name="connsiteX216" fmla="*/ 1000948 w 5498758"/>
              <a:gd name="connsiteY216" fmla="*/ 4353212 h 4459172"/>
              <a:gd name="connsiteX217" fmla="*/ 1028759 w 5498758"/>
              <a:gd name="connsiteY217" fmla="*/ 4318285 h 4459172"/>
              <a:gd name="connsiteX218" fmla="*/ 1039684 w 5498758"/>
              <a:gd name="connsiteY218" fmla="*/ 4297528 h 4459172"/>
              <a:gd name="connsiteX219" fmla="*/ 1048807 w 5498758"/>
              <a:gd name="connsiteY219" fmla="*/ 4274671 h 4459172"/>
              <a:gd name="connsiteX220" fmla="*/ 1056265 w 5498758"/>
              <a:gd name="connsiteY220" fmla="*/ 4249786 h 4459172"/>
              <a:gd name="connsiteX221" fmla="*/ 1062197 w 5498758"/>
              <a:gd name="connsiteY221" fmla="*/ 4222947 h 4459172"/>
              <a:gd name="connsiteX222" fmla="*/ 1066741 w 5498758"/>
              <a:gd name="connsiteY222" fmla="*/ 4194223 h 4459172"/>
              <a:gd name="connsiteX223" fmla="*/ 1070035 w 5498758"/>
              <a:gd name="connsiteY223" fmla="*/ 4163689 h 4459172"/>
              <a:gd name="connsiteX224" fmla="*/ 1072217 w 5498758"/>
              <a:gd name="connsiteY224" fmla="*/ 4131416 h 4459172"/>
              <a:gd name="connsiteX225" fmla="*/ 1073425 w 5498758"/>
              <a:gd name="connsiteY225" fmla="*/ 4097476 h 4459172"/>
              <a:gd name="connsiteX226" fmla="*/ 1073797 w 5498758"/>
              <a:gd name="connsiteY226" fmla="*/ 4061941 h 4459172"/>
              <a:gd name="connsiteX227" fmla="*/ 1073405 w 5498758"/>
              <a:gd name="connsiteY227" fmla="*/ 4026755 h 4459172"/>
              <a:gd name="connsiteX228" fmla="*/ 1072143 w 5498758"/>
              <a:gd name="connsiteY228" fmla="*/ 3993143 h 4459172"/>
              <a:gd name="connsiteX229" fmla="*/ 1069879 w 5498758"/>
              <a:gd name="connsiteY229" fmla="*/ 3961177 h 4459172"/>
              <a:gd name="connsiteX230" fmla="*/ 1066483 w 5498758"/>
              <a:gd name="connsiteY230" fmla="*/ 3930927 h 4459172"/>
              <a:gd name="connsiteX231" fmla="*/ 1061825 w 5498758"/>
              <a:gd name="connsiteY231" fmla="*/ 3902469 h 4459172"/>
              <a:gd name="connsiteX232" fmla="*/ 1055773 w 5498758"/>
              <a:gd name="connsiteY232" fmla="*/ 3875872 h 4459172"/>
              <a:gd name="connsiteX233" fmla="*/ 1048198 w 5498758"/>
              <a:gd name="connsiteY233" fmla="*/ 3851210 h 4459172"/>
              <a:gd name="connsiteX234" fmla="*/ 1038968 w 5498758"/>
              <a:gd name="connsiteY234" fmla="*/ 3828553 h 4459172"/>
              <a:gd name="connsiteX235" fmla="*/ 1027954 w 5498758"/>
              <a:gd name="connsiteY235" fmla="*/ 3807976 h 4459172"/>
              <a:gd name="connsiteX236" fmla="*/ 1000047 w 5498758"/>
              <a:gd name="connsiteY236" fmla="*/ 3773345 h 4459172"/>
              <a:gd name="connsiteX237" fmla="*/ 963432 w 5498758"/>
              <a:gd name="connsiteY237" fmla="*/ 3747894 h 4459172"/>
              <a:gd name="connsiteX238" fmla="*/ 941533 w 5498758"/>
              <a:gd name="connsiteY238" fmla="*/ 3738792 h 4459172"/>
              <a:gd name="connsiteX239" fmla="*/ 917065 w 5498758"/>
              <a:gd name="connsiteY239" fmla="*/ 3732201 h 4459172"/>
              <a:gd name="connsiteX240" fmla="*/ 889898 w 5498758"/>
              <a:gd name="connsiteY240" fmla="*/ 3728193 h 4459172"/>
              <a:gd name="connsiteX241" fmla="*/ 859902 w 5498758"/>
              <a:gd name="connsiteY241" fmla="*/ 3726841 h 4459172"/>
              <a:gd name="connsiteX242" fmla="*/ 803845 w 5498758"/>
              <a:gd name="connsiteY242" fmla="*/ 3666747 h 4459172"/>
              <a:gd name="connsiteX243" fmla="*/ 803845 w 5498758"/>
              <a:gd name="connsiteY243" fmla="*/ 3726841 h 4459172"/>
              <a:gd name="connsiteX244" fmla="*/ 774018 w 5498758"/>
              <a:gd name="connsiteY244" fmla="*/ 3728193 h 4459172"/>
              <a:gd name="connsiteX245" fmla="*/ 747000 w 5498758"/>
              <a:gd name="connsiteY245" fmla="*/ 3732201 h 4459172"/>
              <a:gd name="connsiteX246" fmla="*/ 722664 w 5498758"/>
              <a:gd name="connsiteY246" fmla="*/ 3738792 h 4459172"/>
              <a:gd name="connsiteX247" fmla="*/ 700878 w 5498758"/>
              <a:gd name="connsiteY247" fmla="*/ 3747894 h 4459172"/>
              <a:gd name="connsiteX248" fmla="*/ 664443 w 5498758"/>
              <a:gd name="connsiteY248" fmla="*/ 3773345 h 4459172"/>
              <a:gd name="connsiteX249" fmla="*/ 636661 w 5498758"/>
              <a:gd name="connsiteY249" fmla="*/ 3807976 h 4459172"/>
              <a:gd name="connsiteX250" fmla="*/ 625691 w 5498758"/>
              <a:gd name="connsiteY250" fmla="*/ 3828553 h 4459172"/>
              <a:gd name="connsiteX251" fmla="*/ 616496 w 5498758"/>
              <a:gd name="connsiteY251" fmla="*/ 3851210 h 4459172"/>
              <a:gd name="connsiteX252" fmla="*/ 608947 w 5498758"/>
              <a:gd name="connsiteY252" fmla="*/ 3875872 h 4459172"/>
              <a:gd name="connsiteX253" fmla="*/ 602914 w 5498758"/>
              <a:gd name="connsiteY253" fmla="*/ 3902469 h 4459172"/>
              <a:gd name="connsiteX254" fmla="*/ 598268 w 5498758"/>
              <a:gd name="connsiteY254" fmla="*/ 3930927 h 4459172"/>
              <a:gd name="connsiteX255" fmla="*/ 594879 w 5498758"/>
              <a:gd name="connsiteY255" fmla="*/ 3961177 h 4459172"/>
              <a:gd name="connsiteX256" fmla="*/ 592619 w 5498758"/>
              <a:gd name="connsiteY256" fmla="*/ 3993143 h 4459172"/>
              <a:gd name="connsiteX257" fmla="*/ 591358 w 5498758"/>
              <a:gd name="connsiteY257" fmla="*/ 4026755 h 4459172"/>
              <a:gd name="connsiteX258" fmla="*/ 590966 w 5498758"/>
              <a:gd name="connsiteY258" fmla="*/ 4061941 h 4459172"/>
              <a:gd name="connsiteX259" fmla="*/ 591348 w 5498758"/>
              <a:gd name="connsiteY259" fmla="*/ 4097476 h 4459172"/>
              <a:gd name="connsiteX260" fmla="*/ 592582 w 5498758"/>
              <a:gd name="connsiteY260" fmla="*/ 4131416 h 4459172"/>
              <a:gd name="connsiteX261" fmla="*/ 594801 w 5498758"/>
              <a:gd name="connsiteY261" fmla="*/ 4163689 h 4459172"/>
              <a:gd name="connsiteX262" fmla="*/ 598139 w 5498758"/>
              <a:gd name="connsiteY262" fmla="*/ 4194223 h 4459172"/>
              <a:gd name="connsiteX263" fmla="*/ 602727 w 5498758"/>
              <a:gd name="connsiteY263" fmla="*/ 4222947 h 4459172"/>
              <a:gd name="connsiteX264" fmla="*/ 608701 w 5498758"/>
              <a:gd name="connsiteY264" fmla="*/ 4249786 h 4459172"/>
              <a:gd name="connsiteX265" fmla="*/ 616192 w 5498758"/>
              <a:gd name="connsiteY265" fmla="*/ 4274671 h 4459172"/>
              <a:gd name="connsiteX266" fmla="*/ 625333 w 5498758"/>
              <a:gd name="connsiteY266" fmla="*/ 4297528 h 4459172"/>
              <a:gd name="connsiteX267" fmla="*/ 636259 w 5498758"/>
              <a:gd name="connsiteY267" fmla="*/ 4318285 h 4459172"/>
              <a:gd name="connsiteX268" fmla="*/ 663993 w 5498758"/>
              <a:gd name="connsiteY268" fmla="*/ 4353212 h 4459172"/>
              <a:gd name="connsiteX269" fmla="*/ 700458 w 5498758"/>
              <a:gd name="connsiteY269" fmla="*/ 4378874 h 4459172"/>
              <a:gd name="connsiteX270" fmla="*/ 722299 w 5498758"/>
              <a:gd name="connsiteY270" fmla="*/ 4388051 h 4459172"/>
              <a:gd name="connsiteX271" fmla="*/ 746721 w 5498758"/>
              <a:gd name="connsiteY271" fmla="*/ 4394695 h 4459172"/>
              <a:gd name="connsiteX272" fmla="*/ 773858 w 5498758"/>
              <a:gd name="connsiteY272" fmla="*/ 4398734 h 4459172"/>
              <a:gd name="connsiteX273" fmla="*/ 803845 w 5498758"/>
              <a:gd name="connsiteY273" fmla="*/ 4400097 h 4459172"/>
              <a:gd name="connsiteX274" fmla="*/ 803845 w 5498758"/>
              <a:gd name="connsiteY274" fmla="*/ 4459172 h 4459172"/>
              <a:gd name="connsiteX275" fmla="*/ 772687 w 5498758"/>
              <a:gd name="connsiteY275" fmla="*/ 4458127 h 4459172"/>
              <a:gd name="connsiteX276" fmla="*/ 743769 w 5498758"/>
              <a:gd name="connsiteY276" fmla="*/ 4455018 h 4459172"/>
              <a:gd name="connsiteX277" fmla="*/ 717018 w 5498758"/>
              <a:gd name="connsiteY277" fmla="*/ 4449890 h 4459172"/>
              <a:gd name="connsiteX278" fmla="*/ 692360 w 5498758"/>
              <a:gd name="connsiteY278" fmla="*/ 4442786 h 4459172"/>
              <a:gd name="connsiteX279" fmla="*/ 669720 w 5498758"/>
              <a:gd name="connsiteY279" fmla="*/ 4433750 h 4459172"/>
              <a:gd name="connsiteX280" fmla="*/ 649024 w 5498758"/>
              <a:gd name="connsiteY280" fmla="*/ 4422825 h 4459172"/>
              <a:gd name="connsiteX281" fmla="*/ 613173 w 5498758"/>
              <a:gd name="connsiteY281" fmla="*/ 4395485 h 4459172"/>
              <a:gd name="connsiteX282" fmla="*/ 584213 w 5498758"/>
              <a:gd name="connsiteY282" fmla="*/ 4361113 h 4459172"/>
              <a:gd name="connsiteX283" fmla="*/ 572133 w 5498758"/>
              <a:gd name="connsiteY283" fmla="*/ 4341398 h 4459172"/>
              <a:gd name="connsiteX284" fmla="*/ 561554 w 5498758"/>
              <a:gd name="connsiteY284" fmla="*/ 4320057 h 4459172"/>
              <a:gd name="connsiteX285" fmla="*/ 552403 w 5498758"/>
              <a:gd name="connsiteY285" fmla="*/ 4297132 h 4459172"/>
              <a:gd name="connsiteX286" fmla="*/ 544605 w 5498758"/>
              <a:gd name="connsiteY286" fmla="*/ 4272666 h 4459172"/>
              <a:gd name="connsiteX287" fmla="*/ 538086 w 5498758"/>
              <a:gd name="connsiteY287" fmla="*/ 4246704 h 4459172"/>
              <a:gd name="connsiteX288" fmla="*/ 532773 w 5498758"/>
              <a:gd name="connsiteY288" fmla="*/ 4219289 h 4459172"/>
              <a:gd name="connsiteX289" fmla="*/ 528592 w 5498758"/>
              <a:gd name="connsiteY289" fmla="*/ 4190464 h 4459172"/>
              <a:gd name="connsiteX290" fmla="*/ 525469 w 5498758"/>
              <a:gd name="connsiteY290" fmla="*/ 4160274 h 4459172"/>
              <a:gd name="connsiteX291" fmla="*/ 523329 w 5498758"/>
              <a:gd name="connsiteY291" fmla="*/ 4128760 h 4459172"/>
              <a:gd name="connsiteX292" fmla="*/ 522100 w 5498758"/>
              <a:gd name="connsiteY292" fmla="*/ 4095968 h 4459172"/>
              <a:gd name="connsiteX293" fmla="*/ 521706 w 5498758"/>
              <a:gd name="connsiteY293" fmla="*/ 4061941 h 4459172"/>
              <a:gd name="connsiteX294" fmla="*/ 522113 w 5498758"/>
              <a:gd name="connsiteY294" fmla="*/ 4028059 h 4459172"/>
              <a:gd name="connsiteX295" fmla="*/ 523379 w 5498758"/>
              <a:gd name="connsiteY295" fmla="*/ 3995412 h 4459172"/>
              <a:gd name="connsiteX296" fmla="*/ 525575 w 5498758"/>
              <a:gd name="connsiteY296" fmla="*/ 3964042 h 4459172"/>
              <a:gd name="connsiteX297" fmla="*/ 528772 w 5498758"/>
              <a:gd name="connsiteY297" fmla="*/ 3933993 h 4459172"/>
              <a:gd name="connsiteX298" fmla="*/ 533038 w 5498758"/>
              <a:gd name="connsiteY298" fmla="*/ 3905307 h 4459172"/>
              <a:gd name="connsiteX299" fmla="*/ 538443 w 5498758"/>
              <a:gd name="connsiteY299" fmla="*/ 3878028 h 4459172"/>
              <a:gd name="connsiteX300" fmla="*/ 545058 w 5498758"/>
              <a:gd name="connsiteY300" fmla="*/ 3852197 h 4459172"/>
              <a:gd name="connsiteX301" fmla="*/ 552952 w 5498758"/>
              <a:gd name="connsiteY301" fmla="*/ 3827858 h 4459172"/>
              <a:gd name="connsiteX302" fmla="*/ 562197 w 5498758"/>
              <a:gd name="connsiteY302" fmla="*/ 3805055 h 4459172"/>
              <a:gd name="connsiteX303" fmla="*/ 572860 w 5498758"/>
              <a:gd name="connsiteY303" fmla="*/ 3783829 h 4459172"/>
              <a:gd name="connsiteX304" fmla="*/ 585013 w 5498758"/>
              <a:gd name="connsiteY304" fmla="*/ 3764224 h 4459172"/>
              <a:gd name="connsiteX305" fmla="*/ 614066 w 5498758"/>
              <a:gd name="connsiteY305" fmla="*/ 3730047 h 4459172"/>
              <a:gd name="connsiteX306" fmla="*/ 649917 w 5498758"/>
              <a:gd name="connsiteY306" fmla="*/ 3702868 h 4459172"/>
              <a:gd name="connsiteX307" fmla="*/ 670566 w 5498758"/>
              <a:gd name="connsiteY307" fmla="*/ 3692010 h 4459172"/>
              <a:gd name="connsiteX308" fmla="*/ 693123 w 5498758"/>
              <a:gd name="connsiteY308" fmla="*/ 3683030 h 4459172"/>
              <a:gd name="connsiteX309" fmla="*/ 717661 w 5498758"/>
              <a:gd name="connsiteY309" fmla="*/ 3675971 h 4459172"/>
              <a:gd name="connsiteX310" fmla="*/ 744246 w 5498758"/>
              <a:gd name="connsiteY310" fmla="*/ 3670875 h 4459172"/>
              <a:gd name="connsiteX311" fmla="*/ 772951 w 5498758"/>
              <a:gd name="connsiteY311" fmla="*/ 3667786 h 4459172"/>
              <a:gd name="connsiteX312" fmla="*/ 308214 w 5498758"/>
              <a:gd name="connsiteY312" fmla="*/ 3373408 h 4459172"/>
              <a:gd name="connsiteX313" fmla="*/ 333981 w 5498758"/>
              <a:gd name="connsiteY313" fmla="*/ 3375652 h 4459172"/>
              <a:gd name="connsiteX314" fmla="*/ 353923 w 5498758"/>
              <a:gd name="connsiteY314" fmla="*/ 3383720 h 4459172"/>
              <a:gd name="connsiteX315" fmla="*/ 366798 w 5498758"/>
              <a:gd name="connsiteY315" fmla="*/ 3399619 h 4459172"/>
              <a:gd name="connsiteX316" fmla="*/ 371366 w 5498758"/>
              <a:gd name="connsiteY316" fmla="*/ 3425353 h 4459172"/>
              <a:gd name="connsiteX317" fmla="*/ 366798 w 5498758"/>
              <a:gd name="connsiteY317" fmla="*/ 3452265 h 4459172"/>
              <a:gd name="connsiteX318" fmla="*/ 353923 w 5498758"/>
              <a:gd name="connsiteY318" fmla="*/ 3468768 h 4459172"/>
              <a:gd name="connsiteX319" fmla="*/ 333981 w 5498758"/>
              <a:gd name="connsiteY319" fmla="*/ 3477060 h 4459172"/>
              <a:gd name="connsiteX320" fmla="*/ 308214 w 5498758"/>
              <a:gd name="connsiteY320" fmla="*/ 3479336 h 4459172"/>
              <a:gd name="connsiteX321" fmla="*/ 282447 w 5498758"/>
              <a:gd name="connsiteY321" fmla="*/ 3477060 h 4459172"/>
              <a:gd name="connsiteX322" fmla="*/ 262505 w 5498758"/>
              <a:gd name="connsiteY322" fmla="*/ 3468768 h 4459172"/>
              <a:gd name="connsiteX323" fmla="*/ 249631 w 5498758"/>
              <a:gd name="connsiteY323" fmla="*/ 3452265 h 4459172"/>
              <a:gd name="connsiteX324" fmla="*/ 245063 w 5498758"/>
              <a:gd name="connsiteY324" fmla="*/ 3425353 h 4459172"/>
              <a:gd name="connsiteX325" fmla="*/ 249774 w 5498758"/>
              <a:gd name="connsiteY325" fmla="*/ 3399619 h 4459172"/>
              <a:gd name="connsiteX326" fmla="*/ 262889 w 5498758"/>
              <a:gd name="connsiteY326" fmla="*/ 3383720 h 4459172"/>
              <a:gd name="connsiteX327" fmla="*/ 282879 w 5498758"/>
              <a:gd name="connsiteY327" fmla="*/ 3375652 h 4459172"/>
              <a:gd name="connsiteX328" fmla="*/ 1504247 w 5498758"/>
              <a:gd name="connsiteY328" fmla="*/ 3281741 h 4459172"/>
              <a:gd name="connsiteX329" fmla="*/ 2056300 w 5498758"/>
              <a:gd name="connsiteY329" fmla="*/ 3281741 h 4459172"/>
              <a:gd name="connsiteX330" fmla="*/ 2056300 w 5498758"/>
              <a:gd name="connsiteY330" fmla="*/ 3346928 h 4459172"/>
              <a:gd name="connsiteX331" fmla="*/ 1504247 w 5498758"/>
              <a:gd name="connsiteY331" fmla="*/ 3346928 h 4459172"/>
              <a:gd name="connsiteX332" fmla="*/ 1504247 w 5498758"/>
              <a:gd name="connsiteY332" fmla="*/ 3068866 h 4459172"/>
              <a:gd name="connsiteX333" fmla="*/ 2056300 w 5498758"/>
              <a:gd name="connsiteY333" fmla="*/ 3068866 h 4459172"/>
              <a:gd name="connsiteX334" fmla="*/ 2056300 w 5498758"/>
              <a:gd name="connsiteY334" fmla="*/ 3134053 h 4459172"/>
              <a:gd name="connsiteX335" fmla="*/ 1504247 w 5498758"/>
              <a:gd name="connsiteY335" fmla="*/ 3134053 h 4459172"/>
              <a:gd name="connsiteX336" fmla="*/ 308214 w 5498758"/>
              <a:gd name="connsiteY336" fmla="*/ 2945621 h 4459172"/>
              <a:gd name="connsiteX337" fmla="*/ 333981 w 5498758"/>
              <a:gd name="connsiteY337" fmla="*/ 2947737 h 4459172"/>
              <a:gd name="connsiteX338" fmla="*/ 353923 w 5498758"/>
              <a:gd name="connsiteY338" fmla="*/ 2955678 h 4459172"/>
              <a:gd name="connsiteX339" fmla="*/ 366798 w 5498758"/>
              <a:gd name="connsiteY339" fmla="*/ 2971832 h 4459172"/>
              <a:gd name="connsiteX340" fmla="*/ 371366 w 5498758"/>
              <a:gd name="connsiteY340" fmla="*/ 2998585 h 4459172"/>
              <a:gd name="connsiteX341" fmla="*/ 366798 w 5498758"/>
              <a:gd name="connsiteY341" fmla="*/ 3024478 h 4459172"/>
              <a:gd name="connsiteX342" fmla="*/ 353923 w 5498758"/>
              <a:gd name="connsiteY342" fmla="*/ 3040727 h 4459172"/>
              <a:gd name="connsiteX343" fmla="*/ 333981 w 5498758"/>
              <a:gd name="connsiteY343" fmla="*/ 3049145 h 4459172"/>
              <a:gd name="connsiteX344" fmla="*/ 308214 w 5498758"/>
              <a:gd name="connsiteY344" fmla="*/ 3051549 h 4459172"/>
              <a:gd name="connsiteX345" fmla="*/ 283039 w 5498758"/>
              <a:gd name="connsiteY345" fmla="*/ 3049145 h 4459172"/>
              <a:gd name="connsiteX346" fmla="*/ 263401 w 5498758"/>
              <a:gd name="connsiteY346" fmla="*/ 3040727 h 4459172"/>
              <a:gd name="connsiteX347" fmla="*/ 250637 w 5498758"/>
              <a:gd name="connsiteY347" fmla="*/ 3024478 h 4459172"/>
              <a:gd name="connsiteX348" fmla="*/ 246086 w 5498758"/>
              <a:gd name="connsiteY348" fmla="*/ 2998585 h 4459172"/>
              <a:gd name="connsiteX349" fmla="*/ 250637 w 5498758"/>
              <a:gd name="connsiteY349" fmla="*/ 2971832 h 4459172"/>
              <a:gd name="connsiteX350" fmla="*/ 263401 w 5498758"/>
              <a:gd name="connsiteY350" fmla="*/ 2955678 h 4459172"/>
              <a:gd name="connsiteX351" fmla="*/ 283039 w 5498758"/>
              <a:gd name="connsiteY351" fmla="*/ 2947737 h 4459172"/>
              <a:gd name="connsiteX352" fmla="*/ 2508665 w 5498758"/>
              <a:gd name="connsiteY352" fmla="*/ 2750062 h 4459172"/>
              <a:gd name="connsiteX353" fmla="*/ 2539559 w 5498758"/>
              <a:gd name="connsiteY353" fmla="*/ 2751100 h 4459172"/>
              <a:gd name="connsiteX354" fmla="*/ 2568264 w 5498758"/>
              <a:gd name="connsiteY354" fmla="*/ 2754189 h 4459172"/>
              <a:gd name="connsiteX355" fmla="*/ 2594850 w 5498758"/>
              <a:gd name="connsiteY355" fmla="*/ 2759285 h 4459172"/>
              <a:gd name="connsiteX356" fmla="*/ 2619388 w 5498758"/>
              <a:gd name="connsiteY356" fmla="*/ 2766344 h 4459172"/>
              <a:gd name="connsiteX357" fmla="*/ 2641946 w 5498758"/>
              <a:gd name="connsiteY357" fmla="*/ 2775324 h 4459172"/>
              <a:gd name="connsiteX358" fmla="*/ 2662596 w 5498758"/>
              <a:gd name="connsiteY358" fmla="*/ 2786182 h 4459172"/>
              <a:gd name="connsiteX359" fmla="*/ 2698446 w 5498758"/>
              <a:gd name="connsiteY359" fmla="*/ 2813361 h 4459172"/>
              <a:gd name="connsiteX360" fmla="*/ 2727499 w 5498758"/>
              <a:gd name="connsiteY360" fmla="*/ 2847538 h 4459172"/>
              <a:gd name="connsiteX361" fmla="*/ 2739652 w 5498758"/>
              <a:gd name="connsiteY361" fmla="*/ 2867143 h 4459172"/>
              <a:gd name="connsiteX362" fmla="*/ 2750315 w 5498758"/>
              <a:gd name="connsiteY362" fmla="*/ 2888369 h 4459172"/>
              <a:gd name="connsiteX363" fmla="*/ 2759559 w 5498758"/>
              <a:gd name="connsiteY363" fmla="*/ 2911173 h 4459172"/>
              <a:gd name="connsiteX364" fmla="*/ 2767453 w 5498758"/>
              <a:gd name="connsiteY364" fmla="*/ 2935511 h 4459172"/>
              <a:gd name="connsiteX365" fmla="*/ 2774068 w 5498758"/>
              <a:gd name="connsiteY365" fmla="*/ 2961342 h 4459172"/>
              <a:gd name="connsiteX366" fmla="*/ 2779473 w 5498758"/>
              <a:gd name="connsiteY366" fmla="*/ 2988621 h 4459172"/>
              <a:gd name="connsiteX367" fmla="*/ 2783738 w 5498758"/>
              <a:gd name="connsiteY367" fmla="*/ 3017307 h 4459172"/>
              <a:gd name="connsiteX368" fmla="*/ 2786934 w 5498758"/>
              <a:gd name="connsiteY368" fmla="*/ 3047357 h 4459172"/>
              <a:gd name="connsiteX369" fmla="*/ 2789131 w 5498758"/>
              <a:gd name="connsiteY369" fmla="*/ 3078726 h 4459172"/>
              <a:gd name="connsiteX370" fmla="*/ 2790397 w 5498758"/>
              <a:gd name="connsiteY370" fmla="*/ 3111374 h 4459172"/>
              <a:gd name="connsiteX371" fmla="*/ 2790804 w 5498758"/>
              <a:gd name="connsiteY371" fmla="*/ 3145255 h 4459172"/>
              <a:gd name="connsiteX372" fmla="*/ 2790416 w 5498758"/>
              <a:gd name="connsiteY372" fmla="*/ 3179282 h 4459172"/>
              <a:gd name="connsiteX373" fmla="*/ 2789206 w 5498758"/>
              <a:gd name="connsiteY373" fmla="*/ 3212075 h 4459172"/>
              <a:gd name="connsiteX374" fmla="*/ 2787095 w 5498758"/>
              <a:gd name="connsiteY374" fmla="*/ 3243587 h 4459172"/>
              <a:gd name="connsiteX375" fmla="*/ 2784008 w 5498758"/>
              <a:gd name="connsiteY375" fmla="*/ 3273778 h 4459172"/>
              <a:gd name="connsiteX376" fmla="*/ 2779868 w 5498758"/>
              <a:gd name="connsiteY376" fmla="*/ 3302603 h 4459172"/>
              <a:gd name="connsiteX377" fmla="*/ 2774602 w 5498758"/>
              <a:gd name="connsiteY377" fmla="*/ 3330018 h 4459172"/>
              <a:gd name="connsiteX378" fmla="*/ 2768131 w 5498758"/>
              <a:gd name="connsiteY378" fmla="*/ 3355980 h 4459172"/>
              <a:gd name="connsiteX379" fmla="*/ 2760381 w 5498758"/>
              <a:gd name="connsiteY379" fmla="*/ 3380445 h 4459172"/>
              <a:gd name="connsiteX380" fmla="*/ 2751276 w 5498758"/>
              <a:gd name="connsiteY380" fmla="*/ 3403370 h 4459172"/>
              <a:gd name="connsiteX381" fmla="*/ 2740739 w 5498758"/>
              <a:gd name="connsiteY381" fmla="*/ 3424712 h 4459172"/>
              <a:gd name="connsiteX382" fmla="*/ 2728695 w 5498758"/>
              <a:gd name="connsiteY382" fmla="*/ 3444427 h 4459172"/>
              <a:gd name="connsiteX383" fmla="*/ 2699782 w 5498758"/>
              <a:gd name="connsiteY383" fmla="*/ 3478799 h 4459172"/>
              <a:gd name="connsiteX384" fmla="*/ 2663930 w 5498758"/>
              <a:gd name="connsiteY384" fmla="*/ 3506139 h 4459172"/>
              <a:gd name="connsiteX385" fmla="*/ 2643211 w 5498758"/>
              <a:gd name="connsiteY385" fmla="*/ 3517063 h 4459172"/>
              <a:gd name="connsiteX386" fmla="*/ 2620530 w 5498758"/>
              <a:gd name="connsiteY386" fmla="*/ 3526100 h 4459172"/>
              <a:gd name="connsiteX387" fmla="*/ 2595811 w 5498758"/>
              <a:gd name="connsiteY387" fmla="*/ 3533203 h 4459172"/>
              <a:gd name="connsiteX388" fmla="*/ 2568978 w 5498758"/>
              <a:gd name="connsiteY388" fmla="*/ 3538331 h 4459172"/>
              <a:gd name="connsiteX389" fmla="*/ 2539954 w 5498758"/>
              <a:gd name="connsiteY389" fmla="*/ 3541440 h 4459172"/>
              <a:gd name="connsiteX390" fmla="*/ 2508665 w 5498758"/>
              <a:gd name="connsiteY390" fmla="*/ 3542486 h 4459172"/>
              <a:gd name="connsiteX391" fmla="*/ 2508665 w 5498758"/>
              <a:gd name="connsiteY391" fmla="*/ 3483411 h 4459172"/>
              <a:gd name="connsiteX392" fmla="*/ 2538979 w 5498758"/>
              <a:gd name="connsiteY392" fmla="*/ 3482048 h 4459172"/>
              <a:gd name="connsiteX393" fmla="*/ 2566388 w 5498758"/>
              <a:gd name="connsiteY393" fmla="*/ 3478009 h 4459172"/>
              <a:gd name="connsiteX394" fmla="*/ 2591027 w 5498758"/>
              <a:gd name="connsiteY394" fmla="*/ 3471365 h 4459172"/>
              <a:gd name="connsiteX395" fmla="*/ 2613035 w 5498758"/>
              <a:gd name="connsiteY395" fmla="*/ 3462188 h 4459172"/>
              <a:gd name="connsiteX396" fmla="*/ 2649712 w 5498758"/>
              <a:gd name="connsiteY396" fmla="*/ 3436526 h 4459172"/>
              <a:gd name="connsiteX397" fmla="*/ 2677522 w 5498758"/>
              <a:gd name="connsiteY397" fmla="*/ 3401599 h 4459172"/>
              <a:gd name="connsiteX398" fmla="*/ 2688447 w 5498758"/>
              <a:gd name="connsiteY398" fmla="*/ 3380842 h 4459172"/>
              <a:gd name="connsiteX399" fmla="*/ 2697570 w 5498758"/>
              <a:gd name="connsiteY399" fmla="*/ 3357985 h 4459172"/>
              <a:gd name="connsiteX400" fmla="*/ 2705029 w 5498758"/>
              <a:gd name="connsiteY400" fmla="*/ 3333100 h 4459172"/>
              <a:gd name="connsiteX401" fmla="*/ 2710961 w 5498758"/>
              <a:gd name="connsiteY401" fmla="*/ 3306261 h 4459172"/>
              <a:gd name="connsiteX402" fmla="*/ 2715505 w 5498758"/>
              <a:gd name="connsiteY402" fmla="*/ 3277537 h 4459172"/>
              <a:gd name="connsiteX403" fmla="*/ 2718799 w 5498758"/>
              <a:gd name="connsiteY403" fmla="*/ 3247003 h 4459172"/>
              <a:gd name="connsiteX404" fmla="*/ 2720980 w 5498758"/>
              <a:gd name="connsiteY404" fmla="*/ 3214730 h 4459172"/>
              <a:gd name="connsiteX405" fmla="*/ 2722188 w 5498758"/>
              <a:gd name="connsiteY405" fmla="*/ 3180790 h 4459172"/>
              <a:gd name="connsiteX406" fmla="*/ 2722561 w 5498758"/>
              <a:gd name="connsiteY406" fmla="*/ 3145255 h 4459172"/>
              <a:gd name="connsiteX407" fmla="*/ 2722168 w 5498758"/>
              <a:gd name="connsiteY407" fmla="*/ 3110069 h 4459172"/>
              <a:gd name="connsiteX408" fmla="*/ 2720906 w 5498758"/>
              <a:gd name="connsiteY408" fmla="*/ 3076457 h 4459172"/>
              <a:gd name="connsiteX409" fmla="*/ 2718642 w 5498758"/>
              <a:gd name="connsiteY409" fmla="*/ 3044490 h 4459172"/>
              <a:gd name="connsiteX410" fmla="*/ 2715246 w 5498758"/>
              <a:gd name="connsiteY410" fmla="*/ 3014242 h 4459172"/>
              <a:gd name="connsiteX411" fmla="*/ 2710588 w 5498758"/>
              <a:gd name="connsiteY411" fmla="*/ 2985783 h 4459172"/>
              <a:gd name="connsiteX412" fmla="*/ 2704536 w 5498758"/>
              <a:gd name="connsiteY412" fmla="*/ 2959186 h 4459172"/>
              <a:gd name="connsiteX413" fmla="*/ 2696962 w 5498758"/>
              <a:gd name="connsiteY413" fmla="*/ 2934524 h 4459172"/>
              <a:gd name="connsiteX414" fmla="*/ 2687732 w 5498758"/>
              <a:gd name="connsiteY414" fmla="*/ 2911868 h 4459172"/>
              <a:gd name="connsiteX415" fmla="*/ 2676717 w 5498758"/>
              <a:gd name="connsiteY415" fmla="*/ 2891290 h 4459172"/>
              <a:gd name="connsiteX416" fmla="*/ 2648810 w 5498758"/>
              <a:gd name="connsiteY416" fmla="*/ 2856659 h 4459172"/>
              <a:gd name="connsiteX417" fmla="*/ 2612196 w 5498758"/>
              <a:gd name="connsiteY417" fmla="*/ 2831208 h 4459172"/>
              <a:gd name="connsiteX418" fmla="*/ 2590296 w 5498758"/>
              <a:gd name="connsiteY418" fmla="*/ 2822106 h 4459172"/>
              <a:gd name="connsiteX419" fmla="*/ 2565828 w 5498758"/>
              <a:gd name="connsiteY419" fmla="*/ 2815514 h 4459172"/>
              <a:gd name="connsiteX420" fmla="*/ 2538661 w 5498758"/>
              <a:gd name="connsiteY420" fmla="*/ 2811507 h 4459172"/>
              <a:gd name="connsiteX421" fmla="*/ 2508665 w 5498758"/>
              <a:gd name="connsiteY421" fmla="*/ 2810155 h 4459172"/>
              <a:gd name="connsiteX422" fmla="*/ 2452608 w 5498758"/>
              <a:gd name="connsiteY422" fmla="*/ 2750062 h 4459172"/>
              <a:gd name="connsiteX423" fmla="*/ 2452608 w 5498758"/>
              <a:gd name="connsiteY423" fmla="*/ 2810155 h 4459172"/>
              <a:gd name="connsiteX424" fmla="*/ 2422781 w 5498758"/>
              <a:gd name="connsiteY424" fmla="*/ 2811507 h 4459172"/>
              <a:gd name="connsiteX425" fmla="*/ 2395763 w 5498758"/>
              <a:gd name="connsiteY425" fmla="*/ 2815514 h 4459172"/>
              <a:gd name="connsiteX426" fmla="*/ 2371427 w 5498758"/>
              <a:gd name="connsiteY426" fmla="*/ 2822106 h 4459172"/>
              <a:gd name="connsiteX427" fmla="*/ 2349641 w 5498758"/>
              <a:gd name="connsiteY427" fmla="*/ 2831208 h 4459172"/>
              <a:gd name="connsiteX428" fmla="*/ 2313206 w 5498758"/>
              <a:gd name="connsiteY428" fmla="*/ 2856659 h 4459172"/>
              <a:gd name="connsiteX429" fmla="*/ 2285424 w 5498758"/>
              <a:gd name="connsiteY429" fmla="*/ 2891290 h 4459172"/>
              <a:gd name="connsiteX430" fmla="*/ 2274454 w 5498758"/>
              <a:gd name="connsiteY430" fmla="*/ 2911868 h 4459172"/>
              <a:gd name="connsiteX431" fmla="*/ 2265258 w 5498758"/>
              <a:gd name="connsiteY431" fmla="*/ 2934524 h 4459172"/>
              <a:gd name="connsiteX432" fmla="*/ 2257709 w 5498758"/>
              <a:gd name="connsiteY432" fmla="*/ 2959186 h 4459172"/>
              <a:gd name="connsiteX433" fmla="*/ 2251676 w 5498758"/>
              <a:gd name="connsiteY433" fmla="*/ 2985783 h 4459172"/>
              <a:gd name="connsiteX434" fmla="*/ 2247030 w 5498758"/>
              <a:gd name="connsiteY434" fmla="*/ 3014242 h 4459172"/>
              <a:gd name="connsiteX435" fmla="*/ 2243642 w 5498758"/>
              <a:gd name="connsiteY435" fmla="*/ 3044490 h 4459172"/>
              <a:gd name="connsiteX436" fmla="*/ 2241382 w 5498758"/>
              <a:gd name="connsiteY436" fmla="*/ 3076457 h 4459172"/>
              <a:gd name="connsiteX437" fmla="*/ 2240120 w 5498758"/>
              <a:gd name="connsiteY437" fmla="*/ 3110069 h 4459172"/>
              <a:gd name="connsiteX438" fmla="*/ 2239728 w 5498758"/>
              <a:gd name="connsiteY438" fmla="*/ 3145255 h 4459172"/>
              <a:gd name="connsiteX439" fmla="*/ 2240110 w 5498758"/>
              <a:gd name="connsiteY439" fmla="*/ 3180790 h 4459172"/>
              <a:gd name="connsiteX440" fmla="*/ 2241344 w 5498758"/>
              <a:gd name="connsiteY440" fmla="*/ 3214730 h 4459172"/>
              <a:gd name="connsiteX441" fmla="*/ 2243564 w 5498758"/>
              <a:gd name="connsiteY441" fmla="*/ 3247003 h 4459172"/>
              <a:gd name="connsiteX442" fmla="*/ 2246901 w 5498758"/>
              <a:gd name="connsiteY442" fmla="*/ 3277537 h 4459172"/>
              <a:gd name="connsiteX443" fmla="*/ 2251490 w 5498758"/>
              <a:gd name="connsiteY443" fmla="*/ 3306261 h 4459172"/>
              <a:gd name="connsiteX444" fmla="*/ 2257463 w 5498758"/>
              <a:gd name="connsiteY444" fmla="*/ 3333100 h 4459172"/>
              <a:gd name="connsiteX445" fmla="*/ 2264954 w 5498758"/>
              <a:gd name="connsiteY445" fmla="*/ 3357985 h 4459172"/>
              <a:gd name="connsiteX446" fmla="*/ 2274096 w 5498758"/>
              <a:gd name="connsiteY446" fmla="*/ 3380842 h 4459172"/>
              <a:gd name="connsiteX447" fmla="*/ 2285021 w 5498758"/>
              <a:gd name="connsiteY447" fmla="*/ 3401599 h 4459172"/>
              <a:gd name="connsiteX448" fmla="*/ 2312756 w 5498758"/>
              <a:gd name="connsiteY448" fmla="*/ 3436526 h 4459172"/>
              <a:gd name="connsiteX449" fmla="*/ 2349222 w 5498758"/>
              <a:gd name="connsiteY449" fmla="*/ 3462188 h 4459172"/>
              <a:gd name="connsiteX450" fmla="*/ 2371062 w 5498758"/>
              <a:gd name="connsiteY450" fmla="*/ 3471365 h 4459172"/>
              <a:gd name="connsiteX451" fmla="*/ 2395484 w 5498758"/>
              <a:gd name="connsiteY451" fmla="*/ 3478009 h 4459172"/>
              <a:gd name="connsiteX452" fmla="*/ 2422622 w 5498758"/>
              <a:gd name="connsiteY452" fmla="*/ 3482048 h 4459172"/>
              <a:gd name="connsiteX453" fmla="*/ 2452608 w 5498758"/>
              <a:gd name="connsiteY453" fmla="*/ 3483411 h 4459172"/>
              <a:gd name="connsiteX454" fmla="*/ 2452608 w 5498758"/>
              <a:gd name="connsiteY454" fmla="*/ 3542486 h 4459172"/>
              <a:gd name="connsiteX455" fmla="*/ 2421450 w 5498758"/>
              <a:gd name="connsiteY455" fmla="*/ 3541440 h 4459172"/>
              <a:gd name="connsiteX456" fmla="*/ 2392532 w 5498758"/>
              <a:gd name="connsiteY456" fmla="*/ 3538331 h 4459172"/>
              <a:gd name="connsiteX457" fmla="*/ 2365781 w 5498758"/>
              <a:gd name="connsiteY457" fmla="*/ 3533203 h 4459172"/>
              <a:gd name="connsiteX458" fmla="*/ 2341123 w 5498758"/>
              <a:gd name="connsiteY458" fmla="*/ 3526100 h 4459172"/>
              <a:gd name="connsiteX459" fmla="*/ 2318483 w 5498758"/>
              <a:gd name="connsiteY459" fmla="*/ 3517063 h 4459172"/>
              <a:gd name="connsiteX460" fmla="*/ 2297787 w 5498758"/>
              <a:gd name="connsiteY460" fmla="*/ 3506139 h 4459172"/>
              <a:gd name="connsiteX461" fmla="*/ 2261935 w 5498758"/>
              <a:gd name="connsiteY461" fmla="*/ 3478799 h 4459172"/>
              <a:gd name="connsiteX462" fmla="*/ 2232976 w 5498758"/>
              <a:gd name="connsiteY462" fmla="*/ 3444427 h 4459172"/>
              <a:gd name="connsiteX463" fmla="*/ 2220895 w 5498758"/>
              <a:gd name="connsiteY463" fmla="*/ 3424712 h 4459172"/>
              <a:gd name="connsiteX464" fmla="*/ 2210316 w 5498758"/>
              <a:gd name="connsiteY464" fmla="*/ 3403370 h 4459172"/>
              <a:gd name="connsiteX465" fmla="*/ 2201165 w 5498758"/>
              <a:gd name="connsiteY465" fmla="*/ 3380445 h 4459172"/>
              <a:gd name="connsiteX466" fmla="*/ 2193367 w 5498758"/>
              <a:gd name="connsiteY466" fmla="*/ 3355980 h 4459172"/>
              <a:gd name="connsiteX467" fmla="*/ 2186848 w 5498758"/>
              <a:gd name="connsiteY467" fmla="*/ 3330018 h 4459172"/>
              <a:gd name="connsiteX468" fmla="*/ 2181536 w 5498758"/>
              <a:gd name="connsiteY468" fmla="*/ 3302603 h 4459172"/>
              <a:gd name="connsiteX469" fmla="*/ 2177354 w 5498758"/>
              <a:gd name="connsiteY469" fmla="*/ 3273778 h 4459172"/>
              <a:gd name="connsiteX470" fmla="*/ 2174231 w 5498758"/>
              <a:gd name="connsiteY470" fmla="*/ 3243587 h 4459172"/>
              <a:gd name="connsiteX471" fmla="*/ 2172092 w 5498758"/>
              <a:gd name="connsiteY471" fmla="*/ 3212075 h 4459172"/>
              <a:gd name="connsiteX472" fmla="*/ 2170862 w 5498758"/>
              <a:gd name="connsiteY472" fmla="*/ 3179282 h 4459172"/>
              <a:gd name="connsiteX473" fmla="*/ 2170469 w 5498758"/>
              <a:gd name="connsiteY473" fmla="*/ 3145255 h 4459172"/>
              <a:gd name="connsiteX474" fmla="*/ 2170876 w 5498758"/>
              <a:gd name="connsiteY474" fmla="*/ 3111374 h 4459172"/>
              <a:gd name="connsiteX475" fmla="*/ 2172142 w 5498758"/>
              <a:gd name="connsiteY475" fmla="*/ 3078726 h 4459172"/>
              <a:gd name="connsiteX476" fmla="*/ 2174338 w 5498758"/>
              <a:gd name="connsiteY476" fmla="*/ 3047357 h 4459172"/>
              <a:gd name="connsiteX477" fmla="*/ 2177534 w 5498758"/>
              <a:gd name="connsiteY477" fmla="*/ 3017307 h 4459172"/>
              <a:gd name="connsiteX478" fmla="*/ 2181800 w 5498758"/>
              <a:gd name="connsiteY478" fmla="*/ 2988621 h 4459172"/>
              <a:gd name="connsiteX479" fmla="*/ 2187206 w 5498758"/>
              <a:gd name="connsiteY479" fmla="*/ 2961342 h 4459172"/>
              <a:gd name="connsiteX480" fmla="*/ 2193820 w 5498758"/>
              <a:gd name="connsiteY480" fmla="*/ 2935511 h 4459172"/>
              <a:gd name="connsiteX481" fmla="*/ 2201715 w 5498758"/>
              <a:gd name="connsiteY481" fmla="*/ 2911173 h 4459172"/>
              <a:gd name="connsiteX482" fmla="*/ 2210959 w 5498758"/>
              <a:gd name="connsiteY482" fmla="*/ 2888369 h 4459172"/>
              <a:gd name="connsiteX483" fmla="*/ 2221622 w 5498758"/>
              <a:gd name="connsiteY483" fmla="*/ 2867143 h 4459172"/>
              <a:gd name="connsiteX484" fmla="*/ 2233775 w 5498758"/>
              <a:gd name="connsiteY484" fmla="*/ 2847538 h 4459172"/>
              <a:gd name="connsiteX485" fmla="*/ 2262829 w 5498758"/>
              <a:gd name="connsiteY485" fmla="*/ 2813361 h 4459172"/>
              <a:gd name="connsiteX486" fmla="*/ 2298679 w 5498758"/>
              <a:gd name="connsiteY486" fmla="*/ 2786182 h 4459172"/>
              <a:gd name="connsiteX487" fmla="*/ 2319329 w 5498758"/>
              <a:gd name="connsiteY487" fmla="*/ 2775324 h 4459172"/>
              <a:gd name="connsiteX488" fmla="*/ 2341886 w 5498758"/>
              <a:gd name="connsiteY488" fmla="*/ 2766344 h 4459172"/>
              <a:gd name="connsiteX489" fmla="*/ 2366424 w 5498758"/>
              <a:gd name="connsiteY489" fmla="*/ 2759285 h 4459172"/>
              <a:gd name="connsiteX490" fmla="*/ 2393009 w 5498758"/>
              <a:gd name="connsiteY490" fmla="*/ 2754189 h 4459172"/>
              <a:gd name="connsiteX491" fmla="*/ 2421714 w 5498758"/>
              <a:gd name="connsiteY491" fmla="*/ 2751100 h 4459172"/>
              <a:gd name="connsiteX492" fmla="*/ 0 w 5498758"/>
              <a:gd name="connsiteY492" fmla="*/ 2365053 h 4459172"/>
              <a:gd name="connsiteX493" fmla="*/ 552046 w 5498758"/>
              <a:gd name="connsiteY493" fmla="*/ 2365053 h 4459172"/>
              <a:gd name="connsiteX494" fmla="*/ 552046 w 5498758"/>
              <a:gd name="connsiteY494" fmla="*/ 2430239 h 4459172"/>
              <a:gd name="connsiteX495" fmla="*/ 0 w 5498758"/>
              <a:gd name="connsiteY495" fmla="*/ 2430239 h 4459172"/>
              <a:gd name="connsiteX496" fmla="*/ 0 w 5498758"/>
              <a:gd name="connsiteY496" fmla="*/ 2152178 h 4459172"/>
              <a:gd name="connsiteX497" fmla="*/ 552046 w 5498758"/>
              <a:gd name="connsiteY497" fmla="*/ 2152178 h 4459172"/>
              <a:gd name="connsiteX498" fmla="*/ 552046 w 5498758"/>
              <a:gd name="connsiteY498" fmla="*/ 2217364 h 4459172"/>
              <a:gd name="connsiteX499" fmla="*/ 0 w 5498758"/>
              <a:gd name="connsiteY499" fmla="*/ 2217364 h 4459172"/>
              <a:gd name="connsiteX500" fmla="*/ 975625 w 5498758"/>
              <a:gd name="connsiteY500" fmla="*/ 1837762 h 4459172"/>
              <a:gd name="connsiteX501" fmla="*/ 1203780 w 5498758"/>
              <a:gd name="connsiteY501" fmla="*/ 1837762 h 4459172"/>
              <a:gd name="connsiteX502" fmla="*/ 1203780 w 5498758"/>
              <a:gd name="connsiteY502" fmla="*/ 1895226 h 4459172"/>
              <a:gd name="connsiteX503" fmla="*/ 1203780 w 5498758"/>
              <a:gd name="connsiteY503" fmla="*/ 2565639 h 4459172"/>
              <a:gd name="connsiteX504" fmla="*/ 1203780 w 5498758"/>
              <a:gd name="connsiteY504" fmla="*/ 2623869 h 4459172"/>
              <a:gd name="connsiteX505" fmla="*/ 975625 w 5498758"/>
              <a:gd name="connsiteY505" fmla="*/ 2623869 h 4459172"/>
              <a:gd name="connsiteX506" fmla="*/ 975625 w 5498758"/>
              <a:gd name="connsiteY506" fmla="*/ 2565639 h 4459172"/>
              <a:gd name="connsiteX507" fmla="*/ 1133506 w 5498758"/>
              <a:gd name="connsiteY507" fmla="*/ 2565639 h 4459172"/>
              <a:gd name="connsiteX508" fmla="*/ 1133506 w 5498758"/>
              <a:gd name="connsiteY508" fmla="*/ 1895226 h 4459172"/>
              <a:gd name="connsiteX509" fmla="*/ 975625 w 5498758"/>
              <a:gd name="connsiteY509" fmla="*/ 1895226 h 4459172"/>
              <a:gd name="connsiteX510" fmla="*/ 686589 w 5498758"/>
              <a:gd name="connsiteY510" fmla="*/ 1837762 h 4459172"/>
              <a:gd name="connsiteX511" fmla="*/ 914744 w 5498758"/>
              <a:gd name="connsiteY511" fmla="*/ 1837762 h 4459172"/>
              <a:gd name="connsiteX512" fmla="*/ 914744 w 5498758"/>
              <a:gd name="connsiteY512" fmla="*/ 1895226 h 4459172"/>
              <a:gd name="connsiteX513" fmla="*/ 756871 w 5498758"/>
              <a:gd name="connsiteY513" fmla="*/ 1895226 h 4459172"/>
              <a:gd name="connsiteX514" fmla="*/ 756871 w 5498758"/>
              <a:gd name="connsiteY514" fmla="*/ 2565639 h 4459172"/>
              <a:gd name="connsiteX515" fmla="*/ 914744 w 5498758"/>
              <a:gd name="connsiteY515" fmla="*/ 2565639 h 4459172"/>
              <a:gd name="connsiteX516" fmla="*/ 914744 w 5498758"/>
              <a:gd name="connsiteY516" fmla="*/ 2623869 h 4459172"/>
              <a:gd name="connsiteX517" fmla="*/ 686589 w 5498758"/>
              <a:gd name="connsiteY517" fmla="*/ 2623869 h 4459172"/>
              <a:gd name="connsiteX518" fmla="*/ 686589 w 5498758"/>
              <a:gd name="connsiteY518" fmla="*/ 2565639 h 4459172"/>
              <a:gd name="connsiteX519" fmla="*/ 686589 w 5498758"/>
              <a:gd name="connsiteY519" fmla="*/ 1895226 h 4459172"/>
              <a:gd name="connsiteX520" fmla="*/ 2196892 w 5498758"/>
              <a:gd name="connsiteY520" fmla="*/ 1833374 h 4459172"/>
              <a:gd name="connsiteX521" fmla="*/ 2227786 w 5498758"/>
              <a:gd name="connsiteY521" fmla="*/ 1834413 h 4459172"/>
              <a:gd name="connsiteX522" fmla="*/ 2256490 w 5498758"/>
              <a:gd name="connsiteY522" fmla="*/ 1837502 h 4459172"/>
              <a:gd name="connsiteX523" fmla="*/ 2283076 w 5498758"/>
              <a:gd name="connsiteY523" fmla="*/ 1842597 h 4459172"/>
              <a:gd name="connsiteX524" fmla="*/ 2307613 w 5498758"/>
              <a:gd name="connsiteY524" fmla="*/ 1849656 h 4459172"/>
              <a:gd name="connsiteX525" fmla="*/ 2330171 w 5498758"/>
              <a:gd name="connsiteY525" fmla="*/ 1858637 h 4459172"/>
              <a:gd name="connsiteX526" fmla="*/ 2350821 w 5498758"/>
              <a:gd name="connsiteY526" fmla="*/ 1869495 h 4459172"/>
              <a:gd name="connsiteX527" fmla="*/ 2386671 w 5498758"/>
              <a:gd name="connsiteY527" fmla="*/ 1896674 h 4459172"/>
              <a:gd name="connsiteX528" fmla="*/ 2415724 w 5498758"/>
              <a:gd name="connsiteY528" fmla="*/ 1930851 h 4459172"/>
              <a:gd name="connsiteX529" fmla="*/ 2427878 w 5498758"/>
              <a:gd name="connsiteY529" fmla="*/ 1950456 h 4459172"/>
              <a:gd name="connsiteX530" fmla="*/ 2438541 w 5498758"/>
              <a:gd name="connsiteY530" fmla="*/ 1971682 h 4459172"/>
              <a:gd name="connsiteX531" fmla="*/ 2447785 w 5498758"/>
              <a:gd name="connsiteY531" fmla="*/ 1994485 h 4459172"/>
              <a:gd name="connsiteX532" fmla="*/ 2455680 w 5498758"/>
              <a:gd name="connsiteY532" fmla="*/ 2018824 h 4459172"/>
              <a:gd name="connsiteX533" fmla="*/ 2462294 w 5498758"/>
              <a:gd name="connsiteY533" fmla="*/ 2044655 h 4459172"/>
              <a:gd name="connsiteX534" fmla="*/ 2467700 w 5498758"/>
              <a:gd name="connsiteY534" fmla="*/ 2071935 h 4459172"/>
              <a:gd name="connsiteX535" fmla="*/ 2471966 w 5498758"/>
              <a:gd name="connsiteY535" fmla="*/ 2100621 h 4459172"/>
              <a:gd name="connsiteX536" fmla="*/ 2475162 w 5498758"/>
              <a:gd name="connsiteY536" fmla="*/ 2130670 h 4459172"/>
              <a:gd name="connsiteX537" fmla="*/ 2477358 w 5498758"/>
              <a:gd name="connsiteY537" fmla="*/ 2162039 h 4459172"/>
              <a:gd name="connsiteX538" fmla="*/ 2478625 w 5498758"/>
              <a:gd name="connsiteY538" fmla="*/ 2194687 h 4459172"/>
              <a:gd name="connsiteX539" fmla="*/ 2479032 w 5498758"/>
              <a:gd name="connsiteY539" fmla="*/ 2228568 h 4459172"/>
              <a:gd name="connsiteX540" fmla="*/ 2478644 w 5498758"/>
              <a:gd name="connsiteY540" fmla="*/ 2262596 h 4459172"/>
              <a:gd name="connsiteX541" fmla="*/ 2477434 w 5498758"/>
              <a:gd name="connsiteY541" fmla="*/ 2295388 h 4459172"/>
              <a:gd name="connsiteX542" fmla="*/ 2475322 w 5498758"/>
              <a:gd name="connsiteY542" fmla="*/ 2326901 h 4459172"/>
              <a:gd name="connsiteX543" fmla="*/ 2472236 w 5498758"/>
              <a:gd name="connsiteY543" fmla="*/ 2357092 h 4459172"/>
              <a:gd name="connsiteX544" fmla="*/ 2468096 w 5498758"/>
              <a:gd name="connsiteY544" fmla="*/ 2385916 h 4459172"/>
              <a:gd name="connsiteX545" fmla="*/ 2462830 w 5498758"/>
              <a:gd name="connsiteY545" fmla="*/ 2413332 h 4459172"/>
              <a:gd name="connsiteX546" fmla="*/ 2456359 w 5498758"/>
              <a:gd name="connsiteY546" fmla="*/ 2439293 h 4459172"/>
              <a:gd name="connsiteX547" fmla="*/ 2448609 w 5498758"/>
              <a:gd name="connsiteY547" fmla="*/ 2463759 h 4459172"/>
              <a:gd name="connsiteX548" fmla="*/ 2439504 w 5498758"/>
              <a:gd name="connsiteY548" fmla="*/ 2486684 h 4459172"/>
              <a:gd name="connsiteX549" fmla="*/ 2428967 w 5498758"/>
              <a:gd name="connsiteY549" fmla="*/ 2508026 h 4459172"/>
              <a:gd name="connsiteX550" fmla="*/ 2416923 w 5498758"/>
              <a:gd name="connsiteY550" fmla="*/ 2527740 h 4459172"/>
              <a:gd name="connsiteX551" fmla="*/ 2388010 w 5498758"/>
              <a:gd name="connsiteY551" fmla="*/ 2562112 h 4459172"/>
              <a:gd name="connsiteX552" fmla="*/ 2352158 w 5498758"/>
              <a:gd name="connsiteY552" fmla="*/ 2589453 h 4459172"/>
              <a:gd name="connsiteX553" fmla="*/ 2331438 w 5498758"/>
              <a:gd name="connsiteY553" fmla="*/ 2600377 h 4459172"/>
              <a:gd name="connsiteX554" fmla="*/ 2308758 w 5498758"/>
              <a:gd name="connsiteY554" fmla="*/ 2609413 h 4459172"/>
              <a:gd name="connsiteX555" fmla="*/ 2284039 w 5498758"/>
              <a:gd name="connsiteY555" fmla="*/ 2616517 h 4459172"/>
              <a:gd name="connsiteX556" fmla="*/ 2257206 w 5498758"/>
              <a:gd name="connsiteY556" fmla="*/ 2621645 h 4459172"/>
              <a:gd name="connsiteX557" fmla="*/ 2228182 w 5498758"/>
              <a:gd name="connsiteY557" fmla="*/ 2624754 h 4459172"/>
              <a:gd name="connsiteX558" fmla="*/ 2196892 w 5498758"/>
              <a:gd name="connsiteY558" fmla="*/ 2625799 h 4459172"/>
              <a:gd name="connsiteX559" fmla="*/ 2196892 w 5498758"/>
              <a:gd name="connsiteY559" fmla="*/ 2566725 h 4459172"/>
              <a:gd name="connsiteX560" fmla="*/ 2227207 w 5498758"/>
              <a:gd name="connsiteY560" fmla="*/ 2565362 h 4459172"/>
              <a:gd name="connsiteX561" fmla="*/ 2254616 w 5498758"/>
              <a:gd name="connsiteY561" fmla="*/ 2561323 h 4459172"/>
              <a:gd name="connsiteX562" fmla="*/ 2279255 w 5498758"/>
              <a:gd name="connsiteY562" fmla="*/ 2554679 h 4459172"/>
              <a:gd name="connsiteX563" fmla="*/ 2301263 w 5498758"/>
              <a:gd name="connsiteY563" fmla="*/ 2545502 h 4459172"/>
              <a:gd name="connsiteX564" fmla="*/ 2337940 w 5498758"/>
              <a:gd name="connsiteY564" fmla="*/ 2519839 h 4459172"/>
              <a:gd name="connsiteX565" fmla="*/ 2365750 w 5498758"/>
              <a:gd name="connsiteY565" fmla="*/ 2484913 h 4459172"/>
              <a:gd name="connsiteX566" fmla="*/ 2376675 w 5498758"/>
              <a:gd name="connsiteY566" fmla="*/ 2464156 h 4459172"/>
              <a:gd name="connsiteX567" fmla="*/ 2385798 w 5498758"/>
              <a:gd name="connsiteY567" fmla="*/ 2441299 h 4459172"/>
              <a:gd name="connsiteX568" fmla="*/ 2393256 w 5498758"/>
              <a:gd name="connsiteY568" fmla="*/ 2416414 h 4459172"/>
              <a:gd name="connsiteX569" fmla="*/ 2399189 w 5498758"/>
              <a:gd name="connsiteY569" fmla="*/ 2389574 h 4459172"/>
              <a:gd name="connsiteX570" fmla="*/ 2403733 w 5498758"/>
              <a:gd name="connsiteY570" fmla="*/ 2360851 h 4459172"/>
              <a:gd name="connsiteX571" fmla="*/ 2407027 w 5498758"/>
              <a:gd name="connsiteY571" fmla="*/ 2330317 h 4459172"/>
              <a:gd name="connsiteX572" fmla="*/ 2409208 w 5498758"/>
              <a:gd name="connsiteY572" fmla="*/ 2298043 h 4459172"/>
              <a:gd name="connsiteX573" fmla="*/ 2410416 w 5498758"/>
              <a:gd name="connsiteY573" fmla="*/ 2264103 h 4459172"/>
              <a:gd name="connsiteX574" fmla="*/ 2410788 w 5498758"/>
              <a:gd name="connsiteY574" fmla="*/ 2228568 h 4459172"/>
              <a:gd name="connsiteX575" fmla="*/ 2410396 w 5498758"/>
              <a:gd name="connsiteY575" fmla="*/ 2193383 h 4459172"/>
              <a:gd name="connsiteX576" fmla="*/ 2409134 w 5498758"/>
              <a:gd name="connsiteY576" fmla="*/ 2159770 h 4459172"/>
              <a:gd name="connsiteX577" fmla="*/ 2406870 w 5498758"/>
              <a:gd name="connsiteY577" fmla="*/ 2127804 h 4459172"/>
              <a:gd name="connsiteX578" fmla="*/ 2403474 w 5498758"/>
              <a:gd name="connsiteY578" fmla="*/ 2097555 h 4459172"/>
              <a:gd name="connsiteX579" fmla="*/ 2398815 w 5498758"/>
              <a:gd name="connsiteY579" fmla="*/ 2069097 h 4459172"/>
              <a:gd name="connsiteX580" fmla="*/ 2392763 w 5498758"/>
              <a:gd name="connsiteY580" fmla="*/ 2042499 h 4459172"/>
              <a:gd name="connsiteX581" fmla="*/ 2385188 w 5498758"/>
              <a:gd name="connsiteY581" fmla="*/ 2017837 h 4459172"/>
              <a:gd name="connsiteX582" fmla="*/ 2375958 w 5498758"/>
              <a:gd name="connsiteY582" fmla="*/ 1995181 h 4459172"/>
              <a:gd name="connsiteX583" fmla="*/ 2364943 w 5498758"/>
              <a:gd name="connsiteY583" fmla="*/ 1974603 h 4459172"/>
              <a:gd name="connsiteX584" fmla="*/ 2337035 w 5498758"/>
              <a:gd name="connsiteY584" fmla="*/ 1939972 h 4459172"/>
              <a:gd name="connsiteX585" fmla="*/ 2300421 w 5498758"/>
              <a:gd name="connsiteY585" fmla="*/ 1914521 h 4459172"/>
              <a:gd name="connsiteX586" fmla="*/ 2278522 w 5498758"/>
              <a:gd name="connsiteY586" fmla="*/ 1905419 h 4459172"/>
              <a:gd name="connsiteX587" fmla="*/ 2254055 w 5498758"/>
              <a:gd name="connsiteY587" fmla="*/ 1898828 h 4459172"/>
              <a:gd name="connsiteX588" fmla="*/ 2226888 w 5498758"/>
              <a:gd name="connsiteY588" fmla="*/ 1894820 h 4459172"/>
              <a:gd name="connsiteX589" fmla="*/ 2196892 w 5498758"/>
              <a:gd name="connsiteY589" fmla="*/ 1893468 h 4459172"/>
              <a:gd name="connsiteX590" fmla="*/ 2140849 w 5498758"/>
              <a:gd name="connsiteY590" fmla="*/ 1833374 h 4459172"/>
              <a:gd name="connsiteX591" fmla="*/ 2140849 w 5498758"/>
              <a:gd name="connsiteY591" fmla="*/ 1893468 h 4459172"/>
              <a:gd name="connsiteX592" fmla="*/ 2111022 w 5498758"/>
              <a:gd name="connsiteY592" fmla="*/ 1894820 h 4459172"/>
              <a:gd name="connsiteX593" fmla="*/ 2084005 w 5498758"/>
              <a:gd name="connsiteY593" fmla="*/ 1898828 h 4459172"/>
              <a:gd name="connsiteX594" fmla="*/ 2059669 w 5498758"/>
              <a:gd name="connsiteY594" fmla="*/ 1905419 h 4459172"/>
              <a:gd name="connsiteX595" fmla="*/ 2037884 w 5498758"/>
              <a:gd name="connsiteY595" fmla="*/ 1914521 h 4459172"/>
              <a:gd name="connsiteX596" fmla="*/ 2001450 w 5498758"/>
              <a:gd name="connsiteY596" fmla="*/ 1939972 h 4459172"/>
              <a:gd name="connsiteX597" fmla="*/ 1973667 w 5498758"/>
              <a:gd name="connsiteY597" fmla="*/ 1974603 h 4459172"/>
              <a:gd name="connsiteX598" fmla="*/ 1962698 w 5498758"/>
              <a:gd name="connsiteY598" fmla="*/ 1995181 h 4459172"/>
              <a:gd name="connsiteX599" fmla="*/ 1953504 w 5498758"/>
              <a:gd name="connsiteY599" fmla="*/ 2017837 h 4459172"/>
              <a:gd name="connsiteX600" fmla="*/ 1945955 w 5498758"/>
              <a:gd name="connsiteY600" fmla="*/ 2042499 h 4459172"/>
              <a:gd name="connsiteX601" fmla="*/ 1939923 w 5498758"/>
              <a:gd name="connsiteY601" fmla="*/ 2069097 h 4459172"/>
              <a:gd name="connsiteX602" fmla="*/ 1935277 w 5498758"/>
              <a:gd name="connsiteY602" fmla="*/ 2097555 h 4459172"/>
              <a:gd name="connsiteX603" fmla="*/ 1931889 w 5498758"/>
              <a:gd name="connsiteY603" fmla="*/ 2127804 h 4459172"/>
              <a:gd name="connsiteX604" fmla="*/ 1929629 w 5498758"/>
              <a:gd name="connsiteY604" fmla="*/ 2159770 h 4459172"/>
              <a:gd name="connsiteX605" fmla="*/ 1928368 w 5498758"/>
              <a:gd name="connsiteY605" fmla="*/ 2193383 h 4459172"/>
              <a:gd name="connsiteX606" fmla="*/ 1927976 w 5498758"/>
              <a:gd name="connsiteY606" fmla="*/ 2228568 h 4459172"/>
              <a:gd name="connsiteX607" fmla="*/ 1928358 w 5498758"/>
              <a:gd name="connsiteY607" fmla="*/ 2264103 h 4459172"/>
              <a:gd name="connsiteX608" fmla="*/ 1929592 w 5498758"/>
              <a:gd name="connsiteY608" fmla="*/ 2298043 h 4459172"/>
              <a:gd name="connsiteX609" fmla="*/ 1931811 w 5498758"/>
              <a:gd name="connsiteY609" fmla="*/ 2330317 h 4459172"/>
              <a:gd name="connsiteX610" fmla="*/ 1935148 w 5498758"/>
              <a:gd name="connsiteY610" fmla="*/ 2360851 h 4459172"/>
              <a:gd name="connsiteX611" fmla="*/ 1939736 w 5498758"/>
              <a:gd name="connsiteY611" fmla="*/ 2389574 h 4459172"/>
              <a:gd name="connsiteX612" fmla="*/ 1945709 w 5498758"/>
              <a:gd name="connsiteY612" fmla="*/ 2416414 h 4459172"/>
              <a:gd name="connsiteX613" fmla="*/ 1953200 w 5498758"/>
              <a:gd name="connsiteY613" fmla="*/ 2441299 h 4459172"/>
              <a:gd name="connsiteX614" fmla="*/ 1962341 w 5498758"/>
              <a:gd name="connsiteY614" fmla="*/ 2464156 h 4459172"/>
              <a:gd name="connsiteX615" fmla="*/ 1973265 w 5498758"/>
              <a:gd name="connsiteY615" fmla="*/ 2484913 h 4459172"/>
              <a:gd name="connsiteX616" fmla="*/ 2000999 w 5498758"/>
              <a:gd name="connsiteY616" fmla="*/ 2519839 h 4459172"/>
              <a:gd name="connsiteX617" fmla="*/ 2037464 w 5498758"/>
              <a:gd name="connsiteY617" fmla="*/ 2545502 h 4459172"/>
              <a:gd name="connsiteX618" fmla="*/ 2059304 w 5498758"/>
              <a:gd name="connsiteY618" fmla="*/ 2554679 h 4459172"/>
              <a:gd name="connsiteX619" fmla="*/ 2083726 w 5498758"/>
              <a:gd name="connsiteY619" fmla="*/ 2561323 h 4459172"/>
              <a:gd name="connsiteX620" fmla="*/ 2110863 w 5498758"/>
              <a:gd name="connsiteY620" fmla="*/ 2565362 h 4459172"/>
              <a:gd name="connsiteX621" fmla="*/ 2140849 w 5498758"/>
              <a:gd name="connsiteY621" fmla="*/ 2566725 h 4459172"/>
              <a:gd name="connsiteX622" fmla="*/ 2140849 w 5498758"/>
              <a:gd name="connsiteY622" fmla="*/ 2625799 h 4459172"/>
              <a:gd name="connsiteX623" fmla="*/ 2109692 w 5498758"/>
              <a:gd name="connsiteY623" fmla="*/ 2624754 h 4459172"/>
              <a:gd name="connsiteX624" fmla="*/ 2080775 w 5498758"/>
              <a:gd name="connsiteY624" fmla="*/ 2621645 h 4459172"/>
              <a:gd name="connsiteX625" fmla="*/ 2054025 w 5498758"/>
              <a:gd name="connsiteY625" fmla="*/ 2616517 h 4459172"/>
              <a:gd name="connsiteX626" fmla="*/ 2029367 w 5498758"/>
              <a:gd name="connsiteY626" fmla="*/ 2609413 h 4459172"/>
              <a:gd name="connsiteX627" fmla="*/ 2006728 w 5498758"/>
              <a:gd name="connsiteY627" fmla="*/ 2600377 h 4459172"/>
              <a:gd name="connsiteX628" fmla="*/ 1986033 w 5498758"/>
              <a:gd name="connsiteY628" fmla="*/ 2589453 h 4459172"/>
              <a:gd name="connsiteX629" fmla="*/ 1950182 w 5498758"/>
              <a:gd name="connsiteY629" fmla="*/ 2562112 h 4459172"/>
              <a:gd name="connsiteX630" fmla="*/ 1921222 w 5498758"/>
              <a:gd name="connsiteY630" fmla="*/ 2527740 h 4459172"/>
              <a:gd name="connsiteX631" fmla="*/ 1909143 w 5498758"/>
              <a:gd name="connsiteY631" fmla="*/ 2508026 h 4459172"/>
              <a:gd name="connsiteX632" fmla="*/ 1898564 w 5498758"/>
              <a:gd name="connsiteY632" fmla="*/ 2486684 h 4459172"/>
              <a:gd name="connsiteX633" fmla="*/ 1889412 w 5498758"/>
              <a:gd name="connsiteY633" fmla="*/ 2463759 h 4459172"/>
              <a:gd name="connsiteX634" fmla="*/ 1881615 w 5498758"/>
              <a:gd name="connsiteY634" fmla="*/ 2439293 h 4459172"/>
              <a:gd name="connsiteX635" fmla="*/ 1875096 w 5498758"/>
              <a:gd name="connsiteY635" fmla="*/ 2413332 h 4459172"/>
              <a:gd name="connsiteX636" fmla="*/ 1869783 w 5498758"/>
              <a:gd name="connsiteY636" fmla="*/ 2385916 h 4459172"/>
              <a:gd name="connsiteX637" fmla="*/ 1865602 w 5498758"/>
              <a:gd name="connsiteY637" fmla="*/ 2357092 h 4459172"/>
              <a:gd name="connsiteX638" fmla="*/ 1862479 w 5498758"/>
              <a:gd name="connsiteY638" fmla="*/ 2326901 h 4459172"/>
              <a:gd name="connsiteX639" fmla="*/ 1860340 w 5498758"/>
              <a:gd name="connsiteY639" fmla="*/ 2295388 h 4459172"/>
              <a:gd name="connsiteX640" fmla="*/ 1859110 w 5498758"/>
              <a:gd name="connsiteY640" fmla="*/ 2262596 h 4459172"/>
              <a:gd name="connsiteX641" fmla="*/ 1858717 w 5498758"/>
              <a:gd name="connsiteY641" fmla="*/ 2228568 h 4459172"/>
              <a:gd name="connsiteX642" fmla="*/ 1859123 w 5498758"/>
              <a:gd name="connsiteY642" fmla="*/ 2194687 h 4459172"/>
              <a:gd name="connsiteX643" fmla="*/ 1860390 w 5498758"/>
              <a:gd name="connsiteY643" fmla="*/ 2162039 h 4459172"/>
              <a:gd name="connsiteX644" fmla="*/ 1862586 w 5498758"/>
              <a:gd name="connsiteY644" fmla="*/ 2130670 h 4459172"/>
              <a:gd name="connsiteX645" fmla="*/ 1865781 w 5498758"/>
              <a:gd name="connsiteY645" fmla="*/ 2100621 h 4459172"/>
              <a:gd name="connsiteX646" fmla="*/ 1870047 w 5498758"/>
              <a:gd name="connsiteY646" fmla="*/ 2071935 h 4459172"/>
              <a:gd name="connsiteX647" fmla="*/ 1875452 w 5498758"/>
              <a:gd name="connsiteY647" fmla="*/ 2044655 h 4459172"/>
              <a:gd name="connsiteX648" fmla="*/ 1882067 w 5498758"/>
              <a:gd name="connsiteY648" fmla="*/ 2018824 h 4459172"/>
              <a:gd name="connsiteX649" fmla="*/ 1889961 w 5498758"/>
              <a:gd name="connsiteY649" fmla="*/ 1994485 h 4459172"/>
              <a:gd name="connsiteX650" fmla="*/ 1899205 w 5498758"/>
              <a:gd name="connsiteY650" fmla="*/ 1971682 h 4459172"/>
              <a:gd name="connsiteX651" fmla="*/ 1909867 w 5498758"/>
              <a:gd name="connsiteY651" fmla="*/ 1950456 h 4459172"/>
              <a:gd name="connsiteX652" fmla="*/ 1922020 w 5498758"/>
              <a:gd name="connsiteY652" fmla="*/ 1930851 h 4459172"/>
              <a:gd name="connsiteX653" fmla="*/ 1951072 w 5498758"/>
              <a:gd name="connsiteY653" fmla="*/ 1896674 h 4459172"/>
              <a:gd name="connsiteX654" fmla="*/ 1986922 w 5498758"/>
              <a:gd name="connsiteY654" fmla="*/ 1869495 h 4459172"/>
              <a:gd name="connsiteX655" fmla="*/ 2007571 w 5498758"/>
              <a:gd name="connsiteY655" fmla="*/ 1858637 h 4459172"/>
              <a:gd name="connsiteX656" fmla="*/ 2030129 w 5498758"/>
              <a:gd name="connsiteY656" fmla="*/ 1849656 h 4459172"/>
              <a:gd name="connsiteX657" fmla="*/ 2054665 w 5498758"/>
              <a:gd name="connsiteY657" fmla="*/ 1842597 h 4459172"/>
              <a:gd name="connsiteX658" fmla="*/ 2081251 w 5498758"/>
              <a:gd name="connsiteY658" fmla="*/ 1837502 h 4459172"/>
              <a:gd name="connsiteX659" fmla="*/ 2109955 w 5498758"/>
              <a:gd name="connsiteY659" fmla="*/ 1834413 h 4459172"/>
              <a:gd name="connsiteX660" fmla="*/ 2219148 w 5498758"/>
              <a:gd name="connsiteY660" fmla="*/ 1448369 h 4459172"/>
              <a:gd name="connsiteX661" fmla="*/ 2771201 w 5498758"/>
              <a:gd name="connsiteY661" fmla="*/ 1448369 h 4459172"/>
              <a:gd name="connsiteX662" fmla="*/ 2771201 w 5498758"/>
              <a:gd name="connsiteY662" fmla="*/ 1513555 h 4459172"/>
              <a:gd name="connsiteX663" fmla="*/ 2219148 w 5498758"/>
              <a:gd name="connsiteY663" fmla="*/ 1513555 h 4459172"/>
              <a:gd name="connsiteX664" fmla="*/ 1555972 w 5498758"/>
              <a:gd name="connsiteY664" fmla="*/ 1448366 h 4459172"/>
              <a:gd name="connsiteX665" fmla="*/ 2108018 w 5498758"/>
              <a:gd name="connsiteY665" fmla="*/ 1448366 h 4459172"/>
              <a:gd name="connsiteX666" fmla="*/ 2108018 w 5498758"/>
              <a:gd name="connsiteY666" fmla="*/ 1513553 h 4459172"/>
              <a:gd name="connsiteX667" fmla="*/ 1555972 w 5498758"/>
              <a:gd name="connsiteY667" fmla="*/ 1513553 h 4459172"/>
              <a:gd name="connsiteX668" fmla="*/ 2219148 w 5498758"/>
              <a:gd name="connsiteY668" fmla="*/ 1235493 h 4459172"/>
              <a:gd name="connsiteX669" fmla="*/ 2771201 w 5498758"/>
              <a:gd name="connsiteY669" fmla="*/ 1235493 h 4459172"/>
              <a:gd name="connsiteX670" fmla="*/ 2771201 w 5498758"/>
              <a:gd name="connsiteY670" fmla="*/ 1300680 h 4459172"/>
              <a:gd name="connsiteX671" fmla="*/ 2219148 w 5498758"/>
              <a:gd name="connsiteY671" fmla="*/ 1300680 h 4459172"/>
              <a:gd name="connsiteX672" fmla="*/ 1555972 w 5498758"/>
              <a:gd name="connsiteY672" fmla="*/ 1235491 h 4459172"/>
              <a:gd name="connsiteX673" fmla="*/ 2108018 w 5498758"/>
              <a:gd name="connsiteY673" fmla="*/ 1235491 h 4459172"/>
              <a:gd name="connsiteX674" fmla="*/ 2108018 w 5498758"/>
              <a:gd name="connsiteY674" fmla="*/ 1300678 h 4459172"/>
              <a:gd name="connsiteX675" fmla="*/ 1555972 w 5498758"/>
              <a:gd name="connsiteY675" fmla="*/ 1300678 h 4459172"/>
              <a:gd name="connsiteX676" fmla="*/ 3742214 w 5498758"/>
              <a:gd name="connsiteY676" fmla="*/ 916690 h 4459172"/>
              <a:gd name="connsiteX677" fmla="*/ 3773108 w 5498758"/>
              <a:gd name="connsiteY677" fmla="*/ 917728 h 4459172"/>
              <a:gd name="connsiteX678" fmla="*/ 3801812 w 5498758"/>
              <a:gd name="connsiteY678" fmla="*/ 920817 h 4459172"/>
              <a:gd name="connsiteX679" fmla="*/ 3828397 w 5498758"/>
              <a:gd name="connsiteY679" fmla="*/ 925913 h 4459172"/>
              <a:gd name="connsiteX680" fmla="*/ 3852935 w 5498758"/>
              <a:gd name="connsiteY680" fmla="*/ 932972 h 4459172"/>
              <a:gd name="connsiteX681" fmla="*/ 3875492 w 5498758"/>
              <a:gd name="connsiteY681" fmla="*/ 941952 h 4459172"/>
              <a:gd name="connsiteX682" fmla="*/ 3896140 w 5498758"/>
              <a:gd name="connsiteY682" fmla="*/ 952810 h 4459172"/>
              <a:gd name="connsiteX683" fmla="*/ 3931990 w 5498758"/>
              <a:gd name="connsiteY683" fmla="*/ 979989 h 4459172"/>
              <a:gd name="connsiteX684" fmla="*/ 3961043 w 5498758"/>
              <a:gd name="connsiteY684" fmla="*/ 1014166 h 4459172"/>
              <a:gd name="connsiteX685" fmla="*/ 3973194 w 5498758"/>
              <a:gd name="connsiteY685" fmla="*/ 1033771 h 4459172"/>
              <a:gd name="connsiteX686" fmla="*/ 3983858 w 5498758"/>
              <a:gd name="connsiteY686" fmla="*/ 1054997 h 4459172"/>
              <a:gd name="connsiteX687" fmla="*/ 3993102 w 5498758"/>
              <a:gd name="connsiteY687" fmla="*/ 1077801 h 4459172"/>
              <a:gd name="connsiteX688" fmla="*/ 4000996 w 5498758"/>
              <a:gd name="connsiteY688" fmla="*/ 1102139 h 4459172"/>
              <a:gd name="connsiteX689" fmla="*/ 4007610 w 5498758"/>
              <a:gd name="connsiteY689" fmla="*/ 1127971 h 4459172"/>
              <a:gd name="connsiteX690" fmla="*/ 4013016 w 5498758"/>
              <a:gd name="connsiteY690" fmla="*/ 1155250 h 4459172"/>
              <a:gd name="connsiteX691" fmla="*/ 4017281 w 5498758"/>
              <a:gd name="connsiteY691" fmla="*/ 1183936 h 4459172"/>
              <a:gd name="connsiteX692" fmla="*/ 4020477 w 5498758"/>
              <a:gd name="connsiteY692" fmla="*/ 1213985 h 4459172"/>
              <a:gd name="connsiteX693" fmla="*/ 4022673 w 5498758"/>
              <a:gd name="connsiteY693" fmla="*/ 1245354 h 4459172"/>
              <a:gd name="connsiteX694" fmla="*/ 4023939 w 5498758"/>
              <a:gd name="connsiteY694" fmla="*/ 1278002 h 4459172"/>
              <a:gd name="connsiteX695" fmla="*/ 4024347 w 5498758"/>
              <a:gd name="connsiteY695" fmla="*/ 1311883 h 4459172"/>
              <a:gd name="connsiteX696" fmla="*/ 4023960 w 5498758"/>
              <a:gd name="connsiteY696" fmla="*/ 1345910 h 4459172"/>
              <a:gd name="connsiteX697" fmla="*/ 4022749 w 5498758"/>
              <a:gd name="connsiteY697" fmla="*/ 1378703 h 4459172"/>
              <a:gd name="connsiteX698" fmla="*/ 4020638 w 5498758"/>
              <a:gd name="connsiteY698" fmla="*/ 1410216 h 4459172"/>
              <a:gd name="connsiteX699" fmla="*/ 4017550 w 5498758"/>
              <a:gd name="connsiteY699" fmla="*/ 1440407 h 4459172"/>
              <a:gd name="connsiteX700" fmla="*/ 4013412 w 5498758"/>
              <a:gd name="connsiteY700" fmla="*/ 1469231 h 4459172"/>
              <a:gd name="connsiteX701" fmla="*/ 4008146 w 5498758"/>
              <a:gd name="connsiteY701" fmla="*/ 1496647 h 4459172"/>
              <a:gd name="connsiteX702" fmla="*/ 4001675 w 5498758"/>
              <a:gd name="connsiteY702" fmla="*/ 1522609 h 4459172"/>
              <a:gd name="connsiteX703" fmla="*/ 3993926 w 5498758"/>
              <a:gd name="connsiteY703" fmla="*/ 1547074 h 4459172"/>
              <a:gd name="connsiteX704" fmla="*/ 3984821 w 5498758"/>
              <a:gd name="connsiteY704" fmla="*/ 1570000 h 4459172"/>
              <a:gd name="connsiteX705" fmla="*/ 3974284 w 5498758"/>
              <a:gd name="connsiteY705" fmla="*/ 1591341 h 4459172"/>
              <a:gd name="connsiteX706" fmla="*/ 3962241 w 5498758"/>
              <a:gd name="connsiteY706" fmla="*/ 1611056 h 4459172"/>
              <a:gd name="connsiteX707" fmla="*/ 3933329 w 5498758"/>
              <a:gd name="connsiteY707" fmla="*/ 1645428 h 4459172"/>
              <a:gd name="connsiteX708" fmla="*/ 3897477 w 5498758"/>
              <a:gd name="connsiteY708" fmla="*/ 1672768 h 4459172"/>
              <a:gd name="connsiteX709" fmla="*/ 3876760 w 5498758"/>
              <a:gd name="connsiteY709" fmla="*/ 1683693 h 4459172"/>
              <a:gd name="connsiteX710" fmla="*/ 3854080 w 5498758"/>
              <a:gd name="connsiteY710" fmla="*/ 1692729 h 4459172"/>
              <a:gd name="connsiteX711" fmla="*/ 3829360 w 5498758"/>
              <a:gd name="connsiteY711" fmla="*/ 1699833 h 4459172"/>
              <a:gd name="connsiteX712" fmla="*/ 3802527 w 5498758"/>
              <a:gd name="connsiteY712" fmla="*/ 1704961 h 4459172"/>
              <a:gd name="connsiteX713" fmla="*/ 3773504 w 5498758"/>
              <a:gd name="connsiteY713" fmla="*/ 1708069 h 4459172"/>
              <a:gd name="connsiteX714" fmla="*/ 3742214 w 5498758"/>
              <a:gd name="connsiteY714" fmla="*/ 1709115 h 4459172"/>
              <a:gd name="connsiteX715" fmla="*/ 3742214 w 5498758"/>
              <a:gd name="connsiteY715" fmla="*/ 1650040 h 4459172"/>
              <a:gd name="connsiteX716" fmla="*/ 3772528 w 5498758"/>
              <a:gd name="connsiteY716" fmla="*/ 1648677 h 4459172"/>
              <a:gd name="connsiteX717" fmla="*/ 3799938 w 5498758"/>
              <a:gd name="connsiteY717" fmla="*/ 1644638 h 4459172"/>
              <a:gd name="connsiteX718" fmla="*/ 3824576 w 5498758"/>
              <a:gd name="connsiteY718" fmla="*/ 1637994 h 4459172"/>
              <a:gd name="connsiteX719" fmla="*/ 3846584 w 5498758"/>
              <a:gd name="connsiteY719" fmla="*/ 1628817 h 4459172"/>
              <a:gd name="connsiteX720" fmla="*/ 3883261 w 5498758"/>
              <a:gd name="connsiteY720" fmla="*/ 1603155 h 4459172"/>
              <a:gd name="connsiteX721" fmla="*/ 3911071 w 5498758"/>
              <a:gd name="connsiteY721" fmla="*/ 1568228 h 4459172"/>
              <a:gd name="connsiteX722" fmla="*/ 3921996 w 5498758"/>
              <a:gd name="connsiteY722" fmla="*/ 1547471 h 4459172"/>
              <a:gd name="connsiteX723" fmla="*/ 3931120 w 5498758"/>
              <a:gd name="connsiteY723" fmla="*/ 1524614 h 4459172"/>
              <a:gd name="connsiteX724" fmla="*/ 3938578 w 5498758"/>
              <a:gd name="connsiteY724" fmla="*/ 1499729 h 4459172"/>
              <a:gd name="connsiteX725" fmla="*/ 3944510 w 5498758"/>
              <a:gd name="connsiteY725" fmla="*/ 1472889 h 4459172"/>
              <a:gd name="connsiteX726" fmla="*/ 3949054 w 5498758"/>
              <a:gd name="connsiteY726" fmla="*/ 1444166 h 4459172"/>
              <a:gd name="connsiteX727" fmla="*/ 3952348 w 5498758"/>
              <a:gd name="connsiteY727" fmla="*/ 1413632 h 4459172"/>
              <a:gd name="connsiteX728" fmla="*/ 3954530 w 5498758"/>
              <a:gd name="connsiteY728" fmla="*/ 1381358 h 4459172"/>
              <a:gd name="connsiteX729" fmla="*/ 3955738 w 5498758"/>
              <a:gd name="connsiteY729" fmla="*/ 1347418 h 4459172"/>
              <a:gd name="connsiteX730" fmla="*/ 3956109 w 5498758"/>
              <a:gd name="connsiteY730" fmla="*/ 1311883 h 4459172"/>
              <a:gd name="connsiteX731" fmla="*/ 3955717 w 5498758"/>
              <a:gd name="connsiteY731" fmla="*/ 1276698 h 4459172"/>
              <a:gd name="connsiteX732" fmla="*/ 3954455 w 5498758"/>
              <a:gd name="connsiteY732" fmla="*/ 1243085 h 4459172"/>
              <a:gd name="connsiteX733" fmla="*/ 3952190 w 5498758"/>
              <a:gd name="connsiteY733" fmla="*/ 1211119 h 4459172"/>
              <a:gd name="connsiteX734" fmla="*/ 3948795 w 5498758"/>
              <a:gd name="connsiteY734" fmla="*/ 1180870 h 4459172"/>
              <a:gd name="connsiteX735" fmla="*/ 3944136 w 5498758"/>
              <a:gd name="connsiteY735" fmla="*/ 1152411 h 4459172"/>
              <a:gd name="connsiteX736" fmla="*/ 3938084 w 5498758"/>
              <a:gd name="connsiteY736" fmla="*/ 1125814 h 4459172"/>
              <a:gd name="connsiteX737" fmla="*/ 3930509 w 5498758"/>
              <a:gd name="connsiteY737" fmla="*/ 1101153 h 4459172"/>
              <a:gd name="connsiteX738" fmla="*/ 3921278 w 5498758"/>
              <a:gd name="connsiteY738" fmla="*/ 1078496 h 4459172"/>
              <a:gd name="connsiteX739" fmla="*/ 3910264 w 5498758"/>
              <a:gd name="connsiteY739" fmla="*/ 1057918 h 4459172"/>
              <a:gd name="connsiteX740" fmla="*/ 3882356 w 5498758"/>
              <a:gd name="connsiteY740" fmla="*/ 1023288 h 4459172"/>
              <a:gd name="connsiteX741" fmla="*/ 3845742 w 5498758"/>
              <a:gd name="connsiteY741" fmla="*/ 997836 h 4459172"/>
              <a:gd name="connsiteX742" fmla="*/ 3823844 w 5498758"/>
              <a:gd name="connsiteY742" fmla="*/ 988734 h 4459172"/>
              <a:gd name="connsiteX743" fmla="*/ 3799376 w 5498758"/>
              <a:gd name="connsiteY743" fmla="*/ 982143 h 4459172"/>
              <a:gd name="connsiteX744" fmla="*/ 3772210 w 5498758"/>
              <a:gd name="connsiteY744" fmla="*/ 978135 h 4459172"/>
              <a:gd name="connsiteX745" fmla="*/ 3742214 w 5498758"/>
              <a:gd name="connsiteY745" fmla="*/ 976783 h 4459172"/>
              <a:gd name="connsiteX746" fmla="*/ 3686156 w 5498758"/>
              <a:gd name="connsiteY746" fmla="*/ 916690 h 4459172"/>
              <a:gd name="connsiteX747" fmla="*/ 3686156 w 5498758"/>
              <a:gd name="connsiteY747" fmla="*/ 976783 h 4459172"/>
              <a:gd name="connsiteX748" fmla="*/ 3656329 w 5498758"/>
              <a:gd name="connsiteY748" fmla="*/ 978135 h 4459172"/>
              <a:gd name="connsiteX749" fmla="*/ 3629312 w 5498758"/>
              <a:gd name="connsiteY749" fmla="*/ 982143 h 4459172"/>
              <a:gd name="connsiteX750" fmla="*/ 3604976 w 5498758"/>
              <a:gd name="connsiteY750" fmla="*/ 988734 h 4459172"/>
              <a:gd name="connsiteX751" fmla="*/ 3583191 w 5498758"/>
              <a:gd name="connsiteY751" fmla="*/ 997836 h 4459172"/>
              <a:gd name="connsiteX752" fmla="*/ 3546757 w 5498758"/>
              <a:gd name="connsiteY752" fmla="*/ 1023288 h 4459172"/>
              <a:gd name="connsiteX753" fmla="*/ 3518975 w 5498758"/>
              <a:gd name="connsiteY753" fmla="*/ 1057918 h 4459172"/>
              <a:gd name="connsiteX754" fmla="*/ 3508006 w 5498758"/>
              <a:gd name="connsiteY754" fmla="*/ 1078496 h 4459172"/>
              <a:gd name="connsiteX755" fmla="*/ 3498812 w 5498758"/>
              <a:gd name="connsiteY755" fmla="*/ 1101153 h 4459172"/>
              <a:gd name="connsiteX756" fmla="*/ 3491262 w 5498758"/>
              <a:gd name="connsiteY756" fmla="*/ 1125814 h 4459172"/>
              <a:gd name="connsiteX757" fmla="*/ 3485230 w 5498758"/>
              <a:gd name="connsiteY757" fmla="*/ 1152411 h 4459172"/>
              <a:gd name="connsiteX758" fmla="*/ 3480584 w 5498758"/>
              <a:gd name="connsiteY758" fmla="*/ 1180870 h 4459172"/>
              <a:gd name="connsiteX759" fmla="*/ 3477197 w 5498758"/>
              <a:gd name="connsiteY759" fmla="*/ 1211119 h 4459172"/>
              <a:gd name="connsiteX760" fmla="*/ 3474937 w 5498758"/>
              <a:gd name="connsiteY760" fmla="*/ 1243085 h 4459172"/>
              <a:gd name="connsiteX761" fmla="*/ 3473675 w 5498758"/>
              <a:gd name="connsiteY761" fmla="*/ 1276698 h 4459172"/>
              <a:gd name="connsiteX762" fmla="*/ 3473284 w 5498758"/>
              <a:gd name="connsiteY762" fmla="*/ 1311883 h 4459172"/>
              <a:gd name="connsiteX763" fmla="*/ 3473666 w 5498758"/>
              <a:gd name="connsiteY763" fmla="*/ 1347418 h 4459172"/>
              <a:gd name="connsiteX764" fmla="*/ 3474899 w 5498758"/>
              <a:gd name="connsiteY764" fmla="*/ 1381358 h 4459172"/>
              <a:gd name="connsiteX765" fmla="*/ 3477118 w 5498758"/>
              <a:gd name="connsiteY765" fmla="*/ 1413632 h 4459172"/>
              <a:gd name="connsiteX766" fmla="*/ 3480455 w 5498758"/>
              <a:gd name="connsiteY766" fmla="*/ 1444166 h 4459172"/>
              <a:gd name="connsiteX767" fmla="*/ 3485044 w 5498758"/>
              <a:gd name="connsiteY767" fmla="*/ 1472889 h 4459172"/>
              <a:gd name="connsiteX768" fmla="*/ 3491016 w 5498758"/>
              <a:gd name="connsiteY768" fmla="*/ 1499729 h 4459172"/>
              <a:gd name="connsiteX769" fmla="*/ 3498507 w 5498758"/>
              <a:gd name="connsiteY769" fmla="*/ 1524614 h 4459172"/>
              <a:gd name="connsiteX770" fmla="*/ 3507648 w 5498758"/>
              <a:gd name="connsiteY770" fmla="*/ 1547471 h 4459172"/>
              <a:gd name="connsiteX771" fmla="*/ 3518572 w 5498758"/>
              <a:gd name="connsiteY771" fmla="*/ 1568228 h 4459172"/>
              <a:gd name="connsiteX772" fmla="*/ 3546307 w 5498758"/>
              <a:gd name="connsiteY772" fmla="*/ 1603155 h 4459172"/>
              <a:gd name="connsiteX773" fmla="*/ 3582771 w 5498758"/>
              <a:gd name="connsiteY773" fmla="*/ 1628817 h 4459172"/>
              <a:gd name="connsiteX774" fmla="*/ 3604611 w 5498758"/>
              <a:gd name="connsiteY774" fmla="*/ 1637994 h 4459172"/>
              <a:gd name="connsiteX775" fmla="*/ 3629033 w 5498758"/>
              <a:gd name="connsiteY775" fmla="*/ 1644638 h 4459172"/>
              <a:gd name="connsiteX776" fmla="*/ 3656171 w 5498758"/>
              <a:gd name="connsiteY776" fmla="*/ 1648677 h 4459172"/>
              <a:gd name="connsiteX777" fmla="*/ 3686156 w 5498758"/>
              <a:gd name="connsiteY777" fmla="*/ 1650040 h 4459172"/>
              <a:gd name="connsiteX778" fmla="*/ 3686156 w 5498758"/>
              <a:gd name="connsiteY778" fmla="*/ 1709115 h 4459172"/>
              <a:gd name="connsiteX779" fmla="*/ 3655000 w 5498758"/>
              <a:gd name="connsiteY779" fmla="*/ 1708069 h 4459172"/>
              <a:gd name="connsiteX780" fmla="*/ 3626082 w 5498758"/>
              <a:gd name="connsiteY780" fmla="*/ 1704961 h 4459172"/>
              <a:gd name="connsiteX781" fmla="*/ 3599332 w 5498758"/>
              <a:gd name="connsiteY781" fmla="*/ 1699833 h 4459172"/>
              <a:gd name="connsiteX782" fmla="*/ 3574674 w 5498758"/>
              <a:gd name="connsiteY782" fmla="*/ 1692729 h 4459172"/>
              <a:gd name="connsiteX783" fmla="*/ 3552035 w 5498758"/>
              <a:gd name="connsiteY783" fmla="*/ 1683693 h 4459172"/>
              <a:gd name="connsiteX784" fmla="*/ 3531340 w 5498758"/>
              <a:gd name="connsiteY784" fmla="*/ 1672768 h 4459172"/>
              <a:gd name="connsiteX785" fmla="*/ 3495489 w 5498758"/>
              <a:gd name="connsiteY785" fmla="*/ 1645428 h 4459172"/>
              <a:gd name="connsiteX786" fmla="*/ 3466530 w 5498758"/>
              <a:gd name="connsiteY786" fmla="*/ 1611056 h 4459172"/>
              <a:gd name="connsiteX787" fmla="*/ 3454450 w 5498758"/>
              <a:gd name="connsiteY787" fmla="*/ 1591341 h 4459172"/>
              <a:gd name="connsiteX788" fmla="*/ 3443871 w 5498758"/>
              <a:gd name="connsiteY788" fmla="*/ 1570000 h 4459172"/>
              <a:gd name="connsiteX789" fmla="*/ 3434720 w 5498758"/>
              <a:gd name="connsiteY789" fmla="*/ 1547074 h 4459172"/>
              <a:gd name="connsiteX790" fmla="*/ 3426922 w 5498758"/>
              <a:gd name="connsiteY790" fmla="*/ 1522609 h 4459172"/>
              <a:gd name="connsiteX791" fmla="*/ 3420404 w 5498758"/>
              <a:gd name="connsiteY791" fmla="*/ 1496647 h 4459172"/>
              <a:gd name="connsiteX792" fmla="*/ 3415090 w 5498758"/>
              <a:gd name="connsiteY792" fmla="*/ 1469231 h 4459172"/>
              <a:gd name="connsiteX793" fmla="*/ 3410910 w 5498758"/>
              <a:gd name="connsiteY793" fmla="*/ 1440407 h 4459172"/>
              <a:gd name="connsiteX794" fmla="*/ 3407786 w 5498758"/>
              <a:gd name="connsiteY794" fmla="*/ 1410216 h 4459172"/>
              <a:gd name="connsiteX795" fmla="*/ 3405647 w 5498758"/>
              <a:gd name="connsiteY795" fmla="*/ 1378703 h 4459172"/>
              <a:gd name="connsiteX796" fmla="*/ 3404417 w 5498758"/>
              <a:gd name="connsiteY796" fmla="*/ 1345910 h 4459172"/>
              <a:gd name="connsiteX797" fmla="*/ 3404024 w 5498758"/>
              <a:gd name="connsiteY797" fmla="*/ 1311883 h 4459172"/>
              <a:gd name="connsiteX798" fmla="*/ 3404430 w 5498758"/>
              <a:gd name="connsiteY798" fmla="*/ 1278002 h 4459172"/>
              <a:gd name="connsiteX799" fmla="*/ 3405697 w 5498758"/>
              <a:gd name="connsiteY799" fmla="*/ 1245354 h 4459172"/>
              <a:gd name="connsiteX800" fmla="*/ 3407893 w 5498758"/>
              <a:gd name="connsiteY800" fmla="*/ 1213985 h 4459172"/>
              <a:gd name="connsiteX801" fmla="*/ 3411088 w 5498758"/>
              <a:gd name="connsiteY801" fmla="*/ 1183936 h 4459172"/>
              <a:gd name="connsiteX802" fmla="*/ 3415354 w 5498758"/>
              <a:gd name="connsiteY802" fmla="*/ 1155250 h 4459172"/>
              <a:gd name="connsiteX803" fmla="*/ 3420760 w 5498758"/>
              <a:gd name="connsiteY803" fmla="*/ 1127971 h 4459172"/>
              <a:gd name="connsiteX804" fmla="*/ 3427374 w 5498758"/>
              <a:gd name="connsiteY804" fmla="*/ 1102139 h 4459172"/>
              <a:gd name="connsiteX805" fmla="*/ 3435268 w 5498758"/>
              <a:gd name="connsiteY805" fmla="*/ 1077801 h 4459172"/>
              <a:gd name="connsiteX806" fmla="*/ 3444512 w 5498758"/>
              <a:gd name="connsiteY806" fmla="*/ 1054997 h 4459172"/>
              <a:gd name="connsiteX807" fmla="*/ 3455174 w 5498758"/>
              <a:gd name="connsiteY807" fmla="*/ 1033771 h 4459172"/>
              <a:gd name="connsiteX808" fmla="*/ 3467327 w 5498758"/>
              <a:gd name="connsiteY808" fmla="*/ 1014166 h 4459172"/>
              <a:gd name="connsiteX809" fmla="*/ 3496380 w 5498758"/>
              <a:gd name="connsiteY809" fmla="*/ 979989 h 4459172"/>
              <a:gd name="connsiteX810" fmla="*/ 3532230 w 5498758"/>
              <a:gd name="connsiteY810" fmla="*/ 952810 h 4459172"/>
              <a:gd name="connsiteX811" fmla="*/ 3552878 w 5498758"/>
              <a:gd name="connsiteY811" fmla="*/ 941952 h 4459172"/>
              <a:gd name="connsiteX812" fmla="*/ 3575436 w 5498758"/>
              <a:gd name="connsiteY812" fmla="*/ 932972 h 4459172"/>
              <a:gd name="connsiteX813" fmla="*/ 3599973 w 5498758"/>
              <a:gd name="connsiteY813" fmla="*/ 925913 h 4459172"/>
              <a:gd name="connsiteX814" fmla="*/ 3626558 w 5498758"/>
              <a:gd name="connsiteY814" fmla="*/ 920817 h 4459172"/>
              <a:gd name="connsiteX815" fmla="*/ 3655263 w 5498758"/>
              <a:gd name="connsiteY815" fmla="*/ 917728 h 4459172"/>
              <a:gd name="connsiteX816" fmla="*/ 2538537 w 5498758"/>
              <a:gd name="connsiteY816" fmla="*/ 623346 h 4459172"/>
              <a:gd name="connsiteX817" fmla="*/ 2664834 w 5498758"/>
              <a:gd name="connsiteY817" fmla="*/ 623346 h 4459172"/>
              <a:gd name="connsiteX818" fmla="*/ 2664834 w 5498758"/>
              <a:gd name="connsiteY818" fmla="*/ 729274 h 4459172"/>
              <a:gd name="connsiteX819" fmla="*/ 2538537 w 5498758"/>
              <a:gd name="connsiteY819" fmla="*/ 729274 h 4459172"/>
              <a:gd name="connsiteX820" fmla="*/ 3538388 w 5498758"/>
              <a:gd name="connsiteY820" fmla="*/ 531682 h 4459172"/>
              <a:gd name="connsiteX821" fmla="*/ 4090442 w 5498758"/>
              <a:gd name="connsiteY821" fmla="*/ 531682 h 4459172"/>
              <a:gd name="connsiteX822" fmla="*/ 4090442 w 5498758"/>
              <a:gd name="connsiteY822" fmla="*/ 596869 h 4459172"/>
              <a:gd name="connsiteX823" fmla="*/ 3538388 w 5498758"/>
              <a:gd name="connsiteY823" fmla="*/ 596869 h 4459172"/>
              <a:gd name="connsiteX824" fmla="*/ 3538388 w 5498758"/>
              <a:gd name="connsiteY824" fmla="*/ 318807 h 4459172"/>
              <a:gd name="connsiteX825" fmla="*/ 4090442 w 5498758"/>
              <a:gd name="connsiteY825" fmla="*/ 318807 h 4459172"/>
              <a:gd name="connsiteX826" fmla="*/ 4090442 w 5498758"/>
              <a:gd name="connsiteY826" fmla="*/ 383994 h 4459172"/>
              <a:gd name="connsiteX827" fmla="*/ 3538388 w 5498758"/>
              <a:gd name="connsiteY827" fmla="*/ 383994 h 4459172"/>
              <a:gd name="connsiteX828" fmla="*/ 4743648 w 5498758"/>
              <a:gd name="connsiteY828" fmla="*/ 4277 h 4459172"/>
              <a:gd name="connsiteX829" fmla="*/ 4971802 w 5498758"/>
              <a:gd name="connsiteY829" fmla="*/ 4277 h 4459172"/>
              <a:gd name="connsiteX830" fmla="*/ 4971802 w 5498758"/>
              <a:gd name="connsiteY830" fmla="*/ 62507 h 4459172"/>
              <a:gd name="connsiteX831" fmla="*/ 4813930 w 5498758"/>
              <a:gd name="connsiteY831" fmla="*/ 62507 h 4459172"/>
              <a:gd name="connsiteX832" fmla="*/ 4813930 w 5498758"/>
              <a:gd name="connsiteY832" fmla="*/ 732154 h 4459172"/>
              <a:gd name="connsiteX833" fmla="*/ 4971802 w 5498758"/>
              <a:gd name="connsiteY833" fmla="*/ 732154 h 4459172"/>
              <a:gd name="connsiteX834" fmla="*/ 4971802 w 5498758"/>
              <a:gd name="connsiteY834" fmla="*/ 790385 h 4459172"/>
              <a:gd name="connsiteX835" fmla="*/ 4743648 w 5498758"/>
              <a:gd name="connsiteY835" fmla="*/ 790385 h 4459172"/>
              <a:gd name="connsiteX836" fmla="*/ 4743648 w 5498758"/>
              <a:gd name="connsiteY836" fmla="*/ 732154 h 4459172"/>
              <a:gd name="connsiteX837" fmla="*/ 4743648 w 5498758"/>
              <a:gd name="connsiteY837" fmla="*/ 62507 h 4459172"/>
              <a:gd name="connsiteX838" fmla="*/ 1841161 w 5498758"/>
              <a:gd name="connsiteY838" fmla="*/ 1 h 4459172"/>
              <a:gd name="connsiteX839" fmla="*/ 1841161 w 5498758"/>
              <a:gd name="connsiteY839" fmla="*/ 60096 h 4459172"/>
              <a:gd name="connsiteX840" fmla="*/ 1811334 w 5498758"/>
              <a:gd name="connsiteY840" fmla="*/ 61447 h 4459172"/>
              <a:gd name="connsiteX841" fmla="*/ 1784317 w 5498758"/>
              <a:gd name="connsiteY841" fmla="*/ 65456 h 4459172"/>
              <a:gd name="connsiteX842" fmla="*/ 1759981 w 5498758"/>
              <a:gd name="connsiteY842" fmla="*/ 72046 h 4459172"/>
              <a:gd name="connsiteX843" fmla="*/ 1738195 w 5498758"/>
              <a:gd name="connsiteY843" fmla="*/ 81149 h 4459172"/>
              <a:gd name="connsiteX844" fmla="*/ 1701760 w 5498758"/>
              <a:gd name="connsiteY844" fmla="*/ 106599 h 4459172"/>
              <a:gd name="connsiteX845" fmla="*/ 1673977 w 5498758"/>
              <a:gd name="connsiteY845" fmla="*/ 141231 h 4459172"/>
              <a:gd name="connsiteX846" fmla="*/ 1663007 w 5498758"/>
              <a:gd name="connsiteY846" fmla="*/ 161808 h 4459172"/>
              <a:gd name="connsiteX847" fmla="*/ 1653812 w 5498758"/>
              <a:gd name="connsiteY847" fmla="*/ 184464 h 4459172"/>
              <a:gd name="connsiteX848" fmla="*/ 1646263 w 5498758"/>
              <a:gd name="connsiteY848" fmla="*/ 209127 h 4459172"/>
              <a:gd name="connsiteX849" fmla="*/ 1640230 w 5498758"/>
              <a:gd name="connsiteY849" fmla="*/ 235723 h 4459172"/>
              <a:gd name="connsiteX850" fmla="*/ 1635584 w 5498758"/>
              <a:gd name="connsiteY850" fmla="*/ 264182 h 4459172"/>
              <a:gd name="connsiteX851" fmla="*/ 1632195 w 5498758"/>
              <a:gd name="connsiteY851" fmla="*/ 294431 h 4459172"/>
              <a:gd name="connsiteX852" fmla="*/ 1629935 w 5498758"/>
              <a:gd name="connsiteY852" fmla="*/ 326398 h 4459172"/>
              <a:gd name="connsiteX853" fmla="*/ 1628674 w 5498758"/>
              <a:gd name="connsiteY853" fmla="*/ 360010 h 4459172"/>
              <a:gd name="connsiteX854" fmla="*/ 1628282 w 5498758"/>
              <a:gd name="connsiteY854" fmla="*/ 395196 h 4459172"/>
              <a:gd name="connsiteX855" fmla="*/ 1628664 w 5498758"/>
              <a:gd name="connsiteY855" fmla="*/ 430731 h 4459172"/>
              <a:gd name="connsiteX856" fmla="*/ 1629898 w 5498758"/>
              <a:gd name="connsiteY856" fmla="*/ 464671 h 4459172"/>
              <a:gd name="connsiteX857" fmla="*/ 1632117 w 5498758"/>
              <a:gd name="connsiteY857" fmla="*/ 496943 h 4459172"/>
              <a:gd name="connsiteX858" fmla="*/ 1635455 w 5498758"/>
              <a:gd name="connsiteY858" fmla="*/ 527477 h 4459172"/>
              <a:gd name="connsiteX859" fmla="*/ 1640043 w 5498758"/>
              <a:gd name="connsiteY859" fmla="*/ 556201 h 4459172"/>
              <a:gd name="connsiteX860" fmla="*/ 1646017 w 5498758"/>
              <a:gd name="connsiteY860" fmla="*/ 583040 h 4459172"/>
              <a:gd name="connsiteX861" fmla="*/ 1653508 w 5498758"/>
              <a:gd name="connsiteY861" fmla="*/ 607925 h 4459172"/>
              <a:gd name="connsiteX862" fmla="*/ 1662650 w 5498758"/>
              <a:gd name="connsiteY862" fmla="*/ 630782 h 4459172"/>
              <a:gd name="connsiteX863" fmla="*/ 1673575 w 5498758"/>
              <a:gd name="connsiteY863" fmla="*/ 651540 h 4459172"/>
              <a:gd name="connsiteX864" fmla="*/ 1701309 w 5498758"/>
              <a:gd name="connsiteY864" fmla="*/ 686466 h 4459172"/>
              <a:gd name="connsiteX865" fmla="*/ 1737775 w 5498758"/>
              <a:gd name="connsiteY865" fmla="*/ 712128 h 4459172"/>
              <a:gd name="connsiteX866" fmla="*/ 1759616 w 5498758"/>
              <a:gd name="connsiteY866" fmla="*/ 721306 h 4459172"/>
              <a:gd name="connsiteX867" fmla="*/ 1784038 w 5498758"/>
              <a:gd name="connsiteY867" fmla="*/ 727950 h 4459172"/>
              <a:gd name="connsiteX868" fmla="*/ 1811175 w 5498758"/>
              <a:gd name="connsiteY868" fmla="*/ 731988 h 4459172"/>
              <a:gd name="connsiteX869" fmla="*/ 1841161 w 5498758"/>
              <a:gd name="connsiteY869" fmla="*/ 733351 h 4459172"/>
              <a:gd name="connsiteX870" fmla="*/ 1841161 w 5498758"/>
              <a:gd name="connsiteY870" fmla="*/ 792427 h 4459172"/>
              <a:gd name="connsiteX871" fmla="*/ 1810003 w 5498758"/>
              <a:gd name="connsiteY871" fmla="*/ 791381 h 4459172"/>
              <a:gd name="connsiteX872" fmla="*/ 1781086 w 5498758"/>
              <a:gd name="connsiteY872" fmla="*/ 788273 h 4459172"/>
              <a:gd name="connsiteX873" fmla="*/ 1754335 w 5498758"/>
              <a:gd name="connsiteY873" fmla="*/ 783144 h 4459172"/>
              <a:gd name="connsiteX874" fmla="*/ 1729676 w 5498758"/>
              <a:gd name="connsiteY874" fmla="*/ 776041 h 4459172"/>
              <a:gd name="connsiteX875" fmla="*/ 1707036 w 5498758"/>
              <a:gd name="connsiteY875" fmla="*/ 767004 h 4459172"/>
              <a:gd name="connsiteX876" fmla="*/ 1686340 w 5498758"/>
              <a:gd name="connsiteY876" fmla="*/ 756080 h 4459172"/>
              <a:gd name="connsiteX877" fmla="*/ 1650489 w 5498758"/>
              <a:gd name="connsiteY877" fmla="*/ 728740 h 4459172"/>
              <a:gd name="connsiteX878" fmla="*/ 1621529 w 5498758"/>
              <a:gd name="connsiteY878" fmla="*/ 694367 h 4459172"/>
              <a:gd name="connsiteX879" fmla="*/ 1609449 w 5498758"/>
              <a:gd name="connsiteY879" fmla="*/ 674653 h 4459172"/>
              <a:gd name="connsiteX880" fmla="*/ 1598870 w 5498758"/>
              <a:gd name="connsiteY880" fmla="*/ 653311 h 4459172"/>
              <a:gd name="connsiteX881" fmla="*/ 1589719 w 5498758"/>
              <a:gd name="connsiteY881" fmla="*/ 630386 h 4459172"/>
              <a:gd name="connsiteX882" fmla="*/ 1581921 w 5498758"/>
              <a:gd name="connsiteY882" fmla="*/ 605921 h 4459172"/>
              <a:gd name="connsiteX883" fmla="*/ 1575402 w 5498758"/>
              <a:gd name="connsiteY883" fmla="*/ 579959 h 4459172"/>
              <a:gd name="connsiteX884" fmla="*/ 1570089 w 5498758"/>
              <a:gd name="connsiteY884" fmla="*/ 552543 h 4459172"/>
              <a:gd name="connsiteX885" fmla="*/ 1565908 w 5498758"/>
              <a:gd name="connsiteY885" fmla="*/ 523719 h 4459172"/>
              <a:gd name="connsiteX886" fmla="*/ 1562785 w 5498758"/>
              <a:gd name="connsiteY886" fmla="*/ 493528 h 4459172"/>
              <a:gd name="connsiteX887" fmla="*/ 1560645 w 5498758"/>
              <a:gd name="connsiteY887" fmla="*/ 462016 h 4459172"/>
              <a:gd name="connsiteX888" fmla="*/ 1559416 w 5498758"/>
              <a:gd name="connsiteY888" fmla="*/ 429223 h 4459172"/>
              <a:gd name="connsiteX889" fmla="*/ 1559022 w 5498758"/>
              <a:gd name="connsiteY889" fmla="*/ 395196 h 4459172"/>
              <a:gd name="connsiteX890" fmla="*/ 1559429 w 5498758"/>
              <a:gd name="connsiteY890" fmla="*/ 361314 h 4459172"/>
              <a:gd name="connsiteX891" fmla="*/ 1560695 w 5498758"/>
              <a:gd name="connsiteY891" fmla="*/ 328666 h 4459172"/>
              <a:gd name="connsiteX892" fmla="*/ 1562891 w 5498758"/>
              <a:gd name="connsiteY892" fmla="*/ 297298 h 4459172"/>
              <a:gd name="connsiteX893" fmla="*/ 1566088 w 5498758"/>
              <a:gd name="connsiteY893" fmla="*/ 267248 h 4459172"/>
              <a:gd name="connsiteX894" fmla="*/ 1570354 w 5498758"/>
              <a:gd name="connsiteY894" fmla="*/ 238562 h 4459172"/>
              <a:gd name="connsiteX895" fmla="*/ 1575759 w 5498758"/>
              <a:gd name="connsiteY895" fmla="*/ 211282 h 4459172"/>
              <a:gd name="connsiteX896" fmla="*/ 1582374 w 5498758"/>
              <a:gd name="connsiteY896" fmla="*/ 185452 h 4459172"/>
              <a:gd name="connsiteX897" fmla="*/ 1590268 w 5498758"/>
              <a:gd name="connsiteY897" fmla="*/ 161113 h 4459172"/>
              <a:gd name="connsiteX898" fmla="*/ 1599513 w 5498758"/>
              <a:gd name="connsiteY898" fmla="*/ 138310 h 4459172"/>
              <a:gd name="connsiteX899" fmla="*/ 1610176 w 5498758"/>
              <a:gd name="connsiteY899" fmla="*/ 117084 h 4459172"/>
              <a:gd name="connsiteX900" fmla="*/ 1622329 w 5498758"/>
              <a:gd name="connsiteY900" fmla="*/ 97478 h 4459172"/>
              <a:gd name="connsiteX901" fmla="*/ 1651382 w 5498758"/>
              <a:gd name="connsiteY901" fmla="*/ 63301 h 4459172"/>
              <a:gd name="connsiteX902" fmla="*/ 1687233 w 5498758"/>
              <a:gd name="connsiteY902" fmla="*/ 36123 h 4459172"/>
              <a:gd name="connsiteX903" fmla="*/ 1707882 w 5498758"/>
              <a:gd name="connsiteY903" fmla="*/ 25265 h 4459172"/>
              <a:gd name="connsiteX904" fmla="*/ 1730440 w 5498758"/>
              <a:gd name="connsiteY904" fmla="*/ 16284 h 4459172"/>
              <a:gd name="connsiteX905" fmla="*/ 1754977 w 5498758"/>
              <a:gd name="connsiteY905" fmla="*/ 9224 h 4459172"/>
              <a:gd name="connsiteX906" fmla="*/ 1781563 w 5498758"/>
              <a:gd name="connsiteY906" fmla="*/ 4130 h 4459172"/>
              <a:gd name="connsiteX907" fmla="*/ 1810268 w 5498758"/>
              <a:gd name="connsiteY907" fmla="*/ 1040 h 4459172"/>
              <a:gd name="connsiteX908" fmla="*/ 5029634 w 5498758"/>
              <a:gd name="connsiteY908" fmla="*/ 1 h 4459172"/>
              <a:gd name="connsiteX909" fmla="*/ 5060528 w 5498758"/>
              <a:gd name="connsiteY909" fmla="*/ 1040 h 4459172"/>
              <a:gd name="connsiteX910" fmla="*/ 5089233 w 5498758"/>
              <a:gd name="connsiteY910" fmla="*/ 4128 h 4459172"/>
              <a:gd name="connsiteX911" fmla="*/ 5115819 w 5498758"/>
              <a:gd name="connsiteY911" fmla="*/ 9224 h 4459172"/>
              <a:gd name="connsiteX912" fmla="*/ 5140355 w 5498758"/>
              <a:gd name="connsiteY912" fmla="*/ 16283 h 4459172"/>
              <a:gd name="connsiteX913" fmla="*/ 5162912 w 5498758"/>
              <a:gd name="connsiteY913" fmla="*/ 25263 h 4459172"/>
              <a:gd name="connsiteX914" fmla="*/ 5183562 w 5498758"/>
              <a:gd name="connsiteY914" fmla="*/ 36121 h 4459172"/>
              <a:gd name="connsiteX915" fmla="*/ 5219411 w 5498758"/>
              <a:gd name="connsiteY915" fmla="*/ 63300 h 4459172"/>
              <a:gd name="connsiteX916" fmla="*/ 5248464 w 5498758"/>
              <a:gd name="connsiteY916" fmla="*/ 97477 h 4459172"/>
              <a:gd name="connsiteX917" fmla="*/ 5260616 w 5498758"/>
              <a:gd name="connsiteY917" fmla="*/ 117083 h 4459172"/>
              <a:gd name="connsiteX918" fmla="*/ 5271279 w 5498758"/>
              <a:gd name="connsiteY918" fmla="*/ 138308 h 4459172"/>
              <a:gd name="connsiteX919" fmla="*/ 5280522 w 5498758"/>
              <a:gd name="connsiteY919" fmla="*/ 161112 h 4459172"/>
              <a:gd name="connsiteX920" fmla="*/ 5288418 w 5498758"/>
              <a:gd name="connsiteY920" fmla="*/ 185450 h 4459172"/>
              <a:gd name="connsiteX921" fmla="*/ 5295032 w 5498758"/>
              <a:gd name="connsiteY921" fmla="*/ 211281 h 4459172"/>
              <a:gd name="connsiteX922" fmla="*/ 5300436 w 5498758"/>
              <a:gd name="connsiteY922" fmla="*/ 238560 h 4459172"/>
              <a:gd name="connsiteX923" fmla="*/ 5304703 w 5498758"/>
              <a:gd name="connsiteY923" fmla="*/ 267247 h 4459172"/>
              <a:gd name="connsiteX924" fmla="*/ 5307899 w 5498758"/>
              <a:gd name="connsiteY924" fmla="*/ 297296 h 4459172"/>
              <a:gd name="connsiteX925" fmla="*/ 5310095 w 5498758"/>
              <a:gd name="connsiteY925" fmla="*/ 328665 h 4459172"/>
              <a:gd name="connsiteX926" fmla="*/ 5311361 w 5498758"/>
              <a:gd name="connsiteY926" fmla="*/ 361313 h 4459172"/>
              <a:gd name="connsiteX927" fmla="*/ 5311768 w 5498758"/>
              <a:gd name="connsiteY927" fmla="*/ 395194 h 4459172"/>
              <a:gd name="connsiteX928" fmla="*/ 5311382 w 5498758"/>
              <a:gd name="connsiteY928" fmla="*/ 429222 h 4459172"/>
              <a:gd name="connsiteX929" fmla="*/ 5310170 w 5498758"/>
              <a:gd name="connsiteY929" fmla="*/ 462014 h 4459172"/>
              <a:gd name="connsiteX930" fmla="*/ 5308058 w 5498758"/>
              <a:gd name="connsiteY930" fmla="*/ 493527 h 4459172"/>
              <a:gd name="connsiteX931" fmla="*/ 5304972 w 5498758"/>
              <a:gd name="connsiteY931" fmla="*/ 523718 h 4459172"/>
              <a:gd name="connsiteX932" fmla="*/ 5300834 w 5498758"/>
              <a:gd name="connsiteY932" fmla="*/ 552543 h 4459172"/>
              <a:gd name="connsiteX933" fmla="*/ 5295566 w 5498758"/>
              <a:gd name="connsiteY933" fmla="*/ 579958 h 4459172"/>
              <a:gd name="connsiteX934" fmla="*/ 5289096 w 5498758"/>
              <a:gd name="connsiteY934" fmla="*/ 605920 h 4459172"/>
              <a:gd name="connsiteX935" fmla="*/ 5281347 w 5498758"/>
              <a:gd name="connsiteY935" fmla="*/ 630385 h 4459172"/>
              <a:gd name="connsiteX936" fmla="*/ 5272242 w 5498758"/>
              <a:gd name="connsiteY936" fmla="*/ 653311 h 4459172"/>
              <a:gd name="connsiteX937" fmla="*/ 5261706 w 5498758"/>
              <a:gd name="connsiteY937" fmla="*/ 674652 h 4459172"/>
              <a:gd name="connsiteX938" fmla="*/ 5249663 w 5498758"/>
              <a:gd name="connsiteY938" fmla="*/ 694367 h 4459172"/>
              <a:gd name="connsiteX939" fmla="*/ 5220750 w 5498758"/>
              <a:gd name="connsiteY939" fmla="*/ 728739 h 4459172"/>
              <a:gd name="connsiteX940" fmla="*/ 5184899 w 5498758"/>
              <a:gd name="connsiteY940" fmla="*/ 756079 h 4459172"/>
              <a:gd name="connsiteX941" fmla="*/ 5164180 w 5498758"/>
              <a:gd name="connsiteY941" fmla="*/ 767004 h 4459172"/>
              <a:gd name="connsiteX942" fmla="*/ 5141500 w 5498758"/>
              <a:gd name="connsiteY942" fmla="*/ 776040 h 4459172"/>
              <a:gd name="connsiteX943" fmla="*/ 5116782 w 5498758"/>
              <a:gd name="connsiteY943" fmla="*/ 783144 h 4459172"/>
              <a:gd name="connsiteX944" fmla="*/ 5089948 w 5498758"/>
              <a:gd name="connsiteY944" fmla="*/ 788272 h 4459172"/>
              <a:gd name="connsiteX945" fmla="*/ 5060925 w 5498758"/>
              <a:gd name="connsiteY945" fmla="*/ 791381 h 4459172"/>
              <a:gd name="connsiteX946" fmla="*/ 5029634 w 5498758"/>
              <a:gd name="connsiteY946" fmla="*/ 792426 h 4459172"/>
              <a:gd name="connsiteX947" fmla="*/ 5029634 w 5498758"/>
              <a:gd name="connsiteY947" fmla="*/ 733351 h 4459172"/>
              <a:gd name="connsiteX948" fmla="*/ 5059950 w 5498758"/>
              <a:gd name="connsiteY948" fmla="*/ 731988 h 4459172"/>
              <a:gd name="connsiteX949" fmla="*/ 5087358 w 5498758"/>
              <a:gd name="connsiteY949" fmla="*/ 727949 h 4459172"/>
              <a:gd name="connsiteX950" fmla="*/ 5111996 w 5498758"/>
              <a:gd name="connsiteY950" fmla="*/ 721305 h 4459172"/>
              <a:gd name="connsiteX951" fmla="*/ 5134005 w 5498758"/>
              <a:gd name="connsiteY951" fmla="*/ 712128 h 4459172"/>
              <a:gd name="connsiteX952" fmla="*/ 5170680 w 5498758"/>
              <a:gd name="connsiteY952" fmla="*/ 686465 h 4459172"/>
              <a:gd name="connsiteX953" fmla="*/ 5198489 w 5498758"/>
              <a:gd name="connsiteY953" fmla="*/ 651539 h 4459172"/>
              <a:gd name="connsiteX954" fmla="*/ 5209414 w 5498758"/>
              <a:gd name="connsiteY954" fmla="*/ 630782 h 4459172"/>
              <a:gd name="connsiteX955" fmla="*/ 5218536 w 5498758"/>
              <a:gd name="connsiteY955" fmla="*/ 607925 h 4459172"/>
              <a:gd name="connsiteX956" fmla="*/ 5225994 w 5498758"/>
              <a:gd name="connsiteY956" fmla="*/ 583040 h 4459172"/>
              <a:gd name="connsiteX957" fmla="*/ 5231926 w 5498758"/>
              <a:gd name="connsiteY957" fmla="*/ 556200 h 4459172"/>
              <a:gd name="connsiteX958" fmla="*/ 5236470 w 5498758"/>
              <a:gd name="connsiteY958" fmla="*/ 527476 h 4459172"/>
              <a:gd name="connsiteX959" fmla="*/ 5239763 w 5498758"/>
              <a:gd name="connsiteY959" fmla="*/ 496942 h 4459172"/>
              <a:gd name="connsiteX960" fmla="*/ 5241944 w 5498758"/>
              <a:gd name="connsiteY960" fmla="*/ 464669 h 4459172"/>
              <a:gd name="connsiteX961" fmla="*/ 5243152 w 5498758"/>
              <a:gd name="connsiteY961" fmla="*/ 430729 h 4459172"/>
              <a:gd name="connsiteX962" fmla="*/ 5243524 w 5498758"/>
              <a:gd name="connsiteY962" fmla="*/ 395194 h 4459172"/>
              <a:gd name="connsiteX963" fmla="*/ 5243133 w 5498758"/>
              <a:gd name="connsiteY963" fmla="*/ 360008 h 4459172"/>
              <a:gd name="connsiteX964" fmla="*/ 5241870 w 5498758"/>
              <a:gd name="connsiteY964" fmla="*/ 326396 h 4459172"/>
              <a:gd name="connsiteX965" fmla="*/ 5239606 w 5498758"/>
              <a:gd name="connsiteY965" fmla="*/ 294430 h 4459172"/>
              <a:gd name="connsiteX966" fmla="*/ 5236210 w 5498758"/>
              <a:gd name="connsiteY966" fmla="*/ 264181 h 4459172"/>
              <a:gd name="connsiteX967" fmla="*/ 5231552 w 5498758"/>
              <a:gd name="connsiteY967" fmla="*/ 235722 h 4459172"/>
              <a:gd name="connsiteX968" fmla="*/ 5225501 w 5498758"/>
              <a:gd name="connsiteY968" fmla="*/ 209126 h 4459172"/>
              <a:gd name="connsiteX969" fmla="*/ 5217926 w 5498758"/>
              <a:gd name="connsiteY969" fmla="*/ 184463 h 4459172"/>
              <a:gd name="connsiteX970" fmla="*/ 5208696 w 5498758"/>
              <a:gd name="connsiteY970" fmla="*/ 161807 h 4459172"/>
              <a:gd name="connsiteX971" fmla="*/ 5197682 w 5498758"/>
              <a:gd name="connsiteY971" fmla="*/ 141229 h 4459172"/>
              <a:gd name="connsiteX972" fmla="*/ 5169776 w 5498758"/>
              <a:gd name="connsiteY972" fmla="*/ 106598 h 4459172"/>
              <a:gd name="connsiteX973" fmla="*/ 5133162 w 5498758"/>
              <a:gd name="connsiteY973" fmla="*/ 81148 h 4459172"/>
              <a:gd name="connsiteX974" fmla="*/ 5111264 w 5498758"/>
              <a:gd name="connsiteY974" fmla="*/ 72045 h 4459172"/>
              <a:gd name="connsiteX975" fmla="*/ 5086797 w 5498758"/>
              <a:gd name="connsiteY975" fmla="*/ 65454 h 4459172"/>
              <a:gd name="connsiteX976" fmla="*/ 5059632 w 5498758"/>
              <a:gd name="connsiteY976" fmla="*/ 61446 h 4459172"/>
              <a:gd name="connsiteX977" fmla="*/ 5029634 w 5498758"/>
              <a:gd name="connsiteY977" fmla="*/ 60095 h 4459172"/>
              <a:gd name="connsiteX978" fmla="*/ 1897218 w 5498758"/>
              <a:gd name="connsiteY978" fmla="*/ 0 h 4459172"/>
              <a:gd name="connsiteX979" fmla="*/ 1928111 w 5498758"/>
              <a:gd name="connsiteY979" fmla="*/ 1039 h 4459172"/>
              <a:gd name="connsiteX980" fmla="*/ 1956816 w 5498758"/>
              <a:gd name="connsiteY980" fmla="*/ 4128 h 4459172"/>
              <a:gd name="connsiteX981" fmla="*/ 1983402 w 5498758"/>
              <a:gd name="connsiteY981" fmla="*/ 9223 h 4459172"/>
              <a:gd name="connsiteX982" fmla="*/ 2007938 w 5498758"/>
              <a:gd name="connsiteY982" fmla="*/ 16282 h 4459172"/>
              <a:gd name="connsiteX983" fmla="*/ 2030496 w 5498758"/>
              <a:gd name="connsiteY983" fmla="*/ 25263 h 4459172"/>
              <a:gd name="connsiteX984" fmla="*/ 2051145 w 5498758"/>
              <a:gd name="connsiteY984" fmla="*/ 36121 h 4459172"/>
              <a:gd name="connsiteX985" fmla="*/ 2086994 w 5498758"/>
              <a:gd name="connsiteY985" fmla="*/ 63300 h 4459172"/>
              <a:gd name="connsiteX986" fmla="*/ 2116047 w 5498758"/>
              <a:gd name="connsiteY986" fmla="*/ 97477 h 4459172"/>
              <a:gd name="connsiteX987" fmla="*/ 2128200 w 5498758"/>
              <a:gd name="connsiteY987" fmla="*/ 117082 h 4459172"/>
              <a:gd name="connsiteX988" fmla="*/ 2138863 w 5498758"/>
              <a:gd name="connsiteY988" fmla="*/ 138308 h 4459172"/>
              <a:gd name="connsiteX989" fmla="*/ 2148106 w 5498758"/>
              <a:gd name="connsiteY989" fmla="*/ 161111 h 4459172"/>
              <a:gd name="connsiteX990" fmla="*/ 2156000 w 5498758"/>
              <a:gd name="connsiteY990" fmla="*/ 185450 h 4459172"/>
              <a:gd name="connsiteX991" fmla="*/ 2162615 w 5498758"/>
              <a:gd name="connsiteY991" fmla="*/ 211281 h 4459172"/>
              <a:gd name="connsiteX992" fmla="*/ 2168020 w 5498758"/>
              <a:gd name="connsiteY992" fmla="*/ 238560 h 4459172"/>
              <a:gd name="connsiteX993" fmla="*/ 2172286 w 5498758"/>
              <a:gd name="connsiteY993" fmla="*/ 267247 h 4459172"/>
              <a:gd name="connsiteX994" fmla="*/ 2175482 w 5498758"/>
              <a:gd name="connsiteY994" fmla="*/ 297296 h 4459172"/>
              <a:gd name="connsiteX995" fmla="*/ 2177678 w 5498758"/>
              <a:gd name="connsiteY995" fmla="*/ 328665 h 4459172"/>
              <a:gd name="connsiteX996" fmla="*/ 2178944 w 5498758"/>
              <a:gd name="connsiteY996" fmla="*/ 361313 h 4459172"/>
              <a:gd name="connsiteX997" fmla="*/ 2179350 w 5498758"/>
              <a:gd name="connsiteY997" fmla="*/ 395194 h 4459172"/>
              <a:gd name="connsiteX998" fmla="*/ 2178964 w 5498758"/>
              <a:gd name="connsiteY998" fmla="*/ 429222 h 4459172"/>
              <a:gd name="connsiteX999" fmla="*/ 2177753 w 5498758"/>
              <a:gd name="connsiteY999" fmla="*/ 462014 h 4459172"/>
              <a:gd name="connsiteX1000" fmla="*/ 2175642 w 5498758"/>
              <a:gd name="connsiteY1000" fmla="*/ 493527 h 4459172"/>
              <a:gd name="connsiteX1001" fmla="*/ 2172554 w 5498758"/>
              <a:gd name="connsiteY1001" fmla="*/ 523718 h 4459172"/>
              <a:gd name="connsiteX1002" fmla="*/ 2168416 w 5498758"/>
              <a:gd name="connsiteY1002" fmla="*/ 552542 h 4459172"/>
              <a:gd name="connsiteX1003" fmla="*/ 2163149 w 5498758"/>
              <a:gd name="connsiteY1003" fmla="*/ 579958 h 4459172"/>
              <a:gd name="connsiteX1004" fmla="*/ 2156679 w 5498758"/>
              <a:gd name="connsiteY1004" fmla="*/ 605919 h 4459172"/>
              <a:gd name="connsiteX1005" fmla="*/ 2148929 w 5498758"/>
              <a:gd name="connsiteY1005" fmla="*/ 630385 h 4459172"/>
              <a:gd name="connsiteX1006" fmla="*/ 2139823 w 5498758"/>
              <a:gd name="connsiteY1006" fmla="*/ 653310 h 4459172"/>
              <a:gd name="connsiteX1007" fmla="*/ 2129287 w 5498758"/>
              <a:gd name="connsiteY1007" fmla="*/ 674652 h 4459172"/>
              <a:gd name="connsiteX1008" fmla="*/ 2117243 w 5498758"/>
              <a:gd name="connsiteY1008" fmla="*/ 694366 h 4459172"/>
              <a:gd name="connsiteX1009" fmla="*/ 2088331 w 5498758"/>
              <a:gd name="connsiteY1009" fmla="*/ 728738 h 4459172"/>
              <a:gd name="connsiteX1010" fmla="*/ 2052479 w 5498758"/>
              <a:gd name="connsiteY1010" fmla="*/ 756079 h 4459172"/>
              <a:gd name="connsiteX1011" fmla="*/ 2031761 w 5498758"/>
              <a:gd name="connsiteY1011" fmla="*/ 767003 h 4459172"/>
              <a:gd name="connsiteX1012" fmla="*/ 2009081 w 5498758"/>
              <a:gd name="connsiteY1012" fmla="*/ 776039 h 4459172"/>
              <a:gd name="connsiteX1013" fmla="*/ 1984362 w 5498758"/>
              <a:gd name="connsiteY1013" fmla="*/ 783143 h 4459172"/>
              <a:gd name="connsiteX1014" fmla="*/ 1957530 w 5498758"/>
              <a:gd name="connsiteY1014" fmla="*/ 788271 h 4459172"/>
              <a:gd name="connsiteX1015" fmla="*/ 1928507 w 5498758"/>
              <a:gd name="connsiteY1015" fmla="*/ 791380 h 4459172"/>
              <a:gd name="connsiteX1016" fmla="*/ 1897218 w 5498758"/>
              <a:gd name="connsiteY1016" fmla="*/ 792425 h 4459172"/>
              <a:gd name="connsiteX1017" fmla="*/ 1897218 w 5498758"/>
              <a:gd name="connsiteY1017" fmla="*/ 733350 h 4459172"/>
              <a:gd name="connsiteX1018" fmla="*/ 1927532 w 5498758"/>
              <a:gd name="connsiteY1018" fmla="*/ 731987 h 4459172"/>
              <a:gd name="connsiteX1019" fmla="*/ 1954939 w 5498758"/>
              <a:gd name="connsiteY1019" fmla="*/ 727948 h 4459172"/>
              <a:gd name="connsiteX1020" fmla="*/ 1979577 w 5498758"/>
              <a:gd name="connsiteY1020" fmla="*/ 721304 h 4459172"/>
              <a:gd name="connsiteX1021" fmla="*/ 2001585 w 5498758"/>
              <a:gd name="connsiteY1021" fmla="*/ 712127 h 4459172"/>
              <a:gd name="connsiteX1022" fmla="*/ 2038261 w 5498758"/>
              <a:gd name="connsiteY1022" fmla="*/ 686465 h 4459172"/>
              <a:gd name="connsiteX1023" fmla="*/ 2066070 w 5498758"/>
              <a:gd name="connsiteY1023" fmla="*/ 651538 h 4459172"/>
              <a:gd name="connsiteX1024" fmla="*/ 2076995 w 5498758"/>
              <a:gd name="connsiteY1024" fmla="*/ 630781 h 4459172"/>
              <a:gd name="connsiteX1025" fmla="*/ 2086118 w 5498758"/>
              <a:gd name="connsiteY1025" fmla="*/ 607924 h 4459172"/>
              <a:gd name="connsiteX1026" fmla="*/ 2093576 w 5498758"/>
              <a:gd name="connsiteY1026" fmla="*/ 583039 h 4459172"/>
              <a:gd name="connsiteX1027" fmla="*/ 2099508 w 5498758"/>
              <a:gd name="connsiteY1027" fmla="*/ 556200 h 4459172"/>
              <a:gd name="connsiteX1028" fmla="*/ 2104052 w 5498758"/>
              <a:gd name="connsiteY1028" fmla="*/ 527476 h 4459172"/>
              <a:gd name="connsiteX1029" fmla="*/ 2107346 w 5498758"/>
              <a:gd name="connsiteY1029" fmla="*/ 496942 h 4459172"/>
              <a:gd name="connsiteX1030" fmla="*/ 2109528 w 5498758"/>
              <a:gd name="connsiteY1030" fmla="*/ 464669 h 4459172"/>
              <a:gd name="connsiteX1031" fmla="*/ 2110736 w 5498758"/>
              <a:gd name="connsiteY1031" fmla="*/ 430729 h 4459172"/>
              <a:gd name="connsiteX1032" fmla="*/ 2111108 w 5498758"/>
              <a:gd name="connsiteY1032" fmla="*/ 395194 h 4459172"/>
              <a:gd name="connsiteX1033" fmla="*/ 2110716 w 5498758"/>
              <a:gd name="connsiteY1033" fmla="*/ 360008 h 4459172"/>
              <a:gd name="connsiteX1034" fmla="*/ 2109453 w 5498758"/>
              <a:gd name="connsiteY1034" fmla="*/ 326396 h 4459172"/>
              <a:gd name="connsiteX1035" fmla="*/ 2107190 w 5498758"/>
              <a:gd name="connsiteY1035" fmla="*/ 294429 h 4459172"/>
              <a:gd name="connsiteX1036" fmla="*/ 2103794 w 5498758"/>
              <a:gd name="connsiteY1036" fmla="*/ 264181 h 4459172"/>
              <a:gd name="connsiteX1037" fmla="*/ 2099136 w 5498758"/>
              <a:gd name="connsiteY1037" fmla="*/ 235721 h 4459172"/>
              <a:gd name="connsiteX1038" fmla="*/ 2093084 w 5498758"/>
              <a:gd name="connsiteY1038" fmla="*/ 209125 h 4459172"/>
              <a:gd name="connsiteX1039" fmla="*/ 2085509 w 5498758"/>
              <a:gd name="connsiteY1039" fmla="*/ 184462 h 4459172"/>
              <a:gd name="connsiteX1040" fmla="*/ 2076280 w 5498758"/>
              <a:gd name="connsiteY1040" fmla="*/ 161806 h 4459172"/>
              <a:gd name="connsiteX1041" fmla="*/ 2065265 w 5498758"/>
              <a:gd name="connsiteY1041" fmla="*/ 141229 h 4459172"/>
              <a:gd name="connsiteX1042" fmla="*/ 2037359 w 5498758"/>
              <a:gd name="connsiteY1042" fmla="*/ 106598 h 4459172"/>
              <a:gd name="connsiteX1043" fmla="*/ 2000745 w 5498758"/>
              <a:gd name="connsiteY1043" fmla="*/ 81147 h 4459172"/>
              <a:gd name="connsiteX1044" fmla="*/ 1978847 w 5498758"/>
              <a:gd name="connsiteY1044" fmla="*/ 72045 h 4459172"/>
              <a:gd name="connsiteX1045" fmla="*/ 1954380 w 5498758"/>
              <a:gd name="connsiteY1045" fmla="*/ 65454 h 4459172"/>
              <a:gd name="connsiteX1046" fmla="*/ 1927214 w 5498758"/>
              <a:gd name="connsiteY1046" fmla="*/ 61446 h 4459172"/>
              <a:gd name="connsiteX1047" fmla="*/ 1897218 w 5498758"/>
              <a:gd name="connsiteY1047" fmla="*/ 60094 h 44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Lst>
            <a:rect l="l" t="t" r="r" b="b"/>
            <a:pathLst>
              <a:path w="5498758" h="4459172">
                <a:moveTo>
                  <a:pt x="3875521" y="4290095"/>
                </a:moveTo>
                <a:lnTo>
                  <a:pt x="4001824" y="4290095"/>
                </a:lnTo>
                <a:lnTo>
                  <a:pt x="4001824" y="4396023"/>
                </a:lnTo>
                <a:lnTo>
                  <a:pt x="3875521" y="4396023"/>
                </a:lnTo>
                <a:close/>
                <a:moveTo>
                  <a:pt x="2034141" y="4198427"/>
                </a:moveTo>
                <a:lnTo>
                  <a:pt x="2586194" y="4198427"/>
                </a:lnTo>
                <a:lnTo>
                  <a:pt x="2586194" y="4263614"/>
                </a:lnTo>
                <a:lnTo>
                  <a:pt x="2034141" y="4263614"/>
                </a:lnTo>
                <a:close/>
                <a:moveTo>
                  <a:pt x="2034141" y="3985552"/>
                </a:moveTo>
                <a:lnTo>
                  <a:pt x="2586194" y="3985552"/>
                </a:lnTo>
                <a:lnTo>
                  <a:pt x="2586194" y="4050739"/>
                </a:lnTo>
                <a:lnTo>
                  <a:pt x="2034141" y="4050739"/>
                </a:lnTo>
                <a:close/>
                <a:moveTo>
                  <a:pt x="3269090" y="3670481"/>
                </a:moveTo>
                <a:lnTo>
                  <a:pt x="3497245" y="3670481"/>
                </a:lnTo>
                <a:lnTo>
                  <a:pt x="3497245" y="3728711"/>
                </a:lnTo>
                <a:lnTo>
                  <a:pt x="3497245" y="4399124"/>
                </a:lnTo>
                <a:lnTo>
                  <a:pt x="3497245" y="4457355"/>
                </a:lnTo>
                <a:lnTo>
                  <a:pt x="3269090" y="4457355"/>
                </a:lnTo>
                <a:lnTo>
                  <a:pt x="3269090" y="4399124"/>
                </a:lnTo>
                <a:lnTo>
                  <a:pt x="3426962" y="4399124"/>
                </a:lnTo>
                <a:lnTo>
                  <a:pt x="3426962" y="3728711"/>
                </a:lnTo>
                <a:lnTo>
                  <a:pt x="3269090" y="3728711"/>
                </a:lnTo>
                <a:close/>
                <a:moveTo>
                  <a:pt x="2980062" y="3670481"/>
                </a:moveTo>
                <a:lnTo>
                  <a:pt x="3208209" y="3670481"/>
                </a:lnTo>
                <a:lnTo>
                  <a:pt x="3208209" y="3728711"/>
                </a:lnTo>
                <a:lnTo>
                  <a:pt x="3050336" y="3728711"/>
                </a:lnTo>
                <a:lnTo>
                  <a:pt x="3050336" y="4399124"/>
                </a:lnTo>
                <a:lnTo>
                  <a:pt x="3208209" y="4399124"/>
                </a:lnTo>
                <a:lnTo>
                  <a:pt x="3208209" y="4457355"/>
                </a:lnTo>
                <a:lnTo>
                  <a:pt x="2980062" y="4457355"/>
                </a:lnTo>
                <a:lnTo>
                  <a:pt x="2980062" y="4399124"/>
                </a:lnTo>
                <a:lnTo>
                  <a:pt x="2980062" y="3728711"/>
                </a:lnTo>
                <a:close/>
                <a:moveTo>
                  <a:pt x="5216619" y="3666747"/>
                </a:moveTo>
                <a:lnTo>
                  <a:pt x="5247512" y="3667786"/>
                </a:lnTo>
                <a:lnTo>
                  <a:pt x="5276218" y="3670875"/>
                </a:lnTo>
                <a:lnTo>
                  <a:pt x="5302804" y="3675971"/>
                </a:lnTo>
                <a:lnTo>
                  <a:pt x="5327340" y="3683030"/>
                </a:lnTo>
                <a:lnTo>
                  <a:pt x="5349898" y="3692010"/>
                </a:lnTo>
                <a:lnTo>
                  <a:pt x="5370546" y="3702868"/>
                </a:lnTo>
                <a:lnTo>
                  <a:pt x="5406397" y="3730047"/>
                </a:lnTo>
                <a:lnTo>
                  <a:pt x="5435450" y="3764224"/>
                </a:lnTo>
                <a:lnTo>
                  <a:pt x="5447604" y="3783829"/>
                </a:lnTo>
                <a:lnTo>
                  <a:pt x="5458267" y="3805055"/>
                </a:lnTo>
                <a:lnTo>
                  <a:pt x="5467511" y="3827858"/>
                </a:lnTo>
                <a:lnTo>
                  <a:pt x="5475406" y="3852197"/>
                </a:lnTo>
                <a:lnTo>
                  <a:pt x="5482020" y="3878028"/>
                </a:lnTo>
                <a:lnTo>
                  <a:pt x="5487426" y="3905307"/>
                </a:lnTo>
                <a:lnTo>
                  <a:pt x="5491692" y="3933993"/>
                </a:lnTo>
                <a:lnTo>
                  <a:pt x="5494888" y="3964042"/>
                </a:lnTo>
                <a:lnTo>
                  <a:pt x="5497084" y="3995412"/>
                </a:lnTo>
                <a:lnTo>
                  <a:pt x="5498352" y="4028059"/>
                </a:lnTo>
                <a:lnTo>
                  <a:pt x="5498758" y="4061941"/>
                </a:lnTo>
                <a:lnTo>
                  <a:pt x="5498370" y="4095968"/>
                </a:lnTo>
                <a:lnTo>
                  <a:pt x="5497160" y="4128760"/>
                </a:lnTo>
                <a:lnTo>
                  <a:pt x="5495049" y="4160274"/>
                </a:lnTo>
                <a:lnTo>
                  <a:pt x="5491962" y="4190464"/>
                </a:lnTo>
                <a:lnTo>
                  <a:pt x="5487822" y="4219289"/>
                </a:lnTo>
                <a:lnTo>
                  <a:pt x="5482556" y="4246704"/>
                </a:lnTo>
                <a:lnTo>
                  <a:pt x="5476085" y="4272666"/>
                </a:lnTo>
                <a:lnTo>
                  <a:pt x="5468335" y="4297132"/>
                </a:lnTo>
                <a:lnTo>
                  <a:pt x="5459230" y="4320057"/>
                </a:lnTo>
                <a:lnTo>
                  <a:pt x="5448693" y="4341398"/>
                </a:lnTo>
                <a:lnTo>
                  <a:pt x="5436648" y="4361113"/>
                </a:lnTo>
                <a:lnTo>
                  <a:pt x="5407736" y="4395485"/>
                </a:lnTo>
                <a:lnTo>
                  <a:pt x="5371884" y="4422825"/>
                </a:lnTo>
                <a:lnTo>
                  <a:pt x="5351165" y="4433750"/>
                </a:lnTo>
                <a:lnTo>
                  <a:pt x="5328485" y="4442786"/>
                </a:lnTo>
                <a:lnTo>
                  <a:pt x="5303766" y="4449890"/>
                </a:lnTo>
                <a:lnTo>
                  <a:pt x="5276932" y="4455018"/>
                </a:lnTo>
                <a:lnTo>
                  <a:pt x="5247908" y="4458127"/>
                </a:lnTo>
                <a:lnTo>
                  <a:pt x="5216619" y="4459172"/>
                </a:lnTo>
                <a:lnTo>
                  <a:pt x="5216619" y="4400097"/>
                </a:lnTo>
                <a:lnTo>
                  <a:pt x="5246934" y="4398734"/>
                </a:lnTo>
                <a:lnTo>
                  <a:pt x="5274342" y="4394695"/>
                </a:lnTo>
                <a:lnTo>
                  <a:pt x="5298981" y="4388051"/>
                </a:lnTo>
                <a:lnTo>
                  <a:pt x="5320990" y="4378874"/>
                </a:lnTo>
                <a:lnTo>
                  <a:pt x="5357666" y="4353212"/>
                </a:lnTo>
                <a:lnTo>
                  <a:pt x="5385476" y="4318285"/>
                </a:lnTo>
                <a:lnTo>
                  <a:pt x="5396402" y="4297528"/>
                </a:lnTo>
                <a:lnTo>
                  <a:pt x="5405524" y="4274671"/>
                </a:lnTo>
                <a:lnTo>
                  <a:pt x="5412982" y="4249786"/>
                </a:lnTo>
                <a:lnTo>
                  <a:pt x="5418916" y="4222947"/>
                </a:lnTo>
                <a:lnTo>
                  <a:pt x="5423460" y="4194223"/>
                </a:lnTo>
                <a:lnTo>
                  <a:pt x="5426754" y="4163689"/>
                </a:lnTo>
                <a:lnTo>
                  <a:pt x="5428935" y="4131416"/>
                </a:lnTo>
                <a:lnTo>
                  <a:pt x="5430142" y="4097476"/>
                </a:lnTo>
                <a:lnTo>
                  <a:pt x="5430514" y="4061941"/>
                </a:lnTo>
                <a:lnTo>
                  <a:pt x="5430122" y="4026755"/>
                </a:lnTo>
                <a:lnTo>
                  <a:pt x="5428860" y="3993143"/>
                </a:lnTo>
                <a:lnTo>
                  <a:pt x="5426596" y="3961177"/>
                </a:lnTo>
                <a:lnTo>
                  <a:pt x="5423200" y="3930927"/>
                </a:lnTo>
                <a:lnTo>
                  <a:pt x="5418542" y="3902469"/>
                </a:lnTo>
                <a:lnTo>
                  <a:pt x="5412490" y="3875872"/>
                </a:lnTo>
                <a:lnTo>
                  <a:pt x="5404915" y="3851210"/>
                </a:lnTo>
                <a:lnTo>
                  <a:pt x="5395686" y="3828553"/>
                </a:lnTo>
                <a:lnTo>
                  <a:pt x="5384671" y="3807976"/>
                </a:lnTo>
                <a:lnTo>
                  <a:pt x="5356765" y="3773345"/>
                </a:lnTo>
                <a:lnTo>
                  <a:pt x="5320150" y="3747894"/>
                </a:lnTo>
                <a:lnTo>
                  <a:pt x="5298251" y="3738792"/>
                </a:lnTo>
                <a:lnTo>
                  <a:pt x="5273782" y="3732201"/>
                </a:lnTo>
                <a:lnTo>
                  <a:pt x="5246616" y="3728193"/>
                </a:lnTo>
                <a:lnTo>
                  <a:pt x="5216619" y="3726841"/>
                </a:lnTo>
                <a:close/>
                <a:moveTo>
                  <a:pt x="5160582" y="3666747"/>
                </a:moveTo>
                <a:lnTo>
                  <a:pt x="5160582" y="3726841"/>
                </a:lnTo>
                <a:lnTo>
                  <a:pt x="5130753" y="3728193"/>
                </a:lnTo>
                <a:lnTo>
                  <a:pt x="5103735" y="3732201"/>
                </a:lnTo>
                <a:lnTo>
                  <a:pt x="5079398" y="3738792"/>
                </a:lnTo>
                <a:lnTo>
                  <a:pt x="5057612" y="3747894"/>
                </a:lnTo>
                <a:lnTo>
                  <a:pt x="5021178" y="3773345"/>
                </a:lnTo>
                <a:lnTo>
                  <a:pt x="4993394" y="3807976"/>
                </a:lnTo>
                <a:lnTo>
                  <a:pt x="4982426" y="3828553"/>
                </a:lnTo>
                <a:lnTo>
                  <a:pt x="4973230" y="3851210"/>
                </a:lnTo>
                <a:lnTo>
                  <a:pt x="4965682" y="3875872"/>
                </a:lnTo>
                <a:lnTo>
                  <a:pt x="4959648" y="3902469"/>
                </a:lnTo>
                <a:lnTo>
                  <a:pt x="4955003" y="3930927"/>
                </a:lnTo>
                <a:lnTo>
                  <a:pt x="4951615" y="3961177"/>
                </a:lnTo>
                <a:lnTo>
                  <a:pt x="4949355" y="3993143"/>
                </a:lnTo>
                <a:lnTo>
                  <a:pt x="4948094" y="4026755"/>
                </a:lnTo>
                <a:lnTo>
                  <a:pt x="4947702" y="4061941"/>
                </a:lnTo>
                <a:lnTo>
                  <a:pt x="4948084" y="4097476"/>
                </a:lnTo>
                <a:lnTo>
                  <a:pt x="4949318" y="4131416"/>
                </a:lnTo>
                <a:lnTo>
                  <a:pt x="4951536" y="4163689"/>
                </a:lnTo>
                <a:lnTo>
                  <a:pt x="4954874" y="4194223"/>
                </a:lnTo>
                <a:lnTo>
                  <a:pt x="4959462" y="4222947"/>
                </a:lnTo>
                <a:lnTo>
                  <a:pt x="4965436" y="4249786"/>
                </a:lnTo>
                <a:lnTo>
                  <a:pt x="4972926" y="4274671"/>
                </a:lnTo>
                <a:lnTo>
                  <a:pt x="4982067" y="4297528"/>
                </a:lnTo>
                <a:lnTo>
                  <a:pt x="4992992" y="4318285"/>
                </a:lnTo>
                <a:lnTo>
                  <a:pt x="5020726" y="4353212"/>
                </a:lnTo>
                <a:lnTo>
                  <a:pt x="5057192" y="4378874"/>
                </a:lnTo>
                <a:lnTo>
                  <a:pt x="5079032" y="4388051"/>
                </a:lnTo>
                <a:lnTo>
                  <a:pt x="5103455" y="4394695"/>
                </a:lnTo>
                <a:lnTo>
                  <a:pt x="5130594" y="4398734"/>
                </a:lnTo>
                <a:lnTo>
                  <a:pt x="5160582" y="4400097"/>
                </a:lnTo>
                <a:lnTo>
                  <a:pt x="5160582" y="4459172"/>
                </a:lnTo>
                <a:lnTo>
                  <a:pt x="5129424" y="4458127"/>
                </a:lnTo>
                <a:lnTo>
                  <a:pt x="5100505" y="4455018"/>
                </a:lnTo>
                <a:lnTo>
                  <a:pt x="5073755" y="4449890"/>
                </a:lnTo>
                <a:lnTo>
                  <a:pt x="5049096" y="4442786"/>
                </a:lnTo>
                <a:lnTo>
                  <a:pt x="5026456" y="4433750"/>
                </a:lnTo>
                <a:lnTo>
                  <a:pt x="5005761" y="4422825"/>
                </a:lnTo>
                <a:lnTo>
                  <a:pt x="4969910" y="4395485"/>
                </a:lnTo>
                <a:lnTo>
                  <a:pt x="4940950" y="4361113"/>
                </a:lnTo>
                <a:lnTo>
                  <a:pt x="4928870" y="4341398"/>
                </a:lnTo>
                <a:lnTo>
                  <a:pt x="4918290" y="4320057"/>
                </a:lnTo>
                <a:lnTo>
                  <a:pt x="4909140" y="4297132"/>
                </a:lnTo>
                <a:lnTo>
                  <a:pt x="4901341" y="4272666"/>
                </a:lnTo>
                <a:lnTo>
                  <a:pt x="4894822" y="4246704"/>
                </a:lnTo>
                <a:lnTo>
                  <a:pt x="4889509" y="4219289"/>
                </a:lnTo>
                <a:lnTo>
                  <a:pt x="4885328" y="4190464"/>
                </a:lnTo>
                <a:lnTo>
                  <a:pt x="4882204" y="4160274"/>
                </a:lnTo>
                <a:lnTo>
                  <a:pt x="4880065" y="4128760"/>
                </a:lnTo>
                <a:lnTo>
                  <a:pt x="4878836" y="4095968"/>
                </a:lnTo>
                <a:lnTo>
                  <a:pt x="4878442" y="4061941"/>
                </a:lnTo>
                <a:lnTo>
                  <a:pt x="4878849" y="4028059"/>
                </a:lnTo>
                <a:lnTo>
                  <a:pt x="4880116" y="3995412"/>
                </a:lnTo>
                <a:lnTo>
                  <a:pt x="4882312" y="3964042"/>
                </a:lnTo>
                <a:lnTo>
                  <a:pt x="4885508" y="3933993"/>
                </a:lnTo>
                <a:lnTo>
                  <a:pt x="4889774" y="3905307"/>
                </a:lnTo>
                <a:lnTo>
                  <a:pt x="4895179" y="3878028"/>
                </a:lnTo>
                <a:lnTo>
                  <a:pt x="4901794" y="3852197"/>
                </a:lnTo>
                <a:lnTo>
                  <a:pt x="4909688" y="3827858"/>
                </a:lnTo>
                <a:lnTo>
                  <a:pt x="4918933" y="3805055"/>
                </a:lnTo>
                <a:lnTo>
                  <a:pt x="4929596" y="3783829"/>
                </a:lnTo>
                <a:lnTo>
                  <a:pt x="4941748" y="3764224"/>
                </a:lnTo>
                <a:lnTo>
                  <a:pt x="4970802" y="3730047"/>
                </a:lnTo>
                <a:lnTo>
                  <a:pt x="5006652" y="3702868"/>
                </a:lnTo>
                <a:lnTo>
                  <a:pt x="5027302" y="3692010"/>
                </a:lnTo>
                <a:lnTo>
                  <a:pt x="5049860" y="3683030"/>
                </a:lnTo>
                <a:lnTo>
                  <a:pt x="5074396" y="3675971"/>
                </a:lnTo>
                <a:lnTo>
                  <a:pt x="5100983" y="3670875"/>
                </a:lnTo>
                <a:lnTo>
                  <a:pt x="5129688" y="3667786"/>
                </a:lnTo>
                <a:close/>
                <a:moveTo>
                  <a:pt x="859902" y="3666747"/>
                </a:moveTo>
                <a:lnTo>
                  <a:pt x="890796" y="3667786"/>
                </a:lnTo>
                <a:lnTo>
                  <a:pt x="919501" y="3670875"/>
                </a:lnTo>
                <a:lnTo>
                  <a:pt x="946088" y="3675971"/>
                </a:lnTo>
                <a:lnTo>
                  <a:pt x="970625" y="3683030"/>
                </a:lnTo>
                <a:lnTo>
                  <a:pt x="993183" y="3692010"/>
                </a:lnTo>
                <a:lnTo>
                  <a:pt x="1013832" y="3702868"/>
                </a:lnTo>
                <a:lnTo>
                  <a:pt x="1049682" y="3730047"/>
                </a:lnTo>
                <a:lnTo>
                  <a:pt x="1078736" y="3764224"/>
                </a:lnTo>
                <a:lnTo>
                  <a:pt x="1090888" y="3783829"/>
                </a:lnTo>
                <a:lnTo>
                  <a:pt x="1101552" y="3805055"/>
                </a:lnTo>
                <a:lnTo>
                  <a:pt x="1110795" y="3827858"/>
                </a:lnTo>
                <a:lnTo>
                  <a:pt x="1118690" y="3852197"/>
                </a:lnTo>
                <a:lnTo>
                  <a:pt x="1125304" y="3878028"/>
                </a:lnTo>
                <a:lnTo>
                  <a:pt x="1130710" y="3905307"/>
                </a:lnTo>
                <a:lnTo>
                  <a:pt x="1134975" y="3933993"/>
                </a:lnTo>
                <a:lnTo>
                  <a:pt x="1138171" y="3964042"/>
                </a:lnTo>
                <a:lnTo>
                  <a:pt x="1140367" y="3995412"/>
                </a:lnTo>
                <a:lnTo>
                  <a:pt x="1141633" y="4028059"/>
                </a:lnTo>
                <a:lnTo>
                  <a:pt x="1142040" y="4061941"/>
                </a:lnTo>
                <a:lnTo>
                  <a:pt x="1141653" y="4095968"/>
                </a:lnTo>
                <a:lnTo>
                  <a:pt x="1140442" y="4128760"/>
                </a:lnTo>
                <a:lnTo>
                  <a:pt x="1138331" y="4160274"/>
                </a:lnTo>
                <a:lnTo>
                  <a:pt x="1135244" y="4190464"/>
                </a:lnTo>
                <a:lnTo>
                  <a:pt x="1131105" y="4219289"/>
                </a:lnTo>
                <a:lnTo>
                  <a:pt x="1125838" y="4246704"/>
                </a:lnTo>
                <a:lnTo>
                  <a:pt x="1119368" y="4272666"/>
                </a:lnTo>
                <a:lnTo>
                  <a:pt x="1111618" y="4297132"/>
                </a:lnTo>
                <a:lnTo>
                  <a:pt x="1102512" y="4320057"/>
                </a:lnTo>
                <a:lnTo>
                  <a:pt x="1091976" y="4341398"/>
                </a:lnTo>
                <a:lnTo>
                  <a:pt x="1079931" y="4361113"/>
                </a:lnTo>
                <a:lnTo>
                  <a:pt x="1051018" y="4395485"/>
                </a:lnTo>
                <a:lnTo>
                  <a:pt x="1015166" y="4422825"/>
                </a:lnTo>
                <a:lnTo>
                  <a:pt x="994448" y="4433750"/>
                </a:lnTo>
                <a:lnTo>
                  <a:pt x="971768" y="4442786"/>
                </a:lnTo>
                <a:lnTo>
                  <a:pt x="947048" y="4449890"/>
                </a:lnTo>
                <a:lnTo>
                  <a:pt x="920215" y="4455018"/>
                </a:lnTo>
                <a:lnTo>
                  <a:pt x="891191" y="4458127"/>
                </a:lnTo>
                <a:lnTo>
                  <a:pt x="859902" y="4459172"/>
                </a:lnTo>
                <a:lnTo>
                  <a:pt x="859902" y="4400097"/>
                </a:lnTo>
                <a:lnTo>
                  <a:pt x="890216" y="4398734"/>
                </a:lnTo>
                <a:lnTo>
                  <a:pt x="917625" y="4394695"/>
                </a:lnTo>
                <a:lnTo>
                  <a:pt x="942264" y="4388051"/>
                </a:lnTo>
                <a:lnTo>
                  <a:pt x="964272" y="4378874"/>
                </a:lnTo>
                <a:lnTo>
                  <a:pt x="1000948" y="4353212"/>
                </a:lnTo>
                <a:lnTo>
                  <a:pt x="1028759" y="4318285"/>
                </a:lnTo>
                <a:lnTo>
                  <a:pt x="1039684" y="4297528"/>
                </a:lnTo>
                <a:lnTo>
                  <a:pt x="1048807" y="4274671"/>
                </a:lnTo>
                <a:lnTo>
                  <a:pt x="1056265" y="4249786"/>
                </a:lnTo>
                <a:lnTo>
                  <a:pt x="1062197" y="4222947"/>
                </a:lnTo>
                <a:lnTo>
                  <a:pt x="1066741" y="4194223"/>
                </a:lnTo>
                <a:lnTo>
                  <a:pt x="1070035" y="4163689"/>
                </a:lnTo>
                <a:lnTo>
                  <a:pt x="1072217" y="4131416"/>
                </a:lnTo>
                <a:lnTo>
                  <a:pt x="1073425" y="4097476"/>
                </a:lnTo>
                <a:lnTo>
                  <a:pt x="1073797" y="4061941"/>
                </a:lnTo>
                <a:lnTo>
                  <a:pt x="1073405" y="4026755"/>
                </a:lnTo>
                <a:lnTo>
                  <a:pt x="1072143" y="3993143"/>
                </a:lnTo>
                <a:lnTo>
                  <a:pt x="1069879" y="3961177"/>
                </a:lnTo>
                <a:lnTo>
                  <a:pt x="1066483" y="3930927"/>
                </a:lnTo>
                <a:lnTo>
                  <a:pt x="1061825" y="3902469"/>
                </a:lnTo>
                <a:lnTo>
                  <a:pt x="1055773" y="3875872"/>
                </a:lnTo>
                <a:lnTo>
                  <a:pt x="1048198" y="3851210"/>
                </a:lnTo>
                <a:lnTo>
                  <a:pt x="1038968" y="3828553"/>
                </a:lnTo>
                <a:lnTo>
                  <a:pt x="1027954" y="3807976"/>
                </a:lnTo>
                <a:lnTo>
                  <a:pt x="1000047" y="3773345"/>
                </a:lnTo>
                <a:lnTo>
                  <a:pt x="963432" y="3747894"/>
                </a:lnTo>
                <a:lnTo>
                  <a:pt x="941533" y="3738792"/>
                </a:lnTo>
                <a:lnTo>
                  <a:pt x="917065" y="3732201"/>
                </a:lnTo>
                <a:lnTo>
                  <a:pt x="889898" y="3728193"/>
                </a:lnTo>
                <a:lnTo>
                  <a:pt x="859902" y="3726841"/>
                </a:lnTo>
                <a:close/>
                <a:moveTo>
                  <a:pt x="803845" y="3666747"/>
                </a:moveTo>
                <a:lnTo>
                  <a:pt x="803845" y="3726841"/>
                </a:lnTo>
                <a:lnTo>
                  <a:pt x="774018" y="3728193"/>
                </a:lnTo>
                <a:lnTo>
                  <a:pt x="747000" y="3732201"/>
                </a:lnTo>
                <a:lnTo>
                  <a:pt x="722664" y="3738792"/>
                </a:lnTo>
                <a:lnTo>
                  <a:pt x="700878" y="3747894"/>
                </a:lnTo>
                <a:lnTo>
                  <a:pt x="664443" y="3773345"/>
                </a:lnTo>
                <a:lnTo>
                  <a:pt x="636661" y="3807976"/>
                </a:lnTo>
                <a:lnTo>
                  <a:pt x="625691" y="3828553"/>
                </a:lnTo>
                <a:lnTo>
                  <a:pt x="616496" y="3851210"/>
                </a:lnTo>
                <a:lnTo>
                  <a:pt x="608947" y="3875872"/>
                </a:lnTo>
                <a:lnTo>
                  <a:pt x="602914" y="3902469"/>
                </a:lnTo>
                <a:lnTo>
                  <a:pt x="598268" y="3930927"/>
                </a:lnTo>
                <a:lnTo>
                  <a:pt x="594879" y="3961177"/>
                </a:lnTo>
                <a:lnTo>
                  <a:pt x="592619" y="3993143"/>
                </a:lnTo>
                <a:lnTo>
                  <a:pt x="591358" y="4026755"/>
                </a:lnTo>
                <a:lnTo>
                  <a:pt x="590966" y="4061941"/>
                </a:lnTo>
                <a:lnTo>
                  <a:pt x="591348" y="4097476"/>
                </a:lnTo>
                <a:lnTo>
                  <a:pt x="592582" y="4131416"/>
                </a:lnTo>
                <a:lnTo>
                  <a:pt x="594801" y="4163689"/>
                </a:lnTo>
                <a:lnTo>
                  <a:pt x="598139" y="4194223"/>
                </a:lnTo>
                <a:lnTo>
                  <a:pt x="602727" y="4222947"/>
                </a:lnTo>
                <a:lnTo>
                  <a:pt x="608701" y="4249786"/>
                </a:lnTo>
                <a:lnTo>
                  <a:pt x="616192" y="4274671"/>
                </a:lnTo>
                <a:lnTo>
                  <a:pt x="625333" y="4297528"/>
                </a:lnTo>
                <a:lnTo>
                  <a:pt x="636259" y="4318285"/>
                </a:lnTo>
                <a:lnTo>
                  <a:pt x="663993" y="4353212"/>
                </a:lnTo>
                <a:lnTo>
                  <a:pt x="700458" y="4378874"/>
                </a:lnTo>
                <a:lnTo>
                  <a:pt x="722299" y="4388051"/>
                </a:lnTo>
                <a:lnTo>
                  <a:pt x="746721" y="4394695"/>
                </a:lnTo>
                <a:lnTo>
                  <a:pt x="773858" y="4398734"/>
                </a:lnTo>
                <a:lnTo>
                  <a:pt x="803845" y="4400097"/>
                </a:lnTo>
                <a:lnTo>
                  <a:pt x="803845" y="4459172"/>
                </a:lnTo>
                <a:lnTo>
                  <a:pt x="772687" y="4458127"/>
                </a:lnTo>
                <a:lnTo>
                  <a:pt x="743769" y="4455018"/>
                </a:lnTo>
                <a:lnTo>
                  <a:pt x="717018" y="4449890"/>
                </a:lnTo>
                <a:lnTo>
                  <a:pt x="692360" y="4442786"/>
                </a:lnTo>
                <a:lnTo>
                  <a:pt x="669720" y="4433750"/>
                </a:lnTo>
                <a:lnTo>
                  <a:pt x="649024" y="4422825"/>
                </a:lnTo>
                <a:lnTo>
                  <a:pt x="613173" y="4395485"/>
                </a:lnTo>
                <a:lnTo>
                  <a:pt x="584213" y="4361113"/>
                </a:lnTo>
                <a:lnTo>
                  <a:pt x="572133" y="4341398"/>
                </a:lnTo>
                <a:lnTo>
                  <a:pt x="561554" y="4320057"/>
                </a:lnTo>
                <a:lnTo>
                  <a:pt x="552403" y="4297132"/>
                </a:lnTo>
                <a:lnTo>
                  <a:pt x="544605" y="4272666"/>
                </a:lnTo>
                <a:lnTo>
                  <a:pt x="538086" y="4246704"/>
                </a:lnTo>
                <a:lnTo>
                  <a:pt x="532773" y="4219289"/>
                </a:lnTo>
                <a:lnTo>
                  <a:pt x="528592" y="4190464"/>
                </a:lnTo>
                <a:lnTo>
                  <a:pt x="525469" y="4160274"/>
                </a:lnTo>
                <a:lnTo>
                  <a:pt x="523329" y="4128760"/>
                </a:lnTo>
                <a:lnTo>
                  <a:pt x="522100" y="4095968"/>
                </a:lnTo>
                <a:lnTo>
                  <a:pt x="521706" y="4061941"/>
                </a:lnTo>
                <a:lnTo>
                  <a:pt x="522113" y="4028059"/>
                </a:lnTo>
                <a:lnTo>
                  <a:pt x="523379" y="3995412"/>
                </a:lnTo>
                <a:lnTo>
                  <a:pt x="525575" y="3964042"/>
                </a:lnTo>
                <a:lnTo>
                  <a:pt x="528772" y="3933993"/>
                </a:lnTo>
                <a:lnTo>
                  <a:pt x="533038" y="3905307"/>
                </a:lnTo>
                <a:lnTo>
                  <a:pt x="538443" y="3878028"/>
                </a:lnTo>
                <a:lnTo>
                  <a:pt x="545058" y="3852197"/>
                </a:lnTo>
                <a:lnTo>
                  <a:pt x="552952" y="3827858"/>
                </a:lnTo>
                <a:lnTo>
                  <a:pt x="562197" y="3805055"/>
                </a:lnTo>
                <a:lnTo>
                  <a:pt x="572860" y="3783829"/>
                </a:lnTo>
                <a:lnTo>
                  <a:pt x="585013" y="3764224"/>
                </a:lnTo>
                <a:lnTo>
                  <a:pt x="614066" y="3730047"/>
                </a:lnTo>
                <a:lnTo>
                  <a:pt x="649917" y="3702868"/>
                </a:lnTo>
                <a:lnTo>
                  <a:pt x="670566" y="3692010"/>
                </a:lnTo>
                <a:lnTo>
                  <a:pt x="693123" y="3683030"/>
                </a:lnTo>
                <a:lnTo>
                  <a:pt x="717661" y="3675971"/>
                </a:lnTo>
                <a:lnTo>
                  <a:pt x="744246" y="3670875"/>
                </a:lnTo>
                <a:lnTo>
                  <a:pt x="772951" y="3667786"/>
                </a:lnTo>
                <a:close/>
                <a:moveTo>
                  <a:pt x="308214" y="3373408"/>
                </a:moveTo>
                <a:lnTo>
                  <a:pt x="333981" y="3375652"/>
                </a:lnTo>
                <a:lnTo>
                  <a:pt x="353923" y="3383720"/>
                </a:lnTo>
                <a:lnTo>
                  <a:pt x="366798" y="3399619"/>
                </a:lnTo>
                <a:lnTo>
                  <a:pt x="371366" y="3425353"/>
                </a:lnTo>
                <a:lnTo>
                  <a:pt x="366798" y="3452265"/>
                </a:lnTo>
                <a:lnTo>
                  <a:pt x="353923" y="3468768"/>
                </a:lnTo>
                <a:lnTo>
                  <a:pt x="333981" y="3477060"/>
                </a:lnTo>
                <a:lnTo>
                  <a:pt x="308214" y="3479336"/>
                </a:lnTo>
                <a:lnTo>
                  <a:pt x="282447" y="3477060"/>
                </a:lnTo>
                <a:lnTo>
                  <a:pt x="262505" y="3468768"/>
                </a:lnTo>
                <a:lnTo>
                  <a:pt x="249631" y="3452265"/>
                </a:lnTo>
                <a:lnTo>
                  <a:pt x="245063" y="3425353"/>
                </a:lnTo>
                <a:lnTo>
                  <a:pt x="249774" y="3399619"/>
                </a:lnTo>
                <a:lnTo>
                  <a:pt x="262889" y="3383720"/>
                </a:lnTo>
                <a:lnTo>
                  <a:pt x="282879" y="3375652"/>
                </a:lnTo>
                <a:close/>
                <a:moveTo>
                  <a:pt x="1504247" y="3281741"/>
                </a:moveTo>
                <a:lnTo>
                  <a:pt x="2056300" y="3281741"/>
                </a:lnTo>
                <a:lnTo>
                  <a:pt x="2056300" y="3346928"/>
                </a:lnTo>
                <a:lnTo>
                  <a:pt x="1504247" y="3346928"/>
                </a:lnTo>
                <a:close/>
                <a:moveTo>
                  <a:pt x="1504247" y="3068866"/>
                </a:moveTo>
                <a:lnTo>
                  <a:pt x="2056300" y="3068866"/>
                </a:lnTo>
                <a:lnTo>
                  <a:pt x="2056300" y="3134053"/>
                </a:lnTo>
                <a:lnTo>
                  <a:pt x="1504247" y="3134053"/>
                </a:lnTo>
                <a:close/>
                <a:moveTo>
                  <a:pt x="308214" y="2945621"/>
                </a:moveTo>
                <a:lnTo>
                  <a:pt x="333981" y="2947737"/>
                </a:lnTo>
                <a:lnTo>
                  <a:pt x="353923" y="2955678"/>
                </a:lnTo>
                <a:lnTo>
                  <a:pt x="366798" y="2971832"/>
                </a:lnTo>
                <a:lnTo>
                  <a:pt x="371366" y="2998585"/>
                </a:lnTo>
                <a:lnTo>
                  <a:pt x="366798" y="3024478"/>
                </a:lnTo>
                <a:lnTo>
                  <a:pt x="353923" y="3040727"/>
                </a:lnTo>
                <a:lnTo>
                  <a:pt x="333981" y="3049145"/>
                </a:lnTo>
                <a:lnTo>
                  <a:pt x="308214" y="3051549"/>
                </a:lnTo>
                <a:lnTo>
                  <a:pt x="283039" y="3049145"/>
                </a:lnTo>
                <a:lnTo>
                  <a:pt x="263401" y="3040727"/>
                </a:lnTo>
                <a:lnTo>
                  <a:pt x="250637" y="3024478"/>
                </a:lnTo>
                <a:lnTo>
                  <a:pt x="246086" y="2998585"/>
                </a:lnTo>
                <a:lnTo>
                  <a:pt x="250637" y="2971832"/>
                </a:lnTo>
                <a:lnTo>
                  <a:pt x="263401" y="2955678"/>
                </a:lnTo>
                <a:lnTo>
                  <a:pt x="283039" y="2947737"/>
                </a:lnTo>
                <a:close/>
                <a:moveTo>
                  <a:pt x="2508665" y="2750062"/>
                </a:moveTo>
                <a:lnTo>
                  <a:pt x="2539559" y="2751100"/>
                </a:lnTo>
                <a:lnTo>
                  <a:pt x="2568264" y="2754189"/>
                </a:lnTo>
                <a:lnTo>
                  <a:pt x="2594850" y="2759285"/>
                </a:lnTo>
                <a:lnTo>
                  <a:pt x="2619388" y="2766344"/>
                </a:lnTo>
                <a:lnTo>
                  <a:pt x="2641946" y="2775324"/>
                </a:lnTo>
                <a:lnTo>
                  <a:pt x="2662596" y="2786182"/>
                </a:lnTo>
                <a:lnTo>
                  <a:pt x="2698446" y="2813361"/>
                </a:lnTo>
                <a:lnTo>
                  <a:pt x="2727499" y="2847538"/>
                </a:lnTo>
                <a:lnTo>
                  <a:pt x="2739652" y="2867143"/>
                </a:lnTo>
                <a:lnTo>
                  <a:pt x="2750315" y="2888369"/>
                </a:lnTo>
                <a:lnTo>
                  <a:pt x="2759559" y="2911173"/>
                </a:lnTo>
                <a:lnTo>
                  <a:pt x="2767453" y="2935511"/>
                </a:lnTo>
                <a:lnTo>
                  <a:pt x="2774068" y="2961342"/>
                </a:lnTo>
                <a:lnTo>
                  <a:pt x="2779473" y="2988621"/>
                </a:lnTo>
                <a:lnTo>
                  <a:pt x="2783738" y="3017307"/>
                </a:lnTo>
                <a:lnTo>
                  <a:pt x="2786934" y="3047357"/>
                </a:lnTo>
                <a:lnTo>
                  <a:pt x="2789131" y="3078726"/>
                </a:lnTo>
                <a:lnTo>
                  <a:pt x="2790397" y="3111374"/>
                </a:lnTo>
                <a:lnTo>
                  <a:pt x="2790804" y="3145255"/>
                </a:lnTo>
                <a:lnTo>
                  <a:pt x="2790416" y="3179282"/>
                </a:lnTo>
                <a:lnTo>
                  <a:pt x="2789206" y="3212075"/>
                </a:lnTo>
                <a:lnTo>
                  <a:pt x="2787095" y="3243587"/>
                </a:lnTo>
                <a:lnTo>
                  <a:pt x="2784008" y="3273778"/>
                </a:lnTo>
                <a:lnTo>
                  <a:pt x="2779868" y="3302603"/>
                </a:lnTo>
                <a:lnTo>
                  <a:pt x="2774602" y="3330018"/>
                </a:lnTo>
                <a:lnTo>
                  <a:pt x="2768131" y="3355980"/>
                </a:lnTo>
                <a:lnTo>
                  <a:pt x="2760381" y="3380445"/>
                </a:lnTo>
                <a:lnTo>
                  <a:pt x="2751276" y="3403370"/>
                </a:lnTo>
                <a:lnTo>
                  <a:pt x="2740739" y="3424712"/>
                </a:lnTo>
                <a:lnTo>
                  <a:pt x="2728695" y="3444427"/>
                </a:lnTo>
                <a:lnTo>
                  <a:pt x="2699782" y="3478799"/>
                </a:lnTo>
                <a:lnTo>
                  <a:pt x="2663930" y="3506139"/>
                </a:lnTo>
                <a:lnTo>
                  <a:pt x="2643211" y="3517063"/>
                </a:lnTo>
                <a:lnTo>
                  <a:pt x="2620530" y="3526100"/>
                </a:lnTo>
                <a:lnTo>
                  <a:pt x="2595811" y="3533203"/>
                </a:lnTo>
                <a:lnTo>
                  <a:pt x="2568978" y="3538331"/>
                </a:lnTo>
                <a:lnTo>
                  <a:pt x="2539954" y="3541440"/>
                </a:lnTo>
                <a:lnTo>
                  <a:pt x="2508665" y="3542486"/>
                </a:lnTo>
                <a:lnTo>
                  <a:pt x="2508665" y="3483411"/>
                </a:lnTo>
                <a:lnTo>
                  <a:pt x="2538979" y="3482048"/>
                </a:lnTo>
                <a:lnTo>
                  <a:pt x="2566388" y="3478009"/>
                </a:lnTo>
                <a:lnTo>
                  <a:pt x="2591027" y="3471365"/>
                </a:lnTo>
                <a:lnTo>
                  <a:pt x="2613035" y="3462188"/>
                </a:lnTo>
                <a:lnTo>
                  <a:pt x="2649712" y="3436526"/>
                </a:lnTo>
                <a:lnTo>
                  <a:pt x="2677522" y="3401599"/>
                </a:lnTo>
                <a:lnTo>
                  <a:pt x="2688447" y="3380842"/>
                </a:lnTo>
                <a:lnTo>
                  <a:pt x="2697570" y="3357985"/>
                </a:lnTo>
                <a:lnTo>
                  <a:pt x="2705029" y="3333100"/>
                </a:lnTo>
                <a:lnTo>
                  <a:pt x="2710961" y="3306261"/>
                </a:lnTo>
                <a:lnTo>
                  <a:pt x="2715505" y="3277537"/>
                </a:lnTo>
                <a:lnTo>
                  <a:pt x="2718799" y="3247003"/>
                </a:lnTo>
                <a:lnTo>
                  <a:pt x="2720980" y="3214730"/>
                </a:lnTo>
                <a:lnTo>
                  <a:pt x="2722188" y="3180790"/>
                </a:lnTo>
                <a:lnTo>
                  <a:pt x="2722561" y="3145255"/>
                </a:lnTo>
                <a:lnTo>
                  <a:pt x="2722168" y="3110069"/>
                </a:lnTo>
                <a:lnTo>
                  <a:pt x="2720906" y="3076457"/>
                </a:lnTo>
                <a:lnTo>
                  <a:pt x="2718642" y="3044490"/>
                </a:lnTo>
                <a:lnTo>
                  <a:pt x="2715246" y="3014242"/>
                </a:lnTo>
                <a:lnTo>
                  <a:pt x="2710588" y="2985783"/>
                </a:lnTo>
                <a:lnTo>
                  <a:pt x="2704536" y="2959186"/>
                </a:lnTo>
                <a:lnTo>
                  <a:pt x="2696962" y="2934524"/>
                </a:lnTo>
                <a:lnTo>
                  <a:pt x="2687732" y="2911868"/>
                </a:lnTo>
                <a:lnTo>
                  <a:pt x="2676717" y="2891290"/>
                </a:lnTo>
                <a:lnTo>
                  <a:pt x="2648810" y="2856659"/>
                </a:lnTo>
                <a:lnTo>
                  <a:pt x="2612196" y="2831208"/>
                </a:lnTo>
                <a:lnTo>
                  <a:pt x="2590296" y="2822106"/>
                </a:lnTo>
                <a:lnTo>
                  <a:pt x="2565828" y="2815514"/>
                </a:lnTo>
                <a:lnTo>
                  <a:pt x="2538661" y="2811507"/>
                </a:lnTo>
                <a:lnTo>
                  <a:pt x="2508665" y="2810155"/>
                </a:lnTo>
                <a:close/>
                <a:moveTo>
                  <a:pt x="2452608" y="2750062"/>
                </a:moveTo>
                <a:lnTo>
                  <a:pt x="2452608" y="2810155"/>
                </a:lnTo>
                <a:lnTo>
                  <a:pt x="2422781" y="2811507"/>
                </a:lnTo>
                <a:lnTo>
                  <a:pt x="2395763" y="2815514"/>
                </a:lnTo>
                <a:lnTo>
                  <a:pt x="2371427" y="2822106"/>
                </a:lnTo>
                <a:lnTo>
                  <a:pt x="2349641" y="2831208"/>
                </a:lnTo>
                <a:lnTo>
                  <a:pt x="2313206" y="2856659"/>
                </a:lnTo>
                <a:lnTo>
                  <a:pt x="2285424" y="2891290"/>
                </a:lnTo>
                <a:lnTo>
                  <a:pt x="2274454" y="2911868"/>
                </a:lnTo>
                <a:lnTo>
                  <a:pt x="2265258" y="2934524"/>
                </a:lnTo>
                <a:lnTo>
                  <a:pt x="2257709" y="2959186"/>
                </a:lnTo>
                <a:lnTo>
                  <a:pt x="2251676" y="2985783"/>
                </a:lnTo>
                <a:lnTo>
                  <a:pt x="2247030" y="3014242"/>
                </a:lnTo>
                <a:lnTo>
                  <a:pt x="2243642" y="3044490"/>
                </a:lnTo>
                <a:lnTo>
                  <a:pt x="2241382" y="3076457"/>
                </a:lnTo>
                <a:lnTo>
                  <a:pt x="2240120" y="3110069"/>
                </a:lnTo>
                <a:lnTo>
                  <a:pt x="2239728" y="3145255"/>
                </a:lnTo>
                <a:lnTo>
                  <a:pt x="2240110" y="3180790"/>
                </a:lnTo>
                <a:lnTo>
                  <a:pt x="2241344" y="3214730"/>
                </a:lnTo>
                <a:lnTo>
                  <a:pt x="2243564" y="3247003"/>
                </a:lnTo>
                <a:lnTo>
                  <a:pt x="2246901" y="3277537"/>
                </a:lnTo>
                <a:lnTo>
                  <a:pt x="2251490" y="3306261"/>
                </a:lnTo>
                <a:lnTo>
                  <a:pt x="2257463" y="3333100"/>
                </a:lnTo>
                <a:lnTo>
                  <a:pt x="2264954" y="3357985"/>
                </a:lnTo>
                <a:lnTo>
                  <a:pt x="2274096" y="3380842"/>
                </a:lnTo>
                <a:lnTo>
                  <a:pt x="2285021" y="3401599"/>
                </a:lnTo>
                <a:lnTo>
                  <a:pt x="2312756" y="3436526"/>
                </a:lnTo>
                <a:lnTo>
                  <a:pt x="2349222" y="3462188"/>
                </a:lnTo>
                <a:lnTo>
                  <a:pt x="2371062" y="3471365"/>
                </a:lnTo>
                <a:lnTo>
                  <a:pt x="2395484" y="3478009"/>
                </a:lnTo>
                <a:lnTo>
                  <a:pt x="2422622" y="3482048"/>
                </a:lnTo>
                <a:lnTo>
                  <a:pt x="2452608" y="3483411"/>
                </a:lnTo>
                <a:lnTo>
                  <a:pt x="2452608" y="3542486"/>
                </a:lnTo>
                <a:lnTo>
                  <a:pt x="2421450" y="3541440"/>
                </a:lnTo>
                <a:lnTo>
                  <a:pt x="2392532" y="3538331"/>
                </a:lnTo>
                <a:lnTo>
                  <a:pt x="2365781" y="3533203"/>
                </a:lnTo>
                <a:lnTo>
                  <a:pt x="2341123" y="3526100"/>
                </a:lnTo>
                <a:lnTo>
                  <a:pt x="2318483" y="3517063"/>
                </a:lnTo>
                <a:lnTo>
                  <a:pt x="2297787" y="3506139"/>
                </a:lnTo>
                <a:lnTo>
                  <a:pt x="2261935" y="3478799"/>
                </a:lnTo>
                <a:lnTo>
                  <a:pt x="2232976" y="3444427"/>
                </a:lnTo>
                <a:lnTo>
                  <a:pt x="2220895" y="3424712"/>
                </a:lnTo>
                <a:lnTo>
                  <a:pt x="2210316" y="3403370"/>
                </a:lnTo>
                <a:lnTo>
                  <a:pt x="2201165" y="3380445"/>
                </a:lnTo>
                <a:lnTo>
                  <a:pt x="2193367" y="3355980"/>
                </a:lnTo>
                <a:lnTo>
                  <a:pt x="2186848" y="3330018"/>
                </a:lnTo>
                <a:lnTo>
                  <a:pt x="2181536" y="3302603"/>
                </a:lnTo>
                <a:lnTo>
                  <a:pt x="2177354" y="3273778"/>
                </a:lnTo>
                <a:lnTo>
                  <a:pt x="2174231" y="3243587"/>
                </a:lnTo>
                <a:lnTo>
                  <a:pt x="2172092" y="3212075"/>
                </a:lnTo>
                <a:lnTo>
                  <a:pt x="2170862" y="3179282"/>
                </a:lnTo>
                <a:lnTo>
                  <a:pt x="2170469" y="3145255"/>
                </a:lnTo>
                <a:lnTo>
                  <a:pt x="2170876" y="3111374"/>
                </a:lnTo>
                <a:lnTo>
                  <a:pt x="2172142" y="3078726"/>
                </a:lnTo>
                <a:lnTo>
                  <a:pt x="2174338" y="3047357"/>
                </a:lnTo>
                <a:lnTo>
                  <a:pt x="2177534" y="3017307"/>
                </a:lnTo>
                <a:lnTo>
                  <a:pt x="2181800" y="2988621"/>
                </a:lnTo>
                <a:lnTo>
                  <a:pt x="2187206" y="2961342"/>
                </a:lnTo>
                <a:lnTo>
                  <a:pt x="2193820" y="2935511"/>
                </a:lnTo>
                <a:lnTo>
                  <a:pt x="2201715" y="2911173"/>
                </a:lnTo>
                <a:lnTo>
                  <a:pt x="2210959" y="2888369"/>
                </a:lnTo>
                <a:lnTo>
                  <a:pt x="2221622" y="2867143"/>
                </a:lnTo>
                <a:lnTo>
                  <a:pt x="2233775" y="2847538"/>
                </a:lnTo>
                <a:lnTo>
                  <a:pt x="2262829" y="2813361"/>
                </a:lnTo>
                <a:lnTo>
                  <a:pt x="2298679" y="2786182"/>
                </a:lnTo>
                <a:lnTo>
                  <a:pt x="2319329" y="2775324"/>
                </a:lnTo>
                <a:lnTo>
                  <a:pt x="2341886" y="2766344"/>
                </a:lnTo>
                <a:lnTo>
                  <a:pt x="2366424" y="2759285"/>
                </a:lnTo>
                <a:lnTo>
                  <a:pt x="2393009" y="2754189"/>
                </a:lnTo>
                <a:lnTo>
                  <a:pt x="2421714" y="2751100"/>
                </a:lnTo>
                <a:close/>
                <a:moveTo>
                  <a:pt x="0" y="2365053"/>
                </a:moveTo>
                <a:lnTo>
                  <a:pt x="552046" y="2365053"/>
                </a:lnTo>
                <a:lnTo>
                  <a:pt x="552046" y="2430239"/>
                </a:lnTo>
                <a:lnTo>
                  <a:pt x="0" y="2430239"/>
                </a:lnTo>
                <a:close/>
                <a:moveTo>
                  <a:pt x="0" y="2152178"/>
                </a:moveTo>
                <a:lnTo>
                  <a:pt x="552046" y="2152178"/>
                </a:lnTo>
                <a:lnTo>
                  <a:pt x="552046" y="2217364"/>
                </a:lnTo>
                <a:lnTo>
                  <a:pt x="0" y="2217364"/>
                </a:lnTo>
                <a:close/>
                <a:moveTo>
                  <a:pt x="975625" y="1837762"/>
                </a:moveTo>
                <a:lnTo>
                  <a:pt x="1203780" y="1837762"/>
                </a:lnTo>
                <a:lnTo>
                  <a:pt x="1203780" y="1895226"/>
                </a:lnTo>
                <a:lnTo>
                  <a:pt x="1203780" y="2565639"/>
                </a:lnTo>
                <a:lnTo>
                  <a:pt x="1203780" y="2623869"/>
                </a:lnTo>
                <a:lnTo>
                  <a:pt x="975625" y="2623869"/>
                </a:lnTo>
                <a:lnTo>
                  <a:pt x="975625" y="2565639"/>
                </a:lnTo>
                <a:lnTo>
                  <a:pt x="1133506" y="2565639"/>
                </a:lnTo>
                <a:lnTo>
                  <a:pt x="1133506" y="1895226"/>
                </a:lnTo>
                <a:lnTo>
                  <a:pt x="975625" y="1895226"/>
                </a:lnTo>
                <a:close/>
                <a:moveTo>
                  <a:pt x="686589" y="1837762"/>
                </a:moveTo>
                <a:lnTo>
                  <a:pt x="914744" y="1837762"/>
                </a:lnTo>
                <a:lnTo>
                  <a:pt x="914744" y="1895226"/>
                </a:lnTo>
                <a:lnTo>
                  <a:pt x="756871" y="1895226"/>
                </a:lnTo>
                <a:lnTo>
                  <a:pt x="756871" y="2565639"/>
                </a:lnTo>
                <a:lnTo>
                  <a:pt x="914744" y="2565639"/>
                </a:lnTo>
                <a:lnTo>
                  <a:pt x="914744" y="2623869"/>
                </a:lnTo>
                <a:lnTo>
                  <a:pt x="686589" y="2623869"/>
                </a:lnTo>
                <a:lnTo>
                  <a:pt x="686589" y="2565639"/>
                </a:lnTo>
                <a:lnTo>
                  <a:pt x="686589" y="1895226"/>
                </a:lnTo>
                <a:close/>
                <a:moveTo>
                  <a:pt x="2196892" y="1833374"/>
                </a:moveTo>
                <a:lnTo>
                  <a:pt x="2227786" y="1834413"/>
                </a:lnTo>
                <a:lnTo>
                  <a:pt x="2256490" y="1837502"/>
                </a:lnTo>
                <a:lnTo>
                  <a:pt x="2283076" y="1842597"/>
                </a:lnTo>
                <a:lnTo>
                  <a:pt x="2307613" y="1849656"/>
                </a:lnTo>
                <a:lnTo>
                  <a:pt x="2330171" y="1858637"/>
                </a:lnTo>
                <a:lnTo>
                  <a:pt x="2350821" y="1869495"/>
                </a:lnTo>
                <a:lnTo>
                  <a:pt x="2386671" y="1896674"/>
                </a:lnTo>
                <a:lnTo>
                  <a:pt x="2415724" y="1930851"/>
                </a:lnTo>
                <a:lnTo>
                  <a:pt x="2427878" y="1950456"/>
                </a:lnTo>
                <a:lnTo>
                  <a:pt x="2438541" y="1971682"/>
                </a:lnTo>
                <a:lnTo>
                  <a:pt x="2447785" y="1994485"/>
                </a:lnTo>
                <a:lnTo>
                  <a:pt x="2455680" y="2018824"/>
                </a:lnTo>
                <a:lnTo>
                  <a:pt x="2462294" y="2044655"/>
                </a:lnTo>
                <a:lnTo>
                  <a:pt x="2467700" y="2071935"/>
                </a:lnTo>
                <a:lnTo>
                  <a:pt x="2471966" y="2100621"/>
                </a:lnTo>
                <a:lnTo>
                  <a:pt x="2475162" y="2130670"/>
                </a:lnTo>
                <a:lnTo>
                  <a:pt x="2477358" y="2162039"/>
                </a:lnTo>
                <a:lnTo>
                  <a:pt x="2478625" y="2194687"/>
                </a:lnTo>
                <a:lnTo>
                  <a:pt x="2479032" y="2228568"/>
                </a:lnTo>
                <a:lnTo>
                  <a:pt x="2478644" y="2262596"/>
                </a:lnTo>
                <a:lnTo>
                  <a:pt x="2477434" y="2295388"/>
                </a:lnTo>
                <a:lnTo>
                  <a:pt x="2475322" y="2326901"/>
                </a:lnTo>
                <a:lnTo>
                  <a:pt x="2472236" y="2357092"/>
                </a:lnTo>
                <a:lnTo>
                  <a:pt x="2468096" y="2385916"/>
                </a:lnTo>
                <a:lnTo>
                  <a:pt x="2462830" y="2413332"/>
                </a:lnTo>
                <a:lnTo>
                  <a:pt x="2456359" y="2439293"/>
                </a:lnTo>
                <a:lnTo>
                  <a:pt x="2448609" y="2463759"/>
                </a:lnTo>
                <a:lnTo>
                  <a:pt x="2439504" y="2486684"/>
                </a:lnTo>
                <a:lnTo>
                  <a:pt x="2428967" y="2508026"/>
                </a:lnTo>
                <a:lnTo>
                  <a:pt x="2416923" y="2527740"/>
                </a:lnTo>
                <a:lnTo>
                  <a:pt x="2388010" y="2562112"/>
                </a:lnTo>
                <a:lnTo>
                  <a:pt x="2352158" y="2589453"/>
                </a:lnTo>
                <a:lnTo>
                  <a:pt x="2331438" y="2600377"/>
                </a:lnTo>
                <a:lnTo>
                  <a:pt x="2308758" y="2609413"/>
                </a:lnTo>
                <a:lnTo>
                  <a:pt x="2284039" y="2616517"/>
                </a:lnTo>
                <a:lnTo>
                  <a:pt x="2257206" y="2621645"/>
                </a:lnTo>
                <a:lnTo>
                  <a:pt x="2228182" y="2624754"/>
                </a:lnTo>
                <a:lnTo>
                  <a:pt x="2196892" y="2625799"/>
                </a:lnTo>
                <a:lnTo>
                  <a:pt x="2196892" y="2566725"/>
                </a:lnTo>
                <a:lnTo>
                  <a:pt x="2227207" y="2565362"/>
                </a:lnTo>
                <a:lnTo>
                  <a:pt x="2254616" y="2561323"/>
                </a:lnTo>
                <a:lnTo>
                  <a:pt x="2279255" y="2554679"/>
                </a:lnTo>
                <a:lnTo>
                  <a:pt x="2301263" y="2545502"/>
                </a:lnTo>
                <a:lnTo>
                  <a:pt x="2337940" y="2519839"/>
                </a:lnTo>
                <a:lnTo>
                  <a:pt x="2365750" y="2484913"/>
                </a:lnTo>
                <a:lnTo>
                  <a:pt x="2376675" y="2464156"/>
                </a:lnTo>
                <a:lnTo>
                  <a:pt x="2385798" y="2441299"/>
                </a:lnTo>
                <a:lnTo>
                  <a:pt x="2393256" y="2416414"/>
                </a:lnTo>
                <a:lnTo>
                  <a:pt x="2399189" y="2389574"/>
                </a:lnTo>
                <a:lnTo>
                  <a:pt x="2403733" y="2360851"/>
                </a:lnTo>
                <a:lnTo>
                  <a:pt x="2407027" y="2330317"/>
                </a:lnTo>
                <a:lnTo>
                  <a:pt x="2409208" y="2298043"/>
                </a:lnTo>
                <a:lnTo>
                  <a:pt x="2410416" y="2264103"/>
                </a:lnTo>
                <a:lnTo>
                  <a:pt x="2410788" y="2228568"/>
                </a:lnTo>
                <a:lnTo>
                  <a:pt x="2410396" y="2193383"/>
                </a:lnTo>
                <a:lnTo>
                  <a:pt x="2409134" y="2159770"/>
                </a:lnTo>
                <a:lnTo>
                  <a:pt x="2406870" y="2127804"/>
                </a:lnTo>
                <a:lnTo>
                  <a:pt x="2403474" y="2097555"/>
                </a:lnTo>
                <a:lnTo>
                  <a:pt x="2398815" y="2069097"/>
                </a:lnTo>
                <a:lnTo>
                  <a:pt x="2392763" y="2042499"/>
                </a:lnTo>
                <a:lnTo>
                  <a:pt x="2385188" y="2017837"/>
                </a:lnTo>
                <a:lnTo>
                  <a:pt x="2375958" y="1995181"/>
                </a:lnTo>
                <a:lnTo>
                  <a:pt x="2364943" y="1974603"/>
                </a:lnTo>
                <a:lnTo>
                  <a:pt x="2337035" y="1939972"/>
                </a:lnTo>
                <a:lnTo>
                  <a:pt x="2300421" y="1914521"/>
                </a:lnTo>
                <a:lnTo>
                  <a:pt x="2278522" y="1905419"/>
                </a:lnTo>
                <a:lnTo>
                  <a:pt x="2254055" y="1898828"/>
                </a:lnTo>
                <a:lnTo>
                  <a:pt x="2226888" y="1894820"/>
                </a:lnTo>
                <a:lnTo>
                  <a:pt x="2196892" y="1893468"/>
                </a:lnTo>
                <a:close/>
                <a:moveTo>
                  <a:pt x="2140849" y="1833374"/>
                </a:moveTo>
                <a:lnTo>
                  <a:pt x="2140849" y="1893468"/>
                </a:lnTo>
                <a:lnTo>
                  <a:pt x="2111022" y="1894820"/>
                </a:lnTo>
                <a:lnTo>
                  <a:pt x="2084005" y="1898828"/>
                </a:lnTo>
                <a:lnTo>
                  <a:pt x="2059669" y="1905419"/>
                </a:lnTo>
                <a:lnTo>
                  <a:pt x="2037884" y="1914521"/>
                </a:lnTo>
                <a:lnTo>
                  <a:pt x="2001450" y="1939972"/>
                </a:lnTo>
                <a:lnTo>
                  <a:pt x="1973667" y="1974603"/>
                </a:lnTo>
                <a:lnTo>
                  <a:pt x="1962698" y="1995181"/>
                </a:lnTo>
                <a:lnTo>
                  <a:pt x="1953504" y="2017837"/>
                </a:lnTo>
                <a:lnTo>
                  <a:pt x="1945955" y="2042499"/>
                </a:lnTo>
                <a:lnTo>
                  <a:pt x="1939923" y="2069097"/>
                </a:lnTo>
                <a:lnTo>
                  <a:pt x="1935277" y="2097555"/>
                </a:lnTo>
                <a:lnTo>
                  <a:pt x="1931889" y="2127804"/>
                </a:lnTo>
                <a:lnTo>
                  <a:pt x="1929629" y="2159770"/>
                </a:lnTo>
                <a:lnTo>
                  <a:pt x="1928368" y="2193383"/>
                </a:lnTo>
                <a:lnTo>
                  <a:pt x="1927976" y="2228568"/>
                </a:lnTo>
                <a:lnTo>
                  <a:pt x="1928358" y="2264103"/>
                </a:lnTo>
                <a:lnTo>
                  <a:pt x="1929592" y="2298043"/>
                </a:lnTo>
                <a:lnTo>
                  <a:pt x="1931811" y="2330317"/>
                </a:lnTo>
                <a:lnTo>
                  <a:pt x="1935148" y="2360851"/>
                </a:lnTo>
                <a:lnTo>
                  <a:pt x="1939736" y="2389574"/>
                </a:lnTo>
                <a:lnTo>
                  <a:pt x="1945709" y="2416414"/>
                </a:lnTo>
                <a:lnTo>
                  <a:pt x="1953200" y="2441299"/>
                </a:lnTo>
                <a:lnTo>
                  <a:pt x="1962341" y="2464156"/>
                </a:lnTo>
                <a:lnTo>
                  <a:pt x="1973265" y="2484913"/>
                </a:lnTo>
                <a:lnTo>
                  <a:pt x="2000999" y="2519839"/>
                </a:lnTo>
                <a:lnTo>
                  <a:pt x="2037464" y="2545502"/>
                </a:lnTo>
                <a:lnTo>
                  <a:pt x="2059304" y="2554679"/>
                </a:lnTo>
                <a:lnTo>
                  <a:pt x="2083726" y="2561323"/>
                </a:lnTo>
                <a:lnTo>
                  <a:pt x="2110863" y="2565362"/>
                </a:lnTo>
                <a:lnTo>
                  <a:pt x="2140849" y="2566725"/>
                </a:lnTo>
                <a:lnTo>
                  <a:pt x="2140849" y="2625799"/>
                </a:lnTo>
                <a:lnTo>
                  <a:pt x="2109692" y="2624754"/>
                </a:lnTo>
                <a:lnTo>
                  <a:pt x="2080775" y="2621645"/>
                </a:lnTo>
                <a:lnTo>
                  <a:pt x="2054025" y="2616517"/>
                </a:lnTo>
                <a:lnTo>
                  <a:pt x="2029367" y="2609413"/>
                </a:lnTo>
                <a:lnTo>
                  <a:pt x="2006728" y="2600377"/>
                </a:lnTo>
                <a:lnTo>
                  <a:pt x="1986033" y="2589453"/>
                </a:lnTo>
                <a:lnTo>
                  <a:pt x="1950182" y="2562112"/>
                </a:lnTo>
                <a:lnTo>
                  <a:pt x="1921222" y="2527740"/>
                </a:lnTo>
                <a:lnTo>
                  <a:pt x="1909143" y="2508026"/>
                </a:lnTo>
                <a:lnTo>
                  <a:pt x="1898564" y="2486684"/>
                </a:lnTo>
                <a:lnTo>
                  <a:pt x="1889412" y="2463759"/>
                </a:lnTo>
                <a:lnTo>
                  <a:pt x="1881615" y="2439293"/>
                </a:lnTo>
                <a:lnTo>
                  <a:pt x="1875096" y="2413332"/>
                </a:lnTo>
                <a:lnTo>
                  <a:pt x="1869783" y="2385916"/>
                </a:lnTo>
                <a:lnTo>
                  <a:pt x="1865602" y="2357092"/>
                </a:lnTo>
                <a:lnTo>
                  <a:pt x="1862479" y="2326901"/>
                </a:lnTo>
                <a:lnTo>
                  <a:pt x="1860340" y="2295388"/>
                </a:lnTo>
                <a:lnTo>
                  <a:pt x="1859110" y="2262596"/>
                </a:lnTo>
                <a:lnTo>
                  <a:pt x="1858717" y="2228568"/>
                </a:lnTo>
                <a:lnTo>
                  <a:pt x="1859123" y="2194687"/>
                </a:lnTo>
                <a:lnTo>
                  <a:pt x="1860390" y="2162039"/>
                </a:lnTo>
                <a:lnTo>
                  <a:pt x="1862586" y="2130670"/>
                </a:lnTo>
                <a:lnTo>
                  <a:pt x="1865781" y="2100621"/>
                </a:lnTo>
                <a:lnTo>
                  <a:pt x="1870047" y="2071935"/>
                </a:lnTo>
                <a:lnTo>
                  <a:pt x="1875452" y="2044655"/>
                </a:lnTo>
                <a:lnTo>
                  <a:pt x="1882067" y="2018824"/>
                </a:lnTo>
                <a:lnTo>
                  <a:pt x="1889961" y="1994485"/>
                </a:lnTo>
                <a:lnTo>
                  <a:pt x="1899205" y="1971682"/>
                </a:lnTo>
                <a:lnTo>
                  <a:pt x="1909867" y="1950456"/>
                </a:lnTo>
                <a:lnTo>
                  <a:pt x="1922020" y="1930851"/>
                </a:lnTo>
                <a:lnTo>
                  <a:pt x="1951072" y="1896674"/>
                </a:lnTo>
                <a:lnTo>
                  <a:pt x="1986922" y="1869495"/>
                </a:lnTo>
                <a:lnTo>
                  <a:pt x="2007571" y="1858637"/>
                </a:lnTo>
                <a:lnTo>
                  <a:pt x="2030129" y="1849656"/>
                </a:lnTo>
                <a:lnTo>
                  <a:pt x="2054665" y="1842597"/>
                </a:lnTo>
                <a:lnTo>
                  <a:pt x="2081251" y="1837502"/>
                </a:lnTo>
                <a:lnTo>
                  <a:pt x="2109955" y="1834413"/>
                </a:lnTo>
                <a:close/>
                <a:moveTo>
                  <a:pt x="2219148" y="1448369"/>
                </a:moveTo>
                <a:lnTo>
                  <a:pt x="2771201" y="1448369"/>
                </a:lnTo>
                <a:lnTo>
                  <a:pt x="2771201" y="1513555"/>
                </a:lnTo>
                <a:lnTo>
                  <a:pt x="2219148" y="1513555"/>
                </a:lnTo>
                <a:close/>
                <a:moveTo>
                  <a:pt x="1555972" y="1448366"/>
                </a:moveTo>
                <a:lnTo>
                  <a:pt x="2108018" y="1448366"/>
                </a:lnTo>
                <a:lnTo>
                  <a:pt x="2108018" y="1513553"/>
                </a:lnTo>
                <a:lnTo>
                  <a:pt x="1555972" y="1513553"/>
                </a:lnTo>
                <a:close/>
                <a:moveTo>
                  <a:pt x="2219148" y="1235493"/>
                </a:moveTo>
                <a:lnTo>
                  <a:pt x="2771201" y="1235493"/>
                </a:lnTo>
                <a:lnTo>
                  <a:pt x="2771201" y="1300680"/>
                </a:lnTo>
                <a:lnTo>
                  <a:pt x="2219148" y="1300680"/>
                </a:lnTo>
                <a:close/>
                <a:moveTo>
                  <a:pt x="1555972" y="1235491"/>
                </a:moveTo>
                <a:lnTo>
                  <a:pt x="2108018" y="1235491"/>
                </a:lnTo>
                <a:lnTo>
                  <a:pt x="2108018" y="1300678"/>
                </a:lnTo>
                <a:lnTo>
                  <a:pt x="1555972" y="1300678"/>
                </a:lnTo>
                <a:close/>
                <a:moveTo>
                  <a:pt x="3742214" y="916690"/>
                </a:moveTo>
                <a:lnTo>
                  <a:pt x="3773108" y="917728"/>
                </a:lnTo>
                <a:lnTo>
                  <a:pt x="3801812" y="920817"/>
                </a:lnTo>
                <a:lnTo>
                  <a:pt x="3828397" y="925913"/>
                </a:lnTo>
                <a:lnTo>
                  <a:pt x="3852935" y="932972"/>
                </a:lnTo>
                <a:lnTo>
                  <a:pt x="3875492" y="941952"/>
                </a:lnTo>
                <a:lnTo>
                  <a:pt x="3896140" y="952810"/>
                </a:lnTo>
                <a:lnTo>
                  <a:pt x="3931990" y="979989"/>
                </a:lnTo>
                <a:lnTo>
                  <a:pt x="3961043" y="1014166"/>
                </a:lnTo>
                <a:lnTo>
                  <a:pt x="3973194" y="1033771"/>
                </a:lnTo>
                <a:lnTo>
                  <a:pt x="3983858" y="1054997"/>
                </a:lnTo>
                <a:lnTo>
                  <a:pt x="3993102" y="1077801"/>
                </a:lnTo>
                <a:lnTo>
                  <a:pt x="4000996" y="1102139"/>
                </a:lnTo>
                <a:lnTo>
                  <a:pt x="4007610" y="1127971"/>
                </a:lnTo>
                <a:lnTo>
                  <a:pt x="4013016" y="1155250"/>
                </a:lnTo>
                <a:lnTo>
                  <a:pt x="4017281" y="1183936"/>
                </a:lnTo>
                <a:lnTo>
                  <a:pt x="4020477" y="1213985"/>
                </a:lnTo>
                <a:lnTo>
                  <a:pt x="4022673" y="1245354"/>
                </a:lnTo>
                <a:lnTo>
                  <a:pt x="4023939" y="1278002"/>
                </a:lnTo>
                <a:lnTo>
                  <a:pt x="4024347" y="1311883"/>
                </a:lnTo>
                <a:lnTo>
                  <a:pt x="4023960" y="1345910"/>
                </a:lnTo>
                <a:lnTo>
                  <a:pt x="4022749" y="1378703"/>
                </a:lnTo>
                <a:lnTo>
                  <a:pt x="4020638" y="1410216"/>
                </a:lnTo>
                <a:lnTo>
                  <a:pt x="4017550" y="1440407"/>
                </a:lnTo>
                <a:lnTo>
                  <a:pt x="4013412" y="1469231"/>
                </a:lnTo>
                <a:lnTo>
                  <a:pt x="4008146" y="1496647"/>
                </a:lnTo>
                <a:lnTo>
                  <a:pt x="4001675" y="1522609"/>
                </a:lnTo>
                <a:lnTo>
                  <a:pt x="3993926" y="1547074"/>
                </a:lnTo>
                <a:lnTo>
                  <a:pt x="3984821" y="1570000"/>
                </a:lnTo>
                <a:lnTo>
                  <a:pt x="3974284" y="1591341"/>
                </a:lnTo>
                <a:lnTo>
                  <a:pt x="3962241" y="1611056"/>
                </a:lnTo>
                <a:lnTo>
                  <a:pt x="3933329" y="1645428"/>
                </a:lnTo>
                <a:lnTo>
                  <a:pt x="3897477" y="1672768"/>
                </a:lnTo>
                <a:lnTo>
                  <a:pt x="3876760" y="1683693"/>
                </a:lnTo>
                <a:lnTo>
                  <a:pt x="3854080" y="1692729"/>
                </a:lnTo>
                <a:lnTo>
                  <a:pt x="3829360" y="1699833"/>
                </a:lnTo>
                <a:lnTo>
                  <a:pt x="3802527" y="1704961"/>
                </a:lnTo>
                <a:lnTo>
                  <a:pt x="3773504" y="1708069"/>
                </a:lnTo>
                <a:lnTo>
                  <a:pt x="3742214" y="1709115"/>
                </a:lnTo>
                <a:lnTo>
                  <a:pt x="3742214" y="1650040"/>
                </a:lnTo>
                <a:lnTo>
                  <a:pt x="3772528" y="1648677"/>
                </a:lnTo>
                <a:lnTo>
                  <a:pt x="3799938" y="1644638"/>
                </a:lnTo>
                <a:lnTo>
                  <a:pt x="3824576" y="1637994"/>
                </a:lnTo>
                <a:lnTo>
                  <a:pt x="3846584" y="1628817"/>
                </a:lnTo>
                <a:lnTo>
                  <a:pt x="3883261" y="1603155"/>
                </a:lnTo>
                <a:lnTo>
                  <a:pt x="3911071" y="1568228"/>
                </a:lnTo>
                <a:lnTo>
                  <a:pt x="3921996" y="1547471"/>
                </a:lnTo>
                <a:lnTo>
                  <a:pt x="3931120" y="1524614"/>
                </a:lnTo>
                <a:lnTo>
                  <a:pt x="3938578" y="1499729"/>
                </a:lnTo>
                <a:lnTo>
                  <a:pt x="3944510" y="1472889"/>
                </a:lnTo>
                <a:lnTo>
                  <a:pt x="3949054" y="1444166"/>
                </a:lnTo>
                <a:lnTo>
                  <a:pt x="3952348" y="1413632"/>
                </a:lnTo>
                <a:lnTo>
                  <a:pt x="3954530" y="1381358"/>
                </a:lnTo>
                <a:lnTo>
                  <a:pt x="3955738" y="1347418"/>
                </a:lnTo>
                <a:lnTo>
                  <a:pt x="3956109" y="1311883"/>
                </a:lnTo>
                <a:lnTo>
                  <a:pt x="3955717" y="1276698"/>
                </a:lnTo>
                <a:lnTo>
                  <a:pt x="3954455" y="1243085"/>
                </a:lnTo>
                <a:lnTo>
                  <a:pt x="3952190" y="1211119"/>
                </a:lnTo>
                <a:lnTo>
                  <a:pt x="3948795" y="1180870"/>
                </a:lnTo>
                <a:lnTo>
                  <a:pt x="3944136" y="1152411"/>
                </a:lnTo>
                <a:lnTo>
                  <a:pt x="3938084" y="1125814"/>
                </a:lnTo>
                <a:lnTo>
                  <a:pt x="3930509" y="1101153"/>
                </a:lnTo>
                <a:lnTo>
                  <a:pt x="3921278" y="1078496"/>
                </a:lnTo>
                <a:lnTo>
                  <a:pt x="3910264" y="1057918"/>
                </a:lnTo>
                <a:lnTo>
                  <a:pt x="3882356" y="1023288"/>
                </a:lnTo>
                <a:lnTo>
                  <a:pt x="3845742" y="997836"/>
                </a:lnTo>
                <a:lnTo>
                  <a:pt x="3823844" y="988734"/>
                </a:lnTo>
                <a:lnTo>
                  <a:pt x="3799376" y="982143"/>
                </a:lnTo>
                <a:lnTo>
                  <a:pt x="3772210" y="978135"/>
                </a:lnTo>
                <a:lnTo>
                  <a:pt x="3742214" y="976783"/>
                </a:lnTo>
                <a:close/>
                <a:moveTo>
                  <a:pt x="3686156" y="916690"/>
                </a:moveTo>
                <a:lnTo>
                  <a:pt x="3686156" y="976783"/>
                </a:lnTo>
                <a:lnTo>
                  <a:pt x="3656329" y="978135"/>
                </a:lnTo>
                <a:lnTo>
                  <a:pt x="3629312" y="982143"/>
                </a:lnTo>
                <a:lnTo>
                  <a:pt x="3604976" y="988734"/>
                </a:lnTo>
                <a:lnTo>
                  <a:pt x="3583191" y="997836"/>
                </a:lnTo>
                <a:lnTo>
                  <a:pt x="3546757" y="1023288"/>
                </a:lnTo>
                <a:lnTo>
                  <a:pt x="3518975" y="1057918"/>
                </a:lnTo>
                <a:lnTo>
                  <a:pt x="3508006" y="1078496"/>
                </a:lnTo>
                <a:lnTo>
                  <a:pt x="3498812" y="1101153"/>
                </a:lnTo>
                <a:lnTo>
                  <a:pt x="3491262" y="1125814"/>
                </a:lnTo>
                <a:lnTo>
                  <a:pt x="3485230" y="1152411"/>
                </a:lnTo>
                <a:lnTo>
                  <a:pt x="3480584" y="1180870"/>
                </a:lnTo>
                <a:lnTo>
                  <a:pt x="3477197" y="1211119"/>
                </a:lnTo>
                <a:lnTo>
                  <a:pt x="3474937" y="1243085"/>
                </a:lnTo>
                <a:lnTo>
                  <a:pt x="3473675" y="1276698"/>
                </a:lnTo>
                <a:lnTo>
                  <a:pt x="3473284" y="1311883"/>
                </a:lnTo>
                <a:lnTo>
                  <a:pt x="3473666" y="1347418"/>
                </a:lnTo>
                <a:lnTo>
                  <a:pt x="3474899" y="1381358"/>
                </a:lnTo>
                <a:lnTo>
                  <a:pt x="3477118" y="1413632"/>
                </a:lnTo>
                <a:lnTo>
                  <a:pt x="3480455" y="1444166"/>
                </a:lnTo>
                <a:lnTo>
                  <a:pt x="3485044" y="1472889"/>
                </a:lnTo>
                <a:lnTo>
                  <a:pt x="3491016" y="1499729"/>
                </a:lnTo>
                <a:lnTo>
                  <a:pt x="3498507" y="1524614"/>
                </a:lnTo>
                <a:lnTo>
                  <a:pt x="3507648" y="1547471"/>
                </a:lnTo>
                <a:lnTo>
                  <a:pt x="3518572" y="1568228"/>
                </a:lnTo>
                <a:lnTo>
                  <a:pt x="3546307" y="1603155"/>
                </a:lnTo>
                <a:lnTo>
                  <a:pt x="3582771" y="1628817"/>
                </a:lnTo>
                <a:lnTo>
                  <a:pt x="3604611" y="1637994"/>
                </a:lnTo>
                <a:lnTo>
                  <a:pt x="3629033" y="1644638"/>
                </a:lnTo>
                <a:lnTo>
                  <a:pt x="3656171" y="1648677"/>
                </a:lnTo>
                <a:lnTo>
                  <a:pt x="3686156" y="1650040"/>
                </a:lnTo>
                <a:lnTo>
                  <a:pt x="3686156" y="1709115"/>
                </a:lnTo>
                <a:lnTo>
                  <a:pt x="3655000" y="1708069"/>
                </a:lnTo>
                <a:lnTo>
                  <a:pt x="3626082" y="1704961"/>
                </a:lnTo>
                <a:lnTo>
                  <a:pt x="3599332" y="1699833"/>
                </a:lnTo>
                <a:lnTo>
                  <a:pt x="3574674" y="1692729"/>
                </a:lnTo>
                <a:lnTo>
                  <a:pt x="3552035" y="1683693"/>
                </a:lnTo>
                <a:lnTo>
                  <a:pt x="3531340" y="1672768"/>
                </a:lnTo>
                <a:lnTo>
                  <a:pt x="3495489" y="1645428"/>
                </a:lnTo>
                <a:lnTo>
                  <a:pt x="3466530" y="1611056"/>
                </a:lnTo>
                <a:lnTo>
                  <a:pt x="3454450" y="1591341"/>
                </a:lnTo>
                <a:lnTo>
                  <a:pt x="3443871" y="1570000"/>
                </a:lnTo>
                <a:lnTo>
                  <a:pt x="3434720" y="1547074"/>
                </a:lnTo>
                <a:lnTo>
                  <a:pt x="3426922" y="1522609"/>
                </a:lnTo>
                <a:lnTo>
                  <a:pt x="3420404" y="1496647"/>
                </a:lnTo>
                <a:lnTo>
                  <a:pt x="3415090" y="1469231"/>
                </a:lnTo>
                <a:lnTo>
                  <a:pt x="3410910" y="1440407"/>
                </a:lnTo>
                <a:lnTo>
                  <a:pt x="3407786" y="1410216"/>
                </a:lnTo>
                <a:lnTo>
                  <a:pt x="3405647" y="1378703"/>
                </a:lnTo>
                <a:lnTo>
                  <a:pt x="3404417" y="1345910"/>
                </a:lnTo>
                <a:lnTo>
                  <a:pt x="3404024" y="1311883"/>
                </a:lnTo>
                <a:lnTo>
                  <a:pt x="3404430" y="1278002"/>
                </a:lnTo>
                <a:lnTo>
                  <a:pt x="3405697" y="1245354"/>
                </a:lnTo>
                <a:lnTo>
                  <a:pt x="3407893" y="1213985"/>
                </a:lnTo>
                <a:lnTo>
                  <a:pt x="3411088" y="1183936"/>
                </a:lnTo>
                <a:lnTo>
                  <a:pt x="3415354" y="1155250"/>
                </a:lnTo>
                <a:lnTo>
                  <a:pt x="3420760" y="1127971"/>
                </a:lnTo>
                <a:lnTo>
                  <a:pt x="3427374" y="1102139"/>
                </a:lnTo>
                <a:lnTo>
                  <a:pt x="3435268" y="1077801"/>
                </a:lnTo>
                <a:lnTo>
                  <a:pt x="3444512" y="1054997"/>
                </a:lnTo>
                <a:lnTo>
                  <a:pt x="3455174" y="1033771"/>
                </a:lnTo>
                <a:lnTo>
                  <a:pt x="3467327" y="1014166"/>
                </a:lnTo>
                <a:lnTo>
                  <a:pt x="3496380" y="979989"/>
                </a:lnTo>
                <a:lnTo>
                  <a:pt x="3532230" y="952810"/>
                </a:lnTo>
                <a:lnTo>
                  <a:pt x="3552878" y="941952"/>
                </a:lnTo>
                <a:lnTo>
                  <a:pt x="3575436" y="932972"/>
                </a:lnTo>
                <a:lnTo>
                  <a:pt x="3599973" y="925913"/>
                </a:lnTo>
                <a:lnTo>
                  <a:pt x="3626558" y="920817"/>
                </a:lnTo>
                <a:lnTo>
                  <a:pt x="3655263" y="917728"/>
                </a:lnTo>
                <a:close/>
                <a:moveTo>
                  <a:pt x="2538537" y="623346"/>
                </a:moveTo>
                <a:lnTo>
                  <a:pt x="2664834" y="623346"/>
                </a:lnTo>
                <a:lnTo>
                  <a:pt x="2664834" y="729274"/>
                </a:lnTo>
                <a:lnTo>
                  <a:pt x="2538537" y="729274"/>
                </a:lnTo>
                <a:close/>
                <a:moveTo>
                  <a:pt x="3538388" y="531682"/>
                </a:moveTo>
                <a:lnTo>
                  <a:pt x="4090442" y="531682"/>
                </a:lnTo>
                <a:lnTo>
                  <a:pt x="4090442" y="596869"/>
                </a:lnTo>
                <a:lnTo>
                  <a:pt x="3538388" y="596869"/>
                </a:lnTo>
                <a:close/>
                <a:moveTo>
                  <a:pt x="3538388" y="318807"/>
                </a:moveTo>
                <a:lnTo>
                  <a:pt x="4090442" y="318807"/>
                </a:lnTo>
                <a:lnTo>
                  <a:pt x="4090442" y="383994"/>
                </a:lnTo>
                <a:lnTo>
                  <a:pt x="3538388" y="383994"/>
                </a:lnTo>
                <a:close/>
                <a:moveTo>
                  <a:pt x="4743648" y="4277"/>
                </a:moveTo>
                <a:lnTo>
                  <a:pt x="4971802" y="4277"/>
                </a:lnTo>
                <a:lnTo>
                  <a:pt x="4971802" y="62507"/>
                </a:lnTo>
                <a:lnTo>
                  <a:pt x="4813930" y="62507"/>
                </a:lnTo>
                <a:lnTo>
                  <a:pt x="4813930" y="732154"/>
                </a:lnTo>
                <a:lnTo>
                  <a:pt x="4971802" y="732154"/>
                </a:lnTo>
                <a:lnTo>
                  <a:pt x="4971802" y="790385"/>
                </a:lnTo>
                <a:lnTo>
                  <a:pt x="4743648" y="790385"/>
                </a:lnTo>
                <a:lnTo>
                  <a:pt x="4743648" y="732154"/>
                </a:lnTo>
                <a:lnTo>
                  <a:pt x="4743648" y="62507"/>
                </a:lnTo>
                <a:close/>
                <a:moveTo>
                  <a:pt x="1841161" y="1"/>
                </a:moveTo>
                <a:lnTo>
                  <a:pt x="1841161" y="60096"/>
                </a:lnTo>
                <a:lnTo>
                  <a:pt x="1811334" y="61447"/>
                </a:lnTo>
                <a:lnTo>
                  <a:pt x="1784317" y="65456"/>
                </a:lnTo>
                <a:lnTo>
                  <a:pt x="1759981" y="72046"/>
                </a:lnTo>
                <a:lnTo>
                  <a:pt x="1738195" y="81149"/>
                </a:lnTo>
                <a:lnTo>
                  <a:pt x="1701760" y="106599"/>
                </a:lnTo>
                <a:lnTo>
                  <a:pt x="1673977" y="141231"/>
                </a:lnTo>
                <a:lnTo>
                  <a:pt x="1663007" y="161808"/>
                </a:lnTo>
                <a:lnTo>
                  <a:pt x="1653812" y="184464"/>
                </a:lnTo>
                <a:lnTo>
                  <a:pt x="1646263" y="209127"/>
                </a:lnTo>
                <a:lnTo>
                  <a:pt x="1640230" y="235723"/>
                </a:lnTo>
                <a:lnTo>
                  <a:pt x="1635584" y="264182"/>
                </a:lnTo>
                <a:lnTo>
                  <a:pt x="1632195" y="294431"/>
                </a:lnTo>
                <a:lnTo>
                  <a:pt x="1629935" y="326398"/>
                </a:lnTo>
                <a:lnTo>
                  <a:pt x="1628674" y="360010"/>
                </a:lnTo>
                <a:lnTo>
                  <a:pt x="1628282" y="395196"/>
                </a:lnTo>
                <a:lnTo>
                  <a:pt x="1628664" y="430731"/>
                </a:lnTo>
                <a:lnTo>
                  <a:pt x="1629898" y="464671"/>
                </a:lnTo>
                <a:lnTo>
                  <a:pt x="1632117" y="496943"/>
                </a:lnTo>
                <a:lnTo>
                  <a:pt x="1635455" y="527477"/>
                </a:lnTo>
                <a:lnTo>
                  <a:pt x="1640043" y="556201"/>
                </a:lnTo>
                <a:lnTo>
                  <a:pt x="1646017" y="583040"/>
                </a:lnTo>
                <a:lnTo>
                  <a:pt x="1653508" y="607925"/>
                </a:lnTo>
                <a:lnTo>
                  <a:pt x="1662650" y="630782"/>
                </a:lnTo>
                <a:lnTo>
                  <a:pt x="1673575" y="651540"/>
                </a:lnTo>
                <a:lnTo>
                  <a:pt x="1701309" y="686466"/>
                </a:lnTo>
                <a:lnTo>
                  <a:pt x="1737775" y="712128"/>
                </a:lnTo>
                <a:lnTo>
                  <a:pt x="1759616" y="721306"/>
                </a:lnTo>
                <a:lnTo>
                  <a:pt x="1784038" y="727950"/>
                </a:lnTo>
                <a:lnTo>
                  <a:pt x="1811175" y="731988"/>
                </a:lnTo>
                <a:lnTo>
                  <a:pt x="1841161" y="733351"/>
                </a:lnTo>
                <a:lnTo>
                  <a:pt x="1841161" y="792427"/>
                </a:lnTo>
                <a:lnTo>
                  <a:pt x="1810003" y="791381"/>
                </a:lnTo>
                <a:lnTo>
                  <a:pt x="1781086" y="788273"/>
                </a:lnTo>
                <a:lnTo>
                  <a:pt x="1754335" y="783144"/>
                </a:lnTo>
                <a:lnTo>
                  <a:pt x="1729676" y="776041"/>
                </a:lnTo>
                <a:lnTo>
                  <a:pt x="1707036" y="767004"/>
                </a:lnTo>
                <a:lnTo>
                  <a:pt x="1686340" y="756080"/>
                </a:lnTo>
                <a:lnTo>
                  <a:pt x="1650489" y="728740"/>
                </a:lnTo>
                <a:lnTo>
                  <a:pt x="1621529" y="694367"/>
                </a:lnTo>
                <a:lnTo>
                  <a:pt x="1609449" y="674653"/>
                </a:lnTo>
                <a:lnTo>
                  <a:pt x="1598870" y="653311"/>
                </a:lnTo>
                <a:lnTo>
                  <a:pt x="1589719" y="630386"/>
                </a:lnTo>
                <a:lnTo>
                  <a:pt x="1581921" y="605921"/>
                </a:lnTo>
                <a:lnTo>
                  <a:pt x="1575402" y="579959"/>
                </a:lnTo>
                <a:lnTo>
                  <a:pt x="1570089" y="552543"/>
                </a:lnTo>
                <a:lnTo>
                  <a:pt x="1565908" y="523719"/>
                </a:lnTo>
                <a:lnTo>
                  <a:pt x="1562785" y="493528"/>
                </a:lnTo>
                <a:lnTo>
                  <a:pt x="1560645" y="462016"/>
                </a:lnTo>
                <a:lnTo>
                  <a:pt x="1559416" y="429223"/>
                </a:lnTo>
                <a:lnTo>
                  <a:pt x="1559022" y="395196"/>
                </a:lnTo>
                <a:lnTo>
                  <a:pt x="1559429" y="361314"/>
                </a:lnTo>
                <a:lnTo>
                  <a:pt x="1560695" y="328666"/>
                </a:lnTo>
                <a:lnTo>
                  <a:pt x="1562891" y="297298"/>
                </a:lnTo>
                <a:lnTo>
                  <a:pt x="1566088" y="267248"/>
                </a:lnTo>
                <a:lnTo>
                  <a:pt x="1570354" y="238562"/>
                </a:lnTo>
                <a:lnTo>
                  <a:pt x="1575759" y="211282"/>
                </a:lnTo>
                <a:lnTo>
                  <a:pt x="1582374" y="185452"/>
                </a:lnTo>
                <a:lnTo>
                  <a:pt x="1590268" y="161113"/>
                </a:lnTo>
                <a:lnTo>
                  <a:pt x="1599513" y="138310"/>
                </a:lnTo>
                <a:lnTo>
                  <a:pt x="1610176" y="117084"/>
                </a:lnTo>
                <a:lnTo>
                  <a:pt x="1622329" y="97478"/>
                </a:lnTo>
                <a:lnTo>
                  <a:pt x="1651382" y="63301"/>
                </a:lnTo>
                <a:lnTo>
                  <a:pt x="1687233" y="36123"/>
                </a:lnTo>
                <a:lnTo>
                  <a:pt x="1707882" y="25265"/>
                </a:lnTo>
                <a:lnTo>
                  <a:pt x="1730440" y="16284"/>
                </a:lnTo>
                <a:lnTo>
                  <a:pt x="1754977" y="9224"/>
                </a:lnTo>
                <a:lnTo>
                  <a:pt x="1781563" y="4130"/>
                </a:lnTo>
                <a:lnTo>
                  <a:pt x="1810268" y="1040"/>
                </a:lnTo>
                <a:close/>
                <a:moveTo>
                  <a:pt x="5029634" y="1"/>
                </a:moveTo>
                <a:lnTo>
                  <a:pt x="5060528" y="1040"/>
                </a:lnTo>
                <a:lnTo>
                  <a:pt x="5089233" y="4128"/>
                </a:lnTo>
                <a:lnTo>
                  <a:pt x="5115819" y="9224"/>
                </a:lnTo>
                <a:lnTo>
                  <a:pt x="5140355" y="16283"/>
                </a:lnTo>
                <a:lnTo>
                  <a:pt x="5162912" y="25263"/>
                </a:lnTo>
                <a:lnTo>
                  <a:pt x="5183562" y="36121"/>
                </a:lnTo>
                <a:lnTo>
                  <a:pt x="5219411" y="63300"/>
                </a:lnTo>
                <a:lnTo>
                  <a:pt x="5248464" y="97477"/>
                </a:lnTo>
                <a:lnTo>
                  <a:pt x="5260616" y="117083"/>
                </a:lnTo>
                <a:lnTo>
                  <a:pt x="5271279" y="138308"/>
                </a:lnTo>
                <a:lnTo>
                  <a:pt x="5280522" y="161112"/>
                </a:lnTo>
                <a:lnTo>
                  <a:pt x="5288418" y="185450"/>
                </a:lnTo>
                <a:lnTo>
                  <a:pt x="5295032" y="211281"/>
                </a:lnTo>
                <a:lnTo>
                  <a:pt x="5300436" y="238560"/>
                </a:lnTo>
                <a:lnTo>
                  <a:pt x="5304703" y="267247"/>
                </a:lnTo>
                <a:lnTo>
                  <a:pt x="5307899" y="297296"/>
                </a:lnTo>
                <a:lnTo>
                  <a:pt x="5310095" y="328665"/>
                </a:lnTo>
                <a:lnTo>
                  <a:pt x="5311361" y="361313"/>
                </a:lnTo>
                <a:lnTo>
                  <a:pt x="5311768" y="395194"/>
                </a:lnTo>
                <a:lnTo>
                  <a:pt x="5311382" y="429222"/>
                </a:lnTo>
                <a:lnTo>
                  <a:pt x="5310170" y="462014"/>
                </a:lnTo>
                <a:lnTo>
                  <a:pt x="5308058" y="493527"/>
                </a:lnTo>
                <a:lnTo>
                  <a:pt x="5304972" y="523718"/>
                </a:lnTo>
                <a:lnTo>
                  <a:pt x="5300834" y="552543"/>
                </a:lnTo>
                <a:lnTo>
                  <a:pt x="5295566" y="579958"/>
                </a:lnTo>
                <a:lnTo>
                  <a:pt x="5289096" y="605920"/>
                </a:lnTo>
                <a:lnTo>
                  <a:pt x="5281347" y="630385"/>
                </a:lnTo>
                <a:lnTo>
                  <a:pt x="5272242" y="653311"/>
                </a:lnTo>
                <a:lnTo>
                  <a:pt x="5261706" y="674652"/>
                </a:lnTo>
                <a:lnTo>
                  <a:pt x="5249663" y="694367"/>
                </a:lnTo>
                <a:lnTo>
                  <a:pt x="5220750" y="728739"/>
                </a:lnTo>
                <a:lnTo>
                  <a:pt x="5184899" y="756079"/>
                </a:lnTo>
                <a:lnTo>
                  <a:pt x="5164180" y="767004"/>
                </a:lnTo>
                <a:lnTo>
                  <a:pt x="5141500" y="776040"/>
                </a:lnTo>
                <a:lnTo>
                  <a:pt x="5116782" y="783144"/>
                </a:lnTo>
                <a:lnTo>
                  <a:pt x="5089948" y="788272"/>
                </a:lnTo>
                <a:lnTo>
                  <a:pt x="5060925" y="791381"/>
                </a:lnTo>
                <a:lnTo>
                  <a:pt x="5029634" y="792426"/>
                </a:lnTo>
                <a:lnTo>
                  <a:pt x="5029634" y="733351"/>
                </a:lnTo>
                <a:lnTo>
                  <a:pt x="5059950" y="731988"/>
                </a:lnTo>
                <a:lnTo>
                  <a:pt x="5087358" y="727949"/>
                </a:lnTo>
                <a:lnTo>
                  <a:pt x="5111996" y="721305"/>
                </a:lnTo>
                <a:lnTo>
                  <a:pt x="5134005" y="712128"/>
                </a:lnTo>
                <a:lnTo>
                  <a:pt x="5170680" y="686465"/>
                </a:lnTo>
                <a:lnTo>
                  <a:pt x="5198489" y="651539"/>
                </a:lnTo>
                <a:lnTo>
                  <a:pt x="5209414" y="630782"/>
                </a:lnTo>
                <a:lnTo>
                  <a:pt x="5218536" y="607925"/>
                </a:lnTo>
                <a:lnTo>
                  <a:pt x="5225994" y="583040"/>
                </a:lnTo>
                <a:lnTo>
                  <a:pt x="5231926" y="556200"/>
                </a:lnTo>
                <a:lnTo>
                  <a:pt x="5236470" y="527476"/>
                </a:lnTo>
                <a:lnTo>
                  <a:pt x="5239763" y="496942"/>
                </a:lnTo>
                <a:lnTo>
                  <a:pt x="5241944" y="464669"/>
                </a:lnTo>
                <a:lnTo>
                  <a:pt x="5243152" y="430729"/>
                </a:lnTo>
                <a:lnTo>
                  <a:pt x="5243524" y="395194"/>
                </a:lnTo>
                <a:lnTo>
                  <a:pt x="5243133" y="360008"/>
                </a:lnTo>
                <a:lnTo>
                  <a:pt x="5241870" y="326396"/>
                </a:lnTo>
                <a:lnTo>
                  <a:pt x="5239606" y="294430"/>
                </a:lnTo>
                <a:lnTo>
                  <a:pt x="5236210" y="264181"/>
                </a:lnTo>
                <a:lnTo>
                  <a:pt x="5231552" y="235722"/>
                </a:lnTo>
                <a:lnTo>
                  <a:pt x="5225501" y="209126"/>
                </a:lnTo>
                <a:lnTo>
                  <a:pt x="5217926" y="184463"/>
                </a:lnTo>
                <a:lnTo>
                  <a:pt x="5208696" y="161807"/>
                </a:lnTo>
                <a:lnTo>
                  <a:pt x="5197682" y="141229"/>
                </a:lnTo>
                <a:lnTo>
                  <a:pt x="5169776" y="106598"/>
                </a:lnTo>
                <a:lnTo>
                  <a:pt x="5133162" y="81148"/>
                </a:lnTo>
                <a:lnTo>
                  <a:pt x="5111264" y="72045"/>
                </a:lnTo>
                <a:lnTo>
                  <a:pt x="5086797" y="65454"/>
                </a:lnTo>
                <a:lnTo>
                  <a:pt x="5059632" y="61446"/>
                </a:lnTo>
                <a:lnTo>
                  <a:pt x="5029634" y="60095"/>
                </a:lnTo>
                <a:close/>
                <a:moveTo>
                  <a:pt x="1897218" y="0"/>
                </a:moveTo>
                <a:lnTo>
                  <a:pt x="1928111" y="1039"/>
                </a:lnTo>
                <a:lnTo>
                  <a:pt x="1956816" y="4128"/>
                </a:lnTo>
                <a:lnTo>
                  <a:pt x="1983402" y="9223"/>
                </a:lnTo>
                <a:lnTo>
                  <a:pt x="2007938" y="16282"/>
                </a:lnTo>
                <a:lnTo>
                  <a:pt x="2030496" y="25263"/>
                </a:lnTo>
                <a:lnTo>
                  <a:pt x="2051145" y="36121"/>
                </a:lnTo>
                <a:lnTo>
                  <a:pt x="2086994" y="63300"/>
                </a:lnTo>
                <a:lnTo>
                  <a:pt x="2116047" y="97477"/>
                </a:lnTo>
                <a:lnTo>
                  <a:pt x="2128200" y="117082"/>
                </a:lnTo>
                <a:lnTo>
                  <a:pt x="2138863" y="138308"/>
                </a:lnTo>
                <a:lnTo>
                  <a:pt x="2148106" y="161111"/>
                </a:lnTo>
                <a:lnTo>
                  <a:pt x="2156000" y="185450"/>
                </a:lnTo>
                <a:lnTo>
                  <a:pt x="2162615" y="211281"/>
                </a:lnTo>
                <a:lnTo>
                  <a:pt x="2168020" y="238560"/>
                </a:lnTo>
                <a:lnTo>
                  <a:pt x="2172286" y="267247"/>
                </a:lnTo>
                <a:lnTo>
                  <a:pt x="2175482" y="297296"/>
                </a:lnTo>
                <a:lnTo>
                  <a:pt x="2177678" y="328665"/>
                </a:lnTo>
                <a:lnTo>
                  <a:pt x="2178944" y="361313"/>
                </a:lnTo>
                <a:lnTo>
                  <a:pt x="2179350" y="395194"/>
                </a:lnTo>
                <a:lnTo>
                  <a:pt x="2178964" y="429222"/>
                </a:lnTo>
                <a:lnTo>
                  <a:pt x="2177753" y="462014"/>
                </a:lnTo>
                <a:lnTo>
                  <a:pt x="2175642" y="493527"/>
                </a:lnTo>
                <a:lnTo>
                  <a:pt x="2172554" y="523718"/>
                </a:lnTo>
                <a:lnTo>
                  <a:pt x="2168416" y="552542"/>
                </a:lnTo>
                <a:lnTo>
                  <a:pt x="2163149" y="579958"/>
                </a:lnTo>
                <a:lnTo>
                  <a:pt x="2156679" y="605919"/>
                </a:lnTo>
                <a:lnTo>
                  <a:pt x="2148929" y="630385"/>
                </a:lnTo>
                <a:lnTo>
                  <a:pt x="2139823" y="653310"/>
                </a:lnTo>
                <a:lnTo>
                  <a:pt x="2129287" y="674652"/>
                </a:lnTo>
                <a:lnTo>
                  <a:pt x="2117243" y="694366"/>
                </a:lnTo>
                <a:lnTo>
                  <a:pt x="2088331" y="728738"/>
                </a:lnTo>
                <a:lnTo>
                  <a:pt x="2052479" y="756079"/>
                </a:lnTo>
                <a:lnTo>
                  <a:pt x="2031761" y="767003"/>
                </a:lnTo>
                <a:lnTo>
                  <a:pt x="2009081" y="776039"/>
                </a:lnTo>
                <a:lnTo>
                  <a:pt x="1984362" y="783143"/>
                </a:lnTo>
                <a:lnTo>
                  <a:pt x="1957530" y="788271"/>
                </a:lnTo>
                <a:lnTo>
                  <a:pt x="1928507" y="791380"/>
                </a:lnTo>
                <a:lnTo>
                  <a:pt x="1897218" y="792425"/>
                </a:lnTo>
                <a:lnTo>
                  <a:pt x="1897218" y="733350"/>
                </a:lnTo>
                <a:lnTo>
                  <a:pt x="1927532" y="731987"/>
                </a:lnTo>
                <a:lnTo>
                  <a:pt x="1954939" y="727948"/>
                </a:lnTo>
                <a:lnTo>
                  <a:pt x="1979577" y="721304"/>
                </a:lnTo>
                <a:lnTo>
                  <a:pt x="2001585" y="712127"/>
                </a:lnTo>
                <a:lnTo>
                  <a:pt x="2038261" y="686465"/>
                </a:lnTo>
                <a:lnTo>
                  <a:pt x="2066070" y="651538"/>
                </a:lnTo>
                <a:lnTo>
                  <a:pt x="2076995" y="630781"/>
                </a:lnTo>
                <a:lnTo>
                  <a:pt x="2086118" y="607924"/>
                </a:lnTo>
                <a:lnTo>
                  <a:pt x="2093576" y="583039"/>
                </a:lnTo>
                <a:lnTo>
                  <a:pt x="2099508" y="556200"/>
                </a:lnTo>
                <a:lnTo>
                  <a:pt x="2104052" y="527476"/>
                </a:lnTo>
                <a:lnTo>
                  <a:pt x="2107346" y="496942"/>
                </a:lnTo>
                <a:lnTo>
                  <a:pt x="2109528" y="464669"/>
                </a:lnTo>
                <a:lnTo>
                  <a:pt x="2110736" y="430729"/>
                </a:lnTo>
                <a:lnTo>
                  <a:pt x="2111108" y="395194"/>
                </a:lnTo>
                <a:lnTo>
                  <a:pt x="2110716" y="360008"/>
                </a:lnTo>
                <a:lnTo>
                  <a:pt x="2109453" y="326396"/>
                </a:lnTo>
                <a:lnTo>
                  <a:pt x="2107190" y="294429"/>
                </a:lnTo>
                <a:lnTo>
                  <a:pt x="2103794" y="264181"/>
                </a:lnTo>
                <a:lnTo>
                  <a:pt x="2099136" y="235721"/>
                </a:lnTo>
                <a:lnTo>
                  <a:pt x="2093084" y="209125"/>
                </a:lnTo>
                <a:lnTo>
                  <a:pt x="2085509" y="184462"/>
                </a:lnTo>
                <a:lnTo>
                  <a:pt x="2076280" y="161806"/>
                </a:lnTo>
                <a:lnTo>
                  <a:pt x="2065265" y="141229"/>
                </a:lnTo>
                <a:lnTo>
                  <a:pt x="2037359" y="106598"/>
                </a:lnTo>
                <a:lnTo>
                  <a:pt x="2000745" y="81147"/>
                </a:lnTo>
                <a:lnTo>
                  <a:pt x="1978847" y="72045"/>
                </a:lnTo>
                <a:lnTo>
                  <a:pt x="1954380" y="65454"/>
                </a:lnTo>
                <a:lnTo>
                  <a:pt x="1927214" y="61446"/>
                </a:lnTo>
                <a:lnTo>
                  <a:pt x="1897218" y="60094"/>
                </a:lnTo>
                <a:close/>
              </a:path>
            </a:pathLst>
          </a:custGeom>
          <a:solidFill>
            <a:srgbClr val="88C66D"/>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latin typeface="+mn-lt"/>
              </a:defRPr>
            </a:lvl2pPr>
            <a:lvl3pPr marL="0" indent="0">
              <a:lnSpc>
                <a:spcPct val="100000"/>
              </a:lnSpc>
              <a:spcBef>
                <a:spcPts val="0"/>
              </a:spcBef>
              <a:spcAft>
                <a:spcPts val="0"/>
              </a:spcAft>
              <a:buNone/>
              <a:defRPr sz="1649">
                <a:latin typeface="+mn-lt"/>
              </a:defRPr>
            </a:lvl3pPr>
            <a:lvl4pPr marL="0" indent="0">
              <a:lnSpc>
                <a:spcPct val="100000"/>
              </a:lnSpc>
              <a:spcBef>
                <a:spcPts val="0"/>
              </a:spcBef>
              <a:spcAft>
                <a:spcPts val="0"/>
              </a:spcAft>
              <a:buNone/>
              <a:defRPr sz="1649">
                <a:latin typeface="+mn-lt"/>
              </a:defRPr>
            </a:lvl4pPr>
            <a:lvl5pPr marL="0" indent="0">
              <a:lnSpc>
                <a:spcPct val="100000"/>
              </a:lnSpc>
              <a:spcBef>
                <a:spcPts val="0"/>
              </a:spcBef>
              <a:spcAft>
                <a:spcPts val="0"/>
              </a:spcAft>
              <a:buNone/>
              <a:defRPr sz="1649">
                <a:latin typeface="+mn-lt"/>
              </a:defRPr>
            </a:lvl5pPr>
            <a:lvl6pPr marL="0" indent="0">
              <a:lnSpc>
                <a:spcPct val="100000"/>
              </a:lnSpc>
              <a:spcBef>
                <a:spcPts val="0"/>
              </a:spcBef>
              <a:spcAft>
                <a:spcPts val="0"/>
              </a:spcAft>
              <a:buNone/>
              <a:defRPr sz="1649">
                <a:latin typeface="+mn-lt"/>
              </a:defRPr>
            </a:lvl6pPr>
            <a:lvl7pPr marL="0" indent="0">
              <a:lnSpc>
                <a:spcPct val="100000"/>
              </a:lnSpc>
              <a:spcBef>
                <a:spcPts val="0"/>
              </a:spcBef>
              <a:spcAft>
                <a:spcPts val="0"/>
              </a:spcAft>
              <a:buNone/>
              <a:defRPr sz="1649">
                <a:latin typeface="+mn-lt"/>
              </a:defRPr>
            </a:lvl7pPr>
            <a:lvl8pPr marL="0" indent="0">
              <a:lnSpc>
                <a:spcPct val="100000"/>
              </a:lnSpc>
              <a:spcBef>
                <a:spcPts val="0"/>
              </a:spcBef>
              <a:spcAft>
                <a:spcPts val="0"/>
              </a:spcAft>
              <a:buNone/>
              <a:defRPr sz="1649">
                <a:latin typeface="+mn-lt"/>
              </a:defRPr>
            </a:lvl8pPr>
            <a:lvl9pPr marL="0" indent="0">
              <a:lnSpc>
                <a:spcPct val="100000"/>
              </a:lnSpc>
              <a:spcBef>
                <a:spcPts val="0"/>
              </a:spcBef>
              <a:spcAft>
                <a:spcPts val="0"/>
              </a:spcAft>
              <a:buNone/>
              <a:defRPr sz="1649">
                <a:latin typeface="+mn-lt"/>
              </a:defRPr>
            </a:lvl9pPr>
          </a:lstStyle>
          <a:p>
            <a:pPr lvl="0"/>
            <a:r>
              <a:rPr lang="da-DK" dirty="0"/>
              <a:t>.</a:t>
            </a:r>
          </a:p>
        </p:txBody>
      </p:sp>
      <p:sp>
        <p:nvSpPr>
          <p:cNvPr id="5" name="TextBox 1">
            <a:extLst>
              <a:ext uri="{FF2B5EF4-FFF2-40B4-BE49-F238E27FC236}">
                <a16:creationId xmlns:a16="http://schemas.microsoft.com/office/drawing/2014/main" id="{916E4058-CC2C-B0C0-BF3E-8F17149AAB1C}"/>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Mikro grafikken: Klik på Mikro grafikken, klik på Fyldfarve til figur, vælg farve fra Brugerdefinerede farvers anden række. </a:t>
            </a:r>
          </a:p>
        </p:txBody>
      </p:sp>
    </p:spTree>
    <p:extLst>
      <p:ext uri="{BB962C8B-B14F-4D97-AF65-F5344CB8AC3E}">
        <p14:creationId xmlns:p14="http://schemas.microsoft.com/office/powerpoint/2010/main" val="36362869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reaker C">
    <p:bg>
      <p:bgRef idx="1001">
        <a:schemeClr val="bg1"/>
      </p:bgRef>
    </p:bg>
    <p:spTree>
      <p:nvGrpSpPr>
        <p:cNvPr id="1" name=""/>
        <p:cNvGrpSpPr/>
        <p:nvPr/>
      </p:nvGrpSpPr>
      <p:grpSpPr>
        <a:xfrm>
          <a:off x="0" y="0"/>
          <a:ext cx="0" cy="0"/>
          <a:chOff x="0" y="0"/>
          <a:chExt cx="0" cy="0"/>
        </a:xfrm>
      </p:grpSpPr>
      <p:sp>
        <p:nvSpPr>
          <p:cNvPr id="7" name="Baggrund"/>
          <p:cNvSpPr/>
          <p:nvPr userDrawn="1"/>
        </p:nvSpPr>
        <p:spPr bwMode="white">
          <a:xfrm>
            <a:off x="0" y="0"/>
            <a:ext cx="20106079"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98" noProof="0" dirty="0" err="1"/>
          </a:p>
        </p:txBody>
      </p:sp>
      <p:sp>
        <p:nvSpPr>
          <p:cNvPr id="3" name="Subtitle 2"/>
          <p:cNvSpPr>
            <a:spLocks noGrp="1"/>
          </p:cNvSpPr>
          <p:nvPr>
            <p:ph type="subTitle" idx="1" hasCustomPrompt="1"/>
          </p:nvPr>
        </p:nvSpPr>
        <p:spPr>
          <a:xfrm>
            <a:off x="11750950" y="4461655"/>
            <a:ext cx="7467803" cy="593667"/>
          </a:xfrm>
        </p:spPr>
        <p:txBody>
          <a:bodyPr anchor="b" anchorCtr="0"/>
          <a:lstStyle>
            <a:lvl1pPr marL="0" indent="0" algn="l">
              <a:lnSpc>
                <a:spcPct val="100000"/>
              </a:lnSpc>
              <a:spcBef>
                <a:spcPts val="0"/>
              </a:spcBef>
              <a:spcAft>
                <a:spcPts val="0"/>
              </a:spcAft>
              <a:buFontTx/>
              <a:buNone/>
              <a:defRPr sz="2638">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2638" b="0">
                <a:solidFill>
                  <a:schemeClr val="bg1"/>
                </a:solidFill>
                <a:latin typeface="+mn-lt"/>
              </a:defRPr>
            </a:lvl9pPr>
          </a:lstStyle>
          <a:p>
            <a:r>
              <a:rPr lang="da-DK" dirty="0"/>
              <a:t>Klik for at tilføje sektionstitel</a:t>
            </a:r>
          </a:p>
        </p:txBody>
      </p:sp>
      <p:sp>
        <p:nvSpPr>
          <p:cNvPr id="2" name="Title 1"/>
          <p:cNvSpPr>
            <a:spLocks noGrp="1"/>
          </p:cNvSpPr>
          <p:nvPr>
            <p:ph type="ctrTitle" hasCustomPrompt="1"/>
          </p:nvPr>
        </p:nvSpPr>
        <p:spPr>
          <a:xfrm>
            <a:off x="11750952" y="5219788"/>
            <a:ext cx="7467803" cy="2048150"/>
          </a:xfrm>
        </p:spPr>
        <p:txBody>
          <a:bodyPr anchor="t" anchorCtr="0"/>
          <a:lstStyle>
            <a:lvl1pPr algn="l">
              <a:defRPr sz="5277">
                <a:solidFill>
                  <a:schemeClr val="bg1"/>
                </a:solidFill>
              </a:defRPr>
            </a:lvl1pPr>
          </a:lstStyle>
          <a:p>
            <a:r>
              <a:rPr lang="da-DK" dirty="0"/>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87C710D9-C93F-423E-B535-622B5249ACB1}" type="datetime2">
              <a:rPr lang="da-DK" smtClean="0"/>
              <a:t>4. september 2025</a:t>
            </a:fld>
            <a:endParaRPr lang="da-DK" dirty="0"/>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dirty="0"/>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31" name="Mikro grafik 1">
            <a:extLst>
              <a:ext uri="{FF2B5EF4-FFF2-40B4-BE49-F238E27FC236}">
                <a16:creationId xmlns:a16="http://schemas.microsoft.com/office/drawing/2014/main" id="{21B31AA2-91AA-1118-DBE5-7EAEED2ADD3A}"/>
              </a:ext>
            </a:extLst>
          </p:cNvPr>
          <p:cNvSpPr>
            <a:spLocks noGrp="1"/>
          </p:cNvSpPr>
          <p:nvPr>
            <p:ph type="body" sz="quarter" idx="18" hasCustomPrompt="1"/>
          </p:nvPr>
        </p:nvSpPr>
        <p:spPr>
          <a:xfrm>
            <a:off x="807760" y="2299222"/>
            <a:ext cx="8427480" cy="6710361"/>
          </a:xfrm>
          <a:custGeom>
            <a:avLst/>
            <a:gdLst>
              <a:gd name="connsiteX0" fmla="*/ 1358848 w 5110790"/>
              <a:gd name="connsiteY0" fmla="*/ 3644032 h 4069169"/>
              <a:gd name="connsiteX1" fmla="*/ 1439826 w 5110790"/>
              <a:gd name="connsiteY1" fmla="*/ 3644032 h 4069169"/>
              <a:gd name="connsiteX2" fmla="*/ 1554208 w 5110790"/>
              <a:gd name="connsiteY2" fmla="*/ 3853564 h 4069169"/>
              <a:gd name="connsiteX3" fmla="*/ 1437802 w 5110790"/>
              <a:gd name="connsiteY3" fmla="*/ 4069169 h 4069169"/>
              <a:gd name="connsiteX4" fmla="*/ 1358848 w 5110790"/>
              <a:gd name="connsiteY4" fmla="*/ 4069169 h 4069169"/>
              <a:gd name="connsiteX5" fmla="*/ 1458047 w 5110790"/>
              <a:gd name="connsiteY5" fmla="*/ 3883931 h 4069169"/>
              <a:gd name="connsiteX6" fmla="*/ 1068338 w 5110790"/>
              <a:gd name="connsiteY6" fmla="*/ 3883931 h 4069169"/>
              <a:gd name="connsiteX7" fmla="*/ 1068338 w 5110790"/>
              <a:gd name="connsiteY7" fmla="*/ 3819148 h 4069169"/>
              <a:gd name="connsiteX8" fmla="*/ 1456022 w 5110790"/>
              <a:gd name="connsiteY8" fmla="*/ 3819148 h 4069169"/>
              <a:gd name="connsiteX9" fmla="*/ 3579243 w 5110790"/>
              <a:gd name="connsiteY9" fmla="*/ 3101476 h 4069169"/>
              <a:gd name="connsiteX10" fmla="*/ 3604850 w 5110790"/>
              <a:gd name="connsiteY10" fmla="*/ 3103707 h 4069169"/>
              <a:gd name="connsiteX11" fmla="*/ 3624668 w 5110790"/>
              <a:gd name="connsiteY11" fmla="*/ 3111725 h 4069169"/>
              <a:gd name="connsiteX12" fmla="*/ 3637463 w 5110790"/>
              <a:gd name="connsiteY12" fmla="*/ 3127526 h 4069169"/>
              <a:gd name="connsiteX13" fmla="*/ 3642002 w 5110790"/>
              <a:gd name="connsiteY13" fmla="*/ 3153100 h 4069169"/>
              <a:gd name="connsiteX14" fmla="*/ 3637463 w 5110790"/>
              <a:gd name="connsiteY14" fmla="*/ 3179845 h 4069169"/>
              <a:gd name="connsiteX15" fmla="*/ 3624668 w 5110790"/>
              <a:gd name="connsiteY15" fmla="*/ 3196247 h 4069169"/>
              <a:gd name="connsiteX16" fmla="*/ 3604850 w 5110790"/>
              <a:gd name="connsiteY16" fmla="*/ 3204487 h 4069169"/>
              <a:gd name="connsiteX17" fmla="*/ 3579243 w 5110790"/>
              <a:gd name="connsiteY17" fmla="*/ 3206749 h 4069169"/>
              <a:gd name="connsiteX18" fmla="*/ 3553637 w 5110790"/>
              <a:gd name="connsiteY18" fmla="*/ 3204487 h 4069169"/>
              <a:gd name="connsiteX19" fmla="*/ 3533820 w 5110790"/>
              <a:gd name="connsiteY19" fmla="*/ 3196247 h 4069169"/>
              <a:gd name="connsiteX20" fmla="*/ 3521024 w 5110790"/>
              <a:gd name="connsiteY20" fmla="*/ 3179845 h 4069169"/>
              <a:gd name="connsiteX21" fmla="*/ 3516485 w 5110790"/>
              <a:gd name="connsiteY21" fmla="*/ 3153100 h 4069169"/>
              <a:gd name="connsiteX22" fmla="*/ 3521166 w 5110790"/>
              <a:gd name="connsiteY22" fmla="*/ 3127526 h 4069169"/>
              <a:gd name="connsiteX23" fmla="*/ 3534199 w 5110790"/>
              <a:gd name="connsiteY23" fmla="*/ 3111725 h 4069169"/>
              <a:gd name="connsiteX24" fmla="*/ 3554064 w 5110790"/>
              <a:gd name="connsiteY24" fmla="*/ 3103707 h 4069169"/>
              <a:gd name="connsiteX25" fmla="*/ 1609095 w 5110790"/>
              <a:gd name="connsiteY25" fmla="*/ 3101476 h 4069169"/>
              <a:gd name="connsiteX26" fmla="*/ 1634701 w 5110790"/>
              <a:gd name="connsiteY26" fmla="*/ 3103707 h 4069169"/>
              <a:gd name="connsiteX27" fmla="*/ 1654519 w 5110790"/>
              <a:gd name="connsiteY27" fmla="*/ 3111725 h 4069169"/>
              <a:gd name="connsiteX28" fmla="*/ 1667313 w 5110790"/>
              <a:gd name="connsiteY28" fmla="*/ 3127526 h 4069169"/>
              <a:gd name="connsiteX29" fmla="*/ 1671852 w 5110790"/>
              <a:gd name="connsiteY29" fmla="*/ 3153100 h 4069169"/>
              <a:gd name="connsiteX30" fmla="*/ 1667313 w 5110790"/>
              <a:gd name="connsiteY30" fmla="*/ 3179845 h 4069169"/>
              <a:gd name="connsiteX31" fmla="*/ 1654519 w 5110790"/>
              <a:gd name="connsiteY31" fmla="*/ 3196247 h 4069169"/>
              <a:gd name="connsiteX32" fmla="*/ 1634701 w 5110790"/>
              <a:gd name="connsiteY32" fmla="*/ 3204487 h 4069169"/>
              <a:gd name="connsiteX33" fmla="*/ 1609095 w 5110790"/>
              <a:gd name="connsiteY33" fmla="*/ 3206749 h 4069169"/>
              <a:gd name="connsiteX34" fmla="*/ 1583490 w 5110790"/>
              <a:gd name="connsiteY34" fmla="*/ 3204487 h 4069169"/>
              <a:gd name="connsiteX35" fmla="*/ 1563672 w 5110790"/>
              <a:gd name="connsiteY35" fmla="*/ 3196247 h 4069169"/>
              <a:gd name="connsiteX36" fmla="*/ 1550877 w 5110790"/>
              <a:gd name="connsiteY36" fmla="*/ 3179845 h 4069169"/>
              <a:gd name="connsiteX37" fmla="*/ 1546338 w 5110790"/>
              <a:gd name="connsiteY37" fmla="*/ 3153100 h 4069169"/>
              <a:gd name="connsiteX38" fmla="*/ 1551020 w 5110790"/>
              <a:gd name="connsiteY38" fmla="*/ 3127526 h 4069169"/>
              <a:gd name="connsiteX39" fmla="*/ 1564052 w 5110790"/>
              <a:gd name="connsiteY39" fmla="*/ 3111725 h 4069169"/>
              <a:gd name="connsiteX40" fmla="*/ 1583917 w 5110790"/>
              <a:gd name="connsiteY40" fmla="*/ 3103707 h 4069169"/>
              <a:gd name="connsiteX41" fmla="*/ 3579243 w 5110790"/>
              <a:gd name="connsiteY41" fmla="*/ 2676340 h 4069169"/>
              <a:gd name="connsiteX42" fmla="*/ 3604850 w 5110790"/>
              <a:gd name="connsiteY42" fmla="*/ 2678443 h 4069169"/>
              <a:gd name="connsiteX43" fmla="*/ 3624668 w 5110790"/>
              <a:gd name="connsiteY43" fmla="*/ 2686335 h 4069169"/>
              <a:gd name="connsiteX44" fmla="*/ 3637463 w 5110790"/>
              <a:gd name="connsiteY44" fmla="*/ 2702388 h 4069169"/>
              <a:gd name="connsiteX45" fmla="*/ 3642002 w 5110790"/>
              <a:gd name="connsiteY45" fmla="*/ 2728976 h 4069169"/>
              <a:gd name="connsiteX46" fmla="*/ 3637463 w 5110790"/>
              <a:gd name="connsiteY46" fmla="*/ 2754708 h 4069169"/>
              <a:gd name="connsiteX47" fmla="*/ 3624668 w 5110790"/>
              <a:gd name="connsiteY47" fmla="*/ 2770857 h 4069169"/>
              <a:gd name="connsiteX48" fmla="*/ 3604850 w 5110790"/>
              <a:gd name="connsiteY48" fmla="*/ 2779223 h 4069169"/>
              <a:gd name="connsiteX49" fmla="*/ 3579243 w 5110790"/>
              <a:gd name="connsiteY49" fmla="*/ 2781612 h 4069169"/>
              <a:gd name="connsiteX50" fmla="*/ 3554223 w 5110790"/>
              <a:gd name="connsiteY50" fmla="*/ 2779223 h 4069169"/>
              <a:gd name="connsiteX51" fmla="*/ 3534706 w 5110790"/>
              <a:gd name="connsiteY51" fmla="*/ 2770857 h 4069169"/>
              <a:gd name="connsiteX52" fmla="*/ 3522021 w 5110790"/>
              <a:gd name="connsiteY52" fmla="*/ 2754708 h 4069169"/>
              <a:gd name="connsiteX53" fmla="*/ 3517498 w 5110790"/>
              <a:gd name="connsiteY53" fmla="*/ 2728976 h 4069169"/>
              <a:gd name="connsiteX54" fmla="*/ 3522021 w 5110790"/>
              <a:gd name="connsiteY54" fmla="*/ 2702388 h 4069169"/>
              <a:gd name="connsiteX55" fmla="*/ 3534706 w 5110790"/>
              <a:gd name="connsiteY55" fmla="*/ 2686335 h 4069169"/>
              <a:gd name="connsiteX56" fmla="*/ 3554223 w 5110790"/>
              <a:gd name="connsiteY56" fmla="*/ 2678443 h 4069169"/>
              <a:gd name="connsiteX57" fmla="*/ 1609095 w 5110790"/>
              <a:gd name="connsiteY57" fmla="*/ 2676340 h 4069169"/>
              <a:gd name="connsiteX58" fmla="*/ 1634701 w 5110790"/>
              <a:gd name="connsiteY58" fmla="*/ 2678443 h 4069169"/>
              <a:gd name="connsiteX59" fmla="*/ 1654519 w 5110790"/>
              <a:gd name="connsiteY59" fmla="*/ 2686335 h 4069169"/>
              <a:gd name="connsiteX60" fmla="*/ 1667313 w 5110790"/>
              <a:gd name="connsiteY60" fmla="*/ 2702388 h 4069169"/>
              <a:gd name="connsiteX61" fmla="*/ 1671852 w 5110790"/>
              <a:gd name="connsiteY61" fmla="*/ 2728976 h 4069169"/>
              <a:gd name="connsiteX62" fmla="*/ 1667313 w 5110790"/>
              <a:gd name="connsiteY62" fmla="*/ 2754708 h 4069169"/>
              <a:gd name="connsiteX63" fmla="*/ 1654519 w 5110790"/>
              <a:gd name="connsiteY63" fmla="*/ 2770857 h 4069169"/>
              <a:gd name="connsiteX64" fmla="*/ 1634701 w 5110790"/>
              <a:gd name="connsiteY64" fmla="*/ 2779223 h 4069169"/>
              <a:gd name="connsiteX65" fmla="*/ 1609095 w 5110790"/>
              <a:gd name="connsiteY65" fmla="*/ 2781612 h 4069169"/>
              <a:gd name="connsiteX66" fmla="*/ 1584075 w 5110790"/>
              <a:gd name="connsiteY66" fmla="*/ 2779223 h 4069169"/>
              <a:gd name="connsiteX67" fmla="*/ 1564558 w 5110790"/>
              <a:gd name="connsiteY67" fmla="*/ 2770857 h 4069169"/>
              <a:gd name="connsiteX68" fmla="*/ 1551873 w 5110790"/>
              <a:gd name="connsiteY68" fmla="*/ 2754708 h 4069169"/>
              <a:gd name="connsiteX69" fmla="*/ 1547350 w 5110790"/>
              <a:gd name="connsiteY69" fmla="*/ 2728976 h 4069169"/>
              <a:gd name="connsiteX70" fmla="*/ 1551873 w 5110790"/>
              <a:gd name="connsiteY70" fmla="*/ 2702388 h 4069169"/>
              <a:gd name="connsiteX71" fmla="*/ 1564558 w 5110790"/>
              <a:gd name="connsiteY71" fmla="*/ 2686335 h 4069169"/>
              <a:gd name="connsiteX72" fmla="*/ 1584075 w 5110790"/>
              <a:gd name="connsiteY72" fmla="*/ 2678443 h 4069169"/>
              <a:gd name="connsiteX73" fmla="*/ 2879125 w 5110790"/>
              <a:gd name="connsiteY73" fmla="*/ 2481992 h 4069169"/>
              <a:gd name="connsiteX74" fmla="*/ 2911305 w 5110790"/>
              <a:gd name="connsiteY74" fmla="*/ 2483129 h 4069169"/>
              <a:gd name="connsiteX75" fmla="*/ 2941090 w 5110790"/>
              <a:gd name="connsiteY75" fmla="*/ 2486511 h 4069169"/>
              <a:gd name="connsiteX76" fmla="*/ 2968561 w 5110790"/>
              <a:gd name="connsiteY76" fmla="*/ 2492087 h 4069169"/>
              <a:gd name="connsiteX77" fmla="*/ 2993799 w 5110790"/>
              <a:gd name="connsiteY77" fmla="*/ 2499807 h 4069169"/>
              <a:gd name="connsiteX78" fmla="*/ 3016884 w 5110790"/>
              <a:gd name="connsiteY78" fmla="*/ 2509622 h 4069169"/>
              <a:gd name="connsiteX79" fmla="*/ 3037896 w 5110790"/>
              <a:gd name="connsiteY79" fmla="*/ 2521483 h 4069169"/>
              <a:gd name="connsiteX80" fmla="*/ 3056916 w 5110790"/>
              <a:gd name="connsiteY80" fmla="*/ 2535342 h 4069169"/>
              <a:gd name="connsiteX81" fmla="*/ 3074024 w 5110790"/>
              <a:gd name="connsiteY81" fmla="*/ 2551147 h 4069169"/>
              <a:gd name="connsiteX82" fmla="*/ 3089302 w 5110790"/>
              <a:gd name="connsiteY82" fmla="*/ 2568850 h 4069169"/>
              <a:gd name="connsiteX83" fmla="*/ 3102829 w 5110790"/>
              <a:gd name="connsiteY83" fmla="*/ 2588403 h 4069169"/>
              <a:gd name="connsiteX84" fmla="*/ 3114685 w 5110790"/>
              <a:gd name="connsiteY84" fmla="*/ 2609754 h 4069169"/>
              <a:gd name="connsiteX85" fmla="*/ 3124952 w 5110790"/>
              <a:gd name="connsiteY85" fmla="*/ 2632854 h 4069169"/>
              <a:gd name="connsiteX86" fmla="*/ 3133709 w 5110790"/>
              <a:gd name="connsiteY86" fmla="*/ 2657656 h 4069169"/>
              <a:gd name="connsiteX87" fmla="*/ 3141039 w 5110790"/>
              <a:gd name="connsiteY87" fmla="*/ 2684109 h 4069169"/>
              <a:gd name="connsiteX88" fmla="*/ 3147019 w 5110790"/>
              <a:gd name="connsiteY88" fmla="*/ 2712163 h 4069169"/>
              <a:gd name="connsiteX89" fmla="*/ 3151732 w 5110790"/>
              <a:gd name="connsiteY89" fmla="*/ 2741770 h 4069169"/>
              <a:gd name="connsiteX90" fmla="*/ 3155257 w 5110790"/>
              <a:gd name="connsiteY90" fmla="*/ 2772881 h 4069169"/>
              <a:gd name="connsiteX91" fmla="*/ 3157675 w 5110790"/>
              <a:gd name="connsiteY91" fmla="*/ 2805445 h 4069169"/>
              <a:gd name="connsiteX92" fmla="*/ 3159067 w 5110790"/>
              <a:gd name="connsiteY92" fmla="*/ 2839413 h 4069169"/>
              <a:gd name="connsiteX93" fmla="*/ 3159514 w 5110790"/>
              <a:gd name="connsiteY93" fmla="*/ 2874737 h 4069169"/>
              <a:gd name="connsiteX94" fmla="*/ 3159089 w 5110790"/>
              <a:gd name="connsiteY94" fmla="*/ 2910212 h 4069169"/>
              <a:gd name="connsiteX95" fmla="*/ 3157757 w 5110790"/>
              <a:gd name="connsiteY95" fmla="*/ 2944332 h 4069169"/>
              <a:gd name="connsiteX96" fmla="*/ 3155431 w 5110790"/>
              <a:gd name="connsiteY96" fmla="*/ 2977045 h 4069169"/>
              <a:gd name="connsiteX97" fmla="*/ 3152023 w 5110790"/>
              <a:gd name="connsiteY97" fmla="*/ 3008303 h 4069169"/>
              <a:gd name="connsiteX98" fmla="*/ 3147446 w 5110790"/>
              <a:gd name="connsiteY98" fmla="*/ 3038054 h 4069169"/>
              <a:gd name="connsiteX99" fmla="*/ 3141612 w 5110790"/>
              <a:gd name="connsiteY99" fmla="*/ 3066249 h 4069169"/>
              <a:gd name="connsiteX100" fmla="*/ 3134435 w 5110790"/>
              <a:gd name="connsiteY100" fmla="*/ 3092837 h 4069169"/>
              <a:gd name="connsiteX101" fmla="*/ 3125826 w 5110790"/>
              <a:gd name="connsiteY101" fmla="*/ 3117770 h 4069169"/>
              <a:gd name="connsiteX102" fmla="*/ 3115700 w 5110790"/>
              <a:gd name="connsiteY102" fmla="*/ 3140995 h 4069169"/>
              <a:gd name="connsiteX103" fmla="*/ 3103967 w 5110790"/>
              <a:gd name="connsiteY103" fmla="*/ 3162464 h 4069169"/>
              <a:gd name="connsiteX104" fmla="*/ 3090542 w 5110790"/>
              <a:gd name="connsiteY104" fmla="*/ 3182126 h 4069169"/>
              <a:gd name="connsiteX105" fmla="*/ 3075336 w 5110790"/>
              <a:gd name="connsiteY105" fmla="*/ 3199931 h 4069169"/>
              <a:gd name="connsiteX106" fmla="*/ 3058263 w 5110790"/>
              <a:gd name="connsiteY106" fmla="*/ 3215828 h 4069169"/>
              <a:gd name="connsiteX107" fmla="*/ 3039235 w 5110790"/>
              <a:gd name="connsiteY107" fmla="*/ 3229769 h 4069169"/>
              <a:gd name="connsiteX108" fmla="*/ 3018165 w 5110790"/>
              <a:gd name="connsiteY108" fmla="*/ 3241703 h 4069169"/>
              <a:gd name="connsiteX109" fmla="*/ 2994965 w 5110790"/>
              <a:gd name="connsiteY109" fmla="*/ 3251579 h 4069169"/>
              <a:gd name="connsiteX110" fmla="*/ 2969548 w 5110790"/>
              <a:gd name="connsiteY110" fmla="*/ 3259347 h 4069169"/>
              <a:gd name="connsiteX111" fmla="*/ 2941828 w 5110790"/>
              <a:gd name="connsiteY111" fmla="*/ 3264959 h 4069169"/>
              <a:gd name="connsiteX112" fmla="*/ 2911716 w 5110790"/>
              <a:gd name="connsiteY112" fmla="*/ 3268362 h 4069169"/>
              <a:gd name="connsiteX113" fmla="*/ 2879125 w 5110790"/>
              <a:gd name="connsiteY113" fmla="*/ 3269508 h 4069169"/>
              <a:gd name="connsiteX114" fmla="*/ 2879125 w 5110790"/>
              <a:gd name="connsiteY114" fmla="*/ 3210798 h 4069169"/>
              <a:gd name="connsiteX115" fmla="*/ 2909252 w 5110790"/>
              <a:gd name="connsiteY115" fmla="*/ 3209444 h 4069169"/>
              <a:gd name="connsiteX116" fmla="*/ 2936490 w 5110790"/>
              <a:gd name="connsiteY116" fmla="*/ 3205429 h 4069169"/>
              <a:gd name="connsiteX117" fmla="*/ 2960977 w 5110790"/>
              <a:gd name="connsiteY117" fmla="*/ 3198827 h 4069169"/>
              <a:gd name="connsiteX118" fmla="*/ 2982849 w 5110790"/>
              <a:gd name="connsiteY118" fmla="*/ 3189707 h 4069169"/>
              <a:gd name="connsiteX119" fmla="*/ 3019298 w 5110790"/>
              <a:gd name="connsiteY119" fmla="*/ 3164203 h 4069169"/>
              <a:gd name="connsiteX120" fmla="*/ 3046935 w 5110790"/>
              <a:gd name="connsiteY120" fmla="*/ 3129493 h 4069169"/>
              <a:gd name="connsiteX121" fmla="*/ 3057792 w 5110790"/>
              <a:gd name="connsiteY121" fmla="*/ 3108864 h 4069169"/>
              <a:gd name="connsiteX122" fmla="*/ 3066859 w 5110790"/>
              <a:gd name="connsiteY122" fmla="*/ 3086149 h 4069169"/>
              <a:gd name="connsiteX123" fmla="*/ 3074271 w 5110790"/>
              <a:gd name="connsiteY123" fmla="*/ 3061419 h 4069169"/>
              <a:gd name="connsiteX124" fmla="*/ 3080167 w 5110790"/>
              <a:gd name="connsiteY124" fmla="*/ 3034745 h 4069169"/>
              <a:gd name="connsiteX125" fmla="*/ 3084682 w 5110790"/>
              <a:gd name="connsiteY125" fmla="*/ 3006199 h 4069169"/>
              <a:gd name="connsiteX126" fmla="*/ 3087956 w 5110790"/>
              <a:gd name="connsiteY126" fmla="*/ 2975855 h 4069169"/>
              <a:gd name="connsiteX127" fmla="*/ 3090124 w 5110790"/>
              <a:gd name="connsiteY127" fmla="*/ 2943781 h 4069169"/>
              <a:gd name="connsiteX128" fmla="*/ 3091324 w 5110790"/>
              <a:gd name="connsiteY128" fmla="*/ 2910051 h 4069169"/>
              <a:gd name="connsiteX129" fmla="*/ 3091694 w 5110790"/>
              <a:gd name="connsiteY129" fmla="*/ 2874737 h 4069169"/>
              <a:gd name="connsiteX130" fmla="*/ 3091305 w 5110790"/>
              <a:gd name="connsiteY130" fmla="*/ 2839769 h 4069169"/>
              <a:gd name="connsiteX131" fmla="*/ 3090050 w 5110790"/>
              <a:gd name="connsiteY131" fmla="*/ 2806365 h 4069169"/>
              <a:gd name="connsiteX132" fmla="*/ 3087800 w 5110790"/>
              <a:gd name="connsiteY132" fmla="*/ 2774596 h 4069169"/>
              <a:gd name="connsiteX133" fmla="*/ 3084425 w 5110790"/>
              <a:gd name="connsiteY133" fmla="*/ 2744535 h 4069169"/>
              <a:gd name="connsiteX134" fmla="*/ 3079795 w 5110790"/>
              <a:gd name="connsiteY134" fmla="*/ 2716252 h 4069169"/>
              <a:gd name="connsiteX135" fmla="*/ 3073782 w 5110790"/>
              <a:gd name="connsiteY135" fmla="*/ 2689820 h 4069169"/>
              <a:gd name="connsiteX136" fmla="*/ 3066253 w 5110790"/>
              <a:gd name="connsiteY136" fmla="*/ 2665311 h 4069169"/>
              <a:gd name="connsiteX137" fmla="*/ 3057081 w 5110790"/>
              <a:gd name="connsiteY137" fmla="*/ 2642795 h 4069169"/>
              <a:gd name="connsiteX138" fmla="*/ 3046134 w 5110790"/>
              <a:gd name="connsiteY138" fmla="*/ 2622345 h 4069169"/>
              <a:gd name="connsiteX139" fmla="*/ 3018400 w 5110790"/>
              <a:gd name="connsiteY139" fmla="*/ 2587929 h 4069169"/>
              <a:gd name="connsiteX140" fmla="*/ 2982013 w 5110790"/>
              <a:gd name="connsiteY140" fmla="*/ 2562635 h 4069169"/>
              <a:gd name="connsiteX141" fmla="*/ 2960250 w 5110790"/>
              <a:gd name="connsiteY141" fmla="*/ 2553590 h 4069169"/>
              <a:gd name="connsiteX142" fmla="*/ 2935934 w 5110790"/>
              <a:gd name="connsiteY142" fmla="*/ 2547039 h 4069169"/>
              <a:gd name="connsiteX143" fmla="*/ 2908936 w 5110790"/>
              <a:gd name="connsiteY143" fmla="*/ 2543056 h 4069169"/>
              <a:gd name="connsiteX144" fmla="*/ 2879125 w 5110790"/>
              <a:gd name="connsiteY144" fmla="*/ 2541713 h 4069169"/>
              <a:gd name="connsiteX145" fmla="*/ 2565698 w 5110790"/>
              <a:gd name="connsiteY145" fmla="*/ 2481992 h 4069169"/>
              <a:gd name="connsiteX146" fmla="*/ 2565698 w 5110790"/>
              <a:gd name="connsiteY146" fmla="*/ 2541713 h 4069169"/>
              <a:gd name="connsiteX147" fmla="*/ 2536056 w 5110790"/>
              <a:gd name="connsiteY147" fmla="*/ 2543056 h 4069169"/>
              <a:gd name="connsiteX148" fmla="*/ 2509206 w 5110790"/>
              <a:gd name="connsiteY148" fmla="*/ 2547039 h 4069169"/>
              <a:gd name="connsiteX149" fmla="*/ 2485020 w 5110790"/>
              <a:gd name="connsiteY149" fmla="*/ 2553590 h 4069169"/>
              <a:gd name="connsiteX150" fmla="*/ 2463369 w 5110790"/>
              <a:gd name="connsiteY150" fmla="*/ 2562635 h 4069169"/>
              <a:gd name="connsiteX151" fmla="*/ 2427161 w 5110790"/>
              <a:gd name="connsiteY151" fmla="*/ 2587929 h 4069169"/>
              <a:gd name="connsiteX152" fmla="*/ 2399551 w 5110790"/>
              <a:gd name="connsiteY152" fmla="*/ 2622345 h 4069169"/>
              <a:gd name="connsiteX153" fmla="*/ 2388649 w 5110790"/>
              <a:gd name="connsiteY153" fmla="*/ 2642795 h 4069169"/>
              <a:gd name="connsiteX154" fmla="*/ 2379511 w 5110790"/>
              <a:gd name="connsiteY154" fmla="*/ 2665311 h 4069169"/>
              <a:gd name="connsiteX155" fmla="*/ 2372009 w 5110790"/>
              <a:gd name="connsiteY155" fmla="*/ 2689820 h 4069169"/>
              <a:gd name="connsiteX156" fmla="*/ 2366014 w 5110790"/>
              <a:gd name="connsiteY156" fmla="*/ 2716252 h 4069169"/>
              <a:gd name="connsiteX157" fmla="*/ 2361397 w 5110790"/>
              <a:gd name="connsiteY157" fmla="*/ 2744535 h 4069169"/>
              <a:gd name="connsiteX158" fmla="*/ 2358029 w 5110790"/>
              <a:gd name="connsiteY158" fmla="*/ 2774596 h 4069169"/>
              <a:gd name="connsiteX159" fmla="*/ 2355783 w 5110790"/>
              <a:gd name="connsiteY159" fmla="*/ 2806365 h 4069169"/>
              <a:gd name="connsiteX160" fmla="*/ 2354530 w 5110790"/>
              <a:gd name="connsiteY160" fmla="*/ 2839769 h 4069169"/>
              <a:gd name="connsiteX161" fmla="*/ 2354141 w 5110790"/>
              <a:gd name="connsiteY161" fmla="*/ 2874737 h 4069169"/>
              <a:gd name="connsiteX162" fmla="*/ 2354520 w 5110790"/>
              <a:gd name="connsiteY162" fmla="*/ 2910051 h 4069169"/>
              <a:gd name="connsiteX163" fmla="*/ 2355746 w 5110790"/>
              <a:gd name="connsiteY163" fmla="*/ 2943781 h 4069169"/>
              <a:gd name="connsiteX164" fmla="*/ 2357952 w 5110790"/>
              <a:gd name="connsiteY164" fmla="*/ 2975855 h 4069169"/>
              <a:gd name="connsiteX165" fmla="*/ 2361268 w 5110790"/>
              <a:gd name="connsiteY165" fmla="*/ 3006199 h 4069169"/>
              <a:gd name="connsiteX166" fmla="*/ 2365828 w 5110790"/>
              <a:gd name="connsiteY166" fmla="*/ 3034745 h 4069169"/>
              <a:gd name="connsiteX167" fmla="*/ 2371764 w 5110790"/>
              <a:gd name="connsiteY167" fmla="*/ 3061419 h 4069169"/>
              <a:gd name="connsiteX168" fmla="*/ 2379208 w 5110790"/>
              <a:gd name="connsiteY168" fmla="*/ 3086149 h 4069169"/>
              <a:gd name="connsiteX169" fmla="*/ 2388293 w 5110790"/>
              <a:gd name="connsiteY169" fmla="*/ 3108864 h 4069169"/>
              <a:gd name="connsiteX170" fmla="*/ 2399150 w 5110790"/>
              <a:gd name="connsiteY170" fmla="*/ 3129493 h 4069169"/>
              <a:gd name="connsiteX171" fmla="*/ 2426712 w 5110790"/>
              <a:gd name="connsiteY171" fmla="*/ 3164203 h 4069169"/>
              <a:gd name="connsiteX172" fmla="*/ 2462952 w 5110790"/>
              <a:gd name="connsiteY172" fmla="*/ 3189707 h 4069169"/>
              <a:gd name="connsiteX173" fmla="*/ 2484656 w 5110790"/>
              <a:gd name="connsiteY173" fmla="*/ 3198827 h 4069169"/>
              <a:gd name="connsiteX174" fmla="*/ 2508928 w 5110790"/>
              <a:gd name="connsiteY174" fmla="*/ 3205429 h 4069169"/>
              <a:gd name="connsiteX175" fmla="*/ 2535898 w 5110790"/>
              <a:gd name="connsiteY175" fmla="*/ 3209444 h 4069169"/>
              <a:gd name="connsiteX176" fmla="*/ 2565698 w 5110790"/>
              <a:gd name="connsiteY176" fmla="*/ 3210798 h 4069169"/>
              <a:gd name="connsiteX177" fmla="*/ 2565698 w 5110790"/>
              <a:gd name="connsiteY177" fmla="*/ 3269508 h 4069169"/>
              <a:gd name="connsiteX178" fmla="*/ 2533244 w 5110790"/>
              <a:gd name="connsiteY178" fmla="*/ 3268362 h 4069169"/>
              <a:gd name="connsiteX179" fmla="*/ 2503241 w 5110790"/>
              <a:gd name="connsiteY179" fmla="*/ 3264959 h 4069169"/>
              <a:gd name="connsiteX180" fmla="*/ 2475603 w 5110790"/>
              <a:gd name="connsiteY180" fmla="*/ 3259347 h 4069169"/>
              <a:gd name="connsiteX181" fmla="*/ 2450247 w 5110790"/>
              <a:gd name="connsiteY181" fmla="*/ 3251579 h 4069169"/>
              <a:gd name="connsiteX182" fmla="*/ 2427085 w 5110790"/>
              <a:gd name="connsiteY182" fmla="*/ 3241703 h 4069169"/>
              <a:gd name="connsiteX183" fmla="*/ 2406034 w 5110790"/>
              <a:gd name="connsiteY183" fmla="*/ 3229769 h 4069169"/>
              <a:gd name="connsiteX184" fmla="*/ 2387009 w 5110790"/>
              <a:gd name="connsiteY184" fmla="*/ 3215828 h 4069169"/>
              <a:gd name="connsiteX185" fmla="*/ 2369924 w 5110790"/>
              <a:gd name="connsiteY185" fmla="*/ 3199931 h 4069169"/>
              <a:gd name="connsiteX186" fmla="*/ 2354694 w 5110790"/>
              <a:gd name="connsiteY186" fmla="*/ 3182126 h 4069169"/>
              <a:gd name="connsiteX187" fmla="*/ 2341235 w 5110790"/>
              <a:gd name="connsiteY187" fmla="*/ 3162464 h 4069169"/>
              <a:gd name="connsiteX188" fmla="*/ 2329461 w 5110790"/>
              <a:gd name="connsiteY188" fmla="*/ 3140995 h 4069169"/>
              <a:gd name="connsiteX189" fmla="*/ 2319288 w 5110790"/>
              <a:gd name="connsiteY189" fmla="*/ 3117770 h 4069169"/>
              <a:gd name="connsiteX190" fmla="*/ 2310630 w 5110790"/>
              <a:gd name="connsiteY190" fmla="*/ 3092837 h 4069169"/>
              <a:gd name="connsiteX191" fmla="*/ 2303402 w 5110790"/>
              <a:gd name="connsiteY191" fmla="*/ 3066249 h 4069169"/>
              <a:gd name="connsiteX192" fmla="*/ 2297519 w 5110790"/>
              <a:gd name="connsiteY192" fmla="*/ 3038054 h 4069169"/>
              <a:gd name="connsiteX193" fmla="*/ 2292897 w 5110790"/>
              <a:gd name="connsiteY193" fmla="*/ 3008303 h 4069169"/>
              <a:gd name="connsiteX194" fmla="*/ 2289449 w 5110790"/>
              <a:gd name="connsiteY194" fmla="*/ 2977045 h 4069169"/>
              <a:gd name="connsiteX195" fmla="*/ 2287092 w 5110790"/>
              <a:gd name="connsiteY195" fmla="*/ 2944332 h 4069169"/>
              <a:gd name="connsiteX196" fmla="*/ 2285740 w 5110790"/>
              <a:gd name="connsiteY196" fmla="*/ 2910212 h 4069169"/>
              <a:gd name="connsiteX197" fmla="*/ 2285309 w 5110790"/>
              <a:gd name="connsiteY197" fmla="*/ 2874737 h 4069169"/>
              <a:gd name="connsiteX198" fmla="*/ 2285755 w 5110790"/>
              <a:gd name="connsiteY198" fmla="*/ 2839413 h 4069169"/>
              <a:gd name="connsiteX199" fmla="*/ 2287147 w 5110790"/>
              <a:gd name="connsiteY199" fmla="*/ 2805445 h 4069169"/>
              <a:gd name="connsiteX200" fmla="*/ 2289566 w 5110790"/>
              <a:gd name="connsiteY200" fmla="*/ 2772881 h 4069169"/>
              <a:gd name="connsiteX201" fmla="*/ 2293091 w 5110790"/>
              <a:gd name="connsiteY201" fmla="*/ 2741770 h 4069169"/>
              <a:gd name="connsiteX202" fmla="*/ 2297804 w 5110790"/>
              <a:gd name="connsiteY202" fmla="*/ 2712163 h 4069169"/>
              <a:gd name="connsiteX203" fmla="*/ 2303784 w 5110790"/>
              <a:gd name="connsiteY203" fmla="*/ 2684109 h 4069169"/>
              <a:gd name="connsiteX204" fmla="*/ 2311113 w 5110790"/>
              <a:gd name="connsiteY204" fmla="*/ 2657656 h 4069169"/>
              <a:gd name="connsiteX205" fmla="*/ 2319870 w 5110790"/>
              <a:gd name="connsiteY205" fmla="*/ 2632854 h 4069169"/>
              <a:gd name="connsiteX206" fmla="*/ 2330137 w 5110790"/>
              <a:gd name="connsiteY206" fmla="*/ 2609754 h 4069169"/>
              <a:gd name="connsiteX207" fmla="*/ 2341994 w 5110790"/>
              <a:gd name="connsiteY207" fmla="*/ 2588403 h 4069169"/>
              <a:gd name="connsiteX208" fmla="*/ 2355521 w 5110790"/>
              <a:gd name="connsiteY208" fmla="*/ 2568850 h 4069169"/>
              <a:gd name="connsiteX209" fmla="*/ 2370798 w 5110790"/>
              <a:gd name="connsiteY209" fmla="*/ 2551147 h 4069169"/>
              <a:gd name="connsiteX210" fmla="*/ 2387907 w 5110790"/>
              <a:gd name="connsiteY210" fmla="*/ 2535342 h 4069169"/>
              <a:gd name="connsiteX211" fmla="*/ 2406927 w 5110790"/>
              <a:gd name="connsiteY211" fmla="*/ 2521483 h 4069169"/>
              <a:gd name="connsiteX212" fmla="*/ 2427939 w 5110790"/>
              <a:gd name="connsiteY212" fmla="*/ 2509622 h 4069169"/>
              <a:gd name="connsiteX213" fmla="*/ 2451024 w 5110790"/>
              <a:gd name="connsiteY213" fmla="*/ 2499807 h 4069169"/>
              <a:gd name="connsiteX214" fmla="*/ 2476262 w 5110790"/>
              <a:gd name="connsiteY214" fmla="*/ 2492087 h 4069169"/>
              <a:gd name="connsiteX215" fmla="*/ 2503733 w 5110790"/>
              <a:gd name="connsiteY215" fmla="*/ 2486511 h 4069169"/>
              <a:gd name="connsiteX216" fmla="*/ 2533518 w 5110790"/>
              <a:gd name="connsiteY216" fmla="*/ 2483129 h 4069169"/>
              <a:gd name="connsiteX217" fmla="*/ 4308476 w 5110790"/>
              <a:gd name="connsiteY217" fmla="*/ 2413668 h 4069169"/>
              <a:gd name="connsiteX218" fmla="*/ 4389455 w 5110790"/>
              <a:gd name="connsiteY218" fmla="*/ 2413668 h 4069169"/>
              <a:gd name="connsiteX219" fmla="*/ 4503836 w 5110790"/>
              <a:gd name="connsiteY219" fmla="*/ 2623200 h 4069169"/>
              <a:gd name="connsiteX220" fmla="*/ 4387430 w 5110790"/>
              <a:gd name="connsiteY220" fmla="*/ 2838804 h 4069169"/>
              <a:gd name="connsiteX221" fmla="*/ 4308476 w 5110790"/>
              <a:gd name="connsiteY221" fmla="*/ 2838804 h 4069169"/>
              <a:gd name="connsiteX222" fmla="*/ 4407674 w 5110790"/>
              <a:gd name="connsiteY222" fmla="*/ 2653567 h 4069169"/>
              <a:gd name="connsiteX223" fmla="*/ 4017966 w 5110790"/>
              <a:gd name="connsiteY223" fmla="*/ 2653567 h 4069169"/>
              <a:gd name="connsiteX224" fmla="*/ 4017966 w 5110790"/>
              <a:gd name="connsiteY224" fmla="*/ 2588784 h 4069169"/>
              <a:gd name="connsiteX225" fmla="*/ 4405650 w 5110790"/>
              <a:gd name="connsiteY225" fmla="*/ 2588784 h 4069169"/>
              <a:gd name="connsiteX226" fmla="*/ 2147951 w 5110790"/>
              <a:gd name="connsiteY226" fmla="*/ 2190467 h 4069169"/>
              <a:gd name="connsiteX227" fmla="*/ 2173557 w 5110790"/>
              <a:gd name="connsiteY227" fmla="*/ 2192697 h 4069169"/>
              <a:gd name="connsiteX228" fmla="*/ 2193375 w 5110790"/>
              <a:gd name="connsiteY228" fmla="*/ 2200715 h 4069169"/>
              <a:gd name="connsiteX229" fmla="*/ 2206169 w 5110790"/>
              <a:gd name="connsiteY229" fmla="*/ 2216516 h 4069169"/>
              <a:gd name="connsiteX230" fmla="*/ 2210708 w 5110790"/>
              <a:gd name="connsiteY230" fmla="*/ 2242090 h 4069169"/>
              <a:gd name="connsiteX231" fmla="*/ 2206169 w 5110790"/>
              <a:gd name="connsiteY231" fmla="*/ 2268835 h 4069169"/>
              <a:gd name="connsiteX232" fmla="*/ 2193375 w 5110790"/>
              <a:gd name="connsiteY232" fmla="*/ 2285237 h 4069169"/>
              <a:gd name="connsiteX233" fmla="*/ 2173557 w 5110790"/>
              <a:gd name="connsiteY233" fmla="*/ 2293477 h 4069169"/>
              <a:gd name="connsiteX234" fmla="*/ 2147951 w 5110790"/>
              <a:gd name="connsiteY234" fmla="*/ 2295739 h 4069169"/>
              <a:gd name="connsiteX235" fmla="*/ 2122345 w 5110790"/>
              <a:gd name="connsiteY235" fmla="*/ 2293477 h 4069169"/>
              <a:gd name="connsiteX236" fmla="*/ 2102527 w 5110790"/>
              <a:gd name="connsiteY236" fmla="*/ 2285237 h 4069169"/>
              <a:gd name="connsiteX237" fmla="*/ 2089732 w 5110790"/>
              <a:gd name="connsiteY237" fmla="*/ 2268835 h 4069169"/>
              <a:gd name="connsiteX238" fmla="*/ 2085193 w 5110790"/>
              <a:gd name="connsiteY238" fmla="*/ 2242090 h 4069169"/>
              <a:gd name="connsiteX239" fmla="*/ 2089874 w 5110790"/>
              <a:gd name="connsiteY239" fmla="*/ 2216516 h 4069169"/>
              <a:gd name="connsiteX240" fmla="*/ 2102907 w 5110790"/>
              <a:gd name="connsiteY240" fmla="*/ 2200715 h 4069169"/>
              <a:gd name="connsiteX241" fmla="*/ 2122772 w 5110790"/>
              <a:gd name="connsiteY241" fmla="*/ 2192697 h 4069169"/>
              <a:gd name="connsiteX242" fmla="*/ 784523 w 5110790"/>
              <a:gd name="connsiteY242" fmla="*/ 2190467 h 4069169"/>
              <a:gd name="connsiteX243" fmla="*/ 810128 w 5110790"/>
              <a:gd name="connsiteY243" fmla="*/ 2192697 h 4069169"/>
              <a:gd name="connsiteX244" fmla="*/ 829946 w 5110790"/>
              <a:gd name="connsiteY244" fmla="*/ 2200715 h 4069169"/>
              <a:gd name="connsiteX245" fmla="*/ 842741 w 5110790"/>
              <a:gd name="connsiteY245" fmla="*/ 2216516 h 4069169"/>
              <a:gd name="connsiteX246" fmla="*/ 847281 w 5110790"/>
              <a:gd name="connsiteY246" fmla="*/ 2242090 h 4069169"/>
              <a:gd name="connsiteX247" fmla="*/ 842741 w 5110790"/>
              <a:gd name="connsiteY247" fmla="*/ 2268835 h 4069169"/>
              <a:gd name="connsiteX248" fmla="*/ 829946 w 5110790"/>
              <a:gd name="connsiteY248" fmla="*/ 2285237 h 4069169"/>
              <a:gd name="connsiteX249" fmla="*/ 810128 w 5110790"/>
              <a:gd name="connsiteY249" fmla="*/ 2293477 h 4069169"/>
              <a:gd name="connsiteX250" fmla="*/ 784523 w 5110790"/>
              <a:gd name="connsiteY250" fmla="*/ 2295739 h 4069169"/>
              <a:gd name="connsiteX251" fmla="*/ 758916 w 5110790"/>
              <a:gd name="connsiteY251" fmla="*/ 2293477 h 4069169"/>
              <a:gd name="connsiteX252" fmla="*/ 739098 w 5110790"/>
              <a:gd name="connsiteY252" fmla="*/ 2285237 h 4069169"/>
              <a:gd name="connsiteX253" fmla="*/ 726304 w 5110790"/>
              <a:gd name="connsiteY253" fmla="*/ 2268835 h 4069169"/>
              <a:gd name="connsiteX254" fmla="*/ 721765 w 5110790"/>
              <a:gd name="connsiteY254" fmla="*/ 2242090 h 4069169"/>
              <a:gd name="connsiteX255" fmla="*/ 726446 w 5110790"/>
              <a:gd name="connsiteY255" fmla="*/ 2216516 h 4069169"/>
              <a:gd name="connsiteX256" fmla="*/ 739479 w 5110790"/>
              <a:gd name="connsiteY256" fmla="*/ 2200715 h 4069169"/>
              <a:gd name="connsiteX257" fmla="*/ 759344 w 5110790"/>
              <a:gd name="connsiteY257" fmla="*/ 2192697 h 4069169"/>
              <a:gd name="connsiteX258" fmla="*/ 62758 w 5110790"/>
              <a:gd name="connsiteY258" fmla="*/ 2190467 h 4069169"/>
              <a:gd name="connsiteX259" fmla="*/ 88364 w 5110790"/>
              <a:gd name="connsiteY259" fmla="*/ 2192697 h 4069169"/>
              <a:gd name="connsiteX260" fmla="*/ 108181 w 5110790"/>
              <a:gd name="connsiteY260" fmla="*/ 2200715 h 4069169"/>
              <a:gd name="connsiteX261" fmla="*/ 120977 w 5110790"/>
              <a:gd name="connsiteY261" fmla="*/ 2216516 h 4069169"/>
              <a:gd name="connsiteX262" fmla="*/ 125516 w 5110790"/>
              <a:gd name="connsiteY262" fmla="*/ 2242090 h 4069169"/>
              <a:gd name="connsiteX263" fmla="*/ 120977 w 5110790"/>
              <a:gd name="connsiteY263" fmla="*/ 2268835 h 4069169"/>
              <a:gd name="connsiteX264" fmla="*/ 108181 w 5110790"/>
              <a:gd name="connsiteY264" fmla="*/ 2285237 h 4069169"/>
              <a:gd name="connsiteX265" fmla="*/ 88364 w 5110790"/>
              <a:gd name="connsiteY265" fmla="*/ 2293477 h 4069169"/>
              <a:gd name="connsiteX266" fmla="*/ 62758 w 5110790"/>
              <a:gd name="connsiteY266" fmla="*/ 2295739 h 4069169"/>
              <a:gd name="connsiteX267" fmla="*/ 37151 w 5110790"/>
              <a:gd name="connsiteY267" fmla="*/ 2293477 h 4069169"/>
              <a:gd name="connsiteX268" fmla="*/ 17334 w 5110790"/>
              <a:gd name="connsiteY268" fmla="*/ 2285237 h 4069169"/>
              <a:gd name="connsiteX269" fmla="*/ 4539 w 5110790"/>
              <a:gd name="connsiteY269" fmla="*/ 2268835 h 4069169"/>
              <a:gd name="connsiteX270" fmla="*/ 0 w 5110790"/>
              <a:gd name="connsiteY270" fmla="*/ 2242090 h 4069169"/>
              <a:gd name="connsiteX271" fmla="*/ 4681 w 5110790"/>
              <a:gd name="connsiteY271" fmla="*/ 2216516 h 4069169"/>
              <a:gd name="connsiteX272" fmla="*/ 17713 w 5110790"/>
              <a:gd name="connsiteY272" fmla="*/ 2200715 h 4069169"/>
              <a:gd name="connsiteX273" fmla="*/ 37578 w 5110790"/>
              <a:gd name="connsiteY273" fmla="*/ 2192697 h 4069169"/>
              <a:gd name="connsiteX274" fmla="*/ 4915430 w 5110790"/>
              <a:gd name="connsiteY274" fmla="*/ 1822022 h 4069169"/>
              <a:gd name="connsiteX275" fmla="*/ 4996408 w 5110790"/>
              <a:gd name="connsiteY275" fmla="*/ 1822022 h 4069169"/>
              <a:gd name="connsiteX276" fmla="*/ 5110790 w 5110790"/>
              <a:gd name="connsiteY276" fmla="*/ 2031553 h 4069169"/>
              <a:gd name="connsiteX277" fmla="*/ 4994384 w 5110790"/>
              <a:gd name="connsiteY277" fmla="*/ 2247158 h 4069169"/>
              <a:gd name="connsiteX278" fmla="*/ 4915430 w 5110790"/>
              <a:gd name="connsiteY278" fmla="*/ 2247158 h 4069169"/>
              <a:gd name="connsiteX279" fmla="*/ 5014628 w 5110790"/>
              <a:gd name="connsiteY279" fmla="*/ 2061920 h 4069169"/>
              <a:gd name="connsiteX280" fmla="*/ 4624920 w 5110790"/>
              <a:gd name="connsiteY280" fmla="*/ 2061920 h 4069169"/>
              <a:gd name="connsiteX281" fmla="*/ 4624920 w 5110790"/>
              <a:gd name="connsiteY281" fmla="*/ 1997137 h 4069169"/>
              <a:gd name="connsiteX282" fmla="*/ 5012604 w 5110790"/>
              <a:gd name="connsiteY282" fmla="*/ 1997137 h 4069169"/>
              <a:gd name="connsiteX283" fmla="*/ 2876800 w 5110790"/>
              <a:gd name="connsiteY283" fmla="*/ 1822016 h 4069169"/>
              <a:gd name="connsiteX284" fmla="*/ 2957778 w 5110790"/>
              <a:gd name="connsiteY284" fmla="*/ 1822016 h 4069169"/>
              <a:gd name="connsiteX285" fmla="*/ 3072160 w 5110790"/>
              <a:gd name="connsiteY285" fmla="*/ 2031547 h 4069169"/>
              <a:gd name="connsiteX286" fmla="*/ 2955754 w 5110790"/>
              <a:gd name="connsiteY286" fmla="*/ 2247152 h 4069169"/>
              <a:gd name="connsiteX287" fmla="*/ 2876800 w 5110790"/>
              <a:gd name="connsiteY287" fmla="*/ 2247152 h 4069169"/>
              <a:gd name="connsiteX288" fmla="*/ 2975998 w 5110790"/>
              <a:gd name="connsiteY288" fmla="*/ 2061915 h 4069169"/>
              <a:gd name="connsiteX289" fmla="*/ 2586290 w 5110790"/>
              <a:gd name="connsiteY289" fmla="*/ 2061915 h 4069169"/>
              <a:gd name="connsiteX290" fmla="*/ 2586290 w 5110790"/>
              <a:gd name="connsiteY290" fmla="*/ 1997132 h 4069169"/>
              <a:gd name="connsiteX291" fmla="*/ 2973974 w 5110790"/>
              <a:gd name="connsiteY291" fmla="*/ 1997132 h 4069169"/>
              <a:gd name="connsiteX292" fmla="*/ 1513768 w 5110790"/>
              <a:gd name="connsiteY292" fmla="*/ 1822016 h 4069169"/>
              <a:gd name="connsiteX293" fmla="*/ 1594748 w 5110790"/>
              <a:gd name="connsiteY293" fmla="*/ 1822016 h 4069169"/>
              <a:gd name="connsiteX294" fmla="*/ 1709128 w 5110790"/>
              <a:gd name="connsiteY294" fmla="*/ 2031547 h 4069169"/>
              <a:gd name="connsiteX295" fmla="*/ 1592723 w 5110790"/>
              <a:gd name="connsiteY295" fmla="*/ 2247152 h 4069169"/>
              <a:gd name="connsiteX296" fmla="*/ 1513768 w 5110790"/>
              <a:gd name="connsiteY296" fmla="*/ 2247152 h 4069169"/>
              <a:gd name="connsiteX297" fmla="*/ 1612966 w 5110790"/>
              <a:gd name="connsiteY297" fmla="*/ 2061915 h 4069169"/>
              <a:gd name="connsiteX298" fmla="*/ 1223259 w 5110790"/>
              <a:gd name="connsiteY298" fmla="*/ 2061915 h 4069169"/>
              <a:gd name="connsiteX299" fmla="*/ 1223259 w 5110790"/>
              <a:gd name="connsiteY299" fmla="*/ 1997132 h 4069169"/>
              <a:gd name="connsiteX300" fmla="*/ 1610942 w 5110790"/>
              <a:gd name="connsiteY300" fmla="*/ 1997132 h 4069169"/>
              <a:gd name="connsiteX301" fmla="*/ 2147951 w 5110790"/>
              <a:gd name="connsiteY301" fmla="*/ 1765330 h 4069169"/>
              <a:gd name="connsiteX302" fmla="*/ 2173557 w 5110790"/>
              <a:gd name="connsiteY302" fmla="*/ 1767433 h 4069169"/>
              <a:gd name="connsiteX303" fmla="*/ 2193375 w 5110790"/>
              <a:gd name="connsiteY303" fmla="*/ 1775325 h 4069169"/>
              <a:gd name="connsiteX304" fmla="*/ 2206169 w 5110790"/>
              <a:gd name="connsiteY304" fmla="*/ 1791378 h 4069169"/>
              <a:gd name="connsiteX305" fmla="*/ 2210708 w 5110790"/>
              <a:gd name="connsiteY305" fmla="*/ 1817966 h 4069169"/>
              <a:gd name="connsiteX306" fmla="*/ 2206169 w 5110790"/>
              <a:gd name="connsiteY306" fmla="*/ 1843698 h 4069169"/>
              <a:gd name="connsiteX307" fmla="*/ 2193375 w 5110790"/>
              <a:gd name="connsiteY307" fmla="*/ 1859846 h 4069169"/>
              <a:gd name="connsiteX308" fmla="*/ 2173557 w 5110790"/>
              <a:gd name="connsiteY308" fmla="*/ 1868213 h 4069169"/>
              <a:gd name="connsiteX309" fmla="*/ 2147951 w 5110790"/>
              <a:gd name="connsiteY309" fmla="*/ 1870601 h 4069169"/>
              <a:gd name="connsiteX310" fmla="*/ 2122930 w 5110790"/>
              <a:gd name="connsiteY310" fmla="*/ 1868213 h 4069169"/>
              <a:gd name="connsiteX311" fmla="*/ 2103413 w 5110790"/>
              <a:gd name="connsiteY311" fmla="*/ 1859846 h 4069169"/>
              <a:gd name="connsiteX312" fmla="*/ 2090728 w 5110790"/>
              <a:gd name="connsiteY312" fmla="*/ 1843698 h 4069169"/>
              <a:gd name="connsiteX313" fmla="*/ 2086205 w 5110790"/>
              <a:gd name="connsiteY313" fmla="*/ 1817966 h 4069169"/>
              <a:gd name="connsiteX314" fmla="*/ 2090728 w 5110790"/>
              <a:gd name="connsiteY314" fmla="*/ 1791378 h 4069169"/>
              <a:gd name="connsiteX315" fmla="*/ 2103413 w 5110790"/>
              <a:gd name="connsiteY315" fmla="*/ 1775325 h 4069169"/>
              <a:gd name="connsiteX316" fmla="*/ 2122930 w 5110790"/>
              <a:gd name="connsiteY316" fmla="*/ 1767433 h 4069169"/>
              <a:gd name="connsiteX317" fmla="*/ 784523 w 5110790"/>
              <a:gd name="connsiteY317" fmla="*/ 1765330 h 4069169"/>
              <a:gd name="connsiteX318" fmla="*/ 810128 w 5110790"/>
              <a:gd name="connsiteY318" fmla="*/ 1767433 h 4069169"/>
              <a:gd name="connsiteX319" fmla="*/ 829946 w 5110790"/>
              <a:gd name="connsiteY319" fmla="*/ 1775325 h 4069169"/>
              <a:gd name="connsiteX320" fmla="*/ 842741 w 5110790"/>
              <a:gd name="connsiteY320" fmla="*/ 1791378 h 4069169"/>
              <a:gd name="connsiteX321" fmla="*/ 847281 w 5110790"/>
              <a:gd name="connsiteY321" fmla="*/ 1817966 h 4069169"/>
              <a:gd name="connsiteX322" fmla="*/ 842741 w 5110790"/>
              <a:gd name="connsiteY322" fmla="*/ 1843698 h 4069169"/>
              <a:gd name="connsiteX323" fmla="*/ 829946 w 5110790"/>
              <a:gd name="connsiteY323" fmla="*/ 1859846 h 4069169"/>
              <a:gd name="connsiteX324" fmla="*/ 810128 w 5110790"/>
              <a:gd name="connsiteY324" fmla="*/ 1868213 h 4069169"/>
              <a:gd name="connsiteX325" fmla="*/ 784523 w 5110790"/>
              <a:gd name="connsiteY325" fmla="*/ 1870601 h 4069169"/>
              <a:gd name="connsiteX326" fmla="*/ 759502 w 5110790"/>
              <a:gd name="connsiteY326" fmla="*/ 1868213 h 4069169"/>
              <a:gd name="connsiteX327" fmla="*/ 739984 w 5110790"/>
              <a:gd name="connsiteY327" fmla="*/ 1859846 h 4069169"/>
              <a:gd name="connsiteX328" fmla="*/ 727300 w 5110790"/>
              <a:gd name="connsiteY328" fmla="*/ 1843698 h 4069169"/>
              <a:gd name="connsiteX329" fmla="*/ 722777 w 5110790"/>
              <a:gd name="connsiteY329" fmla="*/ 1817966 h 4069169"/>
              <a:gd name="connsiteX330" fmla="*/ 727300 w 5110790"/>
              <a:gd name="connsiteY330" fmla="*/ 1791378 h 4069169"/>
              <a:gd name="connsiteX331" fmla="*/ 739984 w 5110790"/>
              <a:gd name="connsiteY331" fmla="*/ 1775325 h 4069169"/>
              <a:gd name="connsiteX332" fmla="*/ 759502 w 5110790"/>
              <a:gd name="connsiteY332" fmla="*/ 1767433 h 4069169"/>
              <a:gd name="connsiteX333" fmla="*/ 62758 w 5110790"/>
              <a:gd name="connsiteY333" fmla="*/ 1765330 h 4069169"/>
              <a:gd name="connsiteX334" fmla="*/ 88364 w 5110790"/>
              <a:gd name="connsiteY334" fmla="*/ 1767433 h 4069169"/>
              <a:gd name="connsiteX335" fmla="*/ 108181 w 5110790"/>
              <a:gd name="connsiteY335" fmla="*/ 1775325 h 4069169"/>
              <a:gd name="connsiteX336" fmla="*/ 120977 w 5110790"/>
              <a:gd name="connsiteY336" fmla="*/ 1791378 h 4069169"/>
              <a:gd name="connsiteX337" fmla="*/ 125516 w 5110790"/>
              <a:gd name="connsiteY337" fmla="*/ 1817966 h 4069169"/>
              <a:gd name="connsiteX338" fmla="*/ 120977 w 5110790"/>
              <a:gd name="connsiteY338" fmla="*/ 1843698 h 4069169"/>
              <a:gd name="connsiteX339" fmla="*/ 108181 w 5110790"/>
              <a:gd name="connsiteY339" fmla="*/ 1859846 h 4069169"/>
              <a:gd name="connsiteX340" fmla="*/ 88364 w 5110790"/>
              <a:gd name="connsiteY340" fmla="*/ 1868213 h 4069169"/>
              <a:gd name="connsiteX341" fmla="*/ 62758 w 5110790"/>
              <a:gd name="connsiteY341" fmla="*/ 1870601 h 4069169"/>
              <a:gd name="connsiteX342" fmla="*/ 37736 w 5110790"/>
              <a:gd name="connsiteY342" fmla="*/ 1868213 h 4069169"/>
              <a:gd name="connsiteX343" fmla="*/ 18219 w 5110790"/>
              <a:gd name="connsiteY343" fmla="*/ 1859846 h 4069169"/>
              <a:gd name="connsiteX344" fmla="*/ 5535 w 5110790"/>
              <a:gd name="connsiteY344" fmla="*/ 1843698 h 4069169"/>
              <a:gd name="connsiteX345" fmla="*/ 1012 w 5110790"/>
              <a:gd name="connsiteY345" fmla="*/ 1817966 h 4069169"/>
              <a:gd name="connsiteX346" fmla="*/ 5535 w 5110790"/>
              <a:gd name="connsiteY346" fmla="*/ 1791378 h 4069169"/>
              <a:gd name="connsiteX347" fmla="*/ 18219 w 5110790"/>
              <a:gd name="connsiteY347" fmla="*/ 1775325 h 4069169"/>
              <a:gd name="connsiteX348" fmla="*/ 37736 w 5110790"/>
              <a:gd name="connsiteY348" fmla="*/ 1767433 h 4069169"/>
              <a:gd name="connsiteX349" fmla="*/ 3434660 w 5110790"/>
              <a:gd name="connsiteY349" fmla="*/ 1570981 h 4069169"/>
              <a:gd name="connsiteX350" fmla="*/ 3466840 w 5110790"/>
              <a:gd name="connsiteY350" fmla="*/ 1572118 h 4069169"/>
              <a:gd name="connsiteX351" fmla="*/ 3496625 w 5110790"/>
              <a:gd name="connsiteY351" fmla="*/ 1575500 h 4069169"/>
              <a:gd name="connsiteX352" fmla="*/ 3524096 w 5110790"/>
              <a:gd name="connsiteY352" fmla="*/ 1581076 h 4069169"/>
              <a:gd name="connsiteX353" fmla="*/ 3549334 w 5110790"/>
              <a:gd name="connsiteY353" fmla="*/ 1588796 h 4069169"/>
              <a:gd name="connsiteX354" fmla="*/ 3572418 w 5110790"/>
              <a:gd name="connsiteY354" fmla="*/ 1598611 h 4069169"/>
              <a:gd name="connsiteX355" fmla="*/ 3593431 w 5110790"/>
              <a:gd name="connsiteY355" fmla="*/ 1610473 h 4069169"/>
              <a:gd name="connsiteX356" fmla="*/ 3612450 w 5110790"/>
              <a:gd name="connsiteY356" fmla="*/ 1624331 h 4069169"/>
              <a:gd name="connsiteX357" fmla="*/ 3629559 w 5110790"/>
              <a:gd name="connsiteY357" fmla="*/ 1640136 h 4069169"/>
              <a:gd name="connsiteX358" fmla="*/ 3644837 w 5110790"/>
              <a:gd name="connsiteY358" fmla="*/ 1657839 h 4069169"/>
              <a:gd name="connsiteX359" fmla="*/ 3658363 w 5110790"/>
              <a:gd name="connsiteY359" fmla="*/ 1677391 h 4069169"/>
              <a:gd name="connsiteX360" fmla="*/ 3670219 w 5110790"/>
              <a:gd name="connsiteY360" fmla="*/ 1698743 h 4069169"/>
              <a:gd name="connsiteX361" fmla="*/ 3680486 w 5110790"/>
              <a:gd name="connsiteY361" fmla="*/ 1721844 h 4069169"/>
              <a:gd name="connsiteX362" fmla="*/ 3689244 w 5110790"/>
              <a:gd name="connsiteY362" fmla="*/ 1746646 h 4069169"/>
              <a:gd name="connsiteX363" fmla="*/ 3696573 w 5110790"/>
              <a:gd name="connsiteY363" fmla="*/ 1773098 h 4069169"/>
              <a:gd name="connsiteX364" fmla="*/ 3702553 w 5110790"/>
              <a:gd name="connsiteY364" fmla="*/ 1801152 h 4069169"/>
              <a:gd name="connsiteX365" fmla="*/ 3707266 w 5110790"/>
              <a:gd name="connsiteY365" fmla="*/ 1830760 h 4069169"/>
              <a:gd name="connsiteX366" fmla="*/ 3710792 w 5110790"/>
              <a:gd name="connsiteY366" fmla="*/ 1861870 h 4069169"/>
              <a:gd name="connsiteX367" fmla="*/ 3713210 w 5110790"/>
              <a:gd name="connsiteY367" fmla="*/ 1894434 h 4069169"/>
              <a:gd name="connsiteX368" fmla="*/ 3714602 w 5110790"/>
              <a:gd name="connsiteY368" fmla="*/ 1928402 h 4069169"/>
              <a:gd name="connsiteX369" fmla="*/ 3715048 w 5110790"/>
              <a:gd name="connsiteY369" fmla="*/ 1963726 h 4069169"/>
              <a:gd name="connsiteX370" fmla="*/ 3714624 w 5110790"/>
              <a:gd name="connsiteY370" fmla="*/ 1999201 h 4069169"/>
              <a:gd name="connsiteX371" fmla="*/ 3713292 w 5110790"/>
              <a:gd name="connsiteY371" fmla="*/ 2033321 h 4069169"/>
              <a:gd name="connsiteX372" fmla="*/ 3710966 w 5110790"/>
              <a:gd name="connsiteY372" fmla="*/ 2066034 h 4069169"/>
              <a:gd name="connsiteX373" fmla="*/ 3707557 w 5110790"/>
              <a:gd name="connsiteY373" fmla="*/ 2097292 h 4069169"/>
              <a:gd name="connsiteX374" fmla="*/ 3702980 w 5110790"/>
              <a:gd name="connsiteY374" fmla="*/ 2127043 h 4069169"/>
              <a:gd name="connsiteX375" fmla="*/ 3697147 w 5110790"/>
              <a:gd name="connsiteY375" fmla="*/ 2155238 h 4069169"/>
              <a:gd name="connsiteX376" fmla="*/ 3689969 w 5110790"/>
              <a:gd name="connsiteY376" fmla="*/ 2181827 h 4069169"/>
              <a:gd name="connsiteX377" fmla="*/ 3681361 w 5110790"/>
              <a:gd name="connsiteY377" fmla="*/ 2206759 h 4069169"/>
              <a:gd name="connsiteX378" fmla="*/ 3671234 w 5110790"/>
              <a:gd name="connsiteY378" fmla="*/ 2229984 h 4069169"/>
              <a:gd name="connsiteX379" fmla="*/ 3659502 w 5110790"/>
              <a:gd name="connsiteY379" fmla="*/ 2251453 h 4069169"/>
              <a:gd name="connsiteX380" fmla="*/ 3646077 w 5110790"/>
              <a:gd name="connsiteY380" fmla="*/ 2271115 h 4069169"/>
              <a:gd name="connsiteX381" fmla="*/ 3630871 w 5110790"/>
              <a:gd name="connsiteY381" fmla="*/ 2288919 h 4069169"/>
              <a:gd name="connsiteX382" fmla="*/ 3613798 w 5110790"/>
              <a:gd name="connsiteY382" fmla="*/ 2304817 h 4069169"/>
              <a:gd name="connsiteX383" fmla="*/ 3594769 w 5110790"/>
              <a:gd name="connsiteY383" fmla="*/ 2318758 h 4069169"/>
              <a:gd name="connsiteX384" fmla="*/ 3573700 w 5110790"/>
              <a:gd name="connsiteY384" fmla="*/ 2330691 h 4069169"/>
              <a:gd name="connsiteX385" fmla="*/ 3550500 w 5110790"/>
              <a:gd name="connsiteY385" fmla="*/ 2340567 h 4069169"/>
              <a:gd name="connsiteX386" fmla="*/ 3525083 w 5110790"/>
              <a:gd name="connsiteY386" fmla="*/ 2348336 h 4069169"/>
              <a:gd name="connsiteX387" fmla="*/ 3497363 w 5110790"/>
              <a:gd name="connsiteY387" fmla="*/ 2353947 h 4069169"/>
              <a:gd name="connsiteX388" fmla="*/ 3467251 w 5110790"/>
              <a:gd name="connsiteY388" fmla="*/ 2357351 h 4069169"/>
              <a:gd name="connsiteX389" fmla="*/ 3434660 w 5110790"/>
              <a:gd name="connsiteY389" fmla="*/ 2358496 h 4069169"/>
              <a:gd name="connsiteX390" fmla="*/ 3434660 w 5110790"/>
              <a:gd name="connsiteY390" fmla="*/ 2299787 h 4069169"/>
              <a:gd name="connsiteX391" fmla="*/ 3464787 w 5110790"/>
              <a:gd name="connsiteY391" fmla="*/ 2298433 h 4069169"/>
              <a:gd name="connsiteX392" fmla="*/ 3492025 w 5110790"/>
              <a:gd name="connsiteY392" fmla="*/ 2294418 h 4069169"/>
              <a:gd name="connsiteX393" fmla="*/ 3516511 w 5110790"/>
              <a:gd name="connsiteY393" fmla="*/ 2287816 h 4069169"/>
              <a:gd name="connsiteX394" fmla="*/ 3538383 w 5110790"/>
              <a:gd name="connsiteY394" fmla="*/ 2278696 h 4069169"/>
              <a:gd name="connsiteX395" fmla="*/ 3574832 w 5110790"/>
              <a:gd name="connsiteY395" fmla="*/ 2253193 h 4069169"/>
              <a:gd name="connsiteX396" fmla="*/ 3602470 w 5110790"/>
              <a:gd name="connsiteY396" fmla="*/ 2218482 h 4069169"/>
              <a:gd name="connsiteX397" fmla="*/ 3613327 w 5110790"/>
              <a:gd name="connsiteY397" fmla="*/ 2197853 h 4069169"/>
              <a:gd name="connsiteX398" fmla="*/ 3622393 w 5110790"/>
              <a:gd name="connsiteY398" fmla="*/ 2175138 h 4069169"/>
              <a:gd name="connsiteX399" fmla="*/ 3629805 w 5110790"/>
              <a:gd name="connsiteY399" fmla="*/ 2150408 h 4069169"/>
              <a:gd name="connsiteX400" fmla="*/ 3635701 w 5110790"/>
              <a:gd name="connsiteY400" fmla="*/ 2123734 h 4069169"/>
              <a:gd name="connsiteX401" fmla="*/ 3640217 w 5110790"/>
              <a:gd name="connsiteY401" fmla="*/ 2095189 h 4069169"/>
              <a:gd name="connsiteX402" fmla="*/ 3643490 w 5110790"/>
              <a:gd name="connsiteY402" fmla="*/ 2064844 h 4069169"/>
              <a:gd name="connsiteX403" fmla="*/ 3645659 w 5110790"/>
              <a:gd name="connsiteY403" fmla="*/ 2032771 h 4069169"/>
              <a:gd name="connsiteX404" fmla="*/ 3646859 w 5110790"/>
              <a:gd name="connsiteY404" fmla="*/ 1999041 h 4069169"/>
              <a:gd name="connsiteX405" fmla="*/ 3647229 w 5110790"/>
              <a:gd name="connsiteY405" fmla="*/ 1963726 h 4069169"/>
              <a:gd name="connsiteX406" fmla="*/ 3646839 w 5110790"/>
              <a:gd name="connsiteY406" fmla="*/ 1928758 h 4069169"/>
              <a:gd name="connsiteX407" fmla="*/ 3645584 w 5110790"/>
              <a:gd name="connsiteY407" fmla="*/ 1895355 h 4069169"/>
              <a:gd name="connsiteX408" fmla="*/ 3643335 w 5110790"/>
              <a:gd name="connsiteY408" fmla="*/ 1863586 h 4069169"/>
              <a:gd name="connsiteX409" fmla="*/ 3639960 w 5110790"/>
              <a:gd name="connsiteY409" fmla="*/ 1833525 h 4069169"/>
              <a:gd name="connsiteX410" fmla="*/ 3635330 w 5110790"/>
              <a:gd name="connsiteY410" fmla="*/ 1805242 h 4069169"/>
              <a:gd name="connsiteX411" fmla="*/ 3629316 w 5110790"/>
              <a:gd name="connsiteY411" fmla="*/ 1778810 h 4069169"/>
              <a:gd name="connsiteX412" fmla="*/ 3621788 w 5110790"/>
              <a:gd name="connsiteY412" fmla="*/ 1754300 h 4069169"/>
              <a:gd name="connsiteX413" fmla="*/ 3612615 w 5110790"/>
              <a:gd name="connsiteY413" fmla="*/ 1731785 h 4069169"/>
              <a:gd name="connsiteX414" fmla="*/ 3601669 w 5110790"/>
              <a:gd name="connsiteY414" fmla="*/ 1711335 h 4069169"/>
              <a:gd name="connsiteX415" fmla="*/ 3573935 w 5110790"/>
              <a:gd name="connsiteY415" fmla="*/ 1676919 h 4069169"/>
              <a:gd name="connsiteX416" fmla="*/ 3537548 w 5110790"/>
              <a:gd name="connsiteY416" fmla="*/ 1651625 h 4069169"/>
              <a:gd name="connsiteX417" fmla="*/ 3515784 w 5110790"/>
              <a:gd name="connsiteY417" fmla="*/ 1642579 h 4069169"/>
              <a:gd name="connsiteX418" fmla="*/ 3491469 w 5110790"/>
              <a:gd name="connsiteY418" fmla="*/ 1636029 h 4069169"/>
              <a:gd name="connsiteX419" fmla="*/ 3464471 w 5110790"/>
              <a:gd name="connsiteY419" fmla="*/ 1632046 h 4069169"/>
              <a:gd name="connsiteX420" fmla="*/ 3434660 w 5110790"/>
              <a:gd name="connsiteY420" fmla="*/ 1630702 h 4069169"/>
              <a:gd name="connsiteX421" fmla="*/ 3579243 w 5110790"/>
              <a:gd name="connsiteY421" fmla="*/ 1279461 h 4069169"/>
              <a:gd name="connsiteX422" fmla="*/ 3604850 w 5110790"/>
              <a:gd name="connsiteY422" fmla="*/ 1281691 h 4069169"/>
              <a:gd name="connsiteX423" fmla="*/ 3624668 w 5110790"/>
              <a:gd name="connsiteY423" fmla="*/ 1289709 h 4069169"/>
              <a:gd name="connsiteX424" fmla="*/ 3637463 w 5110790"/>
              <a:gd name="connsiteY424" fmla="*/ 1305510 h 4069169"/>
              <a:gd name="connsiteX425" fmla="*/ 3642002 w 5110790"/>
              <a:gd name="connsiteY425" fmla="*/ 1331085 h 4069169"/>
              <a:gd name="connsiteX426" fmla="*/ 3637463 w 5110790"/>
              <a:gd name="connsiteY426" fmla="*/ 1357829 h 4069169"/>
              <a:gd name="connsiteX427" fmla="*/ 3624668 w 5110790"/>
              <a:gd name="connsiteY427" fmla="*/ 1374231 h 4069169"/>
              <a:gd name="connsiteX428" fmla="*/ 3604850 w 5110790"/>
              <a:gd name="connsiteY428" fmla="*/ 1382471 h 4069169"/>
              <a:gd name="connsiteX429" fmla="*/ 3579243 w 5110790"/>
              <a:gd name="connsiteY429" fmla="*/ 1384733 h 4069169"/>
              <a:gd name="connsiteX430" fmla="*/ 3553637 w 5110790"/>
              <a:gd name="connsiteY430" fmla="*/ 1382471 h 4069169"/>
              <a:gd name="connsiteX431" fmla="*/ 3533820 w 5110790"/>
              <a:gd name="connsiteY431" fmla="*/ 1374231 h 4069169"/>
              <a:gd name="connsiteX432" fmla="*/ 3521024 w 5110790"/>
              <a:gd name="connsiteY432" fmla="*/ 1357829 h 4069169"/>
              <a:gd name="connsiteX433" fmla="*/ 3516485 w 5110790"/>
              <a:gd name="connsiteY433" fmla="*/ 1331085 h 4069169"/>
              <a:gd name="connsiteX434" fmla="*/ 3521166 w 5110790"/>
              <a:gd name="connsiteY434" fmla="*/ 1305510 h 4069169"/>
              <a:gd name="connsiteX435" fmla="*/ 3534199 w 5110790"/>
              <a:gd name="connsiteY435" fmla="*/ 1289709 h 4069169"/>
              <a:gd name="connsiteX436" fmla="*/ 3554064 w 5110790"/>
              <a:gd name="connsiteY436" fmla="*/ 1281691 h 4069169"/>
              <a:gd name="connsiteX437" fmla="*/ 1609095 w 5110790"/>
              <a:gd name="connsiteY437" fmla="*/ 1279455 h 4069169"/>
              <a:gd name="connsiteX438" fmla="*/ 1634701 w 5110790"/>
              <a:gd name="connsiteY438" fmla="*/ 1281685 h 4069169"/>
              <a:gd name="connsiteX439" fmla="*/ 1654519 w 5110790"/>
              <a:gd name="connsiteY439" fmla="*/ 1289703 h 4069169"/>
              <a:gd name="connsiteX440" fmla="*/ 1667313 w 5110790"/>
              <a:gd name="connsiteY440" fmla="*/ 1305504 h 4069169"/>
              <a:gd name="connsiteX441" fmla="*/ 1671852 w 5110790"/>
              <a:gd name="connsiteY441" fmla="*/ 1331078 h 4069169"/>
              <a:gd name="connsiteX442" fmla="*/ 1667313 w 5110790"/>
              <a:gd name="connsiteY442" fmla="*/ 1357823 h 4069169"/>
              <a:gd name="connsiteX443" fmla="*/ 1654519 w 5110790"/>
              <a:gd name="connsiteY443" fmla="*/ 1374224 h 4069169"/>
              <a:gd name="connsiteX444" fmla="*/ 1634701 w 5110790"/>
              <a:gd name="connsiteY444" fmla="*/ 1382465 h 4069169"/>
              <a:gd name="connsiteX445" fmla="*/ 1609095 w 5110790"/>
              <a:gd name="connsiteY445" fmla="*/ 1384726 h 4069169"/>
              <a:gd name="connsiteX446" fmla="*/ 1583489 w 5110790"/>
              <a:gd name="connsiteY446" fmla="*/ 1382465 h 4069169"/>
              <a:gd name="connsiteX447" fmla="*/ 1563671 w 5110790"/>
              <a:gd name="connsiteY447" fmla="*/ 1374224 h 4069169"/>
              <a:gd name="connsiteX448" fmla="*/ 1550877 w 5110790"/>
              <a:gd name="connsiteY448" fmla="*/ 1357823 h 4069169"/>
              <a:gd name="connsiteX449" fmla="*/ 1546337 w 5110790"/>
              <a:gd name="connsiteY449" fmla="*/ 1331078 h 4069169"/>
              <a:gd name="connsiteX450" fmla="*/ 1551018 w 5110790"/>
              <a:gd name="connsiteY450" fmla="*/ 1305504 h 4069169"/>
              <a:gd name="connsiteX451" fmla="*/ 1564051 w 5110790"/>
              <a:gd name="connsiteY451" fmla="*/ 1289703 h 4069169"/>
              <a:gd name="connsiteX452" fmla="*/ 1583916 w 5110790"/>
              <a:gd name="connsiteY452" fmla="*/ 1281685 h 4069169"/>
              <a:gd name="connsiteX453" fmla="*/ 4308476 w 5110790"/>
              <a:gd name="connsiteY453" fmla="*/ 1229360 h 4069169"/>
              <a:gd name="connsiteX454" fmla="*/ 4389455 w 5110790"/>
              <a:gd name="connsiteY454" fmla="*/ 1229360 h 4069169"/>
              <a:gd name="connsiteX455" fmla="*/ 4503836 w 5110790"/>
              <a:gd name="connsiteY455" fmla="*/ 1438891 h 4069169"/>
              <a:gd name="connsiteX456" fmla="*/ 4387430 w 5110790"/>
              <a:gd name="connsiteY456" fmla="*/ 1654496 h 4069169"/>
              <a:gd name="connsiteX457" fmla="*/ 4308476 w 5110790"/>
              <a:gd name="connsiteY457" fmla="*/ 1654496 h 4069169"/>
              <a:gd name="connsiteX458" fmla="*/ 4407674 w 5110790"/>
              <a:gd name="connsiteY458" fmla="*/ 1469259 h 4069169"/>
              <a:gd name="connsiteX459" fmla="*/ 4017966 w 5110790"/>
              <a:gd name="connsiteY459" fmla="*/ 1469259 h 4069169"/>
              <a:gd name="connsiteX460" fmla="*/ 4017966 w 5110790"/>
              <a:gd name="connsiteY460" fmla="*/ 1404475 h 4069169"/>
              <a:gd name="connsiteX461" fmla="*/ 4405650 w 5110790"/>
              <a:gd name="connsiteY461" fmla="*/ 1404475 h 4069169"/>
              <a:gd name="connsiteX462" fmla="*/ 3579243 w 5110790"/>
              <a:gd name="connsiteY462" fmla="*/ 854324 h 4069169"/>
              <a:gd name="connsiteX463" fmla="*/ 3604850 w 5110790"/>
              <a:gd name="connsiteY463" fmla="*/ 856427 h 4069169"/>
              <a:gd name="connsiteX464" fmla="*/ 3624668 w 5110790"/>
              <a:gd name="connsiteY464" fmla="*/ 864320 h 4069169"/>
              <a:gd name="connsiteX465" fmla="*/ 3637463 w 5110790"/>
              <a:gd name="connsiteY465" fmla="*/ 880373 h 4069169"/>
              <a:gd name="connsiteX466" fmla="*/ 3642002 w 5110790"/>
              <a:gd name="connsiteY466" fmla="*/ 906960 h 4069169"/>
              <a:gd name="connsiteX467" fmla="*/ 3637463 w 5110790"/>
              <a:gd name="connsiteY467" fmla="*/ 932693 h 4069169"/>
              <a:gd name="connsiteX468" fmla="*/ 3624668 w 5110790"/>
              <a:gd name="connsiteY468" fmla="*/ 948841 h 4069169"/>
              <a:gd name="connsiteX469" fmla="*/ 3604850 w 5110790"/>
              <a:gd name="connsiteY469" fmla="*/ 957207 h 4069169"/>
              <a:gd name="connsiteX470" fmla="*/ 3579243 w 5110790"/>
              <a:gd name="connsiteY470" fmla="*/ 959596 h 4069169"/>
              <a:gd name="connsiteX471" fmla="*/ 3554223 w 5110790"/>
              <a:gd name="connsiteY471" fmla="*/ 957207 h 4069169"/>
              <a:gd name="connsiteX472" fmla="*/ 3534706 w 5110790"/>
              <a:gd name="connsiteY472" fmla="*/ 948841 h 4069169"/>
              <a:gd name="connsiteX473" fmla="*/ 3522021 w 5110790"/>
              <a:gd name="connsiteY473" fmla="*/ 932693 h 4069169"/>
              <a:gd name="connsiteX474" fmla="*/ 3517498 w 5110790"/>
              <a:gd name="connsiteY474" fmla="*/ 906960 h 4069169"/>
              <a:gd name="connsiteX475" fmla="*/ 3522021 w 5110790"/>
              <a:gd name="connsiteY475" fmla="*/ 880373 h 4069169"/>
              <a:gd name="connsiteX476" fmla="*/ 3534706 w 5110790"/>
              <a:gd name="connsiteY476" fmla="*/ 864320 h 4069169"/>
              <a:gd name="connsiteX477" fmla="*/ 3554223 w 5110790"/>
              <a:gd name="connsiteY477" fmla="*/ 856427 h 4069169"/>
              <a:gd name="connsiteX478" fmla="*/ 1609095 w 5110790"/>
              <a:gd name="connsiteY478" fmla="*/ 854318 h 4069169"/>
              <a:gd name="connsiteX479" fmla="*/ 1634701 w 5110790"/>
              <a:gd name="connsiteY479" fmla="*/ 856421 h 4069169"/>
              <a:gd name="connsiteX480" fmla="*/ 1654519 w 5110790"/>
              <a:gd name="connsiteY480" fmla="*/ 864313 h 4069169"/>
              <a:gd name="connsiteX481" fmla="*/ 1667313 w 5110790"/>
              <a:gd name="connsiteY481" fmla="*/ 880366 h 4069169"/>
              <a:gd name="connsiteX482" fmla="*/ 1671852 w 5110790"/>
              <a:gd name="connsiteY482" fmla="*/ 906953 h 4069169"/>
              <a:gd name="connsiteX483" fmla="*/ 1667313 w 5110790"/>
              <a:gd name="connsiteY483" fmla="*/ 932686 h 4069169"/>
              <a:gd name="connsiteX484" fmla="*/ 1654519 w 5110790"/>
              <a:gd name="connsiteY484" fmla="*/ 948834 h 4069169"/>
              <a:gd name="connsiteX485" fmla="*/ 1634701 w 5110790"/>
              <a:gd name="connsiteY485" fmla="*/ 957201 h 4069169"/>
              <a:gd name="connsiteX486" fmla="*/ 1609095 w 5110790"/>
              <a:gd name="connsiteY486" fmla="*/ 959589 h 4069169"/>
              <a:gd name="connsiteX487" fmla="*/ 1584074 w 5110790"/>
              <a:gd name="connsiteY487" fmla="*/ 957201 h 4069169"/>
              <a:gd name="connsiteX488" fmla="*/ 1564557 w 5110790"/>
              <a:gd name="connsiteY488" fmla="*/ 948834 h 4069169"/>
              <a:gd name="connsiteX489" fmla="*/ 1551872 w 5110790"/>
              <a:gd name="connsiteY489" fmla="*/ 932686 h 4069169"/>
              <a:gd name="connsiteX490" fmla="*/ 1547349 w 5110790"/>
              <a:gd name="connsiteY490" fmla="*/ 906953 h 4069169"/>
              <a:gd name="connsiteX491" fmla="*/ 1551872 w 5110790"/>
              <a:gd name="connsiteY491" fmla="*/ 880366 h 4069169"/>
              <a:gd name="connsiteX492" fmla="*/ 1564557 w 5110790"/>
              <a:gd name="connsiteY492" fmla="*/ 864313 h 4069169"/>
              <a:gd name="connsiteX493" fmla="*/ 1584074 w 5110790"/>
              <a:gd name="connsiteY493" fmla="*/ 856421 h 4069169"/>
              <a:gd name="connsiteX494" fmla="*/ 2879125 w 5110790"/>
              <a:gd name="connsiteY494" fmla="*/ 659976 h 4069169"/>
              <a:gd name="connsiteX495" fmla="*/ 2911305 w 5110790"/>
              <a:gd name="connsiteY495" fmla="*/ 661113 h 4069169"/>
              <a:gd name="connsiteX496" fmla="*/ 2941090 w 5110790"/>
              <a:gd name="connsiteY496" fmla="*/ 664495 h 4069169"/>
              <a:gd name="connsiteX497" fmla="*/ 2968561 w 5110790"/>
              <a:gd name="connsiteY497" fmla="*/ 670071 h 4069169"/>
              <a:gd name="connsiteX498" fmla="*/ 2993799 w 5110790"/>
              <a:gd name="connsiteY498" fmla="*/ 677791 h 4069169"/>
              <a:gd name="connsiteX499" fmla="*/ 3016884 w 5110790"/>
              <a:gd name="connsiteY499" fmla="*/ 687607 h 4069169"/>
              <a:gd name="connsiteX500" fmla="*/ 3037896 w 5110790"/>
              <a:gd name="connsiteY500" fmla="*/ 699468 h 4069169"/>
              <a:gd name="connsiteX501" fmla="*/ 3056916 w 5110790"/>
              <a:gd name="connsiteY501" fmla="*/ 713326 h 4069169"/>
              <a:gd name="connsiteX502" fmla="*/ 3074024 w 5110790"/>
              <a:gd name="connsiteY502" fmla="*/ 729131 h 4069169"/>
              <a:gd name="connsiteX503" fmla="*/ 3089302 w 5110790"/>
              <a:gd name="connsiteY503" fmla="*/ 746834 h 4069169"/>
              <a:gd name="connsiteX504" fmla="*/ 3102829 w 5110790"/>
              <a:gd name="connsiteY504" fmla="*/ 766386 h 4069169"/>
              <a:gd name="connsiteX505" fmla="*/ 3114685 w 5110790"/>
              <a:gd name="connsiteY505" fmla="*/ 787738 h 4069169"/>
              <a:gd name="connsiteX506" fmla="*/ 3124952 w 5110790"/>
              <a:gd name="connsiteY506" fmla="*/ 810839 h 4069169"/>
              <a:gd name="connsiteX507" fmla="*/ 3133709 w 5110790"/>
              <a:gd name="connsiteY507" fmla="*/ 835640 h 4069169"/>
              <a:gd name="connsiteX508" fmla="*/ 3141039 w 5110790"/>
              <a:gd name="connsiteY508" fmla="*/ 862093 h 4069169"/>
              <a:gd name="connsiteX509" fmla="*/ 3147019 w 5110790"/>
              <a:gd name="connsiteY509" fmla="*/ 890147 h 4069169"/>
              <a:gd name="connsiteX510" fmla="*/ 3151732 w 5110790"/>
              <a:gd name="connsiteY510" fmla="*/ 919755 h 4069169"/>
              <a:gd name="connsiteX511" fmla="*/ 3155257 w 5110790"/>
              <a:gd name="connsiteY511" fmla="*/ 950865 h 4069169"/>
              <a:gd name="connsiteX512" fmla="*/ 3157675 w 5110790"/>
              <a:gd name="connsiteY512" fmla="*/ 983429 h 4069169"/>
              <a:gd name="connsiteX513" fmla="*/ 3159067 w 5110790"/>
              <a:gd name="connsiteY513" fmla="*/ 1017397 h 4069169"/>
              <a:gd name="connsiteX514" fmla="*/ 3159514 w 5110790"/>
              <a:gd name="connsiteY514" fmla="*/ 1052721 h 4069169"/>
              <a:gd name="connsiteX515" fmla="*/ 3159089 w 5110790"/>
              <a:gd name="connsiteY515" fmla="*/ 1088196 h 4069169"/>
              <a:gd name="connsiteX516" fmla="*/ 3157757 w 5110790"/>
              <a:gd name="connsiteY516" fmla="*/ 1122316 h 4069169"/>
              <a:gd name="connsiteX517" fmla="*/ 3155431 w 5110790"/>
              <a:gd name="connsiteY517" fmla="*/ 1155029 h 4069169"/>
              <a:gd name="connsiteX518" fmla="*/ 3152023 w 5110790"/>
              <a:gd name="connsiteY518" fmla="*/ 1186287 h 4069169"/>
              <a:gd name="connsiteX519" fmla="*/ 3147446 w 5110790"/>
              <a:gd name="connsiteY519" fmla="*/ 1216038 h 4069169"/>
              <a:gd name="connsiteX520" fmla="*/ 3141612 w 5110790"/>
              <a:gd name="connsiteY520" fmla="*/ 1244233 h 4069169"/>
              <a:gd name="connsiteX521" fmla="*/ 3134435 w 5110790"/>
              <a:gd name="connsiteY521" fmla="*/ 1270822 h 4069169"/>
              <a:gd name="connsiteX522" fmla="*/ 3125826 w 5110790"/>
              <a:gd name="connsiteY522" fmla="*/ 1295754 h 4069169"/>
              <a:gd name="connsiteX523" fmla="*/ 3115700 w 5110790"/>
              <a:gd name="connsiteY523" fmla="*/ 1318979 h 4069169"/>
              <a:gd name="connsiteX524" fmla="*/ 3103967 w 5110790"/>
              <a:gd name="connsiteY524" fmla="*/ 1340448 h 4069169"/>
              <a:gd name="connsiteX525" fmla="*/ 3090542 w 5110790"/>
              <a:gd name="connsiteY525" fmla="*/ 1360110 h 4069169"/>
              <a:gd name="connsiteX526" fmla="*/ 3075336 w 5110790"/>
              <a:gd name="connsiteY526" fmla="*/ 1377914 h 4069169"/>
              <a:gd name="connsiteX527" fmla="*/ 3058263 w 5110790"/>
              <a:gd name="connsiteY527" fmla="*/ 1393812 h 4069169"/>
              <a:gd name="connsiteX528" fmla="*/ 3039235 w 5110790"/>
              <a:gd name="connsiteY528" fmla="*/ 1407753 h 4069169"/>
              <a:gd name="connsiteX529" fmla="*/ 3018165 w 5110790"/>
              <a:gd name="connsiteY529" fmla="*/ 1419686 h 4069169"/>
              <a:gd name="connsiteX530" fmla="*/ 2994965 w 5110790"/>
              <a:gd name="connsiteY530" fmla="*/ 1429562 h 4069169"/>
              <a:gd name="connsiteX531" fmla="*/ 2969548 w 5110790"/>
              <a:gd name="connsiteY531" fmla="*/ 1437331 h 4069169"/>
              <a:gd name="connsiteX532" fmla="*/ 2941828 w 5110790"/>
              <a:gd name="connsiteY532" fmla="*/ 1442942 h 4069169"/>
              <a:gd name="connsiteX533" fmla="*/ 2911716 w 5110790"/>
              <a:gd name="connsiteY533" fmla="*/ 1446346 h 4069169"/>
              <a:gd name="connsiteX534" fmla="*/ 2879125 w 5110790"/>
              <a:gd name="connsiteY534" fmla="*/ 1447491 h 4069169"/>
              <a:gd name="connsiteX535" fmla="*/ 2879125 w 5110790"/>
              <a:gd name="connsiteY535" fmla="*/ 1388782 h 4069169"/>
              <a:gd name="connsiteX536" fmla="*/ 2909252 w 5110790"/>
              <a:gd name="connsiteY536" fmla="*/ 1387428 h 4069169"/>
              <a:gd name="connsiteX537" fmla="*/ 2936490 w 5110790"/>
              <a:gd name="connsiteY537" fmla="*/ 1383413 h 4069169"/>
              <a:gd name="connsiteX538" fmla="*/ 2960977 w 5110790"/>
              <a:gd name="connsiteY538" fmla="*/ 1376811 h 4069169"/>
              <a:gd name="connsiteX539" fmla="*/ 2982849 w 5110790"/>
              <a:gd name="connsiteY539" fmla="*/ 1367691 h 4069169"/>
              <a:gd name="connsiteX540" fmla="*/ 3019298 w 5110790"/>
              <a:gd name="connsiteY540" fmla="*/ 1342188 h 4069169"/>
              <a:gd name="connsiteX541" fmla="*/ 3046935 w 5110790"/>
              <a:gd name="connsiteY541" fmla="*/ 1307477 h 4069169"/>
              <a:gd name="connsiteX542" fmla="*/ 3057792 w 5110790"/>
              <a:gd name="connsiteY542" fmla="*/ 1286848 h 4069169"/>
              <a:gd name="connsiteX543" fmla="*/ 3066859 w 5110790"/>
              <a:gd name="connsiteY543" fmla="*/ 1264133 h 4069169"/>
              <a:gd name="connsiteX544" fmla="*/ 3074271 w 5110790"/>
              <a:gd name="connsiteY544" fmla="*/ 1239402 h 4069169"/>
              <a:gd name="connsiteX545" fmla="*/ 3080167 w 5110790"/>
              <a:gd name="connsiteY545" fmla="*/ 1212729 h 4069169"/>
              <a:gd name="connsiteX546" fmla="*/ 3084682 w 5110790"/>
              <a:gd name="connsiteY546" fmla="*/ 1184184 h 4069169"/>
              <a:gd name="connsiteX547" fmla="*/ 3087956 w 5110790"/>
              <a:gd name="connsiteY547" fmla="*/ 1153838 h 4069169"/>
              <a:gd name="connsiteX548" fmla="*/ 3090124 w 5110790"/>
              <a:gd name="connsiteY548" fmla="*/ 1121765 h 4069169"/>
              <a:gd name="connsiteX549" fmla="*/ 3091324 w 5110790"/>
              <a:gd name="connsiteY549" fmla="*/ 1088036 h 4069169"/>
              <a:gd name="connsiteX550" fmla="*/ 3091694 w 5110790"/>
              <a:gd name="connsiteY550" fmla="*/ 1052721 h 4069169"/>
              <a:gd name="connsiteX551" fmla="*/ 3091305 w 5110790"/>
              <a:gd name="connsiteY551" fmla="*/ 1017753 h 4069169"/>
              <a:gd name="connsiteX552" fmla="*/ 3090050 w 5110790"/>
              <a:gd name="connsiteY552" fmla="*/ 984350 h 4069169"/>
              <a:gd name="connsiteX553" fmla="*/ 3087800 w 5110790"/>
              <a:gd name="connsiteY553" fmla="*/ 952581 h 4069169"/>
              <a:gd name="connsiteX554" fmla="*/ 3084425 w 5110790"/>
              <a:gd name="connsiteY554" fmla="*/ 922520 h 4069169"/>
              <a:gd name="connsiteX555" fmla="*/ 3079795 w 5110790"/>
              <a:gd name="connsiteY555" fmla="*/ 894237 h 4069169"/>
              <a:gd name="connsiteX556" fmla="*/ 3073782 w 5110790"/>
              <a:gd name="connsiteY556" fmla="*/ 867805 h 4069169"/>
              <a:gd name="connsiteX557" fmla="*/ 3066253 w 5110790"/>
              <a:gd name="connsiteY557" fmla="*/ 843295 h 4069169"/>
              <a:gd name="connsiteX558" fmla="*/ 3057081 w 5110790"/>
              <a:gd name="connsiteY558" fmla="*/ 820780 h 4069169"/>
              <a:gd name="connsiteX559" fmla="*/ 3046134 w 5110790"/>
              <a:gd name="connsiteY559" fmla="*/ 800330 h 4069169"/>
              <a:gd name="connsiteX560" fmla="*/ 3018400 w 5110790"/>
              <a:gd name="connsiteY560" fmla="*/ 765914 h 4069169"/>
              <a:gd name="connsiteX561" fmla="*/ 2982013 w 5110790"/>
              <a:gd name="connsiteY561" fmla="*/ 740620 h 4069169"/>
              <a:gd name="connsiteX562" fmla="*/ 2960250 w 5110790"/>
              <a:gd name="connsiteY562" fmla="*/ 731574 h 4069169"/>
              <a:gd name="connsiteX563" fmla="*/ 2935934 w 5110790"/>
              <a:gd name="connsiteY563" fmla="*/ 725024 h 4069169"/>
              <a:gd name="connsiteX564" fmla="*/ 2908936 w 5110790"/>
              <a:gd name="connsiteY564" fmla="*/ 721041 h 4069169"/>
              <a:gd name="connsiteX565" fmla="*/ 2879125 w 5110790"/>
              <a:gd name="connsiteY565" fmla="*/ 719697 h 4069169"/>
              <a:gd name="connsiteX566" fmla="*/ 2565698 w 5110790"/>
              <a:gd name="connsiteY566" fmla="*/ 659976 h 4069169"/>
              <a:gd name="connsiteX567" fmla="*/ 2565698 w 5110790"/>
              <a:gd name="connsiteY567" fmla="*/ 719697 h 4069169"/>
              <a:gd name="connsiteX568" fmla="*/ 2536056 w 5110790"/>
              <a:gd name="connsiteY568" fmla="*/ 721041 h 4069169"/>
              <a:gd name="connsiteX569" fmla="*/ 2509206 w 5110790"/>
              <a:gd name="connsiteY569" fmla="*/ 725024 h 4069169"/>
              <a:gd name="connsiteX570" fmla="*/ 2485020 w 5110790"/>
              <a:gd name="connsiteY570" fmla="*/ 731574 h 4069169"/>
              <a:gd name="connsiteX571" fmla="*/ 2463369 w 5110790"/>
              <a:gd name="connsiteY571" fmla="*/ 740620 h 4069169"/>
              <a:gd name="connsiteX572" fmla="*/ 2427161 w 5110790"/>
              <a:gd name="connsiteY572" fmla="*/ 765914 h 4069169"/>
              <a:gd name="connsiteX573" fmla="*/ 2399551 w 5110790"/>
              <a:gd name="connsiteY573" fmla="*/ 800330 h 4069169"/>
              <a:gd name="connsiteX574" fmla="*/ 2388649 w 5110790"/>
              <a:gd name="connsiteY574" fmla="*/ 820780 h 4069169"/>
              <a:gd name="connsiteX575" fmla="*/ 2379511 w 5110790"/>
              <a:gd name="connsiteY575" fmla="*/ 843295 h 4069169"/>
              <a:gd name="connsiteX576" fmla="*/ 2372009 w 5110790"/>
              <a:gd name="connsiteY576" fmla="*/ 867805 h 4069169"/>
              <a:gd name="connsiteX577" fmla="*/ 2366014 w 5110790"/>
              <a:gd name="connsiteY577" fmla="*/ 894237 h 4069169"/>
              <a:gd name="connsiteX578" fmla="*/ 2361397 w 5110790"/>
              <a:gd name="connsiteY578" fmla="*/ 922520 h 4069169"/>
              <a:gd name="connsiteX579" fmla="*/ 2358029 w 5110790"/>
              <a:gd name="connsiteY579" fmla="*/ 952581 h 4069169"/>
              <a:gd name="connsiteX580" fmla="*/ 2355783 w 5110790"/>
              <a:gd name="connsiteY580" fmla="*/ 984350 h 4069169"/>
              <a:gd name="connsiteX581" fmla="*/ 2354530 w 5110790"/>
              <a:gd name="connsiteY581" fmla="*/ 1017753 h 4069169"/>
              <a:gd name="connsiteX582" fmla="*/ 2354141 w 5110790"/>
              <a:gd name="connsiteY582" fmla="*/ 1052721 h 4069169"/>
              <a:gd name="connsiteX583" fmla="*/ 2354520 w 5110790"/>
              <a:gd name="connsiteY583" fmla="*/ 1088036 h 4069169"/>
              <a:gd name="connsiteX584" fmla="*/ 2355746 w 5110790"/>
              <a:gd name="connsiteY584" fmla="*/ 1121765 h 4069169"/>
              <a:gd name="connsiteX585" fmla="*/ 2357952 w 5110790"/>
              <a:gd name="connsiteY585" fmla="*/ 1153838 h 4069169"/>
              <a:gd name="connsiteX586" fmla="*/ 2361268 w 5110790"/>
              <a:gd name="connsiteY586" fmla="*/ 1184184 h 4069169"/>
              <a:gd name="connsiteX587" fmla="*/ 2365828 w 5110790"/>
              <a:gd name="connsiteY587" fmla="*/ 1212729 h 4069169"/>
              <a:gd name="connsiteX588" fmla="*/ 2371764 w 5110790"/>
              <a:gd name="connsiteY588" fmla="*/ 1239402 h 4069169"/>
              <a:gd name="connsiteX589" fmla="*/ 2379208 w 5110790"/>
              <a:gd name="connsiteY589" fmla="*/ 1264133 h 4069169"/>
              <a:gd name="connsiteX590" fmla="*/ 2388293 w 5110790"/>
              <a:gd name="connsiteY590" fmla="*/ 1286848 h 4069169"/>
              <a:gd name="connsiteX591" fmla="*/ 2399150 w 5110790"/>
              <a:gd name="connsiteY591" fmla="*/ 1307477 h 4069169"/>
              <a:gd name="connsiteX592" fmla="*/ 2426712 w 5110790"/>
              <a:gd name="connsiteY592" fmla="*/ 1342188 h 4069169"/>
              <a:gd name="connsiteX593" fmla="*/ 2462952 w 5110790"/>
              <a:gd name="connsiteY593" fmla="*/ 1367691 h 4069169"/>
              <a:gd name="connsiteX594" fmla="*/ 2484656 w 5110790"/>
              <a:gd name="connsiteY594" fmla="*/ 1376811 h 4069169"/>
              <a:gd name="connsiteX595" fmla="*/ 2508928 w 5110790"/>
              <a:gd name="connsiteY595" fmla="*/ 1383413 h 4069169"/>
              <a:gd name="connsiteX596" fmla="*/ 2535898 w 5110790"/>
              <a:gd name="connsiteY596" fmla="*/ 1387428 h 4069169"/>
              <a:gd name="connsiteX597" fmla="*/ 2565698 w 5110790"/>
              <a:gd name="connsiteY597" fmla="*/ 1388782 h 4069169"/>
              <a:gd name="connsiteX598" fmla="*/ 2565698 w 5110790"/>
              <a:gd name="connsiteY598" fmla="*/ 1447491 h 4069169"/>
              <a:gd name="connsiteX599" fmla="*/ 2533244 w 5110790"/>
              <a:gd name="connsiteY599" fmla="*/ 1446346 h 4069169"/>
              <a:gd name="connsiteX600" fmla="*/ 2503241 w 5110790"/>
              <a:gd name="connsiteY600" fmla="*/ 1442942 h 4069169"/>
              <a:gd name="connsiteX601" fmla="*/ 2475603 w 5110790"/>
              <a:gd name="connsiteY601" fmla="*/ 1437331 h 4069169"/>
              <a:gd name="connsiteX602" fmla="*/ 2450247 w 5110790"/>
              <a:gd name="connsiteY602" fmla="*/ 1429562 h 4069169"/>
              <a:gd name="connsiteX603" fmla="*/ 2427085 w 5110790"/>
              <a:gd name="connsiteY603" fmla="*/ 1419686 h 4069169"/>
              <a:gd name="connsiteX604" fmla="*/ 2406034 w 5110790"/>
              <a:gd name="connsiteY604" fmla="*/ 1407753 h 4069169"/>
              <a:gd name="connsiteX605" fmla="*/ 2387009 w 5110790"/>
              <a:gd name="connsiteY605" fmla="*/ 1393812 h 4069169"/>
              <a:gd name="connsiteX606" fmla="*/ 2369924 w 5110790"/>
              <a:gd name="connsiteY606" fmla="*/ 1377914 h 4069169"/>
              <a:gd name="connsiteX607" fmla="*/ 2354694 w 5110790"/>
              <a:gd name="connsiteY607" fmla="*/ 1360110 h 4069169"/>
              <a:gd name="connsiteX608" fmla="*/ 2341235 w 5110790"/>
              <a:gd name="connsiteY608" fmla="*/ 1340448 h 4069169"/>
              <a:gd name="connsiteX609" fmla="*/ 2329461 w 5110790"/>
              <a:gd name="connsiteY609" fmla="*/ 1318979 h 4069169"/>
              <a:gd name="connsiteX610" fmla="*/ 2319288 w 5110790"/>
              <a:gd name="connsiteY610" fmla="*/ 1295754 h 4069169"/>
              <a:gd name="connsiteX611" fmla="*/ 2310630 w 5110790"/>
              <a:gd name="connsiteY611" fmla="*/ 1270822 h 4069169"/>
              <a:gd name="connsiteX612" fmla="*/ 2303402 w 5110790"/>
              <a:gd name="connsiteY612" fmla="*/ 1244233 h 4069169"/>
              <a:gd name="connsiteX613" fmla="*/ 2297519 w 5110790"/>
              <a:gd name="connsiteY613" fmla="*/ 1216038 h 4069169"/>
              <a:gd name="connsiteX614" fmla="*/ 2292897 w 5110790"/>
              <a:gd name="connsiteY614" fmla="*/ 1186287 h 4069169"/>
              <a:gd name="connsiteX615" fmla="*/ 2289449 w 5110790"/>
              <a:gd name="connsiteY615" fmla="*/ 1155029 h 4069169"/>
              <a:gd name="connsiteX616" fmla="*/ 2287092 w 5110790"/>
              <a:gd name="connsiteY616" fmla="*/ 1122316 h 4069169"/>
              <a:gd name="connsiteX617" fmla="*/ 2285740 w 5110790"/>
              <a:gd name="connsiteY617" fmla="*/ 1088196 h 4069169"/>
              <a:gd name="connsiteX618" fmla="*/ 2285309 w 5110790"/>
              <a:gd name="connsiteY618" fmla="*/ 1052721 h 4069169"/>
              <a:gd name="connsiteX619" fmla="*/ 2285755 w 5110790"/>
              <a:gd name="connsiteY619" fmla="*/ 1017397 h 4069169"/>
              <a:gd name="connsiteX620" fmla="*/ 2287147 w 5110790"/>
              <a:gd name="connsiteY620" fmla="*/ 983429 h 4069169"/>
              <a:gd name="connsiteX621" fmla="*/ 2289566 w 5110790"/>
              <a:gd name="connsiteY621" fmla="*/ 950865 h 4069169"/>
              <a:gd name="connsiteX622" fmla="*/ 2293091 w 5110790"/>
              <a:gd name="connsiteY622" fmla="*/ 919755 h 4069169"/>
              <a:gd name="connsiteX623" fmla="*/ 2297804 w 5110790"/>
              <a:gd name="connsiteY623" fmla="*/ 890147 h 4069169"/>
              <a:gd name="connsiteX624" fmla="*/ 2303784 w 5110790"/>
              <a:gd name="connsiteY624" fmla="*/ 862093 h 4069169"/>
              <a:gd name="connsiteX625" fmla="*/ 2311113 w 5110790"/>
              <a:gd name="connsiteY625" fmla="*/ 835640 h 4069169"/>
              <a:gd name="connsiteX626" fmla="*/ 2319870 w 5110790"/>
              <a:gd name="connsiteY626" fmla="*/ 810839 h 4069169"/>
              <a:gd name="connsiteX627" fmla="*/ 2330137 w 5110790"/>
              <a:gd name="connsiteY627" fmla="*/ 787738 h 4069169"/>
              <a:gd name="connsiteX628" fmla="*/ 2341994 w 5110790"/>
              <a:gd name="connsiteY628" fmla="*/ 766386 h 4069169"/>
              <a:gd name="connsiteX629" fmla="*/ 2355521 w 5110790"/>
              <a:gd name="connsiteY629" fmla="*/ 746834 h 4069169"/>
              <a:gd name="connsiteX630" fmla="*/ 2370798 w 5110790"/>
              <a:gd name="connsiteY630" fmla="*/ 729131 h 4069169"/>
              <a:gd name="connsiteX631" fmla="*/ 2387907 w 5110790"/>
              <a:gd name="connsiteY631" fmla="*/ 713326 h 4069169"/>
              <a:gd name="connsiteX632" fmla="*/ 2406927 w 5110790"/>
              <a:gd name="connsiteY632" fmla="*/ 699468 h 4069169"/>
              <a:gd name="connsiteX633" fmla="*/ 2427939 w 5110790"/>
              <a:gd name="connsiteY633" fmla="*/ 687607 h 4069169"/>
              <a:gd name="connsiteX634" fmla="*/ 2451024 w 5110790"/>
              <a:gd name="connsiteY634" fmla="*/ 677791 h 4069169"/>
              <a:gd name="connsiteX635" fmla="*/ 2476262 w 5110790"/>
              <a:gd name="connsiteY635" fmla="*/ 670071 h 4069169"/>
              <a:gd name="connsiteX636" fmla="*/ 2503733 w 5110790"/>
              <a:gd name="connsiteY636" fmla="*/ 664495 h 4069169"/>
              <a:gd name="connsiteX637" fmla="*/ 2533518 w 5110790"/>
              <a:gd name="connsiteY637" fmla="*/ 661113 h 4069169"/>
              <a:gd name="connsiteX638" fmla="*/ 1358847 w 5110790"/>
              <a:gd name="connsiteY638" fmla="*/ 0 h 4069169"/>
              <a:gd name="connsiteX639" fmla="*/ 1439826 w 5110790"/>
              <a:gd name="connsiteY639" fmla="*/ 0 h 4069169"/>
              <a:gd name="connsiteX640" fmla="*/ 1554207 w 5110790"/>
              <a:gd name="connsiteY640" fmla="*/ 209532 h 4069169"/>
              <a:gd name="connsiteX641" fmla="*/ 1437801 w 5110790"/>
              <a:gd name="connsiteY641" fmla="*/ 425136 h 4069169"/>
              <a:gd name="connsiteX642" fmla="*/ 1358847 w 5110790"/>
              <a:gd name="connsiteY642" fmla="*/ 425136 h 4069169"/>
              <a:gd name="connsiteX643" fmla="*/ 1458045 w 5110790"/>
              <a:gd name="connsiteY643" fmla="*/ 239899 h 4069169"/>
              <a:gd name="connsiteX644" fmla="*/ 1068337 w 5110790"/>
              <a:gd name="connsiteY644" fmla="*/ 239899 h 4069169"/>
              <a:gd name="connsiteX645" fmla="*/ 1068337 w 5110790"/>
              <a:gd name="connsiteY645" fmla="*/ 175116 h 4069169"/>
              <a:gd name="connsiteX646" fmla="*/ 1456021 w 5110790"/>
              <a:gd name="connsiteY646" fmla="*/ 175116 h 406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Lst>
            <a:rect l="l" t="t" r="r" b="b"/>
            <a:pathLst>
              <a:path w="5110790" h="4069169">
                <a:moveTo>
                  <a:pt x="1358848" y="3644032"/>
                </a:moveTo>
                <a:lnTo>
                  <a:pt x="1439826" y="3644032"/>
                </a:lnTo>
                <a:lnTo>
                  <a:pt x="1554208" y="3853564"/>
                </a:lnTo>
                <a:lnTo>
                  <a:pt x="1437802" y="4069169"/>
                </a:lnTo>
                <a:lnTo>
                  <a:pt x="1358848" y="4069169"/>
                </a:lnTo>
                <a:lnTo>
                  <a:pt x="1458047" y="3883931"/>
                </a:lnTo>
                <a:lnTo>
                  <a:pt x="1068338" y="3883931"/>
                </a:lnTo>
                <a:lnTo>
                  <a:pt x="1068338" y="3819148"/>
                </a:lnTo>
                <a:lnTo>
                  <a:pt x="1456022" y="3819148"/>
                </a:lnTo>
                <a:close/>
                <a:moveTo>
                  <a:pt x="3579243" y="3101476"/>
                </a:moveTo>
                <a:lnTo>
                  <a:pt x="3604850" y="3103707"/>
                </a:lnTo>
                <a:lnTo>
                  <a:pt x="3624668" y="3111725"/>
                </a:lnTo>
                <a:lnTo>
                  <a:pt x="3637463" y="3127526"/>
                </a:lnTo>
                <a:lnTo>
                  <a:pt x="3642002" y="3153100"/>
                </a:lnTo>
                <a:lnTo>
                  <a:pt x="3637463" y="3179845"/>
                </a:lnTo>
                <a:lnTo>
                  <a:pt x="3624668" y="3196247"/>
                </a:lnTo>
                <a:lnTo>
                  <a:pt x="3604850" y="3204487"/>
                </a:lnTo>
                <a:lnTo>
                  <a:pt x="3579243" y="3206749"/>
                </a:lnTo>
                <a:lnTo>
                  <a:pt x="3553637" y="3204487"/>
                </a:lnTo>
                <a:lnTo>
                  <a:pt x="3533820" y="3196247"/>
                </a:lnTo>
                <a:lnTo>
                  <a:pt x="3521024" y="3179845"/>
                </a:lnTo>
                <a:lnTo>
                  <a:pt x="3516485" y="3153100"/>
                </a:lnTo>
                <a:lnTo>
                  <a:pt x="3521166" y="3127526"/>
                </a:lnTo>
                <a:lnTo>
                  <a:pt x="3534199" y="3111725"/>
                </a:lnTo>
                <a:lnTo>
                  <a:pt x="3554064" y="3103707"/>
                </a:lnTo>
                <a:close/>
                <a:moveTo>
                  <a:pt x="1609095" y="3101476"/>
                </a:moveTo>
                <a:lnTo>
                  <a:pt x="1634701" y="3103707"/>
                </a:lnTo>
                <a:lnTo>
                  <a:pt x="1654519" y="3111725"/>
                </a:lnTo>
                <a:lnTo>
                  <a:pt x="1667313" y="3127526"/>
                </a:lnTo>
                <a:lnTo>
                  <a:pt x="1671852" y="3153100"/>
                </a:lnTo>
                <a:lnTo>
                  <a:pt x="1667313" y="3179845"/>
                </a:lnTo>
                <a:lnTo>
                  <a:pt x="1654519" y="3196247"/>
                </a:lnTo>
                <a:lnTo>
                  <a:pt x="1634701" y="3204487"/>
                </a:lnTo>
                <a:lnTo>
                  <a:pt x="1609095" y="3206749"/>
                </a:lnTo>
                <a:lnTo>
                  <a:pt x="1583490" y="3204487"/>
                </a:lnTo>
                <a:lnTo>
                  <a:pt x="1563672" y="3196247"/>
                </a:lnTo>
                <a:lnTo>
                  <a:pt x="1550877" y="3179845"/>
                </a:lnTo>
                <a:lnTo>
                  <a:pt x="1546338" y="3153100"/>
                </a:lnTo>
                <a:lnTo>
                  <a:pt x="1551020" y="3127526"/>
                </a:lnTo>
                <a:lnTo>
                  <a:pt x="1564052" y="3111725"/>
                </a:lnTo>
                <a:lnTo>
                  <a:pt x="1583917" y="3103707"/>
                </a:lnTo>
                <a:close/>
                <a:moveTo>
                  <a:pt x="3579243" y="2676340"/>
                </a:moveTo>
                <a:lnTo>
                  <a:pt x="3604850" y="2678443"/>
                </a:lnTo>
                <a:lnTo>
                  <a:pt x="3624668" y="2686335"/>
                </a:lnTo>
                <a:lnTo>
                  <a:pt x="3637463" y="2702388"/>
                </a:lnTo>
                <a:lnTo>
                  <a:pt x="3642002" y="2728976"/>
                </a:lnTo>
                <a:lnTo>
                  <a:pt x="3637463" y="2754708"/>
                </a:lnTo>
                <a:lnTo>
                  <a:pt x="3624668" y="2770857"/>
                </a:lnTo>
                <a:lnTo>
                  <a:pt x="3604850" y="2779223"/>
                </a:lnTo>
                <a:lnTo>
                  <a:pt x="3579243" y="2781612"/>
                </a:lnTo>
                <a:lnTo>
                  <a:pt x="3554223" y="2779223"/>
                </a:lnTo>
                <a:lnTo>
                  <a:pt x="3534706" y="2770857"/>
                </a:lnTo>
                <a:lnTo>
                  <a:pt x="3522021" y="2754708"/>
                </a:lnTo>
                <a:lnTo>
                  <a:pt x="3517498" y="2728976"/>
                </a:lnTo>
                <a:lnTo>
                  <a:pt x="3522021" y="2702388"/>
                </a:lnTo>
                <a:lnTo>
                  <a:pt x="3534706" y="2686335"/>
                </a:lnTo>
                <a:lnTo>
                  <a:pt x="3554223" y="2678443"/>
                </a:lnTo>
                <a:close/>
                <a:moveTo>
                  <a:pt x="1609095" y="2676340"/>
                </a:moveTo>
                <a:lnTo>
                  <a:pt x="1634701" y="2678443"/>
                </a:lnTo>
                <a:lnTo>
                  <a:pt x="1654519" y="2686335"/>
                </a:lnTo>
                <a:lnTo>
                  <a:pt x="1667313" y="2702388"/>
                </a:lnTo>
                <a:lnTo>
                  <a:pt x="1671852" y="2728976"/>
                </a:lnTo>
                <a:lnTo>
                  <a:pt x="1667313" y="2754708"/>
                </a:lnTo>
                <a:lnTo>
                  <a:pt x="1654519" y="2770857"/>
                </a:lnTo>
                <a:lnTo>
                  <a:pt x="1634701" y="2779223"/>
                </a:lnTo>
                <a:lnTo>
                  <a:pt x="1609095" y="2781612"/>
                </a:lnTo>
                <a:lnTo>
                  <a:pt x="1584075" y="2779223"/>
                </a:lnTo>
                <a:lnTo>
                  <a:pt x="1564558" y="2770857"/>
                </a:lnTo>
                <a:lnTo>
                  <a:pt x="1551873" y="2754708"/>
                </a:lnTo>
                <a:lnTo>
                  <a:pt x="1547350" y="2728976"/>
                </a:lnTo>
                <a:lnTo>
                  <a:pt x="1551873" y="2702388"/>
                </a:lnTo>
                <a:lnTo>
                  <a:pt x="1564558" y="2686335"/>
                </a:lnTo>
                <a:lnTo>
                  <a:pt x="1584075" y="2678443"/>
                </a:lnTo>
                <a:close/>
                <a:moveTo>
                  <a:pt x="2879125" y="2481992"/>
                </a:moveTo>
                <a:lnTo>
                  <a:pt x="2911305" y="2483129"/>
                </a:lnTo>
                <a:lnTo>
                  <a:pt x="2941090" y="2486511"/>
                </a:lnTo>
                <a:lnTo>
                  <a:pt x="2968561" y="2492087"/>
                </a:lnTo>
                <a:lnTo>
                  <a:pt x="2993799" y="2499807"/>
                </a:lnTo>
                <a:lnTo>
                  <a:pt x="3016884" y="2509622"/>
                </a:lnTo>
                <a:lnTo>
                  <a:pt x="3037896" y="2521483"/>
                </a:lnTo>
                <a:lnTo>
                  <a:pt x="3056916" y="2535342"/>
                </a:lnTo>
                <a:lnTo>
                  <a:pt x="3074024" y="2551147"/>
                </a:lnTo>
                <a:lnTo>
                  <a:pt x="3089302" y="2568850"/>
                </a:lnTo>
                <a:lnTo>
                  <a:pt x="3102829" y="2588403"/>
                </a:lnTo>
                <a:lnTo>
                  <a:pt x="3114685" y="2609754"/>
                </a:lnTo>
                <a:lnTo>
                  <a:pt x="3124952" y="2632854"/>
                </a:lnTo>
                <a:lnTo>
                  <a:pt x="3133709" y="2657656"/>
                </a:lnTo>
                <a:lnTo>
                  <a:pt x="3141039" y="2684109"/>
                </a:lnTo>
                <a:lnTo>
                  <a:pt x="3147019" y="2712163"/>
                </a:lnTo>
                <a:lnTo>
                  <a:pt x="3151732" y="2741770"/>
                </a:lnTo>
                <a:lnTo>
                  <a:pt x="3155257" y="2772881"/>
                </a:lnTo>
                <a:lnTo>
                  <a:pt x="3157675" y="2805445"/>
                </a:lnTo>
                <a:lnTo>
                  <a:pt x="3159067" y="2839413"/>
                </a:lnTo>
                <a:lnTo>
                  <a:pt x="3159514" y="2874737"/>
                </a:lnTo>
                <a:lnTo>
                  <a:pt x="3159089" y="2910212"/>
                </a:lnTo>
                <a:lnTo>
                  <a:pt x="3157757" y="2944332"/>
                </a:lnTo>
                <a:lnTo>
                  <a:pt x="3155431" y="2977045"/>
                </a:lnTo>
                <a:lnTo>
                  <a:pt x="3152023" y="3008303"/>
                </a:lnTo>
                <a:lnTo>
                  <a:pt x="3147446" y="3038054"/>
                </a:lnTo>
                <a:lnTo>
                  <a:pt x="3141612" y="3066249"/>
                </a:lnTo>
                <a:lnTo>
                  <a:pt x="3134435" y="3092837"/>
                </a:lnTo>
                <a:lnTo>
                  <a:pt x="3125826" y="3117770"/>
                </a:lnTo>
                <a:lnTo>
                  <a:pt x="3115700" y="3140995"/>
                </a:lnTo>
                <a:lnTo>
                  <a:pt x="3103967" y="3162464"/>
                </a:lnTo>
                <a:lnTo>
                  <a:pt x="3090542" y="3182126"/>
                </a:lnTo>
                <a:lnTo>
                  <a:pt x="3075336" y="3199931"/>
                </a:lnTo>
                <a:lnTo>
                  <a:pt x="3058263" y="3215828"/>
                </a:lnTo>
                <a:lnTo>
                  <a:pt x="3039235" y="3229769"/>
                </a:lnTo>
                <a:lnTo>
                  <a:pt x="3018165" y="3241703"/>
                </a:lnTo>
                <a:lnTo>
                  <a:pt x="2994965" y="3251579"/>
                </a:lnTo>
                <a:lnTo>
                  <a:pt x="2969548" y="3259347"/>
                </a:lnTo>
                <a:lnTo>
                  <a:pt x="2941828" y="3264959"/>
                </a:lnTo>
                <a:lnTo>
                  <a:pt x="2911716" y="3268362"/>
                </a:lnTo>
                <a:lnTo>
                  <a:pt x="2879125" y="3269508"/>
                </a:lnTo>
                <a:lnTo>
                  <a:pt x="2879125" y="3210798"/>
                </a:lnTo>
                <a:lnTo>
                  <a:pt x="2909252" y="3209444"/>
                </a:lnTo>
                <a:lnTo>
                  <a:pt x="2936490" y="3205429"/>
                </a:lnTo>
                <a:lnTo>
                  <a:pt x="2960977" y="3198827"/>
                </a:lnTo>
                <a:lnTo>
                  <a:pt x="2982849" y="3189707"/>
                </a:lnTo>
                <a:lnTo>
                  <a:pt x="3019298" y="3164203"/>
                </a:lnTo>
                <a:lnTo>
                  <a:pt x="3046935" y="3129493"/>
                </a:lnTo>
                <a:lnTo>
                  <a:pt x="3057792" y="3108864"/>
                </a:lnTo>
                <a:lnTo>
                  <a:pt x="3066859" y="3086149"/>
                </a:lnTo>
                <a:lnTo>
                  <a:pt x="3074271" y="3061419"/>
                </a:lnTo>
                <a:lnTo>
                  <a:pt x="3080167" y="3034745"/>
                </a:lnTo>
                <a:lnTo>
                  <a:pt x="3084682" y="3006199"/>
                </a:lnTo>
                <a:lnTo>
                  <a:pt x="3087956" y="2975855"/>
                </a:lnTo>
                <a:lnTo>
                  <a:pt x="3090124" y="2943781"/>
                </a:lnTo>
                <a:lnTo>
                  <a:pt x="3091324" y="2910051"/>
                </a:lnTo>
                <a:lnTo>
                  <a:pt x="3091694" y="2874737"/>
                </a:lnTo>
                <a:lnTo>
                  <a:pt x="3091305" y="2839769"/>
                </a:lnTo>
                <a:lnTo>
                  <a:pt x="3090050" y="2806365"/>
                </a:lnTo>
                <a:lnTo>
                  <a:pt x="3087800" y="2774596"/>
                </a:lnTo>
                <a:lnTo>
                  <a:pt x="3084425" y="2744535"/>
                </a:lnTo>
                <a:lnTo>
                  <a:pt x="3079795" y="2716252"/>
                </a:lnTo>
                <a:lnTo>
                  <a:pt x="3073782" y="2689820"/>
                </a:lnTo>
                <a:lnTo>
                  <a:pt x="3066253" y="2665311"/>
                </a:lnTo>
                <a:lnTo>
                  <a:pt x="3057081" y="2642795"/>
                </a:lnTo>
                <a:lnTo>
                  <a:pt x="3046134" y="2622345"/>
                </a:lnTo>
                <a:lnTo>
                  <a:pt x="3018400" y="2587929"/>
                </a:lnTo>
                <a:lnTo>
                  <a:pt x="2982013" y="2562635"/>
                </a:lnTo>
                <a:lnTo>
                  <a:pt x="2960250" y="2553590"/>
                </a:lnTo>
                <a:lnTo>
                  <a:pt x="2935934" y="2547039"/>
                </a:lnTo>
                <a:lnTo>
                  <a:pt x="2908936" y="2543056"/>
                </a:lnTo>
                <a:lnTo>
                  <a:pt x="2879125" y="2541713"/>
                </a:lnTo>
                <a:close/>
                <a:moveTo>
                  <a:pt x="2565698" y="2481992"/>
                </a:moveTo>
                <a:lnTo>
                  <a:pt x="2565698" y="2541713"/>
                </a:lnTo>
                <a:lnTo>
                  <a:pt x="2536056" y="2543056"/>
                </a:lnTo>
                <a:lnTo>
                  <a:pt x="2509206" y="2547039"/>
                </a:lnTo>
                <a:lnTo>
                  <a:pt x="2485020" y="2553590"/>
                </a:lnTo>
                <a:lnTo>
                  <a:pt x="2463369" y="2562635"/>
                </a:lnTo>
                <a:lnTo>
                  <a:pt x="2427161" y="2587929"/>
                </a:lnTo>
                <a:lnTo>
                  <a:pt x="2399551" y="2622345"/>
                </a:lnTo>
                <a:lnTo>
                  <a:pt x="2388649" y="2642795"/>
                </a:lnTo>
                <a:lnTo>
                  <a:pt x="2379511" y="2665311"/>
                </a:lnTo>
                <a:lnTo>
                  <a:pt x="2372009" y="2689820"/>
                </a:lnTo>
                <a:lnTo>
                  <a:pt x="2366014" y="2716252"/>
                </a:lnTo>
                <a:lnTo>
                  <a:pt x="2361397" y="2744535"/>
                </a:lnTo>
                <a:lnTo>
                  <a:pt x="2358029" y="2774596"/>
                </a:lnTo>
                <a:lnTo>
                  <a:pt x="2355783" y="2806365"/>
                </a:lnTo>
                <a:lnTo>
                  <a:pt x="2354530" y="2839769"/>
                </a:lnTo>
                <a:lnTo>
                  <a:pt x="2354141" y="2874737"/>
                </a:lnTo>
                <a:lnTo>
                  <a:pt x="2354520" y="2910051"/>
                </a:lnTo>
                <a:lnTo>
                  <a:pt x="2355746" y="2943781"/>
                </a:lnTo>
                <a:lnTo>
                  <a:pt x="2357952" y="2975855"/>
                </a:lnTo>
                <a:lnTo>
                  <a:pt x="2361268" y="3006199"/>
                </a:lnTo>
                <a:lnTo>
                  <a:pt x="2365828" y="3034745"/>
                </a:lnTo>
                <a:lnTo>
                  <a:pt x="2371764" y="3061419"/>
                </a:lnTo>
                <a:lnTo>
                  <a:pt x="2379208" y="3086149"/>
                </a:lnTo>
                <a:lnTo>
                  <a:pt x="2388293" y="3108864"/>
                </a:lnTo>
                <a:lnTo>
                  <a:pt x="2399150" y="3129493"/>
                </a:lnTo>
                <a:lnTo>
                  <a:pt x="2426712" y="3164203"/>
                </a:lnTo>
                <a:lnTo>
                  <a:pt x="2462952" y="3189707"/>
                </a:lnTo>
                <a:lnTo>
                  <a:pt x="2484656" y="3198827"/>
                </a:lnTo>
                <a:lnTo>
                  <a:pt x="2508928" y="3205429"/>
                </a:lnTo>
                <a:lnTo>
                  <a:pt x="2535898" y="3209444"/>
                </a:lnTo>
                <a:lnTo>
                  <a:pt x="2565698" y="3210798"/>
                </a:lnTo>
                <a:lnTo>
                  <a:pt x="2565698" y="3269508"/>
                </a:lnTo>
                <a:lnTo>
                  <a:pt x="2533244" y="3268362"/>
                </a:lnTo>
                <a:lnTo>
                  <a:pt x="2503241" y="3264959"/>
                </a:lnTo>
                <a:lnTo>
                  <a:pt x="2475603" y="3259347"/>
                </a:lnTo>
                <a:lnTo>
                  <a:pt x="2450247" y="3251579"/>
                </a:lnTo>
                <a:lnTo>
                  <a:pt x="2427085" y="3241703"/>
                </a:lnTo>
                <a:lnTo>
                  <a:pt x="2406034" y="3229769"/>
                </a:lnTo>
                <a:lnTo>
                  <a:pt x="2387009" y="3215828"/>
                </a:lnTo>
                <a:lnTo>
                  <a:pt x="2369924" y="3199931"/>
                </a:lnTo>
                <a:lnTo>
                  <a:pt x="2354694" y="3182126"/>
                </a:lnTo>
                <a:lnTo>
                  <a:pt x="2341235" y="3162464"/>
                </a:lnTo>
                <a:lnTo>
                  <a:pt x="2329461" y="3140995"/>
                </a:lnTo>
                <a:lnTo>
                  <a:pt x="2319288" y="3117770"/>
                </a:lnTo>
                <a:lnTo>
                  <a:pt x="2310630" y="3092837"/>
                </a:lnTo>
                <a:lnTo>
                  <a:pt x="2303402" y="3066249"/>
                </a:lnTo>
                <a:lnTo>
                  <a:pt x="2297519" y="3038054"/>
                </a:lnTo>
                <a:lnTo>
                  <a:pt x="2292897" y="3008303"/>
                </a:lnTo>
                <a:lnTo>
                  <a:pt x="2289449" y="2977045"/>
                </a:lnTo>
                <a:lnTo>
                  <a:pt x="2287092" y="2944332"/>
                </a:lnTo>
                <a:lnTo>
                  <a:pt x="2285740" y="2910212"/>
                </a:lnTo>
                <a:lnTo>
                  <a:pt x="2285309" y="2874737"/>
                </a:lnTo>
                <a:lnTo>
                  <a:pt x="2285755" y="2839413"/>
                </a:lnTo>
                <a:lnTo>
                  <a:pt x="2287147" y="2805445"/>
                </a:lnTo>
                <a:lnTo>
                  <a:pt x="2289566" y="2772881"/>
                </a:lnTo>
                <a:lnTo>
                  <a:pt x="2293091" y="2741770"/>
                </a:lnTo>
                <a:lnTo>
                  <a:pt x="2297804" y="2712163"/>
                </a:lnTo>
                <a:lnTo>
                  <a:pt x="2303784" y="2684109"/>
                </a:lnTo>
                <a:lnTo>
                  <a:pt x="2311113" y="2657656"/>
                </a:lnTo>
                <a:lnTo>
                  <a:pt x="2319870" y="2632854"/>
                </a:lnTo>
                <a:lnTo>
                  <a:pt x="2330137" y="2609754"/>
                </a:lnTo>
                <a:lnTo>
                  <a:pt x="2341994" y="2588403"/>
                </a:lnTo>
                <a:lnTo>
                  <a:pt x="2355521" y="2568850"/>
                </a:lnTo>
                <a:lnTo>
                  <a:pt x="2370798" y="2551147"/>
                </a:lnTo>
                <a:lnTo>
                  <a:pt x="2387907" y="2535342"/>
                </a:lnTo>
                <a:lnTo>
                  <a:pt x="2406927" y="2521483"/>
                </a:lnTo>
                <a:lnTo>
                  <a:pt x="2427939" y="2509622"/>
                </a:lnTo>
                <a:lnTo>
                  <a:pt x="2451024" y="2499807"/>
                </a:lnTo>
                <a:lnTo>
                  <a:pt x="2476262" y="2492087"/>
                </a:lnTo>
                <a:lnTo>
                  <a:pt x="2503733" y="2486511"/>
                </a:lnTo>
                <a:lnTo>
                  <a:pt x="2533518" y="2483129"/>
                </a:lnTo>
                <a:close/>
                <a:moveTo>
                  <a:pt x="4308476" y="2413668"/>
                </a:moveTo>
                <a:lnTo>
                  <a:pt x="4389455" y="2413668"/>
                </a:lnTo>
                <a:lnTo>
                  <a:pt x="4503836" y="2623200"/>
                </a:lnTo>
                <a:lnTo>
                  <a:pt x="4387430" y="2838804"/>
                </a:lnTo>
                <a:lnTo>
                  <a:pt x="4308476" y="2838804"/>
                </a:lnTo>
                <a:lnTo>
                  <a:pt x="4407674" y="2653567"/>
                </a:lnTo>
                <a:lnTo>
                  <a:pt x="4017966" y="2653567"/>
                </a:lnTo>
                <a:lnTo>
                  <a:pt x="4017966" y="2588784"/>
                </a:lnTo>
                <a:lnTo>
                  <a:pt x="4405650" y="2588784"/>
                </a:lnTo>
                <a:close/>
                <a:moveTo>
                  <a:pt x="2147951" y="2190467"/>
                </a:moveTo>
                <a:lnTo>
                  <a:pt x="2173557" y="2192697"/>
                </a:lnTo>
                <a:lnTo>
                  <a:pt x="2193375" y="2200715"/>
                </a:lnTo>
                <a:lnTo>
                  <a:pt x="2206169" y="2216516"/>
                </a:lnTo>
                <a:lnTo>
                  <a:pt x="2210708" y="2242090"/>
                </a:lnTo>
                <a:lnTo>
                  <a:pt x="2206169" y="2268835"/>
                </a:lnTo>
                <a:lnTo>
                  <a:pt x="2193375" y="2285237"/>
                </a:lnTo>
                <a:lnTo>
                  <a:pt x="2173557" y="2293477"/>
                </a:lnTo>
                <a:lnTo>
                  <a:pt x="2147951" y="2295739"/>
                </a:lnTo>
                <a:lnTo>
                  <a:pt x="2122345" y="2293477"/>
                </a:lnTo>
                <a:lnTo>
                  <a:pt x="2102527" y="2285237"/>
                </a:lnTo>
                <a:lnTo>
                  <a:pt x="2089732" y="2268835"/>
                </a:lnTo>
                <a:lnTo>
                  <a:pt x="2085193" y="2242090"/>
                </a:lnTo>
                <a:lnTo>
                  <a:pt x="2089874" y="2216516"/>
                </a:lnTo>
                <a:lnTo>
                  <a:pt x="2102907" y="2200715"/>
                </a:lnTo>
                <a:lnTo>
                  <a:pt x="2122772" y="2192697"/>
                </a:lnTo>
                <a:close/>
                <a:moveTo>
                  <a:pt x="784523" y="2190467"/>
                </a:moveTo>
                <a:lnTo>
                  <a:pt x="810128" y="2192697"/>
                </a:lnTo>
                <a:lnTo>
                  <a:pt x="829946" y="2200715"/>
                </a:lnTo>
                <a:lnTo>
                  <a:pt x="842741" y="2216516"/>
                </a:lnTo>
                <a:lnTo>
                  <a:pt x="847281" y="2242090"/>
                </a:lnTo>
                <a:lnTo>
                  <a:pt x="842741" y="2268835"/>
                </a:lnTo>
                <a:lnTo>
                  <a:pt x="829946" y="2285237"/>
                </a:lnTo>
                <a:lnTo>
                  <a:pt x="810128" y="2293477"/>
                </a:lnTo>
                <a:lnTo>
                  <a:pt x="784523" y="2295739"/>
                </a:lnTo>
                <a:lnTo>
                  <a:pt x="758916" y="2293477"/>
                </a:lnTo>
                <a:lnTo>
                  <a:pt x="739098" y="2285237"/>
                </a:lnTo>
                <a:lnTo>
                  <a:pt x="726304" y="2268835"/>
                </a:lnTo>
                <a:lnTo>
                  <a:pt x="721765" y="2242090"/>
                </a:lnTo>
                <a:lnTo>
                  <a:pt x="726446" y="2216516"/>
                </a:lnTo>
                <a:lnTo>
                  <a:pt x="739479" y="2200715"/>
                </a:lnTo>
                <a:lnTo>
                  <a:pt x="759344" y="2192697"/>
                </a:lnTo>
                <a:close/>
                <a:moveTo>
                  <a:pt x="62758" y="2190467"/>
                </a:moveTo>
                <a:lnTo>
                  <a:pt x="88364" y="2192697"/>
                </a:lnTo>
                <a:lnTo>
                  <a:pt x="108181" y="2200715"/>
                </a:lnTo>
                <a:lnTo>
                  <a:pt x="120977" y="2216516"/>
                </a:lnTo>
                <a:lnTo>
                  <a:pt x="125516" y="2242090"/>
                </a:lnTo>
                <a:lnTo>
                  <a:pt x="120977" y="2268835"/>
                </a:lnTo>
                <a:lnTo>
                  <a:pt x="108181" y="2285237"/>
                </a:lnTo>
                <a:lnTo>
                  <a:pt x="88364" y="2293477"/>
                </a:lnTo>
                <a:lnTo>
                  <a:pt x="62758" y="2295739"/>
                </a:lnTo>
                <a:lnTo>
                  <a:pt x="37151" y="2293477"/>
                </a:lnTo>
                <a:lnTo>
                  <a:pt x="17334" y="2285237"/>
                </a:lnTo>
                <a:lnTo>
                  <a:pt x="4539" y="2268835"/>
                </a:lnTo>
                <a:lnTo>
                  <a:pt x="0" y="2242090"/>
                </a:lnTo>
                <a:lnTo>
                  <a:pt x="4681" y="2216516"/>
                </a:lnTo>
                <a:lnTo>
                  <a:pt x="17713" y="2200715"/>
                </a:lnTo>
                <a:lnTo>
                  <a:pt x="37578" y="2192697"/>
                </a:lnTo>
                <a:close/>
                <a:moveTo>
                  <a:pt x="4915430" y="1822022"/>
                </a:moveTo>
                <a:lnTo>
                  <a:pt x="4996408" y="1822022"/>
                </a:lnTo>
                <a:lnTo>
                  <a:pt x="5110790" y="2031553"/>
                </a:lnTo>
                <a:lnTo>
                  <a:pt x="4994384" y="2247158"/>
                </a:lnTo>
                <a:lnTo>
                  <a:pt x="4915430" y="2247158"/>
                </a:lnTo>
                <a:lnTo>
                  <a:pt x="5014628" y="2061920"/>
                </a:lnTo>
                <a:lnTo>
                  <a:pt x="4624920" y="2061920"/>
                </a:lnTo>
                <a:lnTo>
                  <a:pt x="4624920" y="1997137"/>
                </a:lnTo>
                <a:lnTo>
                  <a:pt x="5012604" y="1997137"/>
                </a:lnTo>
                <a:close/>
                <a:moveTo>
                  <a:pt x="2876800" y="1822016"/>
                </a:moveTo>
                <a:lnTo>
                  <a:pt x="2957778" y="1822016"/>
                </a:lnTo>
                <a:lnTo>
                  <a:pt x="3072160" y="2031547"/>
                </a:lnTo>
                <a:lnTo>
                  <a:pt x="2955754" y="2247152"/>
                </a:lnTo>
                <a:lnTo>
                  <a:pt x="2876800" y="2247152"/>
                </a:lnTo>
                <a:lnTo>
                  <a:pt x="2975998" y="2061915"/>
                </a:lnTo>
                <a:lnTo>
                  <a:pt x="2586290" y="2061915"/>
                </a:lnTo>
                <a:lnTo>
                  <a:pt x="2586290" y="1997132"/>
                </a:lnTo>
                <a:lnTo>
                  <a:pt x="2973974" y="1997132"/>
                </a:lnTo>
                <a:close/>
                <a:moveTo>
                  <a:pt x="1513768" y="1822016"/>
                </a:moveTo>
                <a:lnTo>
                  <a:pt x="1594748" y="1822016"/>
                </a:lnTo>
                <a:lnTo>
                  <a:pt x="1709128" y="2031547"/>
                </a:lnTo>
                <a:lnTo>
                  <a:pt x="1592723" y="2247152"/>
                </a:lnTo>
                <a:lnTo>
                  <a:pt x="1513768" y="2247152"/>
                </a:lnTo>
                <a:lnTo>
                  <a:pt x="1612966" y="2061915"/>
                </a:lnTo>
                <a:lnTo>
                  <a:pt x="1223259" y="2061915"/>
                </a:lnTo>
                <a:lnTo>
                  <a:pt x="1223259" y="1997132"/>
                </a:lnTo>
                <a:lnTo>
                  <a:pt x="1610942" y="1997132"/>
                </a:lnTo>
                <a:close/>
                <a:moveTo>
                  <a:pt x="2147951" y="1765330"/>
                </a:moveTo>
                <a:lnTo>
                  <a:pt x="2173557" y="1767433"/>
                </a:lnTo>
                <a:lnTo>
                  <a:pt x="2193375" y="1775325"/>
                </a:lnTo>
                <a:lnTo>
                  <a:pt x="2206169" y="1791378"/>
                </a:lnTo>
                <a:lnTo>
                  <a:pt x="2210708" y="1817966"/>
                </a:lnTo>
                <a:lnTo>
                  <a:pt x="2206169" y="1843698"/>
                </a:lnTo>
                <a:lnTo>
                  <a:pt x="2193375" y="1859846"/>
                </a:lnTo>
                <a:lnTo>
                  <a:pt x="2173557" y="1868213"/>
                </a:lnTo>
                <a:lnTo>
                  <a:pt x="2147951" y="1870601"/>
                </a:lnTo>
                <a:lnTo>
                  <a:pt x="2122930" y="1868213"/>
                </a:lnTo>
                <a:lnTo>
                  <a:pt x="2103413" y="1859846"/>
                </a:lnTo>
                <a:lnTo>
                  <a:pt x="2090728" y="1843698"/>
                </a:lnTo>
                <a:lnTo>
                  <a:pt x="2086205" y="1817966"/>
                </a:lnTo>
                <a:lnTo>
                  <a:pt x="2090728" y="1791378"/>
                </a:lnTo>
                <a:lnTo>
                  <a:pt x="2103413" y="1775325"/>
                </a:lnTo>
                <a:lnTo>
                  <a:pt x="2122930" y="1767433"/>
                </a:lnTo>
                <a:close/>
                <a:moveTo>
                  <a:pt x="784523" y="1765330"/>
                </a:moveTo>
                <a:lnTo>
                  <a:pt x="810128" y="1767433"/>
                </a:lnTo>
                <a:lnTo>
                  <a:pt x="829946" y="1775325"/>
                </a:lnTo>
                <a:lnTo>
                  <a:pt x="842741" y="1791378"/>
                </a:lnTo>
                <a:lnTo>
                  <a:pt x="847281" y="1817966"/>
                </a:lnTo>
                <a:lnTo>
                  <a:pt x="842741" y="1843698"/>
                </a:lnTo>
                <a:lnTo>
                  <a:pt x="829946" y="1859846"/>
                </a:lnTo>
                <a:lnTo>
                  <a:pt x="810128" y="1868213"/>
                </a:lnTo>
                <a:lnTo>
                  <a:pt x="784523" y="1870601"/>
                </a:lnTo>
                <a:lnTo>
                  <a:pt x="759502" y="1868213"/>
                </a:lnTo>
                <a:lnTo>
                  <a:pt x="739984" y="1859846"/>
                </a:lnTo>
                <a:lnTo>
                  <a:pt x="727300" y="1843698"/>
                </a:lnTo>
                <a:lnTo>
                  <a:pt x="722777" y="1817966"/>
                </a:lnTo>
                <a:lnTo>
                  <a:pt x="727300" y="1791378"/>
                </a:lnTo>
                <a:lnTo>
                  <a:pt x="739984" y="1775325"/>
                </a:lnTo>
                <a:lnTo>
                  <a:pt x="759502" y="1767433"/>
                </a:lnTo>
                <a:close/>
                <a:moveTo>
                  <a:pt x="62758" y="1765330"/>
                </a:moveTo>
                <a:lnTo>
                  <a:pt x="88364" y="1767433"/>
                </a:lnTo>
                <a:lnTo>
                  <a:pt x="108181" y="1775325"/>
                </a:lnTo>
                <a:lnTo>
                  <a:pt x="120977" y="1791378"/>
                </a:lnTo>
                <a:lnTo>
                  <a:pt x="125516" y="1817966"/>
                </a:lnTo>
                <a:lnTo>
                  <a:pt x="120977" y="1843698"/>
                </a:lnTo>
                <a:lnTo>
                  <a:pt x="108181" y="1859846"/>
                </a:lnTo>
                <a:lnTo>
                  <a:pt x="88364" y="1868213"/>
                </a:lnTo>
                <a:lnTo>
                  <a:pt x="62758" y="1870601"/>
                </a:lnTo>
                <a:lnTo>
                  <a:pt x="37736" y="1868213"/>
                </a:lnTo>
                <a:lnTo>
                  <a:pt x="18219" y="1859846"/>
                </a:lnTo>
                <a:lnTo>
                  <a:pt x="5535" y="1843698"/>
                </a:lnTo>
                <a:lnTo>
                  <a:pt x="1012" y="1817966"/>
                </a:lnTo>
                <a:lnTo>
                  <a:pt x="5535" y="1791378"/>
                </a:lnTo>
                <a:lnTo>
                  <a:pt x="18219" y="1775325"/>
                </a:lnTo>
                <a:lnTo>
                  <a:pt x="37736" y="1767433"/>
                </a:lnTo>
                <a:close/>
                <a:moveTo>
                  <a:pt x="3434660" y="1570981"/>
                </a:moveTo>
                <a:lnTo>
                  <a:pt x="3466840" y="1572118"/>
                </a:lnTo>
                <a:lnTo>
                  <a:pt x="3496625" y="1575500"/>
                </a:lnTo>
                <a:lnTo>
                  <a:pt x="3524096" y="1581076"/>
                </a:lnTo>
                <a:lnTo>
                  <a:pt x="3549334" y="1588796"/>
                </a:lnTo>
                <a:lnTo>
                  <a:pt x="3572418" y="1598611"/>
                </a:lnTo>
                <a:lnTo>
                  <a:pt x="3593431" y="1610473"/>
                </a:lnTo>
                <a:lnTo>
                  <a:pt x="3612450" y="1624331"/>
                </a:lnTo>
                <a:lnTo>
                  <a:pt x="3629559" y="1640136"/>
                </a:lnTo>
                <a:lnTo>
                  <a:pt x="3644837" y="1657839"/>
                </a:lnTo>
                <a:lnTo>
                  <a:pt x="3658363" y="1677391"/>
                </a:lnTo>
                <a:lnTo>
                  <a:pt x="3670219" y="1698743"/>
                </a:lnTo>
                <a:lnTo>
                  <a:pt x="3680486" y="1721844"/>
                </a:lnTo>
                <a:lnTo>
                  <a:pt x="3689244" y="1746646"/>
                </a:lnTo>
                <a:lnTo>
                  <a:pt x="3696573" y="1773098"/>
                </a:lnTo>
                <a:lnTo>
                  <a:pt x="3702553" y="1801152"/>
                </a:lnTo>
                <a:lnTo>
                  <a:pt x="3707266" y="1830760"/>
                </a:lnTo>
                <a:lnTo>
                  <a:pt x="3710792" y="1861870"/>
                </a:lnTo>
                <a:lnTo>
                  <a:pt x="3713210" y="1894434"/>
                </a:lnTo>
                <a:lnTo>
                  <a:pt x="3714602" y="1928402"/>
                </a:lnTo>
                <a:lnTo>
                  <a:pt x="3715048" y="1963726"/>
                </a:lnTo>
                <a:lnTo>
                  <a:pt x="3714624" y="1999201"/>
                </a:lnTo>
                <a:lnTo>
                  <a:pt x="3713292" y="2033321"/>
                </a:lnTo>
                <a:lnTo>
                  <a:pt x="3710966" y="2066034"/>
                </a:lnTo>
                <a:lnTo>
                  <a:pt x="3707557" y="2097292"/>
                </a:lnTo>
                <a:lnTo>
                  <a:pt x="3702980" y="2127043"/>
                </a:lnTo>
                <a:lnTo>
                  <a:pt x="3697147" y="2155238"/>
                </a:lnTo>
                <a:lnTo>
                  <a:pt x="3689969" y="2181827"/>
                </a:lnTo>
                <a:lnTo>
                  <a:pt x="3681361" y="2206759"/>
                </a:lnTo>
                <a:lnTo>
                  <a:pt x="3671234" y="2229984"/>
                </a:lnTo>
                <a:lnTo>
                  <a:pt x="3659502" y="2251453"/>
                </a:lnTo>
                <a:lnTo>
                  <a:pt x="3646077" y="2271115"/>
                </a:lnTo>
                <a:lnTo>
                  <a:pt x="3630871" y="2288919"/>
                </a:lnTo>
                <a:lnTo>
                  <a:pt x="3613798" y="2304817"/>
                </a:lnTo>
                <a:lnTo>
                  <a:pt x="3594769" y="2318758"/>
                </a:lnTo>
                <a:lnTo>
                  <a:pt x="3573700" y="2330691"/>
                </a:lnTo>
                <a:lnTo>
                  <a:pt x="3550500" y="2340567"/>
                </a:lnTo>
                <a:lnTo>
                  <a:pt x="3525083" y="2348336"/>
                </a:lnTo>
                <a:lnTo>
                  <a:pt x="3497363" y="2353947"/>
                </a:lnTo>
                <a:lnTo>
                  <a:pt x="3467251" y="2357351"/>
                </a:lnTo>
                <a:lnTo>
                  <a:pt x="3434660" y="2358496"/>
                </a:lnTo>
                <a:lnTo>
                  <a:pt x="3434660" y="2299787"/>
                </a:lnTo>
                <a:lnTo>
                  <a:pt x="3464787" y="2298433"/>
                </a:lnTo>
                <a:lnTo>
                  <a:pt x="3492025" y="2294418"/>
                </a:lnTo>
                <a:lnTo>
                  <a:pt x="3516511" y="2287816"/>
                </a:lnTo>
                <a:lnTo>
                  <a:pt x="3538383" y="2278696"/>
                </a:lnTo>
                <a:lnTo>
                  <a:pt x="3574832" y="2253193"/>
                </a:lnTo>
                <a:lnTo>
                  <a:pt x="3602470" y="2218482"/>
                </a:lnTo>
                <a:lnTo>
                  <a:pt x="3613327" y="2197853"/>
                </a:lnTo>
                <a:lnTo>
                  <a:pt x="3622393" y="2175138"/>
                </a:lnTo>
                <a:lnTo>
                  <a:pt x="3629805" y="2150408"/>
                </a:lnTo>
                <a:lnTo>
                  <a:pt x="3635701" y="2123734"/>
                </a:lnTo>
                <a:lnTo>
                  <a:pt x="3640217" y="2095189"/>
                </a:lnTo>
                <a:lnTo>
                  <a:pt x="3643490" y="2064844"/>
                </a:lnTo>
                <a:lnTo>
                  <a:pt x="3645659" y="2032771"/>
                </a:lnTo>
                <a:lnTo>
                  <a:pt x="3646859" y="1999041"/>
                </a:lnTo>
                <a:lnTo>
                  <a:pt x="3647229" y="1963726"/>
                </a:lnTo>
                <a:lnTo>
                  <a:pt x="3646839" y="1928758"/>
                </a:lnTo>
                <a:lnTo>
                  <a:pt x="3645584" y="1895355"/>
                </a:lnTo>
                <a:lnTo>
                  <a:pt x="3643335" y="1863586"/>
                </a:lnTo>
                <a:lnTo>
                  <a:pt x="3639960" y="1833525"/>
                </a:lnTo>
                <a:lnTo>
                  <a:pt x="3635330" y="1805242"/>
                </a:lnTo>
                <a:lnTo>
                  <a:pt x="3629316" y="1778810"/>
                </a:lnTo>
                <a:lnTo>
                  <a:pt x="3621788" y="1754300"/>
                </a:lnTo>
                <a:lnTo>
                  <a:pt x="3612615" y="1731785"/>
                </a:lnTo>
                <a:lnTo>
                  <a:pt x="3601669" y="1711335"/>
                </a:lnTo>
                <a:lnTo>
                  <a:pt x="3573935" y="1676919"/>
                </a:lnTo>
                <a:lnTo>
                  <a:pt x="3537548" y="1651625"/>
                </a:lnTo>
                <a:lnTo>
                  <a:pt x="3515784" y="1642579"/>
                </a:lnTo>
                <a:lnTo>
                  <a:pt x="3491469" y="1636029"/>
                </a:lnTo>
                <a:lnTo>
                  <a:pt x="3464471" y="1632046"/>
                </a:lnTo>
                <a:lnTo>
                  <a:pt x="3434660" y="1630702"/>
                </a:lnTo>
                <a:close/>
                <a:moveTo>
                  <a:pt x="3579243" y="1279461"/>
                </a:moveTo>
                <a:lnTo>
                  <a:pt x="3604850" y="1281691"/>
                </a:lnTo>
                <a:lnTo>
                  <a:pt x="3624668" y="1289709"/>
                </a:lnTo>
                <a:lnTo>
                  <a:pt x="3637463" y="1305510"/>
                </a:lnTo>
                <a:lnTo>
                  <a:pt x="3642002" y="1331085"/>
                </a:lnTo>
                <a:lnTo>
                  <a:pt x="3637463" y="1357829"/>
                </a:lnTo>
                <a:lnTo>
                  <a:pt x="3624668" y="1374231"/>
                </a:lnTo>
                <a:lnTo>
                  <a:pt x="3604850" y="1382471"/>
                </a:lnTo>
                <a:lnTo>
                  <a:pt x="3579243" y="1384733"/>
                </a:lnTo>
                <a:lnTo>
                  <a:pt x="3553637" y="1382471"/>
                </a:lnTo>
                <a:lnTo>
                  <a:pt x="3533820" y="1374231"/>
                </a:lnTo>
                <a:lnTo>
                  <a:pt x="3521024" y="1357829"/>
                </a:lnTo>
                <a:lnTo>
                  <a:pt x="3516485" y="1331085"/>
                </a:lnTo>
                <a:lnTo>
                  <a:pt x="3521166" y="1305510"/>
                </a:lnTo>
                <a:lnTo>
                  <a:pt x="3534199" y="1289709"/>
                </a:lnTo>
                <a:lnTo>
                  <a:pt x="3554064" y="1281691"/>
                </a:lnTo>
                <a:close/>
                <a:moveTo>
                  <a:pt x="1609095" y="1279455"/>
                </a:moveTo>
                <a:lnTo>
                  <a:pt x="1634701" y="1281685"/>
                </a:lnTo>
                <a:lnTo>
                  <a:pt x="1654519" y="1289703"/>
                </a:lnTo>
                <a:lnTo>
                  <a:pt x="1667313" y="1305504"/>
                </a:lnTo>
                <a:lnTo>
                  <a:pt x="1671852" y="1331078"/>
                </a:lnTo>
                <a:lnTo>
                  <a:pt x="1667313" y="1357823"/>
                </a:lnTo>
                <a:lnTo>
                  <a:pt x="1654519" y="1374224"/>
                </a:lnTo>
                <a:lnTo>
                  <a:pt x="1634701" y="1382465"/>
                </a:lnTo>
                <a:lnTo>
                  <a:pt x="1609095" y="1384726"/>
                </a:lnTo>
                <a:lnTo>
                  <a:pt x="1583489" y="1382465"/>
                </a:lnTo>
                <a:lnTo>
                  <a:pt x="1563671" y="1374224"/>
                </a:lnTo>
                <a:lnTo>
                  <a:pt x="1550877" y="1357823"/>
                </a:lnTo>
                <a:lnTo>
                  <a:pt x="1546337" y="1331078"/>
                </a:lnTo>
                <a:lnTo>
                  <a:pt x="1551018" y="1305504"/>
                </a:lnTo>
                <a:lnTo>
                  <a:pt x="1564051" y="1289703"/>
                </a:lnTo>
                <a:lnTo>
                  <a:pt x="1583916" y="1281685"/>
                </a:lnTo>
                <a:close/>
                <a:moveTo>
                  <a:pt x="4308476" y="1229360"/>
                </a:moveTo>
                <a:lnTo>
                  <a:pt x="4389455" y="1229360"/>
                </a:lnTo>
                <a:lnTo>
                  <a:pt x="4503836" y="1438891"/>
                </a:lnTo>
                <a:lnTo>
                  <a:pt x="4387430" y="1654496"/>
                </a:lnTo>
                <a:lnTo>
                  <a:pt x="4308476" y="1654496"/>
                </a:lnTo>
                <a:lnTo>
                  <a:pt x="4407674" y="1469259"/>
                </a:lnTo>
                <a:lnTo>
                  <a:pt x="4017966" y="1469259"/>
                </a:lnTo>
                <a:lnTo>
                  <a:pt x="4017966" y="1404475"/>
                </a:lnTo>
                <a:lnTo>
                  <a:pt x="4405650" y="1404475"/>
                </a:lnTo>
                <a:close/>
                <a:moveTo>
                  <a:pt x="3579243" y="854324"/>
                </a:moveTo>
                <a:lnTo>
                  <a:pt x="3604850" y="856427"/>
                </a:lnTo>
                <a:lnTo>
                  <a:pt x="3624668" y="864320"/>
                </a:lnTo>
                <a:lnTo>
                  <a:pt x="3637463" y="880373"/>
                </a:lnTo>
                <a:lnTo>
                  <a:pt x="3642002" y="906960"/>
                </a:lnTo>
                <a:lnTo>
                  <a:pt x="3637463" y="932693"/>
                </a:lnTo>
                <a:lnTo>
                  <a:pt x="3624668" y="948841"/>
                </a:lnTo>
                <a:lnTo>
                  <a:pt x="3604850" y="957207"/>
                </a:lnTo>
                <a:lnTo>
                  <a:pt x="3579243" y="959596"/>
                </a:lnTo>
                <a:lnTo>
                  <a:pt x="3554223" y="957207"/>
                </a:lnTo>
                <a:lnTo>
                  <a:pt x="3534706" y="948841"/>
                </a:lnTo>
                <a:lnTo>
                  <a:pt x="3522021" y="932693"/>
                </a:lnTo>
                <a:lnTo>
                  <a:pt x="3517498" y="906960"/>
                </a:lnTo>
                <a:lnTo>
                  <a:pt x="3522021" y="880373"/>
                </a:lnTo>
                <a:lnTo>
                  <a:pt x="3534706" y="864320"/>
                </a:lnTo>
                <a:lnTo>
                  <a:pt x="3554223" y="856427"/>
                </a:lnTo>
                <a:close/>
                <a:moveTo>
                  <a:pt x="1609095" y="854318"/>
                </a:moveTo>
                <a:lnTo>
                  <a:pt x="1634701" y="856421"/>
                </a:lnTo>
                <a:lnTo>
                  <a:pt x="1654519" y="864313"/>
                </a:lnTo>
                <a:lnTo>
                  <a:pt x="1667313" y="880366"/>
                </a:lnTo>
                <a:lnTo>
                  <a:pt x="1671852" y="906953"/>
                </a:lnTo>
                <a:lnTo>
                  <a:pt x="1667313" y="932686"/>
                </a:lnTo>
                <a:lnTo>
                  <a:pt x="1654519" y="948834"/>
                </a:lnTo>
                <a:lnTo>
                  <a:pt x="1634701" y="957201"/>
                </a:lnTo>
                <a:lnTo>
                  <a:pt x="1609095" y="959589"/>
                </a:lnTo>
                <a:lnTo>
                  <a:pt x="1584074" y="957201"/>
                </a:lnTo>
                <a:lnTo>
                  <a:pt x="1564557" y="948834"/>
                </a:lnTo>
                <a:lnTo>
                  <a:pt x="1551872" y="932686"/>
                </a:lnTo>
                <a:lnTo>
                  <a:pt x="1547349" y="906953"/>
                </a:lnTo>
                <a:lnTo>
                  <a:pt x="1551872" y="880366"/>
                </a:lnTo>
                <a:lnTo>
                  <a:pt x="1564557" y="864313"/>
                </a:lnTo>
                <a:lnTo>
                  <a:pt x="1584074" y="856421"/>
                </a:lnTo>
                <a:close/>
                <a:moveTo>
                  <a:pt x="2879125" y="659976"/>
                </a:moveTo>
                <a:lnTo>
                  <a:pt x="2911305" y="661113"/>
                </a:lnTo>
                <a:lnTo>
                  <a:pt x="2941090" y="664495"/>
                </a:lnTo>
                <a:lnTo>
                  <a:pt x="2968561" y="670071"/>
                </a:lnTo>
                <a:lnTo>
                  <a:pt x="2993799" y="677791"/>
                </a:lnTo>
                <a:lnTo>
                  <a:pt x="3016884" y="687607"/>
                </a:lnTo>
                <a:lnTo>
                  <a:pt x="3037896" y="699468"/>
                </a:lnTo>
                <a:lnTo>
                  <a:pt x="3056916" y="713326"/>
                </a:lnTo>
                <a:lnTo>
                  <a:pt x="3074024" y="729131"/>
                </a:lnTo>
                <a:lnTo>
                  <a:pt x="3089302" y="746834"/>
                </a:lnTo>
                <a:lnTo>
                  <a:pt x="3102829" y="766386"/>
                </a:lnTo>
                <a:lnTo>
                  <a:pt x="3114685" y="787738"/>
                </a:lnTo>
                <a:lnTo>
                  <a:pt x="3124952" y="810839"/>
                </a:lnTo>
                <a:lnTo>
                  <a:pt x="3133709" y="835640"/>
                </a:lnTo>
                <a:lnTo>
                  <a:pt x="3141039" y="862093"/>
                </a:lnTo>
                <a:lnTo>
                  <a:pt x="3147019" y="890147"/>
                </a:lnTo>
                <a:lnTo>
                  <a:pt x="3151732" y="919755"/>
                </a:lnTo>
                <a:lnTo>
                  <a:pt x="3155257" y="950865"/>
                </a:lnTo>
                <a:lnTo>
                  <a:pt x="3157675" y="983429"/>
                </a:lnTo>
                <a:lnTo>
                  <a:pt x="3159067" y="1017397"/>
                </a:lnTo>
                <a:lnTo>
                  <a:pt x="3159514" y="1052721"/>
                </a:lnTo>
                <a:lnTo>
                  <a:pt x="3159089" y="1088196"/>
                </a:lnTo>
                <a:lnTo>
                  <a:pt x="3157757" y="1122316"/>
                </a:lnTo>
                <a:lnTo>
                  <a:pt x="3155431" y="1155029"/>
                </a:lnTo>
                <a:lnTo>
                  <a:pt x="3152023" y="1186287"/>
                </a:lnTo>
                <a:lnTo>
                  <a:pt x="3147446" y="1216038"/>
                </a:lnTo>
                <a:lnTo>
                  <a:pt x="3141612" y="1244233"/>
                </a:lnTo>
                <a:lnTo>
                  <a:pt x="3134435" y="1270822"/>
                </a:lnTo>
                <a:lnTo>
                  <a:pt x="3125826" y="1295754"/>
                </a:lnTo>
                <a:lnTo>
                  <a:pt x="3115700" y="1318979"/>
                </a:lnTo>
                <a:lnTo>
                  <a:pt x="3103967" y="1340448"/>
                </a:lnTo>
                <a:lnTo>
                  <a:pt x="3090542" y="1360110"/>
                </a:lnTo>
                <a:lnTo>
                  <a:pt x="3075336" y="1377914"/>
                </a:lnTo>
                <a:lnTo>
                  <a:pt x="3058263" y="1393812"/>
                </a:lnTo>
                <a:lnTo>
                  <a:pt x="3039235" y="1407753"/>
                </a:lnTo>
                <a:lnTo>
                  <a:pt x="3018165" y="1419686"/>
                </a:lnTo>
                <a:lnTo>
                  <a:pt x="2994965" y="1429562"/>
                </a:lnTo>
                <a:lnTo>
                  <a:pt x="2969548" y="1437331"/>
                </a:lnTo>
                <a:lnTo>
                  <a:pt x="2941828" y="1442942"/>
                </a:lnTo>
                <a:lnTo>
                  <a:pt x="2911716" y="1446346"/>
                </a:lnTo>
                <a:lnTo>
                  <a:pt x="2879125" y="1447491"/>
                </a:lnTo>
                <a:lnTo>
                  <a:pt x="2879125" y="1388782"/>
                </a:lnTo>
                <a:lnTo>
                  <a:pt x="2909252" y="1387428"/>
                </a:lnTo>
                <a:lnTo>
                  <a:pt x="2936490" y="1383413"/>
                </a:lnTo>
                <a:lnTo>
                  <a:pt x="2960977" y="1376811"/>
                </a:lnTo>
                <a:lnTo>
                  <a:pt x="2982849" y="1367691"/>
                </a:lnTo>
                <a:lnTo>
                  <a:pt x="3019298" y="1342188"/>
                </a:lnTo>
                <a:lnTo>
                  <a:pt x="3046935" y="1307477"/>
                </a:lnTo>
                <a:lnTo>
                  <a:pt x="3057792" y="1286848"/>
                </a:lnTo>
                <a:lnTo>
                  <a:pt x="3066859" y="1264133"/>
                </a:lnTo>
                <a:lnTo>
                  <a:pt x="3074271" y="1239402"/>
                </a:lnTo>
                <a:lnTo>
                  <a:pt x="3080167" y="1212729"/>
                </a:lnTo>
                <a:lnTo>
                  <a:pt x="3084682" y="1184184"/>
                </a:lnTo>
                <a:lnTo>
                  <a:pt x="3087956" y="1153838"/>
                </a:lnTo>
                <a:lnTo>
                  <a:pt x="3090124" y="1121765"/>
                </a:lnTo>
                <a:lnTo>
                  <a:pt x="3091324" y="1088036"/>
                </a:lnTo>
                <a:lnTo>
                  <a:pt x="3091694" y="1052721"/>
                </a:lnTo>
                <a:lnTo>
                  <a:pt x="3091305" y="1017753"/>
                </a:lnTo>
                <a:lnTo>
                  <a:pt x="3090050" y="984350"/>
                </a:lnTo>
                <a:lnTo>
                  <a:pt x="3087800" y="952581"/>
                </a:lnTo>
                <a:lnTo>
                  <a:pt x="3084425" y="922520"/>
                </a:lnTo>
                <a:lnTo>
                  <a:pt x="3079795" y="894237"/>
                </a:lnTo>
                <a:lnTo>
                  <a:pt x="3073782" y="867805"/>
                </a:lnTo>
                <a:lnTo>
                  <a:pt x="3066253" y="843295"/>
                </a:lnTo>
                <a:lnTo>
                  <a:pt x="3057081" y="820780"/>
                </a:lnTo>
                <a:lnTo>
                  <a:pt x="3046134" y="800330"/>
                </a:lnTo>
                <a:lnTo>
                  <a:pt x="3018400" y="765914"/>
                </a:lnTo>
                <a:lnTo>
                  <a:pt x="2982013" y="740620"/>
                </a:lnTo>
                <a:lnTo>
                  <a:pt x="2960250" y="731574"/>
                </a:lnTo>
                <a:lnTo>
                  <a:pt x="2935934" y="725024"/>
                </a:lnTo>
                <a:lnTo>
                  <a:pt x="2908936" y="721041"/>
                </a:lnTo>
                <a:lnTo>
                  <a:pt x="2879125" y="719697"/>
                </a:lnTo>
                <a:close/>
                <a:moveTo>
                  <a:pt x="2565698" y="659976"/>
                </a:moveTo>
                <a:lnTo>
                  <a:pt x="2565698" y="719697"/>
                </a:lnTo>
                <a:lnTo>
                  <a:pt x="2536056" y="721041"/>
                </a:lnTo>
                <a:lnTo>
                  <a:pt x="2509206" y="725024"/>
                </a:lnTo>
                <a:lnTo>
                  <a:pt x="2485020" y="731574"/>
                </a:lnTo>
                <a:lnTo>
                  <a:pt x="2463369" y="740620"/>
                </a:lnTo>
                <a:lnTo>
                  <a:pt x="2427161" y="765914"/>
                </a:lnTo>
                <a:lnTo>
                  <a:pt x="2399551" y="800330"/>
                </a:lnTo>
                <a:lnTo>
                  <a:pt x="2388649" y="820780"/>
                </a:lnTo>
                <a:lnTo>
                  <a:pt x="2379511" y="843295"/>
                </a:lnTo>
                <a:lnTo>
                  <a:pt x="2372009" y="867805"/>
                </a:lnTo>
                <a:lnTo>
                  <a:pt x="2366014" y="894237"/>
                </a:lnTo>
                <a:lnTo>
                  <a:pt x="2361397" y="922520"/>
                </a:lnTo>
                <a:lnTo>
                  <a:pt x="2358029" y="952581"/>
                </a:lnTo>
                <a:lnTo>
                  <a:pt x="2355783" y="984350"/>
                </a:lnTo>
                <a:lnTo>
                  <a:pt x="2354530" y="1017753"/>
                </a:lnTo>
                <a:lnTo>
                  <a:pt x="2354141" y="1052721"/>
                </a:lnTo>
                <a:lnTo>
                  <a:pt x="2354520" y="1088036"/>
                </a:lnTo>
                <a:lnTo>
                  <a:pt x="2355746" y="1121765"/>
                </a:lnTo>
                <a:lnTo>
                  <a:pt x="2357952" y="1153838"/>
                </a:lnTo>
                <a:lnTo>
                  <a:pt x="2361268" y="1184184"/>
                </a:lnTo>
                <a:lnTo>
                  <a:pt x="2365828" y="1212729"/>
                </a:lnTo>
                <a:lnTo>
                  <a:pt x="2371764" y="1239402"/>
                </a:lnTo>
                <a:lnTo>
                  <a:pt x="2379208" y="1264133"/>
                </a:lnTo>
                <a:lnTo>
                  <a:pt x="2388293" y="1286848"/>
                </a:lnTo>
                <a:lnTo>
                  <a:pt x="2399150" y="1307477"/>
                </a:lnTo>
                <a:lnTo>
                  <a:pt x="2426712" y="1342188"/>
                </a:lnTo>
                <a:lnTo>
                  <a:pt x="2462952" y="1367691"/>
                </a:lnTo>
                <a:lnTo>
                  <a:pt x="2484656" y="1376811"/>
                </a:lnTo>
                <a:lnTo>
                  <a:pt x="2508928" y="1383413"/>
                </a:lnTo>
                <a:lnTo>
                  <a:pt x="2535898" y="1387428"/>
                </a:lnTo>
                <a:lnTo>
                  <a:pt x="2565698" y="1388782"/>
                </a:lnTo>
                <a:lnTo>
                  <a:pt x="2565698" y="1447491"/>
                </a:lnTo>
                <a:lnTo>
                  <a:pt x="2533244" y="1446346"/>
                </a:lnTo>
                <a:lnTo>
                  <a:pt x="2503241" y="1442942"/>
                </a:lnTo>
                <a:lnTo>
                  <a:pt x="2475603" y="1437331"/>
                </a:lnTo>
                <a:lnTo>
                  <a:pt x="2450247" y="1429562"/>
                </a:lnTo>
                <a:lnTo>
                  <a:pt x="2427085" y="1419686"/>
                </a:lnTo>
                <a:lnTo>
                  <a:pt x="2406034" y="1407753"/>
                </a:lnTo>
                <a:lnTo>
                  <a:pt x="2387009" y="1393812"/>
                </a:lnTo>
                <a:lnTo>
                  <a:pt x="2369924" y="1377914"/>
                </a:lnTo>
                <a:lnTo>
                  <a:pt x="2354694" y="1360110"/>
                </a:lnTo>
                <a:lnTo>
                  <a:pt x="2341235" y="1340448"/>
                </a:lnTo>
                <a:lnTo>
                  <a:pt x="2329461" y="1318979"/>
                </a:lnTo>
                <a:lnTo>
                  <a:pt x="2319288" y="1295754"/>
                </a:lnTo>
                <a:lnTo>
                  <a:pt x="2310630" y="1270822"/>
                </a:lnTo>
                <a:lnTo>
                  <a:pt x="2303402" y="1244233"/>
                </a:lnTo>
                <a:lnTo>
                  <a:pt x="2297519" y="1216038"/>
                </a:lnTo>
                <a:lnTo>
                  <a:pt x="2292897" y="1186287"/>
                </a:lnTo>
                <a:lnTo>
                  <a:pt x="2289449" y="1155029"/>
                </a:lnTo>
                <a:lnTo>
                  <a:pt x="2287092" y="1122316"/>
                </a:lnTo>
                <a:lnTo>
                  <a:pt x="2285740" y="1088196"/>
                </a:lnTo>
                <a:lnTo>
                  <a:pt x="2285309" y="1052721"/>
                </a:lnTo>
                <a:lnTo>
                  <a:pt x="2285755" y="1017397"/>
                </a:lnTo>
                <a:lnTo>
                  <a:pt x="2287147" y="983429"/>
                </a:lnTo>
                <a:lnTo>
                  <a:pt x="2289566" y="950865"/>
                </a:lnTo>
                <a:lnTo>
                  <a:pt x="2293091" y="919755"/>
                </a:lnTo>
                <a:lnTo>
                  <a:pt x="2297804" y="890147"/>
                </a:lnTo>
                <a:lnTo>
                  <a:pt x="2303784" y="862093"/>
                </a:lnTo>
                <a:lnTo>
                  <a:pt x="2311113" y="835640"/>
                </a:lnTo>
                <a:lnTo>
                  <a:pt x="2319870" y="810839"/>
                </a:lnTo>
                <a:lnTo>
                  <a:pt x="2330137" y="787738"/>
                </a:lnTo>
                <a:lnTo>
                  <a:pt x="2341994" y="766386"/>
                </a:lnTo>
                <a:lnTo>
                  <a:pt x="2355521" y="746834"/>
                </a:lnTo>
                <a:lnTo>
                  <a:pt x="2370798" y="729131"/>
                </a:lnTo>
                <a:lnTo>
                  <a:pt x="2387907" y="713326"/>
                </a:lnTo>
                <a:lnTo>
                  <a:pt x="2406927" y="699468"/>
                </a:lnTo>
                <a:lnTo>
                  <a:pt x="2427939" y="687607"/>
                </a:lnTo>
                <a:lnTo>
                  <a:pt x="2451024" y="677791"/>
                </a:lnTo>
                <a:lnTo>
                  <a:pt x="2476262" y="670071"/>
                </a:lnTo>
                <a:lnTo>
                  <a:pt x="2503733" y="664495"/>
                </a:lnTo>
                <a:lnTo>
                  <a:pt x="2533518" y="661113"/>
                </a:lnTo>
                <a:close/>
                <a:moveTo>
                  <a:pt x="1358847" y="0"/>
                </a:moveTo>
                <a:lnTo>
                  <a:pt x="1439826" y="0"/>
                </a:lnTo>
                <a:lnTo>
                  <a:pt x="1554207" y="209532"/>
                </a:lnTo>
                <a:lnTo>
                  <a:pt x="1437801" y="425136"/>
                </a:lnTo>
                <a:lnTo>
                  <a:pt x="1358847" y="425136"/>
                </a:lnTo>
                <a:lnTo>
                  <a:pt x="1458045" y="239899"/>
                </a:lnTo>
                <a:lnTo>
                  <a:pt x="1068337" y="239899"/>
                </a:lnTo>
                <a:lnTo>
                  <a:pt x="1068337" y="175116"/>
                </a:lnTo>
                <a:lnTo>
                  <a:pt x="1456021" y="175116"/>
                </a:lnTo>
                <a:close/>
              </a:path>
            </a:pathLst>
          </a:custGeom>
          <a:solidFill>
            <a:srgbClr val="A3BFFF"/>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latin typeface="+mn-lt"/>
              </a:defRPr>
            </a:lvl2pPr>
            <a:lvl3pPr marL="0" indent="0">
              <a:lnSpc>
                <a:spcPct val="100000"/>
              </a:lnSpc>
              <a:spcBef>
                <a:spcPts val="0"/>
              </a:spcBef>
              <a:spcAft>
                <a:spcPts val="0"/>
              </a:spcAft>
              <a:buNone/>
              <a:defRPr sz="1649">
                <a:latin typeface="+mn-lt"/>
              </a:defRPr>
            </a:lvl3pPr>
            <a:lvl4pPr marL="0" indent="0">
              <a:lnSpc>
                <a:spcPct val="100000"/>
              </a:lnSpc>
              <a:spcBef>
                <a:spcPts val="0"/>
              </a:spcBef>
              <a:spcAft>
                <a:spcPts val="0"/>
              </a:spcAft>
              <a:buNone/>
              <a:defRPr sz="1649">
                <a:latin typeface="+mn-lt"/>
              </a:defRPr>
            </a:lvl4pPr>
            <a:lvl5pPr marL="0" indent="0">
              <a:lnSpc>
                <a:spcPct val="100000"/>
              </a:lnSpc>
              <a:spcBef>
                <a:spcPts val="0"/>
              </a:spcBef>
              <a:spcAft>
                <a:spcPts val="0"/>
              </a:spcAft>
              <a:buNone/>
              <a:defRPr sz="1649">
                <a:latin typeface="+mn-lt"/>
              </a:defRPr>
            </a:lvl5pPr>
            <a:lvl6pPr marL="0" indent="0">
              <a:lnSpc>
                <a:spcPct val="100000"/>
              </a:lnSpc>
              <a:spcBef>
                <a:spcPts val="0"/>
              </a:spcBef>
              <a:spcAft>
                <a:spcPts val="0"/>
              </a:spcAft>
              <a:buNone/>
              <a:defRPr sz="1649">
                <a:latin typeface="+mn-lt"/>
              </a:defRPr>
            </a:lvl6pPr>
            <a:lvl7pPr marL="0" indent="0">
              <a:lnSpc>
                <a:spcPct val="100000"/>
              </a:lnSpc>
              <a:spcBef>
                <a:spcPts val="0"/>
              </a:spcBef>
              <a:spcAft>
                <a:spcPts val="0"/>
              </a:spcAft>
              <a:buNone/>
              <a:defRPr sz="1649">
                <a:latin typeface="+mn-lt"/>
              </a:defRPr>
            </a:lvl7pPr>
            <a:lvl8pPr marL="0" indent="0">
              <a:lnSpc>
                <a:spcPct val="100000"/>
              </a:lnSpc>
              <a:spcBef>
                <a:spcPts val="0"/>
              </a:spcBef>
              <a:spcAft>
                <a:spcPts val="0"/>
              </a:spcAft>
              <a:buNone/>
              <a:defRPr sz="1649">
                <a:latin typeface="+mn-lt"/>
              </a:defRPr>
            </a:lvl8pPr>
            <a:lvl9pPr marL="0" indent="0">
              <a:lnSpc>
                <a:spcPct val="100000"/>
              </a:lnSpc>
              <a:spcBef>
                <a:spcPts val="0"/>
              </a:spcBef>
              <a:spcAft>
                <a:spcPts val="0"/>
              </a:spcAft>
              <a:buNone/>
              <a:defRPr sz="1649">
                <a:latin typeface="+mn-lt"/>
              </a:defRPr>
            </a:lvl9pPr>
          </a:lstStyle>
          <a:p>
            <a:pPr lvl="0"/>
            <a:r>
              <a:rPr lang="da-DK" dirty="0"/>
              <a:t>.</a:t>
            </a:r>
          </a:p>
        </p:txBody>
      </p:sp>
      <p:sp>
        <p:nvSpPr>
          <p:cNvPr id="4" name="TextBox 1">
            <a:extLst>
              <a:ext uri="{FF2B5EF4-FFF2-40B4-BE49-F238E27FC236}">
                <a16:creationId xmlns:a16="http://schemas.microsoft.com/office/drawing/2014/main" id="{F7BE11B0-71CE-9616-345B-F68B12EC96AA}"/>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Mikro grafikken: Klik på Mikro grafikken, klik på Fyldfarve til figur, vælg farve fra Brugerdefinerede farvers anden række. </a:t>
            </a:r>
          </a:p>
        </p:txBody>
      </p:sp>
    </p:spTree>
    <p:extLst>
      <p:ext uri="{BB962C8B-B14F-4D97-AF65-F5344CB8AC3E}">
        <p14:creationId xmlns:p14="http://schemas.microsoft.com/office/powerpoint/2010/main" val="6703360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reaker D">
    <p:bg>
      <p:bgRef idx="1001">
        <a:schemeClr val="bg1"/>
      </p:bgRef>
    </p:bg>
    <p:spTree>
      <p:nvGrpSpPr>
        <p:cNvPr id="1" name=""/>
        <p:cNvGrpSpPr/>
        <p:nvPr/>
      </p:nvGrpSpPr>
      <p:grpSpPr>
        <a:xfrm>
          <a:off x="0" y="0"/>
          <a:ext cx="0" cy="0"/>
          <a:chOff x="0" y="0"/>
          <a:chExt cx="0" cy="0"/>
        </a:xfrm>
      </p:grpSpPr>
      <p:sp>
        <p:nvSpPr>
          <p:cNvPr id="7" name="Baggrund"/>
          <p:cNvSpPr/>
          <p:nvPr userDrawn="1"/>
        </p:nvSpPr>
        <p:spPr bwMode="white">
          <a:xfrm>
            <a:off x="0" y="0"/>
            <a:ext cx="20106079"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98" noProof="0" dirty="0" err="1"/>
          </a:p>
        </p:txBody>
      </p:sp>
      <p:sp>
        <p:nvSpPr>
          <p:cNvPr id="3" name="Subtitle 2"/>
          <p:cNvSpPr>
            <a:spLocks noGrp="1"/>
          </p:cNvSpPr>
          <p:nvPr>
            <p:ph type="subTitle" idx="1" hasCustomPrompt="1"/>
          </p:nvPr>
        </p:nvSpPr>
        <p:spPr>
          <a:xfrm>
            <a:off x="11750950" y="4461655"/>
            <a:ext cx="7467803" cy="593667"/>
          </a:xfrm>
        </p:spPr>
        <p:txBody>
          <a:bodyPr anchor="b" anchorCtr="0"/>
          <a:lstStyle>
            <a:lvl1pPr marL="0" indent="0" algn="l">
              <a:lnSpc>
                <a:spcPct val="100000"/>
              </a:lnSpc>
              <a:spcBef>
                <a:spcPts val="0"/>
              </a:spcBef>
              <a:spcAft>
                <a:spcPts val="0"/>
              </a:spcAft>
              <a:buFontTx/>
              <a:buNone/>
              <a:defRPr sz="2638">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2638" b="0">
                <a:solidFill>
                  <a:schemeClr val="bg1"/>
                </a:solidFill>
                <a:latin typeface="+mn-lt"/>
              </a:defRPr>
            </a:lvl9pPr>
          </a:lstStyle>
          <a:p>
            <a:r>
              <a:rPr lang="da-DK" dirty="0"/>
              <a:t>Klik for at tilføje sektionstitel</a:t>
            </a:r>
          </a:p>
        </p:txBody>
      </p:sp>
      <p:sp>
        <p:nvSpPr>
          <p:cNvPr id="2" name="Title 1"/>
          <p:cNvSpPr>
            <a:spLocks noGrp="1"/>
          </p:cNvSpPr>
          <p:nvPr>
            <p:ph type="ctrTitle" hasCustomPrompt="1"/>
          </p:nvPr>
        </p:nvSpPr>
        <p:spPr>
          <a:xfrm>
            <a:off x="11750952" y="5219788"/>
            <a:ext cx="7467803" cy="2048150"/>
          </a:xfrm>
        </p:spPr>
        <p:txBody>
          <a:bodyPr anchor="t" anchorCtr="0"/>
          <a:lstStyle>
            <a:lvl1pPr algn="l">
              <a:defRPr sz="5277">
                <a:solidFill>
                  <a:schemeClr val="bg1"/>
                </a:solidFill>
              </a:defRPr>
            </a:lvl1pPr>
          </a:lstStyle>
          <a:p>
            <a:r>
              <a:rPr lang="da-DK" dirty="0"/>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7326C215-F3F2-4DB9-8B13-8FADB0ABB2EE}" type="datetime2">
              <a:rPr lang="da-DK" smtClean="0"/>
              <a:t>4. september 2025</a:t>
            </a:fld>
            <a:endParaRPr lang="da-DK" dirty="0"/>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dirty="0"/>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5" name="Mikro grafik 1">
            <a:extLst>
              <a:ext uri="{FF2B5EF4-FFF2-40B4-BE49-F238E27FC236}">
                <a16:creationId xmlns:a16="http://schemas.microsoft.com/office/drawing/2014/main" id="{4FBDF28A-5889-E8E4-DFBE-B3363A66E635}"/>
              </a:ext>
            </a:extLst>
          </p:cNvPr>
          <p:cNvSpPr>
            <a:spLocks noGrp="1" noChangeAspect="1"/>
          </p:cNvSpPr>
          <p:nvPr>
            <p:ph type="body" sz="quarter" idx="18" hasCustomPrompt="1"/>
          </p:nvPr>
        </p:nvSpPr>
        <p:spPr>
          <a:xfrm>
            <a:off x="760951" y="2261362"/>
            <a:ext cx="8497272" cy="6786627"/>
          </a:xfrm>
          <a:custGeom>
            <a:avLst/>
            <a:gdLst>
              <a:gd name="connsiteX0" fmla="*/ 5090346 w 5153115"/>
              <a:gd name="connsiteY0" fmla="*/ 3947359 h 4115417"/>
              <a:gd name="connsiteX1" fmla="*/ 5115957 w 5153115"/>
              <a:gd name="connsiteY1" fmla="*/ 3949589 h 4115417"/>
              <a:gd name="connsiteX2" fmla="*/ 5135778 w 5153115"/>
              <a:gd name="connsiteY2" fmla="*/ 3957609 h 4115417"/>
              <a:gd name="connsiteX3" fmla="*/ 5148575 w 5153115"/>
              <a:gd name="connsiteY3" fmla="*/ 3973412 h 4115417"/>
              <a:gd name="connsiteX4" fmla="*/ 5153115 w 5153115"/>
              <a:gd name="connsiteY4" fmla="*/ 3998991 h 4115417"/>
              <a:gd name="connsiteX5" fmla="*/ 5148575 w 5153115"/>
              <a:gd name="connsiteY5" fmla="*/ 4025740 h 4115417"/>
              <a:gd name="connsiteX6" fmla="*/ 5135778 w 5153115"/>
              <a:gd name="connsiteY6" fmla="*/ 4042144 h 4115417"/>
              <a:gd name="connsiteX7" fmla="*/ 5115957 w 5153115"/>
              <a:gd name="connsiteY7" fmla="*/ 4050386 h 4115417"/>
              <a:gd name="connsiteX8" fmla="*/ 5090346 w 5153115"/>
              <a:gd name="connsiteY8" fmla="*/ 4052648 h 4115417"/>
              <a:gd name="connsiteX9" fmla="*/ 5064736 w 5153115"/>
              <a:gd name="connsiteY9" fmla="*/ 4050386 h 4115417"/>
              <a:gd name="connsiteX10" fmla="*/ 5044915 w 5153115"/>
              <a:gd name="connsiteY10" fmla="*/ 4042144 h 4115417"/>
              <a:gd name="connsiteX11" fmla="*/ 5032117 w 5153115"/>
              <a:gd name="connsiteY11" fmla="*/ 4025740 h 4115417"/>
              <a:gd name="connsiteX12" fmla="*/ 5027578 w 5153115"/>
              <a:gd name="connsiteY12" fmla="*/ 3998991 h 4115417"/>
              <a:gd name="connsiteX13" fmla="*/ 5032260 w 5153115"/>
              <a:gd name="connsiteY13" fmla="*/ 3973412 h 4115417"/>
              <a:gd name="connsiteX14" fmla="*/ 5045294 w 5153115"/>
              <a:gd name="connsiteY14" fmla="*/ 3957609 h 4115417"/>
              <a:gd name="connsiteX15" fmla="*/ 5065163 w 5153115"/>
              <a:gd name="connsiteY15" fmla="*/ 3949589 h 4115417"/>
              <a:gd name="connsiteX16" fmla="*/ 3131033 w 5153115"/>
              <a:gd name="connsiteY16" fmla="*/ 3947359 h 4115417"/>
              <a:gd name="connsiteX17" fmla="*/ 3156644 w 5153115"/>
              <a:gd name="connsiteY17" fmla="*/ 3949589 h 4115417"/>
              <a:gd name="connsiteX18" fmla="*/ 3176464 w 5153115"/>
              <a:gd name="connsiteY18" fmla="*/ 3957609 h 4115417"/>
              <a:gd name="connsiteX19" fmla="*/ 3189262 w 5153115"/>
              <a:gd name="connsiteY19" fmla="*/ 3973412 h 4115417"/>
              <a:gd name="connsiteX20" fmla="*/ 3193801 w 5153115"/>
              <a:gd name="connsiteY20" fmla="*/ 3998991 h 4115417"/>
              <a:gd name="connsiteX21" fmla="*/ 3189262 w 5153115"/>
              <a:gd name="connsiteY21" fmla="*/ 4025740 h 4115417"/>
              <a:gd name="connsiteX22" fmla="*/ 3176464 w 5153115"/>
              <a:gd name="connsiteY22" fmla="*/ 4042144 h 4115417"/>
              <a:gd name="connsiteX23" fmla="*/ 3156644 w 5153115"/>
              <a:gd name="connsiteY23" fmla="*/ 4050386 h 4115417"/>
              <a:gd name="connsiteX24" fmla="*/ 3131033 w 5153115"/>
              <a:gd name="connsiteY24" fmla="*/ 4052648 h 4115417"/>
              <a:gd name="connsiteX25" fmla="*/ 3105422 w 5153115"/>
              <a:gd name="connsiteY25" fmla="*/ 4050386 h 4115417"/>
              <a:gd name="connsiteX26" fmla="*/ 3085601 w 5153115"/>
              <a:gd name="connsiteY26" fmla="*/ 4042144 h 4115417"/>
              <a:gd name="connsiteX27" fmla="*/ 3072804 w 5153115"/>
              <a:gd name="connsiteY27" fmla="*/ 4025740 h 4115417"/>
              <a:gd name="connsiteX28" fmla="*/ 3068264 w 5153115"/>
              <a:gd name="connsiteY28" fmla="*/ 3998991 h 4115417"/>
              <a:gd name="connsiteX29" fmla="*/ 3072946 w 5153115"/>
              <a:gd name="connsiteY29" fmla="*/ 3973412 h 4115417"/>
              <a:gd name="connsiteX30" fmla="*/ 3085981 w 5153115"/>
              <a:gd name="connsiteY30" fmla="*/ 3957609 h 4115417"/>
              <a:gd name="connsiteX31" fmla="*/ 3105849 w 5153115"/>
              <a:gd name="connsiteY31" fmla="*/ 3949589 h 4115417"/>
              <a:gd name="connsiteX32" fmla="*/ 4047912 w 5153115"/>
              <a:gd name="connsiteY32" fmla="*/ 3947356 h 4115417"/>
              <a:gd name="connsiteX33" fmla="*/ 4173450 w 5153115"/>
              <a:gd name="connsiteY33" fmla="*/ 3947356 h 4115417"/>
              <a:gd name="connsiteX34" fmla="*/ 4173450 w 5153115"/>
              <a:gd name="connsiteY34" fmla="*/ 4052645 h 4115417"/>
              <a:gd name="connsiteX35" fmla="*/ 4047912 w 5153115"/>
              <a:gd name="connsiteY35" fmla="*/ 4052645 h 4115417"/>
              <a:gd name="connsiteX36" fmla="*/ 916909 w 5153115"/>
              <a:gd name="connsiteY36" fmla="*/ 3856244 h 4115417"/>
              <a:gd name="connsiteX37" fmla="*/ 1465630 w 5153115"/>
              <a:gd name="connsiteY37" fmla="*/ 3856244 h 4115417"/>
              <a:gd name="connsiteX38" fmla="*/ 1465630 w 5153115"/>
              <a:gd name="connsiteY38" fmla="*/ 3921036 h 4115417"/>
              <a:gd name="connsiteX39" fmla="*/ 916909 w 5153115"/>
              <a:gd name="connsiteY39" fmla="*/ 3921036 h 4115417"/>
              <a:gd name="connsiteX40" fmla="*/ 0 w 5153115"/>
              <a:gd name="connsiteY40" fmla="*/ 3856244 h 4115417"/>
              <a:gd name="connsiteX41" fmla="*/ 548722 w 5153115"/>
              <a:gd name="connsiteY41" fmla="*/ 3856244 h 4115417"/>
              <a:gd name="connsiteX42" fmla="*/ 548722 w 5153115"/>
              <a:gd name="connsiteY42" fmla="*/ 3921036 h 4115417"/>
              <a:gd name="connsiteX43" fmla="*/ 0 w 5153115"/>
              <a:gd name="connsiteY43" fmla="*/ 3921036 h 4115417"/>
              <a:gd name="connsiteX44" fmla="*/ 916909 w 5153115"/>
              <a:gd name="connsiteY44" fmla="*/ 3644651 h 4115417"/>
              <a:gd name="connsiteX45" fmla="*/ 1465630 w 5153115"/>
              <a:gd name="connsiteY45" fmla="*/ 3644651 h 4115417"/>
              <a:gd name="connsiteX46" fmla="*/ 1465630 w 5153115"/>
              <a:gd name="connsiteY46" fmla="*/ 3709444 h 4115417"/>
              <a:gd name="connsiteX47" fmla="*/ 916909 w 5153115"/>
              <a:gd name="connsiteY47" fmla="*/ 3709444 h 4115417"/>
              <a:gd name="connsiteX48" fmla="*/ 0 w 5153115"/>
              <a:gd name="connsiteY48" fmla="*/ 3644651 h 4115417"/>
              <a:gd name="connsiteX49" fmla="*/ 548722 w 5153115"/>
              <a:gd name="connsiteY49" fmla="*/ 3644651 h 4115417"/>
              <a:gd name="connsiteX50" fmla="*/ 548722 w 5153115"/>
              <a:gd name="connsiteY50" fmla="*/ 3709444 h 4115417"/>
              <a:gd name="connsiteX51" fmla="*/ 0 w 5153115"/>
              <a:gd name="connsiteY51" fmla="*/ 3709444 h 4115417"/>
              <a:gd name="connsiteX52" fmla="*/ 5090346 w 5153115"/>
              <a:gd name="connsiteY52" fmla="*/ 3522149 h 4115417"/>
              <a:gd name="connsiteX53" fmla="*/ 5115957 w 5153115"/>
              <a:gd name="connsiteY53" fmla="*/ 3524253 h 4115417"/>
              <a:gd name="connsiteX54" fmla="*/ 5135778 w 5153115"/>
              <a:gd name="connsiteY54" fmla="*/ 3532146 h 4115417"/>
              <a:gd name="connsiteX55" fmla="*/ 5148575 w 5153115"/>
              <a:gd name="connsiteY55" fmla="*/ 3548202 h 4115417"/>
              <a:gd name="connsiteX56" fmla="*/ 5153115 w 5153115"/>
              <a:gd name="connsiteY56" fmla="*/ 3574793 h 4115417"/>
              <a:gd name="connsiteX57" fmla="*/ 5148575 w 5153115"/>
              <a:gd name="connsiteY57" fmla="*/ 3600531 h 4115417"/>
              <a:gd name="connsiteX58" fmla="*/ 5135778 w 5153115"/>
              <a:gd name="connsiteY58" fmla="*/ 3616682 h 4115417"/>
              <a:gd name="connsiteX59" fmla="*/ 5115957 w 5153115"/>
              <a:gd name="connsiteY59" fmla="*/ 3625050 h 4115417"/>
              <a:gd name="connsiteX60" fmla="*/ 5090346 w 5153115"/>
              <a:gd name="connsiteY60" fmla="*/ 3627438 h 4115417"/>
              <a:gd name="connsiteX61" fmla="*/ 5065321 w 5153115"/>
              <a:gd name="connsiteY61" fmla="*/ 3625050 h 4115417"/>
              <a:gd name="connsiteX62" fmla="*/ 5045800 w 5153115"/>
              <a:gd name="connsiteY62" fmla="*/ 3616682 h 4115417"/>
              <a:gd name="connsiteX63" fmla="*/ 5033113 w 5153115"/>
              <a:gd name="connsiteY63" fmla="*/ 3600531 h 4115417"/>
              <a:gd name="connsiteX64" fmla="*/ 5028589 w 5153115"/>
              <a:gd name="connsiteY64" fmla="*/ 3574793 h 4115417"/>
              <a:gd name="connsiteX65" fmla="*/ 5033113 w 5153115"/>
              <a:gd name="connsiteY65" fmla="*/ 3548202 h 4115417"/>
              <a:gd name="connsiteX66" fmla="*/ 5045800 w 5153115"/>
              <a:gd name="connsiteY66" fmla="*/ 3532146 h 4115417"/>
              <a:gd name="connsiteX67" fmla="*/ 5065321 w 5153115"/>
              <a:gd name="connsiteY67" fmla="*/ 3524253 h 4115417"/>
              <a:gd name="connsiteX68" fmla="*/ 3131033 w 5153115"/>
              <a:gd name="connsiteY68" fmla="*/ 3522149 h 4115417"/>
              <a:gd name="connsiteX69" fmla="*/ 3156644 w 5153115"/>
              <a:gd name="connsiteY69" fmla="*/ 3524253 h 4115417"/>
              <a:gd name="connsiteX70" fmla="*/ 3176464 w 5153115"/>
              <a:gd name="connsiteY70" fmla="*/ 3532146 h 4115417"/>
              <a:gd name="connsiteX71" fmla="*/ 3189262 w 5153115"/>
              <a:gd name="connsiteY71" fmla="*/ 3548202 h 4115417"/>
              <a:gd name="connsiteX72" fmla="*/ 3193801 w 5153115"/>
              <a:gd name="connsiteY72" fmla="*/ 3574793 h 4115417"/>
              <a:gd name="connsiteX73" fmla="*/ 3189262 w 5153115"/>
              <a:gd name="connsiteY73" fmla="*/ 3600531 h 4115417"/>
              <a:gd name="connsiteX74" fmla="*/ 3176464 w 5153115"/>
              <a:gd name="connsiteY74" fmla="*/ 3616682 h 4115417"/>
              <a:gd name="connsiteX75" fmla="*/ 3156644 w 5153115"/>
              <a:gd name="connsiteY75" fmla="*/ 3625050 h 4115417"/>
              <a:gd name="connsiteX76" fmla="*/ 3131033 w 5153115"/>
              <a:gd name="connsiteY76" fmla="*/ 3627438 h 4115417"/>
              <a:gd name="connsiteX77" fmla="*/ 3106008 w 5153115"/>
              <a:gd name="connsiteY77" fmla="*/ 3625050 h 4115417"/>
              <a:gd name="connsiteX78" fmla="*/ 3086488 w 5153115"/>
              <a:gd name="connsiteY78" fmla="*/ 3616682 h 4115417"/>
              <a:gd name="connsiteX79" fmla="*/ 3073801 w 5153115"/>
              <a:gd name="connsiteY79" fmla="*/ 3600531 h 4115417"/>
              <a:gd name="connsiteX80" fmla="*/ 3069277 w 5153115"/>
              <a:gd name="connsiteY80" fmla="*/ 3574793 h 4115417"/>
              <a:gd name="connsiteX81" fmla="*/ 3073801 w 5153115"/>
              <a:gd name="connsiteY81" fmla="*/ 3548202 h 4115417"/>
              <a:gd name="connsiteX82" fmla="*/ 3086488 w 5153115"/>
              <a:gd name="connsiteY82" fmla="*/ 3532146 h 4115417"/>
              <a:gd name="connsiteX83" fmla="*/ 3106008 w 5153115"/>
              <a:gd name="connsiteY83" fmla="*/ 3524253 h 4115417"/>
              <a:gd name="connsiteX84" fmla="*/ 2430814 w 5153115"/>
              <a:gd name="connsiteY84" fmla="*/ 3327768 h 4115417"/>
              <a:gd name="connsiteX85" fmla="*/ 2462999 w 5153115"/>
              <a:gd name="connsiteY85" fmla="*/ 3328906 h 4115417"/>
              <a:gd name="connsiteX86" fmla="*/ 2492789 w 5153115"/>
              <a:gd name="connsiteY86" fmla="*/ 3332288 h 4115417"/>
              <a:gd name="connsiteX87" fmla="*/ 2520265 w 5153115"/>
              <a:gd name="connsiteY87" fmla="*/ 3337864 h 4115417"/>
              <a:gd name="connsiteX88" fmla="*/ 2545507 w 5153115"/>
              <a:gd name="connsiteY88" fmla="*/ 3345586 h 4115417"/>
              <a:gd name="connsiteX89" fmla="*/ 2568596 w 5153115"/>
              <a:gd name="connsiteY89" fmla="*/ 3355403 h 4115417"/>
              <a:gd name="connsiteX90" fmla="*/ 2589611 w 5153115"/>
              <a:gd name="connsiteY90" fmla="*/ 3367266 h 4115417"/>
              <a:gd name="connsiteX91" fmla="*/ 2608634 w 5153115"/>
              <a:gd name="connsiteY91" fmla="*/ 3381127 h 4115417"/>
              <a:gd name="connsiteX92" fmla="*/ 2625746 w 5153115"/>
              <a:gd name="connsiteY92" fmla="*/ 3396935 h 4115417"/>
              <a:gd name="connsiteX93" fmla="*/ 2641027 w 5153115"/>
              <a:gd name="connsiteY93" fmla="*/ 3414641 h 4115417"/>
              <a:gd name="connsiteX94" fmla="*/ 2654556 w 5153115"/>
              <a:gd name="connsiteY94" fmla="*/ 3434197 h 4115417"/>
              <a:gd name="connsiteX95" fmla="*/ 2666414 w 5153115"/>
              <a:gd name="connsiteY95" fmla="*/ 3455551 h 4115417"/>
              <a:gd name="connsiteX96" fmla="*/ 2676682 w 5153115"/>
              <a:gd name="connsiteY96" fmla="*/ 3478656 h 4115417"/>
              <a:gd name="connsiteX97" fmla="*/ 2685441 w 5153115"/>
              <a:gd name="connsiteY97" fmla="*/ 3503462 h 4115417"/>
              <a:gd name="connsiteX98" fmla="*/ 2692772 w 5153115"/>
              <a:gd name="connsiteY98" fmla="*/ 3529919 h 4115417"/>
              <a:gd name="connsiteX99" fmla="*/ 2698753 w 5153115"/>
              <a:gd name="connsiteY99" fmla="*/ 3557979 h 4115417"/>
              <a:gd name="connsiteX100" fmla="*/ 2703467 w 5153115"/>
              <a:gd name="connsiteY100" fmla="*/ 3587592 h 4115417"/>
              <a:gd name="connsiteX101" fmla="*/ 2706993 w 5153115"/>
              <a:gd name="connsiteY101" fmla="*/ 3618707 h 4115417"/>
              <a:gd name="connsiteX102" fmla="*/ 2709411 w 5153115"/>
              <a:gd name="connsiteY102" fmla="*/ 3651277 h 4115417"/>
              <a:gd name="connsiteX103" fmla="*/ 2710804 w 5153115"/>
              <a:gd name="connsiteY103" fmla="*/ 3685251 h 4115417"/>
              <a:gd name="connsiteX104" fmla="*/ 2711250 w 5153115"/>
              <a:gd name="connsiteY104" fmla="*/ 3720581 h 4115417"/>
              <a:gd name="connsiteX105" fmla="*/ 2710826 w 5153115"/>
              <a:gd name="connsiteY105" fmla="*/ 3756062 h 4115417"/>
              <a:gd name="connsiteX106" fmla="*/ 2709493 w 5153115"/>
              <a:gd name="connsiteY106" fmla="*/ 3790187 h 4115417"/>
              <a:gd name="connsiteX107" fmla="*/ 2707167 w 5153115"/>
              <a:gd name="connsiteY107" fmla="*/ 3822906 h 4115417"/>
              <a:gd name="connsiteX108" fmla="*/ 2703758 w 5153115"/>
              <a:gd name="connsiteY108" fmla="*/ 3854169 h 4115417"/>
              <a:gd name="connsiteX109" fmla="*/ 2699180 w 5153115"/>
              <a:gd name="connsiteY109" fmla="*/ 3883925 h 4115417"/>
              <a:gd name="connsiteX110" fmla="*/ 2693346 w 5153115"/>
              <a:gd name="connsiteY110" fmla="*/ 3912125 h 4115417"/>
              <a:gd name="connsiteX111" fmla="*/ 2686167 w 5153115"/>
              <a:gd name="connsiteY111" fmla="*/ 3938718 h 4115417"/>
              <a:gd name="connsiteX112" fmla="*/ 2677557 w 5153115"/>
              <a:gd name="connsiteY112" fmla="*/ 3963654 h 4115417"/>
              <a:gd name="connsiteX113" fmla="*/ 2667429 w 5153115"/>
              <a:gd name="connsiteY113" fmla="*/ 3986884 h 4115417"/>
              <a:gd name="connsiteX114" fmla="*/ 2655695 w 5153115"/>
              <a:gd name="connsiteY114" fmla="*/ 4008356 h 4115417"/>
              <a:gd name="connsiteX115" fmla="*/ 2642267 w 5153115"/>
              <a:gd name="connsiteY115" fmla="*/ 4028021 h 4115417"/>
              <a:gd name="connsiteX116" fmla="*/ 2627058 w 5153115"/>
              <a:gd name="connsiteY116" fmla="*/ 4045829 h 4115417"/>
              <a:gd name="connsiteX117" fmla="*/ 2609982 w 5153115"/>
              <a:gd name="connsiteY117" fmla="*/ 4061729 h 4115417"/>
              <a:gd name="connsiteX118" fmla="*/ 2590950 w 5153115"/>
              <a:gd name="connsiteY118" fmla="*/ 4075672 h 4115417"/>
              <a:gd name="connsiteX119" fmla="*/ 2569877 w 5153115"/>
              <a:gd name="connsiteY119" fmla="*/ 4087608 h 4115417"/>
              <a:gd name="connsiteX120" fmla="*/ 2546673 w 5153115"/>
              <a:gd name="connsiteY120" fmla="*/ 4097485 h 4115417"/>
              <a:gd name="connsiteX121" fmla="*/ 2521252 w 5153115"/>
              <a:gd name="connsiteY121" fmla="*/ 4105255 h 4115417"/>
              <a:gd name="connsiteX122" fmla="*/ 2493527 w 5153115"/>
              <a:gd name="connsiteY122" fmla="*/ 4110867 h 4115417"/>
              <a:gd name="connsiteX123" fmla="*/ 2463410 w 5153115"/>
              <a:gd name="connsiteY123" fmla="*/ 4114272 h 4115417"/>
              <a:gd name="connsiteX124" fmla="*/ 2430814 w 5153115"/>
              <a:gd name="connsiteY124" fmla="*/ 4115417 h 4115417"/>
              <a:gd name="connsiteX125" fmla="*/ 2430814 w 5153115"/>
              <a:gd name="connsiteY125" fmla="*/ 4056698 h 4115417"/>
              <a:gd name="connsiteX126" fmla="*/ 2460946 w 5153115"/>
              <a:gd name="connsiteY126" fmla="*/ 4055344 h 4115417"/>
              <a:gd name="connsiteX127" fmla="*/ 2488189 w 5153115"/>
              <a:gd name="connsiteY127" fmla="*/ 4051329 h 4115417"/>
              <a:gd name="connsiteX128" fmla="*/ 2512679 w 5153115"/>
              <a:gd name="connsiteY128" fmla="*/ 4044725 h 4115417"/>
              <a:gd name="connsiteX129" fmla="*/ 2534555 w 5153115"/>
              <a:gd name="connsiteY129" fmla="*/ 4035604 h 4115417"/>
              <a:gd name="connsiteX130" fmla="*/ 2571010 w 5153115"/>
              <a:gd name="connsiteY130" fmla="*/ 4010096 h 4115417"/>
              <a:gd name="connsiteX131" fmla="*/ 2598653 w 5153115"/>
              <a:gd name="connsiteY131" fmla="*/ 3975380 h 4115417"/>
              <a:gd name="connsiteX132" fmla="*/ 2609511 w 5153115"/>
              <a:gd name="connsiteY132" fmla="*/ 3954747 h 4115417"/>
              <a:gd name="connsiteX133" fmla="*/ 2618579 w 5153115"/>
              <a:gd name="connsiteY133" fmla="*/ 3932029 h 4115417"/>
              <a:gd name="connsiteX134" fmla="*/ 2625992 w 5153115"/>
              <a:gd name="connsiteY134" fmla="*/ 3907294 h 4115417"/>
              <a:gd name="connsiteX135" fmla="*/ 2631889 w 5153115"/>
              <a:gd name="connsiteY135" fmla="*/ 3880616 h 4115417"/>
              <a:gd name="connsiteX136" fmla="*/ 2636405 w 5153115"/>
              <a:gd name="connsiteY136" fmla="*/ 3852065 h 4115417"/>
              <a:gd name="connsiteX137" fmla="*/ 2639680 w 5153115"/>
              <a:gd name="connsiteY137" fmla="*/ 3821716 h 4115417"/>
              <a:gd name="connsiteX138" fmla="*/ 2641849 w 5153115"/>
              <a:gd name="connsiteY138" fmla="*/ 3789637 h 4115417"/>
              <a:gd name="connsiteX139" fmla="*/ 2643049 w 5153115"/>
              <a:gd name="connsiteY139" fmla="*/ 3755901 h 4115417"/>
              <a:gd name="connsiteX140" fmla="*/ 2643419 w 5153115"/>
              <a:gd name="connsiteY140" fmla="*/ 3720581 h 4115417"/>
              <a:gd name="connsiteX141" fmla="*/ 2643030 w 5153115"/>
              <a:gd name="connsiteY141" fmla="*/ 3685607 h 4115417"/>
              <a:gd name="connsiteX142" fmla="*/ 2641774 w 5153115"/>
              <a:gd name="connsiteY142" fmla="*/ 3652197 h 4115417"/>
              <a:gd name="connsiteX143" fmla="*/ 2639524 w 5153115"/>
              <a:gd name="connsiteY143" fmla="*/ 3620423 h 4115417"/>
              <a:gd name="connsiteX144" fmla="*/ 2636148 w 5153115"/>
              <a:gd name="connsiteY144" fmla="*/ 3590357 h 4115417"/>
              <a:gd name="connsiteX145" fmla="*/ 2631518 w 5153115"/>
              <a:gd name="connsiteY145" fmla="*/ 3562069 h 4115417"/>
              <a:gd name="connsiteX146" fmla="*/ 2625503 w 5153115"/>
              <a:gd name="connsiteY146" fmla="*/ 3535632 h 4115417"/>
              <a:gd name="connsiteX147" fmla="*/ 2617973 w 5153115"/>
              <a:gd name="connsiteY147" fmla="*/ 3511118 h 4115417"/>
              <a:gd name="connsiteX148" fmla="*/ 2608799 w 5153115"/>
              <a:gd name="connsiteY148" fmla="*/ 3488599 h 4115417"/>
              <a:gd name="connsiteX149" fmla="*/ 2597851 w 5153115"/>
              <a:gd name="connsiteY149" fmla="*/ 3468146 h 4115417"/>
              <a:gd name="connsiteX150" fmla="*/ 2570112 w 5153115"/>
              <a:gd name="connsiteY150" fmla="*/ 3433724 h 4115417"/>
              <a:gd name="connsiteX151" fmla="*/ 2533719 w 5153115"/>
              <a:gd name="connsiteY151" fmla="*/ 3408426 h 4115417"/>
              <a:gd name="connsiteX152" fmla="*/ 2511952 w 5153115"/>
              <a:gd name="connsiteY152" fmla="*/ 3399378 h 4115417"/>
              <a:gd name="connsiteX153" fmla="*/ 2487632 w 5153115"/>
              <a:gd name="connsiteY153" fmla="*/ 3392827 h 4115417"/>
              <a:gd name="connsiteX154" fmla="*/ 2460630 w 5153115"/>
              <a:gd name="connsiteY154" fmla="*/ 3388844 h 4115417"/>
              <a:gd name="connsiteX155" fmla="*/ 2430814 w 5153115"/>
              <a:gd name="connsiteY155" fmla="*/ 3387500 h 4115417"/>
              <a:gd name="connsiteX156" fmla="*/ 2117321 w 5153115"/>
              <a:gd name="connsiteY156" fmla="*/ 3327768 h 4115417"/>
              <a:gd name="connsiteX157" fmla="*/ 2117321 w 5153115"/>
              <a:gd name="connsiteY157" fmla="*/ 3387500 h 4115417"/>
              <a:gd name="connsiteX158" fmla="*/ 2087673 w 5153115"/>
              <a:gd name="connsiteY158" fmla="*/ 3388844 h 4115417"/>
              <a:gd name="connsiteX159" fmla="*/ 2060820 w 5153115"/>
              <a:gd name="connsiteY159" fmla="*/ 3392827 h 4115417"/>
              <a:gd name="connsiteX160" fmla="*/ 2036631 w 5153115"/>
              <a:gd name="connsiteY160" fmla="*/ 3399378 h 4115417"/>
              <a:gd name="connsiteX161" fmla="*/ 2014976 w 5153115"/>
              <a:gd name="connsiteY161" fmla="*/ 3408426 h 4115417"/>
              <a:gd name="connsiteX162" fmla="*/ 1978761 w 5153115"/>
              <a:gd name="connsiteY162" fmla="*/ 3433724 h 4115417"/>
              <a:gd name="connsiteX163" fmla="*/ 1951147 w 5153115"/>
              <a:gd name="connsiteY163" fmla="*/ 3468146 h 4115417"/>
              <a:gd name="connsiteX164" fmla="*/ 1940243 w 5153115"/>
              <a:gd name="connsiteY164" fmla="*/ 3488599 h 4115417"/>
              <a:gd name="connsiteX165" fmla="*/ 1931104 w 5153115"/>
              <a:gd name="connsiteY165" fmla="*/ 3511118 h 4115417"/>
              <a:gd name="connsiteX166" fmla="*/ 1923600 w 5153115"/>
              <a:gd name="connsiteY166" fmla="*/ 3535632 h 4115417"/>
              <a:gd name="connsiteX167" fmla="*/ 1917604 w 5153115"/>
              <a:gd name="connsiteY167" fmla="*/ 3562069 h 4115417"/>
              <a:gd name="connsiteX168" fmla="*/ 1912986 w 5153115"/>
              <a:gd name="connsiteY168" fmla="*/ 3590357 h 4115417"/>
              <a:gd name="connsiteX169" fmla="*/ 1909618 w 5153115"/>
              <a:gd name="connsiteY169" fmla="*/ 3620423 h 4115417"/>
              <a:gd name="connsiteX170" fmla="*/ 1907372 w 5153115"/>
              <a:gd name="connsiteY170" fmla="*/ 3652197 h 4115417"/>
              <a:gd name="connsiteX171" fmla="*/ 1906119 w 5153115"/>
              <a:gd name="connsiteY171" fmla="*/ 3685607 h 4115417"/>
              <a:gd name="connsiteX172" fmla="*/ 1905729 w 5153115"/>
              <a:gd name="connsiteY172" fmla="*/ 3720581 h 4115417"/>
              <a:gd name="connsiteX173" fmla="*/ 1906108 w 5153115"/>
              <a:gd name="connsiteY173" fmla="*/ 3755901 h 4115417"/>
              <a:gd name="connsiteX174" fmla="*/ 1907335 w 5153115"/>
              <a:gd name="connsiteY174" fmla="*/ 3789637 h 4115417"/>
              <a:gd name="connsiteX175" fmla="*/ 1909541 w 5153115"/>
              <a:gd name="connsiteY175" fmla="*/ 3821716 h 4115417"/>
              <a:gd name="connsiteX176" fmla="*/ 1912858 w 5153115"/>
              <a:gd name="connsiteY176" fmla="*/ 3852065 h 4115417"/>
              <a:gd name="connsiteX177" fmla="*/ 1917419 w 5153115"/>
              <a:gd name="connsiteY177" fmla="*/ 3880616 h 4115417"/>
              <a:gd name="connsiteX178" fmla="*/ 1923356 w 5153115"/>
              <a:gd name="connsiteY178" fmla="*/ 3907294 h 4115417"/>
              <a:gd name="connsiteX179" fmla="*/ 1930801 w 5153115"/>
              <a:gd name="connsiteY179" fmla="*/ 3932029 h 4115417"/>
              <a:gd name="connsiteX180" fmla="*/ 1939887 w 5153115"/>
              <a:gd name="connsiteY180" fmla="*/ 3954747 h 4115417"/>
              <a:gd name="connsiteX181" fmla="*/ 1950747 w 5153115"/>
              <a:gd name="connsiteY181" fmla="*/ 3975380 h 4115417"/>
              <a:gd name="connsiteX182" fmla="*/ 1978312 w 5153115"/>
              <a:gd name="connsiteY182" fmla="*/ 4010096 h 4115417"/>
              <a:gd name="connsiteX183" fmla="*/ 2014558 w 5153115"/>
              <a:gd name="connsiteY183" fmla="*/ 4035604 h 4115417"/>
              <a:gd name="connsiteX184" fmla="*/ 2036267 w 5153115"/>
              <a:gd name="connsiteY184" fmla="*/ 4044725 h 4115417"/>
              <a:gd name="connsiteX185" fmla="*/ 2060542 w 5153115"/>
              <a:gd name="connsiteY185" fmla="*/ 4051329 h 4115417"/>
              <a:gd name="connsiteX186" fmla="*/ 2087515 w 5153115"/>
              <a:gd name="connsiteY186" fmla="*/ 4055344 h 4115417"/>
              <a:gd name="connsiteX187" fmla="*/ 2117321 w 5153115"/>
              <a:gd name="connsiteY187" fmla="*/ 4056698 h 4115417"/>
              <a:gd name="connsiteX188" fmla="*/ 2117321 w 5153115"/>
              <a:gd name="connsiteY188" fmla="*/ 4115417 h 4115417"/>
              <a:gd name="connsiteX189" fmla="*/ 2084861 w 5153115"/>
              <a:gd name="connsiteY189" fmla="*/ 4114272 h 4115417"/>
              <a:gd name="connsiteX190" fmla="*/ 2054855 w 5153115"/>
              <a:gd name="connsiteY190" fmla="*/ 4110867 h 4115417"/>
              <a:gd name="connsiteX191" fmla="*/ 2027213 w 5153115"/>
              <a:gd name="connsiteY191" fmla="*/ 4105255 h 4115417"/>
              <a:gd name="connsiteX192" fmla="*/ 2001851 w 5153115"/>
              <a:gd name="connsiteY192" fmla="*/ 4097485 h 4115417"/>
              <a:gd name="connsiteX193" fmla="*/ 1978687 w 5153115"/>
              <a:gd name="connsiteY193" fmla="*/ 4087608 h 4115417"/>
              <a:gd name="connsiteX194" fmla="*/ 1957631 w 5153115"/>
              <a:gd name="connsiteY194" fmla="*/ 4075672 h 4115417"/>
              <a:gd name="connsiteX195" fmla="*/ 1938602 w 5153115"/>
              <a:gd name="connsiteY195" fmla="*/ 4061729 h 4115417"/>
              <a:gd name="connsiteX196" fmla="*/ 1921515 w 5153115"/>
              <a:gd name="connsiteY196" fmla="*/ 4045829 h 4115417"/>
              <a:gd name="connsiteX197" fmla="*/ 1906284 w 5153115"/>
              <a:gd name="connsiteY197" fmla="*/ 4028021 h 4115417"/>
              <a:gd name="connsiteX198" fmla="*/ 1892821 w 5153115"/>
              <a:gd name="connsiteY198" fmla="*/ 4008356 h 4115417"/>
              <a:gd name="connsiteX199" fmla="*/ 1881046 w 5153115"/>
              <a:gd name="connsiteY199" fmla="*/ 3986884 h 4115417"/>
              <a:gd name="connsiteX200" fmla="*/ 1870870 w 5153115"/>
              <a:gd name="connsiteY200" fmla="*/ 3963654 h 4115417"/>
              <a:gd name="connsiteX201" fmla="*/ 1862211 w 5153115"/>
              <a:gd name="connsiteY201" fmla="*/ 3938718 h 4115417"/>
              <a:gd name="connsiteX202" fmla="*/ 1854982 w 5153115"/>
              <a:gd name="connsiteY202" fmla="*/ 3912125 h 4115417"/>
              <a:gd name="connsiteX203" fmla="*/ 1849098 w 5153115"/>
              <a:gd name="connsiteY203" fmla="*/ 3883925 h 4115417"/>
              <a:gd name="connsiteX204" fmla="*/ 1844475 w 5153115"/>
              <a:gd name="connsiteY204" fmla="*/ 3854169 h 4115417"/>
              <a:gd name="connsiteX205" fmla="*/ 1841028 w 5153115"/>
              <a:gd name="connsiteY205" fmla="*/ 3822906 h 4115417"/>
              <a:gd name="connsiteX206" fmla="*/ 1838670 w 5153115"/>
              <a:gd name="connsiteY206" fmla="*/ 3790187 h 4115417"/>
              <a:gd name="connsiteX207" fmla="*/ 1837318 w 5153115"/>
              <a:gd name="connsiteY207" fmla="*/ 3756062 h 4115417"/>
              <a:gd name="connsiteX208" fmla="*/ 1836887 w 5153115"/>
              <a:gd name="connsiteY208" fmla="*/ 3720581 h 4115417"/>
              <a:gd name="connsiteX209" fmla="*/ 1837332 w 5153115"/>
              <a:gd name="connsiteY209" fmla="*/ 3685251 h 4115417"/>
              <a:gd name="connsiteX210" fmla="*/ 1838725 w 5153115"/>
              <a:gd name="connsiteY210" fmla="*/ 3651277 h 4115417"/>
              <a:gd name="connsiteX211" fmla="*/ 1841144 w 5153115"/>
              <a:gd name="connsiteY211" fmla="*/ 3618707 h 4115417"/>
              <a:gd name="connsiteX212" fmla="*/ 1844669 w 5153115"/>
              <a:gd name="connsiteY212" fmla="*/ 3587592 h 4115417"/>
              <a:gd name="connsiteX213" fmla="*/ 1849383 w 5153115"/>
              <a:gd name="connsiteY213" fmla="*/ 3557979 h 4115417"/>
              <a:gd name="connsiteX214" fmla="*/ 1855365 w 5153115"/>
              <a:gd name="connsiteY214" fmla="*/ 3529919 h 4115417"/>
              <a:gd name="connsiteX215" fmla="*/ 1862695 w 5153115"/>
              <a:gd name="connsiteY215" fmla="*/ 3503462 h 4115417"/>
              <a:gd name="connsiteX216" fmla="*/ 1871454 w 5153115"/>
              <a:gd name="connsiteY216" fmla="*/ 3478656 h 4115417"/>
              <a:gd name="connsiteX217" fmla="*/ 1881722 w 5153115"/>
              <a:gd name="connsiteY217" fmla="*/ 3455551 h 4115417"/>
              <a:gd name="connsiteX218" fmla="*/ 1893581 w 5153115"/>
              <a:gd name="connsiteY218" fmla="*/ 3434197 h 4115417"/>
              <a:gd name="connsiteX219" fmla="*/ 1907110 w 5153115"/>
              <a:gd name="connsiteY219" fmla="*/ 3414641 h 4115417"/>
              <a:gd name="connsiteX220" fmla="*/ 1922390 w 5153115"/>
              <a:gd name="connsiteY220" fmla="*/ 3396935 h 4115417"/>
              <a:gd name="connsiteX221" fmla="*/ 1939502 w 5153115"/>
              <a:gd name="connsiteY221" fmla="*/ 3381127 h 4115417"/>
              <a:gd name="connsiteX222" fmla="*/ 1958525 w 5153115"/>
              <a:gd name="connsiteY222" fmla="*/ 3367266 h 4115417"/>
              <a:gd name="connsiteX223" fmla="*/ 1979540 w 5153115"/>
              <a:gd name="connsiteY223" fmla="*/ 3355403 h 4115417"/>
              <a:gd name="connsiteX224" fmla="*/ 2002629 w 5153115"/>
              <a:gd name="connsiteY224" fmla="*/ 3345586 h 4115417"/>
              <a:gd name="connsiteX225" fmla="*/ 2027871 w 5153115"/>
              <a:gd name="connsiteY225" fmla="*/ 3337864 h 4115417"/>
              <a:gd name="connsiteX226" fmla="*/ 2055347 w 5153115"/>
              <a:gd name="connsiteY226" fmla="*/ 3332288 h 4115417"/>
              <a:gd name="connsiteX227" fmla="*/ 2085135 w 5153115"/>
              <a:gd name="connsiteY227" fmla="*/ 3328906 h 4115417"/>
              <a:gd name="connsiteX228" fmla="*/ 3377636 w 5153115"/>
              <a:gd name="connsiteY228" fmla="*/ 3036193 h 4115417"/>
              <a:gd name="connsiteX229" fmla="*/ 3403246 w 5153115"/>
              <a:gd name="connsiteY229" fmla="*/ 3038423 h 4115417"/>
              <a:gd name="connsiteX230" fmla="*/ 3423067 w 5153115"/>
              <a:gd name="connsiteY230" fmla="*/ 3046443 h 4115417"/>
              <a:gd name="connsiteX231" fmla="*/ 3435864 w 5153115"/>
              <a:gd name="connsiteY231" fmla="*/ 3062246 h 4115417"/>
              <a:gd name="connsiteX232" fmla="*/ 3440404 w 5153115"/>
              <a:gd name="connsiteY232" fmla="*/ 3087826 h 4115417"/>
              <a:gd name="connsiteX233" fmla="*/ 3435864 w 5153115"/>
              <a:gd name="connsiteY233" fmla="*/ 3114575 h 4115417"/>
              <a:gd name="connsiteX234" fmla="*/ 3423067 w 5153115"/>
              <a:gd name="connsiteY234" fmla="*/ 3130979 h 4115417"/>
              <a:gd name="connsiteX235" fmla="*/ 3403246 w 5153115"/>
              <a:gd name="connsiteY235" fmla="*/ 3139221 h 4115417"/>
              <a:gd name="connsiteX236" fmla="*/ 3377636 w 5153115"/>
              <a:gd name="connsiteY236" fmla="*/ 3141483 h 4115417"/>
              <a:gd name="connsiteX237" fmla="*/ 3352025 w 5153115"/>
              <a:gd name="connsiteY237" fmla="*/ 3139221 h 4115417"/>
              <a:gd name="connsiteX238" fmla="*/ 3332204 w 5153115"/>
              <a:gd name="connsiteY238" fmla="*/ 3130979 h 4115417"/>
              <a:gd name="connsiteX239" fmla="*/ 3319407 w 5153115"/>
              <a:gd name="connsiteY239" fmla="*/ 3114575 h 4115417"/>
              <a:gd name="connsiteX240" fmla="*/ 3314867 w 5153115"/>
              <a:gd name="connsiteY240" fmla="*/ 3087826 h 4115417"/>
              <a:gd name="connsiteX241" fmla="*/ 3319549 w 5153115"/>
              <a:gd name="connsiteY241" fmla="*/ 3062246 h 4115417"/>
              <a:gd name="connsiteX242" fmla="*/ 3332584 w 5153115"/>
              <a:gd name="connsiteY242" fmla="*/ 3046443 h 4115417"/>
              <a:gd name="connsiteX243" fmla="*/ 3352453 w 5153115"/>
              <a:gd name="connsiteY243" fmla="*/ 3038423 h 4115417"/>
              <a:gd name="connsiteX244" fmla="*/ 2913514 w 5153115"/>
              <a:gd name="connsiteY244" fmla="*/ 3036193 h 4115417"/>
              <a:gd name="connsiteX245" fmla="*/ 2939125 w 5153115"/>
              <a:gd name="connsiteY245" fmla="*/ 3038423 h 4115417"/>
              <a:gd name="connsiteX246" fmla="*/ 2958945 w 5153115"/>
              <a:gd name="connsiteY246" fmla="*/ 3046443 h 4115417"/>
              <a:gd name="connsiteX247" fmla="*/ 2971742 w 5153115"/>
              <a:gd name="connsiteY247" fmla="*/ 3062246 h 4115417"/>
              <a:gd name="connsiteX248" fmla="*/ 2976282 w 5153115"/>
              <a:gd name="connsiteY248" fmla="*/ 3087826 h 4115417"/>
              <a:gd name="connsiteX249" fmla="*/ 2971742 w 5153115"/>
              <a:gd name="connsiteY249" fmla="*/ 3114575 h 4115417"/>
              <a:gd name="connsiteX250" fmla="*/ 2958945 w 5153115"/>
              <a:gd name="connsiteY250" fmla="*/ 3130979 h 4115417"/>
              <a:gd name="connsiteX251" fmla="*/ 2939125 w 5153115"/>
              <a:gd name="connsiteY251" fmla="*/ 3139221 h 4115417"/>
              <a:gd name="connsiteX252" fmla="*/ 2913514 w 5153115"/>
              <a:gd name="connsiteY252" fmla="*/ 3141483 h 4115417"/>
              <a:gd name="connsiteX253" fmla="*/ 2887903 w 5153115"/>
              <a:gd name="connsiteY253" fmla="*/ 3139221 h 4115417"/>
              <a:gd name="connsiteX254" fmla="*/ 2868082 w 5153115"/>
              <a:gd name="connsiteY254" fmla="*/ 3130979 h 4115417"/>
              <a:gd name="connsiteX255" fmla="*/ 2855285 w 5153115"/>
              <a:gd name="connsiteY255" fmla="*/ 3114575 h 4115417"/>
              <a:gd name="connsiteX256" fmla="*/ 2850745 w 5153115"/>
              <a:gd name="connsiteY256" fmla="*/ 3087826 h 4115417"/>
              <a:gd name="connsiteX257" fmla="*/ 2855427 w 5153115"/>
              <a:gd name="connsiteY257" fmla="*/ 3062246 h 4115417"/>
              <a:gd name="connsiteX258" fmla="*/ 2868462 w 5153115"/>
              <a:gd name="connsiteY258" fmla="*/ 3046443 h 4115417"/>
              <a:gd name="connsiteX259" fmla="*/ 2888330 w 5153115"/>
              <a:gd name="connsiteY259" fmla="*/ 3038423 h 4115417"/>
              <a:gd name="connsiteX260" fmla="*/ 1690212 w 5153115"/>
              <a:gd name="connsiteY260" fmla="*/ 2945084 h 4115417"/>
              <a:gd name="connsiteX261" fmla="*/ 2238932 w 5153115"/>
              <a:gd name="connsiteY261" fmla="*/ 2945084 h 4115417"/>
              <a:gd name="connsiteX262" fmla="*/ 2238932 w 5153115"/>
              <a:gd name="connsiteY262" fmla="*/ 3009877 h 4115417"/>
              <a:gd name="connsiteX263" fmla="*/ 1690212 w 5153115"/>
              <a:gd name="connsiteY263" fmla="*/ 3009877 h 4115417"/>
              <a:gd name="connsiteX264" fmla="*/ 773297 w 5153115"/>
              <a:gd name="connsiteY264" fmla="*/ 2945084 h 4115417"/>
              <a:gd name="connsiteX265" fmla="*/ 1322019 w 5153115"/>
              <a:gd name="connsiteY265" fmla="*/ 2945084 h 4115417"/>
              <a:gd name="connsiteX266" fmla="*/ 1322019 w 5153115"/>
              <a:gd name="connsiteY266" fmla="*/ 3009877 h 4115417"/>
              <a:gd name="connsiteX267" fmla="*/ 773297 w 5153115"/>
              <a:gd name="connsiteY267" fmla="*/ 3009877 h 4115417"/>
              <a:gd name="connsiteX268" fmla="*/ 1690212 w 5153115"/>
              <a:gd name="connsiteY268" fmla="*/ 2733491 h 4115417"/>
              <a:gd name="connsiteX269" fmla="*/ 2238932 w 5153115"/>
              <a:gd name="connsiteY269" fmla="*/ 2733491 h 4115417"/>
              <a:gd name="connsiteX270" fmla="*/ 2238932 w 5153115"/>
              <a:gd name="connsiteY270" fmla="*/ 2798284 h 4115417"/>
              <a:gd name="connsiteX271" fmla="*/ 1690212 w 5153115"/>
              <a:gd name="connsiteY271" fmla="*/ 2798284 h 4115417"/>
              <a:gd name="connsiteX272" fmla="*/ 773297 w 5153115"/>
              <a:gd name="connsiteY272" fmla="*/ 2733491 h 4115417"/>
              <a:gd name="connsiteX273" fmla="*/ 1322019 w 5153115"/>
              <a:gd name="connsiteY273" fmla="*/ 2733491 h 4115417"/>
              <a:gd name="connsiteX274" fmla="*/ 1322019 w 5153115"/>
              <a:gd name="connsiteY274" fmla="*/ 2798284 h 4115417"/>
              <a:gd name="connsiteX275" fmla="*/ 773297 w 5153115"/>
              <a:gd name="connsiteY275" fmla="*/ 2798284 h 4115417"/>
              <a:gd name="connsiteX276" fmla="*/ 3377636 w 5153115"/>
              <a:gd name="connsiteY276" fmla="*/ 2610983 h 4115417"/>
              <a:gd name="connsiteX277" fmla="*/ 3403246 w 5153115"/>
              <a:gd name="connsiteY277" fmla="*/ 2613087 h 4115417"/>
              <a:gd name="connsiteX278" fmla="*/ 3423067 w 5153115"/>
              <a:gd name="connsiteY278" fmla="*/ 2620981 h 4115417"/>
              <a:gd name="connsiteX279" fmla="*/ 3435864 w 5153115"/>
              <a:gd name="connsiteY279" fmla="*/ 2637037 h 4115417"/>
              <a:gd name="connsiteX280" fmla="*/ 3440404 w 5153115"/>
              <a:gd name="connsiteY280" fmla="*/ 2663628 h 4115417"/>
              <a:gd name="connsiteX281" fmla="*/ 3435864 w 5153115"/>
              <a:gd name="connsiteY281" fmla="*/ 2689366 h 4115417"/>
              <a:gd name="connsiteX282" fmla="*/ 3423067 w 5153115"/>
              <a:gd name="connsiteY282" fmla="*/ 2705516 h 4115417"/>
              <a:gd name="connsiteX283" fmla="*/ 3403246 w 5153115"/>
              <a:gd name="connsiteY283" fmla="*/ 2713884 h 4115417"/>
              <a:gd name="connsiteX284" fmla="*/ 3377636 w 5153115"/>
              <a:gd name="connsiteY284" fmla="*/ 2716273 h 4115417"/>
              <a:gd name="connsiteX285" fmla="*/ 3352611 w 5153115"/>
              <a:gd name="connsiteY285" fmla="*/ 2713884 h 4115417"/>
              <a:gd name="connsiteX286" fmla="*/ 3333090 w 5153115"/>
              <a:gd name="connsiteY286" fmla="*/ 2705516 h 4115417"/>
              <a:gd name="connsiteX287" fmla="*/ 3320404 w 5153115"/>
              <a:gd name="connsiteY287" fmla="*/ 2689366 h 4115417"/>
              <a:gd name="connsiteX288" fmla="*/ 3315879 w 5153115"/>
              <a:gd name="connsiteY288" fmla="*/ 2663628 h 4115417"/>
              <a:gd name="connsiteX289" fmla="*/ 3320404 w 5153115"/>
              <a:gd name="connsiteY289" fmla="*/ 2637037 h 4115417"/>
              <a:gd name="connsiteX290" fmla="*/ 3333090 w 5153115"/>
              <a:gd name="connsiteY290" fmla="*/ 2620981 h 4115417"/>
              <a:gd name="connsiteX291" fmla="*/ 3352611 w 5153115"/>
              <a:gd name="connsiteY291" fmla="*/ 2613087 h 4115417"/>
              <a:gd name="connsiteX292" fmla="*/ 2913514 w 5153115"/>
              <a:gd name="connsiteY292" fmla="*/ 2610983 h 4115417"/>
              <a:gd name="connsiteX293" fmla="*/ 2939125 w 5153115"/>
              <a:gd name="connsiteY293" fmla="*/ 2613087 h 4115417"/>
              <a:gd name="connsiteX294" fmla="*/ 2958945 w 5153115"/>
              <a:gd name="connsiteY294" fmla="*/ 2620981 h 4115417"/>
              <a:gd name="connsiteX295" fmla="*/ 2971742 w 5153115"/>
              <a:gd name="connsiteY295" fmla="*/ 2637037 h 4115417"/>
              <a:gd name="connsiteX296" fmla="*/ 2976282 w 5153115"/>
              <a:gd name="connsiteY296" fmla="*/ 2663628 h 4115417"/>
              <a:gd name="connsiteX297" fmla="*/ 2971742 w 5153115"/>
              <a:gd name="connsiteY297" fmla="*/ 2689366 h 4115417"/>
              <a:gd name="connsiteX298" fmla="*/ 2958945 w 5153115"/>
              <a:gd name="connsiteY298" fmla="*/ 2705516 h 4115417"/>
              <a:gd name="connsiteX299" fmla="*/ 2939125 w 5153115"/>
              <a:gd name="connsiteY299" fmla="*/ 2713884 h 4115417"/>
              <a:gd name="connsiteX300" fmla="*/ 2913514 w 5153115"/>
              <a:gd name="connsiteY300" fmla="*/ 2716273 h 4115417"/>
              <a:gd name="connsiteX301" fmla="*/ 2888489 w 5153115"/>
              <a:gd name="connsiteY301" fmla="*/ 2713884 h 4115417"/>
              <a:gd name="connsiteX302" fmla="*/ 2868968 w 5153115"/>
              <a:gd name="connsiteY302" fmla="*/ 2705516 h 4115417"/>
              <a:gd name="connsiteX303" fmla="*/ 2856281 w 5153115"/>
              <a:gd name="connsiteY303" fmla="*/ 2689366 h 4115417"/>
              <a:gd name="connsiteX304" fmla="*/ 2851757 w 5153115"/>
              <a:gd name="connsiteY304" fmla="*/ 2663628 h 4115417"/>
              <a:gd name="connsiteX305" fmla="*/ 2856281 w 5153115"/>
              <a:gd name="connsiteY305" fmla="*/ 2637037 h 4115417"/>
              <a:gd name="connsiteX306" fmla="*/ 2868968 w 5153115"/>
              <a:gd name="connsiteY306" fmla="*/ 2620981 h 4115417"/>
              <a:gd name="connsiteX307" fmla="*/ 2888489 w 5153115"/>
              <a:gd name="connsiteY307" fmla="*/ 2613087 h 4115417"/>
              <a:gd name="connsiteX308" fmla="*/ 4677633 w 5153115"/>
              <a:gd name="connsiteY308" fmla="*/ 2125034 h 4115417"/>
              <a:gd name="connsiteX309" fmla="*/ 4708038 w 5153115"/>
              <a:gd name="connsiteY309" fmla="*/ 2128419 h 4115417"/>
              <a:gd name="connsiteX310" fmla="*/ 4727460 w 5153115"/>
              <a:gd name="connsiteY310" fmla="*/ 2138511 h 4115417"/>
              <a:gd name="connsiteX311" fmla="*/ 4737552 w 5153115"/>
              <a:gd name="connsiteY311" fmla="*/ 2155212 h 4115417"/>
              <a:gd name="connsiteX312" fmla="*/ 4739965 w 5153115"/>
              <a:gd name="connsiteY312" fmla="*/ 2178424 h 4115417"/>
              <a:gd name="connsiteX313" fmla="*/ 4736353 w 5153115"/>
              <a:gd name="connsiteY313" fmla="*/ 2208051 h 4115417"/>
              <a:gd name="connsiteX314" fmla="*/ 4708006 w 5153115"/>
              <a:gd name="connsiteY314" fmla="*/ 2357887 h 4115417"/>
              <a:gd name="connsiteX315" fmla="*/ 4659410 w 5153115"/>
              <a:gd name="connsiteY315" fmla="*/ 2357887 h 4115417"/>
              <a:gd name="connsiteX316" fmla="*/ 4675608 w 5153115"/>
              <a:gd name="connsiteY316" fmla="*/ 2230324 h 4115417"/>
              <a:gd name="connsiteX317" fmla="*/ 4650741 w 5153115"/>
              <a:gd name="connsiteY317" fmla="*/ 2227920 h 4115417"/>
              <a:gd name="connsiteX318" fmla="*/ 4631569 w 5153115"/>
              <a:gd name="connsiteY318" fmla="*/ 2219441 h 4115417"/>
              <a:gd name="connsiteX319" fmla="*/ 4619230 w 5153115"/>
              <a:gd name="connsiteY319" fmla="*/ 2202989 h 4115417"/>
              <a:gd name="connsiteX320" fmla="*/ 4614865 w 5153115"/>
              <a:gd name="connsiteY320" fmla="*/ 2176667 h 4115417"/>
              <a:gd name="connsiteX321" fmla="*/ 4619546 w 5153115"/>
              <a:gd name="connsiteY321" fmla="*/ 2151088 h 4115417"/>
              <a:gd name="connsiteX322" fmla="*/ 4632581 w 5153115"/>
              <a:gd name="connsiteY322" fmla="*/ 2135285 h 4115417"/>
              <a:gd name="connsiteX323" fmla="*/ 4652449 w 5153115"/>
              <a:gd name="connsiteY323" fmla="*/ 2127265 h 4115417"/>
              <a:gd name="connsiteX324" fmla="*/ 2463507 w 5153115"/>
              <a:gd name="connsiteY324" fmla="*/ 2033918 h 4115417"/>
              <a:gd name="connsiteX325" fmla="*/ 3012229 w 5153115"/>
              <a:gd name="connsiteY325" fmla="*/ 2033918 h 4115417"/>
              <a:gd name="connsiteX326" fmla="*/ 3012229 w 5153115"/>
              <a:gd name="connsiteY326" fmla="*/ 2098711 h 4115417"/>
              <a:gd name="connsiteX327" fmla="*/ 2463507 w 5153115"/>
              <a:gd name="connsiteY327" fmla="*/ 2098711 h 4115417"/>
              <a:gd name="connsiteX328" fmla="*/ 1546600 w 5153115"/>
              <a:gd name="connsiteY328" fmla="*/ 2033918 h 4115417"/>
              <a:gd name="connsiteX329" fmla="*/ 2095321 w 5153115"/>
              <a:gd name="connsiteY329" fmla="*/ 2033918 h 4115417"/>
              <a:gd name="connsiteX330" fmla="*/ 2095321 w 5153115"/>
              <a:gd name="connsiteY330" fmla="*/ 2098711 h 4115417"/>
              <a:gd name="connsiteX331" fmla="*/ 1546600 w 5153115"/>
              <a:gd name="connsiteY331" fmla="*/ 2098711 h 4115417"/>
              <a:gd name="connsiteX332" fmla="*/ 2463507 w 5153115"/>
              <a:gd name="connsiteY332" fmla="*/ 1822326 h 4115417"/>
              <a:gd name="connsiteX333" fmla="*/ 3012229 w 5153115"/>
              <a:gd name="connsiteY333" fmla="*/ 1822326 h 4115417"/>
              <a:gd name="connsiteX334" fmla="*/ 3012229 w 5153115"/>
              <a:gd name="connsiteY334" fmla="*/ 1887119 h 4115417"/>
              <a:gd name="connsiteX335" fmla="*/ 2463507 w 5153115"/>
              <a:gd name="connsiteY335" fmla="*/ 1887119 h 4115417"/>
              <a:gd name="connsiteX336" fmla="*/ 1546600 w 5153115"/>
              <a:gd name="connsiteY336" fmla="*/ 1822326 h 4115417"/>
              <a:gd name="connsiteX337" fmla="*/ 2095321 w 5153115"/>
              <a:gd name="connsiteY337" fmla="*/ 1822326 h 4115417"/>
              <a:gd name="connsiteX338" fmla="*/ 2095321 w 5153115"/>
              <a:gd name="connsiteY338" fmla="*/ 1887119 h 4115417"/>
              <a:gd name="connsiteX339" fmla="*/ 1546600 w 5153115"/>
              <a:gd name="connsiteY339" fmla="*/ 1887119 h 4115417"/>
              <a:gd name="connsiteX340" fmla="*/ 4677633 w 5153115"/>
              <a:gd name="connsiteY340" fmla="*/ 1699825 h 4115417"/>
              <a:gd name="connsiteX341" fmla="*/ 4703244 w 5153115"/>
              <a:gd name="connsiteY341" fmla="*/ 1701929 h 4115417"/>
              <a:gd name="connsiteX342" fmla="*/ 4723065 w 5153115"/>
              <a:gd name="connsiteY342" fmla="*/ 1709822 h 4115417"/>
              <a:gd name="connsiteX343" fmla="*/ 4735863 w 5153115"/>
              <a:gd name="connsiteY343" fmla="*/ 1725878 h 4115417"/>
              <a:gd name="connsiteX344" fmla="*/ 4740403 w 5153115"/>
              <a:gd name="connsiteY344" fmla="*/ 1752469 h 4115417"/>
              <a:gd name="connsiteX345" fmla="*/ 4735863 w 5153115"/>
              <a:gd name="connsiteY345" fmla="*/ 1778206 h 4115417"/>
              <a:gd name="connsiteX346" fmla="*/ 4723065 w 5153115"/>
              <a:gd name="connsiteY346" fmla="*/ 1794358 h 4115417"/>
              <a:gd name="connsiteX347" fmla="*/ 4703244 w 5153115"/>
              <a:gd name="connsiteY347" fmla="*/ 1802726 h 4115417"/>
              <a:gd name="connsiteX348" fmla="*/ 4677633 w 5153115"/>
              <a:gd name="connsiteY348" fmla="*/ 1805115 h 4115417"/>
              <a:gd name="connsiteX349" fmla="*/ 4652608 w 5153115"/>
              <a:gd name="connsiteY349" fmla="*/ 1802726 h 4115417"/>
              <a:gd name="connsiteX350" fmla="*/ 4633087 w 5153115"/>
              <a:gd name="connsiteY350" fmla="*/ 1794358 h 4115417"/>
              <a:gd name="connsiteX351" fmla="*/ 4620400 w 5153115"/>
              <a:gd name="connsiteY351" fmla="*/ 1778206 h 4115417"/>
              <a:gd name="connsiteX352" fmla="*/ 4615877 w 5153115"/>
              <a:gd name="connsiteY352" fmla="*/ 1752469 h 4115417"/>
              <a:gd name="connsiteX353" fmla="*/ 4620400 w 5153115"/>
              <a:gd name="connsiteY353" fmla="*/ 1725878 h 4115417"/>
              <a:gd name="connsiteX354" fmla="*/ 4633087 w 5153115"/>
              <a:gd name="connsiteY354" fmla="*/ 1709822 h 4115417"/>
              <a:gd name="connsiteX355" fmla="*/ 4652608 w 5153115"/>
              <a:gd name="connsiteY355" fmla="*/ 1701929 h 4115417"/>
              <a:gd name="connsiteX356" fmla="*/ 3977409 w 5153115"/>
              <a:gd name="connsiteY356" fmla="*/ 1505448 h 4115417"/>
              <a:gd name="connsiteX357" fmla="*/ 4009594 w 5153115"/>
              <a:gd name="connsiteY357" fmla="*/ 1506586 h 4115417"/>
              <a:gd name="connsiteX358" fmla="*/ 4039384 w 5153115"/>
              <a:gd name="connsiteY358" fmla="*/ 1509968 h 4115417"/>
              <a:gd name="connsiteX359" fmla="*/ 4066859 w 5153115"/>
              <a:gd name="connsiteY359" fmla="*/ 1515545 h 4115417"/>
              <a:gd name="connsiteX360" fmla="*/ 4092101 w 5153115"/>
              <a:gd name="connsiteY360" fmla="*/ 1523266 h 4115417"/>
              <a:gd name="connsiteX361" fmla="*/ 4115190 w 5153115"/>
              <a:gd name="connsiteY361" fmla="*/ 1533084 h 4115417"/>
              <a:gd name="connsiteX362" fmla="*/ 4136206 w 5153115"/>
              <a:gd name="connsiteY362" fmla="*/ 1544947 h 4115417"/>
              <a:gd name="connsiteX363" fmla="*/ 4155229 w 5153115"/>
              <a:gd name="connsiteY363" fmla="*/ 1558807 h 4115417"/>
              <a:gd name="connsiteX364" fmla="*/ 4172340 w 5153115"/>
              <a:gd name="connsiteY364" fmla="*/ 1574615 h 4115417"/>
              <a:gd name="connsiteX365" fmla="*/ 4187620 w 5153115"/>
              <a:gd name="connsiteY365" fmla="*/ 1592322 h 4115417"/>
              <a:gd name="connsiteX366" fmla="*/ 4201150 w 5153115"/>
              <a:gd name="connsiteY366" fmla="*/ 1611877 h 4115417"/>
              <a:gd name="connsiteX367" fmla="*/ 4213008 w 5153115"/>
              <a:gd name="connsiteY367" fmla="*/ 1633232 h 4115417"/>
              <a:gd name="connsiteX368" fmla="*/ 4223276 w 5153115"/>
              <a:gd name="connsiteY368" fmla="*/ 1656337 h 4115417"/>
              <a:gd name="connsiteX369" fmla="*/ 4232035 w 5153115"/>
              <a:gd name="connsiteY369" fmla="*/ 1681142 h 4115417"/>
              <a:gd name="connsiteX370" fmla="*/ 4239366 w 5153115"/>
              <a:gd name="connsiteY370" fmla="*/ 1707600 h 4115417"/>
              <a:gd name="connsiteX371" fmla="*/ 4245347 w 5153115"/>
              <a:gd name="connsiteY371" fmla="*/ 1735659 h 4115417"/>
              <a:gd name="connsiteX372" fmla="*/ 4250061 w 5153115"/>
              <a:gd name="connsiteY372" fmla="*/ 1765271 h 4115417"/>
              <a:gd name="connsiteX373" fmla="*/ 4253587 w 5153115"/>
              <a:gd name="connsiteY373" fmla="*/ 1796386 h 4115417"/>
              <a:gd name="connsiteX374" fmla="*/ 4256005 w 5153115"/>
              <a:gd name="connsiteY374" fmla="*/ 1828956 h 4115417"/>
              <a:gd name="connsiteX375" fmla="*/ 4257398 w 5153115"/>
              <a:gd name="connsiteY375" fmla="*/ 1862930 h 4115417"/>
              <a:gd name="connsiteX376" fmla="*/ 4257844 w 5153115"/>
              <a:gd name="connsiteY376" fmla="*/ 1898260 h 4115417"/>
              <a:gd name="connsiteX377" fmla="*/ 4257419 w 5153115"/>
              <a:gd name="connsiteY377" fmla="*/ 1933742 h 4115417"/>
              <a:gd name="connsiteX378" fmla="*/ 4256087 w 5153115"/>
              <a:gd name="connsiteY378" fmla="*/ 1967867 h 4115417"/>
              <a:gd name="connsiteX379" fmla="*/ 4253761 w 5153115"/>
              <a:gd name="connsiteY379" fmla="*/ 2000586 h 4115417"/>
              <a:gd name="connsiteX380" fmla="*/ 4250352 w 5153115"/>
              <a:gd name="connsiteY380" fmla="*/ 2031849 h 4115417"/>
              <a:gd name="connsiteX381" fmla="*/ 4245774 w 5153115"/>
              <a:gd name="connsiteY381" fmla="*/ 2061605 h 4115417"/>
              <a:gd name="connsiteX382" fmla="*/ 4239939 w 5153115"/>
              <a:gd name="connsiteY382" fmla="*/ 2089805 h 4115417"/>
              <a:gd name="connsiteX383" fmla="*/ 4232761 w 5153115"/>
              <a:gd name="connsiteY383" fmla="*/ 2116397 h 4115417"/>
              <a:gd name="connsiteX384" fmla="*/ 4224151 w 5153115"/>
              <a:gd name="connsiteY384" fmla="*/ 2141334 h 4115417"/>
              <a:gd name="connsiteX385" fmla="*/ 4214023 w 5153115"/>
              <a:gd name="connsiteY385" fmla="*/ 2164563 h 4115417"/>
              <a:gd name="connsiteX386" fmla="*/ 4202288 w 5153115"/>
              <a:gd name="connsiteY386" fmla="*/ 2186036 h 4115417"/>
              <a:gd name="connsiteX387" fmla="*/ 4188861 w 5153115"/>
              <a:gd name="connsiteY387" fmla="*/ 2205701 h 4115417"/>
              <a:gd name="connsiteX388" fmla="*/ 4173652 w 5153115"/>
              <a:gd name="connsiteY388" fmla="*/ 2223508 h 4115417"/>
              <a:gd name="connsiteX389" fmla="*/ 4156576 w 5153115"/>
              <a:gd name="connsiteY389" fmla="*/ 2239409 h 4115417"/>
              <a:gd name="connsiteX390" fmla="*/ 4137545 w 5153115"/>
              <a:gd name="connsiteY390" fmla="*/ 2253352 h 4115417"/>
              <a:gd name="connsiteX391" fmla="*/ 4116472 w 5153115"/>
              <a:gd name="connsiteY391" fmla="*/ 2265287 h 4115417"/>
              <a:gd name="connsiteX392" fmla="*/ 4093268 w 5153115"/>
              <a:gd name="connsiteY392" fmla="*/ 2275165 h 4115417"/>
              <a:gd name="connsiteX393" fmla="*/ 4067847 w 5153115"/>
              <a:gd name="connsiteY393" fmla="*/ 2282935 h 4115417"/>
              <a:gd name="connsiteX394" fmla="*/ 4040122 w 5153115"/>
              <a:gd name="connsiteY394" fmla="*/ 2288547 h 4115417"/>
              <a:gd name="connsiteX395" fmla="*/ 4010005 w 5153115"/>
              <a:gd name="connsiteY395" fmla="*/ 2291951 h 4115417"/>
              <a:gd name="connsiteX396" fmla="*/ 3977409 w 5153115"/>
              <a:gd name="connsiteY396" fmla="*/ 2293097 h 4115417"/>
              <a:gd name="connsiteX397" fmla="*/ 3977409 w 5153115"/>
              <a:gd name="connsiteY397" fmla="*/ 2234378 h 4115417"/>
              <a:gd name="connsiteX398" fmla="*/ 4007541 w 5153115"/>
              <a:gd name="connsiteY398" fmla="*/ 2233024 h 4115417"/>
              <a:gd name="connsiteX399" fmla="*/ 4034783 w 5153115"/>
              <a:gd name="connsiteY399" fmla="*/ 2229008 h 4115417"/>
              <a:gd name="connsiteX400" fmla="*/ 4059274 w 5153115"/>
              <a:gd name="connsiteY400" fmla="*/ 2222405 h 4115417"/>
              <a:gd name="connsiteX401" fmla="*/ 4081149 w 5153115"/>
              <a:gd name="connsiteY401" fmla="*/ 2213283 h 4115417"/>
              <a:gd name="connsiteX402" fmla="*/ 4117604 w 5153115"/>
              <a:gd name="connsiteY402" fmla="*/ 2187776 h 4115417"/>
              <a:gd name="connsiteX403" fmla="*/ 4145246 w 5153115"/>
              <a:gd name="connsiteY403" fmla="*/ 2153059 h 4115417"/>
              <a:gd name="connsiteX404" fmla="*/ 4156106 w 5153115"/>
              <a:gd name="connsiteY404" fmla="*/ 2132427 h 4115417"/>
              <a:gd name="connsiteX405" fmla="*/ 4165173 w 5153115"/>
              <a:gd name="connsiteY405" fmla="*/ 2109708 h 4115417"/>
              <a:gd name="connsiteX406" fmla="*/ 4172587 w 5153115"/>
              <a:gd name="connsiteY406" fmla="*/ 2084974 h 4115417"/>
              <a:gd name="connsiteX407" fmla="*/ 4178483 w 5153115"/>
              <a:gd name="connsiteY407" fmla="*/ 2058295 h 4115417"/>
              <a:gd name="connsiteX408" fmla="*/ 4183000 w 5153115"/>
              <a:gd name="connsiteY408" fmla="*/ 2029745 h 4115417"/>
              <a:gd name="connsiteX409" fmla="*/ 4186274 w 5153115"/>
              <a:gd name="connsiteY409" fmla="*/ 1999395 h 4115417"/>
              <a:gd name="connsiteX410" fmla="*/ 4188443 w 5153115"/>
              <a:gd name="connsiteY410" fmla="*/ 1967316 h 4115417"/>
              <a:gd name="connsiteX411" fmla="*/ 4189643 w 5153115"/>
              <a:gd name="connsiteY411" fmla="*/ 1933581 h 4115417"/>
              <a:gd name="connsiteX412" fmla="*/ 4190013 w 5153115"/>
              <a:gd name="connsiteY412" fmla="*/ 1898260 h 4115417"/>
              <a:gd name="connsiteX413" fmla="*/ 4189624 w 5153115"/>
              <a:gd name="connsiteY413" fmla="*/ 1863286 h 4115417"/>
              <a:gd name="connsiteX414" fmla="*/ 4188368 w 5153115"/>
              <a:gd name="connsiteY414" fmla="*/ 1829877 h 4115417"/>
              <a:gd name="connsiteX415" fmla="*/ 4186118 w 5153115"/>
              <a:gd name="connsiteY415" fmla="*/ 1798103 h 4115417"/>
              <a:gd name="connsiteX416" fmla="*/ 4182743 w 5153115"/>
              <a:gd name="connsiteY416" fmla="*/ 1768037 h 4115417"/>
              <a:gd name="connsiteX417" fmla="*/ 4178112 w 5153115"/>
              <a:gd name="connsiteY417" fmla="*/ 1739749 h 4115417"/>
              <a:gd name="connsiteX418" fmla="*/ 4172097 w 5153115"/>
              <a:gd name="connsiteY418" fmla="*/ 1713313 h 4115417"/>
              <a:gd name="connsiteX419" fmla="*/ 4164568 w 5153115"/>
              <a:gd name="connsiteY419" fmla="*/ 1688799 h 4115417"/>
              <a:gd name="connsiteX420" fmla="*/ 4155394 w 5153115"/>
              <a:gd name="connsiteY420" fmla="*/ 1666280 h 4115417"/>
              <a:gd name="connsiteX421" fmla="*/ 4144445 w 5153115"/>
              <a:gd name="connsiteY421" fmla="*/ 1645826 h 4115417"/>
              <a:gd name="connsiteX422" fmla="*/ 4116707 w 5153115"/>
              <a:gd name="connsiteY422" fmla="*/ 1611404 h 4115417"/>
              <a:gd name="connsiteX423" fmla="*/ 4080314 w 5153115"/>
              <a:gd name="connsiteY423" fmla="*/ 1586107 h 4115417"/>
              <a:gd name="connsiteX424" fmla="*/ 4058547 w 5153115"/>
              <a:gd name="connsiteY424" fmla="*/ 1577059 h 4115417"/>
              <a:gd name="connsiteX425" fmla="*/ 4034227 w 5153115"/>
              <a:gd name="connsiteY425" fmla="*/ 1570507 h 4115417"/>
              <a:gd name="connsiteX426" fmla="*/ 4007224 w 5153115"/>
              <a:gd name="connsiteY426" fmla="*/ 1566524 h 4115417"/>
              <a:gd name="connsiteX427" fmla="*/ 3977409 w 5153115"/>
              <a:gd name="connsiteY427" fmla="*/ 1565180 h 4115417"/>
              <a:gd name="connsiteX428" fmla="*/ 3663946 w 5153115"/>
              <a:gd name="connsiteY428" fmla="*/ 1505448 h 4115417"/>
              <a:gd name="connsiteX429" fmla="*/ 3663946 w 5153115"/>
              <a:gd name="connsiteY429" fmla="*/ 1565180 h 4115417"/>
              <a:gd name="connsiteX430" fmla="*/ 3634299 w 5153115"/>
              <a:gd name="connsiteY430" fmla="*/ 1566524 h 4115417"/>
              <a:gd name="connsiteX431" fmla="*/ 3607444 w 5153115"/>
              <a:gd name="connsiteY431" fmla="*/ 1570507 h 4115417"/>
              <a:gd name="connsiteX432" fmla="*/ 3583254 w 5153115"/>
              <a:gd name="connsiteY432" fmla="*/ 1577059 h 4115417"/>
              <a:gd name="connsiteX433" fmla="*/ 3561600 w 5153115"/>
              <a:gd name="connsiteY433" fmla="*/ 1586107 h 4115417"/>
              <a:gd name="connsiteX434" fmla="*/ 3525385 w 5153115"/>
              <a:gd name="connsiteY434" fmla="*/ 1611404 h 4115417"/>
              <a:gd name="connsiteX435" fmla="*/ 3497771 w 5153115"/>
              <a:gd name="connsiteY435" fmla="*/ 1645826 h 4115417"/>
              <a:gd name="connsiteX436" fmla="*/ 3486867 w 5153115"/>
              <a:gd name="connsiteY436" fmla="*/ 1666280 h 4115417"/>
              <a:gd name="connsiteX437" fmla="*/ 3477728 w 5153115"/>
              <a:gd name="connsiteY437" fmla="*/ 1688799 h 4115417"/>
              <a:gd name="connsiteX438" fmla="*/ 3470224 w 5153115"/>
              <a:gd name="connsiteY438" fmla="*/ 1713313 h 4115417"/>
              <a:gd name="connsiteX439" fmla="*/ 3464228 w 5153115"/>
              <a:gd name="connsiteY439" fmla="*/ 1739749 h 4115417"/>
              <a:gd name="connsiteX440" fmla="*/ 3459610 w 5153115"/>
              <a:gd name="connsiteY440" fmla="*/ 1768037 h 4115417"/>
              <a:gd name="connsiteX441" fmla="*/ 3456242 w 5153115"/>
              <a:gd name="connsiteY441" fmla="*/ 1798103 h 4115417"/>
              <a:gd name="connsiteX442" fmla="*/ 3453996 w 5153115"/>
              <a:gd name="connsiteY442" fmla="*/ 1829877 h 4115417"/>
              <a:gd name="connsiteX443" fmla="*/ 3452743 w 5153115"/>
              <a:gd name="connsiteY443" fmla="*/ 1863286 h 4115417"/>
              <a:gd name="connsiteX444" fmla="*/ 3452353 w 5153115"/>
              <a:gd name="connsiteY444" fmla="*/ 1898260 h 4115417"/>
              <a:gd name="connsiteX445" fmla="*/ 3452733 w 5153115"/>
              <a:gd name="connsiteY445" fmla="*/ 1933581 h 4115417"/>
              <a:gd name="connsiteX446" fmla="*/ 3453959 w 5153115"/>
              <a:gd name="connsiteY446" fmla="*/ 1967316 h 4115417"/>
              <a:gd name="connsiteX447" fmla="*/ 3456165 w 5153115"/>
              <a:gd name="connsiteY447" fmla="*/ 1999395 h 4115417"/>
              <a:gd name="connsiteX448" fmla="*/ 3459482 w 5153115"/>
              <a:gd name="connsiteY448" fmla="*/ 2029745 h 4115417"/>
              <a:gd name="connsiteX449" fmla="*/ 3464043 w 5153115"/>
              <a:gd name="connsiteY449" fmla="*/ 2058295 h 4115417"/>
              <a:gd name="connsiteX450" fmla="*/ 3469979 w 5153115"/>
              <a:gd name="connsiteY450" fmla="*/ 2084974 h 4115417"/>
              <a:gd name="connsiteX451" fmla="*/ 3477425 w 5153115"/>
              <a:gd name="connsiteY451" fmla="*/ 2109708 h 4115417"/>
              <a:gd name="connsiteX452" fmla="*/ 3486511 w 5153115"/>
              <a:gd name="connsiteY452" fmla="*/ 2132427 h 4115417"/>
              <a:gd name="connsiteX453" fmla="*/ 3497370 w 5153115"/>
              <a:gd name="connsiteY453" fmla="*/ 2153059 h 4115417"/>
              <a:gd name="connsiteX454" fmla="*/ 3524936 w 5153115"/>
              <a:gd name="connsiteY454" fmla="*/ 2187776 h 4115417"/>
              <a:gd name="connsiteX455" fmla="*/ 3561182 w 5153115"/>
              <a:gd name="connsiteY455" fmla="*/ 2213283 h 4115417"/>
              <a:gd name="connsiteX456" fmla="*/ 3582891 w 5153115"/>
              <a:gd name="connsiteY456" fmla="*/ 2222405 h 4115417"/>
              <a:gd name="connsiteX457" fmla="*/ 3607166 w 5153115"/>
              <a:gd name="connsiteY457" fmla="*/ 2229008 h 4115417"/>
              <a:gd name="connsiteX458" fmla="*/ 3634140 w 5153115"/>
              <a:gd name="connsiteY458" fmla="*/ 2233024 h 4115417"/>
              <a:gd name="connsiteX459" fmla="*/ 3663946 w 5153115"/>
              <a:gd name="connsiteY459" fmla="*/ 2234378 h 4115417"/>
              <a:gd name="connsiteX460" fmla="*/ 3663946 w 5153115"/>
              <a:gd name="connsiteY460" fmla="*/ 2293097 h 4115417"/>
              <a:gd name="connsiteX461" fmla="*/ 3631486 w 5153115"/>
              <a:gd name="connsiteY461" fmla="*/ 2291951 h 4115417"/>
              <a:gd name="connsiteX462" fmla="*/ 3601479 w 5153115"/>
              <a:gd name="connsiteY462" fmla="*/ 2288547 h 4115417"/>
              <a:gd name="connsiteX463" fmla="*/ 3573836 w 5153115"/>
              <a:gd name="connsiteY463" fmla="*/ 2282935 h 4115417"/>
              <a:gd name="connsiteX464" fmla="*/ 3548475 w 5153115"/>
              <a:gd name="connsiteY464" fmla="*/ 2275165 h 4115417"/>
              <a:gd name="connsiteX465" fmla="*/ 3525310 w 5153115"/>
              <a:gd name="connsiteY465" fmla="*/ 2265287 h 4115417"/>
              <a:gd name="connsiteX466" fmla="*/ 3504255 w 5153115"/>
              <a:gd name="connsiteY466" fmla="*/ 2253352 h 4115417"/>
              <a:gd name="connsiteX467" fmla="*/ 3485227 w 5153115"/>
              <a:gd name="connsiteY467" fmla="*/ 2239409 h 4115417"/>
              <a:gd name="connsiteX468" fmla="*/ 3468139 w 5153115"/>
              <a:gd name="connsiteY468" fmla="*/ 2223508 h 4115417"/>
              <a:gd name="connsiteX469" fmla="*/ 3452907 w 5153115"/>
              <a:gd name="connsiteY469" fmla="*/ 2205701 h 4115417"/>
              <a:gd name="connsiteX470" fmla="*/ 3439445 w 5153115"/>
              <a:gd name="connsiteY470" fmla="*/ 2186036 h 4115417"/>
              <a:gd name="connsiteX471" fmla="*/ 3427670 w 5153115"/>
              <a:gd name="connsiteY471" fmla="*/ 2164563 h 4115417"/>
              <a:gd name="connsiteX472" fmla="*/ 3417494 w 5153115"/>
              <a:gd name="connsiteY472" fmla="*/ 2141334 h 4115417"/>
              <a:gd name="connsiteX473" fmla="*/ 3408835 w 5153115"/>
              <a:gd name="connsiteY473" fmla="*/ 2116397 h 4115417"/>
              <a:gd name="connsiteX474" fmla="*/ 3401606 w 5153115"/>
              <a:gd name="connsiteY474" fmla="*/ 2089805 h 4115417"/>
              <a:gd name="connsiteX475" fmla="*/ 3395722 w 5153115"/>
              <a:gd name="connsiteY475" fmla="*/ 2061605 h 4115417"/>
              <a:gd name="connsiteX476" fmla="*/ 3391099 w 5153115"/>
              <a:gd name="connsiteY476" fmla="*/ 2031849 h 4115417"/>
              <a:gd name="connsiteX477" fmla="*/ 3387652 w 5153115"/>
              <a:gd name="connsiteY477" fmla="*/ 2000586 h 4115417"/>
              <a:gd name="connsiteX478" fmla="*/ 3385294 w 5153115"/>
              <a:gd name="connsiteY478" fmla="*/ 1967867 h 4115417"/>
              <a:gd name="connsiteX479" fmla="*/ 3383942 w 5153115"/>
              <a:gd name="connsiteY479" fmla="*/ 1933742 h 4115417"/>
              <a:gd name="connsiteX480" fmla="*/ 3383511 w 5153115"/>
              <a:gd name="connsiteY480" fmla="*/ 1898260 h 4115417"/>
              <a:gd name="connsiteX481" fmla="*/ 3383956 w 5153115"/>
              <a:gd name="connsiteY481" fmla="*/ 1862930 h 4115417"/>
              <a:gd name="connsiteX482" fmla="*/ 3385349 w 5153115"/>
              <a:gd name="connsiteY482" fmla="*/ 1828956 h 4115417"/>
              <a:gd name="connsiteX483" fmla="*/ 3387768 w 5153115"/>
              <a:gd name="connsiteY483" fmla="*/ 1796386 h 4115417"/>
              <a:gd name="connsiteX484" fmla="*/ 3391293 w 5153115"/>
              <a:gd name="connsiteY484" fmla="*/ 1765271 h 4115417"/>
              <a:gd name="connsiteX485" fmla="*/ 3396007 w 5153115"/>
              <a:gd name="connsiteY485" fmla="*/ 1735659 h 4115417"/>
              <a:gd name="connsiteX486" fmla="*/ 3401989 w 5153115"/>
              <a:gd name="connsiteY486" fmla="*/ 1707600 h 4115417"/>
              <a:gd name="connsiteX487" fmla="*/ 3409319 w 5153115"/>
              <a:gd name="connsiteY487" fmla="*/ 1681142 h 4115417"/>
              <a:gd name="connsiteX488" fmla="*/ 3418078 w 5153115"/>
              <a:gd name="connsiteY488" fmla="*/ 1656337 h 4115417"/>
              <a:gd name="connsiteX489" fmla="*/ 3428346 w 5153115"/>
              <a:gd name="connsiteY489" fmla="*/ 1633232 h 4115417"/>
              <a:gd name="connsiteX490" fmla="*/ 3440205 w 5153115"/>
              <a:gd name="connsiteY490" fmla="*/ 1611877 h 4115417"/>
              <a:gd name="connsiteX491" fmla="*/ 3453734 w 5153115"/>
              <a:gd name="connsiteY491" fmla="*/ 1592322 h 4115417"/>
              <a:gd name="connsiteX492" fmla="*/ 3469014 w 5153115"/>
              <a:gd name="connsiteY492" fmla="*/ 1574615 h 4115417"/>
              <a:gd name="connsiteX493" fmla="*/ 3486125 w 5153115"/>
              <a:gd name="connsiteY493" fmla="*/ 1558807 h 4115417"/>
              <a:gd name="connsiteX494" fmla="*/ 3505148 w 5153115"/>
              <a:gd name="connsiteY494" fmla="*/ 1544947 h 4115417"/>
              <a:gd name="connsiteX495" fmla="*/ 3526164 w 5153115"/>
              <a:gd name="connsiteY495" fmla="*/ 1533084 h 4115417"/>
              <a:gd name="connsiteX496" fmla="*/ 3549253 w 5153115"/>
              <a:gd name="connsiteY496" fmla="*/ 1523266 h 4115417"/>
              <a:gd name="connsiteX497" fmla="*/ 3574495 w 5153115"/>
              <a:gd name="connsiteY497" fmla="*/ 1515545 h 4115417"/>
              <a:gd name="connsiteX498" fmla="*/ 3601970 w 5153115"/>
              <a:gd name="connsiteY498" fmla="*/ 1509968 h 4115417"/>
              <a:gd name="connsiteX499" fmla="*/ 3631760 w 5153115"/>
              <a:gd name="connsiteY499" fmla="*/ 1506586 h 4115417"/>
              <a:gd name="connsiteX500" fmla="*/ 3236836 w 5153115"/>
              <a:gd name="connsiteY500" fmla="*/ 1122758 h 4115417"/>
              <a:gd name="connsiteX501" fmla="*/ 3785558 w 5153115"/>
              <a:gd name="connsiteY501" fmla="*/ 1122758 h 4115417"/>
              <a:gd name="connsiteX502" fmla="*/ 3785558 w 5153115"/>
              <a:gd name="connsiteY502" fmla="*/ 1187552 h 4115417"/>
              <a:gd name="connsiteX503" fmla="*/ 3236836 w 5153115"/>
              <a:gd name="connsiteY503" fmla="*/ 1187552 h 4115417"/>
              <a:gd name="connsiteX504" fmla="*/ 2319897 w 5153115"/>
              <a:gd name="connsiteY504" fmla="*/ 1122758 h 4115417"/>
              <a:gd name="connsiteX505" fmla="*/ 2868618 w 5153115"/>
              <a:gd name="connsiteY505" fmla="*/ 1122758 h 4115417"/>
              <a:gd name="connsiteX506" fmla="*/ 2868618 w 5153115"/>
              <a:gd name="connsiteY506" fmla="*/ 1187552 h 4115417"/>
              <a:gd name="connsiteX507" fmla="*/ 2319897 w 5153115"/>
              <a:gd name="connsiteY507" fmla="*/ 1187552 h 4115417"/>
              <a:gd name="connsiteX508" fmla="*/ 4153762 w 5153115"/>
              <a:gd name="connsiteY508" fmla="*/ 1019489 h 4115417"/>
              <a:gd name="connsiteX509" fmla="*/ 4443309 w 5153115"/>
              <a:gd name="connsiteY509" fmla="*/ 1019489 h 4115417"/>
              <a:gd name="connsiteX510" fmla="*/ 4443309 w 5153115"/>
              <a:gd name="connsiteY510" fmla="*/ 1083270 h 4115417"/>
              <a:gd name="connsiteX511" fmla="*/ 4153762 w 5153115"/>
              <a:gd name="connsiteY511" fmla="*/ 1083270 h 4115417"/>
              <a:gd name="connsiteX512" fmla="*/ 3236836 w 5153115"/>
              <a:gd name="connsiteY512" fmla="*/ 911166 h 4115417"/>
              <a:gd name="connsiteX513" fmla="*/ 3785558 w 5153115"/>
              <a:gd name="connsiteY513" fmla="*/ 911166 h 4115417"/>
              <a:gd name="connsiteX514" fmla="*/ 3785558 w 5153115"/>
              <a:gd name="connsiteY514" fmla="*/ 975959 h 4115417"/>
              <a:gd name="connsiteX515" fmla="*/ 3236836 w 5153115"/>
              <a:gd name="connsiteY515" fmla="*/ 975959 h 4115417"/>
              <a:gd name="connsiteX516" fmla="*/ 2319897 w 5153115"/>
              <a:gd name="connsiteY516" fmla="*/ 911166 h 4115417"/>
              <a:gd name="connsiteX517" fmla="*/ 2868618 w 5153115"/>
              <a:gd name="connsiteY517" fmla="*/ 911166 h 4115417"/>
              <a:gd name="connsiteX518" fmla="*/ 2868618 w 5153115"/>
              <a:gd name="connsiteY518" fmla="*/ 975959 h 4115417"/>
              <a:gd name="connsiteX519" fmla="*/ 2319897 w 5153115"/>
              <a:gd name="connsiteY519" fmla="*/ 975959 h 4115417"/>
              <a:gd name="connsiteX520" fmla="*/ 4267899 w 5153115"/>
              <a:gd name="connsiteY520" fmla="*/ 211592 h 4115417"/>
              <a:gd name="connsiteX521" fmla="*/ 4816621 w 5153115"/>
              <a:gd name="connsiteY521" fmla="*/ 211592 h 4115417"/>
              <a:gd name="connsiteX522" fmla="*/ 4816621 w 5153115"/>
              <a:gd name="connsiteY522" fmla="*/ 276385 h 4115417"/>
              <a:gd name="connsiteX523" fmla="*/ 4267899 w 5153115"/>
              <a:gd name="connsiteY523" fmla="*/ 276385 h 4115417"/>
              <a:gd name="connsiteX524" fmla="*/ 3350947 w 5153115"/>
              <a:gd name="connsiteY524" fmla="*/ 211592 h 4115417"/>
              <a:gd name="connsiteX525" fmla="*/ 3899669 w 5153115"/>
              <a:gd name="connsiteY525" fmla="*/ 211592 h 4115417"/>
              <a:gd name="connsiteX526" fmla="*/ 3899669 w 5153115"/>
              <a:gd name="connsiteY526" fmla="*/ 276385 h 4115417"/>
              <a:gd name="connsiteX527" fmla="*/ 3350947 w 5153115"/>
              <a:gd name="connsiteY527" fmla="*/ 276385 h 4115417"/>
              <a:gd name="connsiteX528" fmla="*/ 4267899 w 5153115"/>
              <a:gd name="connsiteY528" fmla="*/ 0 h 4115417"/>
              <a:gd name="connsiteX529" fmla="*/ 4816621 w 5153115"/>
              <a:gd name="connsiteY529" fmla="*/ 0 h 4115417"/>
              <a:gd name="connsiteX530" fmla="*/ 4816621 w 5153115"/>
              <a:gd name="connsiteY530" fmla="*/ 64794 h 4115417"/>
              <a:gd name="connsiteX531" fmla="*/ 4267899 w 5153115"/>
              <a:gd name="connsiteY531" fmla="*/ 64794 h 4115417"/>
              <a:gd name="connsiteX532" fmla="*/ 3350947 w 5153115"/>
              <a:gd name="connsiteY532" fmla="*/ 0 h 4115417"/>
              <a:gd name="connsiteX533" fmla="*/ 3899669 w 5153115"/>
              <a:gd name="connsiteY533" fmla="*/ 0 h 4115417"/>
              <a:gd name="connsiteX534" fmla="*/ 3899669 w 5153115"/>
              <a:gd name="connsiteY534" fmla="*/ 64794 h 4115417"/>
              <a:gd name="connsiteX535" fmla="*/ 3350947 w 5153115"/>
              <a:gd name="connsiteY535" fmla="*/ 64794 h 411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Lst>
            <a:rect l="l" t="t" r="r" b="b"/>
            <a:pathLst>
              <a:path w="5153115" h="4115417">
                <a:moveTo>
                  <a:pt x="5090346" y="3947359"/>
                </a:moveTo>
                <a:lnTo>
                  <a:pt x="5115957" y="3949589"/>
                </a:lnTo>
                <a:lnTo>
                  <a:pt x="5135778" y="3957609"/>
                </a:lnTo>
                <a:lnTo>
                  <a:pt x="5148575" y="3973412"/>
                </a:lnTo>
                <a:lnTo>
                  <a:pt x="5153115" y="3998991"/>
                </a:lnTo>
                <a:lnTo>
                  <a:pt x="5148575" y="4025740"/>
                </a:lnTo>
                <a:lnTo>
                  <a:pt x="5135778" y="4042144"/>
                </a:lnTo>
                <a:lnTo>
                  <a:pt x="5115957" y="4050386"/>
                </a:lnTo>
                <a:lnTo>
                  <a:pt x="5090346" y="4052648"/>
                </a:lnTo>
                <a:lnTo>
                  <a:pt x="5064736" y="4050386"/>
                </a:lnTo>
                <a:lnTo>
                  <a:pt x="5044915" y="4042144"/>
                </a:lnTo>
                <a:lnTo>
                  <a:pt x="5032117" y="4025740"/>
                </a:lnTo>
                <a:lnTo>
                  <a:pt x="5027578" y="3998991"/>
                </a:lnTo>
                <a:lnTo>
                  <a:pt x="5032260" y="3973412"/>
                </a:lnTo>
                <a:lnTo>
                  <a:pt x="5045294" y="3957609"/>
                </a:lnTo>
                <a:lnTo>
                  <a:pt x="5065163" y="3949589"/>
                </a:lnTo>
                <a:close/>
                <a:moveTo>
                  <a:pt x="3131033" y="3947359"/>
                </a:moveTo>
                <a:lnTo>
                  <a:pt x="3156644" y="3949589"/>
                </a:lnTo>
                <a:lnTo>
                  <a:pt x="3176464" y="3957609"/>
                </a:lnTo>
                <a:lnTo>
                  <a:pt x="3189262" y="3973412"/>
                </a:lnTo>
                <a:lnTo>
                  <a:pt x="3193801" y="3998991"/>
                </a:lnTo>
                <a:lnTo>
                  <a:pt x="3189262" y="4025740"/>
                </a:lnTo>
                <a:lnTo>
                  <a:pt x="3176464" y="4042144"/>
                </a:lnTo>
                <a:lnTo>
                  <a:pt x="3156644" y="4050386"/>
                </a:lnTo>
                <a:lnTo>
                  <a:pt x="3131033" y="4052648"/>
                </a:lnTo>
                <a:lnTo>
                  <a:pt x="3105422" y="4050386"/>
                </a:lnTo>
                <a:lnTo>
                  <a:pt x="3085601" y="4042144"/>
                </a:lnTo>
                <a:lnTo>
                  <a:pt x="3072804" y="4025740"/>
                </a:lnTo>
                <a:lnTo>
                  <a:pt x="3068264" y="3998991"/>
                </a:lnTo>
                <a:lnTo>
                  <a:pt x="3072946" y="3973412"/>
                </a:lnTo>
                <a:lnTo>
                  <a:pt x="3085981" y="3957609"/>
                </a:lnTo>
                <a:lnTo>
                  <a:pt x="3105849" y="3949589"/>
                </a:lnTo>
                <a:close/>
                <a:moveTo>
                  <a:pt x="4047912" y="3947356"/>
                </a:moveTo>
                <a:lnTo>
                  <a:pt x="4173450" y="3947356"/>
                </a:lnTo>
                <a:lnTo>
                  <a:pt x="4173450" y="4052645"/>
                </a:lnTo>
                <a:lnTo>
                  <a:pt x="4047912" y="4052645"/>
                </a:lnTo>
                <a:close/>
                <a:moveTo>
                  <a:pt x="916909" y="3856244"/>
                </a:moveTo>
                <a:lnTo>
                  <a:pt x="1465630" y="3856244"/>
                </a:lnTo>
                <a:lnTo>
                  <a:pt x="1465630" y="3921036"/>
                </a:lnTo>
                <a:lnTo>
                  <a:pt x="916909" y="3921036"/>
                </a:lnTo>
                <a:close/>
                <a:moveTo>
                  <a:pt x="0" y="3856244"/>
                </a:moveTo>
                <a:lnTo>
                  <a:pt x="548722" y="3856244"/>
                </a:lnTo>
                <a:lnTo>
                  <a:pt x="548722" y="3921036"/>
                </a:lnTo>
                <a:lnTo>
                  <a:pt x="0" y="3921036"/>
                </a:lnTo>
                <a:close/>
                <a:moveTo>
                  <a:pt x="916909" y="3644651"/>
                </a:moveTo>
                <a:lnTo>
                  <a:pt x="1465630" y="3644651"/>
                </a:lnTo>
                <a:lnTo>
                  <a:pt x="1465630" y="3709444"/>
                </a:lnTo>
                <a:lnTo>
                  <a:pt x="916909" y="3709444"/>
                </a:lnTo>
                <a:close/>
                <a:moveTo>
                  <a:pt x="0" y="3644651"/>
                </a:moveTo>
                <a:lnTo>
                  <a:pt x="548722" y="3644651"/>
                </a:lnTo>
                <a:lnTo>
                  <a:pt x="548722" y="3709444"/>
                </a:lnTo>
                <a:lnTo>
                  <a:pt x="0" y="3709444"/>
                </a:lnTo>
                <a:close/>
                <a:moveTo>
                  <a:pt x="5090346" y="3522149"/>
                </a:moveTo>
                <a:lnTo>
                  <a:pt x="5115957" y="3524253"/>
                </a:lnTo>
                <a:lnTo>
                  <a:pt x="5135778" y="3532146"/>
                </a:lnTo>
                <a:lnTo>
                  <a:pt x="5148575" y="3548202"/>
                </a:lnTo>
                <a:lnTo>
                  <a:pt x="5153115" y="3574793"/>
                </a:lnTo>
                <a:lnTo>
                  <a:pt x="5148575" y="3600531"/>
                </a:lnTo>
                <a:lnTo>
                  <a:pt x="5135778" y="3616682"/>
                </a:lnTo>
                <a:lnTo>
                  <a:pt x="5115957" y="3625050"/>
                </a:lnTo>
                <a:lnTo>
                  <a:pt x="5090346" y="3627438"/>
                </a:lnTo>
                <a:lnTo>
                  <a:pt x="5065321" y="3625050"/>
                </a:lnTo>
                <a:lnTo>
                  <a:pt x="5045800" y="3616682"/>
                </a:lnTo>
                <a:lnTo>
                  <a:pt x="5033113" y="3600531"/>
                </a:lnTo>
                <a:lnTo>
                  <a:pt x="5028589" y="3574793"/>
                </a:lnTo>
                <a:lnTo>
                  <a:pt x="5033113" y="3548202"/>
                </a:lnTo>
                <a:lnTo>
                  <a:pt x="5045800" y="3532146"/>
                </a:lnTo>
                <a:lnTo>
                  <a:pt x="5065321" y="3524253"/>
                </a:lnTo>
                <a:close/>
                <a:moveTo>
                  <a:pt x="3131033" y="3522149"/>
                </a:moveTo>
                <a:lnTo>
                  <a:pt x="3156644" y="3524253"/>
                </a:lnTo>
                <a:lnTo>
                  <a:pt x="3176464" y="3532146"/>
                </a:lnTo>
                <a:lnTo>
                  <a:pt x="3189262" y="3548202"/>
                </a:lnTo>
                <a:lnTo>
                  <a:pt x="3193801" y="3574793"/>
                </a:lnTo>
                <a:lnTo>
                  <a:pt x="3189262" y="3600531"/>
                </a:lnTo>
                <a:lnTo>
                  <a:pt x="3176464" y="3616682"/>
                </a:lnTo>
                <a:lnTo>
                  <a:pt x="3156644" y="3625050"/>
                </a:lnTo>
                <a:lnTo>
                  <a:pt x="3131033" y="3627438"/>
                </a:lnTo>
                <a:lnTo>
                  <a:pt x="3106008" y="3625050"/>
                </a:lnTo>
                <a:lnTo>
                  <a:pt x="3086488" y="3616682"/>
                </a:lnTo>
                <a:lnTo>
                  <a:pt x="3073801" y="3600531"/>
                </a:lnTo>
                <a:lnTo>
                  <a:pt x="3069277" y="3574793"/>
                </a:lnTo>
                <a:lnTo>
                  <a:pt x="3073801" y="3548202"/>
                </a:lnTo>
                <a:lnTo>
                  <a:pt x="3086488" y="3532146"/>
                </a:lnTo>
                <a:lnTo>
                  <a:pt x="3106008" y="3524253"/>
                </a:lnTo>
                <a:close/>
                <a:moveTo>
                  <a:pt x="2430814" y="3327768"/>
                </a:moveTo>
                <a:lnTo>
                  <a:pt x="2462999" y="3328906"/>
                </a:lnTo>
                <a:lnTo>
                  <a:pt x="2492789" y="3332288"/>
                </a:lnTo>
                <a:lnTo>
                  <a:pt x="2520265" y="3337864"/>
                </a:lnTo>
                <a:lnTo>
                  <a:pt x="2545507" y="3345586"/>
                </a:lnTo>
                <a:lnTo>
                  <a:pt x="2568596" y="3355403"/>
                </a:lnTo>
                <a:lnTo>
                  <a:pt x="2589611" y="3367266"/>
                </a:lnTo>
                <a:lnTo>
                  <a:pt x="2608634" y="3381127"/>
                </a:lnTo>
                <a:lnTo>
                  <a:pt x="2625746" y="3396935"/>
                </a:lnTo>
                <a:lnTo>
                  <a:pt x="2641027" y="3414641"/>
                </a:lnTo>
                <a:lnTo>
                  <a:pt x="2654556" y="3434197"/>
                </a:lnTo>
                <a:lnTo>
                  <a:pt x="2666414" y="3455551"/>
                </a:lnTo>
                <a:lnTo>
                  <a:pt x="2676682" y="3478656"/>
                </a:lnTo>
                <a:lnTo>
                  <a:pt x="2685441" y="3503462"/>
                </a:lnTo>
                <a:lnTo>
                  <a:pt x="2692772" y="3529919"/>
                </a:lnTo>
                <a:lnTo>
                  <a:pt x="2698753" y="3557979"/>
                </a:lnTo>
                <a:lnTo>
                  <a:pt x="2703467" y="3587592"/>
                </a:lnTo>
                <a:lnTo>
                  <a:pt x="2706993" y="3618707"/>
                </a:lnTo>
                <a:lnTo>
                  <a:pt x="2709411" y="3651277"/>
                </a:lnTo>
                <a:lnTo>
                  <a:pt x="2710804" y="3685251"/>
                </a:lnTo>
                <a:lnTo>
                  <a:pt x="2711250" y="3720581"/>
                </a:lnTo>
                <a:lnTo>
                  <a:pt x="2710826" y="3756062"/>
                </a:lnTo>
                <a:lnTo>
                  <a:pt x="2709493" y="3790187"/>
                </a:lnTo>
                <a:lnTo>
                  <a:pt x="2707167" y="3822906"/>
                </a:lnTo>
                <a:lnTo>
                  <a:pt x="2703758" y="3854169"/>
                </a:lnTo>
                <a:lnTo>
                  <a:pt x="2699180" y="3883925"/>
                </a:lnTo>
                <a:lnTo>
                  <a:pt x="2693346" y="3912125"/>
                </a:lnTo>
                <a:lnTo>
                  <a:pt x="2686167" y="3938718"/>
                </a:lnTo>
                <a:lnTo>
                  <a:pt x="2677557" y="3963654"/>
                </a:lnTo>
                <a:lnTo>
                  <a:pt x="2667429" y="3986884"/>
                </a:lnTo>
                <a:lnTo>
                  <a:pt x="2655695" y="4008356"/>
                </a:lnTo>
                <a:lnTo>
                  <a:pt x="2642267" y="4028021"/>
                </a:lnTo>
                <a:lnTo>
                  <a:pt x="2627058" y="4045829"/>
                </a:lnTo>
                <a:lnTo>
                  <a:pt x="2609982" y="4061729"/>
                </a:lnTo>
                <a:lnTo>
                  <a:pt x="2590950" y="4075672"/>
                </a:lnTo>
                <a:lnTo>
                  <a:pt x="2569877" y="4087608"/>
                </a:lnTo>
                <a:lnTo>
                  <a:pt x="2546673" y="4097485"/>
                </a:lnTo>
                <a:lnTo>
                  <a:pt x="2521252" y="4105255"/>
                </a:lnTo>
                <a:lnTo>
                  <a:pt x="2493527" y="4110867"/>
                </a:lnTo>
                <a:lnTo>
                  <a:pt x="2463410" y="4114272"/>
                </a:lnTo>
                <a:lnTo>
                  <a:pt x="2430814" y="4115417"/>
                </a:lnTo>
                <a:lnTo>
                  <a:pt x="2430814" y="4056698"/>
                </a:lnTo>
                <a:lnTo>
                  <a:pt x="2460946" y="4055344"/>
                </a:lnTo>
                <a:lnTo>
                  <a:pt x="2488189" y="4051329"/>
                </a:lnTo>
                <a:lnTo>
                  <a:pt x="2512679" y="4044725"/>
                </a:lnTo>
                <a:lnTo>
                  <a:pt x="2534555" y="4035604"/>
                </a:lnTo>
                <a:lnTo>
                  <a:pt x="2571010" y="4010096"/>
                </a:lnTo>
                <a:lnTo>
                  <a:pt x="2598653" y="3975380"/>
                </a:lnTo>
                <a:lnTo>
                  <a:pt x="2609511" y="3954747"/>
                </a:lnTo>
                <a:lnTo>
                  <a:pt x="2618579" y="3932029"/>
                </a:lnTo>
                <a:lnTo>
                  <a:pt x="2625992" y="3907294"/>
                </a:lnTo>
                <a:lnTo>
                  <a:pt x="2631889" y="3880616"/>
                </a:lnTo>
                <a:lnTo>
                  <a:pt x="2636405" y="3852065"/>
                </a:lnTo>
                <a:lnTo>
                  <a:pt x="2639680" y="3821716"/>
                </a:lnTo>
                <a:lnTo>
                  <a:pt x="2641849" y="3789637"/>
                </a:lnTo>
                <a:lnTo>
                  <a:pt x="2643049" y="3755901"/>
                </a:lnTo>
                <a:lnTo>
                  <a:pt x="2643419" y="3720581"/>
                </a:lnTo>
                <a:lnTo>
                  <a:pt x="2643030" y="3685607"/>
                </a:lnTo>
                <a:lnTo>
                  <a:pt x="2641774" y="3652197"/>
                </a:lnTo>
                <a:lnTo>
                  <a:pt x="2639524" y="3620423"/>
                </a:lnTo>
                <a:lnTo>
                  <a:pt x="2636148" y="3590357"/>
                </a:lnTo>
                <a:lnTo>
                  <a:pt x="2631518" y="3562069"/>
                </a:lnTo>
                <a:lnTo>
                  <a:pt x="2625503" y="3535632"/>
                </a:lnTo>
                <a:lnTo>
                  <a:pt x="2617973" y="3511118"/>
                </a:lnTo>
                <a:lnTo>
                  <a:pt x="2608799" y="3488599"/>
                </a:lnTo>
                <a:lnTo>
                  <a:pt x="2597851" y="3468146"/>
                </a:lnTo>
                <a:lnTo>
                  <a:pt x="2570112" y="3433724"/>
                </a:lnTo>
                <a:lnTo>
                  <a:pt x="2533719" y="3408426"/>
                </a:lnTo>
                <a:lnTo>
                  <a:pt x="2511952" y="3399378"/>
                </a:lnTo>
                <a:lnTo>
                  <a:pt x="2487632" y="3392827"/>
                </a:lnTo>
                <a:lnTo>
                  <a:pt x="2460630" y="3388844"/>
                </a:lnTo>
                <a:lnTo>
                  <a:pt x="2430814" y="3387500"/>
                </a:lnTo>
                <a:close/>
                <a:moveTo>
                  <a:pt x="2117321" y="3327768"/>
                </a:moveTo>
                <a:lnTo>
                  <a:pt x="2117321" y="3387500"/>
                </a:lnTo>
                <a:lnTo>
                  <a:pt x="2087673" y="3388844"/>
                </a:lnTo>
                <a:lnTo>
                  <a:pt x="2060820" y="3392827"/>
                </a:lnTo>
                <a:lnTo>
                  <a:pt x="2036631" y="3399378"/>
                </a:lnTo>
                <a:lnTo>
                  <a:pt x="2014976" y="3408426"/>
                </a:lnTo>
                <a:lnTo>
                  <a:pt x="1978761" y="3433724"/>
                </a:lnTo>
                <a:lnTo>
                  <a:pt x="1951147" y="3468146"/>
                </a:lnTo>
                <a:lnTo>
                  <a:pt x="1940243" y="3488599"/>
                </a:lnTo>
                <a:lnTo>
                  <a:pt x="1931104" y="3511118"/>
                </a:lnTo>
                <a:lnTo>
                  <a:pt x="1923600" y="3535632"/>
                </a:lnTo>
                <a:lnTo>
                  <a:pt x="1917604" y="3562069"/>
                </a:lnTo>
                <a:lnTo>
                  <a:pt x="1912986" y="3590357"/>
                </a:lnTo>
                <a:lnTo>
                  <a:pt x="1909618" y="3620423"/>
                </a:lnTo>
                <a:lnTo>
                  <a:pt x="1907372" y="3652197"/>
                </a:lnTo>
                <a:lnTo>
                  <a:pt x="1906119" y="3685607"/>
                </a:lnTo>
                <a:lnTo>
                  <a:pt x="1905729" y="3720581"/>
                </a:lnTo>
                <a:lnTo>
                  <a:pt x="1906108" y="3755901"/>
                </a:lnTo>
                <a:lnTo>
                  <a:pt x="1907335" y="3789637"/>
                </a:lnTo>
                <a:lnTo>
                  <a:pt x="1909541" y="3821716"/>
                </a:lnTo>
                <a:lnTo>
                  <a:pt x="1912858" y="3852065"/>
                </a:lnTo>
                <a:lnTo>
                  <a:pt x="1917419" y="3880616"/>
                </a:lnTo>
                <a:lnTo>
                  <a:pt x="1923356" y="3907294"/>
                </a:lnTo>
                <a:lnTo>
                  <a:pt x="1930801" y="3932029"/>
                </a:lnTo>
                <a:lnTo>
                  <a:pt x="1939887" y="3954747"/>
                </a:lnTo>
                <a:lnTo>
                  <a:pt x="1950747" y="3975380"/>
                </a:lnTo>
                <a:lnTo>
                  <a:pt x="1978312" y="4010096"/>
                </a:lnTo>
                <a:lnTo>
                  <a:pt x="2014558" y="4035604"/>
                </a:lnTo>
                <a:lnTo>
                  <a:pt x="2036267" y="4044725"/>
                </a:lnTo>
                <a:lnTo>
                  <a:pt x="2060542" y="4051329"/>
                </a:lnTo>
                <a:lnTo>
                  <a:pt x="2087515" y="4055344"/>
                </a:lnTo>
                <a:lnTo>
                  <a:pt x="2117321" y="4056698"/>
                </a:lnTo>
                <a:lnTo>
                  <a:pt x="2117321" y="4115417"/>
                </a:lnTo>
                <a:lnTo>
                  <a:pt x="2084861" y="4114272"/>
                </a:lnTo>
                <a:lnTo>
                  <a:pt x="2054855" y="4110867"/>
                </a:lnTo>
                <a:lnTo>
                  <a:pt x="2027213" y="4105255"/>
                </a:lnTo>
                <a:lnTo>
                  <a:pt x="2001851" y="4097485"/>
                </a:lnTo>
                <a:lnTo>
                  <a:pt x="1978687" y="4087608"/>
                </a:lnTo>
                <a:lnTo>
                  <a:pt x="1957631" y="4075672"/>
                </a:lnTo>
                <a:lnTo>
                  <a:pt x="1938602" y="4061729"/>
                </a:lnTo>
                <a:lnTo>
                  <a:pt x="1921515" y="4045829"/>
                </a:lnTo>
                <a:lnTo>
                  <a:pt x="1906284" y="4028021"/>
                </a:lnTo>
                <a:lnTo>
                  <a:pt x="1892821" y="4008356"/>
                </a:lnTo>
                <a:lnTo>
                  <a:pt x="1881046" y="3986884"/>
                </a:lnTo>
                <a:lnTo>
                  <a:pt x="1870870" y="3963654"/>
                </a:lnTo>
                <a:lnTo>
                  <a:pt x="1862211" y="3938718"/>
                </a:lnTo>
                <a:lnTo>
                  <a:pt x="1854982" y="3912125"/>
                </a:lnTo>
                <a:lnTo>
                  <a:pt x="1849098" y="3883925"/>
                </a:lnTo>
                <a:lnTo>
                  <a:pt x="1844475" y="3854169"/>
                </a:lnTo>
                <a:lnTo>
                  <a:pt x="1841028" y="3822906"/>
                </a:lnTo>
                <a:lnTo>
                  <a:pt x="1838670" y="3790187"/>
                </a:lnTo>
                <a:lnTo>
                  <a:pt x="1837318" y="3756062"/>
                </a:lnTo>
                <a:lnTo>
                  <a:pt x="1836887" y="3720581"/>
                </a:lnTo>
                <a:lnTo>
                  <a:pt x="1837332" y="3685251"/>
                </a:lnTo>
                <a:lnTo>
                  <a:pt x="1838725" y="3651277"/>
                </a:lnTo>
                <a:lnTo>
                  <a:pt x="1841144" y="3618707"/>
                </a:lnTo>
                <a:lnTo>
                  <a:pt x="1844669" y="3587592"/>
                </a:lnTo>
                <a:lnTo>
                  <a:pt x="1849383" y="3557979"/>
                </a:lnTo>
                <a:lnTo>
                  <a:pt x="1855365" y="3529919"/>
                </a:lnTo>
                <a:lnTo>
                  <a:pt x="1862695" y="3503462"/>
                </a:lnTo>
                <a:lnTo>
                  <a:pt x="1871454" y="3478656"/>
                </a:lnTo>
                <a:lnTo>
                  <a:pt x="1881722" y="3455551"/>
                </a:lnTo>
                <a:lnTo>
                  <a:pt x="1893581" y="3434197"/>
                </a:lnTo>
                <a:lnTo>
                  <a:pt x="1907110" y="3414641"/>
                </a:lnTo>
                <a:lnTo>
                  <a:pt x="1922390" y="3396935"/>
                </a:lnTo>
                <a:lnTo>
                  <a:pt x="1939502" y="3381127"/>
                </a:lnTo>
                <a:lnTo>
                  <a:pt x="1958525" y="3367266"/>
                </a:lnTo>
                <a:lnTo>
                  <a:pt x="1979540" y="3355403"/>
                </a:lnTo>
                <a:lnTo>
                  <a:pt x="2002629" y="3345586"/>
                </a:lnTo>
                <a:lnTo>
                  <a:pt x="2027871" y="3337864"/>
                </a:lnTo>
                <a:lnTo>
                  <a:pt x="2055347" y="3332288"/>
                </a:lnTo>
                <a:lnTo>
                  <a:pt x="2085135" y="3328906"/>
                </a:lnTo>
                <a:close/>
                <a:moveTo>
                  <a:pt x="3377636" y="3036193"/>
                </a:moveTo>
                <a:lnTo>
                  <a:pt x="3403246" y="3038423"/>
                </a:lnTo>
                <a:lnTo>
                  <a:pt x="3423067" y="3046443"/>
                </a:lnTo>
                <a:lnTo>
                  <a:pt x="3435864" y="3062246"/>
                </a:lnTo>
                <a:lnTo>
                  <a:pt x="3440404" y="3087826"/>
                </a:lnTo>
                <a:lnTo>
                  <a:pt x="3435864" y="3114575"/>
                </a:lnTo>
                <a:lnTo>
                  <a:pt x="3423067" y="3130979"/>
                </a:lnTo>
                <a:lnTo>
                  <a:pt x="3403246" y="3139221"/>
                </a:lnTo>
                <a:lnTo>
                  <a:pt x="3377636" y="3141483"/>
                </a:lnTo>
                <a:lnTo>
                  <a:pt x="3352025" y="3139221"/>
                </a:lnTo>
                <a:lnTo>
                  <a:pt x="3332204" y="3130979"/>
                </a:lnTo>
                <a:lnTo>
                  <a:pt x="3319407" y="3114575"/>
                </a:lnTo>
                <a:lnTo>
                  <a:pt x="3314867" y="3087826"/>
                </a:lnTo>
                <a:lnTo>
                  <a:pt x="3319549" y="3062246"/>
                </a:lnTo>
                <a:lnTo>
                  <a:pt x="3332584" y="3046443"/>
                </a:lnTo>
                <a:lnTo>
                  <a:pt x="3352453" y="3038423"/>
                </a:lnTo>
                <a:close/>
                <a:moveTo>
                  <a:pt x="2913514" y="3036193"/>
                </a:moveTo>
                <a:lnTo>
                  <a:pt x="2939125" y="3038423"/>
                </a:lnTo>
                <a:lnTo>
                  <a:pt x="2958945" y="3046443"/>
                </a:lnTo>
                <a:lnTo>
                  <a:pt x="2971742" y="3062246"/>
                </a:lnTo>
                <a:lnTo>
                  <a:pt x="2976282" y="3087826"/>
                </a:lnTo>
                <a:lnTo>
                  <a:pt x="2971742" y="3114575"/>
                </a:lnTo>
                <a:lnTo>
                  <a:pt x="2958945" y="3130979"/>
                </a:lnTo>
                <a:lnTo>
                  <a:pt x="2939125" y="3139221"/>
                </a:lnTo>
                <a:lnTo>
                  <a:pt x="2913514" y="3141483"/>
                </a:lnTo>
                <a:lnTo>
                  <a:pt x="2887903" y="3139221"/>
                </a:lnTo>
                <a:lnTo>
                  <a:pt x="2868082" y="3130979"/>
                </a:lnTo>
                <a:lnTo>
                  <a:pt x="2855285" y="3114575"/>
                </a:lnTo>
                <a:lnTo>
                  <a:pt x="2850745" y="3087826"/>
                </a:lnTo>
                <a:lnTo>
                  <a:pt x="2855427" y="3062246"/>
                </a:lnTo>
                <a:lnTo>
                  <a:pt x="2868462" y="3046443"/>
                </a:lnTo>
                <a:lnTo>
                  <a:pt x="2888330" y="3038423"/>
                </a:lnTo>
                <a:close/>
                <a:moveTo>
                  <a:pt x="1690212" y="2945084"/>
                </a:moveTo>
                <a:lnTo>
                  <a:pt x="2238932" y="2945084"/>
                </a:lnTo>
                <a:lnTo>
                  <a:pt x="2238932" y="3009877"/>
                </a:lnTo>
                <a:lnTo>
                  <a:pt x="1690212" y="3009877"/>
                </a:lnTo>
                <a:close/>
                <a:moveTo>
                  <a:pt x="773297" y="2945084"/>
                </a:moveTo>
                <a:lnTo>
                  <a:pt x="1322019" y="2945084"/>
                </a:lnTo>
                <a:lnTo>
                  <a:pt x="1322019" y="3009877"/>
                </a:lnTo>
                <a:lnTo>
                  <a:pt x="773297" y="3009877"/>
                </a:lnTo>
                <a:close/>
                <a:moveTo>
                  <a:pt x="1690212" y="2733491"/>
                </a:moveTo>
                <a:lnTo>
                  <a:pt x="2238932" y="2733491"/>
                </a:lnTo>
                <a:lnTo>
                  <a:pt x="2238932" y="2798284"/>
                </a:lnTo>
                <a:lnTo>
                  <a:pt x="1690212" y="2798284"/>
                </a:lnTo>
                <a:close/>
                <a:moveTo>
                  <a:pt x="773297" y="2733491"/>
                </a:moveTo>
                <a:lnTo>
                  <a:pt x="1322019" y="2733491"/>
                </a:lnTo>
                <a:lnTo>
                  <a:pt x="1322019" y="2798284"/>
                </a:lnTo>
                <a:lnTo>
                  <a:pt x="773297" y="2798284"/>
                </a:lnTo>
                <a:close/>
                <a:moveTo>
                  <a:pt x="3377636" y="2610983"/>
                </a:moveTo>
                <a:lnTo>
                  <a:pt x="3403246" y="2613087"/>
                </a:lnTo>
                <a:lnTo>
                  <a:pt x="3423067" y="2620981"/>
                </a:lnTo>
                <a:lnTo>
                  <a:pt x="3435864" y="2637037"/>
                </a:lnTo>
                <a:lnTo>
                  <a:pt x="3440404" y="2663628"/>
                </a:lnTo>
                <a:lnTo>
                  <a:pt x="3435864" y="2689366"/>
                </a:lnTo>
                <a:lnTo>
                  <a:pt x="3423067" y="2705516"/>
                </a:lnTo>
                <a:lnTo>
                  <a:pt x="3403246" y="2713884"/>
                </a:lnTo>
                <a:lnTo>
                  <a:pt x="3377636" y="2716273"/>
                </a:lnTo>
                <a:lnTo>
                  <a:pt x="3352611" y="2713884"/>
                </a:lnTo>
                <a:lnTo>
                  <a:pt x="3333090" y="2705516"/>
                </a:lnTo>
                <a:lnTo>
                  <a:pt x="3320404" y="2689366"/>
                </a:lnTo>
                <a:lnTo>
                  <a:pt x="3315879" y="2663628"/>
                </a:lnTo>
                <a:lnTo>
                  <a:pt x="3320404" y="2637037"/>
                </a:lnTo>
                <a:lnTo>
                  <a:pt x="3333090" y="2620981"/>
                </a:lnTo>
                <a:lnTo>
                  <a:pt x="3352611" y="2613087"/>
                </a:lnTo>
                <a:close/>
                <a:moveTo>
                  <a:pt x="2913514" y="2610983"/>
                </a:moveTo>
                <a:lnTo>
                  <a:pt x="2939125" y="2613087"/>
                </a:lnTo>
                <a:lnTo>
                  <a:pt x="2958945" y="2620981"/>
                </a:lnTo>
                <a:lnTo>
                  <a:pt x="2971742" y="2637037"/>
                </a:lnTo>
                <a:lnTo>
                  <a:pt x="2976282" y="2663628"/>
                </a:lnTo>
                <a:lnTo>
                  <a:pt x="2971742" y="2689366"/>
                </a:lnTo>
                <a:lnTo>
                  <a:pt x="2958945" y="2705516"/>
                </a:lnTo>
                <a:lnTo>
                  <a:pt x="2939125" y="2713884"/>
                </a:lnTo>
                <a:lnTo>
                  <a:pt x="2913514" y="2716273"/>
                </a:lnTo>
                <a:lnTo>
                  <a:pt x="2888489" y="2713884"/>
                </a:lnTo>
                <a:lnTo>
                  <a:pt x="2868968" y="2705516"/>
                </a:lnTo>
                <a:lnTo>
                  <a:pt x="2856281" y="2689366"/>
                </a:lnTo>
                <a:lnTo>
                  <a:pt x="2851757" y="2663628"/>
                </a:lnTo>
                <a:lnTo>
                  <a:pt x="2856281" y="2637037"/>
                </a:lnTo>
                <a:lnTo>
                  <a:pt x="2868968" y="2620981"/>
                </a:lnTo>
                <a:lnTo>
                  <a:pt x="2888489" y="2613087"/>
                </a:lnTo>
                <a:close/>
                <a:moveTo>
                  <a:pt x="4677633" y="2125034"/>
                </a:moveTo>
                <a:lnTo>
                  <a:pt x="4708038" y="2128419"/>
                </a:lnTo>
                <a:lnTo>
                  <a:pt x="4727460" y="2138511"/>
                </a:lnTo>
                <a:lnTo>
                  <a:pt x="4737552" y="2155212"/>
                </a:lnTo>
                <a:lnTo>
                  <a:pt x="4739965" y="2178424"/>
                </a:lnTo>
                <a:lnTo>
                  <a:pt x="4736353" y="2208051"/>
                </a:lnTo>
                <a:lnTo>
                  <a:pt x="4708006" y="2357887"/>
                </a:lnTo>
                <a:lnTo>
                  <a:pt x="4659410" y="2357887"/>
                </a:lnTo>
                <a:lnTo>
                  <a:pt x="4675608" y="2230324"/>
                </a:lnTo>
                <a:lnTo>
                  <a:pt x="4650741" y="2227920"/>
                </a:lnTo>
                <a:lnTo>
                  <a:pt x="4631569" y="2219441"/>
                </a:lnTo>
                <a:lnTo>
                  <a:pt x="4619230" y="2202989"/>
                </a:lnTo>
                <a:lnTo>
                  <a:pt x="4614865" y="2176667"/>
                </a:lnTo>
                <a:lnTo>
                  <a:pt x="4619546" y="2151088"/>
                </a:lnTo>
                <a:lnTo>
                  <a:pt x="4632581" y="2135285"/>
                </a:lnTo>
                <a:lnTo>
                  <a:pt x="4652449" y="2127265"/>
                </a:lnTo>
                <a:close/>
                <a:moveTo>
                  <a:pt x="2463507" y="2033918"/>
                </a:moveTo>
                <a:lnTo>
                  <a:pt x="3012229" y="2033918"/>
                </a:lnTo>
                <a:lnTo>
                  <a:pt x="3012229" y="2098711"/>
                </a:lnTo>
                <a:lnTo>
                  <a:pt x="2463507" y="2098711"/>
                </a:lnTo>
                <a:close/>
                <a:moveTo>
                  <a:pt x="1546600" y="2033918"/>
                </a:moveTo>
                <a:lnTo>
                  <a:pt x="2095321" y="2033918"/>
                </a:lnTo>
                <a:lnTo>
                  <a:pt x="2095321" y="2098711"/>
                </a:lnTo>
                <a:lnTo>
                  <a:pt x="1546600" y="2098711"/>
                </a:lnTo>
                <a:close/>
                <a:moveTo>
                  <a:pt x="2463507" y="1822326"/>
                </a:moveTo>
                <a:lnTo>
                  <a:pt x="3012229" y="1822326"/>
                </a:lnTo>
                <a:lnTo>
                  <a:pt x="3012229" y="1887119"/>
                </a:lnTo>
                <a:lnTo>
                  <a:pt x="2463507" y="1887119"/>
                </a:lnTo>
                <a:close/>
                <a:moveTo>
                  <a:pt x="1546600" y="1822326"/>
                </a:moveTo>
                <a:lnTo>
                  <a:pt x="2095321" y="1822326"/>
                </a:lnTo>
                <a:lnTo>
                  <a:pt x="2095321" y="1887119"/>
                </a:lnTo>
                <a:lnTo>
                  <a:pt x="1546600" y="1887119"/>
                </a:lnTo>
                <a:close/>
                <a:moveTo>
                  <a:pt x="4677633" y="1699825"/>
                </a:moveTo>
                <a:lnTo>
                  <a:pt x="4703244" y="1701929"/>
                </a:lnTo>
                <a:lnTo>
                  <a:pt x="4723065" y="1709822"/>
                </a:lnTo>
                <a:lnTo>
                  <a:pt x="4735863" y="1725878"/>
                </a:lnTo>
                <a:lnTo>
                  <a:pt x="4740403" y="1752469"/>
                </a:lnTo>
                <a:lnTo>
                  <a:pt x="4735863" y="1778206"/>
                </a:lnTo>
                <a:lnTo>
                  <a:pt x="4723065" y="1794358"/>
                </a:lnTo>
                <a:lnTo>
                  <a:pt x="4703244" y="1802726"/>
                </a:lnTo>
                <a:lnTo>
                  <a:pt x="4677633" y="1805115"/>
                </a:lnTo>
                <a:lnTo>
                  <a:pt x="4652608" y="1802726"/>
                </a:lnTo>
                <a:lnTo>
                  <a:pt x="4633087" y="1794358"/>
                </a:lnTo>
                <a:lnTo>
                  <a:pt x="4620400" y="1778206"/>
                </a:lnTo>
                <a:lnTo>
                  <a:pt x="4615877" y="1752469"/>
                </a:lnTo>
                <a:lnTo>
                  <a:pt x="4620400" y="1725878"/>
                </a:lnTo>
                <a:lnTo>
                  <a:pt x="4633087" y="1709822"/>
                </a:lnTo>
                <a:lnTo>
                  <a:pt x="4652608" y="1701929"/>
                </a:lnTo>
                <a:close/>
                <a:moveTo>
                  <a:pt x="3977409" y="1505448"/>
                </a:moveTo>
                <a:lnTo>
                  <a:pt x="4009594" y="1506586"/>
                </a:lnTo>
                <a:lnTo>
                  <a:pt x="4039384" y="1509968"/>
                </a:lnTo>
                <a:lnTo>
                  <a:pt x="4066859" y="1515545"/>
                </a:lnTo>
                <a:lnTo>
                  <a:pt x="4092101" y="1523266"/>
                </a:lnTo>
                <a:lnTo>
                  <a:pt x="4115190" y="1533084"/>
                </a:lnTo>
                <a:lnTo>
                  <a:pt x="4136206" y="1544947"/>
                </a:lnTo>
                <a:lnTo>
                  <a:pt x="4155229" y="1558807"/>
                </a:lnTo>
                <a:lnTo>
                  <a:pt x="4172340" y="1574615"/>
                </a:lnTo>
                <a:lnTo>
                  <a:pt x="4187620" y="1592322"/>
                </a:lnTo>
                <a:lnTo>
                  <a:pt x="4201150" y="1611877"/>
                </a:lnTo>
                <a:lnTo>
                  <a:pt x="4213008" y="1633232"/>
                </a:lnTo>
                <a:lnTo>
                  <a:pt x="4223276" y="1656337"/>
                </a:lnTo>
                <a:lnTo>
                  <a:pt x="4232035" y="1681142"/>
                </a:lnTo>
                <a:lnTo>
                  <a:pt x="4239366" y="1707600"/>
                </a:lnTo>
                <a:lnTo>
                  <a:pt x="4245347" y="1735659"/>
                </a:lnTo>
                <a:lnTo>
                  <a:pt x="4250061" y="1765271"/>
                </a:lnTo>
                <a:lnTo>
                  <a:pt x="4253587" y="1796386"/>
                </a:lnTo>
                <a:lnTo>
                  <a:pt x="4256005" y="1828956"/>
                </a:lnTo>
                <a:lnTo>
                  <a:pt x="4257398" y="1862930"/>
                </a:lnTo>
                <a:lnTo>
                  <a:pt x="4257844" y="1898260"/>
                </a:lnTo>
                <a:lnTo>
                  <a:pt x="4257419" y="1933742"/>
                </a:lnTo>
                <a:lnTo>
                  <a:pt x="4256087" y="1967867"/>
                </a:lnTo>
                <a:lnTo>
                  <a:pt x="4253761" y="2000586"/>
                </a:lnTo>
                <a:lnTo>
                  <a:pt x="4250352" y="2031849"/>
                </a:lnTo>
                <a:lnTo>
                  <a:pt x="4245774" y="2061605"/>
                </a:lnTo>
                <a:lnTo>
                  <a:pt x="4239939" y="2089805"/>
                </a:lnTo>
                <a:lnTo>
                  <a:pt x="4232761" y="2116397"/>
                </a:lnTo>
                <a:lnTo>
                  <a:pt x="4224151" y="2141334"/>
                </a:lnTo>
                <a:lnTo>
                  <a:pt x="4214023" y="2164563"/>
                </a:lnTo>
                <a:lnTo>
                  <a:pt x="4202288" y="2186036"/>
                </a:lnTo>
                <a:lnTo>
                  <a:pt x="4188861" y="2205701"/>
                </a:lnTo>
                <a:lnTo>
                  <a:pt x="4173652" y="2223508"/>
                </a:lnTo>
                <a:lnTo>
                  <a:pt x="4156576" y="2239409"/>
                </a:lnTo>
                <a:lnTo>
                  <a:pt x="4137545" y="2253352"/>
                </a:lnTo>
                <a:lnTo>
                  <a:pt x="4116472" y="2265287"/>
                </a:lnTo>
                <a:lnTo>
                  <a:pt x="4093268" y="2275165"/>
                </a:lnTo>
                <a:lnTo>
                  <a:pt x="4067847" y="2282935"/>
                </a:lnTo>
                <a:lnTo>
                  <a:pt x="4040122" y="2288547"/>
                </a:lnTo>
                <a:lnTo>
                  <a:pt x="4010005" y="2291951"/>
                </a:lnTo>
                <a:lnTo>
                  <a:pt x="3977409" y="2293097"/>
                </a:lnTo>
                <a:lnTo>
                  <a:pt x="3977409" y="2234378"/>
                </a:lnTo>
                <a:lnTo>
                  <a:pt x="4007541" y="2233024"/>
                </a:lnTo>
                <a:lnTo>
                  <a:pt x="4034783" y="2229008"/>
                </a:lnTo>
                <a:lnTo>
                  <a:pt x="4059274" y="2222405"/>
                </a:lnTo>
                <a:lnTo>
                  <a:pt x="4081149" y="2213283"/>
                </a:lnTo>
                <a:lnTo>
                  <a:pt x="4117604" y="2187776"/>
                </a:lnTo>
                <a:lnTo>
                  <a:pt x="4145246" y="2153059"/>
                </a:lnTo>
                <a:lnTo>
                  <a:pt x="4156106" y="2132427"/>
                </a:lnTo>
                <a:lnTo>
                  <a:pt x="4165173" y="2109708"/>
                </a:lnTo>
                <a:lnTo>
                  <a:pt x="4172587" y="2084974"/>
                </a:lnTo>
                <a:lnTo>
                  <a:pt x="4178483" y="2058295"/>
                </a:lnTo>
                <a:lnTo>
                  <a:pt x="4183000" y="2029745"/>
                </a:lnTo>
                <a:lnTo>
                  <a:pt x="4186274" y="1999395"/>
                </a:lnTo>
                <a:lnTo>
                  <a:pt x="4188443" y="1967316"/>
                </a:lnTo>
                <a:lnTo>
                  <a:pt x="4189643" y="1933581"/>
                </a:lnTo>
                <a:lnTo>
                  <a:pt x="4190013" y="1898260"/>
                </a:lnTo>
                <a:lnTo>
                  <a:pt x="4189624" y="1863286"/>
                </a:lnTo>
                <a:lnTo>
                  <a:pt x="4188368" y="1829877"/>
                </a:lnTo>
                <a:lnTo>
                  <a:pt x="4186118" y="1798103"/>
                </a:lnTo>
                <a:lnTo>
                  <a:pt x="4182743" y="1768037"/>
                </a:lnTo>
                <a:lnTo>
                  <a:pt x="4178112" y="1739749"/>
                </a:lnTo>
                <a:lnTo>
                  <a:pt x="4172097" y="1713313"/>
                </a:lnTo>
                <a:lnTo>
                  <a:pt x="4164568" y="1688799"/>
                </a:lnTo>
                <a:lnTo>
                  <a:pt x="4155394" y="1666280"/>
                </a:lnTo>
                <a:lnTo>
                  <a:pt x="4144445" y="1645826"/>
                </a:lnTo>
                <a:lnTo>
                  <a:pt x="4116707" y="1611404"/>
                </a:lnTo>
                <a:lnTo>
                  <a:pt x="4080314" y="1586107"/>
                </a:lnTo>
                <a:lnTo>
                  <a:pt x="4058547" y="1577059"/>
                </a:lnTo>
                <a:lnTo>
                  <a:pt x="4034227" y="1570507"/>
                </a:lnTo>
                <a:lnTo>
                  <a:pt x="4007224" y="1566524"/>
                </a:lnTo>
                <a:lnTo>
                  <a:pt x="3977409" y="1565180"/>
                </a:lnTo>
                <a:close/>
                <a:moveTo>
                  <a:pt x="3663946" y="1505448"/>
                </a:moveTo>
                <a:lnTo>
                  <a:pt x="3663946" y="1565180"/>
                </a:lnTo>
                <a:lnTo>
                  <a:pt x="3634299" y="1566524"/>
                </a:lnTo>
                <a:lnTo>
                  <a:pt x="3607444" y="1570507"/>
                </a:lnTo>
                <a:lnTo>
                  <a:pt x="3583254" y="1577059"/>
                </a:lnTo>
                <a:lnTo>
                  <a:pt x="3561600" y="1586107"/>
                </a:lnTo>
                <a:lnTo>
                  <a:pt x="3525385" y="1611404"/>
                </a:lnTo>
                <a:lnTo>
                  <a:pt x="3497771" y="1645826"/>
                </a:lnTo>
                <a:lnTo>
                  <a:pt x="3486867" y="1666280"/>
                </a:lnTo>
                <a:lnTo>
                  <a:pt x="3477728" y="1688799"/>
                </a:lnTo>
                <a:lnTo>
                  <a:pt x="3470224" y="1713313"/>
                </a:lnTo>
                <a:lnTo>
                  <a:pt x="3464228" y="1739749"/>
                </a:lnTo>
                <a:lnTo>
                  <a:pt x="3459610" y="1768037"/>
                </a:lnTo>
                <a:lnTo>
                  <a:pt x="3456242" y="1798103"/>
                </a:lnTo>
                <a:lnTo>
                  <a:pt x="3453996" y="1829877"/>
                </a:lnTo>
                <a:lnTo>
                  <a:pt x="3452743" y="1863286"/>
                </a:lnTo>
                <a:lnTo>
                  <a:pt x="3452353" y="1898260"/>
                </a:lnTo>
                <a:lnTo>
                  <a:pt x="3452733" y="1933581"/>
                </a:lnTo>
                <a:lnTo>
                  <a:pt x="3453959" y="1967316"/>
                </a:lnTo>
                <a:lnTo>
                  <a:pt x="3456165" y="1999395"/>
                </a:lnTo>
                <a:lnTo>
                  <a:pt x="3459482" y="2029745"/>
                </a:lnTo>
                <a:lnTo>
                  <a:pt x="3464043" y="2058295"/>
                </a:lnTo>
                <a:lnTo>
                  <a:pt x="3469979" y="2084974"/>
                </a:lnTo>
                <a:lnTo>
                  <a:pt x="3477425" y="2109708"/>
                </a:lnTo>
                <a:lnTo>
                  <a:pt x="3486511" y="2132427"/>
                </a:lnTo>
                <a:lnTo>
                  <a:pt x="3497370" y="2153059"/>
                </a:lnTo>
                <a:lnTo>
                  <a:pt x="3524936" y="2187776"/>
                </a:lnTo>
                <a:lnTo>
                  <a:pt x="3561182" y="2213283"/>
                </a:lnTo>
                <a:lnTo>
                  <a:pt x="3582891" y="2222405"/>
                </a:lnTo>
                <a:lnTo>
                  <a:pt x="3607166" y="2229008"/>
                </a:lnTo>
                <a:lnTo>
                  <a:pt x="3634140" y="2233024"/>
                </a:lnTo>
                <a:lnTo>
                  <a:pt x="3663946" y="2234378"/>
                </a:lnTo>
                <a:lnTo>
                  <a:pt x="3663946" y="2293097"/>
                </a:lnTo>
                <a:lnTo>
                  <a:pt x="3631486" y="2291951"/>
                </a:lnTo>
                <a:lnTo>
                  <a:pt x="3601479" y="2288547"/>
                </a:lnTo>
                <a:lnTo>
                  <a:pt x="3573836" y="2282935"/>
                </a:lnTo>
                <a:lnTo>
                  <a:pt x="3548475" y="2275165"/>
                </a:lnTo>
                <a:lnTo>
                  <a:pt x="3525310" y="2265287"/>
                </a:lnTo>
                <a:lnTo>
                  <a:pt x="3504255" y="2253352"/>
                </a:lnTo>
                <a:lnTo>
                  <a:pt x="3485227" y="2239409"/>
                </a:lnTo>
                <a:lnTo>
                  <a:pt x="3468139" y="2223508"/>
                </a:lnTo>
                <a:lnTo>
                  <a:pt x="3452907" y="2205701"/>
                </a:lnTo>
                <a:lnTo>
                  <a:pt x="3439445" y="2186036"/>
                </a:lnTo>
                <a:lnTo>
                  <a:pt x="3427670" y="2164563"/>
                </a:lnTo>
                <a:lnTo>
                  <a:pt x="3417494" y="2141334"/>
                </a:lnTo>
                <a:lnTo>
                  <a:pt x="3408835" y="2116397"/>
                </a:lnTo>
                <a:lnTo>
                  <a:pt x="3401606" y="2089805"/>
                </a:lnTo>
                <a:lnTo>
                  <a:pt x="3395722" y="2061605"/>
                </a:lnTo>
                <a:lnTo>
                  <a:pt x="3391099" y="2031849"/>
                </a:lnTo>
                <a:lnTo>
                  <a:pt x="3387652" y="2000586"/>
                </a:lnTo>
                <a:lnTo>
                  <a:pt x="3385294" y="1967867"/>
                </a:lnTo>
                <a:lnTo>
                  <a:pt x="3383942" y="1933742"/>
                </a:lnTo>
                <a:lnTo>
                  <a:pt x="3383511" y="1898260"/>
                </a:lnTo>
                <a:lnTo>
                  <a:pt x="3383956" y="1862930"/>
                </a:lnTo>
                <a:lnTo>
                  <a:pt x="3385349" y="1828956"/>
                </a:lnTo>
                <a:lnTo>
                  <a:pt x="3387768" y="1796386"/>
                </a:lnTo>
                <a:lnTo>
                  <a:pt x="3391293" y="1765271"/>
                </a:lnTo>
                <a:lnTo>
                  <a:pt x="3396007" y="1735659"/>
                </a:lnTo>
                <a:lnTo>
                  <a:pt x="3401989" y="1707600"/>
                </a:lnTo>
                <a:lnTo>
                  <a:pt x="3409319" y="1681142"/>
                </a:lnTo>
                <a:lnTo>
                  <a:pt x="3418078" y="1656337"/>
                </a:lnTo>
                <a:lnTo>
                  <a:pt x="3428346" y="1633232"/>
                </a:lnTo>
                <a:lnTo>
                  <a:pt x="3440205" y="1611877"/>
                </a:lnTo>
                <a:lnTo>
                  <a:pt x="3453734" y="1592322"/>
                </a:lnTo>
                <a:lnTo>
                  <a:pt x="3469014" y="1574615"/>
                </a:lnTo>
                <a:lnTo>
                  <a:pt x="3486125" y="1558807"/>
                </a:lnTo>
                <a:lnTo>
                  <a:pt x="3505148" y="1544947"/>
                </a:lnTo>
                <a:lnTo>
                  <a:pt x="3526164" y="1533084"/>
                </a:lnTo>
                <a:lnTo>
                  <a:pt x="3549253" y="1523266"/>
                </a:lnTo>
                <a:lnTo>
                  <a:pt x="3574495" y="1515545"/>
                </a:lnTo>
                <a:lnTo>
                  <a:pt x="3601970" y="1509968"/>
                </a:lnTo>
                <a:lnTo>
                  <a:pt x="3631760" y="1506586"/>
                </a:lnTo>
                <a:close/>
                <a:moveTo>
                  <a:pt x="3236836" y="1122758"/>
                </a:moveTo>
                <a:lnTo>
                  <a:pt x="3785558" y="1122758"/>
                </a:lnTo>
                <a:lnTo>
                  <a:pt x="3785558" y="1187552"/>
                </a:lnTo>
                <a:lnTo>
                  <a:pt x="3236836" y="1187552"/>
                </a:lnTo>
                <a:close/>
                <a:moveTo>
                  <a:pt x="2319897" y="1122758"/>
                </a:moveTo>
                <a:lnTo>
                  <a:pt x="2868618" y="1122758"/>
                </a:lnTo>
                <a:lnTo>
                  <a:pt x="2868618" y="1187552"/>
                </a:lnTo>
                <a:lnTo>
                  <a:pt x="2319897" y="1187552"/>
                </a:lnTo>
                <a:close/>
                <a:moveTo>
                  <a:pt x="4153762" y="1019489"/>
                </a:moveTo>
                <a:lnTo>
                  <a:pt x="4443309" y="1019489"/>
                </a:lnTo>
                <a:lnTo>
                  <a:pt x="4443309" y="1083270"/>
                </a:lnTo>
                <a:lnTo>
                  <a:pt x="4153762" y="1083270"/>
                </a:lnTo>
                <a:close/>
                <a:moveTo>
                  <a:pt x="3236836" y="911166"/>
                </a:moveTo>
                <a:lnTo>
                  <a:pt x="3785558" y="911166"/>
                </a:lnTo>
                <a:lnTo>
                  <a:pt x="3785558" y="975959"/>
                </a:lnTo>
                <a:lnTo>
                  <a:pt x="3236836" y="975959"/>
                </a:lnTo>
                <a:close/>
                <a:moveTo>
                  <a:pt x="2319897" y="911166"/>
                </a:moveTo>
                <a:lnTo>
                  <a:pt x="2868618" y="911166"/>
                </a:lnTo>
                <a:lnTo>
                  <a:pt x="2868618" y="975959"/>
                </a:lnTo>
                <a:lnTo>
                  <a:pt x="2319897" y="975959"/>
                </a:lnTo>
                <a:close/>
                <a:moveTo>
                  <a:pt x="4267899" y="211592"/>
                </a:moveTo>
                <a:lnTo>
                  <a:pt x="4816621" y="211592"/>
                </a:lnTo>
                <a:lnTo>
                  <a:pt x="4816621" y="276385"/>
                </a:lnTo>
                <a:lnTo>
                  <a:pt x="4267899" y="276385"/>
                </a:lnTo>
                <a:close/>
                <a:moveTo>
                  <a:pt x="3350947" y="211592"/>
                </a:moveTo>
                <a:lnTo>
                  <a:pt x="3899669" y="211592"/>
                </a:lnTo>
                <a:lnTo>
                  <a:pt x="3899669" y="276385"/>
                </a:lnTo>
                <a:lnTo>
                  <a:pt x="3350947" y="276385"/>
                </a:lnTo>
                <a:close/>
                <a:moveTo>
                  <a:pt x="4267899" y="0"/>
                </a:moveTo>
                <a:lnTo>
                  <a:pt x="4816621" y="0"/>
                </a:lnTo>
                <a:lnTo>
                  <a:pt x="4816621" y="64794"/>
                </a:lnTo>
                <a:lnTo>
                  <a:pt x="4267899" y="64794"/>
                </a:lnTo>
                <a:close/>
                <a:moveTo>
                  <a:pt x="3350947" y="0"/>
                </a:moveTo>
                <a:lnTo>
                  <a:pt x="3899669" y="0"/>
                </a:lnTo>
                <a:lnTo>
                  <a:pt x="3899669" y="64794"/>
                </a:lnTo>
                <a:lnTo>
                  <a:pt x="3350947" y="64794"/>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latin typeface="+mn-lt"/>
              </a:defRPr>
            </a:lvl2pPr>
            <a:lvl3pPr marL="0" indent="0">
              <a:lnSpc>
                <a:spcPct val="100000"/>
              </a:lnSpc>
              <a:spcBef>
                <a:spcPts val="0"/>
              </a:spcBef>
              <a:spcAft>
                <a:spcPts val="0"/>
              </a:spcAft>
              <a:buNone/>
              <a:defRPr sz="1649">
                <a:latin typeface="+mn-lt"/>
              </a:defRPr>
            </a:lvl3pPr>
            <a:lvl4pPr marL="0" indent="0">
              <a:lnSpc>
                <a:spcPct val="100000"/>
              </a:lnSpc>
              <a:spcBef>
                <a:spcPts val="0"/>
              </a:spcBef>
              <a:spcAft>
                <a:spcPts val="0"/>
              </a:spcAft>
              <a:buNone/>
              <a:defRPr sz="1649">
                <a:latin typeface="+mn-lt"/>
              </a:defRPr>
            </a:lvl4pPr>
            <a:lvl5pPr marL="0" indent="0">
              <a:lnSpc>
                <a:spcPct val="100000"/>
              </a:lnSpc>
              <a:spcBef>
                <a:spcPts val="0"/>
              </a:spcBef>
              <a:spcAft>
                <a:spcPts val="0"/>
              </a:spcAft>
              <a:buNone/>
              <a:defRPr sz="1649">
                <a:latin typeface="+mn-lt"/>
              </a:defRPr>
            </a:lvl5pPr>
            <a:lvl6pPr marL="0" indent="0">
              <a:lnSpc>
                <a:spcPct val="100000"/>
              </a:lnSpc>
              <a:spcBef>
                <a:spcPts val="0"/>
              </a:spcBef>
              <a:spcAft>
                <a:spcPts val="0"/>
              </a:spcAft>
              <a:buNone/>
              <a:defRPr sz="1649">
                <a:latin typeface="+mn-lt"/>
              </a:defRPr>
            </a:lvl6pPr>
            <a:lvl7pPr marL="0" indent="0">
              <a:lnSpc>
                <a:spcPct val="100000"/>
              </a:lnSpc>
              <a:spcBef>
                <a:spcPts val="0"/>
              </a:spcBef>
              <a:spcAft>
                <a:spcPts val="0"/>
              </a:spcAft>
              <a:buNone/>
              <a:defRPr sz="1649">
                <a:latin typeface="+mn-lt"/>
              </a:defRPr>
            </a:lvl7pPr>
            <a:lvl8pPr marL="0" indent="0">
              <a:lnSpc>
                <a:spcPct val="100000"/>
              </a:lnSpc>
              <a:spcBef>
                <a:spcPts val="0"/>
              </a:spcBef>
              <a:spcAft>
                <a:spcPts val="0"/>
              </a:spcAft>
              <a:buNone/>
              <a:defRPr sz="1649">
                <a:latin typeface="+mn-lt"/>
              </a:defRPr>
            </a:lvl8pPr>
            <a:lvl9pPr marL="0" indent="0">
              <a:lnSpc>
                <a:spcPct val="100000"/>
              </a:lnSpc>
              <a:spcBef>
                <a:spcPts val="0"/>
              </a:spcBef>
              <a:spcAft>
                <a:spcPts val="0"/>
              </a:spcAft>
              <a:buNone/>
              <a:defRPr sz="1649">
                <a:latin typeface="+mn-lt"/>
              </a:defRPr>
            </a:lvl9pPr>
          </a:lstStyle>
          <a:p>
            <a:pPr lvl="0"/>
            <a:r>
              <a:rPr lang="da-DK" dirty="0"/>
              <a:t>.</a:t>
            </a:r>
          </a:p>
        </p:txBody>
      </p:sp>
      <p:sp>
        <p:nvSpPr>
          <p:cNvPr id="4" name="TextBox 1">
            <a:extLst>
              <a:ext uri="{FF2B5EF4-FFF2-40B4-BE49-F238E27FC236}">
                <a16:creationId xmlns:a16="http://schemas.microsoft.com/office/drawing/2014/main" id="{B12345E1-678A-81DE-C3CB-1BE33D2F6BFA}"/>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Mikro grafikken: Klik på Mikro grafikken, klik på Fyldfarve til figur, vælg farve fra Brugerdefinerede farvers anden række. </a:t>
            </a:r>
          </a:p>
        </p:txBody>
      </p:sp>
    </p:spTree>
    <p:extLst>
      <p:ext uri="{BB962C8B-B14F-4D97-AF65-F5344CB8AC3E}">
        <p14:creationId xmlns:p14="http://schemas.microsoft.com/office/powerpoint/2010/main" val="523282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reaker E">
    <p:bg>
      <p:bgRef idx="1001">
        <a:schemeClr val="bg1"/>
      </p:bgRef>
    </p:bg>
    <p:spTree>
      <p:nvGrpSpPr>
        <p:cNvPr id="1" name=""/>
        <p:cNvGrpSpPr/>
        <p:nvPr/>
      </p:nvGrpSpPr>
      <p:grpSpPr>
        <a:xfrm>
          <a:off x="0" y="0"/>
          <a:ext cx="0" cy="0"/>
          <a:chOff x="0" y="0"/>
          <a:chExt cx="0" cy="0"/>
        </a:xfrm>
      </p:grpSpPr>
      <p:sp>
        <p:nvSpPr>
          <p:cNvPr id="7" name="Baggrund"/>
          <p:cNvSpPr/>
          <p:nvPr userDrawn="1"/>
        </p:nvSpPr>
        <p:spPr bwMode="white">
          <a:xfrm>
            <a:off x="0" y="0"/>
            <a:ext cx="20106079"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98" noProof="0" dirty="0" err="1"/>
          </a:p>
        </p:txBody>
      </p:sp>
      <p:sp>
        <p:nvSpPr>
          <p:cNvPr id="3" name="Subtitle 2"/>
          <p:cNvSpPr>
            <a:spLocks noGrp="1"/>
          </p:cNvSpPr>
          <p:nvPr>
            <p:ph type="subTitle" idx="1" hasCustomPrompt="1"/>
          </p:nvPr>
        </p:nvSpPr>
        <p:spPr>
          <a:xfrm>
            <a:off x="11750950" y="4461655"/>
            <a:ext cx="7467803" cy="593667"/>
          </a:xfrm>
        </p:spPr>
        <p:txBody>
          <a:bodyPr anchor="b" anchorCtr="0"/>
          <a:lstStyle>
            <a:lvl1pPr marL="0" indent="0" algn="l">
              <a:lnSpc>
                <a:spcPct val="100000"/>
              </a:lnSpc>
              <a:spcBef>
                <a:spcPts val="0"/>
              </a:spcBef>
              <a:spcAft>
                <a:spcPts val="0"/>
              </a:spcAft>
              <a:buFontTx/>
              <a:buNone/>
              <a:defRPr sz="2638">
                <a:solidFill>
                  <a:schemeClr val="bg1"/>
                </a:solidFill>
                <a:latin typeface="+mn-lt"/>
              </a:defRPr>
            </a:lvl1pPr>
            <a:lvl2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2pPr>
            <a:lvl3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3pPr>
            <a:lvl4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4pPr>
            <a:lvl5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5pPr>
            <a:lvl6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6pPr>
            <a:lvl7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7pPr>
            <a:lvl8pPr marL="0" indent="0" algn="l">
              <a:lnSpc>
                <a:spcPct val="100000"/>
              </a:lnSpc>
              <a:spcBef>
                <a:spcPts val="0"/>
              </a:spcBef>
              <a:spcAft>
                <a:spcPts val="0"/>
              </a:spcAft>
              <a:buFont typeface="Arial" panose="020B0604020202020204" pitchFamily="34" charset="0"/>
              <a:buChar char="​"/>
              <a:defRPr sz="2638" b="0">
                <a:solidFill>
                  <a:schemeClr val="bg1"/>
                </a:solidFill>
                <a:latin typeface="+mn-lt"/>
              </a:defRPr>
            </a:lvl8pPr>
            <a:lvl9pPr marL="0" indent="0" algn="l">
              <a:lnSpc>
                <a:spcPct val="100000"/>
              </a:lnSpc>
              <a:spcBef>
                <a:spcPts val="0"/>
              </a:spcBef>
              <a:spcAft>
                <a:spcPts val="0"/>
              </a:spcAft>
              <a:buFont typeface="Arial" panose="020B0604020202020204" pitchFamily="34" charset="0"/>
              <a:buChar char="​"/>
              <a:tabLst/>
              <a:defRPr sz="2638" b="0">
                <a:solidFill>
                  <a:schemeClr val="bg1"/>
                </a:solidFill>
                <a:latin typeface="+mn-lt"/>
              </a:defRPr>
            </a:lvl9pPr>
          </a:lstStyle>
          <a:p>
            <a:r>
              <a:rPr lang="da-DK" dirty="0"/>
              <a:t>Klik for at tilføje sektionstitel</a:t>
            </a:r>
          </a:p>
        </p:txBody>
      </p:sp>
      <p:sp>
        <p:nvSpPr>
          <p:cNvPr id="2" name="Title 1"/>
          <p:cNvSpPr>
            <a:spLocks noGrp="1"/>
          </p:cNvSpPr>
          <p:nvPr>
            <p:ph type="ctrTitle" hasCustomPrompt="1"/>
          </p:nvPr>
        </p:nvSpPr>
        <p:spPr>
          <a:xfrm>
            <a:off x="11750952" y="5219788"/>
            <a:ext cx="7467803" cy="2048150"/>
          </a:xfrm>
        </p:spPr>
        <p:txBody>
          <a:bodyPr anchor="t" anchorCtr="0"/>
          <a:lstStyle>
            <a:lvl1pPr algn="l">
              <a:defRPr sz="5277">
                <a:solidFill>
                  <a:schemeClr val="bg1"/>
                </a:solidFill>
              </a:defRPr>
            </a:lvl1pPr>
          </a:lstStyle>
          <a:p>
            <a:r>
              <a:rPr lang="da-DK" dirty="0"/>
              <a:t>Klik for at tilføje titel</a:t>
            </a:r>
          </a:p>
        </p:txBody>
      </p:sp>
      <p:sp>
        <p:nvSpPr>
          <p:cNvPr id="11" name="Pladsholder til dato 10">
            <a:extLst>
              <a:ext uri="{FF2B5EF4-FFF2-40B4-BE49-F238E27FC236}">
                <a16:creationId xmlns:a16="http://schemas.microsoft.com/office/drawing/2014/main" id="{ECF1C836-21A0-0331-A849-E61A90896536}"/>
              </a:ext>
            </a:extLst>
          </p:cNvPr>
          <p:cNvSpPr>
            <a:spLocks noGrp="1"/>
          </p:cNvSpPr>
          <p:nvPr>
            <p:ph type="dt" sz="half" idx="15"/>
          </p:nvPr>
        </p:nvSpPr>
        <p:spPr/>
        <p:txBody>
          <a:bodyPr/>
          <a:lstStyle>
            <a:lvl1pPr>
              <a:defRPr>
                <a:solidFill>
                  <a:schemeClr val="bg1"/>
                </a:solidFill>
              </a:defRPr>
            </a:lvl1pPr>
          </a:lstStyle>
          <a:p>
            <a:fld id="{C478D43B-6DB1-49ED-A3EC-43DFBB246817}" type="datetime2">
              <a:rPr lang="da-DK" smtClean="0"/>
              <a:t>4. september 2025</a:t>
            </a:fld>
            <a:endParaRPr lang="da-DK" dirty="0"/>
          </a:p>
        </p:txBody>
      </p:sp>
      <p:sp>
        <p:nvSpPr>
          <p:cNvPr id="12" name="Pladsholder til sidefod 11">
            <a:extLst>
              <a:ext uri="{FF2B5EF4-FFF2-40B4-BE49-F238E27FC236}">
                <a16:creationId xmlns:a16="http://schemas.microsoft.com/office/drawing/2014/main" id="{F8D5FDD7-8020-3589-F424-24D4FE9B564D}"/>
              </a:ext>
            </a:extLst>
          </p:cNvPr>
          <p:cNvSpPr>
            <a:spLocks noGrp="1"/>
          </p:cNvSpPr>
          <p:nvPr>
            <p:ph type="ftr" sz="quarter" idx="16"/>
          </p:nvPr>
        </p:nvSpPr>
        <p:spPr/>
        <p:txBody>
          <a:bodyPr/>
          <a:lstStyle>
            <a:lvl1pPr>
              <a:defRPr>
                <a:solidFill>
                  <a:schemeClr val="bg1"/>
                </a:solidFill>
              </a:defRPr>
            </a:lvl1pPr>
          </a:lstStyle>
          <a:p>
            <a:r>
              <a:rPr lang="da-DK" dirty="0"/>
              <a:t>Digitaliseringsstyrelsen</a:t>
            </a:r>
          </a:p>
        </p:txBody>
      </p:sp>
      <p:sp>
        <p:nvSpPr>
          <p:cNvPr id="13" name="Pladsholder til slidenummer 12">
            <a:extLst>
              <a:ext uri="{FF2B5EF4-FFF2-40B4-BE49-F238E27FC236}">
                <a16:creationId xmlns:a16="http://schemas.microsoft.com/office/drawing/2014/main" id="{94C0154D-C90A-C45E-44EB-A9BE528AF3BC}"/>
              </a:ext>
            </a:extLst>
          </p:cNvPr>
          <p:cNvSpPr>
            <a:spLocks noGrp="1"/>
          </p:cNvSpPr>
          <p:nvPr>
            <p:ph type="sldNum" sz="quarter" idx="17"/>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6" name="Mikro grafik 1">
            <a:extLst>
              <a:ext uri="{FF2B5EF4-FFF2-40B4-BE49-F238E27FC236}">
                <a16:creationId xmlns:a16="http://schemas.microsoft.com/office/drawing/2014/main" id="{36B6155E-5DDD-DB5E-8D22-F3EDEFE294D3}"/>
              </a:ext>
            </a:extLst>
          </p:cNvPr>
          <p:cNvSpPr>
            <a:spLocks noGrp="1" noChangeAspect="1"/>
          </p:cNvSpPr>
          <p:nvPr>
            <p:ph type="body" sz="quarter" idx="18" hasCustomPrompt="1"/>
          </p:nvPr>
        </p:nvSpPr>
        <p:spPr>
          <a:xfrm>
            <a:off x="890438" y="2013348"/>
            <a:ext cx="8240958" cy="7282654"/>
          </a:xfrm>
          <a:custGeom>
            <a:avLst/>
            <a:gdLst>
              <a:gd name="connsiteX0" fmla="*/ 3168743 w 4997675"/>
              <a:gd name="connsiteY0" fmla="*/ 4250720 h 4416208"/>
              <a:gd name="connsiteX1" fmla="*/ 3293882 w 4997675"/>
              <a:gd name="connsiteY1" fmla="*/ 4250720 h 4416208"/>
              <a:gd name="connsiteX2" fmla="*/ 3293882 w 4997675"/>
              <a:gd name="connsiteY2" fmla="*/ 4355676 h 4416208"/>
              <a:gd name="connsiteX3" fmla="*/ 3168743 w 4997675"/>
              <a:gd name="connsiteY3" fmla="*/ 4355676 h 4416208"/>
              <a:gd name="connsiteX4" fmla="*/ 1781493 w 4997675"/>
              <a:gd name="connsiteY4" fmla="*/ 4250720 h 4416208"/>
              <a:gd name="connsiteX5" fmla="*/ 1906631 w 4997675"/>
              <a:gd name="connsiteY5" fmla="*/ 4250720 h 4416208"/>
              <a:gd name="connsiteX6" fmla="*/ 1906631 w 4997675"/>
              <a:gd name="connsiteY6" fmla="*/ 4355676 h 4416208"/>
              <a:gd name="connsiteX7" fmla="*/ 1781493 w 4997675"/>
              <a:gd name="connsiteY7" fmla="*/ 4355676 h 4416208"/>
              <a:gd name="connsiteX8" fmla="*/ 2567865 w 4997675"/>
              <a:gd name="connsiteY8" fmla="*/ 3636927 h 4416208"/>
              <a:gd name="connsiteX9" fmla="*/ 2793926 w 4997675"/>
              <a:gd name="connsiteY9" fmla="*/ 3636927 h 4416208"/>
              <a:gd name="connsiteX10" fmla="*/ 2793926 w 4997675"/>
              <a:gd name="connsiteY10" fmla="*/ 3694510 h 4416208"/>
              <a:gd name="connsiteX11" fmla="*/ 2793926 w 4997675"/>
              <a:gd name="connsiteY11" fmla="*/ 4358626 h 4416208"/>
              <a:gd name="connsiteX12" fmla="*/ 2793926 w 4997675"/>
              <a:gd name="connsiteY12" fmla="*/ 4416208 h 4416208"/>
              <a:gd name="connsiteX13" fmla="*/ 2567865 w 4997675"/>
              <a:gd name="connsiteY13" fmla="*/ 4416208 h 4416208"/>
              <a:gd name="connsiteX14" fmla="*/ 2567865 w 4997675"/>
              <a:gd name="connsiteY14" fmla="*/ 4358626 h 4416208"/>
              <a:gd name="connsiteX15" fmla="*/ 2724289 w 4997675"/>
              <a:gd name="connsiteY15" fmla="*/ 4358626 h 4416208"/>
              <a:gd name="connsiteX16" fmla="*/ 2724289 w 4997675"/>
              <a:gd name="connsiteY16" fmla="*/ 3694510 h 4416208"/>
              <a:gd name="connsiteX17" fmla="*/ 2567865 w 4997675"/>
              <a:gd name="connsiteY17" fmla="*/ 3694510 h 4416208"/>
              <a:gd name="connsiteX18" fmla="*/ 2281482 w 4997675"/>
              <a:gd name="connsiteY18" fmla="*/ 3636927 h 4416208"/>
              <a:gd name="connsiteX19" fmla="*/ 2507542 w 4997675"/>
              <a:gd name="connsiteY19" fmla="*/ 3636927 h 4416208"/>
              <a:gd name="connsiteX20" fmla="*/ 2507542 w 4997675"/>
              <a:gd name="connsiteY20" fmla="*/ 3694510 h 4416208"/>
              <a:gd name="connsiteX21" fmla="*/ 2351119 w 4997675"/>
              <a:gd name="connsiteY21" fmla="*/ 3694510 h 4416208"/>
              <a:gd name="connsiteX22" fmla="*/ 2351119 w 4997675"/>
              <a:gd name="connsiteY22" fmla="*/ 4358626 h 4416208"/>
              <a:gd name="connsiteX23" fmla="*/ 2507542 w 4997675"/>
              <a:gd name="connsiteY23" fmla="*/ 4358626 h 4416208"/>
              <a:gd name="connsiteX24" fmla="*/ 2507542 w 4997675"/>
              <a:gd name="connsiteY24" fmla="*/ 4416208 h 4416208"/>
              <a:gd name="connsiteX25" fmla="*/ 2281482 w 4997675"/>
              <a:gd name="connsiteY25" fmla="*/ 4416208 h 4416208"/>
              <a:gd name="connsiteX26" fmla="*/ 2281482 w 4997675"/>
              <a:gd name="connsiteY26" fmla="*/ 4358626 h 4416208"/>
              <a:gd name="connsiteX27" fmla="*/ 2281482 w 4997675"/>
              <a:gd name="connsiteY27" fmla="*/ 3694510 h 4416208"/>
              <a:gd name="connsiteX28" fmla="*/ 4043181 w 4997675"/>
              <a:gd name="connsiteY28" fmla="*/ 3342449 h 4416208"/>
              <a:gd name="connsiteX29" fmla="*/ 4168321 w 4997675"/>
              <a:gd name="connsiteY29" fmla="*/ 3342449 h 4416208"/>
              <a:gd name="connsiteX30" fmla="*/ 4168321 w 4997675"/>
              <a:gd name="connsiteY30" fmla="*/ 3447404 h 4416208"/>
              <a:gd name="connsiteX31" fmla="*/ 4043181 w 4997675"/>
              <a:gd name="connsiteY31" fmla="*/ 3447404 h 4416208"/>
              <a:gd name="connsiteX32" fmla="*/ 2412561 w 4997675"/>
              <a:gd name="connsiteY32" fmla="*/ 3251617 h 4416208"/>
              <a:gd name="connsiteX33" fmla="*/ 2959543 w 4997675"/>
              <a:gd name="connsiteY33" fmla="*/ 3251617 h 4416208"/>
              <a:gd name="connsiteX34" fmla="*/ 2959543 w 4997675"/>
              <a:gd name="connsiteY34" fmla="*/ 3316205 h 4416208"/>
              <a:gd name="connsiteX35" fmla="*/ 2412561 w 4997675"/>
              <a:gd name="connsiteY35" fmla="*/ 3316205 h 4416208"/>
              <a:gd name="connsiteX36" fmla="*/ 767823 w 4997675"/>
              <a:gd name="connsiteY36" fmla="*/ 3251617 h 4416208"/>
              <a:gd name="connsiteX37" fmla="*/ 1314806 w 4997675"/>
              <a:gd name="connsiteY37" fmla="*/ 3251617 h 4416208"/>
              <a:gd name="connsiteX38" fmla="*/ 1314806 w 4997675"/>
              <a:gd name="connsiteY38" fmla="*/ 3316205 h 4416208"/>
              <a:gd name="connsiteX39" fmla="*/ 767823 w 4997675"/>
              <a:gd name="connsiteY39" fmla="*/ 3316205 h 4416208"/>
              <a:gd name="connsiteX40" fmla="*/ 2412561 w 4997675"/>
              <a:gd name="connsiteY40" fmla="*/ 3040695 h 4416208"/>
              <a:gd name="connsiteX41" fmla="*/ 2959543 w 4997675"/>
              <a:gd name="connsiteY41" fmla="*/ 3040695 h 4416208"/>
              <a:gd name="connsiteX42" fmla="*/ 2959543 w 4997675"/>
              <a:gd name="connsiteY42" fmla="*/ 3105283 h 4416208"/>
              <a:gd name="connsiteX43" fmla="*/ 2412561 w 4997675"/>
              <a:gd name="connsiteY43" fmla="*/ 3105283 h 4416208"/>
              <a:gd name="connsiteX44" fmla="*/ 767823 w 4997675"/>
              <a:gd name="connsiteY44" fmla="*/ 3040695 h 4416208"/>
              <a:gd name="connsiteX45" fmla="*/ 1314806 w 4997675"/>
              <a:gd name="connsiteY45" fmla="*/ 3040695 h 4416208"/>
              <a:gd name="connsiteX46" fmla="*/ 1314806 w 4997675"/>
              <a:gd name="connsiteY46" fmla="*/ 3105283 h 4416208"/>
              <a:gd name="connsiteX47" fmla="*/ 767823 w 4997675"/>
              <a:gd name="connsiteY47" fmla="*/ 3105283 h 4416208"/>
              <a:gd name="connsiteX48" fmla="*/ 3664718 w 4997675"/>
              <a:gd name="connsiteY48" fmla="*/ 2724824 h 4416208"/>
              <a:gd name="connsiteX49" fmla="*/ 3696801 w 4997675"/>
              <a:gd name="connsiteY49" fmla="*/ 2725958 h 4416208"/>
              <a:gd name="connsiteX50" fmla="*/ 3726497 w 4997675"/>
              <a:gd name="connsiteY50" fmla="*/ 2729329 h 4416208"/>
              <a:gd name="connsiteX51" fmla="*/ 3753886 w 4997675"/>
              <a:gd name="connsiteY51" fmla="*/ 2734888 h 4416208"/>
              <a:gd name="connsiteX52" fmla="*/ 3779048 w 4997675"/>
              <a:gd name="connsiteY52" fmla="*/ 2742585 h 4416208"/>
              <a:gd name="connsiteX53" fmla="*/ 3802063 w 4997675"/>
              <a:gd name="connsiteY53" fmla="*/ 2752371 h 4416208"/>
              <a:gd name="connsiteX54" fmla="*/ 3823012 w 4997675"/>
              <a:gd name="connsiteY54" fmla="*/ 2764197 h 4416208"/>
              <a:gd name="connsiteX55" fmla="*/ 3841975 w 4997675"/>
              <a:gd name="connsiteY55" fmla="*/ 2778013 h 4416208"/>
              <a:gd name="connsiteX56" fmla="*/ 3859032 w 4997675"/>
              <a:gd name="connsiteY56" fmla="*/ 2793771 h 4416208"/>
              <a:gd name="connsiteX57" fmla="*/ 3874264 w 4997675"/>
              <a:gd name="connsiteY57" fmla="*/ 2811421 h 4416208"/>
              <a:gd name="connsiteX58" fmla="*/ 3887750 w 4997675"/>
              <a:gd name="connsiteY58" fmla="*/ 2830915 h 4416208"/>
              <a:gd name="connsiteX59" fmla="*/ 3899570 w 4997675"/>
              <a:gd name="connsiteY59" fmla="*/ 2852202 h 4416208"/>
              <a:gd name="connsiteX60" fmla="*/ 3909806 w 4997675"/>
              <a:gd name="connsiteY60" fmla="*/ 2875233 h 4416208"/>
              <a:gd name="connsiteX61" fmla="*/ 3918538 w 4997675"/>
              <a:gd name="connsiteY61" fmla="*/ 2899960 h 4416208"/>
              <a:gd name="connsiteX62" fmla="*/ 3925845 w 4997675"/>
              <a:gd name="connsiteY62" fmla="*/ 2926333 h 4416208"/>
              <a:gd name="connsiteX63" fmla="*/ 3931807 w 4997675"/>
              <a:gd name="connsiteY63" fmla="*/ 2954304 h 4416208"/>
              <a:gd name="connsiteX64" fmla="*/ 3936506 w 4997675"/>
              <a:gd name="connsiteY64" fmla="*/ 2983823 h 4416208"/>
              <a:gd name="connsiteX65" fmla="*/ 3940021 w 4997675"/>
              <a:gd name="connsiteY65" fmla="*/ 3014840 h 4416208"/>
              <a:gd name="connsiteX66" fmla="*/ 3942432 w 4997675"/>
              <a:gd name="connsiteY66" fmla="*/ 3047306 h 4416208"/>
              <a:gd name="connsiteX67" fmla="*/ 3943820 w 4997675"/>
              <a:gd name="connsiteY67" fmla="*/ 3081172 h 4416208"/>
              <a:gd name="connsiteX68" fmla="*/ 3944264 w 4997675"/>
              <a:gd name="connsiteY68" fmla="*/ 3116390 h 4416208"/>
              <a:gd name="connsiteX69" fmla="*/ 3943841 w 4997675"/>
              <a:gd name="connsiteY69" fmla="*/ 3151759 h 4416208"/>
              <a:gd name="connsiteX70" fmla="*/ 3942513 w 4997675"/>
              <a:gd name="connsiteY70" fmla="*/ 3185776 h 4416208"/>
              <a:gd name="connsiteX71" fmla="*/ 3940194 w 4997675"/>
              <a:gd name="connsiteY71" fmla="*/ 3218391 h 4416208"/>
              <a:gd name="connsiteX72" fmla="*/ 3936796 w 4997675"/>
              <a:gd name="connsiteY72" fmla="*/ 3249555 h 4416208"/>
              <a:gd name="connsiteX73" fmla="*/ 3932233 w 4997675"/>
              <a:gd name="connsiteY73" fmla="*/ 3279216 h 4416208"/>
              <a:gd name="connsiteX74" fmla="*/ 3926417 w 4997675"/>
              <a:gd name="connsiteY74" fmla="*/ 3307327 h 4416208"/>
              <a:gd name="connsiteX75" fmla="*/ 3919261 w 4997675"/>
              <a:gd name="connsiteY75" fmla="*/ 3333835 h 4416208"/>
              <a:gd name="connsiteX76" fmla="*/ 3910678 w 4997675"/>
              <a:gd name="connsiteY76" fmla="*/ 3358693 h 4416208"/>
              <a:gd name="connsiteX77" fmla="*/ 3900582 w 4997675"/>
              <a:gd name="connsiteY77" fmla="*/ 3381848 h 4416208"/>
              <a:gd name="connsiteX78" fmla="*/ 3888885 w 4997675"/>
              <a:gd name="connsiteY78" fmla="*/ 3403253 h 4416208"/>
              <a:gd name="connsiteX79" fmla="*/ 3875500 w 4997675"/>
              <a:gd name="connsiteY79" fmla="*/ 3422855 h 4416208"/>
              <a:gd name="connsiteX80" fmla="*/ 3860340 w 4997675"/>
              <a:gd name="connsiteY80" fmla="*/ 3440607 h 4416208"/>
              <a:gd name="connsiteX81" fmla="*/ 3843318 w 4997675"/>
              <a:gd name="connsiteY81" fmla="*/ 3456457 h 4416208"/>
              <a:gd name="connsiteX82" fmla="*/ 3824347 w 4997675"/>
              <a:gd name="connsiteY82" fmla="*/ 3470356 h 4416208"/>
              <a:gd name="connsiteX83" fmla="*/ 3803340 w 4997675"/>
              <a:gd name="connsiteY83" fmla="*/ 3482254 h 4416208"/>
              <a:gd name="connsiteX84" fmla="*/ 3780210 w 4997675"/>
              <a:gd name="connsiteY84" fmla="*/ 3492100 h 4416208"/>
              <a:gd name="connsiteX85" fmla="*/ 3754870 w 4997675"/>
              <a:gd name="connsiteY85" fmla="*/ 3499845 h 4416208"/>
              <a:gd name="connsiteX86" fmla="*/ 3727233 w 4997675"/>
              <a:gd name="connsiteY86" fmla="*/ 3505440 h 4416208"/>
              <a:gd name="connsiteX87" fmla="*/ 3697211 w 4997675"/>
              <a:gd name="connsiteY87" fmla="*/ 3508833 h 4416208"/>
              <a:gd name="connsiteX88" fmla="*/ 3664718 w 4997675"/>
              <a:gd name="connsiteY88" fmla="*/ 3509975 h 4416208"/>
              <a:gd name="connsiteX89" fmla="*/ 3664718 w 4997675"/>
              <a:gd name="connsiteY89" fmla="*/ 3451442 h 4416208"/>
              <a:gd name="connsiteX90" fmla="*/ 3694755 w 4997675"/>
              <a:gd name="connsiteY90" fmla="*/ 3450092 h 4416208"/>
              <a:gd name="connsiteX91" fmla="*/ 3721911 w 4997675"/>
              <a:gd name="connsiteY91" fmla="*/ 3446089 h 4416208"/>
              <a:gd name="connsiteX92" fmla="*/ 3746324 w 4997675"/>
              <a:gd name="connsiteY92" fmla="*/ 3439506 h 4416208"/>
              <a:gd name="connsiteX93" fmla="*/ 3768130 w 4997675"/>
              <a:gd name="connsiteY93" fmla="*/ 3430414 h 4416208"/>
              <a:gd name="connsiteX94" fmla="*/ 3804470 w 4997675"/>
              <a:gd name="connsiteY94" fmla="*/ 3404987 h 4416208"/>
              <a:gd name="connsiteX95" fmla="*/ 3832025 w 4997675"/>
              <a:gd name="connsiteY95" fmla="*/ 3370381 h 4416208"/>
              <a:gd name="connsiteX96" fmla="*/ 3842849 w 4997675"/>
              <a:gd name="connsiteY96" fmla="*/ 3349814 h 4416208"/>
              <a:gd name="connsiteX97" fmla="*/ 3851888 w 4997675"/>
              <a:gd name="connsiteY97" fmla="*/ 3327167 h 4416208"/>
              <a:gd name="connsiteX98" fmla="*/ 3859278 w 4997675"/>
              <a:gd name="connsiteY98" fmla="*/ 3302511 h 4416208"/>
              <a:gd name="connsiteX99" fmla="*/ 3865156 w 4997675"/>
              <a:gd name="connsiteY99" fmla="*/ 3275918 h 4416208"/>
              <a:gd name="connsiteX100" fmla="*/ 3869658 w 4997675"/>
              <a:gd name="connsiteY100" fmla="*/ 3247458 h 4416208"/>
              <a:gd name="connsiteX101" fmla="*/ 3872922 w 4997675"/>
              <a:gd name="connsiteY101" fmla="*/ 3217204 h 4416208"/>
              <a:gd name="connsiteX102" fmla="*/ 3875083 w 4997675"/>
              <a:gd name="connsiteY102" fmla="*/ 3185227 h 4416208"/>
              <a:gd name="connsiteX103" fmla="*/ 3876280 w 4997675"/>
              <a:gd name="connsiteY103" fmla="*/ 3151598 h 4416208"/>
              <a:gd name="connsiteX104" fmla="*/ 3876649 w 4997675"/>
              <a:gd name="connsiteY104" fmla="*/ 3116390 h 4416208"/>
              <a:gd name="connsiteX105" fmla="*/ 3876261 w 4997675"/>
              <a:gd name="connsiteY105" fmla="*/ 3081527 h 4416208"/>
              <a:gd name="connsiteX106" fmla="*/ 3875009 w 4997675"/>
              <a:gd name="connsiteY106" fmla="*/ 3048223 h 4416208"/>
              <a:gd name="connsiteX107" fmla="*/ 3872766 w 4997675"/>
              <a:gd name="connsiteY107" fmla="*/ 3016550 h 4416208"/>
              <a:gd name="connsiteX108" fmla="*/ 3869401 w 4997675"/>
              <a:gd name="connsiteY108" fmla="*/ 2986579 h 4416208"/>
              <a:gd name="connsiteX109" fmla="*/ 3864786 w 4997675"/>
              <a:gd name="connsiteY109" fmla="*/ 2958381 h 4416208"/>
              <a:gd name="connsiteX110" fmla="*/ 3858790 w 4997675"/>
              <a:gd name="connsiteY110" fmla="*/ 2932028 h 4416208"/>
              <a:gd name="connsiteX111" fmla="*/ 3851284 w 4997675"/>
              <a:gd name="connsiteY111" fmla="*/ 2907592 h 4416208"/>
              <a:gd name="connsiteX112" fmla="*/ 3842139 w 4997675"/>
              <a:gd name="connsiteY112" fmla="*/ 2885144 h 4416208"/>
              <a:gd name="connsiteX113" fmla="*/ 3831225 w 4997675"/>
              <a:gd name="connsiteY113" fmla="*/ 2864756 h 4416208"/>
              <a:gd name="connsiteX114" fmla="*/ 3803575 w 4997675"/>
              <a:gd name="connsiteY114" fmla="*/ 2830443 h 4416208"/>
              <a:gd name="connsiteX115" fmla="*/ 3767297 w 4997675"/>
              <a:gd name="connsiteY115" fmla="*/ 2805225 h 4416208"/>
              <a:gd name="connsiteX116" fmla="*/ 3745599 w 4997675"/>
              <a:gd name="connsiteY116" fmla="*/ 2796206 h 4416208"/>
              <a:gd name="connsiteX117" fmla="*/ 3721357 w 4997675"/>
              <a:gd name="connsiteY117" fmla="*/ 2789676 h 4416208"/>
              <a:gd name="connsiteX118" fmla="*/ 3694439 w 4997675"/>
              <a:gd name="connsiteY118" fmla="*/ 2785704 h 4416208"/>
              <a:gd name="connsiteX119" fmla="*/ 3664718 w 4997675"/>
              <a:gd name="connsiteY119" fmla="*/ 2784365 h 4416208"/>
              <a:gd name="connsiteX120" fmla="*/ 3609180 w 4997675"/>
              <a:gd name="connsiteY120" fmla="*/ 2724824 h 4416208"/>
              <a:gd name="connsiteX121" fmla="*/ 3609180 w 4997675"/>
              <a:gd name="connsiteY121" fmla="*/ 2784365 h 4416208"/>
              <a:gd name="connsiteX122" fmla="*/ 3579627 w 4997675"/>
              <a:gd name="connsiteY122" fmla="*/ 2785704 h 4416208"/>
              <a:gd name="connsiteX123" fmla="*/ 3552857 w 4997675"/>
              <a:gd name="connsiteY123" fmla="*/ 2789676 h 4416208"/>
              <a:gd name="connsiteX124" fmla="*/ 3528744 w 4997675"/>
              <a:gd name="connsiteY124" fmla="*/ 2796206 h 4416208"/>
              <a:gd name="connsiteX125" fmla="*/ 3507159 w 4997675"/>
              <a:gd name="connsiteY125" fmla="*/ 2805225 h 4416208"/>
              <a:gd name="connsiteX126" fmla="*/ 3471059 w 4997675"/>
              <a:gd name="connsiteY126" fmla="*/ 2830443 h 4416208"/>
              <a:gd name="connsiteX127" fmla="*/ 3443532 w 4997675"/>
              <a:gd name="connsiteY127" fmla="*/ 2864756 h 4416208"/>
              <a:gd name="connsiteX128" fmla="*/ 3432663 w 4997675"/>
              <a:gd name="connsiteY128" fmla="*/ 2885144 h 4416208"/>
              <a:gd name="connsiteX129" fmla="*/ 3423552 w 4997675"/>
              <a:gd name="connsiteY129" fmla="*/ 2907592 h 4416208"/>
              <a:gd name="connsiteX130" fmla="*/ 3416073 w 4997675"/>
              <a:gd name="connsiteY130" fmla="*/ 2932028 h 4416208"/>
              <a:gd name="connsiteX131" fmla="*/ 3410095 w 4997675"/>
              <a:gd name="connsiteY131" fmla="*/ 2958381 h 4416208"/>
              <a:gd name="connsiteX132" fmla="*/ 3405492 w 4997675"/>
              <a:gd name="connsiteY132" fmla="*/ 2986579 h 4416208"/>
              <a:gd name="connsiteX133" fmla="*/ 3402135 w 4997675"/>
              <a:gd name="connsiteY133" fmla="*/ 3016550 h 4416208"/>
              <a:gd name="connsiteX134" fmla="*/ 3399896 w 4997675"/>
              <a:gd name="connsiteY134" fmla="*/ 3048223 h 4416208"/>
              <a:gd name="connsiteX135" fmla="*/ 3398646 w 4997675"/>
              <a:gd name="connsiteY135" fmla="*/ 3081527 h 4416208"/>
              <a:gd name="connsiteX136" fmla="*/ 3398258 w 4997675"/>
              <a:gd name="connsiteY136" fmla="*/ 3116390 h 4416208"/>
              <a:gd name="connsiteX137" fmla="*/ 3398637 w 4997675"/>
              <a:gd name="connsiteY137" fmla="*/ 3151598 h 4416208"/>
              <a:gd name="connsiteX138" fmla="*/ 3399859 w 4997675"/>
              <a:gd name="connsiteY138" fmla="*/ 3185227 h 4416208"/>
              <a:gd name="connsiteX139" fmla="*/ 3402058 w 4997675"/>
              <a:gd name="connsiteY139" fmla="*/ 3217204 h 4416208"/>
              <a:gd name="connsiteX140" fmla="*/ 3405364 w 4997675"/>
              <a:gd name="connsiteY140" fmla="*/ 3247458 h 4416208"/>
              <a:gd name="connsiteX141" fmla="*/ 3409911 w 4997675"/>
              <a:gd name="connsiteY141" fmla="*/ 3275918 h 4416208"/>
              <a:gd name="connsiteX142" fmla="*/ 3415829 w 4997675"/>
              <a:gd name="connsiteY142" fmla="*/ 3302511 h 4416208"/>
              <a:gd name="connsiteX143" fmla="*/ 3423251 w 4997675"/>
              <a:gd name="connsiteY143" fmla="*/ 3327167 h 4416208"/>
              <a:gd name="connsiteX144" fmla="*/ 3432308 w 4997675"/>
              <a:gd name="connsiteY144" fmla="*/ 3349814 h 4416208"/>
              <a:gd name="connsiteX145" fmla="*/ 3443133 w 4997675"/>
              <a:gd name="connsiteY145" fmla="*/ 3370381 h 4416208"/>
              <a:gd name="connsiteX146" fmla="*/ 3470611 w 4997675"/>
              <a:gd name="connsiteY146" fmla="*/ 3404987 h 4416208"/>
              <a:gd name="connsiteX147" fmla="*/ 3506742 w 4997675"/>
              <a:gd name="connsiteY147" fmla="*/ 3430414 h 4416208"/>
              <a:gd name="connsiteX148" fmla="*/ 3528382 w 4997675"/>
              <a:gd name="connsiteY148" fmla="*/ 3439506 h 4416208"/>
              <a:gd name="connsiteX149" fmla="*/ 3552580 w 4997675"/>
              <a:gd name="connsiteY149" fmla="*/ 3446089 h 4416208"/>
              <a:gd name="connsiteX150" fmla="*/ 3579469 w 4997675"/>
              <a:gd name="connsiteY150" fmla="*/ 3450092 h 4416208"/>
              <a:gd name="connsiteX151" fmla="*/ 3609180 w 4997675"/>
              <a:gd name="connsiteY151" fmla="*/ 3451442 h 4416208"/>
              <a:gd name="connsiteX152" fmla="*/ 3609180 w 4997675"/>
              <a:gd name="connsiteY152" fmla="*/ 3509975 h 4416208"/>
              <a:gd name="connsiteX153" fmla="*/ 3576823 w 4997675"/>
              <a:gd name="connsiteY153" fmla="*/ 3508833 h 4416208"/>
              <a:gd name="connsiteX154" fmla="*/ 3546911 w 4997675"/>
              <a:gd name="connsiteY154" fmla="*/ 3505440 h 4416208"/>
              <a:gd name="connsiteX155" fmla="*/ 3519356 w 4997675"/>
              <a:gd name="connsiteY155" fmla="*/ 3499845 h 4416208"/>
              <a:gd name="connsiteX156" fmla="*/ 3494075 w 4997675"/>
              <a:gd name="connsiteY156" fmla="*/ 3492100 h 4416208"/>
              <a:gd name="connsiteX157" fmla="*/ 3470984 w 4997675"/>
              <a:gd name="connsiteY157" fmla="*/ 3482254 h 4416208"/>
              <a:gd name="connsiteX158" fmla="*/ 3449996 w 4997675"/>
              <a:gd name="connsiteY158" fmla="*/ 3470356 h 4416208"/>
              <a:gd name="connsiteX159" fmla="*/ 3431027 w 4997675"/>
              <a:gd name="connsiteY159" fmla="*/ 3456457 h 4416208"/>
              <a:gd name="connsiteX160" fmla="*/ 3413994 w 4997675"/>
              <a:gd name="connsiteY160" fmla="*/ 3440607 h 4416208"/>
              <a:gd name="connsiteX161" fmla="*/ 3398810 w 4997675"/>
              <a:gd name="connsiteY161" fmla="*/ 3422855 h 4416208"/>
              <a:gd name="connsiteX162" fmla="*/ 3385391 w 4997675"/>
              <a:gd name="connsiteY162" fmla="*/ 3403253 h 4416208"/>
              <a:gd name="connsiteX163" fmla="*/ 3373653 w 4997675"/>
              <a:gd name="connsiteY163" fmla="*/ 3381848 h 4416208"/>
              <a:gd name="connsiteX164" fmla="*/ 3363510 w 4997675"/>
              <a:gd name="connsiteY164" fmla="*/ 3358693 h 4416208"/>
              <a:gd name="connsiteX165" fmla="*/ 3354878 w 4997675"/>
              <a:gd name="connsiteY165" fmla="*/ 3333835 h 4416208"/>
              <a:gd name="connsiteX166" fmla="*/ 3347672 w 4997675"/>
              <a:gd name="connsiteY166" fmla="*/ 3307327 h 4416208"/>
              <a:gd name="connsiteX167" fmla="*/ 3341807 w 4997675"/>
              <a:gd name="connsiteY167" fmla="*/ 3279216 h 4416208"/>
              <a:gd name="connsiteX168" fmla="*/ 3337199 w 4997675"/>
              <a:gd name="connsiteY168" fmla="*/ 3249555 h 4416208"/>
              <a:gd name="connsiteX169" fmla="*/ 3333762 w 4997675"/>
              <a:gd name="connsiteY169" fmla="*/ 3218391 h 4416208"/>
              <a:gd name="connsiteX170" fmla="*/ 3331412 w 4997675"/>
              <a:gd name="connsiteY170" fmla="*/ 3185776 h 4416208"/>
              <a:gd name="connsiteX171" fmla="*/ 3330064 w 4997675"/>
              <a:gd name="connsiteY171" fmla="*/ 3151759 h 4416208"/>
              <a:gd name="connsiteX172" fmla="*/ 3329634 w 4997675"/>
              <a:gd name="connsiteY172" fmla="*/ 3116390 h 4416208"/>
              <a:gd name="connsiteX173" fmla="*/ 3330078 w 4997675"/>
              <a:gd name="connsiteY173" fmla="*/ 3081172 h 4416208"/>
              <a:gd name="connsiteX174" fmla="*/ 3331466 w 4997675"/>
              <a:gd name="connsiteY174" fmla="*/ 3047306 h 4416208"/>
              <a:gd name="connsiteX175" fmla="*/ 3333878 w 4997675"/>
              <a:gd name="connsiteY175" fmla="*/ 3014840 h 4416208"/>
              <a:gd name="connsiteX176" fmla="*/ 3337392 w 4997675"/>
              <a:gd name="connsiteY176" fmla="*/ 2983823 h 4416208"/>
              <a:gd name="connsiteX177" fmla="*/ 3342091 w 4997675"/>
              <a:gd name="connsiteY177" fmla="*/ 2954304 h 4416208"/>
              <a:gd name="connsiteX178" fmla="*/ 3348054 w 4997675"/>
              <a:gd name="connsiteY178" fmla="*/ 2926333 h 4416208"/>
              <a:gd name="connsiteX179" fmla="*/ 3355360 w 4997675"/>
              <a:gd name="connsiteY179" fmla="*/ 2899960 h 4416208"/>
              <a:gd name="connsiteX180" fmla="*/ 3364092 w 4997675"/>
              <a:gd name="connsiteY180" fmla="*/ 2875233 h 4416208"/>
              <a:gd name="connsiteX181" fmla="*/ 3374328 w 4997675"/>
              <a:gd name="connsiteY181" fmla="*/ 2852202 h 4416208"/>
              <a:gd name="connsiteX182" fmla="*/ 3386148 w 4997675"/>
              <a:gd name="connsiteY182" fmla="*/ 2830915 h 4416208"/>
              <a:gd name="connsiteX183" fmla="*/ 3399634 w 4997675"/>
              <a:gd name="connsiteY183" fmla="*/ 2811421 h 4416208"/>
              <a:gd name="connsiteX184" fmla="*/ 3414866 w 4997675"/>
              <a:gd name="connsiteY184" fmla="*/ 2793771 h 4416208"/>
              <a:gd name="connsiteX185" fmla="*/ 3431923 w 4997675"/>
              <a:gd name="connsiteY185" fmla="*/ 2778013 h 4416208"/>
              <a:gd name="connsiteX186" fmla="*/ 3450886 w 4997675"/>
              <a:gd name="connsiteY186" fmla="*/ 2764197 h 4416208"/>
              <a:gd name="connsiteX187" fmla="*/ 3471835 w 4997675"/>
              <a:gd name="connsiteY187" fmla="*/ 2752371 h 4416208"/>
              <a:gd name="connsiteX188" fmla="*/ 3494850 w 4997675"/>
              <a:gd name="connsiteY188" fmla="*/ 2742585 h 4416208"/>
              <a:gd name="connsiteX189" fmla="*/ 3520012 w 4997675"/>
              <a:gd name="connsiteY189" fmla="*/ 2734888 h 4416208"/>
              <a:gd name="connsiteX190" fmla="*/ 3547401 w 4997675"/>
              <a:gd name="connsiteY190" fmla="*/ 2729329 h 4416208"/>
              <a:gd name="connsiteX191" fmla="*/ 3577097 w 4997675"/>
              <a:gd name="connsiteY191" fmla="*/ 2725958 h 4416208"/>
              <a:gd name="connsiteX192" fmla="*/ 1763020 w 4997675"/>
              <a:gd name="connsiteY192" fmla="*/ 2724824 h 4416208"/>
              <a:gd name="connsiteX193" fmla="*/ 1795103 w 4997675"/>
              <a:gd name="connsiteY193" fmla="*/ 2725958 h 4416208"/>
              <a:gd name="connsiteX194" fmla="*/ 1824799 w 4997675"/>
              <a:gd name="connsiteY194" fmla="*/ 2729329 h 4416208"/>
              <a:gd name="connsiteX195" fmla="*/ 1852188 w 4997675"/>
              <a:gd name="connsiteY195" fmla="*/ 2734888 h 4416208"/>
              <a:gd name="connsiteX196" fmla="*/ 1877351 w 4997675"/>
              <a:gd name="connsiteY196" fmla="*/ 2742585 h 4416208"/>
              <a:gd name="connsiteX197" fmla="*/ 1900366 w 4997675"/>
              <a:gd name="connsiteY197" fmla="*/ 2752371 h 4416208"/>
              <a:gd name="connsiteX198" fmla="*/ 1921315 w 4997675"/>
              <a:gd name="connsiteY198" fmla="*/ 2764197 h 4416208"/>
              <a:gd name="connsiteX199" fmla="*/ 1940277 w 4997675"/>
              <a:gd name="connsiteY199" fmla="*/ 2778013 h 4416208"/>
              <a:gd name="connsiteX200" fmla="*/ 1957335 w 4997675"/>
              <a:gd name="connsiteY200" fmla="*/ 2793771 h 4416208"/>
              <a:gd name="connsiteX201" fmla="*/ 1972567 w 4997675"/>
              <a:gd name="connsiteY201" fmla="*/ 2811421 h 4416208"/>
              <a:gd name="connsiteX202" fmla="*/ 1986053 w 4997675"/>
              <a:gd name="connsiteY202" fmla="*/ 2830915 h 4416208"/>
              <a:gd name="connsiteX203" fmla="*/ 1997873 w 4997675"/>
              <a:gd name="connsiteY203" fmla="*/ 2852202 h 4416208"/>
              <a:gd name="connsiteX204" fmla="*/ 2008108 w 4997675"/>
              <a:gd name="connsiteY204" fmla="*/ 2875233 h 4416208"/>
              <a:gd name="connsiteX205" fmla="*/ 2016839 w 4997675"/>
              <a:gd name="connsiteY205" fmla="*/ 2899960 h 4416208"/>
              <a:gd name="connsiteX206" fmla="*/ 2024146 w 4997675"/>
              <a:gd name="connsiteY206" fmla="*/ 2926333 h 4416208"/>
              <a:gd name="connsiteX207" fmla="*/ 2030109 w 4997675"/>
              <a:gd name="connsiteY207" fmla="*/ 2954304 h 4416208"/>
              <a:gd name="connsiteX208" fmla="*/ 2034807 w 4997675"/>
              <a:gd name="connsiteY208" fmla="*/ 2983823 h 4416208"/>
              <a:gd name="connsiteX209" fmla="*/ 2038322 w 4997675"/>
              <a:gd name="connsiteY209" fmla="*/ 3014840 h 4416208"/>
              <a:gd name="connsiteX210" fmla="*/ 2040733 w 4997675"/>
              <a:gd name="connsiteY210" fmla="*/ 3047306 h 4416208"/>
              <a:gd name="connsiteX211" fmla="*/ 2042121 w 4997675"/>
              <a:gd name="connsiteY211" fmla="*/ 3081172 h 4416208"/>
              <a:gd name="connsiteX212" fmla="*/ 2042566 w 4997675"/>
              <a:gd name="connsiteY212" fmla="*/ 3116390 h 4416208"/>
              <a:gd name="connsiteX213" fmla="*/ 2042142 w 4997675"/>
              <a:gd name="connsiteY213" fmla="*/ 3151759 h 4416208"/>
              <a:gd name="connsiteX214" fmla="*/ 2040814 w 4997675"/>
              <a:gd name="connsiteY214" fmla="*/ 3185776 h 4416208"/>
              <a:gd name="connsiteX215" fmla="*/ 2038495 w 4997675"/>
              <a:gd name="connsiteY215" fmla="*/ 3218391 h 4416208"/>
              <a:gd name="connsiteX216" fmla="*/ 2035097 w 4997675"/>
              <a:gd name="connsiteY216" fmla="*/ 3249555 h 4416208"/>
              <a:gd name="connsiteX217" fmla="*/ 2030534 w 4997675"/>
              <a:gd name="connsiteY217" fmla="*/ 3279216 h 4416208"/>
              <a:gd name="connsiteX218" fmla="*/ 2024718 w 4997675"/>
              <a:gd name="connsiteY218" fmla="*/ 3307327 h 4416208"/>
              <a:gd name="connsiteX219" fmla="*/ 2017562 w 4997675"/>
              <a:gd name="connsiteY219" fmla="*/ 3333835 h 4416208"/>
              <a:gd name="connsiteX220" fmla="*/ 2008979 w 4997675"/>
              <a:gd name="connsiteY220" fmla="*/ 3358693 h 4416208"/>
              <a:gd name="connsiteX221" fmla="*/ 1998885 w 4997675"/>
              <a:gd name="connsiteY221" fmla="*/ 3381848 h 4416208"/>
              <a:gd name="connsiteX222" fmla="*/ 1987188 w 4997675"/>
              <a:gd name="connsiteY222" fmla="*/ 3403253 h 4416208"/>
              <a:gd name="connsiteX223" fmla="*/ 1973803 w 4997675"/>
              <a:gd name="connsiteY223" fmla="*/ 3422855 h 4416208"/>
              <a:gd name="connsiteX224" fmla="*/ 1958642 w 4997675"/>
              <a:gd name="connsiteY224" fmla="*/ 3440607 h 4416208"/>
              <a:gd name="connsiteX225" fmla="*/ 1941620 w 4997675"/>
              <a:gd name="connsiteY225" fmla="*/ 3456457 h 4416208"/>
              <a:gd name="connsiteX226" fmla="*/ 1922649 w 4997675"/>
              <a:gd name="connsiteY226" fmla="*/ 3470356 h 4416208"/>
              <a:gd name="connsiteX227" fmla="*/ 1901643 w 4997675"/>
              <a:gd name="connsiteY227" fmla="*/ 3482254 h 4416208"/>
              <a:gd name="connsiteX228" fmla="*/ 1878513 w 4997675"/>
              <a:gd name="connsiteY228" fmla="*/ 3492100 h 4416208"/>
              <a:gd name="connsiteX229" fmla="*/ 1853172 w 4997675"/>
              <a:gd name="connsiteY229" fmla="*/ 3499845 h 4416208"/>
              <a:gd name="connsiteX230" fmla="*/ 1825536 w 4997675"/>
              <a:gd name="connsiteY230" fmla="*/ 3505440 h 4416208"/>
              <a:gd name="connsiteX231" fmla="*/ 1795513 w 4997675"/>
              <a:gd name="connsiteY231" fmla="*/ 3508833 h 4416208"/>
              <a:gd name="connsiteX232" fmla="*/ 1763020 w 4997675"/>
              <a:gd name="connsiteY232" fmla="*/ 3509975 h 4416208"/>
              <a:gd name="connsiteX233" fmla="*/ 1763020 w 4997675"/>
              <a:gd name="connsiteY233" fmla="*/ 3451442 h 4416208"/>
              <a:gd name="connsiteX234" fmla="*/ 1793057 w 4997675"/>
              <a:gd name="connsiteY234" fmla="*/ 3450092 h 4416208"/>
              <a:gd name="connsiteX235" fmla="*/ 1820214 w 4997675"/>
              <a:gd name="connsiteY235" fmla="*/ 3446089 h 4416208"/>
              <a:gd name="connsiteX236" fmla="*/ 1844626 w 4997675"/>
              <a:gd name="connsiteY236" fmla="*/ 3439506 h 4416208"/>
              <a:gd name="connsiteX237" fmla="*/ 1866433 w 4997675"/>
              <a:gd name="connsiteY237" fmla="*/ 3430414 h 4416208"/>
              <a:gd name="connsiteX238" fmla="*/ 1902772 w 4997675"/>
              <a:gd name="connsiteY238" fmla="*/ 3404987 h 4416208"/>
              <a:gd name="connsiteX239" fmla="*/ 1930327 w 4997675"/>
              <a:gd name="connsiteY239" fmla="*/ 3370381 h 4416208"/>
              <a:gd name="connsiteX240" fmla="*/ 1941152 w 4997675"/>
              <a:gd name="connsiteY240" fmla="*/ 3349814 h 4416208"/>
              <a:gd name="connsiteX241" fmla="*/ 1950192 w 4997675"/>
              <a:gd name="connsiteY241" fmla="*/ 3327167 h 4416208"/>
              <a:gd name="connsiteX242" fmla="*/ 1957581 w 4997675"/>
              <a:gd name="connsiteY242" fmla="*/ 3302511 h 4416208"/>
              <a:gd name="connsiteX243" fmla="*/ 1963459 w 4997675"/>
              <a:gd name="connsiteY243" fmla="*/ 3275918 h 4416208"/>
              <a:gd name="connsiteX244" fmla="*/ 1967961 w 4997675"/>
              <a:gd name="connsiteY244" fmla="*/ 3247458 h 4416208"/>
              <a:gd name="connsiteX245" fmla="*/ 1971225 w 4997675"/>
              <a:gd name="connsiteY245" fmla="*/ 3217204 h 4416208"/>
              <a:gd name="connsiteX246" fmla="*/ 1973386 w 4997675"/>
              <a:gd name="connsiteY246" fmla="*/ 3185227 h 4416208"/>
              <a:gd name="connsiteX247" fmla="*/ 1974583 w 4997675"/>
              <a:gd name="connsiteY247" fmla="*/ 3151598 h 4416208"/>
              <a:gd name="connsiteX248" fmla="*/ 1974951 w 4997675"/>
              <a:gd name="connsiteY248" fmla="*/ 3116390 h 4416208"/>
              <a:gd name="connsiteX249" fmla="*/ 1974564 w 4997675"/>
              <a:gd name="connsiteY249" fmla="*/ 3081527 h 4416208"/>
              <a:gd name="connsiteX250" fmla="*/ 1973312 w 4997675"/>
              <a:gd name="connsiteY250" fmla="*/ 3048223 h 4416208"/>
              <a:gd name="connsiteX251" fmla="*/ 1971069 w 4997675"/>
              <a:gd name="connsiteY251" fmla="*/ 3016550 h 4416208"/>
              <a:gd name="connsiteX252" fmla="*/ 1967704 w 4997675"/>
              <a:gd name="connsiteY252" fmla="*/ 2986579 h 4416208"/>
              <a:gd name="connsiteX253" fmla="*/ 1963089 w 4997675"/>
              <a:gd name="connsiteY253" fmla="*/ 2958381 h 4416208"/>
              <a:gd name="connsiteX254" fmla="*/ 1957093 w 4997675"/>
              <a:gd name="connsiteY254" fmla="*/ 2932028 h 4416208"/>
              <a:gd name="connsiteX255" fmla="*/ 1949587 w 4997675"/>
              <a:gd name="connsiteY255" fmla="*/ 2907592 h 4416208"/>
              <a:gd name="connsiteX256" fmla="*/ 1940442 w 4997675"/>
              <a:gd name="connsiteY256" fmla="*/ 2885144 h 4416208"/>
              <a:gd name="connsiteX257" fmla="*/ 1929528 w 4997675"/>
              <a:gd name="connsiteY257" fmla="*/ 2864756 h 4416208"/>
              <a:gd name="connsiteX258" fmla="*/ 1901878 w 4997675"/>
              <a:gd name="connsiteY258" fmla="*/ 2830443 h 4416208"/>
              <a:gd name="connsiteX259" fmla="*/ 1865600 w 4997675"/>
              <a:gd name="connsiteY259" fmla="*/ 2805225 h 4416208"/>
              <a:gd name="connsiteX260" fmla="*/ 1843901 w 4997675"/>
              <a:gd name="connsiteY260" fmla="*/ 2796206 h 4416208"/>
              <a:gd name="connsiteX261" fmla="*/ 1819659 w 4997675"/>
              <a:gd name="connsiteY261" fmla="*/ 2789676 h 4416208"/>
              <a:gd name="connsiteX262" fmla="*/ 1792742 w 4997675"/>
              <a:gd name="connsiteY262" fmla="*/ 2785704 h 4416208"/>
              <a:gd name="connsiteX263" fmla="*/ 1763020 w 4997675"/>
              <a:gd name="connsiteY263" fmla="*/ 2784365 h 4416208"/>
              <a:gd name="connsiteX264" fmla="*/ 1707483 w 4997675"/>
              <a:gd name="connsiteY264" fmla="*/ 2724824 h 4416208"/>
              <a:gd name="connsiteX265" fmla="*/ 1707483 w 4997675"/>
              <a:gd name="connsiteY265" fmla="*/ 2784365 h 4416208"/>
              <a:gd name="connsiteX266" fmla="*/ 1677930 w 4997675"/>
              <a:gd name="connsiteY266" fmla="*/ 2785704 h 4416208"/>
              <a:gd name="connsiteX267" fmla="*/ 1651159 w 4997675"/>
              <a:gd name="connsiteY267" fmla="*/ 2789676 h 4416208"/>
              <a:gd name="connsiteX268" fmla="*/ 1627047 w 4997675"/>
              <a:gd name="connsiteY268" fmla="*/ 2796206 h 4416208"/>
              <a:gd name="connsiteX269" fmla="*/ 1605462 w 4997675"/>
              <a:gd name="connsiteY269" fmla="*/ 2805225 h 4416208"/>
              <a:gd name="connsiteX270" fmla="*/ 1569362 w 4997675"/>
              <a:gd name="connsiteY270" fmla="*/ 2830443 h 4416208"/>
              <a:gd name="connsiteX271" fmla="*/ 1541834 w 4997675"/>
              <a:gd name="connsiteY271" fmla="*/ 2864756 h 4416208"/>
              <a:gd name="connsiteX272" fmla="*/ 1530965 w 4997675"/>
              <a:gd name="connsiteY272" fmla="*/ 2885144 h 4416208"/>
              <a:gd name="connsiteX273" fmla="*/ 1521855 w 4997675"/>
              <a:gd name="connsiteY273" fmla="*/ 2907592 h 4416208"/>
              <a:gd name="connsiteX274" fmla="*/ 1514375 w 4997675"/>
              <a:gd name="connsiteY274" fmla="*/ 2932028 h 4416208"/>
              <a:gd name="connsiteX275" fmla="*/ 1508397 w 4997675"/>
              <a:gd name="connsiteY275" fmla="*/ 2958381 h 4416208"/>
              <a:gd name="connsiteX276" fmla="*/ 1503795 w 4997675"/>
              <a:gd name="connsiteY276" fmla="*/ 2986579 h 4416208"/>
              <a:gd name="connsiteX277" fmla="*/ 1500438 w 4997675"/>
              <a:gd name="connsiteY277" fmla="*/ 3016550 h 4416208"/>
              <a:gd name="connsiteX278" fmla="*/ 1498199 w 4997675"/>
              <a:gd name="connsiteY278" fmla="*/ 3048223 h 4416208"/>
              <a:gd name="connsiteX279" fmla="*/ 1496949 w 4997675"/>
              <a:gd name="connsiteY279" fmla="*/ 3081527 h 4416208"/>
              <a:gd name="connsiteX280" fmla="*/ 1496561 w 4997675"/>
              <a:gd name="connsiteY280" fmla="*/ 3116390 h 4416208"/>
              <a:gd name="connsiteX281" fmla="*/ 1496940 w 4997675"/>
              <a:gd name="connsiteY281" fmla="*/ 3151598 h 4416208"/>
              <a:gd name="connsiteX282" fmla="*/ 1498161 w 4997675"/>
              <a:gd name="connsiteY282" fmla="*/ 3185227 h 4416208"/>
              <a:gd name="connsiteX283" fmla="*/ 1500361 w 4997675"/>
              <a:gd name="connsiteY283" fmla="*/ 3217204 h 4416208"/>
              <a:gd name="connsiteX284" fmla="*/ 1503667 w 4997675"/>
              <a:gd name="connsiteY284" fmla="*/ 3247458 h 4416208"/>
              <a:gd name="connsiteX285" fmla="*/ 1508213 w 4997675"/>
              <a:gd name="connsiteY285" fmla="*/ 3275918 h 4416208"/>
              <a:gd name="connsiteX286" fmla="*/ 1514131 w 4997675"/>
              <a:gd name="connsiteY286" fmla="*/ 3302511 h 4416208"/>
              <a:gd name="connsiteX287" fmla="*/ 1521553 w 4997675"/>
              <a:gd name="connsiteY287" fmla="*/ 3327167 h 4416208"/>
              <a:gd name="connsiteX288" fmla="*/ 1530611 w 4997675"/>
              <a:gd name="connsiteY288" fmla="*/ 3349814 h 4416208"/>
              <a:gd name="connsiteX289" fmla="*/ 1541435 w 4997675"/>
              <a:gd name="connsiteY289" fmla="*/ 3370381 h 4416208"/>
              <a:gd name="connsiteX290" fmla="*/ 1568914 w 4997675"/>
              <a:gd name="connsiteY290" fmla="*/ 3404987 h 4416208"/>
              <a:gd name="connsiteX291" fmla="*/ 1605045 w 4997675"/>
              <a:gd name="connsiteY291" fmla="*/ 3430414 h 4416208"/>
              <a:gd name="connsiteX292" fmla="*/ 1626684 w 4997675"/>
              <a:gd name="connsiteY292" fmla="*/ 3439506 h 4416208"/>
              <a:gd name="connsiteX293" fmla="*/ 1650883 w 4997675"/>
              <a:gd name="connsiteY293" fmla="*/ 3446089 h 4416208"/>
              <a:gd name="connsiteX294" fmla="*/ 1677771 w 4997675"/>
              <a:gd name="connsiteY294" fmla="*/ 3450092 h 4416208"/>
              <a:gd name="connsiteX295" fmla="*/ 1707483 w 4997675"/>
              <a:gd name="connsiteY295" fmla="*/ 3451442 h 4416208"/>
              <a:gd name="connsiteX296" fmla="*/ 1707483 w 4997675"/>
              <a:gd name="connsiteY296" fmla="*/ 3509975 h 4416208"/>
              <a:gd name="connsiteX297" fmla="*/ 1675126 w 4997675"/>
              <a:gd name="connsiteY297" fmla="*/ 3508833 h 4416208"/>
              <a:gd name="connsiteX298" fmla="*/ 1645214 w 4997675"/>
              <a:gd name="connsiteY298" fmla="*/ 3505440 h 4416208"/>
              <a:gd name="connsiteX299" fmla="*/ 1617658 w 4997675"/>
              <a:gd name="connsiteY299" fmla="*/ 3499845 h 4416208"/>
              <a:gd name="connsiteX300" fmla="*/ 1592378 w 4997675"/>
              <a:gd name="connsiteY300" fmla="*/ 3492100 h 4416208"/>
              <a:gd name="connsiteX301" fmla="*/ 1569286 w 4997675"/>
              <a:gd name="connsiteY301" fmla="*/ 3482254 h 4416208"/>
              <a:gd name="connsiteX302" fmla="*/ 1548298 w 4997675"/>
              <a:gd name="connsiteY302" fmla="*/ 3470356 h 4416208"/>
              <a:gd name="connsiteX303" fmla="*/ 1529330 w 4997675"/>
              <a:gd name="connsiteY303" fmla="*/ 3456457 h 4416208"/>
              <a:gd name="connsiteX304" fmla="*/ 1512297 w 4997675"/>
              <a:gd name="connsiteY304" fmla="*/ 3440607 h 4416208"/>
              <a:gd name="connsiteX305" fmla="*/ 1497113 w 4997675"/>
              <a:gd name="connsiteY305" fmla="*/ 3422855 h 4416208"/>
              <a:gd name="connsiteX306" fmla="*/ 1483694 w 4997675"/>
              <a:gd name="connsiteY306" fmla="*/ 3403253 h 4416208"/>
              <a:gd name="connsiteX307" fmla="*/ 1471955 w 4997675"/>
              <a:gd name="connsiteY307" fmla="*/ 3381848 h 4416208"/>
              <a:gd name="connsiteX308" fmla="*/ 1461812 w 4997675"/>
              <a:gd name="connsiteY308" fmla="*/ 3358693 h 4416208"/>
              <a:gd name="connsiteX309" fmla="*/ 1453180 w 4997675"/>
              <a:gd name="connsiteY309" fmla="*/ 3333835 h 4416208"/>
              <a:gd name="connsiteX310" fmla="*/ 1445974 w 4997675"/>
              <a:gd name="connsiteY310" fmla="*/ 3307327 h 4416208"/>
              <a:gd name="connsiteX311" fmla="*/ 1440110 w 4997675"/>
              <a:gd name="connsiteY311" fmla="*/ 3279216 h 4416208"/>
              <a:gd name="connsiteX312" fmla="*/ 1435501 w 4997675"/>
              <a:gd name="connsiteY312" fmla="*/ 3249555 h 4416208"/>
              <a:gd name="connsiteX313" fmla="*/ 1432064 w 4997675"/>
              <a:gd name="connsiteY313" fmla="*/ 3218391 h 4416208"/>
              <a:gd name="connsiteX314" fmla="*/ 1429714 w 4997675"/>
              <a:gd name="connsiteY314" fmla="*/ 3185776 h 4416208"/>
              <a:gd name="connsiteX315" fmla="*/ 1428366 w 4997675"/>
              <a:gd name="connsiteY315" fmla="*/ 3151759 h 4416208"/>
              <a:gd name="connsiteX316" fmla="*/ 1427937 w 4997675"/>
              <a:gd name="connsiteY316" fmla="*/ 3116390 h 4416208"/>
              <a:gd name="connsiteX317" fmla="*/ 1428380 w 4997675"/>
              <a:gd name="connsiteY317" fmla="*/ 3081172 h 4416208"/>
              <a:gd name="connsiteX318" fmla="*/ 1429769 w 4997675"/>
              <a:gd name="connsiteY318" fmla="*/ 3047306 h 4416208"/>
              <a:gd name="connsiteX319" fmla="*/ 1432180 w 4997675"/>
              <a:gd name="connsiteY319" fmla="*/ 3014840 h 4416208"/>
              <a:gd name="connsiteX320" fmla="*/ 1435694 w 4997675"/>
              <a:gd name="connsiteY320" fmla="*/ 2983823 h 4416208"/>
              <a:gd name="connsiteX321" fmla="*/ 1440394 w 4997675"/>
              <a:gd name="connsiteY321" fmla="*/ 2954304 h 4416208"/>
              <a:gd name="connsiteX322" fmla="*/ 1446356 w 4997675"/>
              <a:gd name="connsiteY322" fmla="*/ 2926333 h 4416208"/>
              <a:gd name="connsiteX323" fmla="*/ 1453663 w 4997675"/>
              <a:gd name="connsiteY323" fmla="*/ 2899960 h 4416208"/>
              <a:gd name="connsiteX324" fmla="*/ 1462394 w 4997675"/>
              <a:gd name="connsiteY324" fmla="*/ 2875233 h 4416208"/>
              <a:gd name="connsiteX325" fmla="*/ 1472630 w 4997675"/>
              <a:gd name="connsiteY325" fmla="*/ 2852202 h 4416208"/>
              <a:gd name="connsiteX326" fmla="*/ 1484451 w 4997675"/>
              <a:gd name="connsiteY326" fmla="*/ 2830915 h 4416208"/>
              <a:gd name="connsiteX327" fmla="*/ 1497937 w 4997675"/>
              <a:gd name="connsiteY327" fmla="*/ 2811421 h 4416208"/>
              <a:gd name="connsiteX328" fmla="*/ 1513169 w 4997675"/>
              <a:gd name="connsiteY328" fmla="*/ 2793771 h 4416208"/>
              <a:gd name="connsiteX329" fmla="*/ 1530226 w 4997675"/>
              <a:gd name="connsiteY329" fmla="*/ 2778013 h 4416208"/>
              <a:gd name="connsiteX330" fmla="*/ 1549189 w 4997675"/>
              <a:gd name="connsiteY330" fmla="*/ 2764197 h 4416208"/>
              <a:gd name="connsiteX331" fmla="*/ 1570137 w 4997675"/>
              <a:gd name="connsiteY331" fmla="*/ 2752371 h 4416208"/>
              <a:gd name="connsiteX332" fmla="*/ 1593152 w 4997675"/>
              <a:gd name="connsiteY332" fmla="*/ 2742585 h 4416208"/>
              <a:gd name="connsiteX333" fmla="*/ 1618315 w 4997675"/>
              <a:gd name="connsiteY333" fmla="*/ 2734888 h 4416208"/>
              <a:gd name="connsiteX334" fmla="*/ 1645704 w 4997675"/>
              <a:gd name="connsiteY334" fmla="*/ 2729329 h 4416208"/>
              <a:gd name="connsiteX335" fmla="*/ 1675399 w 4997675"/>
              <a:gd name="connsiteY335" fmla="*/ 2725958 h 4416208"/>
              <a:gd name="connsiteX336" fmla="*/ 1515448 w 4997675"/>
              <a:gd name="connsiteY336" fmla="*/ 2434173 h 4416208"/>
              <a:gd name="connsiteX337" fmla="*/ 1540977 w 4997675"/>
              <a:gd name="connsiteY337" fmla="*/ 2436396 h 4416208"/>
              <a:gd name="connsiteX338" fmla="*/ 1560735 w 4997675"/>
              <a:gd name="connsiteY338" fmla="*/ 2444391 h 4416208"/>
              <a:gd name="connsiteX339" fmla="*/ 1573491 w 4997675"/>
              <a:gd name="connsiteY339" fmla="*/ 2460144 h 4416208"/>
              <a:gd name="connsiteX340" fmla="*/ 1578018 w 4997675"/>
              <a:gd name="connsiteY340" fmla="*/ 2485642 h 4416208"/>
              <a:gd name="connsiteX341" fmla="*/ 1573491 w 4997675"/>
              <a:gd name="connsiteY341" fmla="*/ 2512307 h 4416208"/>
              <a:gd name="connsiteX342" fmla="*/ 1560735 w 4997675"/>
              <a:gd name="connsiteY342" fmla="*/ 2528659 h 4416208"/>
              <a:gd name="connsiteX343" fmla="*/ 1540977 w 4997675"/>
              <a:gd name="connsiteY343" fmla="*/ 2536874 h 4416208"/>
              <a:gd name="connsiteX344" fmla="*/ 1515448 w 4997675"/>
              <a:gd name="connsiteY344" fmla="*/ 2539129 h 4416208"/>
              <a:gd name="connsiteX345" fmla="*/ 1489919 w 4997675"/>
              <a:gd name="connsiteY345" fmla="*/ 2536874 h 4416208"/>
              <a:gd name="connsiteX346" fmla="*/ 1470160 w 4997675"/>
              <a:gd name="connsiteY346" fmla="*/ 2528659 h 4416208"/>
              <a:gd name="connsiteX347" fmla="*/ 1457404 w 4997675"/>
              <a:gd name="connsiteY347" fmla="*/ 2512307 h 4416208"/>
              <a:gd name="connsiteX348" fmla="*/ 1452878 w 4997675"/>
              <a:gd name="connsiteY348" fmla="*/ 2485642 h 4416208"/>
              <a:gd name="connsiteX349" fmla="*/ 1457545 w 4997675"/>
              <a:gd name="connsiteY349" fmla="*/ 2460144 h 4416208"/>
              <a:gd name="connsiteX350" fmla="*/ 1470538 w 4997675"/>
              <a:gd name="connsiteY350" fmla="*/ 2444391 h 4416208"/>
              <a:gd name="connsiteX351" fmla="*/ 1490344 w 4997675"/>
              <a:gd name="connsiteY351" fmla="*/ 2436396 h 4416208"/>
              <a:gd name="connsiteX352" fmla="*/ 1515448 w 4997675"/>
              <a:gd name="connsiteY352" fmla="*/ 2010312 h 4416208"/>
              <a:gd name="connsiteX353" fmla="*/ 1540977 w 4997675"/>
              <a:gd name="connsiteY353" fmla="*/ 2012409 h 4416208"/>
              <a:gd name="connsiteX354" fmla="*/ 1560735 w 4997675"/>
              <a:gd name="connsiteY354" fmla="*/ 2020277 h 4416208"/>
              <a:gd name="connsiteX355" fmla="*/ 1573491 w 4997675"/>
              <a:gd name="connsiteY355" fmla="*/ 2036282 h 4416208"/>
              <a:gd name="connsiteX356" fmla="*/ 1578018 w 4997675"/>
              <a:gd name="connsiteY356" fmla="*/ 2062790 h 4416208"/>
              <a:gd name="connsiteX357" fmla="*/ 1573491 w 4997675"/>
              <a:gd name="connsiteY357" fmla="*/ 2088445 h 4416208"/>
              <a:gd name="connsiteX358" fmla="*/ 1560735 w 4997675"/>
              <a:gd name="connsiteY358" fmla="*/ 2104545 h 4416208"/>
              <a:gd name="connsiteX359" fmla="*/ 1540977 w 4997675"/>
              <a:gd name="connsiteY359" fmla="*/ 2112886 h 4416208"/>
              <a:gd name="connsiteX360" fmla="*/ 1515448 w 4997675"/>
              <a:gd name="connsiteY360" fmla="*/ 2115267 h 4416208"/>
              <a:gd name="connsiteX361" fmla="*/ 1490502 w 4997675"/>
              <a:gd name="connsiteY361" fmla="*/ 2112886 h 4416208"/>
              <a:gd name="connsiteX362" fmla="*/ 1471043 w 4997675"/>
              <a:gd name="connsiteY362" fmla="*/ 2104545 h 4416208"/>
              <a:gd name="connsiteX363" fmla="*/ 1458396 w 4997675"/>
              <a:gd name="connsiteY363" fmla="*/ 2088445 h 4416208"/>
              <a:gd name="connsiteX364" fmla="*/ 1453887 w 4997675"/>
              <a:gd name="connsiteY364" fmla="*/ 2062790 h 4416208"/>
              <a:gd name="connsiteX365" fmla="*/ 1458396 w 4997675"/>
              <a:gd name="connsiteY365" fmla="*/ 2036282 h 4416208"/>
              <a:gd name="connsiteX366" fmla="*/ 1471043 w 4997675"/>
              <a:gd name="connsiteY366" fmla="*/ 2020277 h 4416208"/>
              <a:gd name="connsiteX367" fmla="*/ 1490502 w 4997675"/>
              <a:gd name="connsiteY367" fmla="*/ 2012409 h 4416208"/>
              <a:gd name="connsiteX368" fmla="*/ 2162394 w 4997675"/>
              <a:gd name="connsiteY368" fmla="*/ 1820398 h 4416208"/>
              <a:gd name="connsiteX369" fmla="*/ 2388447 w 4997675"/>
              <a:gd name="connsiteY369" fmla="*/ 1820398 h 4416208"/>
              <a:gd name="connsiteX370" fmla="*/ 2388447 w 4997675"/>
              <a:gd name="connsiteY370" fmla="*/ 1877980 h 4416208"/>
              <a:gd name="connsiteX371" fmla="*/ 2388447 w 4997675"/>
              <a:gd name="connsiteY371" fmla="*/ 2542096 h 4416208"/>
              <a:gd name="connsiteX372" fmla="*/ 2388447 w 4997675"/>
              <a:gd name="connsiteY372" fmla="*/ 2599679 h 4416208"/>
              <a:gd name="connsiteX373" fmla="*/ 2162394 w 4997675"/>
              <a:gd name="connsiteY373" fmla="*/ 2599679 h 4416208"/>
              <a:gd name="connsiteX374" fmla="*/ 2162394 w 4997675"/>
              <a:gd name="connsiteY374" fmla="*/ 2542096 h 4416208"/>
              <a:gd name="connsiteX375" fmla="*/ 2318818 w 4997675"/>
              <a:gd name="connsiteY375" fmla="*/ 2542096 h 4416208"/>
              <a:gd name="connsiteX376" fmla="*/ 2318818 w 4997675"/>
              <a:gd name="connsiteY376" fmla="*/ 1877980 h 4416208"/>
              <a:gd name="connsiteX377" fmla="*/ 2162394 w 4997675"/>
              <a:gd name="connsiteY377" fmla="*/ 1877980 h 4416208"/>
              <a:gd name="connsiteX378" fmla="*/ 899438 w 4997675"/>
              <a:gd name="connsiteY378" fmla="*/ 1820398 h 4416208"/>
              <a:gd name="connsiteX379" fmla="*/ 1125499 w 4997675"/>
              <a:gd name="connsiteY379" fmla="*/ 1820398 h 4416208"/>
              <a:gd name="connsiteX380" fmla="*/ 1125499 w 4997675"/>
              <a:gd name="connsiteY380" fmla="*/ 1877980 h 4416208"/>
              <a:gd name="connsiteX381" fmla="*/ 969075 w 4997675"/>
              <a:gd name="connsiteY381" fmla="*/ 1877980 h 4416208"/>
              <a:gd name="connsiteX382" fmla="*/ 969075 w 4997675"/>
              <a:gd name="connsiteY382" fmla="*/ 2542096 h 4416208"/>
              <a:gd name="connsiteX383" fmla="*/ 1125499 w 4997675"/>
              <a:gd name="connsiteY383" fmla="*/ 2542096 h 4416208"/>
              <a:gd name="connsiteX384" fmla="*/ 1125499 w 4997675"/>
              <a:gd name="connsiteY384" fmla="*/ 2599679 h 4416208"/>
              <a:gd name="connsiteX385" fmla="*/ 899438 w 4997675"/>
              <a:gd name="connsiteY385" fmla="*/ 2599679 h 4416208"/>
              <a:gd name="connsiteX386" fmla="*/ 899438 w 4997675"/>
              <a:gd name="connsiteY386" fmla="*/ 2542096 h 4416208"/>
              <a:gd name="connsiteX387" fmla="*/ 899438 w 4997675"/>
              <a:gd name="connsiteY387" fmla="*/ 1877980 h 4416208"/>
              <a:gd name="connsiteX388" fmla="*/ 4360117 w 4997675"/>
              <a:gd name="connsiteY388" fmla="*/ 1816547 h 4416208"/>
              <a:gd name="connsiteX389" fmla="*/ 4392199 w 4997675"/>
              <a:gd name="connsiteY389" fmla="*/ 1817681 h 4416208"/>
              <a:gd name="connsiteX390" fmla="*/ 4421895 w 4997675"/>
              <a:gd name="connsiteY390" fmla="*/ 1821052 h 4416208"/>
              <a:gd name="connsiteX391" fmla="*/ 4449284 w 4997675"/>
              <a:gd name="connsiteY391" fmla="*/ 1826611 h 4416208"/>
              <a:gd name="connsiteX392" fmla="*/ 4474446 w 4997675"/>
              <a:gd name="connsiteY392" fmla="*/ 1834308 h 4416208"/>
              <a:gd name="connsiteX393" fmla="*/ 4497461 w 4997675"/>
              <a:gd name="connsiteY393" fmla="*/ 1844094 h 4416208"/>
              <a:gd name="connsiteX394" fmla="*/ 4518410 w 4997675"/>
              <a:gd name="connsiteY394" fmla="*/ 1855920 h 4416208"/>
              <a:gd name="connsiteX395" fmla="*/ 4537373 w 4997675"/>
              <a:gd name="connsiteY395" fmla="*/ 1869736 h 4416208"/>
              <a:gd name="connsiteX396" fmla="*/ 4554430 w 4997675"/>
              <a:gd name="connsiteY396" fmla="*/ 1885494 h 4416208"/>
              <a:gd name="connsiteX397" fmla="*/ 4569662 w 4997675"/>
              <a:gd name="connsiteY397" fmla="*/ 1903144 h 4416208"/>
              <a:gd name="connsiteX398" fmla="*/ 4583148 w 4997675"/>
              <a:gd name="connsiteY398" fmla="*/ 1922638 h 4416208"/>
              <a:gd name="connsiteX399" fmla="*/ 4594968 w 4997675"/>
              <a:gd name="connsiteY399" fmla="*/ 1943925 h 4416208"/>
              <a:gd name="connsiteX400" fmla="*/ 4605204 w 4997675"/>
              <a:gd name="connsiteY400" fmla="*/ 1966956 h 4416208"/>
              <a:gd name="connsiteX401" fmla="*/ 4613936 w 4997675"/>
              <a:gd name="connsiteY401" fmla="*/ 1991684 h 4416208"/>
              <a:gd name="connsiteX402" fmla="*/ 4621243 w 4997675"/>
              <a:gd name="connsiteY402" fmla="*/ 2018057 h 4416208"/>
              <a:gd name="connsiteX403" fmla="*/ 4627205 w 4997675"/>
              <a:gd name="connsiteY403" fmla="*/ 2046027 h 4416208"/>
              <a:gd name="connsiteX404" fmla="*/ 4631904 w 4997675"/>
              <a:gd name="connsiteY404" fmla="*/ 2075545 h 4416208"/>
              <a:gd name="connsiteX405" fmla="*/ 4635419 w 4997675"/>
              <a:gd name="connsiteY405" fmla="*/ 2106562 h 4416208"/>
              <a:gd name="connsiteX406" fmla="*/ 4637830 w 4997675"/>
              <a:gd name="connsiteY406" fmla="*/ 2139029 h 4416208"/>
              <a:gd name="connsiteX407" fmla="*/ 4639218 w 4997675"/>
              <a:gd name="connsiteY407" fmla="*/ 2172895 h 4416208"/>
              <a:gd name="connsiteX408" fmla="*/ 4639663 w 4997675"/>
              <a:gd name="connsiteY408" fmla="*/ 2208113 h 4416208"/>
              <a:gd name="connsiteX409" fmla="*/ 4639239 w 4997675"/>
              <a:gd name="connsiteY409" fmla="*/ 2243481 h 4416208"/>
              <a:gd name="connsiteX410" fmla="*/ 4637911 w 4997675"/>
              <a:gd name="connsiteY410" fmla="*/ 2277499 h 4416208"/>
              <a:gd name="connsiteX411" fmla="*/ 4635592 w 4997675"/>
              <a:gd name="connsiteY411" fmla="*/ 2310114 h 4416208"/>
              <a:gd name="connsiteX412" fmla="*/ 4632194 w 4997675"/>
              <a:gd name="connsiteY412" fmla="*/ 2341278 h 4416208"/>
              <a:gd name="connsiteX413" fmla="*/ 4627631 w 4997675"/>
              <a:gd name="connsiteY413" fmla="*/ 2370939 h 4416208"/>
              <a:gd name="connsiteX414" fmla="*/ 4621815 w 4997675"/>
              <a:gd name="connsiteY414" fmla="*/ 2399050 h 4416208"/>
              <a:gd name="connsiteX415" fmla="*/ 4614659 w 4997675"/>
              <a:gd name="connsiteY415" fmla="*/ 2425558 h 4416208"/>
              <a:gd name="connsiteX416" fmla="*/ 4606076 w 4997675"/>
              <a:gd name="connsiteY416" fmla="*/ 2450416 h 4416208"/>
              <a:gd name="connsiteX417" fmla="*/ 4595980 w 4997675"/>
              <a:gd name="connsiteY417" fmla="*/ 2473571 h 4416208"/>
              <a:gd name="connsiteX418" fmla="*/ 4584283 w 4997675"/>
              <a:gd name="connsiteY418" fmla="*/ 2494976 h 4416208"/>
              <a:gd name="connsiteX419" fmla="*/ 4570898 w 4997675"/>
              <a:gd name="connsiteY419" fmla="*/ 2514578 h 4416208"/>
              <a:gd name="connsiteX420" fmla="*/ 4555738 w 4997675"/>
              <a:gd name="connsiteY420" fmla="*/ 2532329 h 4416208"/>
              <a:gd name="connsiteX421" fmla="*/ 4538716 w 4997675"/>
              <a:gd name="connsiteY421" fmla="*/ 2548180 h 4416208"/>
              <a:gd name="connsiteX422" fmla="*/ 4519745 w 4997675"/>
              <a:gd name="connsiteY422" fmla="*/ 2562078 h 4416208"/>
              <a:gd name="connsiteX423" fmla="*/ 4498739 w 4997675"/>
              <a:gd name="connsiteY423" fmla="*/ 2573976 h 4416208"/>
              <a:gd name="connsiteX424" fmla="*/ 4475608 w 4997675"/>
              <a:gd name="connsiteY424" fmla="*/ 2583822 h 4416208"/>
              <a:gd name="connsiteX425" fmla="*/ 4450268 w 4997675"/>
              <a:gd name="connsiteY425" fmla="*/ 2591568 h 4416208"/>
              <a:gd name="connsiteX426" fmla="*/ 4422631 w 4997675"/>
              <a:gd name="connsiteY426" fmla="*/ 2597162 h 4416208"/>
              <a:gd name="connsiteX427" fmla="*/ 4392609 w 4997675"/>
              <a:gd name="connsiteY427" fmla="*/ 2600555 h 4416208"/>
              <a:gd name="connsiteX428" fmla="*/ 4360117 w 4997675"/>
              <a:gd name="connsiteY428" fmla="*/ 2601697 h 4416208"/>
              <a:gd name="connsiteX429" fmla="*/ 4360117 w 4997675"/>
              <a:gd name="connsiteY429" fmla="*/ 2543165 h 4416208"/>
              <a:gd name="connsiteX430" fmla="*/ 4390153 w 4997675"/>
              <a:gd name="connsiteY430" fmla="*/ 2541815 h 4416208"/>
              <a:gd name="connsiteX431" fmla="*/ 4417309 w 4997675"/>
              <a:gd name="connsiteY431" fmla="*/ 2537812 h 4416208"/>
              <a:gd name="connsiteX432" fmla="*/ 4441722 w 4997675"/>
              <a:gd name="connsiteY432" fmla="*/ 2531229 h 4416208"/>
              <a:gd name="connsiteX433" fmla="*/ 4463528 w 4997675"/>
              <a:gd name="connsiteY433" fmla="*/ 2522137 h 4416208"/>
              <a:gd name="connsiteX434" fmla="*/ 4499868 w 4997675"/>
              <a:gd name="connsiteY434" fmla="*/ 2496710 h 4416208"/>
              <a:gd name="connsiteX435" fmla="*/ 4527422 w 4997675"/>
              <a:gd name="connsiteY435" fmla="*/ 2462104 h 4416208"/>
              <a:gd name="connsiteX436" fmla="*/ 4538247 w 4997675"/>
              <a:gd name="connsiteY436" fmla="*/ 2441537 h 4416208"/>
              <a:gd name="connsiteX437" fmla="*/ 4547286 w 4997675"/>
              <a:gd name="connsiteY437" fmla="*/ 2418890 h 4416208"/>
              <a:gd name="connsiteX438" fmla="*/ 4554676 w 4997675"/>
              <a:gd name="connsiteY438" fmla="*/ 2394234 h 4416208"/>
              <a:gd name="connsiteX439" fmla="*/ 4560554 w 4997675"/>
              <a:gd name="connsiteY439" fmla="*/ 2367640 h 4416208"/>
              <a:gd name="connsiteX440" fmla="*/ 4565056 w 4997675"/>
              <a:gd name="connsiteY440" fmla="*/ 2339181 h 4416208"/>
              <a:gd name="connsiteX441" fmla="*/ 4568320 w 4997675"/>
              <a:gd name="connsiteY441" fmla="*/ 2308927 h 4416208"/>
              <a:gd name="connsiteX442" fmla="*/ 4570482 w 4997675"/>
              <a:gd name="connsiteY442" fmla="*/ 2276950 h 4416208"/>
              <a:gd name="connsiteX443" fmla="*/ 4571678 w 4997675"/>
              <a:gd name="connsiteY443" fmla="*/ 2243321 h 4416208"/>
              <a:gd name="connsiteX444" fmla="*/ 4572047 w 4997675"/>
              <a:gd name="connsiteY444" fmla="*/ 2208113 h 4416208"/>
              <a:gd name="connsiteX445" fmla="*/ 4571659 w 4997675"/>
              <a:gd name="connsiteY445" fmla="*/ 2173250 h 4416208"/>
              <a:gd name="connsiteX446" fmla="*/ 4570407 w 4997675"/>
              <a:gd name="connsiteY446" fmla="*/ 2139946 h 4416208"/>
              <a:gd name="connsiteX447" fmla="*/ 4568164 w 4997675"/>
              <a:gd name="connsiteY447" fmla="*/ 2108273 h 4416208"/>
              <a:gd name="connsiteX448" fmla="*/ 4564799 w 4997675"/>
              <a:gd name="connsiteY448" fmla="*/ 2078302 h 4416208"/>
              <a:gd name="connsiteX449" fmla="*/ 4560184 w 4997675"/>
              <a:gd name="connsiteY449" fmla="*/ 2050104 h 4416208"/>
              <a:gd name="connsiteX450" fmla="*/ 4554188 w 4997675"/>
              <a:gd name="connsiteY450" fmla="*/ 2023752 h 4416208"/>
              <a:gd name="connsiteX451" fmla="*/ 4546682 w 4997675"/>
              <a:gd name="connsiteY451" fmla="*/ 1999316 h 4416208"/>
              <a:gd name="connsiteX452" fmla="*/ 4537537 w 4997675"/>
              <a:gd name="connsiteY452" fmla="*/ 1976868 h 4416208"/>
              <a:gd name="connsiteX453" fmla="*/ 4526623 w 4997675"/>
              <a:gd name="connsiteY453" fmla="*/ 1956479 h 4416208"/>
              <a:gd name="connsiteX454" fmla="*/ 4498973 w 4997675"/>
              <a:gd name="connsiteY454" fmla="*/ 1922166 h 4416208"/>
              <a:gd name="connsiteX455" fmla="*/ 4462695 w 4997675"/>
              <a:gd name="connsiteY455" fmla="*/ 1896949 h 4416208"/>
              <a:gd name="connsiteX456" fmla="*/ 4440997 w 4997675"/>
              <a:gd name="connsiteY456" fmla="*/ 1887930 h 4416208"/>
              <a:gd name="connsiteX457" fmla="*/ 4416755 w 4997675"/>
              <a:gd name="connsiteY457" fmla="*/ 1881399 h 4416208"/>
              <a:gd name="connsiteX458" fmla="*/ 4389837 w 4997675"/>
              <a:gd name="connsiteY458" fmla="*/ 1877428 h 4416208"/>
              <a:gd name="connsiteX459" fmla="*/ 4360117 w 4997675"/>
              <a:gd name="connsiteY459" fmla="*/ 1876089 h 4416208"/>
              <a:gd name="connsiteX460" fmla="*/ 4047617 w 4997675"/>
              <a:gd name="connsiteY460" fmla="*/ 1816547 h 4416208"/>
              <a:gd name="connsiteX461" fmla="*/ 4047617 w 4997675"/>
              <a:gd name="connsiteY461" fmla="*/ 1876089 h 4416208"/>
              <a:gd name="connsiteX462" fmla="*/ 4018064 w 4997675"/>
              <a:gd name="connsiteY462" fmla="*/ 1877428 h 4416208"/>
              <a:gd name="connsiteX463" fmla="*/ 3991294 w 4997675"/>
              <a:gd name="connsiteY463" fmla="*/ 1881399 h 4416208"/>
              <a:gd name="connsiteX464" fmla="*/ 3967181 w 4997675"/>
              <a:gd name="connsiteY464" fmla="*/ 1887930 h 4416208"/>
              <a:gd name="connsiteX465" fmla="*/ 3945596 w 4997675"/>
              <a:gd name="connsiteY465" fmla="*/ 1896949 h 4416208"/>
              <a:gd name="connsiteX466" fmla="*/ 3909496 w 4997675"/>
              <a:gd name="connsiteY466" fmla="*/ 1922166 h 4416208"/>
              <a:gd name="connsiteX467" fmla="*/ 3881969 w 4997675"/>
              <a:gd name="connsiteY467" fmla="*/ 1956479 h 4416208"/>
              <a:gd name="connsiteX468" fmla="*/ 3871100 w 4997675"/>
              <a:gd name="connsiteY468" fmla="*/ 1976868 h 4416208"/>
              <a:gd name="connsiteX469" fmla="*/ 3861989 w 4997675"/>
              <a:gd name="connsiteY469" fmla="*/ 1999316 h 4416208"/>
              <a:gd name="connsiteX470" fmla="*/ 3854510 w 4997675"/>
              <a:gd name="connsiteY470" fmla="*/ 2023752 h 4416208"/>
              <a:gd name="connsiteX471" fmla="*/ 3848532 w 4997675"/>
              <a:gd name="connsiteY471" fmla="*/ 2050104 h 4416208"/>
              <a:gd name="connsiteX472" fmla="*/ 3843929 w 4997675"/>
              <a:gd name="connsiteY472" fmla="*/ 2078302 h 4416208"/>
              <a:gd name="connsiteX473" fmla="*/ 3840572 w 4997675"/>
              <a:gd name="connsiteY473" fmla="*/ 2108273 h 4416208"/>
              <a:gd name="connsiteX474" fmla="*/ 3838333 w 4997675"/>
              <a:gd name="connsiteY474" fmla="*/ 2139946 h 4416208"/>
              <a:gd name="connsiteX475" fmla="*/ 3837083 w 4997675"/>
              <a:gd name="connsiteY475" fmla="*/ 2173250 h 4416208"/>
              <a:gd name="connsiteX476" fmla="*/ 3836695 w 4997675"/>
              <a:gd name="connsiteY476" fmla="*/ 2208113 h 4416208"/>
              <a:gd name="connsiteX477" fmla="*/ 3837074 w 4997675"/>
              <a:gd name="connsiteY477" fmla="*/ 2243321 h 4416208"/>
              <a:gd name="connsiteX478" fmla="*/ 3838296 w 4997675"/>
              <a:gd name="connsiteY478" fmla="*/ 2276950 h 4416208"/>
              <a:gd name="connsiteX479" fmla="*/ 3840495 w 4997675"/>
              <a:gd name="connsiteY479" fmla="*/ 2308927 h 4416208"/>
              <a:gd name="connsiteX480" fmla="*/ 3843801 w 4997675"/>
              <a:gd name="connsiteY480" fmla="*/ 2339181 h 4416208"/>
              <a:gd name="connsiteX481" fmla="*/ 3848348 w 4997675"/>
              <a:gd name="connsiteY481" fmla="*/ 2367640 h 4416208"/>
              <a:gd name="connsiteX482" fmla="*/ 3854266 w 4997675"/>
              <a:gd name="connsiteY482" fmla="*/ 2394234 h 4416208"/>
              <a:gd name="connsiteX483" fmla="*/ 3861687 w 4997675"/>
              <a:gd name="connsiteY483" fmla="*/ 2418890 h 4416208"/>
              <a:gd name="connsiteX484" fmla="*/ 3870745 w 4997675"/>
              <a:gd name="connsiteY484" fmla="*/ 2441537 h 4416208"/>
              <a:gd name="connsiteX485" fmla="*/ 3881570 w 4997675"/>
              <a:gd name="connsiteY485" fmla="*/ 2462104 h 4416208"/>
              <a:gd name="connsiteX486" fmla="*/ 3909048 w 4997675"/>
              <a:gd name="connsiteY486" fmla="*/ 2496710 h 4416208"/>
              <a:gd name="connsiteX487" fmla="*/ 3945179 w 4997675"/>
              <a:gd name="connsiteY487" fmla="*/ 2522137 h 4416208"/>
              <a:gd name="connsiteX488" fmla="*/ 3966819 w 4997675"/>
              <a:gd name="connsiteY488" fmla="*/ 2531229 h 4416208"/>
              <a:gd name="connsiteX489" fmla="*/ 3991017 w 4997675"/>
              <a:gd name="connsiteY489" fmla="*/ 2537812 h 4416208"/>
              <a:gd name="connsiteX490" fmla="*/ 4017906 w 4997675"/>
              <a:gd name="connsiteY490" fmla="*/ 2541815 h 4416208"/>
              <a:gd name="connsiteX491" fmla="*/ 4047617 w 4997675"/>
              <a:gd name="connsiteY491" fmla="*/ 2543165 h 4416208"/>
              <a:gd name="connsiteX492" fmla="*/ 4047617 w 4997675"/>
              <a:gd name="connsiteY492" fmla="*/ 2601697 h 4416208"/>
              <a:gd name="connsiteX493" fmla="*/ 4015260 w 4997675"/>
              <a:gd name="connsiteY493" fmla="*/ 2600555 h 4416208"/>
              <a:gd name="connsiteX494" fmla="*/ 3985348 w 4997675"/>
              <a:gd name="connsiteY494" fmla="*/ 2597162 h 4416208"/>
              <a:gd name="connsiteX495" fmla="*/ 3957793 w 4997675"/>
              <a:gd name="connsiteY495" fmla="*/ 2591568 h 4416208"/>
              <a:gd name="connsiteX496" fmla="*/ 3932512 w 4997675"/>
              <a:gd name="connsiteY496" fmla="*/ 2583822 h 4416208"/>
              <a:gd name="connsiteX497" fmla="*/ 3909421 w 4997675"/>
              <a:gd name="connsiteY497" fmla="*/ 2573976 h 4416208"/>
              <a:gd name="connsiteX498" fmla="*/ 3888433 w 4997675"/>
              <a:gd name="connsiteY498" fmla="*/ 2562078 h 4416208"/>
              <a:gd name="connsiteX499" fmla="*/ 3869464 w 4997675"/>
              <a:gd name="connsiteY499" fmla="*/ 2548180 h 4416208"/>
              <a:gd name="connsiteX500" fmla="*/ 3852431 w 4997675"/>
              <a:gd name="connsiteY500" fmla="*/ 2532329 h 4416208"/>
              <a:gd name="connsiteX501" fmla="*/ 3837247 w 4997675"/>
              <a:gd name="connsiteY501" fmla="*/ 2514578 h 4416208"/>
              <a:gd name="connsiteX502" fmla="*/ 3823828 w 4997675"/>
              <a:gd name="connsiteY502" fmla="*/ 2494976 h 4416208"/>
              <a:gd name="connsiteX503" fmla="*/ 3812090 w 4997675"/>
              <a:gd name="connsiteY503" fmla="*/ 2473571 h 4416208"/>
              <a:gd name="connsiteX504" fmla="*/ 3801947 w 4997675"/>
              <a:gd name="connsiteY504" fmla="*/ 2450416 h 4416208"/>
              <a:gd name="connsiteX505" fmla="*/ 3793315 w 4997675"/>
              <a:gd name="connsiteY505" fmla="*/ 2425558 h 4416208"/>
              <a:gd name="connsiteX506" fmla="*/ 3786109 w 4997675"/>
              <a:gd name="connsiteY506" fmla="*/ 2399050 h 4416208"/>
              <a:gd name="connsiteX507" fmla="*/ 3780244 w 4997675"/>
              <a:gd name="connsiteY507" fmla="*/ 2370939 h 4416208"/>
              <a:gd name="connsiteX508" fmla="*/ 3775636 w 4997675"/>
              <a:gd name="connsiteY508" fmla="*/ 2341278 h 4416208"/>
              <a:gd name="connsiteX509" fmla="*/ 3772199 w 4997675"/>
              <a:gd name="connsiteY509" fmla="*/ 2310114 h 4416208"/>
              <a:gd name="connsiteX510" fmla="*/ 3769849 w 4997675"/>
              <a:gd name="connsiteY510" fmla="*/ 2277499 h 4416208"/>
              <a:gd name="connsiteX511" fmla="*/ 3768501 w 4997675"/>
              <a:gd name="connsiteY511" fmla="*/ 2243481 h 4416208"/>
              <a:gd name="connsiteX512" fmla="*/ 3768071 w 4997675"/>
              <a:gd name="connsiteY512" fmla="*/ 2208113 h 4416208"/>
              <a:gd name="connsiteX513" fmla="*/ 3768515 w 4997675"/>
              <a:gd name="connsiteY513" fmla="*/ 2172895 h 4416208"/>
              <a:gd name="connsiteX514" fmla="*/ 3769903 w 4997675"/>
              <a:gd name="connsiteY514" fmla="*/ 2139029 h 4416208"/>
              <a:gd name="connsiteX515" fmla="*/ 3772315 w 4997675"/>
              <a:gd name="connsiteY515" fmla="*/ 2106562 h 4416208"/>
              <a:gd name="connsiteX516" fmla="*/ 3775829 w 4997675"/>
              <a:gd name="connsiteY516" fmla="*/ 2075545 h 4416208"/>
              <a:gd name="connsiteX517" fmla="*/ 3780528 w 4997675"/>
              <a:gd name="connsiteY517" fmla="*/ 2046027 h 4416208"/>
              <a:gd name="connsiteX518" fmla="*/ 3786491 w 4997675"/>
              <a:gd name="connsiteY518" fmla="*/ 2018057 h 4416208"/>
              <a:gd name="connsiteX519" fmla="*/ 3793797 w 4997675"/>
              <a:gd name="connsiteY519" fmla="*/ 1991684 h 4416208"/>
              <a:gd name="connsiteX520" fmla="*/ 3802529 w 4997675"/>
              <a:gd name="connsiteY520" fmla="*/ 1966956 h 4416208"/>
              <a:gd name="connsiteX521" fmla="*/ 3812765 w 4997675"/>
              <a:gd name="connsiteY521" fmla="*/ 1943925 h 4416208"/>
              <a:gd name="connsiteX522" fmla="*/ 3824585 w 4997675"/>
              <a:gd name="connsiteY522" fmla="*/ 1922638 h 4416208"/>
              <a:gd name="connsiteX523" fmla="*/ 3838071 w 4997675"/>
              <a:gd name="connsiteY523" fmla="*/ 1903144 h 4416208"/>
              <a:gd name="connsiteX524" fmla="*/ 3853303 w 4997675"/>
              <a:gd name="connsiteY524" fmla="*/ 1885494 h 4416208"/>
              <a:gd name="connsiteX525" fmla="*/ 3870360 w 4997675"/>
              <a:gd name="connsiteY525" fmla="*/ 1869736 h 4416208"/>
              <a:gd name="connsiteX526" fmla="*/ 3889323 w 4997675"/>
              <a:gd name="connsiteY526" fmla="*/ 1855920 h 4416208"/>
              <a:gd name="connsiteX527" fmla="*/ 3910272 w 4997675"/>
              <a:gd name="connsiteY527" fmla="*/ 1844094 h 4416208"/>
              <a:gd name="connsiteX528" fmla="*/ 3933287 w 4997675"/>
              <a:gd name="connsiteY528" fmla="*/ 1834308 h 4416208"/>
              <a:gd name="connsiteX529" fmla="*/ 3958449 w 4997675"/>
              <a:gd name="connsiteY529" fmla="*/ 1826611 h 4416208"/>
              <a:gd name="connsiteX530" fmla="*/ 3985838 w 4997675"/>
              <a:gd name="connsiteY530" fmla="*/ 1821052 h 4416208"/>
              <a:gd name="connsiteX531" fmla="*/ 4015534 w 4997675"/>
              <a:gd name="connsiteY531" fmla="*/ 1817681 h 4416208"/>
              <a:gd name="connsiteX532" fmla="*/ 3372436 w 4997675"/>
              <a:gd name="connsiteY532" fmla="*/ 1816547 h 4416208"/>
              <a:gd name="connsiteX533" fmla="*/ 3404519 w 4997675"/>
              <a:gd name="connsiteY533" fmla="*/ 1817681 h 4416208"/>
              <a:gd name="connsiteX534" fmla="*/ 3434214 w 4997675"/>
              <a:gd name="connsiteY534" fmla="*/ 1821052 h 4416208"/>
              <a:gd name="connsiteX535" fmla="*/ 3461603 w 4997675"/>
              <a:gd name="connsiteY535" fmla="*/ 1826611 h 4416208"/>
              <a:gd name="connsiteX536" fmla="*/ 3486765 w 4997675"/>
              <a:gd name="connsiteY536" fmla="*/ 1834308 h 4416208"/>
              <a:gd name="connsiteX537" fmla="*/ 3509781 w 4997675"/>
              <a:gd name="connsiteY537" fmla="*/ 1844094 h 4416208"/>
              <a:gd name="connsiteX538" fmla="*/ 3530730 w 4997675"/>
              <a:gd name="connsiteY538" fmla="*/ 1855920 h 4416208"/>
              <a:gd name="connsiteX539" fmla="*/ 3549692 w 4997675"/>
              <a:gd name="connsiteY539" fmla="*/ 1869736 h 4416208"/>
              <a:gd name="connsiteX540" fmla="*/ 3566749 w 4997675"/>
              <a:gd name="connsiteY540" fmla="*/ 1885494 h 4416208"/>
              <a:gd name="connsiteX541" fmla="*/ 3581981 w 4997675"/>
              <a:gd name="connsiteY541" fmla="*/ 1903144 h 4416208"/>
              <a:gd name="connsiteX542" fmla="*/ 3595467 w 4997675"/>
              <a:gd name="connsiteY542" fmla="*/ 1922638 h 4416208"/>
              <a:gd name="connsiteX543" fmla="*/ 3607288 w 4997675"/>
              <a:gd name="connsiteY543" fmla="*/ 1943925 h 4416208"/>
              <a:gd name="connsiteX544" fmla="*/ 3617524 w 4997675"/>
              <a:gd name="connsiteY544" fmla="*/ 1966956 h 4416208"/>
              <a:gd name="connsiteX545" fmla="*/ 3626255 w 4997675"/>
              <a:gd name="connsiteY545" fmla="*/ 1991684 h 4416208"/>
              <a:gd name="connsiteX546" fmla="*/ 3633562 w 4997675"/>
              <a:gd name="connsiteY546" fmla="*/ 2018057 h 4416208"/>
              <a:gd name="connsiteX547" fmla="*/ 3639525 w 4997675"/>
              <a:gd name="connsiteY547" fmla="*/ 2046027 h 4416208"/>
              <a:gd name="connsiteX548" fmla="*/ 3644223 w 4997675"/>
              <a:gd name="connsiteY548" fmla="*/ 2075545 h 4416208"/>
              <a:gd name="connsiteX549" fmla="*/ 3647738 w 4997675"/>
              <a:gd name="connsiteY549" fmla="*/ 2106562 h 4416208"/>
              <a:gd name="connsiteX550" fmla="*/ 3650149 w 4997675"/>
              <a:gd name="connsiteY550" fmla="*/ 2139029 h 4416208"/>
              <a:gd name="connsiteX551" fmla="*/ 3651537 w 4997675"/>
              <a:gd name="connsiteY551" fmla="*/ 2172895 h 4416208"/>
              <a:gd name="connsiteX552" fmla="*/ 3651982 w 4997675"/>
              <a:gd name="connsiteY552" fmla="*/ 2208113 h 4416208"/>
              <a:gd name="connsiteX553" fmla="*/ 3651559 w 4997675"/>
              <a:gd name="connsiteY553" fmla="*/ 2243481 h 4416208"/>
              <a:gd name="connsiteX554" fmla="*/ 3650231 w 4997675"/>
              <a:gd name="connsiteY554" fmla="*/ 2277499 h 4416208"/>
              <a:gd name="connsiteX555" fmla="*/ 3647912 w 4997675"/>
              <a:gd name="connsiteY555" fmla="*/ 2310114 h 4416208"/>
              <a:gd name="connsiteX556" fmla="*/ 3644514 w 4997675"/>
              <a:gd name="connsiteY556" fmla="*/ 2341278 h 4416208"/>
              <a:gd name="connsiteX557" fmla="*/ 3639951 w 4997675"/>
              <a:gd name="connsiteY557" fmla="*/ 2370939 h 4416208"/>
              <a:gd name="connsiteX558" fmla="*/ 3634134 w 4997675"/>
              <a:gd name="connsiteY558" fmla="*/ 2399050 h 4416208"/>
              <a:gd name="connsiteX559" fmla="*/ 3626978 w 4997675"/>
              <a:gd name="connsiteY559" fmla="*/ 2425558 h 4416208"/>
              <a:gd name="connsiteX560" fmla="*/ 3618396 w 4997675"/>
              <a:gd name="connsiteY560" fmla="*/ 2450416 h 4416208"/>
              <a:gd name="connsiteX561" fmla="*/ 3608300 w 4997675"/>
              <a:gd name="connsiteY561" fmla="*/ 2473571 h 4416208"/>
              <a:gd name="connsiteX562" fmla="*/ 3596603 w 4997675"/>
              <a:gd name="connsiteY562" fmla="*/ 2494976 h 4416208"/>
              <a:gd name="connsiteX563" fmla="*/ 3583218 w 4997675"/>
              <a:gd name="connsiteY563" fmla="*/ 2514578 h 4416208"/>
              <a:gd name="connsiteX564" fmla="*/ 3568058 w 4997675"/>
              <a:gd name="connsiteY564" fmla="*/ 2532329 h 4416208"/>
              <a:gd name="connsiteX565" fmla="*/ 3551036 w 4997675"/>
              <a:gd name="connsiteY565" fmla="*/ 2548180 h 4416208"/>
              <a:gd name="connsiteX566" fmla="*/ 3532065 w 4997675"/>
              <a:gd name="connsiteY566" fmla="*/ 2562078 h 4416208"/>
              <a:gd name="connsiteX567" fmla="*/ 3511058 w 4997675"/>
              <a:gd name="connsiteY567" fmla="*/ 2573976 h 4416208"/>
              <a:gd name="connsiteX568" fmla="*/ 3487928 w 4997675"/>
              <a:gd name="connsiteY568" fmla="*/ 2583822 h 4416208"/>
              <a:gd name="connsiteX569" fmla="*/ 3462587 w 4997675"/>
              <a:gd name="connsiteY569" fmla="*/ 2591568 h 4416208"/>
              <a:gd name="connsiteX570" fmla="*/ 3434950 w 4997675"/>
              <a:gd name="connsiteY570" fmla="*/ 2597162 h 4416208"/>
              <a:gd name="connsiteX571" fmla="*/ 3404929 w 4997675"/>
              <a:gd name="connsiteY571" fmla="*/ 2600555 h 4416208"/>
              <a:gd name="connsiteX572" fmla="*/ 3372436 w 4997675"/>
              <a:gd name="connsiteY572" fmla="*/ 2601697 h 4416208"/>
              <a:gd name="connsiteX573" fmla="*/ 3372436 w 4997675"/>
              <a:gd name="connsiteY573" fmla="*/ 2543165 h 4416208"/>
              <a:gd name="connsiteX574" fmla="*/ 3402473 w 4997675"/>
              <a:gd name="connsiteY574" fmla="*/ 2541815 h 4416208"/>
              <a:gd name="connsiteX575" fmla="*/ 3429629 w 4997675"/>
              <a:gd name="connsiteY575" fmla="*/ 2537812 h 4416208"/>
              <a:gd name="connsiteX576" fmla="*/ 3454042 w 4997675"/>
              <a:gd name="connsiteY576" fmla="*/ 2531229 h 4416208"/>
              <a:gd name="connsiteX577" fmla="*/ 3475848 w 4997675"/>
              <a:gd name="connsiteY577" fmla="*/ 2522137 h 4416208"/>
              <a:gd name="connsiteX578" fmla="*/ 3512187 w 4997675"/>
              <a:gd name="connsiteY578" fmla="*/ 2496710 h 4416208"/>
              <a:gd name="connsiteX579" fmla="*/ 3539742 w 4997675"/>
              <a:gd name="connsiteY579" fmla="*/ 2462104 h 4416208"/>
              <a:gd name="connsiteX580" fmla="*/ 3550566 w 4997675"/>
              <a:gd name="connsiteY580" fmla="*/ 2441537 h 4416208"/>
              <a:gd name="connsiteX581" fmla="*/ 3559606 w 4997675"/>
              <a:gd name="connsiteY581" fmla="*/ 2418890 h 4416208"/>
              <a:gd name="connsiteX582" fmla="*/ 3566995 w 4997675"/>
              <a:gd name="connsiteY582" fmla="*/ 2394234 h 4416208"/>
              <a:gd name="connsiteX583" fmla="*/ 3572873 w 4997675"/>
              <a:gd name="connsiteY583" fmla="*/ 2367640 h 4416208"/>
              <a:gd name="connsiteX584" fmla="*/ 3577375 w 4997675"/>
              <a:gd name="connsiteY584" fmla="*/ 2339181 h 4416208"/>
              <a:gd name="connsiteX585" fmla="*/ 3580639 w 4997675"/>
              <a:gd name="connsiteY585" fmla="*/ 2308927 h 4416208"/>
              <a:gd name="connsiteX586" fmla="*/ 3582801 w 4997675"/>
              <a:gd name="connsiteY586" fmla="*/ 2276950 h 4416208"/>
              <a:gd name="connsiteX587" fmla="*/ 3583997 w 4997675"/>
              <a:gd name="connsiteY587" fmla="*/ 2243321 h 4416208"/>
              <a:gd name="connsiteX588" fmla="*/ 3584366 w 4997675"/>
              <a:gd name="connsiteY588" fmla="*/ 2208113 h 4416208"/>
              <a:gd name="connsiteX589" fmla="*/ 3583978 w 4997675"/>
              <a:gd name="connsiteY589" fmla="*/ 2173250 h 4416208"/>
              <a:gd name="connsiteX590" fmla="*/ 3582727 w 4997675"/>
              <a:gd name="connsiteY590" fmla="*/ 2139946 h 4416208"/>
              <a:gd name="connsiteX591" fmla="*/ 3580484 w 4997675"/>
              <a:gd name="connsiteY591" fmla="*/ 2108273 h 4416208"/>
              <a:gd name="connsiteX592" fmla="*/ 3577119 w 4997675"/>
              <a:gd name="connsiteY592" fmla="*/ 2078302 h 4416208"/>
              <a:gd name="connsiteX593" fmla="*/ 3572503 w 4997675"/>
              <a:gd name="connsiteY593" fmla="*/ 2050104 h 4416208"/>
              <a:gd name="connsiteX594" fmla="*/ 3566508 w 4997675"/>
              <a:gd name="connsiteY594" fmla="*/ 2023752 h 4416208"/>
              <a:gd name="connsiteX595" fmla="*/ 3559002 w 4997675"/>
              <a:gd name="connsiteY595" fmla="*/ 1999316 h 4416208"/>
              <a:gd name="connsiteX596" fmla="*/ 3549857 w 4997675"/>
              <a:gd name="connsiteY596" fmla="*/ 1976868 h 4416208"/>
              <a:gd name="connsiteX597" fmla="*/ 3538943 w 4997675"/>
              <a:gd name="connsiteY597" fmla="*/ 1956479 h 4416208"/>
              <a:gd name="connsiteX598" fmla="*/ 3511293 w 4997675"/>
              <a:gd name="connsiteY598" fmla="*/ 1922166 h 4416208"/>
              <a:gd name="connsiteX599" fmla="*/ 3475015 w 4997675"/>
              <a:gd name="connsiteY599" fmla="*/ 1896949 h 4416208"/>
              <a:gd name="connsiteX600" fmla="*/ 3453317 w 4997675"/>
              <a:gd name="connsiteY600" fmla="*/ 1887930 h 4416208"/>
              <a:gd name="connsiteX601" fmla="*/ 3429074 w 4997675"/>
              <a:gd name="connsiteY601" fmla="*/ 1881399 h 4416208"/>
              <a:gd name="connsiteX602" fmla="*/ 3402157 w 4997675"/>
              <a:gd name="connsiteY602" fmla="*/ 1877428 h 4416208"/>
              <a:gd name="connsiteX603" fmla="*/ 3372436 w 4997675"/>
              <a:gd name="connsiteY603" fmla="*/ 1876089 h 4416208"/>
              <a:gd name="connsiteX604" fmla="*/ 3059949 w 4997675"/>
              <a:gd name="connsiteY604" fmla="*/ 1816547 h 4416208"/>
              <a:gd name="connsiteX605" fmla="*/ 3059949 w 4997675"/>
              <a:gd name="connsiteY605" fmla="*/ 1876089 h 4416208"/>
              <a:gd name="connsiteX606" fmla="*/ 3030395 w 4997675"/>
              <a:gd name="connsiteY606" fmla="*/ 1877428 h 4416208"/>
              <a:gd name="connsiteX607" fmla="*/ 3003626 w 4997675"/>
              <a:gd name="connsiteY607" fmla="*/ 1881399 h 4416208"/>
              <a:gd name="connsiteX608" fmla="*/ 2979513 w 4997675"/>
              <a:gd name="connsiteY608" fmla="*/ 1887930 h 4416208"/>
              <a:gd name="connsiteX609" fmla="*/ 2957928 w 4997675"/>
              <a:gd name="connsiteY609" fmla="*/ 1896949 h 4416208"/>
              <a:gd name="connsiteX610" fmla="*/ 2921828 w 4997675"/>
              <a:gd name="connsiteY610" fmla="*/ 1922166 h 4416208"/>
              <a:gd name="connsiteX611" fmla="*/ 2894301 w 4997675"/>
              <a:gd name="connsiteY611" fmla="*/ 1956479 h 4416208"/>
              <a:gd name="connsiteX612" fmla="*/ 2883432 w 4997675"/>
              <a:gd name="connsiteY612" fmla="*/ 1976868 h 4416208"/>
              <a:gd name="connsiteX613" fmla="*/ 2874322 w 4997675"/>
              <a:gd name="connsiteY613" fmla="*/ 1999316 h 4416208"/>
              <a:gd name="connsiteX614" fmla="*/ 2866842 w 4997675"/>
              <a:gd name="connsiteY614" fmla="*/ 2023752 h 4416208"/>
              <a:gd name="connsiteX615" fmla="*/ 2860864 w 4997675"/>
              <a:gd name="connsiteY615" fmla="*/ 2050104 h 4416208"/>
              <a:gd name="connsiteX616" fmla="*/ 2856262 w 4997675"/>
              <a:gd name="connsiteY616" fmla="*/ 2078302 h 4416208"/>
              <a:gd name="connsiteX617" fmla="*/ 2852905 w 4997675"/>
              <a:gd name="connsiteY617" fmla="*/ 2108273 h 4416208"/>
              <a:gd name="connsiteX618" fmla="*/ 2850665 w 4997675"/>
              <a:gd name="connsiteY618" fmla="*/ 2139946 h 4416208"/>
              <a:gd name="connsiteX619" fmla="*/ 2849415 w 4997675"/>
              <a:gd name="connsiteY619" fmla="*/ 2173250 h 4416208"/>
              <a:gd name="connsiteX620" fmla="*/ 2849027 w 4997675"/>
              <a:gd name="connsiteY620" fmla="*/ 2208113 h 4416208"/>
              <a:gd name="connsiteX621" fmla="*/ 2849405 w 4997675"/>
              <a:gd name="connsiteY621" fmla="*/ 2243321 h 4416208"/>
              <a:gd name="connsiteX622" fmla="*/ 2850628 w 4997675"/>
              <a:gd name="connsiteY622" fmla="*/ 2276950 h 4416208"/>
              <a:gd name="connsiteX623" fmla="*/ 2852827 w 4997675"/>
              <a:gd name="connsiteY623" fmla="*/ 2308927 h 4416208"/>
              <a:gd name="connsiteX624" fmla="*/ 2856133 w 4997675"/>
              <a:gd name="connsiteY624" fmla="*/ 2339181 h 4416208"/>
              <a:gd name="connsiteX625" fmla="*/ 2860680 w 4997675"/>
              <a:gd name="connsiteY625" fmla="*/ 2367640 h 4416208"/>
              <a:gd name="connsiteX626" fmla="*/ 2866598 w 4997675"/>
              <a:gd name="connsiteY626" fmla="*/ 2394234 h 4416208"/>
              <a:gd name="connsiteX627" fmla="*/ 2874020 w 4997675"/>
              <a:gd name="connsiteY627" fmla="*/ 2418890 h 4416208"/>
              <a:gd name="connsiteX628" fmla="*/ 2883077 w 4997675"/>
              <a:gd name="connsiteY628" fmla="*/ 2441537 h 4416208"/>
              <a:gd name="connsiteX629" fmla="*/ 2893902 w 4997675"/>
              <a:gd name="connsiteY629" fmla="*/ 2462104 h 4416208"/>
              <a:gd name="connsiteX630" fmla="*/ 2921381 w 4997675"/>
              <a:gd name="connsiteY630" fmla="*/ 2496710 h 4416208"/>
              <a:gd name="connsiteX631" fmla="*/ 2957511 w 4997675"/>
              <a:gd name="connsiteY631" fmla="*/ 2522137 h 4416208"/>
              <a:gd name="connsiteX632" fmla="*/ 2979151 w 4997675"/>
              <a:gd name="connsiteY632" fmla="*/ 2531229 h 4416208"/>
              <a:gd name="connsiteX633" fmla="*/ 3003349 w 4997675"/>
              <a:gd name="connsiteY633" fmla="*/ 2537812 h 4416208"/>
              <a:gd name="connsiteX634" fmla="*/ 3030237 w 4997675"/>
              <a:gd name="connsiteY634" fmla="*/ 2541815 h 4416208"/>
              <a:gd name="connsiteX635" fmla="*/ 3059949 w 4997675"/>
              <a:gd name="connsiteY635" fmla="*/ 2543165 h 4416208"/>
              <a:gd name="connsiteX636" fmla="*/ 3059949 w 4997675"/>
              <a:gd name="connsiteY636" fmla="*/ 2601697 h 4416208"/>
              <a:gd name="connsiteX637" fmla="*/ 3027592 w 4997675"/>
              <a:gd name="connsiteY637" fmla="*/ 2600555 h 4416208"/>
              <a:gd name="connsiteX638" fmla="*/ 2997679 w 4997675"/>
              <a:gd name="connsiteY638" fmla="*/ 2597162 h 4416208"/>
              <a:gd name="connsiteX639" fmla="*/ 2970125 w 4997675"/>
              <a:gd name="connsiteY639" fmla="*/ 2591568 h 4416208"/>
              <a:gd name="connsiteX640" fmla="*/ 2944845 w 4997675"/>
              <a:gd name="connsiteY640" fmla="*/ 2583822 h 4416208"/>
              <a:gd name="connsiteX641" fmla="*/ 2921752 w 4997675"/>
              <a:gd name="connsiteY641" fmla="*/ 2573976 h 4416208"/>
              <a:gd name="connsiteX642" fmla="*/ 2900765 w 4997675"/>
              <a:gd name="connsiteY642" fmla="*/ 2562078 h 4416208"/>
              <a:gd name="connsiteX643" fmla="*/ 2881797 w 4997675"/>
              <a:gd name="connsiteY643" fmla="*/ 2548180 h 4416208"/>
              <a:gd name="connsiteX644" fmla="*/ 2864763 w 4997675"/>
              <a:gd name="connsiteY644" fmla="*/ 2532329 h 4416208"/>
              <a:gd name="connsiteX645" fmla="*/ 2849579 w 4997675"/>
              <a:gd name="connsiteY645" fmla="*/ 2514578 h 4416208"/>
              <a:gd name="connsiteX646" fmla="*/ 2836160 w 4997675"/>
              <a:gd name="connsiteY646" fmla="*/ 2494976 h 4416208"/>
              <a:gd name="connsiteX647" fmla="*/ 2824422 w 4997675"/>
              <a:gd name="connsiteY647" fmla="*/ 2473571 h 4416208"/>
              <a:gd name="connsiteX648" fmla="*/ 2814279 w 4997675"/>
              <a:gd name="connsiteY648" fmla="*/ 2450416 h 4416208"/>
              <a:gd name="connsiteX649" fmla="*/ 2805647 w 4997675"/>
              <a:gd name="connsiteY649" fmla="*/ 2425558 h 4416208"/>
              <a:gd name="connsiteX650" fmla="*/ 2798440 w 4997675"/>
              <a:gd name="connsiteY650" fmla="*/ 2399050 h 4416208"/>
              <a:gd name="connsiteX651" fmla="*/ 2792576 w 4997675"/>
              <a:gd name="connsiteY651" fmla="*/ 2370939 h 4416208"/>
              <a:gd name="connsiteX652" fmla="*/ 2787967 w 4997675"/>
              <a:gd name="connsiteY652" fmla="*/ 2341278 h 4416208"/>
              <a:gd name="connsiteX653" fmla="*/ 2784531 w 4997675"/>
              <a:gd name="connsiteY653" fmla="*/ 2310114 h 4416208"/>
              <a:gd name="connsiteX654" fmla="*/ 2782181 w 4997675"/>
              <a:gd name="connsiteY654" fmla="*/ 2277499 h 4416208"/>
              <a:gd name="connsiteX655" fmla="*/ 2780833 w 4997675"/>
              <a:gd name="connsiteY655" fmla="*/ 2243481 h 4416208"/>
              <a:gd name="connsiteX656" fmla="*/ 2780403 w 4997675"/>
              <a:gd name="connsiteY656" fmla="*/ 2208113 h 4416208"/>
              <a:gd name="connsiteX657" fmla="*/ 2780847 w 4997675"/>
              <a:gd name="connsiteY657" fmla="*/ 2172895 h 4416208"/>
              <a:gd name="connsiteX658" fmla="*/ 2782235 w 4997675"/>
              <a:gd name="connsiteY658" fmla="*/ 2139029 h 4416208"/>
              <a:gd name="connsiteX659" fmla="*/ 2784647 w 4997675"/>
              <a:gd name="connsiteY659" fmla="*/ 2106562 h 4416208"/>
              <a:gd name="connsiteX660" fmla="*/ 2788161 w 4997675"/>
              <a:gd name="connsiteY660" fmla="*/ 2075545 h 4416208"/>
              <a:gd name="connsiteX661" fmla="*/ 2792860 w 4997675"/>
              <a:gd name="connsiteY661" fmla="*/ 2046027 h 4416208"/>
              <a:gd name="connsiteX662" fmla="*/ 2798822 w 4997675"/>
              <a:gd name="connsiteY662" fmla="*/ 2018057 h 4416208"/>
              <a:gd name="connsiteX663" fmla="*/ 2806129 w 4997675"/>
              <a:gd name="connsiteY663" fmla="*/ 1991684 h 4416208"/>
              <a:gd name="connsiteX664" fmla="*/ 2814860 w 4997675"/>
              <a:gd name="connsiteY664" fmla="*/ 1966956 h 4416208"/>
              <a:gd name="connsiteX665" fmla="*/ 2825096 w 4997675"/>
              <a:gd name="connsiteY665" fmla="*/ 1943925 h 4416208"/>
              <a:gd name="connsiteX666" fmla="*/ 2836917 w 4997675"/>
              <a:gd name="connsiteY666" fmla="*/ 1922638 h 4416208"/>
              <a:gd name="connsiteX667" fmla="*/ 2850403 w 4997675"/>
              <a:gd name="connsiteY667" fmla="*/ 1903144 h 4416208"/>
              <a:gd name="connsiteX668" fmla="*/ 2865635 w 4997675"/>
              <a:gd name="connsiteY668" fmla="*/ 1885494 h 4416208"/>
              <a:gd name="connsiteX669" fmla="*/ 2882692 w 4997675"/>
              <a:gd name="connsiteY669" fmla="*/ 1869736 h 4416208"/>
              <a:gd name="connsiteX670" fmla="*/ 2901655 w 4997675"/>
              <a:gd name="connsiteY670" fmla="*/ 1855920 h 4416208"/>
              <a:gd name="connsiteX671" fmla="*/ 2922604 w 4997675"/>
              <a:gd name="connsiteY671" fmla="*/ 1844094 h 4416208"/>
              <a:gd name="connsiteX672" fmla="*/ 2945620 w 4997675"/>
              <a:gd name="connsiteY672" fmla="*/ 1834308 h 4416208"/>
              <a:gd name="connsiteX673" fmla="*/ 2970781 w 4997675"/>
              <a:gd name="connsiteY673" fmla="*/ 1826611 h 4416208"/>
              <a:gd name="connsiteX674" fmla="*/ 2998170 w 4997675"/>
              <a:gd name="connsiteY674" fmla="*/ 1821052 h 4416208"/>
              <a:gd name="connsiteX675" fmla="*/ 3027866 w 4997675"/>
              <a:gd name="connsiteY675" fmla="*/ 1817681 h 4416208"/>
              <a:gd name="connsiteX676" fmla="*/ 536490 w 4997675"/>
              <a:gd name="connsiteY676" fmla="*/ 1816547 h 4416208"/>
              <a:gd name="connsiteX677" fmla="*/ 536490 w 4997675"/>
              <a:gd name="connsiteY677" fmla="*/ 1876089 h 4416208"/>
              <a:gd name="connsiteX678" fmla="*/ 506936 w 4997675"/>
              <a:gd name="connsiteY678" fmla="*/ 1877428 h 4416208"/>
              <a:gd name="connsiteX679" fmla="*/ 480166 w 4997675"/>
              <a:gd name="connsiteY679" fmla="*/ 1881399 h 4416208"/>
              <a:gd name="connsiteX680" fmla="*/ 456054 w 4997675"/>
              <a:gd name="connsiteY680" fmla="*/ 1887930 h 4416208"/>
              <a:gd name="connsiteX681" fmla="*/ 434468 w 4997675"/>
              <a:gd name="connsiteY681" fmla="*/ 1896949 h 4416208"/>
              <a:gd name="connsiteX682" fmla="*/ 398368 w 4997675"/>
              <a:gd name="connsiteY682" fmla="*/ 1922166 h 4416208"/>
              <a:gd name="connsiteX683" fmla="*/ 370840 w 4997675"/>
              <a:gd name="connsiteY683" fmla="*/ 1956479 h 4416208"/>
              <a:gd name="connsiteX684" fmla="*/ 359971 w 4997675"/>
              <a:gd name="connsiteY684" fmla="*/ 1976868 h 4416208"/>
              <a:gd name="connsiteX685" fmla="*/ 350861 w 4997675"/>
              <a:gd name="connsiteY685" fmla="*/ 1999316 h 4416208"/>
              <a:gd name="connsiteX686" fmla="*/ 343382 w 4997675"/>
              <a:gd name="connsiteY686" fmla="*/ 2023752 h 4416208"/>
              <a:gd name="connsiteX687" fmla="*/ 337404 w 4997675"/>
              <a:gd name="connsiteY687" fmla="*/ 2050104 h 4416208"/>
              <a:gd name="connsiteX688" fmla="*/ 332801 w 4997675"/>
              <a:gd name="connsiteY688" fmla="*/ 2078302 h 4416208"/>
              <a:gd name="connsiteX689" fmla="*/ 329444 w 4997675"/>
              <a:gd name="connsiteY689" fmla="*/ 2108273 h 4416208"/>
              <a:gd name="connsiteX690" fmla="*/ 327205 w 4997675"/>
              <a:gd name="connsiteY690" fmla="*/ 2139946 h 4416208"/>
              <a:gd name="connsiteX691" fmla="*/ 325955 w 4997675"/>
              <a:gd name="connsiteY691" fmla="*/ 2173250 h 4416208"/>
              <a:gd name="connsiteX692" fmla="*/ 325567 w 4997675"/>
              <a:gd name="connsiteY692" fmla="*/ 2208113 h 4416208"/>
              <a:gd name="connsiteX693" fmla="*/ 325946 w 4997675"/>
              <a:gd name="connsiteY693" fmla="*/ 2243321 h 4416208"/>
              <a:gd name="connsiteX694" fmla="*/ 327168 w 4997675"/>
              <a:gd name="connsiteY694" fmla="*/ 2276950 h 4416208"/>
              <a:gd name="connsiteX695" fmla="*/ 329367 w 4997675"/>
              <a:gd name="connsiteY695" fmla="*/ 2308927 h 4416208"/>
              <a:gd name="connsiteX696" fmla="*/ 332673 w 4997675"/>
              <a:gd name="connsiteY696" fmla="*/ 2339181 h 4416208"/>
              <a:gd name="connsiteX697" fmla="*/ 337220 w 4997675"/>
              <a:gd name="connsiteY697" fmla="*/ 2367640 h 4416208"/>
              <a:gd name="connsiteX698" fmla="*/ 343138 w 4997675"/>
              <a:gd name="connsiteY698" fmla="*/ 2394234 h 4416208"/>
              <a:gd name="connsiteX699" fmla="*/ 350560 w 4997675"/>
              <a:gd name="connsiteY699" fmla="*/ 2418890 h 4416208"/>
              <a:gd name="connsiteX700" fmla="*/ 359617 w 4997675"/>
              <a:gd name="connsiteY700" fmla="*/ 2441537 h 4416208"/>
              <a:gd name="connsiteX701" fmla="*/ 370442 w 4997675"/>
              <a:gd name="connsiteY701" fmla="*/ 2462104 h 4416208"/>
              <a:gd name="connsiteX702" fmla="*/ 397921 w 4997675"/>
              <a:gd name="connsiteY702" fmla="*/ 2496710 h 4416208"/>
              <a:gd name="connsiteX703" fmla="*/ 434052 w 4997675"/>
              <a:gd name="connsiteY703" fmla="*/ 2522137 h 4416208"/>
              <a:gd name="connsiteX704" fmla="*/ 455691 w 4997675"/>
              <a:gd name="connsiteY704" fmla="*/ 2531229 h 4416208"/>
              <a:gd name="connsiteX705" fmla="*/ 479890 w 4997675"/>
              <a:gd name="connsiteY705" fmla="*/ 2537812 h 4416208"/>
              <a:gd name="connsiteX706" fmla="*/ 506778 w 4997675"/>
              <a:gd name="connsiteY706" fmla="*/ 2541815 h 4416208"/>
              <a:gd name="connsiteX707" fmla="*/ 536490 w 4997675"/>
              <a:gd name="connsiteY707" fmla="*/ 2543165 h 4416208"/>
              <a:gd name="connsiteX708" fmla="*/ 536490 w 4997675"/>
              <a:gd name="connsiteY708" fmla="*/ 2601697 h 4416208"/>
              <a:gd name="connsiteX709" fmla="*/ 504134 w 4997675"/>
              <a:gd name="connsiteY709" fmla="*/ 2600555 h 4416208"/>
              <a:gd name="connsiteX710" fmla="*/ 474220 w 4997675"/>
              <a:gd name="connsiteY710" fmla="*/ 2597162 h 4416208"/>
              <a:gd name="connsiteX711" fmla="*/ 446666 w 4997675"/>
              <a:gd name="connsiteY711" fmla="*/ 2591568 h 4416208"/>
              <a:gd name="connsiteX712" fmla="*/ 421385 w 4997675"/>
              <a:gd name="connsiteY712" fmla="*/ 2583822 h 4416208"/>
              <a:gd name="connsiteX713" fmla="*/ 398293 w 4997675"/>
              <a:gd name="connsiteY713" fmla="*/ 2573976 h 4416208"/>
              <a:gd name="connsiteX714" fmla="*/ 377305 w 4997675"/>
              <a:gd name="connsiteY714" fmla="*/ 2562078 h 4416208"/>
              <a:gd name="connsiteX715" fmla="*/ 358337 w 4997675"/>
              <a:gd name="connsiteY715" fmla="*/ 2548180 h 4416208"/>
              <a:gd name="connsiteX716" fmla="*/ 341303 w 4997675"/>
              <a:gd name="connsiteY716" fmla="*/ 2532329 h 4416208"/>
              <a:gd name="connsiteX717" fmla="*/ 326119 w 4997675"/>
              <a:gd name="connsiteY717" fmla="*/ 2514578 h 4416208"/>
              <a:gd name="connsiteX718" fmla="*/ 312701 w 4997675"/>
              <a:gd name="connsiteY718" fmla="*/ 2494976 h 4416208"/>
              <a:gd name="connsiteX719" fmla="*/ 300962 w 4997675"/>
              <a:gd name="connsiteY719" fmla="*/ 2473571 h 4416208"/>
              <a:gd name="connsiteX720" fmla="*/ 290820 w 4997675"/>
              <a:gd name="connsiteY720" fmla="*/ 2450416 h 4416208"/>
              <a:gd name="connsiteX721" fmla="*/ 282187 w 4997675"/>
              <a:gd name="connsiteY721" fmla="*/ 2425558 h 4416208"/>
              <a:gd name="connsiteX722" fmla="*/ 274981 w 4997675"/>
              <a:gd name="connsiteY722" fmla="*/ 2399050 h 4416208"/>
              <a:gd name="connsiteX723" fmla="*/ 269116 w 4997675"/>
              <a:gd name="connsiteY723" fmla="*/ 2370939 h 4416208"/>
              <a:gd name="connsiteX724" fmla="*/ 264508 w 4997675"/>
              <a:gd name="connsiteY724" fmla="*/ 2341278 h 4416208"/>
              <a:gd name="connsiteX725" fmla="*/ 261071 w 4997675"/>
              <a:gd name="connsiteY725" fmla="*/ 2310114 h 4416208"/>
              <a:gd name="connsiteX726" fmla="*/ 258721 w 4997675"/>
              <a:gd name="connsiteY726" fmla="*/ 2277499 h 4416208"/>
              <a:gd name="connsiteX727" fmla="*/ 257373 w 4997675"/>
              <a:gd name="connsiteY727" fmla="*/ 2243481 h 4416208"/>
              <a:gd name="connsiteX728" fmla="*/ 256943 w 4997675"/>
              <a:gd name="connsiteY728" fmla="*/ 2208113 h 4416208"/>
              <a:gd name="connsiteX729" fmla="*/ 257387 w 4997675"/>
              <a:gd name="connsiteY729" fmla="*/ 2172895 h 4416208"/>
              <a:gd name="connsiteX730" fmla="*/ 258775 w 4997675"/>
              <a:gd name="connsiteY730" fmla="*/ 2139029 h 4416208"/>
              <a:gd name="connsiteX731" fmla="*/ 261187 w 4997675"/>
              <a:gd name="connsiteY731" fmla="*/ 2106562 h 4416208"/>
              <a:gd name="connsiteX732" fmla="*/ 264701 w 4997675"/>
              <a:gd name="connsiteY732" fmla="*/ 2075545 h 4416208"/>
              <a:gd name="connsiteX733" fmla="*/ 269400 w 4997675"/>
              <a:gd name="connsiteY733" fmla="*/ 2046027 h 4416208"/>
              <a:gd name="connsiteX734" fmla="*/ 275363 w 4997675"/>
              <a:gd name="connsiteY734" fmla="*/ 2018057 h 4416208"/>
              <a:gd name="connsiteX735" fmla="*/ 282669 w 4997675"/>
              <a:gd name="connsiteY735" fmla="*/ 1991684 h 4416208"/>
              <a:gd name="connsiteX736" fmla="*/ 291400 w 4997675"/>
              <a:gd name="connsiteY736" fmla="*/ 1966956 h 4416208"/>
              <a:gd name="connsiteX737" fmla="*/ 301637 w 4997675"/>
              <a:gd name="connsiteY737" fmla="*/ 1943925 h 4416208"/>
              <a:gd name="connsiteX738" fmla="*/ 313457 w 4997675"/>
              <a:gd name="connsiteY738" fmla="*/ 1922638 h 4416208"/>
              <a:gd name="connsiteX739" fmla="*/ 326943 w 4997675"/>
              <a:gd name="connsiteY739" fmla="*/ 1903144 h 4416208"/>
              <a:gd name="connsiteX740" fmla="*/ 342175 w 4997675"/>
              <a:gd name="connsiteY740" fmla="*/ 1885494 h 4416208"/>
              <a:gd name="connsiteX741" fmla="*/ 359233 w 4997675"/>
              <a:gd name="connsiteY741" fmla="*/ 1869736 h 4416208"/>
              <a:gd name="connsiteX742" fmla="*/ 378195 w 4997675"/>
              <a:gd name="connsiteY742" fmla="*/ 1855920 h 4416208"/>
              <a:gd name="connsiteX743" fmla="*/ 399144 w 4997675"/>
              <a:gd name="connsiteY743" fmla="*/ 1844094 h 4416208"/>
              <a:gd name="connsiteX744" fmla="*/ 422160 w 4997675"/>
              <a:gd name="connsiteY744" fmla="*/ 1834308 h 4416208"/>
              <a:gd name="connsiteX745" fmla="*/ 447322 w 4997675"/>
              <a:gd name="connsiteY745" fmla="*/ 1826611 h 4416208"/>
              <a:gd name="connsiteX746" fmla="*/ 474711 w 4997675"/>
              <a:gd name="connsiteY746" fmla="*/ 1821052 h 4416208"/>
              <a:gd name="connsiteX747" fmla="*/ 504406 w 4997675"/>
              <a:gd name="connsiteY747" fmla="*/ 1817681 h 4416208"/>
              <a:gd name="connsiteX748" fmla="*/ 4268609 w 4997675"/>
              <a:gd name="connsiteY748" fmla="*/ 1525902 h 4416208"/>
              <a:gd name="connsiteX749" fmla="*/ 4393749 w 4997675"/>
              <a:gd name="connsiteY749" fmla="*/ 1525902 h 4416208"/>
              <a:gd name="connsiteX750" fmla="*/ 4393749 w 4997675"/>
              <a:gd name="connsiteY750" fmla="*/ 1630858 h 4416208"/>
              <a:gd name="connsiteX751" fmla="*/ 4268609 w 4997675"/>
              <a:gd name="connsiteY751" fmla="*/ 1630858 h 4416208"/>
              <a:gd name="connsiteX752" fmla="*/ 1533315 w 4997675"/>
              <a:gd name="connsiteY752" fmla="*/ 1435069 h 4416208"/>
              <a:gd name="connsiteX753" fmla="*/ 2080296 w 4997675"/>
              <a:gd name="connsiteY753" fmla="*/ 1435069 h 4416208"/>
              <a:gd name="connsiteX754" fmla="*/ 2080296 w 4997675"/>
              <a:gd name="connsiteY754" fmla="*/ 1499658 h 4416208"/>
              <a:gd name="connsiteX755" fmla="*/ 1533315 w 4997675"/>
              <a:gd name="connsiteY755" fmla="*/ 1499658 h 4416208"/>
              <a:gd name="connsiteX756" fmla="*/ 619282 w 4997675"/>
              <a:gd name="connsiteY756" fmla="*/ 1435069 h 4416208"/>
              <a:gd name="connsiteX757" fmla="*/ 1166264 w 4997675"/>
              <a:gd name="connsiteY757" fmla="*/ 1435069 h 4416208"/>
              <a:gd name="connsiteX758" fmla="*/ 1166264 w 4997675"/>
              <a:gd name="connsiteY758" fmla="*/ 1499658 h 4416208"/>
              <a:gd name="connsiteX759" fmla="*/ 619282 w 4997675"/>
              <a:gd name="connsiteY759" fmla="*/ 1499658 h 4416208"/>
              <a:gd name="connsiteX760" fmla="*/ 1533315 w 4997675"/>
              <a:gd name="connsiteY760" fmla="*/ 1224150 h 4416208"/>
              <a:gd name="connsiteX761" fmla="*/ 2080296 w 4997675"/>
              <a:gd name="connsiteY761" fmla="*/ 1224150 h 4416208"/>
              <a:gd name="connsiteX762" fmla="*/ 2080296 w 4997675"/>
              <a:gd name="connsiteY762" fmla="*/ 1288738 h 4416208"/>
              <a:gd name="connsiteX763" fmla="*/ 1533315 w 4997675"/>
              <a:gd name="connsiteY763" fmla="*/ 1288738 h 4416208"/>
              <a:gd name="connsiteX764" fmla="*/ 619282 w 4997675"/>
              <a:gd name="connsiteY764" fmla="*/ 1224150 h 4416208"/>
              <a:gd name="connsiteX765" fmla="*/ 1166264 w 4997675"/>
              <a:gd name="connsiteY765" fmla="*/ 1224150 h 4416208"/>
              <a:gd name="connsiteX766" fmla="*/ 1166264 w 4997675"/>
              <a:gd name="connsiteY766" fmla="*/ 1288738 h 4416208"/>
              <a:gd name="connsiteX767" fmla="*/ 619282 w 4997675"/>
              <a:gd name="connsiteY767" fmla="*/ 1288738 h 4416208"/>
              <a:gd name="connsiteX768" fmla="*/ 3715174 w 4997675"/>
              <a:gd name="connsiteY768" fmla="*/ 912133 h 4416208"/>
              <a:gd name="connsiteX769" fmla="*/ 3941227 w 4997675"/>
              <a:gd name="connsiteY769" fmla="*/ 912133 h 4416208"/>
              <a:gd name="connsiteX770" fmla="*/ 3941227 w 4997675"/>
              <a:gd name="connsiteY770" fmla="*/ 969715 h 4416208"/>
              <a:gd name="connsiteX771" fmla="*/ 3784802 w 4997675"/>
              <a:gd name="connsiteY771" fmla="*/ 969715 h 4416208"/>
              <a:gd name="connsiteX772" fmla="*/ 3784802 w 4997675"/>
              <a:gd name="connsiteY772" fmla="*/ 1633831 h 4416208"/>
              <a:gd name="connsiteX773" fmla="*/ 3941227 w 4997675"/>
              <a:gd name="connsiteY773" fmla="*/ 1633831 h 4416208"/>
              <a:gd name="connsiteX774" fmla="*/ 3941227 w 4997675"/>
              <a:gd name="connsiteY774" fmla="*/ 1691413 h 4416208"/>
              <a:gd name="connsiteX775" fmla="*/ 3715174 w 4997675"/>
              <a:gd name="connsiteY775" fmla="*/ 1691413 h 4416208"/>
              <a:gd name="connsiteX776" fmla="*/ 3715174 w 4997675"/>
              <a:gd name="connsiteY776" fmla="*/ 1633831 h 4416208"/>
              <a:gd name="connsiteX777" fmla="*/ 3715174 w 4997675"/>
              <a:gd name="connsiteY777" fmla="*/ 969715 h 4416208"/>
              <a:gd name="connsiteX778" fmla="*/ 4718129 w 4997675"/>
              <a:gd name="connsiteY778" fmla="*/ 908277 h 4416208"/>
              <a:gd name="connsiteX779" fmla="*/ 4750212 w 4997675"/>
              <a:gd name="connsiteY779" fmla="*/ 909411 h 4416208"/>
              <a:gd name="connsiteX780" fmla="*/ 4779908 w 4997675"/>
              <a:gd name="connsiteY780" fmla="*/ 912783 h 4416208"/>
              <a:gd name="connsiteX781" fmla="*/ 4807296 w 4997675"/>
              <a:gd name="connsiteY781" fmla="*/ 918342 h 4416208"/>
              <a:gd name="connsiteX782" fmla="*/ 4832458 w 4997675"/>
              <a:gd name="connsiteY782" fmla="*/ 926039 h 4416208"/>
              <a:gd name="connsiteX783" fmla="*/ 4855474 w 4997675"/>
              <a:gd name="connsiteY783" fmla="*/ 935825 h 4416208"/>
              <a:gd name="connsiteX784" fmla="*/ 4876423 w 4997675"/>
              <a:gd name="connsiteY784" fmla="*/ 947650 h 4416208"/>
              <a:gd name="connsiteX785" fmla="*/ 4895385 w 4997675"/>
              <a:gd name="connsiteY785" fmla="*/ 961467 h 4416208"/>
              <a:gd name="connsiteX786" fmla="*/ 4912443 w 4997675"/>
              <a:gd name="connsiteY786" fmla="*/ 977224 h 4416208"/>
              <a:gd name="connsiteX787" fmla="*/ 4927674 w 4997675"/>
              <a:gd name="connsiteY787" fmla="*/ 994875 h 4416208"/>
              <a:gd name="connsiteX788" fmla="*/ 4941161 w 4997675"/>
              <a:gd name="connsiteY788" fmla="*/ 1014368 h 4416208"/>
              <a:gd name="connsiteX789" fmla="*/ 4952981 w 4997675"/>
              <a:gd name="connsiteY789" fmla="*/ 1035655 h 4416208"/>
              <a:gd name="connsiteX790" fmla="*/ 4963217 w 4997675"/>
              <a:gd name="connsiteY790" fmla="*/ 1058687 h 4416208"/>
              <a:gd name="connsiteX791" fmla="*/ 4971948 w 4997675"/>
              <a:gd name="connsiteY791" fmla="*/ 1083414 h 4416208"/>
              <a:gd name="connsiteX792" fmla="*/ 4979256 w 4997675"/>
              <a:gd name="connsiteY792" fmla="*/ 1109788 h 4416208"/>
              <a:gd name="connsiteX793" fmla="*/ 4985218 w 4997675"/>
              <a:gd name="connsiteY793" fmla="*/ 1137758 h 4416208"/>
              <a:gd name="connsiteX794" fmla="*/ 4989917 w 4997675"/>
              <a:gd name="connsiteY794" fmla="*/ 1167276 h 4416208"/>
              <a:gd name="connsiteX795" fmla="*/ 4993431 w 4997675"/>
              <a:gd name="connsiteY795" fmla="*/ 1198293 h 4416208"/>
              <a:gd name="connsiteX796" fmla="*/ 4995842 w 4997675"/>
              <a:gd name="connsiteY796" fmla="*/ 1230759 h 4416208"/>
              <a:gd name="connsiteX797" fmla="*/ 4997230 w 4997675"/>
              <a:gd name="connsiteY797" fmla="*/ 1264626 h 4416208"/>
              <a:gd name="connsiteX798" fmla="*/ 4997675 w 4997675"/>
              <a:gd name="connsiteY798" fmla="*/ 1299844 h 4416208"/>
              <a:gd name="connsiteX799" fmla="*/ 4997252 w 4997675"/>
              <a:gd name="connsiteY799" fmla="*/ 1335212 h 4416208"/>
              <a:gd name="connsiteX800" fmla="*/ 4995924 w 4997675"/>
              <a:gd name="connsiteY800" fmla="*/ 1369229 h 4416208"/>
              <a:gd name="connsiteX801" fmla="*/ 4993605 w 4997675"/>
              <a:gd name="connsiteY801" fmla="*/ 1401844 h 4416208"/>
              <a:gd name="connsiteX802" fmla="*/ 4990207 w 4997675"/>
              <a:gd name="connsiteY802" fmla="*/ 1433008 h 4416208"/>
              <a:gd name="connsiteX803" fmla="*/ 4985644 w 4997675"/>
              <a:gd name="connsiteY803" fmla="*/ 1462670 h 4416208"/>
              <a:gd name="connsiteX804" fmla="*/ 4979827 w 4997675"/>
              <a:gd name="connsiteY804" fmla="*/ 1490780 h 4416208"/>
              <a:gd name="connsiteX805" fmla="*/ 4972672 w 4997675"/>
              <a:gd name="connsiteY805" fmla="*/ 1517288 h 4416208"/>
              <a:gd name="connsiteX806" fmla="*/ 4964089 w 4997675"/>
              <a:gd name="connsiteY806" fmla="*/ 1542146 h 4416208"/>
              <a:gd name="connsiteX807" fmla="*/ 4953993 w 4997675"/>
              <a:gd name="connsiteY807" fmla="*/ 1565301 h 4416208"/>
              <a:gd name="connsiteX808" fmla="*/ 4942296 w 4997675"/>
              <a:gd name="connsiteY808" fmla="*/ 1586706 h 4416208"/>
              <a:gd name="connsiteX809" fmla="*/ 4928911 w 4997675"/>
              <a:gd name="connsiteY809" fmla="*/ 1606309 h 4416208"/>
              <a:gd name="connsiteX810" fmla="*/ 4913751 w 4997675"/>
              <a:gd name="connsiteY810" fmla="*/ 1624060 h 4416208"/>
              <a:gd name="connsiteX811" fmla="*/ 4896729 w 4997675"/>
              <a:gd name="connsiteY811" fmla="*/ 1639910 h 4416208"/>
              <a:gd name="connsiteX812" fmla="*/ 4877758 w 4997675"/>
              <a:gd name="connsiteY812" fmla="*/ 1653808 h 4416208"/>
              <a:gd name="connsiteX813" fmla="*/ 4856751 w 4997675"/>
              <a:gd name="connsiteY813" fmla="*/ 1665706 h 4416208"/>
              <a:gd name="connsiteX814" fmla="*/ 4833621 w 4997675"/>
              <a:gd name="connsiteY814" fmla="*/ 1675552 h 4416208"/>
              <a:gd name="connsiteX815" fmla="*/ 4808281 w 4997675"/>
              <a:gd name="connsiteY815" fmla="*/ 1683298 h 4416208"/>
              <a:gd name="connsiteX816" fmla="*/ 4780643 w 4997675"/>
              <a:gd name="connsiteY816" fmla="*/ 1688892 h 4416208"/>
              <a:gd name="connsiteX817" fmla="*/ 4750622 w 4997675"/>
              <a:gd name="connsiteY817" fmla="*/ 1692285 h 4416208"/>
              <a:gd name="connsiteX818" fmla="*/ 4718129 w 4997675"/>
              <a:gd name="connsiteY818" fmla="*/ 1693427 h 4416208"/>
              <a:gd name="connsiteX819" fmla="*/ 4718129 w 4997675"/>
              <a:gd name="connsiteY819" fmla="*/ 1634895 h 4416208"/>
              <a:gd name="connsiteX820" fmla="*/ 4748166 w 4997675"/>
              <a:gd name="connsiteY820" fmla="*/ 1633545 h 4416208"/>
              <a:gd name="connsiteX821" fmla="*/ 4775322 w 4997675"/>
              <a:gd name="connsiteY821" fmla="*/ 1629542 h 4416208"/>
              <a:gd name="connsiteX822" fmla="*/ 4799735 w 4997675"/>
              <a:gd name="connsiteY822" fmla="*/ 1622959 h 4416208"/>
              <a:gd name="connsiteX823" fmla="*/ 4821541 w 4997675"/>
              <a:gd name="connsiteY823" fmla="*/ 1613867 h 4416208"/>
              <a:gd name="connsiteX824" fmla="*/ 4857880 w 4997675"/>
              <a:gd name="connsiteY824" fmla="*/ 1588440 h 4416208"/>
              <a:gd name="connsiteX825" fmla="*/ 4885435 w 4997675"/>
              <a:gd name="connsiteY825" fmla="*/ 1553834 h 4416208"/>
              <a:gd name="connsiteX826" fmla="*/ 4896260 w 4997675"/>
              <a:gd name="connsiteY826" fmla="*/ 1533267 h 4416208"/>
              <a:gd name="connsiteX827" fmla="*/ 4905299 w 4997675"/>
              <a:gd name="connsiteY827" fmla="*/ 1510620 h 4416208"/>
              <a:gd name="connsiteX828" fmla="*/ 4912689 w 4997675"/>
              <a:gd name="connsiteY828" fmla="*/ 1485964 h 4416208"/>
              <a:gd name="connsiteX829" fmla="*/ 4918567 w 4997675"/>
              <a:gd name="connsiteY829" fmla="*/ 1459370 h 4416208"/>
              <a:gd name="connsiteX830" fmla="*/ 4923069 w 4997675"/>
              <a:gd name="connsiteY830" fmla="*/ 1430911 h 4416208"/>
              <a:gd name="connsiteX831" fmla="*/ 4926332 w 4997675"/>
              <a:gd name="connsiteY831" fmla="*/ 1400657 h 4416208"/>
              <a:gd name="connsiteX832" fmla="*/ 4928494 w 4997675"/>
              <a:gd name="connsiteY832" fmla="*/ 1368679 h 4416208"/>
              <a:gd name="connsiteX833" fmla="*/ 4929691 w 4997675"/>
              <a:gd name="connsiteY833" fmla="*/ 1335051 h 4416208"/>
              <a:gd name="connsiteX834" fmla="*/ 4930059 w 4997675"/>
              <a:gd name="connsiteY834" fmla="*/ 1299844 h 4416208"/>
              <a:gd name="connsiteX835" fmla="*/ 4929671 w 4997675"/>
              <a:gd name="connsiteY835" fmla="*/ 1264981 h 4416208"/>
              <a:gd name="connsiteX836" fmla="*/ 4928420 w 4997675"/>
              <a:gd name="connsiteY836" fmla="*/ 1231677 h 4416208"/>
              <a:gd name="connsiteX837" fmla="*/ 4926177 w 4997675"/>
              <a:gd name="connsiteY837" fmla="*/ 1200004 h 4416208"/>
              <a:gd name="connsiteX838" fmla="*/ 4922812 w 4997675"/>
              <a:gd name="connsiteY838" fmla="*/ 1170033 h 4416208"/>
              <a:gd name="connsiteX839" fmla="*/ 4918197 w 4997675"/>
              <a:gd name="connsiteY839" fmla="*/ 1141835 h 4416208"/>
              <a:gd name="connsiteX840" fmla="*/ 4912201 w 4997675"/>
              <a:gd name="connsiteY840" fmla="*/ 1115482 h 4416208"/>
              <a:gd name="connsiteX841" fmla="*/ 4904695 w 4997675"/>
              <a:gd name="connsiteY841" fmla="*/ 1091047 h 4416208"/>
              <a:gd name="connsiteX842" fmla="*/ 4895550 w 4997675"/>
              <a:gd name="connsiteY842" fmla="*/ 1068599 h 4416208"/>
              <a:gd name="connsiteX843" fmla="*/ 4884636 w 4997675"/>
              <a:gd name="connsiteY843" fmla="*/ 1048210 h 4416208"/>
              <a:gd name="connsiteX844" fmla="*/ 4856986 w 4997675"/>
              <a:gd name="connsiteY844" fmla="*/ 1013897 h 4416208"/>
              <a:gd name="connsiteX845" fmla="*/ 4820708 w 4997675"/>
              <a:gd name="connsiteY845" fmla="*/ 988680 h 4416208"/>
              <a:gd name="connsiteX846" fmla="*/ 4799010 w 4997675"/>
              <a:gd name="connsiteY846" fmla="*/ 979661 h 4416208"/>
              <a:gd name="connsiteX847" fmla="*/ 4774767 w 4997675"/>
              <a:gd name="connsiteY847" fmla="*/ 973129 h 4416208"/>
              <a:gd name="connsiteX848" fmla="*/ 4747850 w 4997675"/>
              <a:gd name="connsiteY848" fmla="*/ 969159 h 4416208"/>
              <a:gd name="connsiteX849" fmla="*/ 4718129 w 4997675"/>
              <a:gd name="connsiteY849" fmla="*/ 967819 h 4416208"/>
              <a:gd name="connsiteX850" fmla="*/ 3042401 w 4997675"/>
              <a:gd name="connsiteY850" fmla="*/ 908277 h 4416208"/>
              <a:gd name="connsiteX851" fmla="*/ 3074484 w 4997675"/>
              <a:gd name="connsiteY851" fmla="*/ 909411 h 4416208"/>
              <a:gd name="connsiteX852" fmla="*/ 3104180 w 4997675"/>
              <a:gd name="connsiteY852" fmla="*/ 912783 h 4416208"/>
              <a:gd name="connsiteX853" fmla="*/ 3131569 w 4997675"/>
              <a:gd name="connsiteY853" fmla="*/ 918342 h 4416208"/>
              <a:gd name="connsiteX854" fmla="*/ 3156731 w 4997675"/>
              <a:gd name="connsiteY854" fmla="*/ 926039 h 4416208"/>
              <a:gd name="connsiteX855" fmla="*/ 3179747 w 4997675"/>
              <a:gd name="connsiteY855" fmla="*/ 935825 h 4416208"/>
              <a:gd name="connsiteX856" fmla="*/ 3200696 w 4997675"/>
              <a:gd name="connsiteY856" fmla="*/ 947650 h 4416208"/>
              <a:gd name="connsiteX857" fmla="*/ 3219658 w 4997675"/>
              <a:gd name="connsiteY857" fmla="*/ 961467 h 4416208"/>
              <a:gd name="connsiteX858" fmla="*/ 3236715 w 4997675"/>
              <a:gd name="connsiteY858" fmla="*/ 977224 h 4416208"/>
              <a:gd name="connsiteX859" fmla="*/ 3251947 w 4997675"/>
              <a:gd name="connsiteY859" fmla="*/ 994875 h 4416208"/>
              <a:gd name="connsiteX860" fmla="*/ 3265433 w 4997675"/>
              <a:gd name="connsiteY860" fmla="*/ 1014368 h 4416208"/>
              <a:gd name="connsiteX861" fmla="*/ 3277254 w 4997675"/>
              <a:gd name="connsiteY861" fmla="*/ 1035655 h 4416208"/>
              <a:gd name="connsiteX862" fmla="*/ 3287490 w 4997675"/>
              <a:gd name="connsiteY862" fmla="*/ 1058687 h 4416208"/>
              <a:gd name="connsiteX863" fmla="*/ 3296221 w 4997675"/>
              <a:gd name="connsiteY863" fmla="*/ 1083414 h 4416208"/>
              <a:gd name="connsiteX864" fmla="*/ 3303528 w 4997675"/>
              <a:gd name="connsiteY864" fmla="*/ 1109788 h 4416208"/>
              <a:gd name="connsiteX865" fmla="*/ 3309491 w 4997675"/>
              <a:gd name="connsiteY865" fmla="*/ 1137758 h 4416208"/>
              <a:gd name="connsiteX866" fmla="*/ 3314189 w 4997675"/>
              <a:gd name="connsiteY866" fmla="*/ 1167276 h 4416208"/>
              <a:gd name="connsiteX867" fmla="*/ 3317704 w 4997675"/>
              <a:gd name="connsiteY867" fmla="*/ 1198293 h 4416208"/>
              <a:gd name="connsiteX868" fmla="*/ 3320115 w 4997675"/>
              <a:gd name="connsiteY868" fmla="*/ 1230759 h 4416208"/>
              <a:gd name="connsiteX869" fmla="*/ 3321503 w 4997675"/>
              <a:gd name="connsiteY869" fmla="*/ 1264626 h 4416208"/>
              <a:gd name="connsiteX870" fmla="*/ 3321948 w 4997675"/>
              <a:gd name="connsiteY870" fmla="*/ 1299844 h 4416208"/>
              <a:gd name="connsiteX871" fmla="*/ 3321525 w 4997675"/>
              <a:gd name="connsiteY871" fmla="*/ 1335212 h 4416208"/>
              <a:gd name="connsiteX872" fmla="*/ 3320197 w 4997675"/>
              <a:gd name="connsiteY872" fmla="*/ 1369229 h 4416208"/>
              <a:gd name="connsiteX873" fmla="*/ 3317878 w 4997675"/>
              <a:gd name="connsiteY873" fmla="*/ 1401844 h 4416208"/>
              <a:gd name="connsiteX874" fmla="*/ 3314480 w 4997675"/>
              <a:gd name="connsiteY874" fmla="*/ 1433008 h 4416208"/>
              <a:gd name="connsiteX875" fmla="*/ 3309916 w 4997675"/>
              <a:gd name="connsiteY875" fmla="*/ 1462670 h 4416208"/>
              <a:gd name="connsiteX876" fmla="*/ 3304100 w 4997675"/>
              <a:gd name="connsiteY876" fmla="*/ 1490780 h 4416208"/>
              <a:gd name="connsiteX877" fmla="*/ 3296944 w 4997675"/>
              <a:gd name="connsiteY877" fmla="*/ 1517288 h 4416208"/>
              <a:gd name="connsiteX878" fmla="*/ 3288362 w 4997675"/>
              <a:gd name="connsiteY878" fmla="*/ 1542146 h 4416208"/>
              <a:gd name="connsiteX879" fmla="*/ 3278266 w 4997675"/>
              <a:gd name="connsiteY879" fmla="*/ 1565301 h 4416208"/>
              <a:gd name="connsiteX880" fmla="*/ 3266569 w 4997675"/>
              <a:gd name="connsiteY880" fmla="*/ 1586706 h 4416208"/>
              <a:gd name="connsiteX881" fmla="*/ 3253184 w 4997675"/>
              <a:gd name="connsiteY881" fmla="*/ 1606309 h 4416208"/>
              <a:gd name="connsiteX882" fmla="*/ 3238024 w 4997675"/>
              <a:gd name="connsiteY882" fmla="*/ 1624060 h 4416208"/>
              <a:gd name="connsiteX883" fmla="*/ 3221002 w 4997675"/>
              <a:gd name="connsiteY883" fmla="*/ 1639910 h 4416208"/>
              <a:gd name="connsiteX884" fmla="*/ 3202030 w 4997675"/>
              <a:gd name="connsiteY884" fmla="*/ 1653808 h 4416208"/>
              <a:gd name="connsiteX885" fmla="*/ 3181024 w 4997675"/>
              <a:gd name="connsiteY885" fmla="*/ 1665706 h 4416208"/>
              <a:gd name="connsiteX886" fmla="*/ 3157894 w 4997675"/>
              <a:gd name="connsiteY886" fmla="*/ 1675552 h 4416208"/>
              <a:gd name="connsiteX887" fmla="*/ 3132553 w 4997675"/>
              <a:gd name="connsiteY887" fmla="*/ 1683298 h 4416208"/>
              <a:gd name="connsiteX888" fmla="*/ 3104916 w 4997675"/>
              <a:gd name="connsiteY888" fmla="*/ 1688892 h 4416208"/>
              <a:gd name="connsiteX889" fmla="*/ 3074894 w 4997675"/>
              <a:gd name="connsiteY889" fmla="*/ 1692285 h 4416208"/>
              <a:gd name="connsiteX890" fmla="*/ 3042401 w 4997675"/>
              <a:gd name="connsiteY890" fmla="*/ 1693427 h 4416208"/>
              <a:gd name="connsiteX891" fmla="*/ 3042401 w 4997675"/>
              <a:gd name="connsiteY891" fmla="*/ 1634895 h 4416208"/>
              <a:gd name="connsiteX892" fmla="*/ 3072438 w 4997675"/>
              <a:gd name="connsiteY892" fmla="*/ 1633545 h 4416208"/>
              <a:gd name="connsiteX893" fmla="*/ 3099594 w 4997675"/>
              <a:gd name="connsiteY893" fmla="*/ 1629542 h 4416208"/>
              <a:gd name="connsiteX894" fmla="*/ 3124008 w 4997675"/>
              <a:gd name="connsiteY894" fmla="*/ 1622959 h 4416208"/>
              <a:gd name="connsiteX895" fmla="*/ 3145814 w 4997675"/>
              <a:gd name="connsiteY895" fmla="*/ 1613867 h 4416208"/>
              <a:gd name="connsiteX896" fmla="*/ 3182153 w 4997675"/>
              <a:gd name="connsiteY896" fmla="*/ 1588440 h 4416208"/>
              <a:gd name="connsiteX897" fmla="*/ 3209708 w 4997675"/>
              <a:gd name="connsiteY897" fmla="*/ 1553834 h 4416208"/>
              <a:gd name="connsiteX898" fmla="*/ 3220532 w 4997675"/>
              <a:gd name="connsiteY898" fmla="*/ 1533267 h 4416208"/>
              <a:gd name="connsiteX899" fmla="*/ 3229571 w 4997675"/>
              <a:gd name="connsiteY899" fmla="*/ 1510620 h 4416208"/>
              <a:gd name="connsiteX900" fmla="*/ 3236961 w 4997675"/>
              <a:gd name="connsiteY900" fmla="*/ 1485964 h 4416208"/>
              <a:gd name="connsiteX901" fmla="*/ 3242839 w 4997675"/>
              <a:gd name="connsiteY901" fmla="*/ 1459370 h 4416208"/>
              <a:gd name="connsiteX902" fmla="*/ 3247341 w 4997675"/>
              <a:gd name="connsiteY902" fmla="*/ 1430911 h 4416208"/>
              <a:gd name="connsiteX903" fmla="*/ 3250605 w 4997675"/>
              <a:gd name="connsiteY903" fmla="*/ 1400657 h 4416208"/>
              <a:gd name="connsiteX904" fmla="*/ 3252767 w 4997675"/>
              <a:gd name="connsiteY904" fmla="*/ 1368679 h 4416208"/>
              <a:gd name="connsiteX905" fmla="*/ 3253963 w 4997675"/>
              <a:gd name="connsiteY905" fmla="*/ 1335051 h 4416208"/>
              <a:gd name="connsiteX906" fmla="*/ 3254332 w 4997675"/>
              <a:gd name="connsiteY906" fmla="*/ 1299844 h 4416208"/>
              <a:gd name="connsiteX907" fmla="*/ 3253944 w 4997675"/>
              <a:gd name="connsiteY907" fmla="*/ 1264981 h 4416208"/>
              <a:gd name="connsiteX908" fmla="*/ 3252693 w 4997675"/>
              <a:gd name="connsiteY908" fmla="*/ 1231677 h 4416208"/>
              <a:gd name="connsiteX909" fmla="*/ 3250450 w 4997675"/>
              <a:gd name="connsiteY909" fmla="*/ 1200004 h 4416208"/>
              <a:gd name="connsiteX910" fmla="*/ 3247085 w 4997675"/>
              <a:gd name="connsiteY910" fmla="*/ 1170033 h 4416208"/>
              <a:gd name="connsiteX911" fmla="*/ 3242469 w 4997675"/>
              <a:gd name="connsiteY911" fmla="*/ 1141835 h 4416208"/>
              <a:gd name="connsiteX912" fmla="*/ 3236473 w 4997675"/>
              <a:gd name="connsiteY912" fmla="*/ 1115482 h 4416208"/>
              <a:gd name="connsiteX913" fmla="*/ 3228968 w 4997675"/>
              <a:gd name="connsiteY913" fmla="*/ 1091047 h 4416208"/>
              <a:gd name="connsiteX914" fmla="*/ 3219823 w 4997675"/>
              <a:gd name="connsiteY914" fmla="*/ 1068599 h 4416208"/>
              <a:gd name="connsiteX915" fmla="*/ 3208909 w 4997675"/>
              <a:gd name="connsiteY915" fmla="*/ 1048210 h 4416208"/>
              <a:gd name="connsiteX916" fmla="*/ 3181259 w 4997675"/>
              <a:gd name="connsiteY916" fmla="*/ 1013897 h 4416208"/>
              <a:gd name="connsiteX917" fmla="*/ 3144981 w 4997675"/>
              <a:gd name="connsiteY917" fmla="*/ 988680 h 4416208"/>
              <a:gd name="connsiteX918" fmla="*/ 3123283 w 4997675"/>
              <a:gd name="connsiteY918" fmla="*/ 979661 h 4416208"/>
              <a:gd name="connsiteX919" fmla="*/ 3099039 w 4997675"/>
              <a:gd name="connsiteY919" fmla="*/ 973129 h 4416208"/>
              <a:gd name="connsiteX920" fmla="*/ 3072122 w 4997675"/>
              <a:gd name="connsiteY920" fmla="*/ 969159 h 4416208"/>
              <a:gd name="connsiteX921" fmla="*/ 3042401 w 4997675"/>
              <a:gd name="connsiteY921" fmla="*/ 967819 h 4416208"/>
              <a:gd name="connsiteX922" fmla="*/ 2729915 w 4997675"/>
              <a:gd name="connsiteY922" fmla="*/ 908277 h 4416208"/>
              <a:gd name="connsiteX923" fmla="*/ 2729915 w 4997675"/>
              <a:gd name="connsiteY923" fmla="*/ 967819 h 4416208"/>
              <a:gd name="connsiteX924" fmla="*/ 2700362 w 4997675"/>
              <a:gd name="connsiteY924" fmla="*/ 969159 h 4416208"/>
              <a:gd name="connsiteX925" fmla="*/ 2673592 w 4997675"/>
              <a:gd name="connsiteY925" fmla="*/ 973129 h 4416208"/>
              <a:gd name="connsiteX926" fmla="*/ 2649480 w 4997675"/>
              <a:gd name="connsiteY926" fmla="*/ 979661 h 4416208"/>
              <a:gd name="connsiteX927" fmla="*/ 2627894 w 4997675"/>
              <a:gd name="connsiteY927" fmla="*/ 988680 h 4416208"/>
              <a:gd name="connsiteX928" fmla="*/ 2591794 w 4997675"/>
              <a:gd name="connsiteY928" fmla="*/ 1013897 h 4416208"/>
              <a:gd name="connsiteX929" fmla="*/ 2564267 w 4997675"/>
              <a:gd name="connsiteY929" fmla="*/ 1048210 h 4416208"/>
              <a:gd name="connsiteX930" fmla="*/ 2553398 w 4997675"/>
              <a:gd name="connsiteY930" fmla="*/ 1068599 h 4416208"/>
              <a:gd name="connsiteX931" fmla="*/ 2544287 w 4997675"/>
              <a:gd name="connsiteY931" fmla="*/ 1091047 h 4416208"/>
              <a:gd name="connsiteX932" fmla="*/ 2536808 w 4997675"/>
              <a:gd name="connsiteY932" fmla="*/ 1115482 h 4416208"/>
              <a:gd name="connsiteX933" fmla="*/ 2530830 w 4997675"/>
              <a:gd name="connsiteY933" fmla="*/ 1141835 h 4416208"/>
              <a:gd name="connsiteX934" fmla="*/ 2526227 w 4997675"/>
              <a:gd name="connsiteY934" fmla="*/ 1170033 h 4416208"/>
              <a:gd name="connsiteX935" fmla="*/ 2522870 w 4997675"/>
              <a:gd name="connsiteY935" fmla="*/ 1200004 h 4416208"/>
              <a:gd name="connsiteX936" fmla="*/ 2520631 w 4997675"/>
              <a:gd name="connsiteY936" fmla="*/ 1231677 h 4416208"/>
              <a:gd name="connsiteX937" fmla="*/ 2519381 w 4997675"/>
              <a:gd name="connsiteY937" fmla="*/ 1264981 h 4416208"/>
              <a:gd name="connsiteX938" fmla="*/ 2518993 w 4997675"/>
              <a:gd name="connsiteY938" fmla="*/ 1299844 h 4416208"/>
              <a:gd name="connsiteX939" fmla="*/ 2519371 w 4997675"/>
              <a:gd name="connsiteY939" fmla="*/ 1335051 h 4416208"/>
              <a:gd name="connsiteX940" fmla="*/ 2520594 w 4997675"/>
              <a:gd name="connsiteY940" fmla="*/ 1368679 h 4416208"/>
              <a:gd name="connsiteX941" fmla="*/ 2522793 w 4997675"/>
              <a:gd name="connsiteY941" fmla="*/ 1400657 h 4416208"/>
              <a:gd name="connsiteX942" fmla="*/ 2526099 w 4997675"/>
              <a:gd name="connsiteY942" fmla="*/ 1430911 h 4416208"/>
              <a:gd name="connsiteX943" fmla="*/ 2530646 w 4997675"/>
              <a:gd name="connsiteY943" fmla="*/ 1459370 h 4416208"/>
              <a:gd name="connsiteX944" fmla="*/ 2536564 w 4997675"/>
              <a:gd name="connsiteY944" fmla="*/ 1485964 h 4416208"/>
              <a:gd name="connsiteX945" fmla="*/ 2543986 w 4997675"/>
              <a:gd name="connsiteY945" fmla="*/ 1510620 h 4416208"/>
              <a:gd name="connsiteX946" fmla="*/ 2553043 w 4997675"/>
              <a:gd name="connsiteY946" fmla="*/ 1533267 h 4416208"/>
              <a:gd name="connsiteX947" fmla="*/ 2563868 w 4997675"/>
              <a:gd name="connsiteY947" fmla="*/ 1553834 h 4416208"/>
              <a:gd name="connsiteX948" fmla="*/ 2591347 w 4997675"/>
              <a:gd name="connsiteY948" fmla="*/ 1588440 h 4416208"/>
              <a:gd name="connsiteX949" fmla="*/ 2627477 w 4997675"/>
              <a:gd name="connsiteY949" fmla="*/ 1613867 h 4416208"/>
              <a:gd name="connsiteX950" fmla="*/ 2649117 w 4997675"/>
              <a:gd name="connsiteY950" fmla="*/ 1622959 h 4416208"/>
              <a:gd name="connsiteX951" fmla="*/ 2673315 w 4997675"/>
              <a:gd name="connsiteY951" fmla="*/ 1629542 h 4416208"/>
              <a:gd name="connsiteX952" fmla="*/ 2700204 w 4997675"/>
              <a:gd name="connsiteY952" fmla="*/ 1633545 h 4416208"/>
              <a:gd name="connsiteX953" fmla="*/ 2729915 w 4997675"/>
              <a:gd name="connsiteY953" fmla="*/ 1634895 h 4416208"/>
              <a:gd name="connsiteX954" fmla="*/ 2729915 w 4997675"/>
              <a:gd name="connsiteY954" fmla="*/ 1693427 h 4416208"/>
              <a:gd name="connsiteX955" fmla="*/ 2697559 w 4997675"/>
              <a:gd name="connsiteY955" fmla="*/ 1692285 h 4416208"/>
              <a:gd name="connsiteX956" fmla="*/ 2667646 w 4997675"/>
              <a:gd name="connsiteY956" fmla="*/ 1688892 h 4416208"/>
              <a:gd name="connsiteX957" fmla="*/ 2640091 w 4997675"/>
              <a:gd name="connsiteY957" fmla="*/ 1683298 h 4416208"/>
              <a:gd name="connsiteX958" fmla="*/ 2614811 w 4997675"/>
              <a:gd name="connsiteY958" fmla="*/ 1675552 h 4416208"/>
              <a:gd name="connsiteX959" fmla="*/ 2591719 w 4997675"/>
              <a:gd name="connsiteY959" fmla="*/ 1665706 h 4416208"/>
              <a:gd name="connsiteX960" fmla="*/ 2570731 w 4997675"/>
              <a:gd name="connsiteY960" fmla="*/ 1653808 h 4416208"/>
              <a:gd name="connsiteX961" fmla="*/ 2551763 w 4997675"/>
              <a:gd name="connsiteY961" fmla="*/ 1639910 h 4416208"/>
              <a:gd name="connsiteX962" fmla="*/ 2534729 w 4997675"/>
              <a:gd name="connsiteY962" fmla="*/ 1624060 h 4416208"/>
              <a:gd name="connsiteX963" fmla="*/ 2519545 w 4997675"/>
              <a:gd name="connsiteY963" fmla="*/ 1606309 h 4416208"/>
              <a:gd name="connsiteX964" fmla="*/ 2506126 w 4997675"/>
              <a:gd name="connsiteY964" fmla="*/ 1586706 h 4416208"/>
              <a:gd name="connsiteX965" fmla="*/ 2494388 w 4997675"/>
              <a:gd name="connsiteY965" fmla="*/ 1565301 h 4416208"/>
              <a:gd name="connsiteX966" fmla="*/ 2484245 w 4997675"/>
              <a:gd name="connsiteY966" fmla="*/ 1542146 h 4416208"/>
              <a:gd name="connsiteX967" fmla="*/ 2475612 w 4997675"/>
              <a:gd name="connsiteY967" fmla="*/ 1517288 h 4416208"/>
              <a:gd name="connsiteX968" fmla="*/ 2468406 w 4997675"/>
              <a:gd name="connsiteY968" fmla="*/ 1490780 h 4416208"/>
              <a:gd name="connsiteX969" fmla="*/ 2462542 w 4997675"/>
              <a:gd name="connsiteY969" fmla="*/ 1462670 h 4416208"/>
              <a:gd name="connsiteX970" fmla="*/ 2457933 w 4997675"/>
              <a:gd name="connsiteY970" fmla="*/ 1433008 h 4416208"/>
              <a:gd name="connsiteX971" fmla="*/ 2454497 w 4997675"/>
              <a:gd name="connsiteY971" fmla="*/ 1401844 h 4416208"/>
              <a:gd name="connsiteX972" fmla="*/ 2452147 w 4997675"/>
              <a:gd name="connsiteY972" fmla="*/ 1369229 h 4416208"/>
              <a:gd name="connsiteX973" fmla="*/ 2450799 w 4997675"/>
              <a:gd name="connsiteY973" fmla="*/ 1335212 h 4416208"/>
              <a:gd name="connsiteX974" fmla="*/ 2450369 w 4997675"/>
              <a:gd name="connsiteY974" fmla="*/ 1299844 h 4416208"/>
              <a:gd name="connsiteX975" fmla="*/ 2450813 w 4997675"/>
              <a:gd name="connsiteY975" fmla="*/ 1264626 h 4416208"/>
              <a:gd name="connsiteX976" fmla="*/ 2452201 w 4997675"/>
              <a:gd name="connsiteY976" fmla="*/ 1230759 h 4416208"/>
              <a:gd name="connsiteX977" fmla="*/ 2454613 w 4997675"/>
              <a:gd name="connsiteY977" fmla="*/ 1198293 h 4416208"/>
              <a:gd name="connsiteX978" fmla="*/ 2458127 w 4997675"/>
              <a:gd name="connsiteY978" fmla="*/ 1167276 h 4416208"/>
              <a:gd name="connsiteX979" fmla="*/ 2462826 w 4997675"/>
              <a:gd name="connsiteY979" fmla="*/ 1137758 h 4416208"/>
              <a:gd name="connsiteX980" fmla="*/ 2468788 w 4997675"/>
              <a:gd name="connsiteY980" fmla="*/ 1109788 h 4416208"/>
              <a:gd name="connsiteX981" fmla="*/ 2476095 w 4997675"/>
              <a:gd name="connsiteY981" fmla="*/ 1083414 h 4416208"/>
              <a:gd name="connsiteX982" fmla="*/ 2484826 w 4997675"/>
              <a:gd name="connsiteY982" fmla="*/ 1058687 h 4416208"/>
              <a:gd name="connsiteX983" fmla="*/ 2495062 w 4997675"/>
              <a:gd name="connsiteY983" fmla="*/ 1035655 h 4416208"/>
              <a:gd name="connsiteX984" fmla="*/ 2506883 w 4997675"/>
              <a:gd name="connsiteY984" fmla="*/ 1014368 h 4416208"/>
              <a:gd name="connsiteX985" fmla="*/ 2520369 w 4997675"/>
              <a:gd name="connsiteY985" fmla="*/ 994875 h 4416208"/>
              <a:gd name="connsiteX986" fmla="*/ 2535601 w 4997675"/>
              <a:gd name="connsiteY986" fmla="*/ 977224 h 4416208"/>
              <a:gd name="connsiteX987" fmla="*/ 2552659 w 4997675"/>
              <a:gd name="connsiteY987" fmla="*/ 961467 h 4416208"/>
              <a:gd name="connsiteX988" fmla="*/ 2571621 w 4997675"/>
              <a:gd name="connsiteY988" fmla="*/ 947650 h 4416208"/>
              <a:gd name="connsiteX989" fmla="*/ 2592570 w 4997675"/>
              <a:gd name="connsiteY989" fmla="*/ 935825 h 4416208"/>
              <a:gd name="connsiteX990" fmla="*/ 2615586 w 4997675"/>
              <a:gd name="connsiteY990" fmla="*/ 926039 h 4416208"/>
              <a:gd name="connsiteX991" fmla="*/ 2640748 w 4997675"/>
              <a:gd name="connsiteY991" fmla="*/ 918342 h 4416208"/>
              <a:gd name="connsiteX992" fmla="*/ 2668136 w 4997675"/>
              <a:gd name="connsiteY992" fmla="*/ 912783 h 4416208"/>
              <a:gd name="connsiteX993" fmla="*/ 2697832 w 4997675"/>
              <a:gd name="connsiteY993" fmla="*/ 909411 h 4416208"/>
              <a:gd name="connsiteX994" fmla="*/ 279546 w 4997675"/>
              <a:gd name="connsiteY994" fmla="*/ 908277 h 4416208"/>
              <a:gd name="connsiteX995" fmla="*/ 279546 w 4997675"/>
              <a:gd name="connsiteY995" fmla="*/ 967819 h 4416208"/>
              <a:gd name="connsiteX996" fmla="*/ 249993 w 4997675"/>
              <a:gd name="connsiteY996" fmla="*/ 969159 h 4416208"/>
              <a:gd name="connsiteX997" fmla="*/ 223224 w 4997675"/>
              <a:gd name="connsiteY997" fmla="*/ 973129 h 4416208"/>
              <a:gd name="connsiteX998" fmla="*/ 199110 w 4997675"/>
              <a:gd name="connsiteY998" fmla="*/ 979661 h 4416208"/>
              <a:gd name="connsiteX999" fmla="*/ 177525 w 4997675"/>
              <a:gd name="connsiteY999" fmla="*/ 988680 h 4416208"/>
              <a:gd name="connsiteX1000" fmla="*/ 141425 w 4997675"/>
              <a:gd name="connsiteY1000" fmla="*/ 1013897 h 4416208"/>
              <a:gd name="connsiteX1001" fmla="*/ 113898 w 4997675"/>
              <a:gd name="connsiteY1001" fmla="*/ 1048210 h 4416208"/>
              <a:gd name="connsiteX1002" fmla="*/ 103029 w 4997675"/>
              <a:gd name="connsiteY1002" fmla="*/ 1068599 h 4416208"/>
              <a:gd name="connsiteX1003" fmla="*/ 93919 w 4997675"/>
              <a:gd name="connsiteY1003" fmla="*/ 1091047 h 4416208"/>
              <a:gd name="connsiteX1004" fmla="*/ 86439 w 4997675"/>
              <a:gd name="connsiteY1004" fmla="*/ 1115482 h 4416208"/>
              <a:gd name="connsiteX1005" fmla="*/ 80462 w 4997675"/>
              <a:gd name="connsiteY1005" fmla="*/ 1141835 h 4416208"/>
              <a:gd name="connsiteX1006" fmla="*/ 75859 w 4997675"/>
              <a:gd name="connsiteY1006" fmla="*/ 1170033 h 4416208"/>
              <a:gd name="connsiteX1007" fmla="*/ 72502 w 4997675"/>
              <a:gd name="connsiteY1007" fmla="*/ 1200004 h 4416208"/>
              <a:gd name="connsiteX1008" fmla="*/ 70263 w 4997675"/>
              <a:gd name="connsiteY1008" fmla="*/ 1231677 h 4416208"/>
              <a:gd name="connsiteX1009" fmla="*/ 69013 w 4997675"/>
              <a:gd name="connsiteY1009" fmla="*/ 1264981 h 4416208"/>
              <a:gd name="connsiteX1010" fmla="*/ 68625 w 4997675"/>
              <a:gd name="connsiteY1010" fmla="*/ 1299844 h 4416208"/>
              <a:gd name="connsiteX1011" fmla="*/ 69003 w 4997675"/>
              <a:gd name="connsiteY1011" fmla="*/ 1335051 h 4416208"/>
              <a:gd name="connsiteX1012" fmla="*/ 70225 w 4997675"/>
              <a:gd name="connsiteY1012" fmla="*/ 1368679 h 4416208"/>
              <a:gd name="connsiteX1013" fmla="*/ 72424 w 4997675"/>
              <a:gd name="connsiteY1013" fmla="*/ 1400657 h 4416208"/>
              <a:gd name="connsiteX1014" fmla="*/ 75731 w 4997675"/>
              <a:gd name="connsiteY1014" fmla="*/ 1430911 h 4416208"/>
              <a:gd name="connsiteX1015" fmla="*/ 80277 w 4997675"/>
              <a:gd name="connsiteY1015" fmla="*/ 1459370 h 4416208"/>
              <a:gd name="connsiteX1016" fmla="*/ 86195 w 4997675"/>
              <a:gd name="connsiteY1016" fmla="*/ 1485964 h 4416208"/>
              <a:gd name="connsiteX1017" fmla="*/ 93617 w 4997675"/>
              <a:gd name="connsiteY1017" fmla="*/ 1510620 h 4416208"/>
              <a:gd name="connsiteX1018" fmla="*/ 102674 w 4997675"/>
              <a:gd name="connsiteY1018" fmla="*/ 1533267 h 4416208"/>
              <a:gd name="connsiteX1019" fmla="*/ 113499 w 4997675"/>
              <a:gd name="connsiteY1019" fmla="*/ 1553834 h 4416208"/>
              <a:gd name="connsiteX1020" fmla="*/ 140977 w 4997675"/>
              <a:gd name="connsiteY1020" fmla="*/ 1588440 h 4416208"/>
              <a:gd name="connsiteX1021" fmla="*/ 177108 w 4997675"/>
              <a:gd name="connsiteY1021" fmla="*/ 1613867 h 4416208"/>
              <a:gd name="connsiteX1022" fmla="*/ 198748 w 4997675"/>
              <a:gd name="connsiteY1022" fmla="*/ 1622959 h 4416208"/>
              <a:gd name="connsiteX1023" fmla="*/ 222946 w 4997675"/>
              <a:gd name="connsiteY1023" fmla="*/ 1629542 h 4416208"/>
              <a:gd name="connsiteX1024" fmla="*/ 249835 w 4997675"/>
              <a:gd name="connsiteY1024" fmla="*/ 1633545 h 4416208"/>
              <a:gd name="connsiteX1025" fmla="*/ 279546 w 4997675"/>
              <a:gd name="connsiteY1025" fmla="*/ 1634895 h 4416208"/>
              <a:gd name="connsiteX1026" fmla="*/ 279546 w 4997675"/>
              <a:gd name="connsiteY1026" fmla="*/ 1693427 h 4416208"/>
              <a:gd name="connsiteX1027" fmla="*/ 247190 w 4997675"/>
              <a:gd name="connsiteY1027" fmla="*/ 1692285 h 4416208"/>
              <a:gd name="connsiteX1028" fmla="*/ 217277 w 4997675"/>
              <a:gd name="connsiteY1028" fmla="*/ 1688892 h 4416208"/>
              <a:gd name="connsiteX1029" fmla="*/ 189722 w 4997675"/>
              <a:gd name="connsiteY1029" fmla="*/ 1683298 h 4416208"/>
              <a:gd name="connsiteX1030" fmla="*/ 164441 w 4997675"/>
              <a:gd name="connsiteY1030" fmla="*/ 1675552 h 4416208"/>
              <a:gd name="connsiteX1031" fmla="*/ 141350 w 4997675"/>
              <a:gd name="connsiteY1031" fmla="*/ 1665706 h 4416208"/>
              <a:gd name="connsiteX1032" fmla="*/ 120362 w 4997675"/>
              <a:gd name="connsiteY1032" fmla="*/ 1653808 h 4416208"/>
              <a:gd name="connsiteX1033" fmla="*/ 101394 w 4997675"/>
              <a:gd name="connsiteY1033" fmla="*/ 1639910 h 4416208"/>
              <a:gd name="connsiteX1034" fmla="*/ 84360 w 4997675"/>
              <a:gd name="connsiteY1034" fmla="*/ 1624060 h 4416208"/>
              <a:gd name="connsiteX1035" fmla="*/ 69176 w 4997675"/>
              <a:gd name="connsiteY1035" fmla="*/ 1606309 h 4416208"/>
              <a:gd name="connsiteX1036" fmla="*/ 55758 w 4997675"/>
              <a:gd name="connsiteY1036" fmla="*/ 1586706 h 4416208"/>
              <a:gd name="connsiteX1037" fmla="*/ 44019 w 4997675"/>
              <a:gd name="connsiteY1037" fmla="*/ 1565301 h 4416208"/>
              <a:gd name="connsiteX1038" fmla="*/ 33877 w 4997675"/>
              <a:gd name="connsiteY1038" fmla="*/ 1542146 h 4416208"/>
              <a:gd name="connsiteX1039" fmla="*/ 25244 w 4997675"/>
              <a:gd name="connsiteY1039" fmla="*/ 1517288 h 4416208"/>
              <a:gd name="connsiteX1040" fmla="*/ 18038 w 4997675"/>
              <a:gd name="connsiteY1040" fmla="*/ 1490780 h 4416208"/>
              <a:gd name="connsiteX1041" fmla="*/ 12173 w 4997675"/>
              <a:gd name="connsiteY1041" fmla="*/ 1462670 h 4416208"/>
              <a:gd name="connsiteX1042" fmla="*/ 7565 w 4997675"/>
              <a:gd name="connsiteY1042" fmla="*/ 1433008 h 4416208"/>
              <a:gd name="connsiteX1043" fmla="*/ 4128 w 4997675"/>
              <a:gd name="connsiteY1043" fmla="*/ 1401844 h 4416208"/>
              <a:gd name="connsiteX1044" fmla="*/ 1778 w 4997675"/>
              <a:gd name="connsiteY1044" fmla="*/ 1369229 h 4416208"/>
              <a:gd name="connsiteX1045" fmla="*/ 430 w 4997675"/>
              <a:gd name="connsiteY1045" fmla="*/ 1335212 h 4416208"/>
              <a:gd name="connsiteX1046" fmla="*/ 0 w 4997675"/>
              <a:gd name="connsiteY1046" fmla="*/ 1299844 h 4416208"/>
              <a:gd name="connsiteX1047" fmla="*/ 444 w 4997675"/>
              <a:gd name="connsiteY1047" fmla="*/ 1264626 h 4416208"/>
              <a:gd name="connsiteX1048" fmla="*/ 1832 w 4997675"/>
              <a:gd name="connsiteY1048" fmla="*/ 1230759 h 4416208"/>
              <a:gd name="connsiteX1049" fmla="*/ 4244 w 4997675"/>
              <a:gd name="connsiteY1049" fmla="*/ 1198293 h 4416208"/>
              <a:gd name="connsiteX1050" fmla="*/ 7759 w 4997675"/>
              <a:gd name="connsiteY1050" fmla="*/ 1167276 h 4416208"/>
              <a:gd name="connsiteX1051" fmla="*/ 12457 w 4997675"/>
              <a:gd name="connsiteY1051" fmla="*/ 1137758 h 4416208"/>
              <a:gd name="connsiteX1052" fmla="*/ 18420 w 4997675"/>
              <a:gd name="connsiteY1052" fmla="*/ 1109788 h 4416208"/>
              <a:gd name="connsiteX1053" fmla="*/ 25726 w 4997675"/>
              <a:gd name="connsiteY1053" fmla="*/ 1083414 h 4416208"/>
              <a:gd name="connsiteX1054" fmla="*/ 34458 w 4997675"/>
              <a:gd name="connsiteY1054" fmla="*/ 1058687 h 4416208"/>
              <a:gd name="connsiteX1055" fmla="*/ 44694 w 4997675"/>
              <a:gd name="connsiteY1055" fmla="*/ 1035655 h 4416208"/>
              <a:gd name="connsiteX1056" fmla="*/ 56515 w 4997675"/>
              <a:gd name="connsiteY1056" fmla="*/ 1014368 h 4416208"/>
              <a:gd name="connsiteX1057" fmla="*/ 70001 w 4997675"/>
              <a:gd name="connsiteY1057" fmla="*/ 994875 h 4416208"/>
              <a:gd name="connsiteX1058" fmla="*/ 85232 w 4997675"/>
              <a:gd name="connsiteY1058" fmla="*/ 977224 h 4416208"/>
              <a:gd name="connsiteX1059" fmla="*/ 102289 w 4997675"/>
              <a:gd name="connsiteY1059" fmla="*/ 961467 h 4416208"/>
              <a:gd name="connsiteX1060" fmla="*/ 121252 w 4997675"/>
              <a:gd name="connsiteY1060" fmla="*/ 947650 h 4416208"/>
              <a:gd name="connsiteX1061" fmla="*/ 142201 w 4997675"/>
              <a:gd name="connsiteY1061" fmla="*/ 935825 h 4416208"/>
              <a:gd name="connsiteX1062" fmla="*/ 165216 w 4997675"/>
              <a:gd name="connsiteY1062" fmla="*/ 926039 h 4416208"/>
              <a:gd name="connsiteX1063" fmla="*/ 190378 w 4997675"/>
              <a:gd name="connsiteY1063" fmla="*/ 918342 h 4416208"/>
              <a:gd name="connsiteX1064" fmla="*/ 217767 w 4997675"/>
              <a:gd name="connsiteY1064" fmla="*/ 912783 h 4416208"/>
              <a:gd name="connsiteX1065" fmla="*/ 247463 w 4997675"/>
              <a:gd name="connsiteY1065" fmla="*/ 909411 h 4416208"/>
              <a:gd name="connsiteX1066" fmla="*/ 3192284 w 4997675"/>
              <a:gd name="connsiteY1066" fmla="*/ 526801 h 4416208"/>
              <a:gd name="connsiteX1067" fmla="*/ 3739265 w 4997675"/>
              <a:gd name="connsiteY1067" fmla="*/ 526801 h 4416208"/>
              <a:gd name="connsiteX1068" fmla="*/ 3739265 w 4997675"/>
              <a:gd name="connsiteY1068" fmla="*/ 591388 h 4416208"/>
              <a:gd name="connsiteX1069" fmla="*/ 3192284 w 4997675"/>
              <a:gd name="connsiteY1069" fmla="*/ 591388 h 4416208"/>
              <a:gd name="connsiteX1070" fmla="*/ 1133185 w 4997675"/>
              <a:gd name="connsiteY1070" fmla="*/ 526800 h 4416208"/>
              <a:gd name="connsiteX1071" fmla="*/ 1680167 w 4997675"/>
              <a:gd name="connsiteY1071" fmla="*/ 526800 h 4416208"/>
              <a:gd name="connsiteX1072" fmla="*/ 1680167 w 4997675"/>
              <a:gd name="connsiteY1072" fmla="*/ 591388 h 4416208"/>
              <a:gd name="connsiteX1073" fmla="*/ 1133185 w 4997675"/>
              <a:gd name="connsiteY1073" fmla="*/ 591388 h 4416208"/>
              <a:gd name="connsiteX1074" fmla="*/ 3192284 w 4997675"/>
              <a:gd name="connsiteY1074" fmla="*/ 315879 h 4416208"/>
              <a:gd name="connsiteX1075" fmla="*/ 3739265 w 4997675"/>
              <a:gd name="connsiteY1075" fmla="*/ 315879 h 4416208"/>
              <a:gd name="connsiteX1076" fmla="*/ 3739265 w 4997675"/>
              <a:gd name="connsiteY1076" fmla="*/ 380466 h 4416208"/>
              <a:gd name="connsiteX1077" fmla="*/ 3192284 w 4997675"/>
              <a:gd name="connsiteY1077" fmla="*/ 380466 h 4416208"/>
              <a:gd name="connsiteX1078" fmla="*/ 1133185 w 4997675"/>
              <a:gd name="connsiteY1078" fmla="*/ 315878 h 4416208"/>
              <a:gd name="connsiteX1079" fmla="*/ 1680167 w 4997675"/>
              <a:gd name="connsiteY1079" fmla="*/ 315878 h 4416208"/>
              <a:gd name="connsiteX1080" fmla="*/ 1680167 w 4997675"/>
              <a:gd name="connsiteY1080" fmla="*/ 380466 h 4416208"/>
              <a:gd name="connsiteX1081" fmla="*/ 1133185 w 4997675"/>
              <a:gd name="connsiteY1081" fmla="*/ 380466 h 4416208"/>
              <a:gd name="connsiteX1082" fmla="*/ 2793900 w 4997675"/>
              <a:gd name="connsiteY1082" fmla="*/ 70646 h 4416208"/>
              <a:gd name="connsiteX1083" fmla="*/ 2865553 w 4997675"/>
              <a:gd name="connsiteY1083" fmla="*/ 70646 h 4416208"/>
              <a:gd name="connsiteX1084" fmla="*/ 2651604 w 4997675"/>
              <a:gd name="connsiteY1084" fmla="*/ 716528 h 4416208"/>
              <a:gd name="connsiteX1085" fmla="*/ 2577933 w 4997675"/>
              <a:gd name="connsiteY1085" fmla="*/ 716528 h 4416208"/>
              <a:gd name="connsiteX1086" fmla="*/ 2003815 w 4997675"/>
              <a:gd name="connsiteY1086" fmla="*/ 70645 h 4416208"/>
              <a:gd name="connsiteX1087" fmla="*/ 2079504 w 4997675"/>
              <a:gd name="connsiteY1087" fmla="*/ 70645 h 4416208"/>
              <a:gd name="connsiteX1088" fmla="*/ 2294462 w 4997675"/>
              <a:gd name="connsiteY1088" fmla="*/ 716528 h 4416208"/>
              <a:gd name="connsiteX1089" fmla="*/ 2218772 w 4997675"/>
              <a:gd name="connsiteY1089" fmla="*/ 716528 h 4416208"/>
              <a:gd name="connsiteX1090" fmla="*/ 793451 w 4997675"/>
              <a:gd name="connsiteY1090" fmla="*/ 1 h 4416208"/>
              <a:gd name="connsiteX1091" fmla="*/ 793451 w 4997675"/>
              <a:gd name="connsiteY1091" fmla="*/ 59543 h 4416208"/>
              <a:gd name="connsiteX1092" fmla="*/ 763898 w 4997675"/>
              <a:gd name="connsiteY1092" fmla="*/ 60883 h 4416208"/>
              <a:gd name="connsiteX1093" fmla="*/ 737128 w 4997675"/>
              <a:gd name="connsiteY1093" fmla="*/ 64853 h 4416208"/>
              <a:gd name="connsiteX1094" fmla="*/ 713016 w 4997675"/>
              <a:gd name="connsiteY1094" fmla="*/ 71384 h 4416208"/>
              <a:gd name="connsiteX1095" fmla="*/ 691430 w 4997675"/>
              <a:gd name="connsiteY1095" fmla="*/ 80403 h 4416208"/>
              <a:gd name="connsiteX1096" fmla="*/ 655330 w 4997675"/>
              <a:gd name="connsiteY1096" fmla="*/ 105620 h 4416208"/>
              <a:gd name="connsiteX1097" fmla="*/ 627803 w 4997675"/>
              <a:gd name="connsiteY1097" fmla="*/ 139933 h 4416208"/>
              <a:gd name="connsiteX1098" fmla="*/ 616934 w 4997675"/>
              <a:gd name="connsiteY1098" fmla="*/ 160322 h 4416208"/>
              <a:gd name="connsiteX1099" fmla="*/ 607823 w 4997675"/>
              <a:gd name="connsiteY1099" fmla="*/ 182770 h 4416208"/>
              <a:gd name="connsiteX1100" fmla="*/ 600344 w 4997675"/>
              <a:gd name="connsiteY1100" fmla="*/ 207206 h 4416208"/>
              <a:gd name="connsiteX1101" fmla="*/ 594366 w 4997675"/>
              <a:gd name="connsiteY1101" fmla="*/ 233559 h 4416208"/>
              <a:gd name="connsiteX1102" fmla="*/ 589763 w 4997675"/>
              <a:gd name="connsiteY1102" fmla="*/ 261756 h 4416208"/>
              <a:gd name="connsiteX1103" fmla="*/ 586406 w 4997675"/>
              <a:gd name="connsiteY1103" fmla="*/ 291727 h 4416208"/>
              <a:gd name="connsiteX1104" fmla="*/ 584167 w 4997675"/>
              <a:gd name="connsiteY1104" fmla="*/ 323400 h 4416208"/>
              <a:gd name="connsiteX1105" fmla="*/ 582918 w 4997675"/>
              <a:gd name="connsiteY1105" fmla="*/ 356704 h 4416208"/>
              <a:gd name="connsiteX1106" fmla="*/ 582529 w 4997675"/>
              <a:gd name="connsiteY1106" fmla="*/ 391567 h 4416208"/>
              <a:gd name="connsiteX1107" fmla="*/ 582908 w 4997675"/>
              <a:gd name="connsiteY1107" fmla="*/ 426776 h 4416208"/>
              <a:gd name="connsiteX1108" fmla="*/ 584130 w 4997675"/>
              <a:gd name="connsiteY1108" fmla="*/ 460404 h 4416208"/>
              <a:gd name="connsiteX1109" fmla="*/ 586329 w 4997675"/>
              <a:gd name="connsiteY1109" fmla="*/ 492381 h 4416208"/>
              <a:gd name="connsiteX1110" fmla="*/ 589635 w 4997675"/>
              <a:gd name="connsiteY1110" fmla="*/ 522635 h 4416208"/>
              <a:gd name="connsiteX1111" fmla="*/ 594182 w 4997675"/>
              <a:gd name="connsiteY1111" fmla="*/ 551095 h 4416208"/>
              <a:gd name="connsiteX1112" fmla="*/ 600100 w 4997675"/>
              <a:gd name="connsiteY1112" fmla="*/ 577689 h 4416208"/>
              <a:gd name="connsiteX1113" fmla="*/ 607522 w 4997675"/>
              <a:gd name="connsiteY1113" fmla="*/ 602344 h 4416208"/>
              <a:gd name="connsiteX1114" fmla="*/ 616579 w 4997675"/>
              <a:gd name="connsiteY1114" fmla="*/ 624991 h 4416208"/>
              <a:gd name="connsiteX1115" fmla="*/ 627404 w 4997675"/>
              <a:gd name="connsiteY1115" fmla="*/ 645557 h 4416208"/>
              <a:gd name="connsiteX1116" fmla="*/ 654883 w 4997675"/>
              <a:gd name="connsiteY1116" fmla="*/ 680164 h 4416208"/>
              <a:gd name="connsiteX1117" fmla="*/ 691013 w 4997675"/>
              <a:gd name="connsiteY1117" fmla="*/ 705591 h 4416208"/>
              <a:gd name="connsiteX1118" fmla="*/ 712653 w 4997675"/>
              <a:gd name="connsiteY1118" fmla="*/ 714682 h 4416208"/>
              <a:gd name="connsiteX1119" fmla="*/ 736851 w 4997675"/>
              <a:gd name="connsiteY1119" fmla="*/ 721266 h 4416208"/>
              <a:gd name="connsiteX1120" fmla="*/ 763739 w 4997675"/>
              <a:gd name="connsiteY1120" fmla="*/ 725268 h 4416208"/>
              <a:gd name="connsiteX1121" fmla="*/ 793451 w 4997675"/>
              <a:gd name="connsiteY1121" fmla="*/ 726618 h 4416208"/>
              <a:gd name="connsiteX1122" fmla="*/ 793451 w 4997675"/>
              <a:gd name="connsiteY1122" fmla="*/ 785151 h 4416208"/>
              <a:gd name="connsiteX1123" fmla="*/ 761094 w 4997675"/>
              <a:gd name="connsiteY1123" fmla="*/ 784010 h 4416208"/>
              <a:gd name="connsiteX1124" fmla="*/ 731182 w 4997675"/>
              <a:gd name="connsiteY1124" fmla="*/ 780616 h 4416208"/>
              <a:gd name="connsiteX1125" fmla="*/ 703628 w 4997675"/>
              <a:gd name="connsiteY1125" fmla="*/ 775022 h 4416208"/>
              <a:gd name="connsiteX1126" fmla="*/ 678346 w 4997675"/>
              <a:gd name="connsiteY1126" fmla="*/ 767277 h 4416208"/>
              <a:gd name="connsiteX1127" fmla="*/ 655255 w 4997675"/>
              <a:gd name="connsiteY1127" fmla="*/ 757431 h 4416208"/>
              <a:gd name="connsiteX1128" fmla="*/ 634268 w 4997675"/>
              <a:gd name="connsiteY1128" fmla="*/ 745532 h 4416208"/>
              <a:gd name="connsiteX1129" fmla="*/ 615299 w 4997675"/>
              <a:gd name="connsiteY1129" fmla="*/ 731633 h 4416208"/>
              <a:gd name="connsiteX1130" fmla="*/ 598265 w 4997675"/>
              <a:gd name="connsiteY1130" fmla="*/ 715783 h 4416208"/>
              <a:gd name="connsiteX1131" fmla="*/ 583081 w 4997675"/>
              <a:gd name="connsiteY1131" fmla="*/ 698032 h 4416208"/>
              <a:gd name="connsiteX1132" fmla="*/ 569662 w 4997675"/>
              <a:gd name="connsiteY1132" fmla="*/ 678429 h 4416208"/>
              <a:gd name="connsiteX1133" fmla="*/ 557924 w 4997675"/>
              <a:gd name="connsiteY1133" fmla="*/ 657025 h 4416208"/>
              <a:gd name="connsiteX1134" fmla="*/ 547781 w 4997675"/>
              <a:gd name="connsiteY1134" fmla="*/ 633870 h 4416208"/>
              <a:gd name="connsiteX1135" fmla="*/ 539149 w 4997675"/>
              <a:gd name="connsiteY1135" fmla="*/ 609014 h 4416208"/>
              <a:gd name="connsiteX1136" fmla="*/ 531942 w 4997675"/>
              <a:gd name="connsiteY1136" fmla="*/ 582504 h 4416208"/>
              <a:gd name="connsiteX1137" fmla="*/ 526078 w 4997675"/>
              <a:gd name="connsiteY1137" fmla="*/ 554394 h 4416208"/>
              <a:gd name="connsiteX1138" fmla="*/ 521469 w 4997675"/>
              <a:gd name="connsiteY1138" fmla="*/ 524732 h 4416208"/>
              <a:gd name="connsiteX1139" fmla="*/ 518033 w 4997675"/>
              <a:gd name="connsiteY1139" fmla="*/ 493569 h 4416208"/>
              <a:gd name="connsiteX1140" fmla="*/ 515683 w 4997675"/>
              <a:gd name="connsiteY1140" fmla="*/ 460953 h 4416208"/>
              <a:gd name="connsiteX1141" fmla="*/ 514335 w 4997675"/>
              <a:gd name="connsiteY1141" fmla="*/ 426936 h 4416208"/>
              <a:gd name="connsiteX1142" fmla="*/ 513905 w 4997675"/>
              <a:gd name="connsiteY1142" fmla="*/ 391567 h 4416208"/>
              <a:gd name="connsiteX1143" fmla="*/ 514349 w 4997675"/>
              <a:gd name="connsiteY1143" fmla="*/ 356350 h 4416208"/>
              <a:gd name="connsiteX1144" fmla="*/ 515738 w 4997675"/>
              <a:gd name="connsiteY1144" fmla="*/ 322483 h 4416208"/>
              <a:gd name="connsiteX1145" fmla="*/ 518149 w 4997675"/>
              <a:gd name="connsiteY1145" fmla="*/ 290017 h 4416208"/>
              <a:gd name="connsiteX1146" fmla="*/ 521663 w 4997675"/>
              <a:gd name="connsiteY1146" fmla="*/ 259000 h 4416208"/>
              <a:gd name="connsiteX1147" fmla="*/ 526362 w 4997675"/>
              <a:gd name="connsiteY1147" fmla="*/ 229481 h 4416208"/>
              <a:gd name="connsiteX1148" fmla="*/ 532325 w 4997675"/>
              <a:gd name="connsiteY1148" fmla="*/ 201512 h 4416208"/>
              <a:gd name="connsiteX1149" fmla="*/ 539631 w 4997675"/>
              <a:gd name="connsiteY1149" fmla="*/ 175138 h 4416208"/>
              <a:gd name="connsiteX1150" fmla="*/ 548363 w 4997675"/>
              <a:gd name="connsiteY1150" fmla="*/ 150411 h 4416208"/>
              <a:gd name="connsiteX1151" fmla="*/ 558599 w 4997675"/>
              <a:gd name="connsiteY1151" fmla="*/ 127379 h 4416208"/>
              <a:gd name="connsiteX1152" fmla="*/ 570419 w 4997675"/>
              <a:gd name="connsiteY1152" fmla="*/ 106092 h 4416208"/>
              <a:gd name="connsiteX1153" fmla="*/ 583905 w 4997675"/>
              <a:gd name="connsiteY1153" fmla="*/ 86599 h 4416208"/>
              <a:gd name="connsiteX1154" fmla="*/ 599138 w 4997675"/>
              <a:gd name="connsiteY1154" fmla="*/ 68948 h 4416208"/>
              <a:gd name="connsiteX1155" fmla="*/ 616194 w 4997675"/>
              <a:gd name="connsiteY1155" fmla="*/ 53191 h 4416208"/>
              <a:gd name="connsiteX1156" fmla="*/ 635157 w 4997675"/>
              <a:gd name="connsiteY1156" fmla="*/ 39374 h 4416208"/>
              <a:gd name="connsiteX1157" fmla="*/ 656106 w 4997675"/>
              <a:gd name="connsiteY1157" fmla="*/ 27549 h 4416208"/>
              <a:gd name="connsiteX1158" fmla="*/ 679121 w 4997675"/>
              <a:gd name="connsiteY1158" fmla="*/ 17763 h 4416208"/>
              <a:gd name="connsiteX1159" fmla="*/ 704284 w 4997675"/>
              <a:gd name="connsiteY1159" fmla="*/ 10066 h 4416208"/>
              <a:gd name="connsiteX1160" fmla="*/ 731673 w 4997675"/>
              <a:gd name="connsiteY1160" fmla="*/ 4507 h 4416208"/>
              <a:gd name="connsiteX1161" fmla="*/ 761368 w 4997675"/>
              <a:gd name="connsiteY1161" fmla="*/ 1135 h 4416208"/>
              <a:gd name="connsiteX1162" fmla="*/ 4079066 w 4997675"/>
              <a:gd name="connsiteY1162" fmla="*/ 0 h 4416208"/>
              <a:gd name="connsiteX1163" fmla="*/ 4111149 w 4997675"/>
              <a:gd name="connsiteY1163" fmla="*/ 1134 h 4416208"/>
              <a:gd name="connsiteX1164" fmla="*/ 4140844 w 4997675"/>
              <a:gd name="connsiteY1164" fmla="*/ 4506 h 4416208"/>
              <a:gd name="connsiteX1165" fmla="*/ 4168233 w 4997675"/>
              <a:gd name="connsiteY1165" fmla="*/ 10064 h 4416208"/>
              <a:gd name="connsiteX1166" fmla="*/ 4193395 w 4997675"/>
              <a:gd name="connsiteY1166" fmla="*/ 17761 h 4416208"/>
              <a:gd name="connsiteX1167" fmla="*/ 4216410 w 4997675"/>
              <a:gd name="connsiteY1167" fmla="*/ 27548 h 4416208"/>
              <a:gd name="connsiteX1168" fmla="*/ 4237360 w 4997675"/>
              <a:gd name="connsiteY1168" fmla="*/ 39374 h 4416208"/>
              <a:gd name="connsiteX1169" fmla="*/ 4256322 w 4997675"/>
              <a:gd name="connsiteY1169" fmla="*/ 53190 h 4416208"/>
              <a:gd name="connsiteX1170" fmla="*/ 4273379 w 4997675"/>
              <a:gd name="connsiteY1170" fmla="*/ 68948 h 4416208"/>
              <a:gd name="connsiteX1171" fmla="*/ 4288611 w 4997675"/>
              <a:gd name="connsiteY1171" fmla="*/ 86598 h 4416208"/>
              <a:gd name="connsiteX1172" fmla="*/ 4302097 w 4997675"/>
              <a:gd name="connsiteY1172" fmla="*/ 106091 h 4416208"/>
              <a:gd name="connsiteX1173" fmla="*/ 4313918 w 4997675"/>
              <a:gd name="connsiteY1173" fmla="*/ 127378 h 4416208"/>
              <a:gd name="connsiteX1174" fmla="*/ 4324154 w 4997675"/>
              <a:gd name="connsiteY1174" fmla="*/ 150410 h 4416208"/>
              <a:gd name="connsiteX1175" fmla="*/ 4332885 w 4997675"/>
              <a:gd name="connsiteY1175" fmla="*/ 175137 h 4416208"/>
              <a:gd name="connsiteX1176" fmla="*/ 4340192 w 4997675"/>
              <a:gd name="connsiteY1176" fmla="*/ 201510 h 4416208"/>
              <a:gd name="connsiteX1177" fmla="*/ 4346155 w 4997675"/>
              <a:gd name="connsiteY1177" fmla="*/ 229481 h 4416208"/>
              <a:gd name="connsiteX1178" fmla="*/ 4350853 w 4997675"/>
              <a:gd name="connsiteY1178" fmla="*/ 258999 h 4416208"/>
              <a:gd name="connsiteX1179" fmla="*/ 4354368 w 4997675"/>
              <a:gd name="connsiteY1179" fmla="*/ 290016 h 4416208"/>
              <a:gd name="connsiteX1180" fmla="*/ 4356779 w 4997675"/>
              <a:gd name="connsiteY1180" fmla="*/ 322482 h 4416208"/>
              <a:gd name="connsiteX1181" fmla="*/ 4358167 w 4997675"/>
              <a:gd name="connsiteY1181" fmla="*/ 356348 h 4416208"/>
              <a:gd name="connsiteX1182" fmla="*/ 4358612 w 4997675"/>
              <a:gd name="connsiteY1182" fmla="*/ 391566 h 4416208"/>
              <a:gd name="connsiteX1183" fmla="*/ 4358189 w 4997675"/>
              <a:gd name="connsiteY1183" fmla="*/ 426935 h 4416208"/>
              <a:gd name="connsiteX1184" fmla="*/ 4356861 w 4997675"/>
              <a:gd name="connsiteY1184" fmla="*/ 460952 h 4416208"/>
              <a:gd name="connsiteX1185" fmla="*/ 4354541 w 4997675"/>
              <a:gd name="connsiteY1185" fmla="*/ 493568 h 4416208"/>
              <a:gd name="connsiteX1186" fmla="*/ 4351143 w 4997675"/>
              <a:gd name="connsiteY1186" fmla="*/ 524731 h 4416208"/>
              <a:gd name="connsiteX1187" fmla="*/ 4346580 w 4997675"/>
              <a:gd name="connsiteY1187" fmla="*/ 554393 h 4416208"/>
              <a:gd name="connsiteX1188" fmla="*/ 4340764 w 4997675"/>
              <a:gd name="connsiteY1188" fmla="*/ 582503 h 4416208"/>
              <a:gd name="connsiteX1189" fmla="*/ 4333608 w 4997675"/>
              <a:gd name="connsiteY1189" fmla="*/ 609012 h 4416208"/>
              <a:gd name="connsiteX1190" fmla="*/ 4325025 w 4997675"/>
              <a:gd name="connsiteY1190" fmla="*/ 633869 h 4416208"/>
              <a:gd name="connsiteX1191" fmla="*/ 4314929 w 4997675"/>
              <a:gd name="connsiteY1191" fmla="*/ 657024 h 4416208"/>
              <a:gd name="connsiteX1192" fmla="*/ 4303232 w 4997675"/>
              <a:gd name="connsiteY1192" fmla="*/ 678429 h 4416208"/>
              <a:gd name="connsiteX1193" fmla="*/ 4289847 w 4997675"/>
              <a:gd name="connsiteY1193" fmla="*/ 698032 h 4416208"/>
              <a:gd name="connsiteX1194" fmla="*/ 4274687 w 4997675"/>
              <a:gd name="connsiteY1194" fmla="*/ 715783 h 4416208"/>
              <a:gd name="connsiteX1195" fmla="*/ 4257665 w 4997675"/>
              <a:gd name="connsiteY1195" fmla="*/ 731633 h 4416208"/>
              <a:gd name="connsiteX1196" fmla="*/ 4238694 w 4997675"/>
              <a:gd name="connsiteY1196" fmla="*/ 745532 h 4416208"/>
              <a:gd name="connsiteX1197" fmla="*/ 4217687 w 4997675"/>
              <a:gd name="connsiteY1197" fmla="*/ 757430 h 4416208"/>
              <a:gd name="connsiteX1198" fmla="*/ 4194558 w 4997675"/>
              <a:gd name="connsiteY1198" fmla="*/ 767276 h 4416208"/>
              <a:gd name="connsiteX1199" fmla="*/ 4169217 w 4997675"/>
              <a:gd name="connsiteY1199" fmla="*/ 775021 h 4416208"/>
              <a:gd name="connsiteX1200" fmla="*/ 4141580 w 4997675"/>
              <a:gd name="connsiteY1200" fmla="*/ 780616 h 4416208"/>
              <a:gd name="connsiteX1201" fmla="*/ 4111558 w 4997675"/>
              <a:gd name="connsiteY1201" fmla="*/ 784010 h 4416208"/>
              <a:gd name="connsiteX1202" fmla="*/ 4079066 w 4997675"/>
              <a:gd name="connsiteY1202" fmla="*/ 785151 h 4416208"/>
              <a:gd name="connsiteX1203" fmla="*/ 4079066 w 4997675"/>
              <a:gd name="connsiteY1203" fmla="*/ 726618 h 4416208"/>
              <a:gd name="connsiteX1204" fmla="*/ 4109102 w 4997675"/>
              <a:gd name="connsiteY1204" fmla="*/ 725268 h 4416208"/>
              <a:gd name="connsiteX1205" fmla="*/ 4136258 w 4997675"/>
              <a:gd name="connsiteY1205" fmla="*/ 721265 h 4416208"/>
              <a:gd name="connsiteX1206" fmla="*/ 4160671 w 4997675"/>
              <a:gd name="connsiteY1206" fmla="*/ 714682 h 4416208"/>
              <a:gd name="connsiteX1207" fmla="*/ 4182478 w 4997675"/>
              <a:gd name="connsiteY1207" fmla="*/ 705591 h 4416208"/>
              <a:gd name="connsiteX1208" fmla="*/ 4218817 w 4997675"/>
              <a:gd name="connsiteY1208" fmla="*/ 680164 h 4416208"/>
              <a:gd name="connsiteX1209" fmla="*/ 4246371 w 4997675"/>
              <a:gd name="connsiteY1209" fmla="*/ 645557 h 4416208"/>
              <a:gd name="connsiteX1210" fmla="*/ 4257196 w 4997675"/>
              <a:gd name="connsiteY1210" fmla="*/ 624990 h 4416208"/>
              <a:gd name="connsiteX1211" fmla="*/ 4266235 w 4997675"/>
              <a:gd name="connsiteY1211" fmla="*/ 602343 h 4416208"/>
              <a:gd name="connsiteX1212" fmla="*/ 4273625 w 4997675"/>
              <a:gd name="connsiteY1212" fmla="*/ 577688 h 4416208"/>
              <a:gd name="connsiteX1213" fmla="*/ 4279503 w 4997675"/>
              <a:gd name="connsiteY1213" fmla="*/ 551094 h 4416208"/>
              <a:gd name="connsiteX1214" fmla="*/ 4284005 w 4997675"/>
              <a:gd name="connsiteY1214" fmla="*/ 522634 h 4416208"/>
              <a:gd name="connsiteX1215" fmla="*/ 4287269 w 4997675"/>
              <a:gd name="connsiteY1215" fmla="*/ 492381 h 4416208"/>
              <a:gd name="connsiteX1216" fmla="*/ 4289431 w 4997675"/>
              <a:gd name="connsiteY1216" fmla="*/ 460404 h 4416208"/>
              <a:gd name="connsiteX1217" fmla="*/ 4290627 w 4997675"/>
              <a:gd name="connsiteY1217" fmla="*/ 426775 h 4416208"/>
              <a:gd name="connsiteX1218" fmla="*/ 4290996 w 4997675"/>
              <a:gd name="connsiteY1218" fmla="*/ 391566 h 4416208"/>
              <a:gd name="connsiteX1219" fmla="*/ 4290608 w 4997675"/>
              <a:gd name="connsiteY1219" fmla="*/ 356703 h 4416208"/>
              <a:gd name="connsiteX1220" fmla="*/ 4289356 w 4997675"/>
              <a:gd name="connsiteY1220" fmla="*/ 323400 h 4416208"/>
              <a:gd name="connsiteX1221" fmla="*/ 4287114 w 4997675"/>
              <a:gd name="connsiteY1221" fmla="*/ 291726 h 4416208"/>
              <a:gd name="connsiteX1222" fmla="*/ 4283749 w 4997675"/>
              <a:gd name="connsiteY1222" fmla="*/ 261756 h 4416208"/>
              <a:gd name="connsiteX1223" fmla="*/ 4279133 w 4997675"/>
              <a:gd name="connsiteY1223" fmla="*/ 233558 h 4416208"/>
              <a:gd name="connsiteX1224" fmla="*/ 4273137 w 4997675"/>
              <a:gd name="connsiteY1224" fmla="*/ 207205 h 4416208"/>
              <a:gd name="connsiteX1225" fmla="*/ 4265631 w 4997675"/>
              <a:gd name="connsiteY1225" fmla="*/ 182769 h 4416208"/>
              <a:gd name="connsiteX1226" fmla="*/ 4256487 w 4997675"/>
              <a:gd name="connsiteY1226" fmla="*/ 160321 h 4416208"/>
              <a:gd name="connsiteX1227" fmla="*/ 4245573 w 4997675"/>
              <a:gd name="connsiteY1227" fmla="*/ 139933 h 4416208"/>
              <a:gd name="connsiteX1228" fmla="*/ 4217922 w 4997675"/>
              <a:gd name="connsiteY1228" fmla="*/ 105620 h 4416208"/>
              <a:gd name="connsiteX1229" fmla="*/ 4181644 w 4997675"/>
              <a:gd name="connsiteY1229" fmla="*/ 80403 h 4416208"/>
              <a:gd name="connsiteX1230" fmla="*/ 4159946 w 4997675"/>
              <a:gd name="connsiteY1230" fmla="*/ 71383 h 4416208"/>
              <a:gd name="connsiteX1231" fmla="*/ 4135704 w 4997675"/>
              <a:gd name="connsiteY1231" fmla="*/ 64853 h 4416208"/>
              <a:gd name="connsiteX1232" fmla="*/ 4108787 w 4997675"/>
              <a:gd name="connsiteY1232" fmla="*/ 60882 h 4416208"/>
              <a:gd name="connsiteX1233" fmla="*/ 4079066 w 4997675"/>
              <a:gd name="connsiteY1233" fmla="*/ 59542 h 441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Lst>
            <a:rect l="l" t="t" r="r" b="b"/>
            <a:pathLst>
              <a:path w="4997675" h="4416208">
                <a:moveTo>
                  <a:pt x="3168743" y="4250720"/>
                </a:moveTo>
                <a:lnTo>
                  <a:pt x="3293882" y="4250720"/>
                </a:lnTo>
                <a:lnTo>
                  <a:pt x="3293882" y="4355676"/>
                </a:lnTo>
                <a:lnTo>
                  <a:pt x="3168743" y="4355676"/>
                </a:lnTo>
                <a:close/>
                <a:moveTo>
                  <a:pt x="1781493" y="4250720"/>
                </a:moveTo>
                <a:lnTo>
                  <a:pt x="1906631" y="4250720"/>
                </a:lnTo>
                <a:lnTo>
                  <a:pt x="1906631" y="4355676"/>
                </a:lnTo>
                <a:lnTo>
                  <a:pt x="1781493" y="4355676"/>
                </a:lnTo>
                <a:close/>
                <a:moveTo>
                  <a:pt x="2567865" y="3636927"/>
                </a:moveTo>
                <a:lnTo>
                  <a:pt x="2793926" y="3636927"/>
                </a:lnTo>
                <a:lnTo>
                  <a:pt x="2793926" y="3694510"/>
                </a:lnTo>
                <a:lnTo>
                  <a:pt x="2793926" y="4358626"/>
                </a:lnTo>
                <a:lnTo>
                  <a:pt x="2793926" y="4416208"/>
                </a:lnTo>
                <a:lnTo>
                  <a:pt x="2567865" y="4416208"/>
                </a:lnTo>
                <a:lnTo>
                  <a:pt x="2567865" y="4358626"/>
                </a:lnTo>
                <a:lnTo>
                  <a:pt x="2724289" y="4358626"/>
                </a:lnTo>
                <a:lnTo>
                  <a:pt x="2724289" y="3694510"/>
                </a:lnTo>
                <a:lnTo>
                  <a:pt x="2567865" y="3694510"/>
                </a:lnTo>
                <a:close/>
                <a:moveTo>
                  <a:pt x="2281482" y="3636927"/>
                </a:moveTo>
                <a:lnTo>
                  <a:pt x="2507542" y="3636927"/>
                </a:lnTo>
                <a:lnTo>
                  <a:pt x="2507542" y="3694510"/>
                </a:lnTo>
                <a:lnTo>
                  <a:pt x="2351119" y="3694510"/>
                </a:lnTo>
                <a:lnTo>
                  <a:pt x="2351119" y="4358626"/>
                </a:lnTo>
                <a:lnTo>
                  <a:pt x="2507542" y="4358626"/>
                </a:lnTo>
                <a:lnTo>
                  <a:pt x="2507542" y="4416208"/>
                </a:lnTo>
                <a:lnTo>
                  <a:pt x="2281482" y="4416208"/>
                </a:lnTo>
                <a:lnTo>
                  <a:pt x="2281482" y="4358626"/>
                </a:lnTo>
                <a:lnTo>
                  <a:pt x="2281482" y="3694510"/>
                </a:lnTo>
                <a:close/>
                <a:moveTo>
                  <a:pt x="4043181" y="3342449"/>
                </a:moveTo>
                <a:lnTo>
                  <a:pt x="4168321" y="3342449"/>
                </a:lnTo>
                <a:lnTo>
                  <a:pt x="4168321" y="3447404"/>
                </a:lnTo>
                <a:lnTo>
                  <a:pt x="4043181" y="3447404"/>
                </a:lnTo>
                <a:close/>
                <a:moveTo>
                  <a:pt x="2412561" y="3251617"/>
                </a:moveTo>
                <a:lnTo>
                  <a:pt x="2959543" y="3251617"/>
                </a:lnTo>
                <a:lnTo>
                  <a:pt x="2959543" y="3316205"/>
                </a:lnTo>
                <a:lnTo>
                  <a:pt x="2412561" y="3316205"/>
                </a:lnTo>
                <a:close/>
                <a:moveTo>
                  <a:pt x="767823" y="3251617"/>
                </a:moveTo>
                <a:lnTo>
                  <a:pt x="1314806" y="3251617"/>
                </a:lnTo>
                <a:lnTo>
                  <a:pt x="1314806" y="3316205"/>
                </a:lnTo>
                <a:lnTo>
                  <a:pt x="767823" y="3316205"/>
                </a:lnTo>
                <a:close/>
                <a:moveTo>
                  <a:pt x="2412561" y="3040695"/>
                </a:moveTo>
                <a:lnTo>
                  <a:pt x="2959543" y="3040695"/>
                </a:lnTo>
                <a:lnTo>
                  <a:pt x="2959543" y="3105283"/>
                </a:lnTo>
                <a:lnTo>
                  <a:pt x="2412561" y="3105283"/>
                </a:lnTo>
                <a:close/>
                <a:moveTo>
                  <a:pt x="767823" y="3040695"/>
                </a:moveTo>
                <a:lnTo>
                  <a:pt x="1314806" y="3040695"/>
                </a:lnTo>
                <a:lnTo>
                  <a:pt x="1314806" y="3105283"/>
                </a:lnTo>
                <a:lnTo>
                  <a:pt x="767823" y="3105283"/>
                </a:lnTo>
                <a:close/>
                <a:moveTo>
                  <a:pt x="3664718" y="2724824"/>
                </a:moveTo>
                <a:lnTo>
                  <a:pt x="3696801" y="2725958"/>
                </a:lnTo>
                <a:lnTo>
                  <a:pt x="3726497" y="2729329"/>
                </a:lnTo>
                <a:lnTo>
                  <a:pt x="3753886" y="2734888"/>
                </a:lnTo>
                <a:lnTo>
                  <a:pt x="3779048" y="2742585"/>
                </a:lnTo>
                <a:lnTo>
                  <a:pt x="3802063" y="2752371"/>
                </a:lnTo>
                <a:lnTo>
                  <a:pt x="3823012" y="2764197"/>
                </a:lnTo>
                <a:lnTo>
                  <a:pt x="3841975" y="2778013"/>
                </a:lnTo>
                <a:lnTo>
                  <a:pt x="3859032" y="2793771"/>
                </a:lnTo>
                <a:lnTo>
                  <a:pt x="3874264" y="2811421"/>
                </a:lnTo>
                <a:lnTo>
                  <a:pt x="3887750" y="2830915"/>
                </a:lnTo>
                <a:lnTo>
                  <a:pt x="3899570" y="2852202"/>
                </a:lnTo>
                <a:lnTo>
                  <a:pt x="3909806" y="2875233"/>
                </a:lnTo>
                <a:lnTo>
                  <a:pt x="3918538" y="2899960"/>
                </a:lnTo>
                <a:lnTo>
                  <a:pt x="3925845" y="2926333"/>
                </a:lnTo>
                <a:lnTo>
                  <a:pt x="3931807" y="2954304"/>
                </a:lnTo>
                <a:lnTo>
                  <a:pt x="3936506" y="2983823"/>
                </a:lnTo>
                <a:lnTo>
                  <a:pt x="3940021" y="3014840"/>
                </a:lnTo>
                <a:lnTo>
                  <a:pt x="3942432" y="3047306"/>
                </a:lnTo>
                <a:lnTo>
                  <a:pt x="3943820" y="3081172"/>
                </a:lnTo>
                <a:lnTo>
                  <a:pt x="3944264" y="3116390"/>
                </a:lnTo>
                <a:lnTo>
                  <a:pt x="3943841" y="3151759"/>
                </a:lnTo>
                <a:lnTo>
                  <a:pt x="3942513" y="3185776"/>
                </a:lnTo>
                <a:lnTo>
                  <a:pt x="3940194" y="3218391"/>
                </a:lnTo>
                <a:lnTo>
                  <a:pt x="3936796" y="3249555"/>
                </a:lnTo>
                <a:lnTo>
                  <a:pt x="3932233" y="3279216"/>
                </a:lnTo>
                <a:lnTo>
                  <a:pt x="3926417" y="3307327"/>
                </a:lnTo>
                <a:lnTo>
                  <a:pt x="3919261" y="3333835"/>
                </a:lnTo>
                <a:lnTo>
                  <a:pt x="3910678" y="3358693"/>
                </a:lnTo>
                <a:lnTo>
                  <a:pt x="3900582" y="3381848"/>
                </a:lnTo>
                <a:lnTo>
                  <a:pt x="3888885" y="3403253"/>
                </a:lnTo>
                <a:lnTo>
                  <a:pt x="3875500" y="3422855"/>
                </a:lnTo>
                <a:lnTo>
                  <a:pt x="3860340" y="3440607"/>
                </a:lnTo>
                <a:lnTo>
                  <a:pt x="3843318" y="3456457"/>
                </a:lnTo>
                <a:lnTo>
                  <a:pt x="3824347" y="3470356"/>
                </a:lnTo>
                <a:lnTo>
                  <a:pt x="3803340" y="3482254"/>
                </a:lnTo>
                <a:lnTo>
                  <a:pt x="3780210" y="3492100"/>
                </a:lnTo>
                <a:lnTo>
                  <a:pt x="3754870" y="3499845"/>
                </a:lnTo>
                <a:lnTo>
                  <a:pt x="3727233" y="3505440"/>
                </a:lnTo>
                <a:lnTo>
                  <a:pt x="3697211" y="3508833"/>
                </a:lnTo>
                <a:lnTo>
                  <a:pt x="3664718" y="3509975"/>
                </a:lnTo>
                <a:lnTo>
                  <a:pt x="3664718" y="3451442"/>
                </a:lnTo>
                <a:lnTo>
                  <a:pt x="3694755" y="3450092"/>
                </a:lnTo>
                <a:lnTo>
                  <a:pt x="3721911" y="3446089"/>
                </a:lnTo>
                <a:lnTo>
                  <a:pt x="3746324" y="3439506"/>
                </a:lnTo>
                <a:lnTo>
                  <a:pt x="3768130" y="3430414"/>
                </a:lnTo>
                <a:lnTo>
                  <a:pt x="3804470" y="3404987"/>
                </a:lnTo>
                <a:lnTo>
                  <a:pt x="3832025" y="3370381"/>
                </a:lnTo>
                <a:lnTo>
                  <a:pt x="3842849" y="3349814"/>
                </a:lnTo>
                <a:lnTo>
                  <a:pt x="3851888" y="3327167"/>
                </a:lnTo>
                <a:lnTo>
                  <a:pt x="3859278" y="3302511"/>
                </a:lnTo>
                <a:lnTo>
                  <a:pt x="3865156" y="3275918"/>
                </a:lnTo>
                <a:lnTo>
                  <a:pt x="3869658" y="3247458"/>
                </a:lnTo>
                <a:lnTo>
                  <a:pt x="3872922" y="3217204"/>
                </a:lnTo>
                <a:lnTo>
                  <a:pt x="3875083" y="3185227"/>
                </a:lnTo>
                <a:lnTo>
                  <a:pt x="3876280" y="3151598"/>
                </a:lnTo>
                <a:lnTo>
                  <a:pt x="3876649" y="3116390"/>
                </a:lnTo>
                <a:lnTo>
                  <a:pt x="3876261" y="3081527"/>
                </a:lnTo>
                <a:lnTo>
                  <a:pt x="3875009" y="3048223"/>
                </a:lnTo>
                <a:lnTo>
                  <a:pt x="3872766" y="3016550"/>
                </a:lnTo>
                <a:lnTo>
                  <a:pt x="3869401" y="2986579"/>
                </a:lnTo>
                <a:lnTo>
                  <a:pt x="3864786" y="2958381"/>
                </a:lnTo>
                <a:lnTo>
                  <a:pt x="3858790" y="2932028"/>
                </a:lnTo>
                <a:lnTo>
                  <a:pt x="3851284" y="2907592"/>
                </a:lnTo>
                <a:lnTo>
                  <a:pt x="3842139" y="2885144"/>
                </a:lnTo>
                <a:lnTo>
                  <a:pt x="3831225" y="2864756"/>
                </a:lnTo>
                <a:lnTo>
                  <a:pt x="3803575" y="2830443"/>
                </a:lnTo>
                <a:lnTo>
                  <a:pt x="3767297" y="2805225"/>
                </a:lnTo>
                <a:lnTo>
                  <a:pt x="3745599" y="2796206"/>
                </a:lnTo>
                <a:lnTo>
                  <a:pt x="3721357" y="2789676"/>
                </a:lnTo>
                <a:lnTo>
                  <a:pt x="3694439" y="2785704"/>
                </a:lnTo>
                <a:lnTo>
                  <a:pt x="3664718" y="2784365"/>
                </a:lnTo>
                <a:close/>
                <a:moveTo>
                  <a:pt x="3609180" y="2724824"/>
                </a:moveTo>
                <a:lnTo>
                  <a:pt x="3609180" y="2784365"/>
                </a:lnTo>
                <a:lnTo>
                  <a:pt x="3579627" y="2785704"/>
                </a:lnTo>
                <a:lnTo>
                  <a:pt x="3552857" y="2789676"/>
                </a:lnTo>
                <a:lnTo>
                  <a:pt x="3528744" y="2796206"/>
                </a:lnTo>
                <a:lnTo>
                  <a:pt x="3507159" y="2805225"/>
                </a:lnTo>
                <a:lnTo>
                  <a:pt x="3471059" y="2830443"/>
                </a:lnTo>
                <a:lnTo>
                  <a:pt x="3443532" y="2864756"/>
                </a:lnTo>
                <a:lnTo>
                  <a:pt x="3432663" y="2885144"/>
                </a:lnTo>
                <a:lnTo>
                  <a:pt x="3423552" y="2907592"/>
                </a:lnTo>
                <a:lnTo>
                  <a:pt x="3416073" y="2932028"/>
                </a:lnTo>
                <a:lnTo>
                  <a:pt x="3410095" y="2958381"/>
                </a:lnTo>
                <a:lnTo>
                  <a:pt x="3405492" y="2986579"/>
                </a:lnTo>
                <a:lnTo>
                  <a:pt x="3402135" y="3016550"/>
                </a:lnTo>
                <a:lnTo>
                  <a:pt x="3399896" y="3048223"/>
                </a:lnTo>
                <a:lnTo>
                  <a:pt x="3398646" y="3081527"/>
                </a:lnTo>
                <a:lnTo>
                  <a:pt x="3398258" y="3116390"/>
                </a:lnTo>
                <a:lnTo>
                  <a:pt x="3398637" y="3151598"/>
                </a:lnTo>
                <a:lnTo>
                  <a:pt x="3399859" y="3185227"/>
                </a:lnTo>
                <a:lnTo>
                  <a:pt x="3402058" y="3217204"/>
                </a:lnTo>
                <a:lnTo>
                  <a:pt x="3405364" y="3247458"/>
                </a:lnTo>
                <a:lnTo>
                  <a:pt x="3409911" y="3275918"/>
                </a:lnTo>
                <a:lnTo>
                  <a:pt x="3415829" y="3302511"/>
                </a:lnTo>
                <a:lnTo>
                  <a:pt x="3423251" y="3327167"/>
                </a:lnTo>
                <a:lnTo>
                  <a:pt x="3432308" y="3349814"/>
                </a:lnTo>
                <a:lnTo>
                  <a:pt x="3443133" y="3370381"/>
                </a:lnTo>
                <a:lnTo>
                  <a:pt x="3470611" y="3404987"/>
                </a:lnTo>
                <a:lnTo>
                  <a:pt x="3506742" y="3430414"/>
                </a:lnTo>
                <a:lnTo>
                  <a:pt x="3528382" y="3439506"/>
                </a:lnTo>
                <a:lnTo>
                  <a:pt x="3552580" y="3446089"/>
                </a:lnTo>
                <a:lnTo>
                  <a:pt x="3579469" y="3450092"/>
                </a:lnTo>
                <a:lnTo>
                  <a:pt x="3609180" y="3451442"/>
                </a:lnTo>
                <a:lnTo>
                  <a:pt x="3609180" y="3509975"/>
                </a:lnTo>
                <a:lnTo>
                  <a:pt x="3576823" y="3508833"/>
                </a:lnTo>
                <a:lnTo>
                  <a:pt x="3546911" y="3505440"/>
                </a:lnTo>
                <a:lnTo>
                  <a:pt x="3519356" y="3499845"/>
                </a:lnTo>
                <a:lnTo>
                  <a:pt x="3494075" y="3492100"/>
                </a:lnTo>
                <a:lnTo>
                  <a:pt x="3470984" y="3482254"/>
                </a:lnTo>
                <a:lnTo>
                  <a:pt x="3449996" y="3470356"/>
                </a:lnTo>
                <a:lnTo>
                  <a:pt x="3431027" y="3456457"/>
                </a:lnTo>
                <a:lnTo>
                  <a:pt x="3413994" y="3440607"/>
                </a:lnTo>
                <a:lnTo>
                  <a:pt x="3398810" y="3422855"/>
                </a:lnTo>
                <a:lnTo>
                  <a:pt x="3385391" y="3403253"/>
                </a:lnTo>
                <a:lnTo>
                  <a:pt x="3373653" y="3381848"/>
                </a:lnTo>
                <a:lnTo>
                  <a:pt x="3363510" y="3358693"/>
                </a:lnTo>
                <a:lnTo>
                  <a:pt x="3354878" y="3333835"/>
                </a:lnTo>
                <a:lnTo>
                  <a:pt x="3347672" y="3307327"/>
                </a:lnTo>
                <a:lnTo>
                  <a:pt x="3341807" y="3279216"/>
                </a:lnTo>
                <a:lnTo>
                  <a:pt x="3337199" y="3249555"/>
                </a:lnTo>
                <a:lnTo>
                  <a:pt x="3333762" y="3218391"/>
                </a:lnTo>
                <a:lnTo>
                  <a:pt x="3331412" y="3185776"/>
                </a:lnTo>
                <a:lnTo>
                  <a:pt x="3330064" y="3151759"/>
                </a:lnTo>
                <a:lnTo>
                  <a:pt x="3329634" y="3116390"/>
                </a:lnTo>
                <a:lnTo>
                  <a:pt x="3330078" y="3081172"/>
                </a:lnTo>
                <a:lnTo>
                  <a:pt x="3331466" y="3047306"/>
                </a:lnTo>
                <a:lnTo>
                  <a:pt x="3333878" y="3014840"/>
                </a:lnTo>
                <a:lnTo>
                  <a:pt x="3337392" y="2983823"/>
                </a:lnTo>
                <a:lnTo>
                  <a:pt x="3342091" y="2954304"/>
                </a:lnTo>
                <a:lnTo>
                  <a:pt x="3348054" y="2926333"/>
                </a:lnTo>
                <a:lnTo>
                  <a:pt x="3355360" y="2899960"/>
                </a:lnTo>
                <a:lnTo>
                  <a:pt x="3364092" y="2875233"/>
                </a:lnTo>
                <a:lnTo>
                  <a:pt x="3374328" y="2852202"/>
                </a:lnTo>
                <a:lnTo>
                  <a:pt x="3386148" y="2830915"/>
                </a:lnTo>
                <a:lnTo>
                  <a:pt x="3399634" y="2811421"/>
                </a:lnTo>
                <a:lnTo>
                  <a:pt x="3414866" y="2793771"/>
                </a:lnTo>
                <a:lnTo>
                  <a:pt x="3431923" y="2778013"/>
                </a:lnTo>
                <a:lnTo>
                  <a:pt x="3450886" y="2764197"/>
                </a:lnTo>
                <a:lnTo>
                  <a:pt x="3471835" y="2752371"/>
                </a:lnTo>
                <a:lnTo>
                  <a:pt x="3494850" y="2742585"/>
                </a:lnTo>
                <a:lnTo>
                  <a:pt x="3520012" y="2734888"/>
                </a:lnTo>
                <a:lnTo>
                  <a:pt x="3547401" y="2729329"/>
                </a:lnTo>
                <a:lnTo>
                  <a:pt x="3577097" y="2725958"/>
                </a:lnTo>
                <a:close/>
                <a:moveTo>
                  <a:pt x="1763020" y="2724824"/>
                </a:moveTo>
                <a:lnTo>
                  <a:pt x="1795103" y="2725958"/>
                </a:lnTo>
                <a:lnTo>
                  <a:pt x="1824799" y="2729329"/>
                </a:lnTo>
                <a:lnTo>
                  <a:pt x="1852188" y="2734888"/>
                </a:lnTo>
                <a:lnTo>
                  <a:pt x="1877351" y="2742585"/>
                </a:lnTo>
                <a:lnTo>
                  <a:pt x="1900366" y="2752371"/>
                </a:lnTo>
                <a:lnTo>
                  <a:pt x="1921315" y="2764197"/>
                </a:lnTo>
                <a:lnTo>
                  <a:pt x="1940277" y="2778013"/>
                </a:lnTo>
                <a:lnTo>
                  <a:pt x="1957335" y="2793771"/>
                </a:lnTo>
                <a:lnTo>
                  <a:pt x="1972567" y="2811421"/>
                </a:lnTo>
                <a:lnTo>
                  <a:pt x="1986053" y="2830915"/>
                </a:lnTo>
                <a:lnTo>
                  <a:pt x="1997873" y="2852202"/>
                </a:lnTo>
                <a:lnTo>
                  <a:pt x="2008108" y="2875233"/>
                </a:lnTo>
                <a:lnTo>
                  <a:pt x="2016839" y="2899960"/>
                </a:lnTo>
                <a:lnTo>
                  <a:pt x="2024146" y="2926333"/>
                </a:lnTo>
                <a:lnTo>
                  <a:pt x="2030109" y="2954304"/>
                </a:lnTo>
                <a:lnTo>
                  <a:pt x="2034807" y="2983823"/>
                </a:lnTo>
                <a:lnTo>
                  <a:pt x="2038322" y="3014840"/>
                </a:lnTo>
                <a:lnTo>
                  <a:pt x="2040733" y="3047306"/>
                </a:lnTo>
                <a:lnTo>
                  <a:pt x="2042121" y="3081172"/>
                </a:lnTo>
                <a:lnTo>
                  <a:pt x="2042566" y="3116390"/>
                </a:lnTo>
                <a:lnTo>
                  <a:pt x="2042142" y="3151759"/>
                </a:lnTo>
                <a:lnTo>
                  <a:pt x="2040814" y="3185776"/>
                </a:lnTo>
                <a:lnTo>
                  <a:pt x="2038495" y="3218391"/>
                </a:lnTo>
                <a:lnTo>
                  <a:pt x="2035097" y="3249555"/>
                </a:lnTo>
                <a:lnTo>
                  <a:pt x="2030534" y="3279216"/>
                </a:lnTo>
                <a:lnTo>
                  <a:pt x="2024718" y="3307327"/>
                </a:lnTo>
                <a:lnTo>
                  <a:pt x="2017562" y="3333835"/>
                </a:lnTo>
                <a:lnTo>
                  <a:pt x="2008979" y="3358693"/>
                </a:lnTo>
                <a:lnTo>
                  <a:pt x="1998885" y="3381848"/>
                </a:lnTo>
                <a:lnTo>
                  <a:pt x="1987188" y="3403253"/>
                </a:lnTo>
                <a:lnTo>
                  <a:pt x="1973803" y="3422855"/>
                </a:lnTo>
                <a:lnTo>
                  <a:pt x="1958642" y="3440607"/>
                </a:lnTo>
                <a:lnTo>
                  <a:pt x="1941620" y="3456457"/>
                </a:lnTo>
                <a:lnTo>
                  <a:pt x="1922649" y="3470356"/>
                </a:lnTo>
                <a:lnTo>
                  <a:pt x="1901643" y="3482254"/>
                </a:lnTo>
                <a:lnTo>
                  <a:pt x="1878513" y="3492100"/>
                </a:lnTo>
                <a:lnTo>
                  <a:pt x="1853172" y="3499845"/>
                </a:lnTo>
                <a:lnTo>
                  <a:pt x="1825536" y="3505440"/>
                </a:lnTo>
                <a:lnTo>
                  <a:pt x="1795513" y="3508833"/>
                </a:lnTo>
                <a:lnTo>
                  <a:pt x="1763020" y="3509975"/>
                </a:lnTo>
                <a:lnTo>
                  <a:pt x="1763020" y="3451442"/>
                </a:lnTo>
                <a:lnTo>
                  <a:pt x="1793057" y="3450092"/>
                </a:lnTo>
                <a:lnTo>
                  <a:pt x="1820214" y="3446089"/>
                </a:lnTo>
                <a:lnTo>
                  <a:pt x="1844626" y="3439506"/>
                </a:lnTo>
                <a:lnTo>
                  <a:pt x="1866433" y="3430414"/>
                </a:lnTo>
                <a:lnTo>
                  <a:pt x="1902772" y="3404987"/>
                </a:lnTo>
                <a:lnTo>
                  <a:pt x="1930327" y="3370381"/>
                </a:lnTo>
                <a:lnTo>
                  <a:pt x="1941152" y="3349814"/>
                </a:lnTo>
                <a:lnTo>
                  <a:pt x="1950192" y="3327167"/>
                </a:lnTo>
                <a:lnTo>
                  <a:pt x="1957581" y="3302511"/>
                </a:lnTo>
                <a:lnTo>
                  <a:pt x="1963459" y="3275918"/>
                </a:lnTo>
                <a:lnTo>
                  <a:pt x="1967961" y="3247458"/>
                </a:lnTo>
                <a:lnTo>
                  <a:pt x="1971225" y="3217204"/>
                </a:lnTo>
                <a:lnTo>
                  <a:pt x="1973386" y="3185227"/>
                </a:lnTo>
                <a:lnTo>
                  <a:pt x="1974583" y="3151598"/>
                </a:lnTo>
                <a:lnTo>
                  <a:pt x="1974951" y="3116390"/>
                </a:lnTo>
                <a:lnTo>
                  <a:pt x="1974564" y="3081527"/>
                </a:lnTo>
                <a:lnTo>
                  <a:pt x="1973312" y="3048223"/>
                </a:lnTo>
                <a:lnTo>
                  <a:pt x="1971069" y="3016550"/>
                </a:lnTo>
                <a:lnTo>
                  <a:pt x="1967704" y="2986579"/>
                </a:lnTo>
                <a:lnTo>
                  <a:pt x="1963089" y="2958381"/>
                </a:lnTo>
                <a:lnTo>
                  <a:pt x="1957093" y="2932028"/>
                </a:lnTo>
                <a:lnTo>
                  <a:pt x="1949587" y="2907592"/>
                </a:lnTo>
                <a:lnTo>
                  <a:pt x="1940442" y="2885144"/>
                </a:lnTo>
                <a:lnTo>
                  <a:pt x="1929528" y="2864756"/>
                </a:lnTo>
                <a:lnTo>
                  <a:pt x="1901878" y="2830443"/>
                </a:lnTo>
                <a:lnTo>
                  <a:pt x="1865600" y="2805225"/>
                </a:lnTo>
                <a:lnTo>
                  <a:pt x="1843901" y="2796206"/>
                </a:lnTo>
                <a:lnTo>
                  <a:pt x="1819659" y="2789676"/>
                </a:lnTo>
                <a:lnTo>
                  <a:pt x="1792742" y="2785704"/>
                </a:lnTo>
                <a:lnTo>
                  <a:pt x="1763020" y="2784365"/>
                </a:lnTo>
                <a:close/>
                <a:moveTo>
                  <a:pt x="1707483" y="2724824"/>
                </a:moveTo>
                <a:lnTo>
                  <a:pt x="1707483" y="2784365"/>
                </a:lnTo>
                <a:lnTo>
                  <a:pt x="1677930" y="2785704"/>
                </a:lnTo>
                <a:lnTo>
                  <a:pt x="1651159" y="2789676"/>
                </a:lnTo>
                <a:lnTo>
                  <a:pt x="1627047" y="2796206"/>
                </a:lnTo>
                <a:lnTo>
                  <a:pt x="1605462" y="2805225"/>
                </a:lnTo>
                <a:lnTo>
                  <a:pt x="1569362" y="2830443"/>
                </a:lnTo>
                <a:lnTo>
                  <a:pt x="1541834" y="2864756"/>
                </a:lnTo>
                <a:lnTo>
                  <a:pt x="1530965" y="2885144"/>
                </a:lnTo>
                <a:lnTo>
                  <a:pt x="1521855" y="2907592"/>
                </a:lnTo>
                <a:lnTo>
                  <a:pt x="1514375" y="2932028"/>
                </a:lnTo>
                <a:lnTo>
                  <a:pt x="1508397" y="2958381"/>
                </a:lnTo>
                <a:lnTo>
                  <a:pt x="1503795" y="2986579"/>
                </a:lnTo>
                <a:lnTo>
                  <a:pt x="1500438" y="3016550"/>
                </a:lnTo>
                <a:lnTo>
                  <a:pt x="1498199" y="3048223"/>
                </a:lnTo>
                <a:lnTo>
                  <a:pt x="1496949" y="3081527"/>
                </a:lnTo>
                <a:lnTo>
                  <a:pt x="1496561" y="3116390"/>
                </a:lnTo>
                <a:lnTo>
                  <a:pt x="1496940" y="3151598"/>
                </a:lnTo>
                <a:lnTo>
                  <a:pt x="1498161" y="3185227"/>
                </a:lnTo>
                <a:lnTo>
                  <a:pt x="1500361" y="3217204"/>
                </a:lnTo>
                <a:lnTo>
                  <a:pt x="1503667" y="3247458"/>
                </a:lnTo>
                <a:lnTo>
                  <a:pt x="1508213" y="3275918"/>
                </a:lnTo>
                <a:lnTo>
                  <a:pt x="1514131" y="3302511"/>
                </a:lnTo>
                <a:lnTo>
                  <a:pt x="1521553" y="3327167"/>
                </a:lnTo>
                <a:lnTo>
                  <a:pt x="1530611" y="3349814"/>
                </a:lnTo>
                <a:lnTo>
                  <a:pt x="1541435" y="3370381"/>
                </a:lnTo>
                <a:lnTo>
                  <a:pt x="1568914" y="3404987"/>
                </a:lnTo>
                <a:lnTo>
                  <a:pt x="1605045" y="3430414"/>
                </a:lnTo>
                <a:lnTo>
                  <a:pt x="1626684" y="3439506"/>
                </a:lnTo>
                <a:lnTo>
                  <a:pt x="1650883" y="3446089"/>
                </a:lnTo>
                <a:lnTo>
                  <a:pt x="1677771" y="3450092"/>
                </a:lnTo>
                <a:lnTo>
                  <a:pt x="1707483" y="3451442"/>
                </a:lnTo>
                <a:lnTo>
                  <a:pt x="1707483" y="3509975"/>
                </a:lnTo>
                <a:lnTo>
                  <a:pt x="1675126" y="3508833"/>
                </a:lnTo>
                <a:lnTo>
                  <a:pt x="1645214" y="3505440"/>
                </a:lnTo>
                <a:lnTo>
                  <a:pt x="1617658" y="3499845"/>
                </a:lnTo>
                <a:lnTo>
                  <a:pt x="1592378" y="3492100"/>
                </a:lnTo>
                <a:lnTo>
                  <a:pt x="1569286" y="3482254"/>
                </a:lnTo>
                <a:lnTo>
                  <a:pt x="1548298" y="3470356"/>
                </a:lnTo>
                <a:lnTo>
                  <a:pt x="1529330" y="3456457"/>
                </a:lnTo>
                <a:lnTo>
                  <a:pt x="1512297" y="3440607"/>
                </a:lnTo>
                <a:lnTo>
                  <a:pt x="1497113" y="3422855"/>
                </a:lnTo>
                <a:lnTo>
                  <a:pt x="1483694" y="3403253"/>
                </a:lnTo>
                <a:lnTo>
                  <a:pt x="1471955" y="3381848"/>
                </a:lnTo>
                <a:lnTo>
                  <a:pt x="1461812" y="3358693"/>
                </a:lnTo>
                <a:lnTo>
                  <a:pt x="1453180" y="3333835"/>
                </a:lnTo>
                <a:lnTo>
                  <a:pt x="1445974" y="3307327"/>
                </a:lnTo>
                <a:lnTo>
                  <a:pt x="1440110" y="3279216"/>
                </a:lnTo>
                <a:lnTo>
                  <a:pt x="1435501" y="3249555"/>
                </a:lnTo>
                <a:lnTo>
                  <a:pt x="1432064" y="3218391"/>
                </a:lnTo>
                <a:lnTo>
                  <a:pt x="1429714" y="3185776"/>
                </a:lnTo>
                <a:lnTo>
                  <a:pt x="1428366" y="3151759"/>
                </a:lnTo>
                <a:lnTo>
                  <a:pt x="1427937" y="3116390"/>
                </a:lnTo>
                <a:lnTo>
                  <a:pt x="1428380" y="3081172"/>
                </a:lnTo>
                <a:lnTo>
                  <a:pt x="1429769" y="3047306"/>
                </a:lnTo>
                <a:lnTo>
                  <a:pt x="1432180" y="3014840"/>
                </a:lnTo>
                <a:lnTo>
                  <a:pt x="1435694" y="2983823"/>
                </a:lnTo>
                <a:lnTo>
                  <a:pt x="1440394" y="2954304"/>
                </a:lnTo>
                <a:lnTo>
                  <a:pt x="1446356" y="2926333"/>
                </a:lnTo>
                <a:lnTo>
                  <a:pt x="1453663" y="2899960"/>
                </a:lnTo>
                <a:lnTo>
                  <a:pt x="1462394" y="2875233"/>
                </a:lnTo>
                <a:lnTo>
                  <a:pt x="1472630" y="2852202"/>
                </a:lnTo>
                <a:lnTo>
                  <a:pt x="1484451" y="2830915"/>
                </a:lnTo>
                <a:lnTo>
                  <a:pt x="1497937" y="2811421"/>
                </a:lnTo>
                <a:lnTo>
                  <a:pt x="1513169" y="2793771"/>
                </a:lnTo>
                <a:lnTo>
                  <a:pt x="1530226" y="2778013"/>
                </a:lnTo>
                <a:lnTo>
                  <a:pt x="1549189" y="2764197"/>
                </a:lnTo>
                <a:lnTo>
                  <a:pt x="1570137" y="2752371"/>
                </a:lnTo>
                <a:lnTo>
                  <a:pt x="1593152" y="2742585"/>
                </a:lnTo>
                <a:lnTo>
                  <a:pt x="1618315" y="2734888"/>
                </a:lnTo>
                <a:lnTo>
                  <a:pt x="1645704" y="2729329"/>
                </a:lnTo>
                <a:lnTo>
                  <a:pt x="1675399" y="2725958"/>
                </a:lnTo>
                <a:close/>
                <a:moveTo>
                  <a:pt x="1515448" y="2434173"/>
                </a:moveTo>
                <a:lnTo>
                  <a:pt x="1540977" y="2436396"/>
                </a:lnTo>
                <a:lnTo>
                  <a:pt x="1560735" y="2444391"/>
                </a:lnTo>
                <a:lnTo>
                  <a:pt x="1573491" y="2460144"/>
                </a:lnTo>
                <a:lnTo>
                  <a:pt x="1578018" y="2485642"/>
                </a:lnTo>
                <a:lnTo>
                  <a:pt x="1573491" y="2512307"/>
                </a:lnTo>
                <a:lnTo>
                  <a:pt x="1560735" y="2528659"/>
                </a:lnTo>
                <a:lnTo>
                  <a:pt x="1540977" y="2536874"/>
                </a:lnTo>
                <a:lnTo>
                  <a:pt x="1515448" y="2539129"/>
                </a:lnTo>
                <a:lnTo>
                  <a:pt x="1489919" y="2536874"/>
                </a:lnTo>
                <a:lnTo>
                  <a:pt x="1470160" y="2528659"/>
                </a:lnTo>
                <a:lnTo>
                  <a:pt x="1457404" y="2512307"/>
                </a:lnTo>
                <a:lnTo>
                  <a:pt x="1452878" y="2485642"/>
                </a:lnTo>
                <a:lnTo>
                  <a:pt x="1457545" y="2460144"/>
                </a:lnTo>
                <a:lnTo>
                  <a:pt x="1470538" y="2444391"/>
                </a:lnTo>
                <a:lnTo>
                  <a:pt x="1490344" y="2436396"/>
                </a:lnTo>
                <a:close/>
                <a:moveTo>
                  <a:pt x="1515448" y="2010312"/>
                </a:moveTo>
                <a:lnTo>
                  <a:pt x="1540977" y="2012409"/>
                </a:lnTo>
                <a:lnTo>
                  <a:pt x="1560735" y="2020277"/>
                </a:lnTo>
                <a:lnTo>
                  <a:pt x="1573491" y="2036282"/>
                </a:lnTo>
                <a:lnTo>
                  <a:pt x="1578018" y="2062790"/>
                </a:lnTo>
                <a:lnTo>
                  <a:pt x="1573491" y="2088445"/>
                </a:lnTo>
                <a:lnTo>
                  <a:pt x="1560735" y="2104545"/>
                </a:lnTo>
                <a:lnTo>
                  <a:pt x="1540977" y="2112886"/>
                </a:lnTo>
                <a:lnTo>
                  <a:pt x="1515448" y="2115267"/>
                </a:lnTo>
                <a:lnTo>
                  <a:pt x="1490502" y="2112886"/>
                </a:lnTo>
                <a:lnTo>
                  <a:pt x="1471043" y="2104545"/>
                </a:lnTo>
                <a:lnTo>
                  <a:pt x="1458396" y="2088445"/>
                </a:lnTo>
                <a:lnTo>
                  <a:pt x="1453887" y="2062790"/>
                </a:lnTo>
                <a:lnTo>
                  <a:pt x="1458396" y="2036282"/>
                </a:lnTo>
                <a:lnTo>
                  <a:pt x="1471043" y="2020277"/>
                </a:lnTo>
                <a:lnTo>
                  <a:pt x="1490502" y="2012409"/>
                </a:lnTo>
                <a:close/>
                <a:moveTo>
                  <a:pt x="2162394" y="1820398"/>
                </a:moveTo>
                <a:lnTo>
                  <a:pt x="2388447" y="1820398"/>
                </a:lnTo>
                <a:lnTo>
                  <a:pt x="2388447" y="1877980"/>
                </a:lnTo>
                <a:lnTo>
                  <a:pt x="2388447" y="2542096"/>
                </a:lnTo>
                <a:lnTo>
                  <a:pt x="2388447" y="2599679"/>
                </a:lnTo>
                <a:lnTo>
                  <a:pt x="2162394" y="2599679"/>
                </a:lnTo>
                <a:lnTo>
                  <a:pt x="2162394" y="2542096"/>
                </a:lnTo>
                <a:lnTo>
                  <a:pt x="2318818" y="2542096"/>
                </a:lnTo>
                <a:lnTo>
                  <a:pt x="2318818" y="1877980"/>
                </a:lnTo>
                <a:lnTo>
                  <a:pt x="2162394" y="1877980"/>
                </a:lnTo>
                <a:close/>
                <a:moveTo>
                  <a:pt x="899438" y="1820398"/>
                </a:moveTo>
                <a:lnTo>
                  <a:pt x="1125499" y="1820398"/>
                </a:lnTo>
                <a:lnTo>
                  <a:pt x="1125499" y="1877980"/>
                </a:lnTo>
                <a:lnTo>
                  <a:pt x="969075" y="1877980"/>
                </a:lnTo>
                <a:lnTo>
                  <a:pt x="969075" y="2542096"/>
                </a:lnTo>
                <a:lnTo>
                  <a:pt x="1125499" y="2542096"/>
                </a:lnTo>
                <a:lnTo>
                  <a:pt x="1125499" y="2599679"/>
                </a:lnTo>
                <a:lnTo>
                  <a:pt x="899438" y="2599679"/>
                </a:lnTo>
                <a:lnTo>
                  <a:pt x="899438" y="2542096"/>
                </a:lnTo>
                <a:lnTo>
                  <a:pt x="899438" y="1877980"/>
                </a:lnTo>
                <a:close/>
                <a:moveTo>
                  <a:pt x="4360117" y="1816547"/>
                </a:moveTo>
                <a:lnTo>
                  <a:pt x="4392199" y="1817681"/>
                </a:lnTo>
                <a:lnTo>
                  <a:pt x="4421895" y="1821052"/>
                </a:lnTo>
                <a:lnTo>
                  <a:pt x="4449284" y="1826611"/>
                </a:lnTo>
                <a:lnTo>
                  <a:pt x="4474446" y="1834308"/>
                </a:lnTo>
                <a:lnTo>
                  <a:pt x="4497461" y="1844094"/>
                </a:lnTo>
                <a:lnTo>
                  <a:pt x="4518410" y="1855920"/>
                </a:lnTo>
                <a:lnTo>
                  <a:pt x="4537373" y="1869736"/>
                </a:lnTo>
                <a:lnTo>
                  <a:pt x="4554430" y="1885494"/>
                </a:lnTo>
                <a:lnTo>
                  <a:pt x="4569662" y="1903144"/>
                </a:lnTo>
                <a:lnTo>
                  <a:pt x="4583148" y="1922638"/>
                </a:lnTo>
                <a:lnTo>
                  <a:pt x="4594968" y="1943925"/>
                </a:lnTo>
                <a:lnTo>
                  <a:pt x="4605204" y="1966956"/>
                </a:lnTo>
                <a:lnTo>
                  <a:pt x="4613936" y="1991684"/>
                </a:lnTo>
                <a:lnTo>
                  <a:pt x="4621243" y="2018057"/>
                </a:lnTo>
                <a:lnTo>
                  <a:pt x="4627205" y="2046027"/>
                </a:lnTo>
                <a:lnTo>
                  <a:pt x="4631904" y="2075545"/>
                </a:lnTo>
                <a:lnTo>
                  <a:pt x="4635419" y="2106562"/>
                </a:lnTo>
                <a:lnTo>
                  <a:pt x="4637830" y="2139029"/>
                </a:lnTo>
                <a:lnTo>
                  <a:pt x="4639218" y="2172895"/>
                </a:lnTo>
                <a:lnTo>
                  <a:pt x="4639663" y="2208113"/>
                </a:lnTo>
                <a:lnTo>
                  <a:pt x="4639239" y="2243481"/>
                </a:lnTo>
                <a:lnTo>
                  <a:pt x="4637911" y="2277499"/>
                </a:lnTo>
                <a:lnTo>
                  <a:pt x="4635592" y="2310114"/>
                </a:lnTo>
                <a:lnTo>
                  <a:pt x="4632194" y="2341278"/>
                </a:lnTo>
                <a:lnTo>
                  <a:pt x="4627631" y="2370939"/>
                </a:lnTo>
                <a:lnTo>
                  <a:pt x="4621815" y="2399050"/>
                </a:lnTo>
                <a:lnTo>
                  <a:pt x="4614659" y="2425558"/>
                </a:lnTo>
                <a:lnTo>
                  <a:pt x="4606076" y="2450416"/>
                </a:lnTo>
                <a:lnTo>
                  <a:pt x="4595980" y="2473571"/>
                </a:lnTo>
                <a:lnTo>
                  <a:pt x="4584283" y="2494976"/>
                </a:lnTo>
                <a:lnTo>
                  <a:pt x="4570898" y="2514578"/>
                </a:lnTo>
                <a:lnTo>
                  <a:pt x="4555738" y="2532329"/>
                </a:lnTo>
                <a:lnTo>
                  <a:pt x="4538716" y="2548180"/>
                </a:lnTo>
                <a:lnTo>
                  <a:pt x="4519745" y="2562078"/>
                </a:lnTo>
                <a:lnTo>
                  <a:pt x="4498739" y="2573976"/>
                </a:lnTo>
                <a:lnTo>
                  <a:pt x="4475608" y="2583822"/>
                </a:lnTo>
                <a:lnTo>
                  <a:pt x="4450268" y="2591568"/>
                </a:lnTo>
                <a:lnTo>
                  <a:pt x="4422631" y="2597162"/>
                </a:lnTo>
                <a:lnTo>
                  <a:pt x="4392609" y="2600555"/>
                </a:lnTo>
                <a:lnTo>
                  <a:pt x="4360117" y="2601697"/>
                </a:lnTo>
                <a:lnTo>
                  <a:pt x="4360117" y="2543165"/>
                </a:lnTo>
                <a:lnTo>
                  <a:pt x="4390153" y="2541815"/>
                </a:lnTo>
                <a:lnTo>
                  <a:pt x="4417309" y="2537812"/>
                </a:lnTo>
                <a:lnTo>
                  <a:pt x="4441722" y="2531229"/>
                </a:lnTo>
                <a:lnTo>
                  <a:pt x="4463528" y="2522137"/>
                </a:lnTo>
                <a:lnTo>
                  <a:pt x="4499868" y="2496710"/>
                </a:lnTo>
                <a:lnTo>
                  <a:pt x="4527422" y="2462104"/>
                </a:lnTo>
                <a:lnTo>
                  <a:pt x="4538247" y="2441537"/>
                </a:lnTo>
                <a:lnTo>
                  <a:pt x="4547286" y="2418890"/>
                </a:lnTo>
                <a:lnTo>
                  <a:pt x="4554676" y="2394234"/>
                </a:lnTo>
                <a:lnTo>
                  <a:pt x="4560554" y="2367640"/>
                </a:lnTo>
                <a:lnTo>
                  <a:pt x="4565056" y="2339181"/>
                </a:lnTo>
                <a:lnTo>
                  <a:pt x="4568320" y="2308927"/>
                </a:lnTo>
                <a:lnTo>
                  <a:pt x="4570482" y="2276950"/>
                </a:lnTo>
                <a:lnTo>
                  <a:pt x="4571678" y="2243321"/>
                </a:lnTo>
                <a:lnTo>
                  <a:pt x="4572047" y="2208113"/>
                </a:lnTo>
                <a:lnTo>
                  <a:pt x="4571659" y="2173250"/>
                </a:lnTo>
                <a:lnTo>
                  <a:pt x="4570407" y="2139946"/>
                </a:lnTo>
                <a:lnTo>
                  <a:pt x="4568164" y="2108273"/>
                </a:lnTo>
                <a:lnTo>
                  <a:pt x="4564799" y="2078302"/>
                </a:lnTo>
                <a:lnTo>
                  <a:pt x="4560184" y="2050104"/>
                </a:lnTo>
                <a:lnTo>
                  <a:pt x="4554188" y="2023752"/>
                </a:lnTo>
                <a:lnTo>
                  <a:pt x="4546682" y="1999316"/>
                </a:lnTo>
                <a:lnTo>
                  <a:pt x="4537537" y="1976868"/>
                </a:lnTo>
                <a:lnTo>
                  <a:pt x="4526623" y="1956479"/>
                </a:lnTo>
                <a:lnTo>
                  <a:pt x="4498973" y="1922166"/>
                </a:lnTo>
                <a:lnTo>
                  <a:pt x="4462695" y="1896949"/>
                </a:lnTo>
                <a:lnTo>
                  <a:pt x="4440997" y="1887930"/>
                </a:lnTo>
                <a:lnTo>
                  <a:pt x="4416755" y="1881399"/>
                </a:lnTo>
                <a:lnTo>
                  <a:pt x="4389837" y="1877428"/>
                </a:lnTo>
                <a:lnTo>
                  <a:pt x="4360117" y="1876089"/>
                </a:lnTo>
                <a:close/>
                <a:moveTo>
                  <a:pt x="4047617" y="1816547"/>
                </a:moveTo>
                <a:lnTo>
                  <a:pt x="4047617" y="1876089"/>
                </a:lnTo>
                <a:lnTo>
                  <a:pt x="4018064" y="1877428"/>
                </a:lnTo>
                <a:lnTo>
                  <a:pt x="3991294" y="1881399"/>
                </a:lnTo>
                <a:lnTo>
                  <a:pt x="3967181" y="1887930"/>
                </a:lnTo>
                <a:lnTo>
                  <a:pt x="3945596" y="1896949"/>
                </a:lnTo>
                <a:lnTo>
                  <a:pt x="3909496" y="1922166"/>
                </a:lnTo>
                <a:lnTo>
                  <a:pt x="3881969" y="1956479"/>
                </a:lnTo>
                <a:lnTo>
                  <a:pt x="3871100" y="1976868"/>
                </a:lnTo>
                <a:lnTo>
                  <a:pt x="3861989" y="1999316"/>
                </a:lnTo>
                <a:lnTo>
                  <a:pt x="3854510" y="2023752"/>
                </a:lnTo>
                <a:lnTo>
                  <a:pt x="3848532" y="2050104"/>
                </a:lnTo>
                <a:lnTo>
                  <a:pt x="3843929" y="2078302"/>
                </a:lnTo>
                <a:lnTo>
                  <a:pt x="3840572" y="2108273"/>
                </a:lnTo>
                <a:lnTo>
                  <a:pt x="3838333" y="2139946"/>
                </a:lnTo>
                <a:lnTo>
                  <a:pt x="3837083" y="2173250"/>
                </a:lnTo>
                <a:lnTo>
                  <a:pt x="3836695" y="2208113"/>
                </a:lnTo>
                <a:lnTo>
                  <a:pt x="3837074" y="2243321"/>
                </a:lnTo>
                <a:lnTo>
                  <a:pt x="3838296" y="2276950"/>
                </a:lnTo>
                <a:lnTo>
                  <a:pt x="3840495" y="2308927"/>
                </a:lnTo>
                <a:lnTo>
                  <a:pt x="3843801" y="2339181"/>
                </a:lnTo>
                <a:lnTo>
                  <a:pt x="3848348" y="2367640"/>
                </a:lnTo>
                <a:lnTo>
                  <a:pt x="3854266" y="2394234"/>
                </a:lnTo>
                <a:lnTo>
                  <a:pt x="3861687" y="2418890"/>
                </a:lnTo>
                <a:lnTo>
                  <a:pt x="3870745" y="2441537"/>
                </a:lnTo>
                <a:lnTo>
                  <a:pt x="3881570" y="2462104"/>
                </a:lnTo>
                <a:lnTo>
                  <a:pt x="3909048" y="2496710"/>
                </a:lnTo>
                <a:lnTo>
                  <a:pt x="3945179" y="2522137"/>
                </a:lnTo>
                <a:lnTo>
                  <a:pt x="3966819" y="2531229"/>
                </a:lnTo>
                <a:lnTo>
                  <a:pt x="3991017" y="2537812"/>
                </a:lnTo>
                <a:lnTo>
                  <a:pt x="4017906" y="2541815"/>
                </a:lnTo>
                <a:lnTo>
                  <a:pt x="4047617" y="2543165"/>
                </a:lnTo>
                <a:lnTo>
                  <a:pt x="4047617" y="2601697"/>
                </a:lnTo>
                <a:lnTo>
                  <a:pt x="4015260" y="2600555"/>
                </a:lnTo>
                <a:lnTo>
                  <a:pt x="3985348" y="2597162"/>
                </a:lnTo>
                <a:lnTo>
                  <a:pt x="3957793" y="2591568"/>
                </a:lnTo>
                <a:lnTo>
                  <a:pt x="3932512" y="2583822"/>
                </a:lnTo>
                <a:lnTo>
                  <a:pt x="3909421" y="2573976"/>
                </a:lnTo>
                <a:lnTo>
                  <a:pt x="3888433" y="2562078"/>
                </a:lnTo>
                <a:lnTo>
                  <a:pt x="3869464" y="2548180"/>
                </a:lnTo>
                <a:lnTo>
                  <a:pt x="3852431" y="2532329"/>
                </a:lnTo>
                <a:lnTo>
                  <a:pt x="3837247" y="2514578"/>
                </a:lnTo>
                <a:lnTo>
                  <a:pt x="3823828" y="2494976"/>
                </a:lnTo>
                <a:lnTo>
                  <a:pt x="3812090" y="2473571"/>
                </a:lnTo>
                <a:lnTo>
                  <a:pt x="3801947" y="2450416"/>
                </a:lnTo>
                <a:lnTo>
                  <a:pt x="3793315" y="2425558"/>
                </a:lnTo>
                <a:lnTo>
                  <a:pt x="3786109" y="2399050"/>
                </a:lnTo>
                <a:lnTo>
                  <a:pt x="3780244" y="2370939"/>
                </a:lnTo>
                <a:lnTo>
                  <a:pt x="3775636" y="2341278"/>
                </a:lnTo>
                <a:lnTo>
                  <a:pt x="3772199" y="2310114"/>
                </a:lnTo>
                <a:lnTo>
                  <a:pt x="3769849" y="2277499"/>
                </a:lnTo>
                <a:lnTo>
                  <a:pt x="3768501" y="2243481"/>
                </a:lnTo>
                <a:lnTo>
                  <a:pt x="3768071" y="2208113"/>
                </a:lnTo>
                <a:lnTo>
                  <a:pt x="3768515" y="2172895"/>
                </a:lnTo>
                <a:lnTo>
                  <a:pt x="3769903" y="2139029"/>
                </a:lnTo>
                <a:lnTo>
                  <a:pt x="3772315" y="2106562"/>
                </a:lnTo>
                <a:lnTo>
                  <a:pt x="3775829" y="2075545"/>
                </a:lnTo>
                <a:lnTo>
                  <a:pt x="3780528" y="2046027"/>
                </a:lnTo>
                <a:lnTo>
                  <a:pt x="3786491" y="2018057"/>
                </a:lnTo>
                <a:lnTo>
                  <a:pt x="3793797" y="1991684"/>
                </a:lnTo>
                <a:lnTo>
                  <a:pt x="3802529" y="1966956"/>
                </a:lnTo>
                <a:lnTo>
                  <a:pt x="3812765" y="1943925"/>
                </a:lnTo>
                <a:lnTo>
                  <a:pt x="3824585" y="1922638"/>
                </a:lnTo>
                <a:lnTo>
                  <a:pt x="3838071" y="1903144"/>
                </a:lnTo>
                <a:lnTo>
                  <a:pt x="3853303" y="1885494"/>
                </a:lnTo>
                <a:lnTo>
                  <a:pt x="3870360" y="1869736"/>
                </a:lnTo>
                <a:lnTo>
                  <a:pt x="3889323" y="1855920"/>
                </a:lnTo>
                <a:lnTo>
                  <a:pt x="3910272" y="1844094"/>
                </a:lnTo>
                <a:lnTo>
                  <a:pt x="3933287" y="1834308"/>
                </a:lnTo>
                <a:lnTo>
                  <a:pt x="3958449" y="1826611"/>
                </a:lnTo>
                <a:lnTo>
                  <a:pt x="3985838" y="1821052"/>
                </a:lnTo>
                <a:lnTo>
                  <a:pt x="4015534" y="1817681"/>
                </a:lnTo>
                <a:close/>
                <a:moveTo>
                  <a:pt x="3372436" y="1816547"/>
                </a:moveTo>
                <a:lnTo>
                  <a:pt x="3404519" y="1817681"/>
                </a:lnTo>
                <a:lnTo>
                  <a:pt x="3434214" y="1821052"/>
                </a:lnTo>
                <a:lnTo>
                  <a:pt x="3461603" y="1826611"/>
                </a:lnTo>
                <a:lnTo>
                  <a:pt x="3486765" y="1834308"/>
                </a:lnTo>
                <a:lnTo>
                  <a:pt x="3509781" y="1844094"/>
                </a:lnTo>
                <a:lnTo>
                  <a:pt x="3530730" y="1855920"/>
                </a:lnTo>
                <a:lnTo>
                  <a:pt x="3549692" y="1869736"/>
                </a:lnTo>
                <a:lnTo>
                  <a:pt x="3566749" y="1885494"/>
                </a:lnTo>
                <a:lnTo>
                  <a:pt x="3581981" y="1903144"/>
                </a:lnTo>
                <a:lnTo>
                  <a:pt x="3595467" y="1922638"/>
                </a:lnTo>
                <a:lnTo>
                  <a:pt x="3607288" y="1943925"/>
                </a:lnTo>
                <a:lnTo>
                  <a:pt x="3617524" y="1966956"/>
                </a:lnTo>
                <a:lnTo>
                  <a:pt x="3626255" y="1991684"/>
                </a:lnTo>
                <a:lnTo>
                  <a:pt x="3633562" y="2018057"/>
                </a:lnTo>
                <a:lnTo>
                  <a:pt x="3639525" y="2046027"/>
                </a:lnTo>
                <a:lnTo>
                  <a:pt x="3644223" y="2075545"/>
                </a:lnTo>
                <a:lnTo>
                  <a:pt x="3647738" y="2106562"/>
                </a:lnTo>
                <a:lnTo>
                  <a:pt x="3650149" y="2139029"/>
                </a:lnTo>
                <a:lnTo>
                  <a:pt x="3651537" y="2172895"/>
                </a:lnTo>
                <a:lnTo>
                  <a:pt x="3651982" y="2208113"/>
                </a:lnTo>
                <a:lnTo>
                  <a:pt x="3651559" y="2243481"/>
                </a:lnTo>
                <a:lnTo>
                  <a:pt x="3650231" y="2277499"/>
                </a:lnTo>
                <a:lnTo>
                  <a:pt x="3647912" y="2310114"/>
                </a:lnTo>
                <a:lnTo>
                  <a:pt x="3644514" y="2341278"/>
                </a:lnTo>
                <a:lnTo>
                  <a:pt x="3639951" y="2370939"/>
                </a:lnTo>
                <a:lnTo>
                  <a:pt x="3634134" y="2399050"/>
                </a:lnTo>
                <a:lnTo>
                  <a:pt x="3626978" y="2425558"/>
                </a:lnTo>
                <a:lnTo>
                  <a:pt x="3618396" y="2450416"/>
                </a:lnTo>
                <a:lnTo>
                  <a:pt x="3608300" y="2473571"/>
                </a:lnTo>
                <a:lnTo>
                  <a:pt x="3596603" y="2494976"/>
                </a:lnTo>
                <a:lnTo>
                  <a:pt x="3583218" y="2514578"/>
                </a:lnTo>
                <a:lnTo>
                  <a:pt x="3568058" y="2532329"/>
                </a:lnTo>
                <a:lnTo>
                  <a:pt x="3551036" y="2548180"/>
                </a:lnTo>
                <a:lnTo>
                  <a:pt x="3532065" y="2562078"/>
                </a:lnTo>
                <a:lnTo>
                  <a:pt x="3511058" y="2573976"/>
                </a:lnTo>
                <a:lnTo>
                  <a:pt x="3487928" y="2583822"/>
                </a:lnTo>
                <a:lnTo>
                  <a:pt x="3462587" y="2591568"/>
                </a:lnTo>
                <a:lnTo>
                  <a:pt x="3434950" y="2597162"/>
                </a:lnTo>
                <a:lnTo>
                  <a:pt x="3404929" y="2600555"/>
                </a:lnTo>
                <a:lnTo>
                  <a:pt x="3372436" y="2601697"/>
                </a:lnTo>
                <a:lnTo>
                  <a:pt x="3372436" y="2543165"/>
                </a:lnTo>
                <a:lnTo>
                  <a:pt x="3402473" y="2541815"/>
                </a:lnTo>
                <a:lnTo>
                  <a:pt x="3429629" y="2537812"/>
                </a:lnTo>
                <a:lnTo>
                  <a:pt x="3454042" y="2531229"/>
                </a:lnTo>
                <a:lnTo>
                  <a:pt x="3475848" y="2522137"/>
                </a:lnTo>
                <a:lnTo>
                  <a:pt x="3512187" y="2496710"/>
                </a:lnTo>
                <a:lnTo>
                  <a:pt x="3539742" y="2462104"/>
                </a:lnTo>
                <a:lnTo>
                  <a:pt x="3550566" y="2441537"/>
                </a:lnTo>
                <a:lnTo>
                  <a:pt x="3559606" y="2418890"/>
                </a:lnTo>
                <a:lnTo>
                  <a:pt x="3566995" y="2394234"/>
                </a:lnTo>
                <a:lnTo>
                  <a:pt x="3572873" y="2367640"/>
                </a:lnTo>
                <a:lnTo>
                  <a:pt x="3577375" y="2339181"/>
                </a:lnTo>
                <a:lnTo>
                  <a:pt x="3580639" y="2308927"/>
                </a:lnTo>
                <a:lnTo>
                  <a:pt x="3582801" y="2276950"/>
                </a:lnTo>
                <a:lnTo>
                  <a:pt x="3583997" y="2243321"/>
                </a:lnTo>
                <a:lnTo>
                  <a:pt x="3584366" y="2208113"/>
                </a:lnTo>
                <a:lnTo>
                  <a:pt x="3583978" y="2173250"/>
                </a:lnTo>
                <a:lnTo>
                  <a:pt x="3582727" y="2139946"/>
                </a:lnTo>
                <a:lnTo>
                  <a:pt x="3580484" y="2108273"/>
                </a:lnTo>
                <a:lnTo>
                  <a:pt x="3577119" y="2078302"/>
                </a:lnTo>
                <a:lnTo>
                  <a:pt x="3572503" y="2050104"/>
                </a:lnTo>
                <a:lnTo>
                  <a:pt x="3566508" y="2023752"/>
                </a:lnTo>
                <a:lnTo>
                  <a:pt x="3559002" y="1999316"/>
                </a:lnTo>
                <a:lnTo>
                  <a:pt x="3549857" y="1976868"/>
                </a:lnTo>
                <a:lnTo>
                  <a:pt x="3538943" y="1956479"/>
                </a:lnTo>
                <a:lnTo>
                  <a:pt x="3511293" y="1922166"/>
                </a:lnTo>
                <a:lnTo>
                  <a:pt x="3475015" y="1896949"/>
                </a:lnTo>
                <a:lnTo>
                  <a:pt x="3453317" y="1887930"/>
                </a:lnTo>
                <a:lnTo>
                  <a:pt x="3429074" y="1881399"/>
                </a:lnTo>
                <a:lnTo>
                  <a:pt x="3402157" y="1877428"/>
                </a:lnTo>
                <a:lnTo>
                  <a:pt x="3372436" y="1876089"/>
                </a:lnTo>
                <a:close/>
                <a:moveTo>
                  <a:pt x="3059949" y="1816547"/>
                </a:moveTo>
                <a:lnTo>
                  <a:pt x="3059949" y="1876089"/>
                </a:lnTo>
                <a:lnTo>
                  <a:pt x="3030395" y="1877428"/>
                </a:lnTo>
                <a:lnTo>
                  <a:pt x="3003626" y="1881399"/>
                </a:lnTo>
                <a:lnTo>
                  <a:pt x="2979513" y="1887930"/>
                </a:lnTo>
                <a:lnTo>
                  <a:pt x="2957928" y="1896949"/>
                </a:lnTo>
                <a:lnTo>
                  <a:pt x="2921828" y="1922166"/>
                </a:lnTo>
                <a:lnTo>
                  <a:pt x="2894301" y="1956479"/>
                </a:lnTo>
                <a:lnTo>
                  <a:pt x="2883432" y="1976868"/>
                </a:lnTo>
                <a:lnTo>
                  <a:pt x="2874322" y="1999316"/>
                </a:lnTo>
                <a:lnTo>
                  <a:pt x="2866842" y="2023752"/>
                </a:lnTo>
                <a:lnTo>
                  <a:pt x="2860864" y="2050104"/>
                </a:lnTo>
                <a:lnTo>
                  <a:pt x="2856262" y="2078302"/>
                </a:lnTo>
                <a:lnTo>
                  <a:pt x="2852905" y="2108273"/>
                </a:lnTo>
                <a:lnTo>
                  <a:pt x="2850665" y="2139946"/>
                </a:lnTo>
                <a:lnTo>
                  <a:pt x="2849415" y="2173250"/>
                </a:lnTo>
                <a:lnTo>
                  <a:pt x="2849027" y="2208113"/>
                </a:lnTo>
                <a:lnTo>
                  <a:pt x="2849405" y="2243321"/>
                </a:lnTo>
                <a:lnTo>
                  <a:pt x="2850628" y="2276950"/>
                </a:lnTo>
                <a:lnTo>
                  <a:pt x="2852827" y="2308927"/>
                </a:lnTo>
                <a:lnTo>
                  <a:pt x="2856133" y="2339181"/>
                </a:lnTo>
                <a:lnTo>
                  <a:pt x="2860680" y="2367640"/>
                </a:lnTo>
                <a:lnTo>
                  <a:pt x="2866598" y="2394234"/>
                </a:lnTo>
                <a:lnTo>
                  <a:pt x="2874020" y="2418890"/>
                </a:lnTo>
                <a:lnTo>
                  <a:pt x="2883077" y="2441537"/>
                </a:lnTo>
                <a:lnTo>
                  <a:pt x="2893902" y="2462104"/>
                </a:lnTo>
                <a:lnTo>
                  <a:pt x="2921381" y="2496710"/>
                </a:lnTo>
                <a:lnTo>
                  <a:pt x="2957511" y="2522137"/>
                </a:lnTo>
                <a:lnTo>
                  <a:pt x="2979151" y="2531229"/>
                </a:lnTo>
                <a:lnTo>
                  <a:pt x="3003349" y="2537812"/>
                </a:lnTo>
                <a:lnTo>
                  <a:pt x="3030237" y="2541815"/>
                </a:lnTo>
                <a:lnTo>
                  <a:pt x="3059949" y="2543165"/>
                </a:lnTo>
                <a:lnTo>
                  <a:pt x="3059949" y="2601697"/>
                </a:lnTo>
                <a:lnTo>
                  <a:pt x="3027592" y="2600555"/>
                </a:lnTo>
                <a:lnTo>
                  <a:pt x="2997679" y="2597162"/>
                </a:lnTo>
                <a:lnTo>
                  <a:pt x="2970125" y="2591568"/>
                </a:lnTo>
                <a:lnTo>
                  <a:pt x="2944845" y="2583822"/>
                </a:lnTo>
                <a:lnTo>
                  <a:pt x="2921752" y="2573976"/>
                </a:lnTo>
                <a:lnTo>
                  <a:pt x="2900765" y="2562078"/>
                </a:lnTo>
                <a:lnTo>
                  <a:pt x="2881797" y="2548180"/>
                </a:lnTo>
                <a:lnTo>
                  <a:pt x="2864763" y="2532329"/>
                </a:lnTo>
                <a:lnTo>
                  <a:pt x="2849579" y="2514578"/>
                </a:lnTo>
                <a:lnTo>
                  <a:pt x="2836160" y="2494976"/>
                </a:lnTo>
                <a:lnTo>
                  <a:pt x="2824422" y="2473571"/>
                </a:lnTo>
                <a:lnTo>
                  <a:pt x="2814279" y="2450416"/>
                </a:lnTo>
                <a:lnTo>
                  <a:pt x="2805647" y="2425558"/>
                </a:lnTo>
                <a:lnTo>
                  <a:pt x="2798440" y="2399050"/>
                </a:lnTo>
                <a:lnTo>
                  <a:pt x="2792576" y="2370939"/>
                </a:lnTo>
                <a:lnTo>
                  <a:pt x="2787967" y="2341278"/>
                </a:lnTo>
                <a:lnTo>
                  <a:pt x="2784531" y="2310114"/>
                </a:lnTo>
                <a:lnTo>
                  <a:pt x="2782181" y="2277499"/>
                </a:lnTo>
                <a:lnTo>
                  <a:pt x="2780833" y="2243481"/>
                </a:lnTo>
                <a:lnTo>
                  <a:pt x="2780403" y="2208113"/>
                </a:lnTo>
                <a:lnTo>
                  <a:pt x="2780847" y="2172895"/>
                </a:lnTo>
                <a:lnTo>
                  <a:pt x="2782235" y="2139029"/>
                </a:lnTo>
                <a:lnTo>
                  <a:pt x="2784647" y="2106562"/>
                </a:lnTo>
                <a:lnTo>
                  <a:pt x="2788161" y="2075545"/>
                </a:lnTo>
                <a:lnTo>
                  <a:pt x="2792860" y="2046027"/>
                </a:lnTo>
                <a:lnTo>
                  <a:pt x="2798822" y="2018057"/>
                </a:lnTo>
                <a:lnTo>
                  <a:pt x="2806129" y="1991684"/>
                </a:lnTo>
                <a:lnTo>
                  <a:pt x="2814860" y="1966956"/>
                </a:lnTo>
                <a:lnTo>
                  <a:pt x="2825096" y="1943925"/>
                </a:lnTo>
                <a:lnTo>
                  <a:pt x="2836917" y="1922638"/>
                </a:lnTo>
                <a:lnTo>
                  <a:pt x="2850403" y="1903144"/>
                </a:lnTo>
                <a:lnTo>
                  <a:pt x="2865635" y="1885494"/>
                </a:lnTo>
                <a:lnTo>
                  <a:pt x="2882692" y="1869736"/>
                </a:lnTo>
                <a:lnTo>
                  <a:pt x="2901655" y="1855920"/>
                </a:lnTo>
                <a:lnTo>
                  <a:pt x="2922604" y="1844094"/>
                </a:lnTo>
                <a:lnTo>
                  <a:pt x="2945620" y="1834308"/>
                </a:lnTo>
                <a:lnTo>
                  <a:pt x="2970781" y="1826611"/>
                </a:lnTo>
                <a:lnTo>
                  <a:pt x="2998170" y="1821052"/>
                </a:lnTo>
                <a:lnTo>
                  <a:pt x="3027866" y="1817681"/>
                </a:lnTo>
                <a:close/>
                <a:moveTo>
                  <a:pt x="536490" y="1816547"/>
                </a:moveTo>
                <a:lnTo>
                  <a:pt x="536490" y="1876089"/>
                </a:lnTo>
                <a:lnTo>
                  <a:pt x="506936" y="1877428"/>
                </a:lnTo>
                <a:lnTo>
                  <a:pt x="480166" y="1881399"/>
                </a:lnTo>
                <a:lnTo>
                  <a:pt x="456054" y="1887930"/>
                </a:lnTo>
                <a:lnTo>
                  <a:pt x="434468" y="1896949"/>
                </a:lnTo>
                <a:lnTo>
                  <a:pt x="398368" y="1922166"/>
                </a:lnTo>
                <a:lnTo>
                  <a:pt x="370840" y="1956479"/>
                </a:lnTo>
                <a:lnTo>
                  <a:pt x="359971" y="1976868"/>
                </a:lnTo>
                <a:lnTo>
                  <a:pt x="350861" y="1999316"/>
                </a:lnTo>
                <a:lnTo>
                  <a:pt x="343382" y="2023752"/>
                </a:lnTo>
                <a:lnTo>
                  <a:pt x="337404" y="2050104"/>
                </a:lnTo>
                <a:lnTo>
                  <a:pt x="332801" y="2078302"/>
                </a:lnTo>
                <a:lnTo>
                  <a:pt x="329444" y="2108273"/>
                </a:lnTo>
                <a:lnTo>
                  <a:pt x="327205" y="2139946"/>
                </a:lnTo>
                <a:lnTo>
                  <a:pt x="325955" y="2173250"/>
                </a:lnTo>
                <a:lnTo>
                  <a:pt x="325567" y="2208113"/>
                </a:lnTo>
                <a:lnTo>
                  <a:pt x="325946" y="2243321"/>
                </a:lnTo>
                <a:lnTo>
                  <a:pt x="327168" y="2276950"/>
                </a:lnTo>
                <a:lnTo>
                  <a:pt x="329367" y="2308927"/>
                </a:lnTo>
                <a:lnTo>
                  <a:pt x="332673" y="2339181"/>
                </a:lnTo>
                <a:lnTo>
                  <a:pt x="337220" y="2367640"/>
                </a:lnTo>
                <a:lnTo>
                  <a:pt x="343138" y="2394234"/>
                </a:lnTo>
                <a:lnTo>
                  <a:pt x="350560" y="2418890"/>
                </a:lnTo>
                <a:lnTo>
                  <a:pt x="359617" y="2441537"/>
                </a:lnTo>
                <a:lnTo>
                  <a:pt x="370442" y="2462104"/>
                </a:lnTo>
                <a:lnTo>
                  <a:pt x="397921" y="2496710"/>
                </a:lnTo>
                <a:lnTo>
                  <a:pt x="434052" y="2522137"/>
                </a:lnTo>
                <a:lnTo>
                  <a:pt x="455691" y="2531229"/>
                </a:lnTo>
                <a:lnTo>
                  <a:pt x="479890" y="2537812"/>
                </a:lnTo>
                <a:lnTo>
                  <a:pt x="506778" y="2541815"/>
                </a:lnTo>
                <a:lnTo>
                  <a:pt x="536490" y="2543165"/>
                </a:lnTo>
                <a:lnTo>
                  <a:pt x="536490" y="2601697"/>
                </a:lnTo>
                <a:lnTo>
                  <a:pt x="504134" y="2600555"/>
                </a:lnTo>
                <a:lnTo>
                  <a:pt x="474220" y="2597162"/>
                </a:lnTo>
                <a:lnTo>
                  <a:pt x="446666" y="2591568"/>
                </a:lnTo>
                <a:lnTo>
                  <a:pt x="421385" y="2583822"/>
                </a:lnTo>
                <a:lnTo>
                  <a:pt x="398293" y="2573976"/>
                </a:lnTo>
                <a:lnTo>
                  <a:pt x="377305" y="2562078"/>
                </a:lnTo>
                <a:lnTo>
                  <a:pt x="358337" y="2548180"/>
                </a:lnTo>
                <a:lnTo>
                  <a:pt x="341303" y="2532329"/>
                </a:lnTo>
                <a:lnTo>
                  <a:pt x="326119" y="2514578"/>
                </a:lnTo>
                <a:lnTo>
                  <a:pt x="312701" y="2494976"/>
                </a:lnTo>
                <a:lnTo>
                  <a:pt x="300962" y="2473571"/>
                </a:lnTo>
                <a:lnTo>
                  <a:pt x="290820" y="2450416"/>
                </a:lnTo>
                <a:lnTo>
                  <a:pt x="282187" y="2425558"/>
                </a:lnTo>
                <a:lnTo>
                  <a:pt x="274981" y="2399050"/>
                </a:lnTo>
                <a:lnTo>
                  <a:pt x="269116" y="2370939"/>
                </a:lnTo>
                <a:lnTo>
                  <a:pt x="264508" y="2341278"/>
                </a:lnTo>
                <a:lnTo>
                  <a:pt x="261071" y="2310114"/>
                </a:lnTo>
                <a:lnTo>
                  <a:pt x="258721" y="2277499"/>
                </a:lnTo>
                <a:lnTo>
                  <a:pt x="257373" y="2243481"/>
                </a:lnTo>
                <a:lnTo>
                  <a:pt x="256943" y="2208113"/>
                </a:lnTo>
                <a:lnTo>
                  <a:pt x="257387" y="2172895"/>
                </a:lnTo>
                <a:lnTo>
                  <a:pt x="258775" y="2139029"/>
                </a:lnTo>
                <a:lnTo>
                  <a:pt x="261187" y="2106562"/>
                </a:lnTo>
                <a:lnTo>
                  <a:pt x="264701" y="2075545"/>
                </a:lnTo>
                <a:lnTo>
                  <a:pt x="269400" y="2046027"/>
                </a:lnTo>
                <a:lnTo>
                  <a:pt x="275363" y="2018057"/>
                </a:lnTo>
                <a:lnTo>
                  <a:pt x="282669" y="1991684"/>
                </a:lnTo>
                <a:lnTo>
                  <a:pt x="291400" y="1966956"/>
                </a:lnTo>
                <a:lnTo>
                  <a:pt x="301637" y="1943925"/>
                </a:lnTo>
                <a:lnTo>
                  <a:pt x="313457" y="1922638"/>
                </a:lnTo>
                <a:lnTo>
                  <a:pt x="326943" y="1903144"/>
                </a:lnTo>
                <a:lnTo>
                  <a:pt x="342175" y="1885494"/>
                </a:lnTo>
                <a:lnTo>
                  <a:pt x="359233" y="1869736"/>
                </a:lnTo>
                <a:lnTo>
                  <a:pt x="378195" y="1855920"/>
                </a:lnTo>
                <a:lnTo>
                  <a:pt x="399144" y="1844094"/>
                </a:lnTo>
                <a:lnTo>
                  <a:pt x="422160" y="1834308"/>
                </a:lnTo>
                <a:lnTo>
                  <a:pt x="447322" y="1826611"/>
                </a:lnTo>
                <a:lnTo>
                  <a:pt x="474711" y="1821052"/>
                </a:lnTo>
                <a:lnTo>
                  <a:pt x="504406" y="1817681"/>
                </a:lnTo>
                <a:close/>
                <a:moveTo>
                  <a:pt x="4268609" y="1525902"/>
                </a:moveTo>
                <a:lnTo>
                  <a:pt x="4393749" y="1525902"/>
                </a:lnTo>
                <a:lnTo>
                  <a:pt x="4393749" y="1630858"/>
                </a:lnTo>
                <a:lnTo>
                  <a:pt x="4268609" y="1630858"/>
                </a:lnTo>
                <a:close/>
                <a:moveTo>
                  <a:pt x="1533315" y="1435069"/>
                </a:moveTo>
                <a:lnTo>
                  <a:pt x="2080296" y="1435069"/>
                </a:lnTo>
                <a:lnTo>
                  <a:pt x="2080296" y="1499658"/>
                </a:lnTo>
                <a:lnTo>
                  <a:pt x="1533315" y="1499658"/>
                </a:lnTo>
                <a:close/>
                <a:moveTo>
                  <a:pt x="619282" y="1435069"/>
                </a:moveTo>
                <a:lnTo>
                  <a:pt x="1166264" y="1435069"/>
                </a:lnTo>
                <a:lnTo>
                  <a:pt x="1166264" y="1499658"/>
                </a:lnTo>
                <a:lnTo>
                  <a:pt x="619282" y="1499658"/>
                </a:lnTo>
                <a:close/>
                <a:moveTo>
                  <a:pt x="1533315" y="1224150"/>
                </a:moveTo>
                <a:lnTo>
                  <a:pt x="2080296" y="1224150"/>
                </a:lnTo>
                <a:lnTo>
                  <a:pt x="2080296" y="1288738"/>
                </a:lnTo>
                <a:lnTo>
                  <a:pt x="1533315" y="1288738"/>
                </a:lnTo>
                <a:close/>
                <a:moveTo>
                  <a:pt x="619282" y="1224150"/>
                </a:moveTo>
                <a:lnTo>
                  <a:pt x="1166264" y="1224150"/>
                </a:lnTo>
                <a:lnTo>
                  <a:pt x="1166264" y="1288738"/>
                </a:lnTo>
                <a:lnTo>
                  <a:pt x="619282" y="1288738"/>
                </a:lnTo>
                <a:close/>
                <a:moveTo>
                  <a:pt x="3715174" y="912133"/>
                </a:moveTo>
                <a:lnTo>
                  <a:pt x="3941227" y="912133"/>
                </a:lnTo>
                <a:lnTo>
                  <a:pt x="3941227" y="969715"/>
                </a:lnTo>
                <a:lnTo>
                  <a:pt x="3784802" y="969715"/>
                </a:lnTo>
                <a:lnTo>
                  <a:pt x="3784802" y="1633831"/>
                </a:lnTo>
                <a:lnTo>
                  <a:pt x="3941227" y="1633831"/>
                </a:lnTo>
                <a:lnTo>
                  <a:pt x="3941227" y="1691413"/>
                </a:lnTo>
                <a:lnTo>
                  <a:pt x="3715174" y="1691413"/>
                </a:lnTo>
                <a:lnTo>
                  <a:pt x="3715174" y="1633831"/>
                </a:lnTo>
                <a:lnTo>
                  <a:pt x="3715174" y="969715"/>
                </a:lnTo>
                <a:close/>
                <a:moveTo>
                  <a:pt x="4718129" y="908277"/>
                </a:moveTo>
                <a:lnTo>
                  <a:pt x="4750212" y="909411"/>
                </a:lnTo>
                <a:lnTo>
                  <a:pt x="4779908" y="912783"/>
                </a:lnTo>
                <a:lnTo>
                  <a:pt x="4807296" y="918342"/>
                </a:lnTo>
                <a:lnTo>
                  <a:pt x="4832458" y="926039"/>
                </a:lnTo>
                <a:lnTo>
                  <a:pt x="4855474" y="935825"/>
                </a:lnTo>
                <a:lnTo>
                  <a:pt x="4876423" y="947650"/>
                </a:lnTo>
                <a:lnTo>
                  <a:pt x="4895385" y="961467"/>
                </a:lnTo>
                <a:lnTo>
                  <a:pt x="4912443" y="977224"/>
                </a:lnTo>
                <a:lnTo>
                  <a:pt x="4927674" y="994875"/>
                </a:lnTo>
                <a:lnTo>
                  <a:pt x="4941161" y="1014368"/>
                </a:lnTo>
                <a:lnTo>
                  <a:pt x="4952981" y="1035655"/>
                </a:lnTo>
                <a:lnTo>
                  <a:pt x="4963217" y="1058687"/>
                </a:lnTo>
                <a:lnTo>
                  <a:pt x="4971948" y="1083414"/>
                </a:lnTo>
                <a:lnTo>
                  <a:pt x="4979256" y="1109788"/>
                </a:lnTo>
                <a:lnTo>
                  <a:pt x="4985218" y="1137758"/>
                </a:lnTo>
                <a:lnTo>
                  <a:pt x="4989917" y="1167276"/>
                </a:lnTo>
                <a:lnTo>
                  <a:pt x="4993431" y="1198293"/>
                </a:lnTo>
                <a:lnTo>
                  <a:pt x="4995842" y="1230759"/>
                </a:lnTo>
                <a:lnTo>
                  <a:pt x="4997230" y="1264626"/>
                </a:lnTo>
                <a:lnTo>
                  <a:pt x="4997675" y="1299844"/>
                </a:lnTo>
                <a:lnTo>
                  <a:pt x="4997252" y="1335212"/>
                </a:lnTo>
                <a:lnTo>
                  <a:pt x="4995924" y="1369229"/>
                </a:lnTo>
                <a:lnTo>
                  <a:pt x="4993605" y="1401844"/>
                </a:lnTo>
                <a:lnTo>
                  <a:pt x="4990207" y="1433008"/>
                </a:lnTo>
                <a:lnTo>
                  <a:pt x="4985644" y="1462670"/>
                </a:lnTo>
                <a:lnTo>
                  <a:pt x="4979827" y="1490780"/>
                </a:lnTo>
                <a:lnTo>
                  <a:pt x="4972672" y="1517288"/>
                </a:lnTo>
                <a:lnTo>
                  <a:pt x="4964089" y="1542146"/>
                </a:lnTo>
                <a:lnTo>
                  <a:pt x="4953993" y="1565301"/>
                </a:lnTo>
                <a:lnTo>
                  <a:pt x="4942296" y="1586706"/>
                </a:lnTo>
                <a:lnTo>
                  <a:pt x="4928911" y="1606309"/>
                </a:lnTo>
                <a:lnTo>
                  <a:pt x="4913751" y="1624060"/>
                </a:lnTo>
                <a:lnTo>
                  <a:pt x="4896729" y="1639910"/>
                </a:lnTo>
                <a:lnTo>
                  <a:pt x="4877758" y="1653808"/>
                </a:lnTo>
                <a:lnTo>
                  <a:pt x="4856751" y="1665706"/>
                </a:lnTo>
                <a:lnTo>
                  <a:pt x="4833621" y="1675552"/>
                </a:lnTo>
                <a:lnTo>
                  <a:pt x="4808281" y="1683298"/>
                </a:lnTo>
                <a:lnTo>
                  <a:pt x="4780643" y="1688892"/>
                </a:lnTo>
                <a:lnTo>
                  <a:pt x="4750622" y="1692285"/>
                </a:lnTo>
                <a:lnTo>
                  <a:pt x="4718129" y="1693427"/>
                </a:lnTo>
                <a:lnTo>
                  <a:pt x="4718129" y="1634895"/>
                </a:lnTo>
                <a:lnTo>
                  <a:pt x="4748166" y="1633545"/>
                </a:lnTo>
                <a:lnTo>
                  <a:pt x="4775322" y="1629542"/>
                </a:lnTo>
                <a:lnTo>
                  <a:pt x="4799735" y="1622959"/>
                </a:lnTo>
                <a:lnTo>
                  <a:pt x="4821541" y="1613867"/>
                </a:lnTo>
                <a:lnTo>
                  <a:pt x="4857880" y="1588440"/>
                </a:lnTo>
                <a:lnTo>
                  <a:pt x="4885435" y="1553834"/>
                </a:lnTo>
                <a:lnTo>
                  <a:pt x="4896260" y="1533267"/>
                </a:lnTo>
                <a:lnTo>
                  <a:pt x="4905299" y="1510620"/>
                </a:lnTo>
                <a:lnTo>
                  <a:pt x="4912689" y="1485964"/>
                </a:lnTo>
                <a:lnTo>
                  <a:pt x="4918567" y="1459370"/>
                </a:lnTo>
                <a:lnTo>
                  <a:pt x="4923069" y="1430911"/>
                </a:lnTo>
                <a:lnTo>
                  <a:pt x="4926332" y="1400657"/>
                </a:lnTo>
                <a:lnTo>
                  <a:pt x="4928494" y="1368679"/>
                </a:lnTo>
                <a:lnTo>
                  <a:pt x="4929691" y="1335051"/>
                </a:lnTo>
                <a:lnTo>
                  <a:pt x="4930059" y="1299844"/>
                </a:lnTo>
                <a:lnTo>
                  <a:pt x="4929671" y="1264981"/>
                </a:lnTo>
                <a:lnTo>
                  <a:pt x="4928420" y="1231677"/>
                </a:lnTo>
                <a:lnTo>
                  <a:pt x="4926177" y="1200004"/>
                </a:lnTo>
                <a:lnTo>
                  <a:pt x="4922812" y="1170033"/>
                </a:lnTo>
                <a:lnTo>
                  <a:pt x="4918197" y="1141835"/>
                </a:lnTo>
                <a:lnTo>
                  <a:pt x="4912201" y="1115482"/>
                </a:lnTo>
                <a:lnTo>
                  <a:pt x="4904695" y="1091047"/>
                </a:lnTo>
                <a:lnTo>
                  <a:pt x="4895550" y="1068599"/>
                </a:lnTo>
                <a:lnTo>
                  <a:pt x="4884636" y="1048210"/>
                </a:lnTo>
                <a:lnTo>
                  <a:pt x="4856986" y="1013897"/>
                </a:lnTo>
                <a:lnTo>
                  <a:pt x="4820708" y="988680"/>
                </a:lnTo>
                <a:lnTo>
                  <a:pt x="4799010" y="979661"/>
                </a:lnTo>
                <a:lnTo>
                  <a:pt x="4774767" y="973129"/>
                </a:lnTo>
                <a:lnTo>
                  <a:pt x="4747850" y="969159"/>
                </a:lnTo>
                <a:lnTo>
                  <a:pt x="4718129" y="967819"/>
                </a:lnTo>
                <a:close/>
                <a:moveTo>
                  <a:pt x="3042401" y="908277"/>
                </a:moveTo>
                <a:lnTo>
                  <a:pt x="3074484" y="909411"/>
                </a:lnTo>
                <a:lnTo>
                  <a:pt x="3104180" y="912783"/>
                </a:lnTo>
                <a:lnTo>
                  <a:pt x="3131569" y="918342"/>
                </a:lnTo>
                <a:lnTo>
                  <a:pt x="3156731" y="926039"/>
                </a:lnTo>
                <a:lnTo>
                  <a:pt x="3179747" y="935825"/>
                </a:lnTo>
                <a:lnTo>
                  <a:pt x="3200696" y="947650"/>
                </a:lnTo>
                <a:lnTo>
                  <a:pt x="3219658" y="961467"/>
                </a:lnTo>
                <a:lnTo>
                  <a:pt x="3236715" y="977224"/>
                </a:lnTo>
                <a:lnTo>
                  <a:pt x="3251947" y="994875"/>
                </a:lnTo>
                <a:lnTo>
                  <a:pt x="3265433" y="1014368"/>
                </a:lnTo>
                <a:lnTo>
                  <a:pt x="3277254" y="1035655"/>
                </a:lnTo>
                <a:lnTo>
                  <a:pt x="3287490" y="1058687"/>
                </a:lnTo>
                <a:lnTo>
                  <a:pt x="3296221" y="1083414"/>
                </a:lnTo>
                <a:lnTo>
                  <a:pt x="3303528" y="1109788"/>
                </a:lnTo>
                <a:lnTo>
                  <a:pt x="3309491" y="1137758"/>
                </a:lnTo>
                <a:lnTo>
                  <a:pt x="3314189" y="1167276"/>
                </a:lnTo>
                <a:lnTo>
                  <a:pt x="3317704" y="1198293"/>
                </a:lnTo>
                <a:lnTo>
                  <a:pt x="3320115" y="1230759"/>
                </a:lnTo>
                <a:lnTo>
                  <a:pt x="3321503" y="1264626"/>
                </a:lnTo>
                <a:lnTo>
                  <a:pt x="3321948" y="1299844"/>
                </a:lnTo>
                <a:lnTo>
                  <a:pt x="3321525" y="1335212"/>
                </a:lnTo>
                <a:lnTo>
                  <a:pt x="3320197" y="1369229"/>
                </a:lnTo>
                <a:lnTo>
                  <a:pt x="3317878" y="1401844"/>
                </a:lnTo>
                <a:lnTo>
                  <a:pt x="3314480" y="1433008"/>
                </a:lnTo>
                <a:lnTo>
                  <a:pt x="3309916" y="1462670"/>
                </a:lnTo>
                <a:lnTo>
                  <a:pt x="3304100" y="1490780"/>
                </a:lnTo>
                <a:lnTo>
                  <a:pt x="3296944" y="1517288"/>
                </a:lnTo>
                <a:lnTo>
                  <a:pt x="3288362" y="1542146"/>
                </a:lnTo>
                <a:lnTo>
                  <a:pt x="3278266" y="1565301"/>
                </a:lnTo>
                <a:lnTo>
                  <a:pt x="3266569" y="1586706"/>
                </a:lnTo>
                <a:lnTo>
                  <a:pt x="3253184" y="1606309"/>
                </a:lnTo>
                <a:lnTo>
                  <a:pt x="3238024" y="1624060"/>
                </a:lnTo>
                <a:lnTo>
                  <a:pt x="3221002" y="1639910"/>
                </a:lnTo>
                <a:lnTo>
                  <a:pt x="3202030" y="1653808"/>
                </a:lnTo>
                <a:lnTo>
                  <a:pt x="3181024" y="1665706"/>
                </a:lnTo>
                <a:lnTo>
                  <a:pt x="3157894" y="1675552"/>
                </a:lnTo>
                <a:lnTo>
                  <a:pt x="3132553" y="1683298"/>
                </a:lnTo>
                <a:lnTo>
                  <a:pt x="3104916" y="1688892"/>
                </a:lnTo>
                <a:lnTo>
                  <a:pt x="3074894" y="1692285"/>
                </a:lnTo>
                <a:lnTo>
                  <a:pt x="3042401" y="1693427"/>
                </a:lnTo>
                <a:lnTo>
                  <a:pt x="3042401" y="1634895"/>
                </a:lnTo>
                <a:lnTo>
                  <a:pt x="3072438" y="1633545"/>
                </a:lnTo>
                <a:lnTo>
                  <a:pt x="3099594" y="1629542"/>
                </a:lnTo>
                <a:lnTo>
                  <a:pt x="3124008" y="1622959"/>
                </a:lnTo>
                <a:lnTo>
                  <a:pt x="3145814" y="1613867"/>
                </a:lnTo>
                <a:lnTo>
                  <a:pt x="3182153" y="1588440"/>
                </a:lnTo>
                <a:lnTo>
                  <a:pt x="3209708" y="1553834"/>
                </a:lnTo>
                <a:lnTo>
                  <a:pt x="3220532" y="1533267"/>
                </a:lnTo>
                <a:lnTo>
                  <a:pt x="3229571" y="1510620"/>
                </a:lnTo>
                <a:lnTo>
                  <a:pt x="3236961" y="1485964"/>
                </a:lnTo>
                <a:lnTo>
                  <a:pt x="3242839" y="1459370"/>
                </a:lnTo>
                <a:lnTo>
                  <a:pt x="3247341" y="1430911"/>
                </a:lnTo>
                <a:lnTo>
                  <a:pt x="3250605" y="1400657"/>
                </a:lnTo>
                <a:lnTo>
                  <a:pt x="3252767" y="1368679"/>
                </a:lnTo>
                <a:lnTo>
                  <a:pt x="3253963" y="1335051"/>
                </a:lnTo>
                <a:lnTo>
                  <a:pt x="3254332" y="1299844"/>
                </a:lnTo>
                <a:lnTo>
                  <a:pt x="3253944" y="1264981"/>
                </a:lnTo>
                <a:lnTo>
                  <a:pt x="3252693" y="1231677"/>
                </a:lnTo>
                <a:lnTo>
                  <a:pt x="3250450" y="1200004"/>
                </a:lnTo>
                <a:lnTo>
                  <a:pt x="3247085" y="1170033"/>
                </a:lnTo>
                <a:lnTo>
                  <a:pt x="3242469" y="1141835"/>
                </a:lnTo>
                <a:lnTo>
                  <a:pt x="3236473" y="1115482"/>
                </a:lnTo>
                <a:lnTo>
                  <a:pt x="3228968" y="1091047"/>
                </a:lnTo>
                <a:lnTo>
                  <a:pt x="3219823" y="1068599"/>
                </a:lnTo>
                <a:lnTo>
                  <a:pt x="3208909" y="1048210"/>
                </a:lnTo>
                <a:lnTo>
                  <a:pt x="3181259" y="1013897"/>
                </a:lnTo>
                <a:lnTo>
                  <a:pt x="3144981" y="988680"/>
                </a:lnTo>
                <a:lnTo>
                  <a:pt x="3123283" y="979661"/>
                </a:lnTo>
                <a:lnTo>
                  <a:pt x="3099039" y="973129"/>
                </a:lnTo>
                <a:lnTo>
                  <a:pt x="3072122" y="969159"/>
                </a:lnTo>
                <a:lnTo>
                  <a:pt x="3042401" y="967819"/>
                </a:lnTo>
                <a:close/>
                <a:moveTo>
                  <a:pt x="2729915" y="908277"/>
                </a:moveTo>
                <a:lnTo>
                  <a:pt x="2729915" y="967819"/>
                </a:lnTo>
                <a:lnTo>
                  <a:pt x="2700362" y="969159"/>
                </a:lnTo>
                <a:lnTo>
                  <a:pt x="2673592" y="973129"/>
                </a:lnTo>
                <a:lnTo>
                  <a:pt x="2649480" y="979661"/>
                </a:lnTo>
                <a:lnTo>
                  <a:pt x="2627894" y="988680"/>
                </a:lnTo>
                <a:lnTo>
                  <a:pt x="2591794" y="1013897"/>
                </a:lnTo>
                <a:lnTo>
                  <a:pt x="2564267" y="1048210"/>
                </a:lnTo>
                <a:lnTo>
                  <a:pt x="2553398" y="1068599"/>
                </a:lnTo>
                <a:lnTo>
                  <a:pt x="2544287" y="1091047"/>
                </a:lnTo>
                <a:lnTo>
                  <a:pt x="2536808" y="1115482"/>
                </a:lnTo>
                <a:lnTo>
                  <a:pt x="2530830" y="1141835"/>
                </a:lnTo>
                <a:lnTo>
                  <a:pt x="2526227" y="1170033"/>
                </a:lnTo>
                <a:lnTo>
                  <a:pt x="2522870" y="1200004"/>
                </a:lnTo>
                <a:lnTo>
                  <a:pt x="2520631" y="1231677"/>
                </a:lnTo>
                <a:lnTo>
                  <a:pt x="2519381" y="1264981"/>
                </a:lnTo>
                <a:lnTo>
                  <a:pt x="2518993" y="1299844"/>
                </a:lnTo>
                <a:lnTo>
                  <a:pt x="2519371" y="1335051"/>
                </a:lnTo>
                <a:lnTo>
                  <a:pt x="2520594" y="1368679"/>
                </a:lnTo>
                <a:lnTo>
                  <a:pt x="2522793" y="1400657"/>
                </a:lnTo>
                <a:lnTo>
                  <a:pt x="2526099" y="1430911"/>
                </a:lnTo>
                <a:lnTo>
                  <a:pt x="2530646" y="1459370"/>
                </a:lnTo>
                <a:lnTo>
                  <a:pt x="2536564" y="1485964"/>
                </a:lnTo>
                <a:lnTo>
                  <a:pt x="2543986" y="1510620"/>
                </a:lnTo>
                <a:lnTo>
                  <a:pt x="2553043" y="1533267"/>
                </a:lnTo>
                <a:lnTo>
                  <a:pt x="2563868" y="1553834"/>
                </a:lnTo>
                <a:lnTo>
                  <a:pt x="2591347" y="1588440"/>
                </a:lnTo>
                <a:lnTo>
                  <a:pt x="2627477" y="1613867"/>
                </a:lnTo>
                <a:lnTo>
                  <a:pt x="2649117" y="1622959"/>
                </a:lnTo>
                <a:lnTo>
                  <a:pt x="2673315" y="1629542"/>
                </a:lnTo>
                <a:lnTo>
                  <a:pt x="2700204" y="1633545"/>
                </a:lnTo>
                <a:lnTo>
                  <a:pt x="2729915" y="1634895"/>
                </a:lnTo>
                <a:lnTo>
                  <a:pt x="2729915" y="1693427"/>
                </a:lnTo>
                <a:lnTo>
                  <a:pt x="2697559" y="1692285"/>
                </a:lnTo>
                <a:lnTo>
                  <a:pt x="2667646" y="1688892"/>
                </a:lnTo>
                <a:lnTo>
                  <a:pt x="2640091" y="1683298"/>
                </a:lnTo>
                <a:lnTo>
                  <a:pt x="2614811" y="1675552"/>
                </a:lnTo>
                <a:lnTo>
                  <a:pt x="2591719" y="1665706"/>
                </a:lnTo>
                <a:lnTo>
                  <a:pt x="2570731" y="1653808"/>
                </a:lnTo>
                <a:lnTo>
                  <a:pt x="2551763" y="1639910"/>
                </a:lnTo>
                <a:lnTo>
                  <a:pt x="2534729" y="1624060"/>
                </a:lnTo>
                <a:lnTo>
                  <a:pt x="2519545" y="1606309"/>
                </a:lnTo>
                <a:lnTo>
                  <a:pt x="2506126" y="1586706"/>
                </a:lnTo>
                <a:lnTo>
                  <a:pt x="2494388" y="1565301"/>
                </a:lnTo>
                <a:lnTo>
                  <a:pt x="2484245" y="1542146"/>
                </a:lnTo>
                <a:lnTo>
                  <a:pt x="2475612" y="1517288"/>
                </a:lnTo>
                <a:lnTo>
                  <a:pt x="2468406" y="1490780"/>
                </a:lnTo>
                <a:lnTo>
                  <a:pt x="2462542" y="1462670"/>
                </a:lnTo>
                <a:lnTo>
                  <a:pt x="2457933" y="1433008"/>
                </a:lnTo>
                <a:lnTo>
                  <a:pt x="2454497" y="1401844"/>
                </a:lnTo>
                <a:lnTo>
                  <a:pt x="2452147" y="1369229"/>
                </a:lnTo>
                <a:lnTo>
                  <a:pt x="2450799" y="1335212"/>
                </a:lnTo>
                <a:lnTo>
                  <a:pt x="2450369" y="1299844"/>
                </a:lnTo>
                <a:lnTo>
                  <a:pt x="2450813" y="1264626"/>
                </a:lnTo>
                <a:lnTo>
                  <a:pt x="2452201" y="1230759"/>
                </a:lnTo>
                <a:lnTo>
                  <a:pt x="2454613" y="1198293"/>
                </a:lnTo>
                <a:lnTo>
                  <a:pt x="2458127" y="1167276"/>
                </a:lnTo>
                <a:lnTo>
                  <a:pt x="2462826" y="1137758"/>
                </a:lnTo>
                <a:lnTo>
                  <a:pt x="2468788" y="1109788"/>
                </a:lnTo>
                <a:lnTo>
                  <a:pt x="2476095" y="1083414"/>
                </a:lnTo>
                <a:lnTo>
                  <a:pt x="2484826" y="1058687"/>
                </a:lnTo>
                <a:lnTo>
                  <a:pt x="2495062" y="1035655"/>
                </a:lnTo>
                <a:lnTo>
                  <a:pt x="2506883" y="1014368"/>
                </a:lnTo>
                <a:lnTo>
                  <a:pt x="2520369" y="994875"/>
                </a:lnTo>
                <a:lnTo>
                  <a:pt x="2535601" y="977224"/>
                </a:lnTo>
                <a:lnTo>
                  <a:pt x="2552659" y="961467"/>
                </a:lnTo>
                <a:lnTo>
                  <a:pt x="2571621" y="947650"/>
                </a:lnTo>
                <a:lnTo>
                  <a:pt x="2592570" y="935825"/>
                </a:lnTo>
                <a:lnTo>
                  <a:pt x="2615586" y="926039"/>
                </a:lnTo>
                <a:lnTo>
                  <a:pt x="2640748" y="918342"/>
                </a:lnTo>
                <a:lnTo>
                  <a:pt x="2668136" y="912783"/>
                </a:lnTo>
                <a:lnTo>
                  <a:pt x="2697832" y="909411"/>
                </a:lnTo>
                <a:close/>
                <a:moveTo>
                  <a:pt x="279546" y="908277"/>
                </a:moveTo>
                <a:lnTo>
                  <a:pt x="279546" y="967819"/>
                </a:lnTo>
                <a:lnTo>
                  <a:pt x="249993" y="969159"/>
                </a:lnTo>
                <a:lnTo>
                  <a:pt x="223224" y="973129"/>
                </a:lnTo>
                <a:lnTo>
                  <a:pt x="199110" y="979661"/>
                </a:lnTo>
                <a:lnTo>
                  <a:pt x="177525" y="988680"/>
                </a:lnTo>
                <a:lnTo>
                  <a:pt x="141425" y="1013897"/>
                </a:lnTo>
                <a:lnTo>
                  <a:pt x="113898" y="1048210"/>
                </a:lnTo>
                <a:lnTo>
                  <a:pt x="103029" y="1068599"/>
                </a:lnTo>
                <a:lnTo>
                  <a:pt x="93919" y="1091047"/>
                </a:lnTo>
                <a:lnTo>
                  <a:pt x="86439" y="1115482"/>
                </a:lnTo>
                <a:lnTo>
                  <a:pt x="80462" y="1141835"/>
                </a:lnTo>
                <a:lnTo>
                  <a:pt x="75859" y="1170033"/>
                </a:lnTo>
                <a:lnTo>
                  <a:pt x="72502" y="1200004"/>
                </a:lnTo>
                <a:lnTo>
                  <a:pt x="70263" y="1231677"/>
                </a:lnTo>
                <a:lnTo>
                  <a:pt x="69013" y="1264981"/>
                </a:lnTo>
                <a:lnTo>
                  <a:pt x="68625" y="1299844"/>
                </a:lnTo>
                <a:lnTo>
                  <a:pt x="69003" y="1335051"/>
                </a:lnTo>
                <a:lnTo>
                  <a:pt x="70225" y="1368679"/>
                </a:lnTo>
                <a:lnTo>
                  <a:pt x="72424" y="1400657"/>
                </a:lnTo>
                <a:lnTo>
                  <a:pt x="75731" y="1430911"/>
                </a:lnTo>
                <a:lnTo>
                  <a:pt x="80277" y="1459370"/>
                </a:lnTo>
                <a:lnTo>
                  <a:pt x="86195" y="1485964"/>
                </a:lnTo>
                <a:lnTo>
                  <a:pt x="93617" y="1510620"/>
                </a:lnTo>
                <a:lnTo>
                  <a:pt x="102674" y="1533267"/>
                </a:lnTo>
                <a:lnTo>
                  <a:pt x="113499" y="1553834"/>
                </a:lnTo>
                <a:lnTo>
                  <a:pt x="140977" y="1588440"/>
                </a:lnTo>
                <a:lnTo>
                  <a:pt x="177108" y="1613867"/>
                </a:lnTo>
                <a:lnTo>
                  <a:pt x="198748" y="1622959"/>
                </a:lnTo>
                <a:lnTo>
                  <a:pt x="222946" y="1629542"/>
                </a:lnTo>
                <a:lnTo>
                  <a:pt x="249835" y="1633545"/>
                </a:lnTo>
                <a:lnTo>
                  <a:pt x="279546" y="1634895"/>
                </a:lnTo>
                <a:lnTo>
                  <a:pt x="279546" y="1693427"/>
                </a:lnTo>
                <a:lnTo>
                  <a:pt x="247190" y="1692285"/>
                </a:lnTo>
                <a:lnTo>
                  <a:pt x="217277" y="1688892"/>
                </a:lnTo>
                <a:lnTo>
                  <a:pt x="189722" y="1683298"/>
                </a:lnTo>
                <a:lnTo>
                  <a:pt x="164441" y="1675552"/>
                </a:lnTo>
                <a:lnTo>
                  <a:pt x="141350" y="1665706"/>
                </a:lnTo>
                <a:lnTo>
                  <a:pt x="120362" y="1653808"/>
                </a:lnTo>
                <a:lnTo>
                  <a:pt x="101394" y="1639910"/>
                </a:lnTo>
                <a:lnTo>
                  <a:pt x="84360" y="1624060"/>
                </a:lnTo>
                <a:lnTo>
                  <a:pt x="69176" y="1606309"/>
                </a:lnTo>
                <a:lnTo>
                  <a:pt x="55758" y="1586706"/>
                </a:lnTo>
                <a:lnTo>
                  <a:pt x="44019" y="1565301"/>
                </a:lnTo>
                <a:lnTo>
                  <a:pt x="33877" y="1542146"/>
                </a:lnTo>
                <a:lnTo>
                  <a:pt x="25244" y="1517288"/>
                </a:lnTo>
                <a:lnTo>
                  <a:pt x="18038" y="1490780"/>
                </a:lnTo>
                <a:lnTo>
                  <a:pt x="12173" y="1462670"/>
                </a:lnTo>
                <a:lnTo>
                  <a:pt x="7565" y="1433008"/>
                </a:lnTo>
                <a:lnTo>
                  <a:pt x="4128" y="1401844"/>
                </a:lnTo>
                <a:lnTo>
                  <a:pt x="1778" y="1369229"/>
                </a:lnTo>
                <a:lnTo>
                  <a:pt x="430" y="1335212"/>
                </a:lnTo>
                <a:lnTo>
                  <a:pt x="0" y="1299844"/>
                </a:lnTo>
                <a:lnTo>
                  <a:pt x="444" y="1264626"/>
                </a:lnTo>
                <a:lnTo>
                  <a:pt x="1832" y="1230759"/>
                </a:lnTo>
                <a:lnTo>
                  <a:pt x="4244" y="1198293"/>
                </a:lnTo>
                <a:lnTo>
                  <a:pt x="7759" y="1167276"/>
                </a:lnTo>
                <a:lnTo>
                  <a:pt x="12457" y="1137758"/>
                </a:lnTo>
                <a:lnTo>
                  <a:pt x="18420" y="1109788"/>
                </a:lnTo>
                <a:lnTo>
                  <a:pt x="25726" y="1083414"/>
                </a:lnTo>
                <a:lnTo>
                  <a:pt x="34458" y="1058687"/>
                </a:lnTo>
                <a:lnTo>
                  <a:pt x="44694" y="1035655"/>
                </a:lnTo>
                <a:lnTo>
                  <a:pt x="56515" y="1014368"/>
                </a:lnTo>
                <a:lnTo>
                  <a:pt x="70001" y="994875"/>
                </a:lnTo>
                <a:lnTo>
                  <a:pt x="85232" y="977224"/>
                </a:lnTo>
                <a:lnTo>
                  <a:pt x="102289" y="961467"/>
                </a:lnTo>
                <a:lnTo>
                  <a:pt x="121252" y="947650"/>
                </a:lnTo>
                <a:lnTo>
                  <a:pt x="142201" y="935825"/>
                </a:lnTo>
                <a:lnTo>
                  <a:pt x="165216" y="926039"/>
                </a:lnTo>
                <a:lnTo>
                  <a:pt x="190378" y="918342"/>
                </a:lnTo>
                <a:lnTo>
                  <a:pt x="217767" y="912783"/>
                </a:lnTo>
                <a:lnTo>
                  <a:pt x="247463" y="909411"/>
                </a:lnTo>
                <a:close/>
                <a:moveTo>
                  <a:pt x="3192284" y="526801"/>
                </a:moveTo>
                <a:lnTo>
                  <a:pt x="3739265" y="526801"/>
                </a:lnTo>
                <a:lnTo>
                  <a:pt x="3739265" y="591388"/>
                </a:lnTo>
                <a:lnTo>
                  <a:pt x="3192284" y="591388"/>
                </a:lnTo>
                <a:close/>
                <a:moveTo>
                  <a:pt x="1133185" y="526800"/>
                </a:moveTo>
                <a:lnTo>
                  <a:pt x="1680167" y="526800"/>
                </a:lnTo>
                <a:lnTo>
                  <a:pt x="1680167" y="591388"/>
                </a:lnTo>
                <a:lnTo>
                  <a:pt x="1133185" y="591388"/>
                </a:lnTo>
                <a:close/>
                <a:moveTo>
                  <a:pt x="3192284" y="315879"/>
                </a:moveTo>
                <a:lnTo>
                  <a:pt x="3739265" y="315879"/>
                </a:lnTo>
                <a:lnTo>
                  <a:pt x="3739265" y="380466"/>
                </a:lnTo>
                <a:lnTo>
                  <a:pt x="3192284" y="380466"/>
                </a:lnTo>
                <a:close/>
                <a:moveTo>
                  <a:pt x="1133185" y="315878"/>
                </a:moveTo>
                <a:lnTo>
                  <a:pt x="1680167" y="315878"/>
                </a:lnTo>
                <a:lnTo>
                  <a:pt x="1680167" y="380466"/>
                </a:lnTo>
                <a:lnTo>
                  <a:pt x="1133185" y="380466"/>
                </a:lnTo>
                <a:close/>
                <a:moveTo>
                  <a:pt x="2793900" y="70646"/>
                </a:moveTo>
                <a:lnTo>
                  <a:pt x="2865553" y="70646"/>
                </a:lnTo>
                <a:lnTo>
                  <a:pt x="2651604" y="716528"/>
                </a:lnTo>
                <a:lnTo>
                  <a:pt x="2577933" y="716528"/>
                </a:lnTo>
                <a:close/>
                <a:moveTo>
                  <a:pt x="2003815" y="70645"/>
                </a:moveTo>
                <a:lnTo>
                  <a:pt x="2079504" y="70645"/>
                </a:lnTo>
                <a:lnTo>
                  <a:pt x="2294462" y="716528"/>
                </a:lnTo>
                <a:lnTo>
                  <a:pt x="2218772" y="716528"/>
                </a:lnTo>
                <a:close/>
                <a:moveTo>
                  <a:pt x="793451" y="1"/>
                </a:moveTo>
                <a:lnTo>
                  <a:pt x="793451" y="59543"/>
                </a:lnTo>
                <a:lnTo>
                  <a:pt x="763898" y="60883"/>
                </a:lnTo>
                <a:lnTo>
                  <a:pt x="737128" y="64853"/>
                </a:lnTo>
                <a:lnTo>
                  <a:pt x="713016" y="71384"/>
                </a:lnTo>
                <a:lnTo>
                  <a:pt x="691430" y="80403"/>
                </a:lnTo>
                <a:lnTo>
                  <a:pt x="655330" y="105620"/>
                </a:lnTo>
                <a:lnTo>
                  <a:pt x="627803" y="139933"/>
                </a:lnTo>
                <a:lnTo>
                  <a:pt x="616934" y="160322"/>
                </a:lnTo>
                <a:lnTo>
                  <a:pt x="607823" y="182770"/>
                </a:lnTo>
                <a:lnTo>
                  <a:pt x="600344" y="207206"/>
                </a:lnTo>
                <a:lnTo>
                  <a:pt x="594366" y="233559"/>
                </a:lnTo>
                <a:lnTo>
                  <a:pt x="589763" y="261756"/>
                </a:lnTo>
                <a:lnTo>
                  <a:pt x="586406" y="291727"/>
                </a:lnTo>
                <a:lnTo>
                  <a:pt x="584167" y="323400"/>
                </a:lnTo>
                <a:lnTo>
                  <a:pt x="582918" y="356704"/>
                </a:lnTo>
                <a:lnTo>
                  <a:pt x="582529" y="391567"/>
                </a:lnTo>
                <a:lnTo>
                  <a:pt x="582908" y="426776"/>
                </a:lnTo>
                <a:lnTo>
                  <a:pt x="584130" y="460404"/>
                </a:lnTo>
                <a:lnTo>
                  <a:pt x="586329" y="492381"/>
                </a:lnTo>
                <a:lnTo>
                  <a:pt x="589635" y="522635"/>
                </a:lnTo>
                <a:lnTo>
                  <a:pt x="594182" y="551095"/>
                </a:lnTo>
                <a:lnTo>
                  <a:pt x="600100" y="577689"/>
                </a:lnTo>
                <a:lnTo>
                  <a:pt x="607522" y="602344"/>
                </a:lnTo>
                <a:lnTo>
                  <a:pt x="616579" y="624991"/>
                </a:lnTo>
                <a:lnTo>
                  <a:pt x="627404" y="645557"/>
                </a:lnTo>
                <a:lnTo>
                  <a:pt x="654883" y="680164"/>
                </a:lnTo>
                <a:lnTo>
                  <a:pt x="691013" y="705591"/>
                </a:lnTo>
                <a:lnTo>
                  <a:pt x="712653" y="714682"/>
                </a:lnTo>
                <a:lnTo>
                  <a:pt x="736851" y="721266"/>
                </a:lnTo>
                <a:lnTo>
                  <a:pt x="763739" y="725268"/>
                </a:lnTo>
                <a:lnTo>
                  <a:pt x="793451" y="726618"/>
                </a:lnTo>
                <a:lnTo>
                  <a:pt x="793451" y="785151"/>
                </a:lnTo>
                <a:lnTo>
                  <a:pt x="761094" y="784010"/>
                </a:lnTo>
                <a:lnTo>
                  <a:pt x="731182" y="780616"/>
                </a:lnTo>
                <a:lnTo>
                  <a:pt x="703628" y="775022"/>
                </a:lnTo>
                <a:lnTo>
                  <a:pt x="678346" y="767277"/>
                </a:lnTo>
                <a:lnTo>
                  <a:pt x="655255" y="757431"/>
                </a:lnTo>
                <a:lnTo>
                  <a:pt x="634268" y="745532"/>
                </a:lnTo>
                <a:lnTo>
                  <a:pt x="615299" y="731633"/>
                </a:lnTo>
                <a:lnTo>
                  <a:pt x="598265" y="715783"/>
                </a:lnTo>
                <a:lnTo>
                  <a:pt x="583081" y="698032"/>
                </a:lnTo>
                <a:lnTo>
                  <a:pt x="569662" y="678429"/>
                </a:lnTo>
                <a:lnTo>
                  <a:pt x="557924" y="657025"/>
                </a:lnTo>
                <a:lnTo>
                  <a:pt x="547781" y="633870"/>
                </a:lnTo>
                <a:lnTo>
                  <a:pt x="539149" y="609014"/>
                </a:lnTo>
                <a:lnTo>
                  <a:pt x="531942" y="582504"/>
                </a:lnTo>
                <a:lnTo>
                  <a:pt x="526078" y="554394"/>
                </a:lnTo>
                <a:lnTo>
                  <a:pt x="521469" y="524732"/>
                </a:lnTo>
                <a:lnTo>
                  <a:pt x="518033" y="493569"/>
                </a:lnTo>
                <a:lnTo>
                  <a:pt x="515683" y="460953"/>
                </a:lnTo>
                <a:lnTo>
                  <a:pt x="514335" y="426936"/>
                </a:lnTo>
                <a:lnTo>
                  <a:pt x="513905" y="391567"/>
                </a:lnTo>
                <a:lnTo>
                  <a:pt x="514349" y="356350"/>
                </a:lnTo>
                <a:lnTo>
                  <a:pt x="515738" y="322483"/>
                </a:lnTo>
                <a:lnTo>
                  <a:pt x="518149" y="290017"/>
                </a:lnTo>
                <a:lnTo>
                  <a:pt x="521663" y="259000"/>
                </a:lnTo>
                <a:lnTo>
                  <a:pt x="526362" y="229481"/>
                </a:lnTo>
                <a:lnTo>
                  <a:pt x="532325" y="201512"/>
                </a:lnTo>
                <a:lnTo>
                  <a:pt x="539631" y="175138"/>
                </a:lnTo>
                <a:lnTo>
                  <a:pt x="548363" y="150411"/>
                </a:lnTo>
                <a:lnTo>
                  <a:pt x="558599" y="127379"/>
                </a:lnTo>
                <a:lnTo>
                  <a:pt x="570419" y="106092"/>
                </a:lnTo>
                <a:lnTo>
                  <a:pt x="583905" y="86599"/>
                </a:lnTo>
                <a:lnTo>
                  <a:pt x="599138" y="68948"/>
                </a:lnTo>
                <a:lnTo>
                  <a:pt x="616194" y="53191"/>
                </a:lnTo>
                <a:lnTo>
                  <a:pt x="635157" y="39374"/>
                </a:lnTo>
                <a:lnTo>
                  <a:pt x="656106" y="27549"/>
                </a:lnTo>
                <a:lnTo>
                  <a:pt x="679121" y="17763"/>
                </a:lnTo>
                <a:lnTo>
                  <a:pt x="704284" y="10066"/>
                </a:lnTo>
                <a:lnTo>
                  <a:pt x="731673" y="4507"/>
                </a:lnTo>
                <a:lnTo>
                  <a:pt x="761368" y="1135"/>
                </a:lnTo>
                <a:close/>
                <a:moveTo>
                  <a:pt x="4079066" y="0"/>
                </a:moveTo>
                <a:lnTo>
                  <a:pt x="4111149" y="1134"/>
                </a:lnTo>
                <a:lnTo>
                  <a:pt x="4140844" y="4506"/>
                </a:lnTo>
                <a:lnTo>
                  <a:pt x="4168233" y="10064"/>
                </a:lnTo>
                <a:lnTo>
                  <a:pt x="4193395" y="17761"/>
                </a:lnTo>
                <a:lnTo>
                  <a:pt x="4216410" y="27548"/>
                </a:lnTo>
                <a:lnTo>
                  <a:pt x="4237360" y="39374"/>
                </a:lnTo>
                <a:lnTo>
                  <a:pt x="4256322" y="53190"/>
                </a:lnTo>
                <a:lnTo>
                  <a:pt x="4273379" y="68948"/>
                </a:lnTo>
                <a:lnTo>
                  <a:pt x="4288611" y="86598"/>
                </a:lnTo>
                <a:lnTo>
                  <a:pt x="4302097" y="106091"/>
                </a:lnTo>
                <a:lnTo>
                  <a:pt x="4313918" y="127378"/>
                </a:lnTo>
                <a:lnTo>
                  <a:pt x="4324154" y="150410"/>
                </a:lnTo>
                <a:lnTo>
                  <a:pt x="4332885" y="175137"/>
                </a:lnTo>
                <a:lnTo>
                  <a:pt x="4340192" y="201510"/>
                </a:lnTo>
                <a:lnTo>
                  <a:pt x="4346155" y="229481"/>
                </a:lnTo>
                <a:lnTo>
                  <a:pt x="4350853" y="258999"/>
                </a:lnTo>
                <a:lnTo>
                  <a:pt x="4354368" y="290016"/>
                </a:lnTo>
                <a:lnTo>
                  <a:pt x="4356779" y="322482"/>
                </a:lnTo>
                <a:lnTo>
                  <a:pt x="4358167" y="356348"/>
                </a:lnTo>
                <a:lnTo>
                  <a:pt x="4358612" y="391566"/>
                </a:lnTo>
                <a:lnTo>
                  <a:pt x="4358189" y="426935"/>
                </a:lnTo>
                <a:lnTo>
                  <a:pt x="4356861" y="460952"/>
                </a:lnTo>
                <a:lnTo>
                  <a:pt x="4354541" y="493568"/>
                </a:lnTo>
                <a:lnTo>
                  <a:pt x="4351143" y="524731"/>
                </a:lnTo>
                <a:lnTo>
                  <a:pt x="4346580" y="554393"/>
                </a:lnTo>
                <a:lnTo>
                  <a:pt x="4340764" y="582503"/>
                </a:lnTo>
                <a:lnTo>
                  <a:pt x="4333608" y="609012"/>
                </a:lnTo>
                <a:lnTo>
                  <a:pt x="4325025" y="633869"/>
                </a:lnTo>
                <a:lnTo>
                  <a:pt x="4314929" y="657024"/>
                </a:lnTo>
                <a:lnTo>
                  <a:pt x="4303232" y="678429"/>
                </a:lnTo>
                <a:lnTo>
                  <a:pt x="4289847" y="698032"/>
                </a:lnTo>
                <a:lnTo>
                  <a:pt x="4274687" y="715783"/>
                </a:lnTo>
                <a:lnTo>
                  <a:pt x="4257665" y="731633"/>
                </a:lnTo>
                <a:lnTo>
                  <a:pt x="4238694" y="745532"/>
                </a:lnTo>
                <a:lnTo>
                  <a:pt x="4217687" y="757430"/>
                </a:lnTo>
                <a:lnTo>
                  <a:pt x="4194558" y="767276"/>
                </a:lnTo>
                <a:lnTo>
                  <a:pt x="4169217" y="775021"/>
                </a:lnTo>
                <a:lnTo>
                  <a:pt x="4141580" y="780616"/>
                </a:lnTo>
                <a:lnTo>
                  <a:pt x="4111558" y="784010"/>
                </a:lnTo>
                <a:lnTo>
                  <a:pt x="4079066" y="785151"/>
                </a:lnTo>
                <a:lnTo>
                  <a:pt x="4079066" y="726618"/>
                </a:lnTo>
                <a:lnTo>
                  <a:pt x="4109102" y="725268"/>
                </a:lnTo>
                <a:lnTo>
                  <a:pt x="4136258" y="721265"/>
                </a:lnTo>
                <a:lnTo>
                  <a:pt x="4160671" y="714682"/>
                </a:lnTo>
                <a:lnTo>
                  <a:pt x="4182478" y="705591"/>
                </a:lnTo>
                <a:lnTo>
                  <a:pt x="4218817" y="680164"/>
                </a:lnTo>
                <a:lnTo>
                  <a:pt x="4246371" y="645557"/>
                </a:lnTo>
                <a:lnTo>
                  <a:pt x="4257196" y="624990"/>
                </a:lnTo>
                <a:lnTo>
                  <a:pt x="4266235" y="602343"/>
                </a:lnTo>
                <a:lnTo>
                  <a:pt x="4273625" y="577688"/>
                </a:lnTo>
                <a:lnTo>
                  <a:pt x="4279503" y="551094"/>
                </a:lnTo>
                <a:lnTo>
                  <a:pt x="4284005" y="522634"/>
                </a:lnTo>
                <a:lnTo>
                  <a:pt x="4287269" y="492381"/>
                </a:lnTo>
                <a:lnTo>
                  <a:pt x="4289431" y="460404"/>
                </a:lnTo>
                <a:lnTo>
                  <a:pt x="4290627" y="426775"/>
                </a:lnTo>
                <a:lnTo>
                  <a:pt x="4290996" y="391566"/>
                </a:lnTo>
                <a:lnTo>
                  <a:pt x="4290608" y="356703"/>
                </a:lnTo>
                <a:lnTo>
                  <a:pt x="4289356" y="323400"/>
                </a:lnTo>
                <a:lnTo>
                  <a:pt x="4287114" y="291726"/>
                </a:lnTo>
                <a:lnTo>
                  <a:pt x="4283749" y="261756"/>
                </a:lnTo>
                <a:lnTo>
                  <a:pt x="4279133" y="233558"/>
                </a:lnTo>
                <a:lnTo>
                  <a:pt x="4273137" y="207205"/>
                </a:lnTo>
                <a:lnTo>
                  <a:pt x="4265631" y="182769"/>
                </a:lnTo>
                <a:lnTo>
                  <a:pt x="4256487" y="160321"/>
                </a:lnTo>
                <a:lnTo>
                  <a:pt x="4245573" y="139933"/>
                </a:lnTo>
                <a:lnTo>
                  <a:pt x="4217922" y="105620"/>
                </a:lnTo>
                <a:lnTo>
                  <a:pt x="4181644" y="80403"/>
                </a:lnTo>
                <a:lnTo>
                  <a:pt x="4159946" y="71383"/>
                </a:lnTo>
                <a:lnTo>
                  <a:pt x="4135704" y="64853"/>
                </a:lnTo>
                <a:lnTo>
                  <a:pt x="4108787" y="60882"/>
                </a:lnTo>
                <a:lnTo>
                  <a:pt x="4079066" y="59542"/>
                </a:lnTo>
                <a:close/>
              </a:path>
            </a:pathLst>
          </a:custGeom>
          <a:solidFill>
            <a:srgbClr val="F1758B"/>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latin typeface="+mn-lt"/>
              </a:defRPr>
            </a:lvl2pPr>
            <a:lvl3pPr marL="0" indent="0">
              <a:lnSpc>
                <a:spcPct val="100000"/>
              </a:lnSpc>
              <a:spcBef>
                <a:spcPts val="0"/>
              </a:spcBef>
              <a:spcAft>
                <a:spcPts val="0"/>
              </a:spcAft>
              <a:buNone/>
              <a:defRPr sz="1649">
                <a:latin typeface="+mn-lt"/>
              </a:defRPr>
            </a:lvl3pPr>
            <a:lvl4pPr marL="0" indent="0">
              <a:lnSpc>
                <a:spcPct val="100000"/>
              </a:lnSpc>
              <a:spcBef>
                <a:spcPts val="0"/>
              </a:spcBef>
              <a:spcAft>
                <a:spcPts val="0"/>
              </a:spcAft>
              <a:buNone/>
              <a:defRPr sz="1649">
                <a:latin typeface="+mn-lt"/>
              </a:defRPr>
            </a:lvl4pPr>
            <a:lvl5pPr marL="0" indent="0">
              <a:lnSpc>
                <a:spcPct val="100000"/>
              </a:lnSpc>
              <a:spcBef>
                <a:spcPts val="0"/>
              </a:spcBef>
              <a:spcAft>
                <a:spcPts val="0"/>
              </a:spcAft>
              <a:buNone/>
              <a:defRPr sz="1649">
                <a:latin typeface="+mn-lt"/>
              </a:defRPr>
            </a:lvl5pPr>
            <a:lvl6pPr marL="0" indent="0">
              <a:lnSpc>
                <a:spcPct val="100000"/>
              </a:lnSpc>
              <a:spcBef>
                <a:spcPts val="0"/>
              </a:spcBef>
              <a:spcAft>
                <a:spcPts val="0"/>
              </a:spcAft>
              <a:buNone/>
              <a:defRPr sz="1649">
                <a:latin typeface="+mn-lt"/>
              </a:defRPr>
            </a:lvl6pPr>
            <a:lvl7pPr marL="0" indent="0">
              <a:lnSpc>
                <a:spcPct val="100000"/>
              </a:lnSpc>
              <a:spcBef>
                <a:spcPts val="0"/>
              </a:spcBef>
              <a:spcAft>
                <a:spcPts val="0"/>
              </a:spcAft>
              <a:buNone/>
              <a:defRPr sz="1649">
                <a:latin typeface="+mn-lt"/>
              </a:defRPr>
            </a:lvl7pPr>
            <a:lvl8pPr marL="0" indent="0">
              <a:lnSpc>
                <a:spcPct val="100000"/>
              </a:lnSpc>
              <a:spcBef>
                <a:spcPts val="0"/>
              </a:spcBef>
              <a:spcAft>
                <a:spcPts val="0"/>
              </a:spcAft>
              <a:buNone/>
              <a:defRPr sz="1649">
                <a:latin typeface="+mn-lt"/>
              </a:defRPr>
            </a:lvl8pPr>
            <a:lvl9pPr marL="0" indent="0">
              <a:lnSpc>
                <a:spcPct val="100000"/>
              </a:lnSpc>
              <a:spcBef>
                <a:spcPts val="0"/>
              </a:spcBef>
              <a:spcAft>
                <a:spcPts val="0"/>
              </a:spcAft>
              <a:buNone/>
              <a:defRPr sz="1649">
                <a:latin typeface="+mn-lt"/>
              </a:defRPr>
            </a:lvl9pPr>
          </a:lstStyle>
          <a:p>
            <a:pPr lvl="0"/>
            <a:r>
              <a:rPr lang="da-DK" dirty="0"/>
              <a:t>.</a:t>
            </a:r>
          </a:p>
        </p:txBody>
      </p:sp>
      <p:sp>
        <p:nvSpPr>
          <p:cNvPr id="4" name="TextBox 1">
            <a:extLst>
              <a:ext uri="{FF2B5EF4-FFF2-40B4-BE49-F238E27FC236}">
                <a16:creationId xmlns:a16="http://schemas.microsoft.com/office/drawing/2014/main" id="{92500955-F955-8FDD-E021-8370B753FCBD}"/>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Mikro grafikken: Klik på Mikro grafikken, klik på Fyldfarve til figur, vælg farve fra Brugerdefinerede farvers anden række. </a:t>
            </a:r>
          </a:p>
        </p:txBody>
      </p:sp>
    </p:spTree>
    <p:extLst>
      <p:ext uri="{BB962C8B-B14F-4D97-AF65-F5344CB8AC3E}">
        <p14:creationId xmlns:p14="http://schemas.microsoft.com/office/powerpoint/2010/main" val="307716985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3">
          <p15:clr>
            <a:srgbClr val="A4A3A4"/>
          </p15:clr>
        </p15:guide>
        <p15:guide id="2" orient="horz" pos="1705">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18" name="Baggrund højre">
            <a:extLst>
              <a:ext uri="{FF2B5EF4-FFF2-40B4-BE49-F238E27FC236}">
                <a16:creationId xmlns:a16="http://schemas.microsoft.com/office/drawing/2014/main" id="{FBEA3A33-4B5E-F835-AD9A-4D073373C2FC}"/>
              </a:ext>
            </a:extLst>
          </p:cNvPr>
          <p:cNvSpPr/>
          <p:nvPr userDrawn="1"/>
        </p:nvSpPr>
        <p:spPr bwMode="white">
          <a:xfrm>
            <a:off x="11750952" y="1484167"/>
            <a:ext cx="8353148" cy="9824476"/>
          </a:xfrm>
          <a:prstGeom prst="rect">
            <a:avLst/>
          </a:prstGeom>
          <a:solidFill>
            <a:srgbClr val="3F1A2B"/>
          </a:solidFill>
          <a:ln>
            <a:noFill/>
          </a:ln>
        </p:spPr>
        <p:style>
          <a:lnRef idx="2">
            <a:schemeClr val="accent1">
              <a:shade val="50000"/>
            </a:schemeClr>
          </a:lnRef>
          <a:fillRef idx="1">
            <a:schemeClr val="accent1"/>
          </a:fillRef>
          <a:effectRef idx="0">
            <a:schemeClr val="accent1"/>
          </a:effectRef>
          <a:fontRef idx="minor">
            <a:schemeClr val="lt1"/>
          </a:fontRef>
        </p:style>
        <p:txBody>
          <a:bodyPr lIns="118725" tIns="59363" rIns="118725" bIns="59363" rtlCol="0" anchor="ctr"/>
          <a:lstStyle/>
          <a:p>
            <a:pPr algn="ctr"/>
            <a:endParaRPr lang="da-DK" sz="3298" noProof="0" dirty="0" err="1"/>
          </a:p>
        </p:txBody>
      </p:sp>
      <p:sp>
        <p:nvSpPr>
          <p:cNvPr id="36" name="Citationstegn">
            <a:extLst>
              <a:ext uri="{FF2B5EF4-FFF2-40B4-BE49-F238E27FC236}">
                <a16:creationId xmlns:a16="http://schemas.microsoft.com/office/drawing/2014/main" id="{D69A9A27-677C-C571-8CFB-FA523F94F879}"/>
              </a:ext>
            </a:extLst>
          </p:cNvPr>
          <p:cNvSpPr>
            <a:spLocks noGrp="1"/>
          </p:cNvSpPr>
          <p:nvPr>
            <p:ph type="body" sz="quarter" idx="17" hasCustomPrompt="1"/>
          </p:nvPr>
        </p:nvSpPr>
        <p:spPr>
          <a:xfrm>
            <a:off x="876344" y="3658950"/>
            <a:ext cx="1110026" cy="1016362"/>
          </a:xfrm>
          <a:custGeom>
            <a:avLst/>
            <a:gdLst>
              <a:gd name="connsiteX0" fmla="*/ 502632 w 673168"/>
              <a:gd name="connsiteY0" fmla="*/ 0 h 616323"/>
              <a:gd name="connsiteX1" fmla="*/ 604355 w 673168"/>
              <a:gd name="connsiteY1" fmla="*/ 0 h 616323"/>
              <a:gd name="connsiteX2" fmla="*/ 520583 w 673168"/>
              <a:gd name="connsiteY2" fmla="*/ 379966 h 616323"/>
              <a:gd name="connsiteX3" fmla="*/ 673168 w 673168"/>
              <a:gd name="connsiteY3" fmla="*/ 493657 h 616323"/>
              <a:gd name="connsiteX4" fmla="*/ 535543 w 673168"/>
              <a:gd name="connsiteY4" fmla="*/ 616323 h 616323"/>
              <a:gd name="connsiteX5" fmla="*/ 400909 w 673168"/>
              <a:gd name="connsiteY5" fmla="*/ 493657 h 616323"/>
              <a:gd name="connsiteX6" fmla="*/ 412876 w 673168"/>
              <a:gd name="connsiteY6" fmla="*/ 409885 h 616323"/>
              <a:gd name="connsiteX7" fmla="*/ 101723 w 673168"/>
              <a:gd name="connsiteY7" fmla="*/ 0 h 616323"/>
              <a:gd name="connsiteX8" fmla="*/ 203446 w 673168"/>
              <a:gd name="connsiteY8" fmla="*/ 0 h 616323"/>
              <a:gd name="connsiteX9" fmla="*/ 119674 w 673168"/>
              <a:gd name="connsiteY9" fmla="*/ 379966 h 616323"/>
              <a:gd name="connsiteX10" fmla="*/ 272259 w 673168"/>
              <a:gd name="connsiteY10" fmla="*/ 493657 h 616323"/>
              <a:gd name="connsiteX11" fmla="*/ 134634 w 673168"/>
              <a:gd name="connsiteY11" fmla="*/ 616323 h 616323"/>
              <a:gd name="connsiteX12" fmla="*/ 0 w 673168"/>
              <a:gd name="connsiteY12" fmla="*/ 493657 h 616323"/>
              <a:gd name="connsiteX13" fmla="*/ 11967 w 673168"/>
              <a:gd name="connsiteY13" fmla="*/ 409885 h 61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168" h="616323">
                <a:moveTo>
                  <a:pt x="502632" y="0"/>
                </a:moveTo>
                <a:lnTo>
                  <a:pt x="604355" y="0"/>
                </a:lnTo>
                <a:lnTo>
                  <a:pt x="520583" y="379966"/>
                </a:lnTo>
                <a:cubicBezTo>
                  <a:pt x="616323" y="379966"/>
                  <a:pt x="673168" y="403901"/>
                  <a:pt x="673168" y="493657"/>
                </a:cubicBezTo>
                <a:cubicBezTo>
                  <a:pt x="673168" y="592388"/>
                  <a:pt x="616323" y="616323"/>
                  <a:pt x="535543" y="616323"/>
                </a:cubicBezTo>
                <a:cubicBezTo>
                  <a:pt x="457754" y="616323"/>
                  <a:pt x="400909" y="592388"/>
                  <a:pt x="400909" y="493657"/>
                </a:cubicBezTo>
                <a:cubicBezTo>
                  <a:pt x="400909" y="478698"/>
                  <a:pt x="403901" y="445787"/>
                  <a:pt x="412876" y="409885"/>
                </a:cubicBezTo>
                <a:close/>
                <a:moveTo>
                  <a:pt x="101723" y="0"/>
                </a:moveTo>
                <a:lnTo>
                  <a:pt x="203446" y="0"/>
                </a:lnTo>
                <a:lnTo>
                  <a:pt x="119674" y="379966"/>
                </a:lnTo>
                <a:cubicBezTo>
                  <a:pt x="215414" y="379966"/>
                  <a:pt x="272259" y="403901"/>
                  <a:pt x="272259" y="493657"/>
                </a:cubicBezTo>
                <a:cubicBezTo>
                  <a:pt x="272259" y="592388"/>
                  <a:pt x="215414" y="616323"/>
                  <a:pt x="134634" y="616323"/>
                </a:cubicBezTo>
                <a:cubicBezTo>
                  <a:pt x="53853" y="616323"/>
                  <a:pt x="0" y="592388"/>
                  <a:pt x="0" y="493657"/>
                </a:cubicBezTo>
                <a:cubicBezTo>
                  <a:pt x="0" y="478698"/>
                  <a:pt x="2992" y="445787"/>
                  <a:pt x="11967" y="409885"/>
                </a:cubicBezTo>
                <a:close/>
              </a:path>
            </a:pathLst>
          </a:custGeom>
          <a:solidFill>
            <a:srgbClr val="AB2A0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7" name="Titel 6">
            <a:extLst>
              <a:ext uri="{FF2B5EF4-FFF2-40B4-BE49-F238E27FC236}">
                <a16:creationId xmlns:a16="http://schemas.microsoft.com/office/drawing/2014/main" id="{8F7A2D9C-EAFA-3270-E382-715F84BCCAE7}"/>
              </a:ext>
            </a:extLst>
          </p:cNvPr>
          <p:cNvSpPr>
            <a:spLocks noGrp="1"/>
          </p:cNvSpPr>
          <p:nvPr>
            <p:ph type="title" hasCustomPrompt="1"/>
          </p:nvPr>
        </p:nvSpPr>
        <p:spPr>
          <a:xfrm>
            <a:off x="890437" y="5204780"/>
            <a:ext cx="7467803" cy="1365433"/>
          </a:xfrm>
        </p:spPr>
        <p:txBody>
          <a:bodyPr/>
          <a:lstStyle>
            <a:lvl1pPr>
              <a:defRPr/>
            </a:lvl1pPr>
          </a:lstStyle>
          <a:p>
            <a:r>
              <a:rPr lang="da-DK" dirty="0"/>
              <a:t>Klik for at tilføje citat</a:t>
            </a:r>
          </a:p>
        </p:txBody>
      </p:sp>
      <p:sp>
        <p:nvSpPr>
          <p:cNvPr id="17" name="Text Placeholder 2">
            <a:extLst>
              <a:ext uri="{FF2B5EF4-FFF2-40B4-BE49-F238E27FC236}">
                <a16:creationId xmlns:a16="http://schemas.microsoft.com/office/drawing/2014/main" id="{260F894D-D8AD-CA81-C1F4-E27837EF5DFB}"/>
              </a:ext>
            </a:extLst>
          </p:cNvPr>
          <p:cNvSpPr>
            <a:spLocks noGrp="1"/>
          </p:cNvSpPr>
          <p:nvPr>
            <p:ph type="body" sz="quarter" idx="13" hasCustomPrompt="1"/>
          </p:nvPr>
        </p:nvSpPr>
        <p:spPr>
          <a:xfrm>
            <a:off x="890437" y="6807103"/>
            <a:ext cx="7467803" cy="470219"/>
          </a:xfrm>
        </p:spPr>
        <p:txBody>
          <a:bodyPr/>
          <a:lstStyle>
            <a:lvl1pPr marL="0" indent="0">
              <a:lnSpc>
                <a:spcPct val="100000"/>
              </a:lnSpc>
              <a:spcAft>
                <a:spcPts val="0"/>
              </a:spcAft>
              <a:buFontTx/>
              <a:buNone/>
              <a:defRPr sz="2638" b="0">
                <a:latin typeface="+mn-lt"/>
              </a:defRPr>
            </a:lvl1pPr>
            <a:lvl2pPr marL="0" indent="0">
              <a:lnSpc>
                <a:spcPct val="100000"/>
              </a:lnSpc>
              <a:spcBef>
                <a:spcPts val="0"/>
              </a:spcBef>
              <a:spcAft>
                <a:spcPts val="0"/>
              </a:spcAft>
              <a:buFont typeface="Arial" panose="020B0604020202020204" pitchFamily="34" charset="0"/>
              <a:buChar char="​"/>
              <a:defRPr sz="2638" b="0">
                <a:latin typeface="+mn-lt"/>
              </a:defRPr>
            </a:lvl2pPr>
            <a:lvl3pPr marL="0" indent="0">
              <a:lnSpc>
                <a:spcPct val="100000"/>
              </a:lnSpc>
              <a:spcBef>
                <a:spcPts val="0"/>
              </a:spcBef>
              <a:spcAft>
                <a:spcPts val="0"/>
              </a:spcAft>
              <a:buFont typeface="Arial" panose="020B0604020202020204" pitchFamily="34" charset="0"/>
              <a:buChar char="​"/>
              <a:defRPr sz="2638" b="0">
                <a:latin typeface="+mn-lt"/>
              </a:defRPr>
            </a:lvl3pPr>
            <a:lvl4pPr marL="0" indent="0">
              <a:lnSpc>
                <a:spcPct val="100000"/>
              </a:lnSpc>
              <a:spcBef>
                <a:spcPts val="0"/>
              </a:spcBef>
              <a:spcAft>
                <a:spcPts val="0"/>
              </a:spcAft>
              <a:buFont typeface="Arial" panose="020B0604020202020204" pitchFamily="34" charset="0"/>
              <a:buChar char="​"/>
              <a:defRPr sz="2638" b="0">
                <a:latin typeface="+mn-lt"/>
              </a:defRPr>
            </a:lvl4pPr>
            <a:lvl5pPr marL="0" indent="0">
              <a:lnSpc>
                <a:spcPct val="100000"/>
              </a:lnSpc>
              <a:spcBef>
                <a:spcPts val="0"/>
              </a:spcBef>
              <a:spcAft>
                <a:spcPts val="0"/>
              </a:spcAft>
              <a:buFont typeface="Arial" panose="020B0604020202020204" pitchFamily="34" charset="0"/>
              <a:buChar char="​"/>
              <a:defRPr sz="2638" b="0">
                <a:latin typeface="+mn-lt"/>
              </a:defRPr>
            </a:lvl5pPr>
            <a:lvl6pPr marL="0" indent="0">
              <a:lnSpc>
                <a:spcPct val="100000"/>
              </a:lnSpc>
              <a:spcBef>
                <a:spcPts val="0"/>
              </a:spcBef>
              <a:spcAft>
                <a:spcPts val="0"/>
              </a:spcAft>
              <a:buFont typeface="Arial" panose="020B0604020202020204" pitchFamily="34" charset="0"/>
              <a:buChar char="​"/>
              <a:defRPr sz="2638" b="0">
                <a:latin typeface="+mn-lt"/>
              </a:defRPr>
            </a:lvl6pPr>
            <a:lvl7pPr marL="0" indent="0">
              <a:lnSpc>
                <a:spcPct val="100000"/>
              </a:lnSpc>
              <a:spcBef>
                <a:spcPts val="0"/>
              </a:spcBef>
              <a:spcAft>
                <a:spcPts val="0"/>
              </a:spcAft>
              <a:buFont typeface="Arial" panose="020B0604020202020204" pitchFamily="34" charset="0"/>
              <a:buChar char="​"/>
              <a:defRPr sz="2638" b="0">
                <a:latin typeface="+mn-lt"/>
              </a:defRPr>
            </a:lvl7pPr>
            <a:lvl8pPr marL="0" indent="0">
              <a:lnSpc>
                <a:spcPct val="100000"/>
              </a:lnSpc>
              <a:spcBef>
                <a:spcPts val="0"/>
              </a:spcBef>
              <a:spcAft>
                <a:spcPts val="0"/>
              </a:spcAft>
              <a:buFont typeface="Arial" panose="020B0604020202020204" pitchFamily="34" charset="0"/>
              <a:buChar char="​"/>
              <a:defRPr sz="2638" b="0">
                <a:latin typeface="+mn-lt"/>
              </a:defRPr>
            </a:lvl8pPr>
            <a:lvl9pPr marL="0" indent="0">
              <a:lnSpc>
                <a:spcPct val="100000"/>
              </a:lnSpc>
              <a:spcBef>
                <a:spcPts val="0"/>
              </a:spcBef>
              <a:buFont typeface="Arial" panose="020B0604020202020204" pitchFamily="34" charset="0"/>
              <a:buChar char="​"/>
              <a:defRPr sz="2638" b="0">
                <a:latin typeface="+mn-lt"/>
              </a:defRPr>
            </a:lvl9pPr>
          </a:lstStyle>
          <a:p>
            <a:pPr lvl="0"/>
            <a:r>
              <a:rPr lang="da-DK" noProof="0" dirty="0"/>
              <a:t>Klik for at tilføje navn</a:t>
            </a:r>
          </a:p>
        </p:txBody>
      </p:sp>
      <p:sp>
        <p:nvSpPr>
          <p:cNvPr id="16" name="Text Placeholder 3">
            <a:extLst>
              <a:ext uri="{FF2B5EF4-FFF2-40B4-BE49-F238E27FC236}">
                <a16:creationId xmlns:a16="http://schemas.microsoft.com/office/drawing/2014/main" id="{145BFAFA-19B6-8EEB-8CBF-2C31E2CEB6F0}"/>
              </a:ext>
            </a:extLst>
          </p:cNvPr>
          <p:cNvSpPr>
            <a:spLocks noGrp="1"/>
          </p:cNvSpPr>
          <p:nvPr>
            <p:ph type="body" sz="quarter" idx="21" hasCustomPrompt="1"/>
          </p:nvPr>
        </p:nvSpPr>
        <p:spPr>
          <a:xfrm>
            <a:off x="890437" y="7380800"/>
            <a:ext cx="7467803" cy="426022"/>
          </a:xfrm>
        </p:spPr>
        <p:txBody>
          <a:bodyPr/>
          <a:lstStyle>
            <a:lvl1pPr marL="0" indent="0">
              <a:lnSpc>
                <a:spcPct val="100000"/>
              </a:lnSpc>
              <a:spcBef>
                <a:spcPts val="0"/>
              </a:spcBef>
              <a:spcAft>
                <a:spcPts val="0"/>
              </a:spcAft>
              <a:buFontTx/>
              <a:buNone/>
              <a:defRPr sz="1649" b="0">
                <a:latin typeface="+mn-lt"/>
              </a:defRPr>
            </a:lvl1pPr>
            <a:lvl2pPr marL="0" indent="0">
              <a:lnSpc>
                <a:spcPct val="100000"/>
              </a:lnSpc>
              <a:spcBef>
                <a:spcPts val="0"/>
              </a:spcBef>
              <a:spcAft>
                <a:spcPts val="0"/>
              </a:spcAft>
              <a:buFont typeface="Arial" panose="020B0604020202020204" pitchFamily="34" charset="0"/>
              <a:buChar char="​"/>
              <a:defRPr sz="1649" b="0">
                <a:latin typeface="+mn-lt"/>
              </a:defRPr>
            </a:lvl2pPr>
            <a:lvl3pPr marL="0" indent="0">
              <a:lnSpc>
                <a:spcPct val="100000"/>
              </a:lnSpc>
              <a:spcBef>
                <a:spcPts val="0"/>
              </a:spcBef>
              <a:spcAft>
                <a:spcPts val="0"/>
              </a:spcAft>
              <a:buFont typeface="Arial" panose="020B0604020202020204" pitchFamily="34" charset="0"/>
              <a:buChar char="​"/>
              <a:defRPr sz="1649" b="0">
                <a:latin typeface="+mn-lt"/>
              </a:defRPr>
            </a:lvl3pPr>
            <a:lvl4pPr>
              <a:lnSpc>
                <a:spcPct val="100000"/>
              </a:lnSpc>
              <a:spcBef>
                <a:spcPts val="0"/>
              </a:spcBef>
              <a:spcAft>
                <a:spcPts val="0"/>
              </a:spcAft>
              <a:buFont typeface="Arial" panose="020B0604020202020204" pitchFamily="34" charset="0"/>
              <a:buChar char="​"/>
              <a:defRPr sz="1649" b="0">
                <a:latin typeface="+mn-lt"/>
              </a:defRPr>
            </a:lvl4pPr>
            <a:lvl5pPr>
              <a:lnSpc>
                <a:spcPct val="100000"/>
              </a:lnSpc>
              <a:spcBef>
                <a:spcPts val="0"/>
              </a:spcBef>
              <a:spcAft>
                <a:spcPts val="0"/>
              </a:spcAft>
              <a:buFont typeface="Arial" panose="020B0604020202020204" pitchFamily="34" charset="0"/>
              <a:buChar char="​"/>
              <a:defRPr sz="1649" b="0">
                <a:latin typeface="+mn-lt"/>
              </a:defRPr>
            </a:lvl5pPr>
            <a:lvl6pPr marL="0" indent="0">
              <a:lnSpc>
                <a:spcPct val="100000"/>
              </a:lnSpc>
              <a:spcBef>
                <a:spcPts val="0"/>
              </a:spcBef>
              <a:spcAft>
                <a:spcPts val="0"/>
              </a:spcAft>
              <a:buFont typeface="Arial" panose="020B0604020202020204" pitchFamily="34" charset="0"/>
              <a:buChar char="​"/>
              <a:defRPr sz="1649" b="0">
                <a:latin typeface="+mn-lt"/>
              </a:defRPr>
            </a:lvl6pPr>
            <a:lvl7pPr>
              <a:lnSpc>
                <a:spcPct val="100000"/>
              </a:lnSpc>
              <a:spcBef>
                <a:spcPts val="0"/>
              </a:spcBef>
              <a:spcAft>
                <a:spcPts val="0"/>
              </a:spcAft>
              <a:defRPr sz="1649" b="0">
                <a:latin typeface="+mn-lt"/>
              </a:defRPr>
            </a:lvl7pPr>
            <a:lvl8pPr>
              <a:lnSpc>
                <a:spcPct val="100000"/>
              </a:lnSpc>
              <a:spcBef>
                <a:spcPts val="0"/>
              </a:spcBef>
              <a:spcAft>
                <a:spcPts val="0"/>
              </a:spcAft>
              <a:defRPr sz="1649" b="0">
                <a:latin typeface="+mn-lt"/>
              </a:defRPr>
            </a:lvl8pPr>
            <a:lvl9pPr>
              <a:lnSpc>
                <a:spcPct val="100000"/>
              </a:lnSpc>
              <a:spcBef>
                <a:spcPts val="0"/>
              </a:spcBef>
              <a:spcAft>
                <a:spcPts val="0"/>
              </a:spcAft>
              <a:defRPr sz="1649" b="0">
                <a:latin typeface="+mn-lt"/>
              </a:defRPr>
            </a:lvl9pPr>
          </a:lstStyle>
          <a:p>
            <a:pPr lvl="0"/>
            <a:r>
              <a:rPr lang="da-DK" dirty="0"/>
              <a:t>Klik for at tilføje titel</a:t>
            </a:r>
          </a:p>
        </p:txBody>
      </p:sp>
      <p:sp>
        <p:nvSpPr>
          <p:cNvPr id="20" name="Makro grafik 1">
            <a:extLst>
              <a:ext uri="{FF2B5EF4-FFF2-40B4-BE49-F238E27FC236}">
                <a16:creationId xmlns:a16="http://schemas.microsoft.com/office/drawing/2014/main" id="{FC1D0852-DEFD-91A1-6E00-B4A6FF9E00D7}"/>
              </a:ext>
            </a:extLst>
          </p:cNvPr>
          <p:cNvSpPr>
            <a:spLocks noGrp="1" noChangeAspect="1"/>
          </p:cNvSpPr>
          <p:nvPr>
            <p:ph type="body" sz="quarter" idx="18" hasCustomPrompt="1"/>
          </p:nvPr>
        </p:nvSpPr>
        <p:spPr>
          <a:xfrm>
            <a:off x="15675873" y="2601667"/>
            <a:ext cx="5683084" cy="5738448"/>
          </a:xfrm>
          <a:custGeom>
            <a:avLst/>
            <a:gdLst>
              <a:gd name="connsiteX0" fmla="*/ 0 w 3446469"/>
              <a:gd name="connsiteY0" fmla="*/ 0 h 3479800"/>
              <a:gd name="connsiteX1" fmla="*/ 3446469 w 3446469"/>
              <a:gd name="connsiteY1" fmla="*/ 1559911 h 3479800"/>
              <a:gd name="connsiteX2" fmla="*/ 3446469 w 3446469"/>
              <a:gd name="connsiteY2" fmla="*/ 1866560 h 3479800"/>
              <a:gd name="connsiteX3" fmla="*/ 0 w 3446469"/>
              <a:gd name="connsiteY3" fmla="*/ 3479800 h 3479800"/>
              <a:gd name="connsiteX4" fmla="*/ 0 w 3446469"/>
              <a:gd name="connsiteY4" fmla="*/ 3146487 h 3479800"/>
              <a:gd name="connsiteX5" fmla="*/ 3179822 w 3446469"/>
              <a:gd name="connsiteY5" fmla="*/ 1713235 h 3479800"/>
              <a:gd name="connsiteX6" fmla="*/ 0 w 3446469"/>
              <a:gd name="connsiteY6" fmla="*/ 326648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6469" h="3479800">
                <a:moveTo>
                  <a:pt x="0" y="0"/>
                </a:moveTo>
                <a:lnTo>
                  <a:pt x="3446469" y="1559911"/>
                </a:lnTo>
                <a:lnTo>
                  <a:pt x="3446469" y="1866560"/>
                </a:lnTo>
                <a:lnTo>
                  <a:pt x="0" y="3479800"/>
                </a:lnTo>
                <a:lnTo>
                  <a:pt x="0" y="3146487"/>
                </a:lnTo>
                <a:lnTo>
                  <a:pt x="3179822" y="1713235"/>
                </a:lnTo>
                <a:lnTo>
                  <a:pt x="0" y="326648"/>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25" name="Pladsholder til billede 24">
            <a:extLst>
              <a:ext uri="{FF2B5EF4-FFF2-40B4-BE49-F238E27FC236}">
                <a16:creationId xmlns:a16="http://schemas.microsoft.com/office/drawing/2014/main" id="{CEEC097F-0B93-D144-2154-34F7FADB7981}"/>
              </a:ext>
            </a:extLst>
          </p:cNvPr>
          <p:cNvSpPr>
            <a:spLocks noGrp="1"/>
          </p:cNvSpPr>
          <p:nvPr>
            <p:ph type="pic" sz="quarter" idx="22" hasCustomPrompt="1"/>
          </p:nvPr>
        </p:nvSpPr>
        <p:spPr>
          <a:xfrm>
            <a:off x="10723090" y="1484167"/>
            <a:ext cx="9399923" cy="9825183"/>
          </a:xfrm>
          <a:noFill/>
        </p:spPr>
        <p:txBody>
          <a:bodyPr lIns="1080000" rIns="612000"/>
          <a:lstStyle>
            <a:lvl1pPr marL="0" indent="0" algn="ctr">
              <a:buNone/>
              <a:defRPr>
                <a:solidFill>
                  <a:schemeClr val="bg1"/>
                </a:solidFill>
              </a:defRPr>
            </a:lvl1pPr>
          </a:lstStyle>
          <a:p>
            <a:r>
              <a:rPr lang="da-DK" noProof="0" dirty="0"/>
              <a:t>Klik her på rammen, klik Indsæt/Billeder og indsæt fritlagt billede (uden baggrund)</a:t>
            </a:r>
          </a:p>
        </p:txBody>
      </p:sp>
      <p:sp>
        <p:nvSpPr>
          <p:cNvPr id="22" name="Makro grafik 2">
            <a:extLst>
              <a:ext uri="{FF2B5EF4-FFF2-40B4-BE49-F238E27FC236}">
                <a16:creationId xmlns:a16="http://schemas.microsoft.com/office/drawing/2014/main" id="{79AB4A1A-85C8-A7A7-D645-2EC9A8882985}"/>
              </a:ext>
            </a:extLst>
          </p:cNvPr>
          <p:cNvSpPr>
            <a:spLocks noGrp="1" noChangeAspect="1"/>
          </p:cNvSpPr>
          <p:nvPr>
            <p:ph type="body" sz="quarter" idx="19" hasCustomPrompt="1"/>
          </p:nvPr>
        </p:nvSpPr>
        <p:spPr>
          <a:xfrm>
            <a:off x="11088406" y="4705263"/>
            <a:ext cx="5683084" cy="5738448"/>
          </a:xfrm>
          <a:custGeom>
            <a:avLst/>
            <a:gdLst>
              <a:gd name="connsiteX0" fmla="*/ 3446469 w 3446469"/>
              <a:gd name="connsiteY0" fmla="*/ 0 h 3479800"/>
              <a:gd name="connsiteX1" fmla="*/ 3446469 w 3446469"/>
              <a:gd name="connsiteY1" fmla="*/ 333314 h 3479800"/>
              <a:gd name="connsiteX2" fmla="*/ 266648 w 3446469"/>
              <a:gd name="connsiteY2" fmla="*/ 1766565 h 3479800"/>
              <a:gd name="connsiteX3" fmla="*/ 3446469 w 3446469"/>
              <a:gd name="connsiteY3" fmla="*/ 3153152 h 3479800"/>
              <a:gd name="connsiteX4" fmla="*/ 3446469 w 3446469"/>
              <a:gd name="connsiteY4" fmla="*/ 3479800 h 3479800"/>
              <a:gd name="connsiteX5" fmla="*/ 0 w 3446469"/>
              <a:gd name="connsiteY5" fmla="*/ 1919890 h 3479800"/>
              <a:gd name="connsiteX6" fmla="*/ 0 w 3446469"/>
              <a:gd name="connsiteY6" fmla="*/ 1613240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6469" h="3479800">
                <a:moveTo>
                  <a:pt x="3446469" y="0"/>
                </a:moveTo>
                <a:lnTo>
                  <a:pt x="3446469" y="333314"/>
                </a:lnTo>
                <a:lnTo>
                  <a:pt x="266648" y="1766565"/>
                </a:lnTo>
                <a:lnTo>
                  <a:pt x="3446469" y="3153152"/>
                </a:lnTo>
                <a:lnTo>
                  <a:pt x="3446469" y="3479800"/>
                </a:lnTo>
                <a:lnTo>
                  <a:pt x="0" y="1919890"/>
                </a:lnTo>
                <a:lnTo>
                  <a:pt x="0" y="1613240"/>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2" name="Date Placeholder 1">
            <a:extLst>
              <a:ext uri="{FF2B5EF4-FFF2-40B4-BE49-F238E27FC236}">
                <a16:creationId xmlns:a16="http://schemas.microsoft.com/office/drawing/2014/main" id="{D6CD7A3F-33C8-C798-8ED1-304A132B715D}"/>
              </a:ext>
            </a:extLst>
          </p:cNvPr>
          <p:cNvSpPr>
            <a:spLocks noGrp="1"/>
          </p:cNvSpPr>
          <p:nvPr>
            <p:ph type="dt" sz="half" idx="23"/>
          </p:nvPr>
        </p:nvSpPr>
        <p:spPr/>
        <p:txBody>
          <a:bodyPr/>
          <a:lstStyle/>
          <a:p>
            <a:fld id="{A2446D3D-F608-46B7-8E05-81FCF9BDF507}" type="datetime2">
              <a:rPr lang="da-DK" smtClean="0"/>
              <a:t>4. september 2025</a:t>
            </a:fld>
            <a:endParaRPr lang="da-DK" dirty="0"/>
          </a:p>
        </p:txBody>
      </p:sp>
      <p:sp>
        <p:nvSpPr>
          <p:cNvPr id="6" name="Footer Placeholder 5">
            <a:extLst>
              <a:ext uri="{FF2B5EF4-FFF2-40B4-BE49-F238E27FC236}">
                <a16:creationId xmlns:a16="http://schemas.microsoft.com/office/drawing/2014/main" id="{E7EC2575-A0D9-01D6-1777-0877C4AFA02C}"/>
              </a:ext>
            </a:extLst>
          </p:cNvPr>
          <p:cNvSpPr>
            <a:spLocks noGrp="1"/>
          </p:cNvSpPr>
          <p:nvPr>
            <p:ph type="ftr" sz="quarter" idx="24"/>
          </p:nvPr>
        </p:nvSpPr>
        <p:spPr/>
        <p:txBody>
          <a:bodyPr/>
          <a:lstStyle>
            <a:lvl1pPr>
              <a:defRPr>
                <a:solidFill>
                  <a:schemeClr val="bg2"/>
                </a:solidFill>
              </a:defRPr>
            </a:lvl1pPr>
          </a:lstStyle>
          <a:p>
            <a:r>
              <a:rPr lang="da-DK" dirty="0"/>
              <a:t>Digitaliseringsstyrelsen</a:t>
            </a:r>
          </a:p>
        </p:txBody>
      </p:sp>
      <p:sp>
        <p:nvSpPr>
          <p:cNvPr id="8" name="Slide Number Placeholder 7">
            <a:extLst>
              <a:ext uri="{FF2B5EF4-FFF2-40B4-BE49-F238E27FC236}">
                <a16:creationId xmlns:a16="http://schemas.microsoft.com/office/drawing/2014/main" id="{B0F34EA2-C025-23CF-3CE0-0A87EFCE1936}"/>
              </a:ext>
            </a:extLst>
          </p:cNvPr>
          <p:cNvSpPr>
            <a:spLocks noGrp="1"/>
          </p:cNvSpPr>
          <p:nvPr>
            <p:ph type="sldNum" sz="quarter" idx="25"/>
          </p:nvPr>
        </p:nvSpPr>
        <p:spPr/>
        <p:txBody>
          <a:bodyPr/>
          <a:lstStyle/>
          <a:p>
            <a:fld id="{24C8C45C-947F-4981-8B3F-4F32E973C901}" type="slidenum">
              <a:rPr lang="da-DK" smtClean="0"/>
              <a:pPr/>
              <a:t>‹nr.›</a:t>
            </a:fld>
            <a:endParaRPr lang="da-DK" dirty="0"/>
          </a:p>
        </p:txBody>
      </p:sp>
      <p:sp>
        <p:nvSpPr>
          <p:cNvPr id="4" name="TextBox 1">
            <a:extLst>
              <a:ext uri="{FF2B5EF4-FFF2-40B4-BE49-F238E27FC236}">
                <a16:creationId xmlns:a16="http://schemas.microsoft.com/office/drawing/2014/main" id="{D86CFBED-FFD0-10A0-0BC4-7D2A947EF822}"/>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r"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spTree>
    <p:extLst>
      <p:ext uri="{BB962C8B-B14F-4D97-AF65-F5344CB8AC3E}">
        <p14:creationId xmlns:p14="http://schemas.microsoft.com/office/powerpoint/2010/main" val="354713569"/>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1988">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F440956-886F-E399-F5DC-83BF1413FB55}"/>
              </a:ext>
            </a:extLst>
          </p:cNvPr>
          <p:cNvSpPr>
            <a:spLocks noGrp="1"/>
          </p:cNvSpPr>
          <p:nvPr>
            <p:ph type="subTitle" idx="13" hasCustomPrompt="1"/>
          </p:nvPr>
        </p:nvSpPr>
        <p:spPr>
          <a:xfrm>
            <a:off x="890437" y="593667"/>
            <a:ext cx="18325204" cy="742189"/>
          </a:xfrm>
        </p:spPr>
        <p:txBody>
          <a:bodyPr anchor="b" anchorCtr="0"/>
          <a:lstStyle>
            <a:lvl1pPr marL="0" indent="0" algn="l">
              <a:spcBef>
                <a:spcPts val="0"/>
              </a:spcBef>
              <a:buFontTx/>
              <a:buNone/>
              <a:defRPr sz="2638"/>
            </a:lvl1pPr>
            <a:lvl2pPr marL="1319365" indent="-565442" algn="l">
              <a:buFont typeface="Arial" panose="020B0604020202020204" pitchFamily="34" charset="0"/>
              <a:buChar char="•"/>
              <a:defRPr sz="3298"/>
            </a:lvl2pPr>
            <a:lvl3pPr marL="1979047" indent="-471202" algn="l">
              <a:buFont typeface="Arial" panose="020B0604020202020204" pitchFamily="34" charset="0"/>
              <a:buChar char="•"/>
              <a:defRPr sz="3298"/>
            </a:lvl3pPr>
            <a:lvl4pPr marL="2732970" indent="-471202" algn="l">
              <a:buFont typeface="Arial" panose="020B0604020202020204" pitchFamily="34" charset="0"/>
              <a:buChar char="•"/>
              <a:defRPr sz="3298"/>
            </a:lvl4pPr>
            <a:lvl5pPr marL="3486893" indent="-471202" algn="l">
              <a:buFont typeface="Arial" panose="020B0604020202020204" pitchFamily="34" charset="0"/>
              <a:buChar char="•"/>
              <a:defRPr sz="3298"/>
            </a:lvl5pPr>
            <a:lvl6pPr marL="4240816" indent="-471202" algn="l">
              <a:buFont typeface="Arial" panose="020B0604020202020204" pitchFamily="34" charset="0"/>
              <a:buChar char="•"/>
              <a:defRPr sz="3298"/>
            </a:lvl6pPr>
            <a:lvl7pPr marL="4994739" indent="-471202" algn="l">
              <a:buFont typeface="Arial" panose="020B0604020202020204" pitchFamily="34" charset="0"/>
              <a:buChar char="•"/>
              <a:defRPr sz="3298"/>
            </a:lvl7pPr>
            <a:lvl8pPr marL="5748661" indent="-471202" algn="l">
              <a:buFont typeface="Arial" panose="020B0604020202020204" pitchFamily="34" charset="0"/>
              <a:buChar char="•"/>
              <a:defRPr sz="3298"/>
            </a:lvl8pPr>
            <a:lvl9pPr marL="6502584" indent="-471202" algn="l">
              <a:buFont typeface="Arial" panose="020B0604020202020204" pitchFamily="34" charset="0"/>
              <a:buChar char="•"/>
              <a:defRPr sz="3298"/>
            </a:lvl9pPr>
          </a:lstStyle>
          <a:p>
            <a:r>
              <a:rPr lang="da-DK" dirty="0"/>
              <a:t>Klik for at tilføje sektionstitel</a:t>
            </a:r>
          </a:p>
        </p:txBody>
      </p:sp>
      <p:sp>
        <p:nvSpPr>
          <p:cNvPr id="2" name="Title 1">
            <a:extLst>
              <a:ext uri="{FF2B5EF4-FFF2-40B4-BE49-F238E27FC236}">
                <a16:creationId xmlns:a16="http://schemas.microsoft.com/office/drawing/2014/main" id="{FFDCBCB9-EF2E-470C-9EE7-EF220DB3612D}"/>
              </a:ext>
            </a:extLst>
          </p:cNvPr>
          <p:cNvSpPr>
            <a:spLocks noGrp="1"/>
          </p:cNvSpPr>
          <p:nvPr>
            <p:ph type="title" hasCustomPrompt="1"/>
          </p:nvPr>
        </p:nvSpPr>
        <p:spPr/>
        <p:txBody>
          <a:bodyPr/>
          <a:lstStyle/>
          <a:p>
            <a:r>
              <a:rPr lang="da-DK" dirty="0"/>
              <a:t>Klik for at tilføje titel</a:t>
            </a:r>
          </a:p>
        </p:txBody>
      </p:sp>
      <p:sp>
        <p:nvSpPr>
          <p:cNvPr id="7" name="Date Placeholder 6">
            <a:extLst>
              <a:ext uri="{FF2B5EF4-FFF2-40B4-BE49-F238E27FC236}">
                <a16:creationId xmlns:a16="http://schemas.microsoft.com/office/drawing/2014/main" id="{5697AA78-99F6-2A25-0CFB-FAE5615D16FF}"/>
              </a:ext>
            </a:extLst>
          </p:cNvPr>
          <p:cNvSpPr>
            <a:spLocks noGrp="1"/>
          </p:cNvSpPr>
          <p:nvPr>
            <p:ph type="dt" sz="half" idx="14"/>
          </p:nvPr>
        </p:nvSpPr>
        <p:spPr/>
        <p:txBody>
          <a:bodyPr/>
          <a:lstStyle/>
          <a:p>
            <a:fld id="{A2446D3D-F608-46B7-8E05-81FCF9BDF507}" type="datetime2">
              <a:rPr lang="da-DK" smtClean="0"/>
              <a:t>4. september 2025</a:t>
            </a:fld>
            <a:endParaRPr lang="da-DK" dirty="0"/>
          </a:p>
        </p:txBody>
      </p:sp>
      <p:sp>
        <p:nvSpPr>
          <p:cNvPr id="8" name="Footer Placeholder 7">
            <a:extLst>
              <a:ext uri="{FF2B5EF4-FFF2-40B4-BE49-F238E27FC236}">
                <a16:creationId xmlns:a16="http://schemas.microsoft.com/office/drawing/2014/main" id="{69377A66-687C-DB1F-9BCD-5498C880EEDF}"/>
              </a:ext>
            </a:extLst>
          </p:cNvPr>
          <p:cNvSpPr>
            <a:spLocks noGrp="1"/>
          </p:cNvSpPr>
          <p:nvPr>
            <p:ph type="ftr" sz="quarter" idx="15"/>
          </p:nvPr>
        </p:nvSpPr>
        <p:spPr/>
        <p:txBody>
          <a:bodyPr/>
          <a:lstStyle/>
          <a:p>
            <a:r>
              <a:rPr lang="da-DK" dirty="0"/>
              <a:t>Digitaliseringsstyrelsen</a:t>
            </a:r>
          </a:p>
        </p:txBody>
      </p:sp>
      <p:sp>
        <p:nvSpPr>
          <p:cNvPr id="9" name="Slide Number Placeholder 8">
            <a:extLst>
              <a:ext uri="{FF2B5EF4-FFF2-40B4-BE49-F238E27FC236}">
                <a16:creationId xmlns:a16="http://schemas.microsoft.com/office/drawing/2014/main" id="{C38F4F72-305D-C46D-5D41-5F0FC6B92E3C}"/>
              </a:ext>
            </a:extLst>
          </p:cNvPr>
          <p:cNvSpPr>
            <a:spLocks noGrp="1"/>
          </p:cNvSpPr>
          <p:nvPr>
            <p:ph type="sldNum" sz="quarter" idx="16"/>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81765174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A92360-CC53-0085-455A-FD783E26F1E4}"/>
              </a:ext>
            </a:extLst>
          </p:cNvPr>
          <p:cNvSpPr>
            <a:spLocks noGrp="1"/>
          </p:cNvSpPr>
          <p:nvPr>
            <p:ph type="dt" sz="half" idx="10"/>
          </p:nvPr>
        </p:nvSpPr>
        <p:spPr/>
        <p:txBody>
          <a:bodyPr/>
          <a:lstStyle/>
          <a:p>
            <a:fld id="{A2446D3D-F608-46B7-8E05-81FCF9BDF507}" type="datetime2">
              <a:rPr lang="da-DK" smtClean="0"/>
              <a:t>4. september 2025</a:t>
            </a:fld>
            <a:endParaRPr lang="da-DK" dirty="0"/>
          </a:p>
        </p:txBody>
      </p:sp>
      <p:sp>
        <p:nvSpPr>
          <p:cNvPr id="3" name="Footer Placeholder 2">
            <a:extLst>
              <a:ext uri="{FF2B5EF4-FFF2-40B4-BE49-F238E27FC236}">
                <a16:creationId xmlns:a16="http://schemas.microsoft.com/office/drawing/2014/main" id="{CF1DA727-6CC9-BD98-0DDA-D7D6A36D0C56}"/>
              </a:ext>
            </a:extLst>
          </p:cNvPr>
          <p:cNvSpPr>
            <a:spLocks noGrp="1"/>
          </p:cNvSpPr>
          <p:nvPr>
            <p:ph type="ftr" sz="quarter" idx="11"/>
          </p:nvPr>
        </p:nvSpPr>
        <p:spPr/>
        <p:txBody>
          <a:bodyPr/>
          <a:lstStyle/>
          <a:p>
            <a:r>
              <a:rPr lang="da-DK" dirty="0"/>
              <a:t>Digitaliseringsstyrelsen</a:t>
            </a:r>
          </a:p>
        </p:txBody>
      </p:sp>
      <p:sp>
        <p:nvSpPr>
          <p:cNvPr id="4" name="Slide Number Placeholder 3">
            <a:extLst>
              <a:ext uri="{FF2B5EF4-FFF2-40B4-BE49-F238E27FC236}">
                <a16:creationId xmlns:a16="http://schemas.microsoft.com/office/drawing/2014/main" id="{719D9D9B-BFFA-CE30-D752-40AF41EABFC3}"/>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681220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890030" y="603440"/>
            <a:ext cx="18318807" cy="1072180"/>
          </a:xfrm>
          <a:prstGeom prst="rect">
            <a:avLst/>
          </a:prstGeom>
          <a:noFill/>
        </p:spPr>
        <p:txBody>
          <a:bodyPr wrap="square" lIns="0" tIns="0" rIns="0" bIns="0" rtlCol="0" anchor="t" anchorCtr="0">
            <a:noAutofit/>
          </a:bodyPr>
          <a:lstStyle/>
          <a:p>
            <a:r>
              <a:rPr lang="da-DK" sz="5277" b="0" noProof="1">
                <a:solidFill>
                  <a:schemeClr val="tx1"/>
                </a:solidFill>
                <a:latin typeface="+mj-lt"/>
                <a:cs typeface="Arial" panose="020B0604020202020204" pitchFamily="34" charset="0"/>
              </a:rPr>
              <a:t>TIPS &amp; TRICKS - DIN BRUGERGUIDE</a:t>
            </a:r>
          </a:p>
        </p:txBody>
      </p:sp>
      <p:sp>
        <p:nvSpPr>
          <p:cNvPr id="27" name="Text Box 2">
            <a:extLst>
              <a:ext uri="{FF2B5EF4-FFF2-40B4-BE49-F238E27FC236}">
                <a16:creationId xmlns:a16="http://schemas.microsoft.com/office/drawing/2014/main" id="{1E86B7E7-F87D-4375-BAE3-34A81C5D0F8B}"/>
              </a:ext>
            </a:extLst>
          </p:cNvPr>
          <p:cNvSpPr txBox="1">
            <a:spLocks noChangeArrowheads="1"/>
          </p:cNvSpPr>
          <p:nvPr userDrawn="1"/>
        </p:nvSpPr>
        <p:spPr bwMode="auto">
          <a:xfrm>
            <a:off x="890028" y="2663221"/>
            <a:ext cx="4038151" cy="6683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23745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1507846" rtl="0" eaLnBrk="1" fontAlgn="auto" latinLnBrk="0" hangingPunct="1">
              <a:lnSpc>
                <a:spcPct val="100000"/>
              </a:lnSpc>
              <a:spcBef>
                <a:spcPts val="0"/>
              </a:spcBef>
              <a:spcAft>
                <a:spcPts val="989"/>
              </a:spcAft>
              <a:buClrTx/>
              <a:buSzTx/>
              <a:buFontTx/>
              <a:buNone/>
              <a:tabLst/>
              <a:defRPr/>
            </a:pPr>
            <a:r>
              <a:rPr lang="da-DK" sz="2638" dirty="0">
                <a:latin typeface="+mn-lt"/>
                <a:cs typeface="Arial" panose="020B0604020202020204" pitchFamily="34" charset="0"/>
              </a:rPr>
              <a:t>TYPOGRAFIER</a:t>
            </a:r>
            <a:endParaRPr lang="da-DK" altLang="da-DK" sz="2638" b="0" noProof="1">
              <a:solidFill>
                <a:schemeClr val="tx1"/>
              </a:solidFill>
              <a:latin typeface="+mn-lt"/>
              <a:cs typeface="Arial" panose="020B0604020202020204" pitchFamily="34" charset="0"/>
            </a:endParaRPr>
          </a:p>
          <a:p>
            <a:pPr eaLnBrk="1" hangingPunct="1">
              <a:spcAft>
                <a:spcPts val="989"/>
              </a:spcAft>
              <a:defRPr/>
            </a:pPr>
            <a:r>
              <a:rPr lang="da-DK" altLang="da-DK" sz="1484" b="0" noProof="1">
                <a:solidFill>
                  <a:schemeClr val="tx1"/>
                </a:solidFill>
                <a:latin typeface="+mn-lt"/>
                <a:cs typeface="Arial" panose="020B0604020202020204" pitchFamily="34" charset="0"/>
              </a:rPr>
              <a:t>Brug</a:t>
            </a:r>
            <a:r>
              <a:rPr lang="da-DK" altLang="da-DK" sz="1484" b="1" noProof="1">
                <a:solidFill>
                  <a:schemeClr val="tx1"/>
                </a:solidFill>
                <a:latin typeface="+mn-lt"/>
                <a:cs typeface="Arial" panose="020B0604020202020204" pitchFamily="34" charset="0"/>
              </a:rPr>
              <a:t> </a:t>
            </a:r>
            <a:r>
              <a:rPr lang="da-DK" altLang="da-DK" sz="1484" b="0" noProof="1">
                <a:solidFill>
                  <a:schemeClr val="tx1"/>
                </a:solidFill>
                <a:latin typeface="Franklin Gothic Medium" panose="020B0603020102020204" pitchFamily="34" charset="0"/>
                <a:cs typeface="Arial" panose="020B0604020202020204" pitchFamily="34" charset="0"/>
              </a:rPr>
              <a:t>TAB</a:t>
            </a:r>
            <a:r>
              <a:rPr lang="da-DK" altLang="da-DK" sz="1484" b="1" noProof="1">
                <a:solidFill>
                  <a:schemeClr val="tx1"/>
                </a:solidFill>
                <a:latin typeface="+mn-lt"/>
                <a:cs typeface="Arial" panose="020B0604020202020204" pitchFamily="34" charset="0"/>
              </a:rPr>
              <a:t> </a:t>
            </a:r>
            <a:r>
              <a:rPr lang="da-DK" altLang="da-DK" sz="1484" b="0" noProof="1">
                <a:solidFill>
                  <a:schemeClr val="tx1"/>
                </a:solidFill>
                <a:latin typeface="+mn-lt"/>
                <a:cs typeface="Arial" panose="020B0604020202020204" pitchFamily="34" charset="0"/>
              </a:rPr>
              <a:t>for at gå frem i tekst-niveauer. Klik </a:t>
            </a:r>
            <a:r>
              <a:rPr lang="da-DK" altLang="da-DK" sz="1484" b="0" noProof="1">
                <a:solidFill>
                  <a:schemeClr val="tx1"/>
                </a:solidFill>
                <a:latin typeface="Franklin Gothic Medium" panose="020B0603020102020204" pitchFamily="34" charset="0"/>
                <a:cs typeface="Arial" panose="020B0604020202020204" pitchFamily="34" charset="0"/>
              </a:rPr>
              <a:t>ENTER</a:t>
            </a:r>
            <a:r>
              <a:rPr lang="da-DK" altLang="da-DK" sz="1484" b="0" noProof="1">
                <a:solidFill>
                  <a:schemeClr val="tx1"/>
                </a:solidFill>
                <a:latin typeface="+mn-lt"/>
                <a:cs typeface="Arial" panose="020B0604020202020204" pitchFamily="34" charset="0"/>
              </a:rPr>
              <a:t>, derefter </a:t>
            </a:r>
            <a:r>
              <a:rPr lang="da-DK" altLang="da-DK" sz="1484" b="0" noProof="1">
                <a:solidFill>
                  <a:schemeClr val="tx1"/>
                </a:solidFill>
                <a:latin typeface="Franklin Gothic Medium" panose="020B0603020102020204" pitchFamily="34" charset="0"/>
                <a:cs typeface="Arial" panose="020B0604020202020204" pitchFamily="34" charset="0"/>
              </a:rPr>
              <a:t>TAB</a:t>
            </a:r>
            <a:r>
              <a:rPr lang="da-DK" altLang="da-DK" sz="1484" b="0" noProof="1">
                <a:solidFill>
                  <a:schemeClr val="tx1"/>
                </a:solidFill>
                <a:latin typeface="+mn-lt"/>
                <a:cs typeface="Arial" panose="020B0604020202020204" pitchFamily="34" charset="0"/>
              </a:rPr>
              <a:t> for at skifte fra et niveau til det næste</a:t>
            </a:r>
          </a:p>
          <a:p>
            <a:pPr eaLnBrk="1" hangingPunct="1">
              <a:spcAft>
                <a:spcPts val="989"/>
              </a:spcAft>
              <a:defRPr/>
            </a:pPr>
            <a:r>
              <a:rPr lang="da-DK" altLang="da-DK" sz="1484" b="0" noProof="1">
                <a:solidFill>
                  <a:schemeClr val="tx1"/>
                </a:solidFill>
                <a:latin typeface="+mn-lt"/>
                <a:cs typeface="Arial" panose="020B0604020202020204" pitchFamily="34" charset="0"/>
              </a:rPr>
              <a:t>For at gå tilbage i tekst-niveauer, </a:t>
            </a:r>
            <a:br>
              <a:rPr lang="da-DK" altLang="da-DK" sz="1484" b="0" noProof="1">
                <a:solidFill>
                  <a:schemeClr val="tx1"/>
                </a:solidFill>
                <a:latin typeface="+mn-lt"/>
                <a:cs typeface="Arial" panose="020B0604020202020204" pitchFamily="34" charset="0"/>
              </a:rPr>
            </a:br>
            <a:r>
              <a:rPr lang="da-DK" altLang="da-DK" sz="1484" b="0" noProof="1">
                <a:solidFill>
                  <a:schemeClr val="tx1"/>
                </a:solidFill>
                <a:latin typeface="+mn-lt"/>
                <a:cs typeface="Arial" panose="020B0604020202020204" pitchFamily="34" charset="0"/>
              </a:rPr>
              <a:t>brug </a:t>
            </a:r>
            <a:r>
              <a:rPr lang="da-DK" altLang="da-DK" sz="1484" b="0" noProof="1">
                <a:solidFill>
                  <a:schemeClr val="tx1"/>
                </a:solidFill>
                <a:latin typeface="Franklin Gothic Medium" panose="020B0603020102020204" pitchFamily="34" charset="0"/>
                <a:cs typeface="Arial" panose="020B0604020202020204" pitchFamily="34" charset="0"/>
              </a:rPr>
              <a:t>SHIFT+TAB</a:t>
            </a:r>
          </a:p>
          <a:p>
            <a:pPr eaLnBrk="1" hangingPunct="1">
              <a:spcAft>
                <a:spcPts val="989"/>
              </a:spcAft>
              <a:defRPr/>
            </a:pPr>
            <a:r>
              <a:rPr lang="da-DK" altLang="da-DK" sz="1484" b="0" noProof="1">
                <a:solidFill>
                  <a:schemeClr val="tx1"/>
                </a:solidFill>
                <a:latin typeface="+mn-lt"/>
                <a:cs typeface="Arial" panose="020B0604020202020204" pitchFamily="34" charset="0"/>
              </a:rPr>
              <a:t>Alternativt kan </a:t>
            </a:r>
            <a:r>
              <a:rPr lang="da-DK" altLang="da-DK" sz="1484" b="0" noProof="1">
                <a:solidFill>
                  <a:schemeClr val="tx1"/>
                </a:solidFill>
                <a:latin typeface="Franklin Gothic Medium" panose="020B0603020102020204" pitchFamily="34" charset="0"/>
                <a:cs typeface="Arial" panose="020B0604020202020204" pitchFamily="34" charset="0"/>
              </a:rPr>
              <a:t>Forøg</a:t>
            </a:r>
            <a:r>
              <a:rPr lang="da-DK" altLang="da-DK" sz="1484" b="0" noProof="1">
                <a:solidFill>
                  <a:schemeClr val="tx1"/>
                </a:solidFill>
                <a:latin typeface="+mn-lt"/>
                <a:cs typeface="Arial" panose="020B0604020202020204" pitchFamily="34" charset="0"/>
              </a:rPr>
              <a:t> og </a:t>
            </a:r>
            <a:r>
              <a:rPr lang="da-DK" altLang="da-DK" sz="1484" b="0" noProof="1">
                <a:solidFill>
                  <a:schemeClr val="tx1"/>
                </a:solidFill>
                <a:latin typeface="Franklin Gothic Medium" panose="020B0603020102020204" pitchFamily="34" charset="0"/>
                <a:cs typeface="Arial" panose="020B0604020202020204" pitchFamily="34" charset="0"/>
              </a:rPr>
              <a:t>Formindsk</a:t>
            </a:r>
            <a:r>
              <a:rPr lang="da-DK" altLang="da-DK" sz="1484" b="0" noProof="1">
                <a:solidFill>
                  <a:schemeClr val="tx1"/>
                </a:solidFill>
                <a:latin typeface="+mn-lt"/>
                <a:cs typeface="Arial" panose="020B0604020202020204" pitchFamily="34" charset="0"/>
              </a:rPr>
              <a:t> listeniveau bruges</a:t>
            </a:r>
            <a:br>
              <a:rPr lang="da-DK" altLang="da-DK" sz="1484" b="0" noProof="1">
                <a:solidFill>
                  <a:schemeClr val="tx1"/>
                </a:solidFill>
                <a:latin typeface="+mn-lt"/>
                <a:cs typeface="Arial" panose="020B0604020202020204" pitchFamily="34" charset="0"/>
              </a:rPr>
            </a:br>
            <a:endParaRPr lang="da-DK" altLang="da-DK" sz="1484" b="0" noProof="1">
              <a:solidFill>
                <a:schemeClr val="tx1"/>
              </a:solidFill>
              <a:latin typeface="+mn-lt"/>
              <a:cs typeface="Arial" panose="020B0604020202020204" pitchFamily="34" charset="0"/>
            </a:endParaRPr>
          </a:p>
          <a:p>
            <a:pPr eaLnBrk="1" hangingPunct="1">
              <a:spcAft>
                <a:spcPts val="989"/>
              </a:spcAft>
              <a:defRPr/>
            </a:pPr>
            <a:r>
              <a:rPr lang="da-DK" sz="1484" b="0" noProof="1">
                <a:latin typeface="Franklin Gothic Medium" panose="020B0603020102020204" pitchFamily="34" charset="0"/>
                <a:cs typeface="Arial" panose="020B0604020202020204" pitchFamily="34" charset="0"/>
              </a:rPr>
              <a:t>TIP: Brug</a:t>
            </a:r>
            <a:r>
              <a:rPr lang="da-DK" sz="1484" b="0" baseline="0" noProof="1">
                <a:latin typeface="Franklin Gothic Medium" panose="020B0603020102020204" pitchFamily="34" charset="0"/>
                <a:cs typeface="Arial" panose="020B0604020202020204" pitchFamily="34" charset="0"/>
              </a:rPr>
              <a:t> bullet knappen</a:t>
            </a:r>
            <a:endParaRPr lang="da-DK" sz="1484" b="0" noProof="1">
              <a:latin typeface="Franklin Gothic Medium" panose="020B0603020102020204" pitchFamily="34" charset="0"/>
              <a:cs typeface="Arial" panose="020B0604020202020204" pitchFamily="34" charset="0"/>
            </a:endParaRPr>
          </a:p>
          <a:p>
            <a:pPr marL="0" marR="0" lvl="0" indent="0" algn="l" defTabSz="1507846" rtl="0" eaLnBrk="1" fontAlgn="auto" latinLnBrk="0" hangingPunct="1">
              <a:lnSpc>
                <a:spcPct val="100000"/>
              </a:lnSpc>
              <a:spcBef>
                <a:spcPts val="0"/>
              </a:spcBef>
              <a:spcAft>
                <a:spcPts val="989"/>
              </a:spcAft>
              <a:buClrTx/>
              <a:buSzTx/>
              <a:buFontTx/>
              <a:buNone/>
              <a:tabLst/>
              <a:defRPr/>
            </a:pPr>
            <a:r>
              <a:rPr lang="da-DK" altLang="da-DK" sz="1484" b="0" noProof="1">
                <a:solidFill>
                  <a:schemeClr val="tx1"/>
                </a:solidFill>
                <a:latin typeface="+mn-lt"/>
                <a:cs typeface="Arial" panose="020B0604020202020204" pitchFamily="34" charset="0"/>
              </a:rPr>
              <a:t>Fjern bullet for almindelig tekst.</a:t>
            </a:r>
            <a:br>
              <a:rPr lang="da-DK" altLang="da-DK" sz="1484" b="0" noProof="1">
                <a:solidFill>
                  <a:schemeClr val="tx1"/>
                </a:solidFill>
                <a:latin typeface="+mn-lt"/>
                <a:cs typeface="Arial" panose="020B0604020202020204" pitchFamily="34" charset="0"/>
              </a:rPr>
            </a:br>
            <a:r>
              <a:rPr lang="da-DK" altLang="da-DK" sz="1484" b="0" noProof="1">
                <a:solidFill>
                  <a:schemeClr val="tx1"/>
                </a:solidFill>
                <a:latin typeface="+mn-lt"/>
                <a:cs typeface="Arial" panose="020B0604020202020204" pitchFamily="34" charset="0"/>
              </a:rPr>
              <a:t>Klik på bullet knappen for at sætte korrekt bullet igen</a:t>
            </a:r>
          </a:p>
          <a:p>
            <a:pPr marL="0" marR="0" lvl="0" indent="0" algn="l" defTabSz="1507846" rtl="0" eaLnBrk="1" fontAlgn="auto" latinLnBrk="0" hangingPunct="1">
              <a:lnSpc>
                <a:spcPct val="100000"/>
              </a:lnSpc>
              <a:spcBef>
                <a:spcPts val="0"/>
              </a:spcBef>
              <a:spcAft>
                <a:spcPts val="989"/>
              </a:spcAft>
              <a:buClrTx/>
              <a:buSzTx/>
              <a:buFontTx/>
              <a:buNone/>
              <a:tabLst/>
              <a:defRPr/>
            </a:pPr>
            <a:br>
              <a:rPr lang="da-DK" altLang="da-DK" sz="2638" b="1" noProof="1">
                <a:solidFill>
                  <a:schemeClr val="tx1"/>
                </a:solidFill>
                <a:latin typeface="+mn-lt"/>
                <a:cs typeface="Arial" panose="020B0604020202020204" pitchFamily="34" charset="0"/>
              </a:rPr>
            </a:br>
            <a:r>
              <a:rPr lang="da-DK" sz="2638" dirty="0">
                <a:latin typeface="+mn-lt"/>
                <a:cs typeface="Arial" panose="020B0604020202020204" pitchFamily="34" charset="0"/>
              </a:rPr>
              <a:t>SLIDES &amp; LAYOUTS</a:t>
            </a:r>
            <a:br>
              <a:rPr lang="da-DK" altLang="da-DK" sz="2638" b="1" noProof="1">
                <a:solidFill>
                  <a:schemeClr val="tx1"/>
                </a:solidFill>
                <a:latin typeface="+mn-lt"/>
                <a:cs typeface="Arial" panose="020B0604020202020204" pitchFamily="34" charset="0"/>
              </a:rPr>
            </a:br>
            <a:br>
              <a:rPr lang="da-DK" altLang="da-DK" sz="1484" b="1" noProof="1">
                <a:solidFill>
                  <a:schemeClr val="tx1"/>
                </a:solidFill>
                <a:latin typeface="+mn-lt"/>
                <a:cs typeface="Arial" panose="020B0604020202020204" pitchFamily="34" charset="0"/>
              </a:rPr>
            </a:br>
            <a:r>
              <a:rPr lang="da-DK" altLang="da-DK" sz="1484" b="0" noProof="1">
                <a:solidFill>
                  <a:schemeClr val="tx1"/>
                </a:solidFill>
                <a:latin typeface="+mn-lt"/>
                <a:cs typeface="Arial" panose="020B0604020202020204" pitchFamily="34" charset="0"/>
              </a:rPr>
              <a:t>Klik på menupunktet </a:t>
            </a:r>
            <a:r>
              <a:rPr lang="da-DK" altLang="da-DK" sz="1484" b="0" noProof="1">
                <a:solidFill>
                  <a:schemeClr val="tx1"/>
                </a:solidFill>
                <a:latin typeface="Franklin Gothic Medium" panose="020B0603020102020204" pitchFamily="34" charset="0"/>
                <a:cs typeface="Arial" panose="020B0604020202020204" pitchFamily="34" charset="0"/>
              </a:rPr>
              <a:t>Nyt Slide </a:t>
            </a:r>
            <a:r>
              <a:rPr lang="da-DK" altLang="da-DK" sz="1484" b="0" noProof="1">
                <a:solidFill>
                  <a:schemeClr val="tx1"/>
                </a:solidFill>
                <a:latin typeface="+mn-lt"/>
                <a:cs typeface="Arial" panose="020B0604020202020204" pitchFamily="34" charset="0"/>
              </a:rPr>
              <a:t>i </a:t>
            </a:r>
            <a:r>
              <a:rPr lang="da-DK" altLang="da-DK" sz="1484" b="0" noProof="1">
                <a:solidFill>
                  <a:schemeClr val="tx1"/>
                </a:solidFill>
                <a:latin typeface="Franklin Gothic Medium" panose="020B0603020102020204" pitchFamily="34" charset="0"/>
                <a:cs typeface="Arial" panose="020B0604020202020204" pitchFamily="34" charset="0"/>
              </a:rPr>
              <a:t>Hjem</a:t>
            </a:r>
            <a:r>
              <a:rPr lang="da-DK" altLang="da-DK" sz="1484" b="0" noProof="1">
                <a:solidFill>
                  <a:schemeClr val="tx1"/>
                </a:solidFill>
                <a:latin typeface="+mn-lt"/>
                <a:cs typeface="Arial" panose="020B0604020202020204" pitchFamily="34" charset="0"/>
              </a:rPr>
              <a:t> fanen for at indsætte nyt slide</a:t>
            </a:r>
            <a:br>
              <a:rPr lang="da-DK" altLang="da-DK" sz="1484" b="0" noProof="1">
                <a:solidFill>
                  <a:schemeClr val="tx1"/>
                </a:solidFill>
                <a:latin typeface="+mn-lt"/>
                <a:cs typeface="Arial" panose="020B0604020202020204" pitchFamily="34" charset="0"/>
              </a:rPr>
            </a:br>
            <a:br>
              <a:rPr lang="da-DK" altLang="da-DK" sz="1484" b="0" noProof="1">
                <a:solidFill>
                  <a:schemeClr val="tx1"/>
                </a:solidFill>
                <a:latin typeface="+mn-lt"/>
                <a:cs typeface="Arial" panose="020B0604020202020204" pitchFamily="34" charset="0"/>
              </a:rPr>
            </a:br>
            <a:r>
              <a:rPr lang="da-DK" altLang="da-DK" sz="1484" b="0" noProof="1">
                <a:solidFill>
                  <a:schemeClr val="tx1"/>
                </a:solidFill>
                <a:latin typeface="Franklin Gothic Medium" panose="020B0603020102020204" pitchFamily="34" charset="0"/>
                <a:cs typeface="Arial" panose="020B0604020202020204" pitchFamily="34" charset="0"/>
              </a:rPr>
              <a:t>Ændre layout</a:t>
            </a:r>
          </a:p>
          <a:p>
            <a:pPr eaLnBrk="1" hangingPunct="1">
              <a:spcAft>
                <a:spcPts val="989"/>
              </a:spcAft>
              <a:defRPr/>
            </a:pPr>
            <a:r>
              <a:rPr lang="da-DK" altLang="da-DK" sz="1484" b="0" noProof="1">
                <a:solidFill>
                  <a:schemeClr val="tx1"/>
                </a:solidFill>
                <a:latin typeface="+mn-lt"/>
                <a:cs typeface="Arial" panose="020B0604020202020204" pitchFamily="34" charset="0"/>
              </a:rPr>
              <a:t>Klik på pilen</a:t>
            </a:r>
            <a:r>
              <a:rPr lang="da-DK" altLang="da-DK" sz="1484" b="0" baseline="0" noProof="1">
                <a:solidFill>
                  <a:schemeClr val="tx1"/>
                </a:solidFill>
                <a:latin typeface="+mn-lt"/>
                <a:cs typeface="Arial" panose="020B0604020202020204" pitchFamily="34" charset="0"/>
              </a:rPr>
              <a:t> ved siden af </a:t>
            </a:r>
            <a:r>
              <a:rPr lang="da-DK" altLang="da-DK" sz="1484" b="0" baseline="0" noProof="1">
                <a:solidFill>
                  <a:schemeClr val="tx1"/>
                </a:solidFill>
                <a:latin typeface="Franklin Gothic Medium" panose="020B0603020102020204" pitchFamily="34" charset="0"/>
                <a:cs typeface="Arial" panose="020B0604020202020204" pitchFamily="34" charset="0"/>
              </a:rPr>
              <a:t>Layout</a:t>
            </a:r>
            <a:br>
              <a:rPr lang="da-DK" altLang="da-DK" sz="1484" b="0" baseline="0" noProof="1">
                <a:solidFill>
                  <a:schemeClr val="tx1"/>
                </a:solidFill>
                <a:latin typeface="+mn-lt"/>
                <a:cs typeface="Arial" panose="020B0604020202020204" pitchFamily="34" charset="0"/>
              </a:rPr>
            </a:br>
            <a:r>
              <a:rPr lang="da-DK" altLang="da-DK" sz="1484" b="0" baseline="0" noProof="1">
                <a:solidFill>
                  <a:schemeClr val="tx1"/>
                </a:solidFill>
                <a:latin typeface="+mn-lt"/>
                <a:cs typeface="Arial" panose="020B0604020202020204" pitchFamily="34" charset="0"/>
              </a:rPr>
              <a:t>for at få vist en dropdown menu af </a:t>
            </a:r>
            <a:br>
              <a:rPr lang="da-DK" altLang="da-DK" sz="1484" b="0" baseline="0" noProof="1">
                <a:solidFill>
                  <a:schemeClr val="tx1"/>
                </a:solidFill>
                <a:latin typeface="+mn-lt"/>
                <a:cs typeface="Arial" panose="020B0604020202020204" pitchFamily="34" charset="0"/>
              </a:rPr>
            </a:br>
            <a:r>
              <a:rPr lang="da-DK" altLang="da-DK" sz="1484" b="0" baseline="0" noProof="1">
                <a:solidFill>
                  <a:schemeClr val="tx1"/>
                </a:solidFill>
                <a:latin typeface="+mn-lt"/>
                <a:cs typeface="Arial" panose="020B0604020202020204" pitchFamily="34" charset="0"/>
              </a:rPr>
              <a:t>mulige slides layout</a:t>
            </a:r>
            <a:endParaRPr lang="da-DK" altLang="da-DK" sz="1484" b="0" noProof="1">
              <a:solidFill>
                <a:schemeClr val="tx1"/>
              </a:solidFill>
              <a:latin typeface="+mn-lt"/>
              <a:cs typeface="Arial" panose="020B0604020202020204" pitchFamily="34" charset="0"/>
            </a:endParaRPr>
          </a:p>
        </p:txBody>
      </p:sp>
      <p:sp>
        <p:nvSpPr>
          <p:cNvPr id="28" name="Text Box 3">
            <a:extLst>
              <a:ext uri="{FF2B5EF4-FFF2-40B4-BE49-F238E27FC236}">
                <a16:creationId xmlns:a16="http://schemas.microsoft.com/office/drawing/2014/main" id="{F5D76AC5-956B-497C-88E2-05290D3AAF8A}"/>
              </a:ext>
            </a:extLst>
          </p:cNvPr>
          <p:cNvSpPr txBox="1">
            <a:spLocks noChangeArrowheads="1"/>
          </p:cNvSpPr>
          <p:nvPr userDrawn="1"/>
        </p:nvSpPr>
        <p:spPr bwMode="auto">
          <a:xfrm>
            <a:off x="7103303" y="2663222"/>
            <a:ext cx="4038152" cy="674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23745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1979"/>
              </a:spcBef>
              <a:spcAft>
                <a:spcPts val="989"/>
              </a:spcAft>
              <a:buFont typeface="+mj-lt"/>
              <a:buNone/>
              <a:defRPr/>
            </a:pPr>
            <a:r>
              <a:rPr lang="da-DK" sz="1484" b="0" noProof="1">
                <a:solidFill>
                  <a:schemeClr val="tx1"/>
                </a:solidFill>
                <a:latin typeface="Franklin Gothic Medium" panose="020B0603020102020204" pitchFamily="34" charset="0"/>
                <a:cs typeface="Arial" panose="020B0604020202020204" pitchFamily="34" charset="0"/>
              </a:rPr>
              <a:t>Nulstil slide</a:t>
            </a:r>
          </a:p>
          <a:p>
            <a:pPr marL="0" marR="0" indent="0" algn="l" defTabSz="1507846" rtl="0" eaLnBrk="1" fontAlgn="auto" latinLnBrk="0" hangingPunct="1">
              <a:lnSpc>
                <a:spcPct val="100000"/>
              </a:lnSpc>
              <a:spcBef>
                <a:spcPts val="0"/>
              </a:spcBef>
              <a:spcAft>
                <a:spcPts val="989"/>
              </a:spcAft>
              <a:buClrTx/>
              <a:buSzTx/>
              <a:buFont typeface="+mj-lt"/>
              <a:buNone/>
              <a:tabLst/>
              <a:defRPr/>
            </a:pPr>
            <a:r>
              <a:rPr lang="da-DK" altLang="da-DK" sz="1484" b="0" noProof="1">
                <a:solidFill>
                  <a:schemeClr val="tx1"/>
                </a:solidFill>
                <a:latin typeface="Franklin Gothic Medium" panose="020B0603020102020204" pitchFamily="34" charset="0"/>
                <a:cs typeface="Arial" panose="020B0604020202020204" pitchFamily="34" charset="0"/>
              </a:rPr>
              <a:t>1. </a:t>
            </a:r>
            <a:r>
              <a:rPr lang="da-DK" altLang="da-DK" sz="1484" b="0" noProof="1">
                <a:solidFill>
                  <a:schemeClr val="tx1"/>
                </a:solidFill>
                <a:latin typeface="+mn-lt"/>
                <a:cs typeface="Arial" panose="020B0604020202020204" pitchFamily="34" charset="0"/>
              </a:rPr>
              <a:t>Klik på </a:t>
            </a:r>
            <a:r>
              <a:rPr lang="da-DK" altLang="da-DK" sz="1484" b="0" noProof="1">
                <a:solidFill>
                  <a:schemeClr val="tx1"/>
                </a:solidFill>
                <a:latin typeface="Franklin Gothic Medium" panose="020B0603020102020204" pitchFamily="34" charset="0"/>
                <a:cs typeface="Arial" panose="020B0604020202020204" pitchFamily="34" charset="0"/>
              </a:rPr>
              <a:t>Hjem</a:t>
            </a:r>
            <a:r>
              <a:rPr lang="da-DK" altLang="da-DK" sz="1484" b="0" noProof="1">
                <a:solidFill>
                  <a:schemeClr val="tx1"/>
                </a:solidFill>
                <a:latin typeface="+mn-lt"/>
                <a:cs typeface="Arial" panose="020B0604020202020204" pitchFamily="34" charset="0"/>
              </a:rPr>
              <a:t> knappen</a:t>
            </a:r>
          </a:p>
          <a:p>
            <a:pPr marL="0" marR="0" indent="0" algn="l" defTabSz="1507846" rtl="0" eaLnBrk="1" fontAlgn="auto" latinLnBrk="0" hangingPunct="1">
              <a:lnSpc>
                <a:spcPct val="100000"/>
              </a:lnSpc>
              <a:spcBef>
                <a:spcPts val="0"/>
              </a:spcBef>
              <a:spcAft>
                <a:spcPts val="989"/>
              </a:spcAft>
              <a:buClrTx/>
              <a:buSzTx/>
              <a:buFont typeface="+mj-lt"/>
              <a:buNone/>
              <a:tabLst/>
              <a:defRPr/>
            </a:pPr>
            <a:r>
              <a:rPr lang="da-DK" altLang="da-DK" sz="1484" b="0" noProof="1">
                <a:solidFill>
                  <a:schemeClr val="tx1"/>
                </a:solidFill>
                <a:latin typeface="Franklin Gothic Medium" panose="020B0603020102020204" pitchFamily="34" charset="0"/>
                <a:cs typeface="Arial" panose="020B0604020202020204" pitchFamily="34" charset="0"/>
              </a:rPr>
              <a:t>2. </a:t>
            </a:r>
            <a:r>
              <a:rPr lang="da-DK" altLang="da-DK" sz="1484" b="0" noProof="1">
                <a:solidFill>
                  <a:schemeClr val="tx1"/>
                </a:solidFill>
                <a:latin typeface="+mn-lt"/>
                <a:cs typeface="Arial" panose="020B0604020202020204" pitchFamily="34" charset="0"/>
              </a:rPr>
              <a:t>Vælg </a:t>
            </a:r>
            <a:r>
              <a:rPr lang="da-DK" altLang="da-DK" sz="1484" b="0" noProof="1">
                <a:solidFill>
                  <a:schemeClr val="tx1"/>
                </a:solidFill>
                <a:latin typeface="Franklin Gothic Medium" panose="020B0603020102020204" pitchFamily="34" charset="0"/>
                <a:cs typeface="Arial" panose="020B0604020202020204" pitchFamily="34" charset="0"/>
              </a:rPr>
              <a:t>Nulstil </a:t>
            </a:r>
            <a:r>
              <a:rPr lang="da-DK" altLang="da-DK" sz="1484" b="0" noProof="1">
                <a:solidFill>
                  <a:schemeClr val="tx1"/>
                </a:solidFill>
                <a:latin typeface="+mn-lt"/>
                <a:cs typeface="Arial" panose="020B0604020202020204" pitchFamily="34" charset="0"/>
              </a:rPr>
              <a:t>for at nulstille placering, størrelse og formatering af pladsholdere til layoutets oprindelige design i </a:t>
            </a:r>
            <a:r>
              <a:rPr lang="da-DK" altLang="da-DK" sz="1484" b="0" noProof="1">
                <a:solidFill>
                  <a:schemeClr val="tx1"/>
                </a:solidFill>
                <a:latin typeface="Franklin Gothic Medium" panose="020B0603020102020204" pitchFamily="34" charset="0"/>
                <a:cs typeface="Arial" panose="020B0604020202020204" pitchFamily="34" charset="0"/>
              </a:rPr>
              <a:t>Hjem</a:t>
            </a:r>
            <a:r>
              <a:rPr lang="da-DK" altLang="da-DK" sz="1484" b="0" noProof="1">
                <a:solidFill>
                  <a:schemeClr val="tx1"/>
                </a:solidFill>
                <a:latin typeface="+mn-lt"/>
                <a:cs typeface="Arial" panose="020B0604020202020204" pitchFamily="34" charset="0"/>
              </a:rPr>
              <a:t> fanen</a:t>
            </a:r>
            <a:endParaRPr lang="da-DK" sz="1484" b="1" noProof="1">
              <a:solidFill>
                <a:schemeClr val="tx1"/>
              </a:solidFill>
              <a:latin typeface="+mn-lt"/>
              <a:cs typeface="Arial" panose="020B0604020202020204" pitchFamily="34" charset="0"/>
            </a:endParaRPr>
          </a:p>
          <a:p>
            <a:pPr marL="0" marR="0" indent="0" algn="l" defTabSz="1507846" rtl="0" eaLnBrk="1" fontAlgn="auto" latinLnBrk="0" hangingPunct="1">
              <a:lnSpc>
                <a:spcPct val="100000"/>
              </a:lnSpc>
              <a:spcBef>
                <a:spcPts val="0"/>
              </a:spcBef>
              <a:spcAft>
                <a:spcPts val="989"/>
              </a:spcAft>
              <a:buClrTx/>
              <a:buSzTx/>
              <a:buFont typeface="+mj-lt"/>
              <a:buNone/>
              <a:tabLst/>
              <a:defRPr/>
            </a:pPr>
            <a:endParaRPr lang="da-DK" sz="1484" b="1" noProof="1">
              <a:solidFill>
                <a:schemeClr val="tx1"/>
              </a:solidFill>
              <a:latin typeface="+mn-lt"/>
              <a:cs typeface="Arial" panose="020B0604020202020204" pitchFamily="34" charset="0"/>
            </a:endParaRPr>
          </a:p>
          <a:p>
            <a:pPr marL="0" marR="0" lvl="0" indent="0" algn="l" defTabSz="1507846" rtl="0" eaLnBrk="1" fontAlgn="auto" latinLnBrk="0" hangingPunct="1">
              <a:lnSpc>
                <a:spcPct val="100000"/>
              </a:lnSpc>
              <a:spcBef>
                <a:spcPts val="0"/>
              </a:spcBef>
              <a:spcAft>
                <a:spcPts val="989"/>
              </a:spcAft>
              <a:buClrTx/>
              <a:buSzTx/>
              <a:buFontTx/>
              <a:buNone/>
              <a:tabLst/>
              <a:defRPr/>
            </a:pPr>
            <a:r>
              <a:rPr lang="da-DK" sz="2638" dirty="0">
                <a:latin typeface="+mn-lt"/>
                <a:cs typeface="Arial" panose="020B0604020202020204" pitchFamily="34" charset="0"/>
              </a:rPr>
              <a:t>BILLEDER</a:t>
            </a:r>
            <a:endParaRPr lang="da-DK" sz="2638" b="1" noProof="1">
              <a:solidFill>
                <a:schemeClr val="tx1"/>
              </a:solidFill>
              <a:latin typeface="+mn-lt"/>
              <a:cs typeface="Arial" panose="020B0604020202020204" pitchFamily="34" charset="0"/>
            </a:endParaRPr>
          </a:p>
          <a:p>
            <a:pPr marL="0" marR="0" lvl="0" indent="0" algn="l" defTabSz="1507846" rtl="0" eaLnBrk="1" fontAlgn="auto" latinLnBrk="0" hangingPunct="1">
              <a:lnSpc>
                <a:spcPct val="100000"/>
              </a:lnSpc>
              <a:spcBef>
                <a:spcPts val="0"/>
              </a:spcBef>
              <a:spcAft>
                <a:spcPts val="989"/>
              </a:spcAft>
              <a:buClrTx/>
              <a:buSzTx/>
              <a:buFontTx/>
              <a:buNone/>
              <a:tabLst/>
              <a:defRPr/>
            </a:pPr>
            <a:r>
              <a:rPr lang="da-DK" altLang="da-DK" sz="1484" b="0" noProof="1">
                <a:solidFill>
                  <a:schemeClr val="tx1"/>
                </a:solidFill>
                <a:latin typeface="+mn-lt"/>
                <a:cs typeface="Arial" panose="020B0604020202020204" pitchFamily="34" charset="0"/>
              </a:rPr>
              <a:t>På slides med billedpladsholder, </a:t>
            </a:r>
            <a:br>
              <a:rPr lang="da-DK" altLang="da-DK" sz="1484" b="0" noProof="1">
                <a:solidFill>
                  <a:schemeClr val="tx1"/>
                </a:solidFill>
                <a:latin typeface="+mn-lt"/>
                <a:cs typeface="Arial" panose="020B0604020202020204" pitchFamily="34" charset="0"/>
              </a:rPr>
            </a:br>
            <a:r>
              <a:rPr lang="da-DK" altLang="da-DK" sz="1484" b="0" noProof="1">
                <a:solidFill>
                  <a:schemeClr val="tx1"/>
                </a:solidFill>
                <a:latin typeface="+mn-lt"/>
                <a:cs typeface="Arial" panose="020B0604020202020204" pitchFamily="34" charset="0"/>
              </a:rPr>
              <a:t>klik på ikonet og vælg </a:t>
            </a:r>
            <a:r>
              <a:rPr lang="da-DK" altLang="da-DK" sz="1484" b="0" noProof="1">
                <a:solidFill>
                  <a:schemeClr val="tx1"/>
                </a:solidFill>
                <a:latin typeface="Franklin Gothic Medium" panose="020B0603020102020204" pitchFamily="34" charset="0"/>
                <a:cs typeface="Arial" panose="020B0604020202020204" pitchFamily="34" charset="0"/>
              </a:rPr>
              <a:t>Indsæt </a:t>
            </a:r>
            <a:r>
              <a:rPr lang="da-DK" altLang="da-DK" sz="1484" b="0" noProof="1">
                <a:solidFill>
                  <a:schemeClr val="tx1"/>
                </a:solidFill>
                <a:latin typeface="+mn-lt"/>
                <a:cs typeface="Arial" panose="020B0604020202020204" pitchFamily="34" charset="0"/>
              </a:rPr>
              <a:t>for at søge efter billede</a:t>
            </a:r>
          </a:p>
          <a:p>
            <a:pPr eaLnBrk="1" hangingPunct="1">
              <a:spcBef>
                <a:spcPts val="1979"/>
              </a:spcBef>
              <a:spcAft>
                <a:spcPts val="989"/>
              </a:spcAft>
              <a:defRPr/>
            </a:pPr>
            <a:r>
              <a:rPr lang="da-DK" sz="1484" b="0" noProof="1">
                <a:solidFill>
                  <a:schemeClr val="tx1"/>
                </a:solidFill>
                <a:latin typeface="Franklin Gothic Medium" panose="020B0603020102020204" pitchFamily="34" charset="0"/>
                <a:cs typeface="Arial" panose="020B0604020202020204" pitchFamily="34" charset="0"/>
              </a:rPr>
              <a:t>Beskær billede</a:t>
            </a:r>
          </a:p>
          <a:p>
            <a:pPr eaLnBrk="1" hangingPunct="1">
              <a:spcAft>
                <a:spcPts val="989"/>
              </a:spcAft>
              <a:defRPr/>
            </a:pPr>
            <a:r>
              <a:rPr lang="da-DK" altLang="da-DK" sz="1484" b="0" noProof="1">
                <a:solidFill>
                  <a:schemeClr val="tx1"/>
                </a:solidFill>
                <a:latin typeface="Franklin Gothic Medium" panose="020B0603020102020204" pitchFamily="34" charset="0"/>
                <a:cs typeface="Arial" panose="020B0604020202020204" pitchFamily="34" charset="0"/>
              </a:rPr>
              <a:t>1. </a:t>
            </a:r>
            <a:r>
              <a:rPr lang="da-DK" altLang="da-DK" sz="1484" b="0" noProof="1">
                <a:solidFill>
                  <a:schemeClr val="tx1"/>
                </a:solidFill>
                <a:latin typeface="+mn-lt"/>
                <a:cs typeface="Arial" panose="020B0604020202020204" pitchFamily="34" charset="0"/>
              </a:rPr>
              <a:t>Klik </a:t>
            </a:r>
            <a:r>
              <a:rPr lang="da-DK" altLang="da-DK" sz="1484" b="0" noProof="1">
                <a:solidFill>
                  <a:schemeClr val="tx1"/>
                </a:solidFill>
                <a:latin typeface="Franklin Gothic Medium" panose="020B0603020102020204" pitchFamily="34" charset="0"/>
                <a:cs typeface="Arial" panose="020B0604020202020204" pitchFamily="34" charset="0"/>
              </a:rPr>
              <a:t>Beskær</a:t>
            </a:r>
            <a:r>
              <a:rPr lang="da-DK" altLang="da-DK" sz="1484" b="0" noProof="1">
                <a:solidFill>
                  <a:schemeClr val="tx1"/>
                </a:solidFill>
                <a:latin typeface="+mn-lt"/>
                <a:cs typeface="Arial" panose="020B0604020202020204" pitchFamily="34" charset="0"/>
              </a:rPr>
              <a:t> for at ændre </a:t>
            </a:r>
            <a:br>
              <a:rPr lang="da-DK" altLang="da-DK" sz="1484" b="0" noProof="1">
                <a:solidFill>
                  <a:schemeClr val="tx1"/>
                </a:solidFill>
                <a:latin typeface="+mn-lt"/>
                <a:cs typeface="Arial" panose="020B0604020202020204" pitchFamily="34" charset="0"/>
              </a:rPr>
            </a:br>
            <a:r>
              <a:rPr lang="da-DK" altLang="da-DK" sz="1484" b="0" noProof="1">
                <a:solidFill>
                  <a:schemeClr val="tx1"/>
                </a:solidFill>
                <a:latin typeface="+mn-lt"/>
                <a:cs typeface="Arial" panose="020B0604020202020204" pitchFamily="34" charset="0"/>
              </a:rPr>
              <a:t>billedets fokus/størrelse</a:t>
            </a:r>
          </a:p>
          <a:p>
            <a:pPr eaLnBrk="1" hangingPunct="1">
              <a:spcAft>
                <a:spcPts val="989"/>
              </a:spcAft>
              <a:defRPr/>
            </a:pPr>
            <a:r>
              <a:rPr lang="da-DK" altLang="da-DK" sz="1484" b="0" noProof="1">
                <a:solidFill>
                  <a:schemeClr val="tx1"/>
                </a:solidFill>
                <a:latin typeface="Franklin Gothic Medium" panose="020B0603020102020204" pitchFamily="34" charset="0"/>
                <a:cs typeface="Arial" panose="020B0604020202020204" pitchFamily="34" charset="0"/>
              </a:rPr>
              <a:t>2. </a:t>
            </a:r>
            <a:r>
              <a:rPr lang="da-DK" altLang="da-DK" sz="1484" b="0" noProof="1">
                <a:solidFill>
                  <a:schemeClr val="tx1"/>
                </a:solidFill>
                <a:latin typeface="+mn-lt"/>
                <a:cs typeface="Arial" panose="020B0604020202020204" pitchFamily="34" charset="0"/>
              </a:rPr>
              <a:t>Ønsker du at skalere billedet, så </a:t>
            </a:r>
            <a:br>
              <a:rPr lang="da-DK" altLang="da-DK" sz="1484" b="0" noProof="1">
                <a:solidFill>
                  <a:schemeClr val="tx1"/>
                </a:solidFill>
                <a:latin typeface="+mn-lt"/>
                <a:cs typeface="Arial" panose="020B0604020202020204" pitchFamily="34" charset="0"/>
              </a:rPr>
            </a:br>
            <a:r>
              <a:rPr lang="da-DK" altLang="da-DK" sz="1484" b="0" noProof="1">
                <a:solidFill>
                  <a:schemeClr val="tx1"/>
                </a:solidFill>
                <a:latin typeface="+mn-lt"/>
                <a:cs typeface="Arial" panose="020B0604020202020204" pitchFamily="34" charset="0"/>
              </a:rPr>
              <a:t>hold </a:t>
            </a:r>
            <a:r>
              <a:rPr lang="da-DK" altLang="da-DK" sz="1484" b="0" noProof="1">
                <a:solidFill>
                  <a:schemeClr val="tx1"/>
                </a:solidFill>
                <a:latin typeface="Franklin Gothic Medium" panose="020B0603020102020204" pitchFamily="34" charset="0"/>
                <a:cs typeface="Arial" panose="020B0604020202020204" pitchFamily="34" charset="0"/>
              </a:rPr>
              <a:t>SHIFT</a:t>
            </a:r>
            <a:r>
              <a:rPr lang="da-DK" altLang="da-DK" sz="1484" b="0" noProof="1">
                <a:solidFill>
                  <a:schemeClr val="tx1"/>
                </a:solidFill>
                <a:latin typeface="+mn-lt"/>
                <a:cs typeface="Arial" panose="020B0604020202020204" pitchFamily="34" charset="0"/>
              </a:rPr>
              <a:t>-knappen nede, mens </a:t>
            </a:r>
            <a:br>
              <a:rPr lang="da-DK" altLang="da-DK" sz="1484" b="0" noProof="1">
                <a:solidFill>
                  <a:schemeClr val="tx1"/>
                </a:solidFill>
                <a:latin typeface="+mn-lt"/>
                <a:cs typeface="Arial" panose="020B0604020202020204" pitchFamily="34" charset="0"/>
              </a:rPr>
            </a:br>
            <a:r>
              <a:rPr lang="da-DK" altLang="da-DK" sz="1484" b="0" noProof="1">
                <a:solidFill>
                  <a:schemeClr val="tx1"/>
                </a:solidFill>
                <a:latin typeface="+mn-lt"/>
                <a:cs typeface="Arial" panose="020B0604020202020204" pitchFamily="34" charset="0"/>
              </a:rPr>
              <a:t>du trækker i billedets hjørner</a:t>
            </a:r>
          </a:p>
          <a:p>
            <a:pPr eaLnBrk="1" hangingPunct="1">
              <a:spcAft>
                <a:spcPts val="989"/>
              </a:spcAft>
              <a:defRPr/>
            </a:pPr>
            <a:br>
              <a:rPr lang="da-DK" altLang="da-DK" sz="1484" b="0" noProof="1">
                <a:solidFill>
                  <a:schemeClr val="tx1"/>
                </a:solidFill>
                <a:latin typeface="+mn-lt"/>
                <a:cs typeface="Arial" panose="020B0604020202020204" pitchFamily="34" charset="0"/>
              </a:rPr>
            </a:br>
            <a:r>
              <a:rPr lang="da-DK" altLang="da-DK" sz="1484" b="0" noProof="1">
                <a:solidFill>
                  <a:schemeClr val="tx1"/>
                </a:solidFill>
                <a:latin typeface="Franklin Gothic Medium" panose="020B0603020102020204" pitchFamily="34" charset="0"/>
                <a:cs typeface="Arial" panose="020B0604020202020204" pitchFamily="34" charset="0"/>
              </a:rPr>
              <a:t>TIP: </a:t>
            </a:r>
            <a:r>
              <a:rPr lang="da-DK" altLang="da-DK" sz="1484" b="0" noProof="1">
                <a:solidFill>
                  <a:schemeClr val="tx1"/>
                </a:solidFill>
                <a:latin typeface="+mn-lt"/>
                <a:cs typeface="Arial" panose="020B0604020202020204" pitchFamily="34" charset="0"/>
              </a:rPr>
              <a:t>Hvis du sletter billedet og </a:t>
            </a:r>
            <a:br>
              <a:rPr lang="da-DK" altLang="da-DK" sz="1484" b="0" noProof="1">
                <a:solidFill>
                  <a:schemeClr val="tx1"/>
                </a:solidFill>
                <a:latin typeface="+mn-lt"/>
                <a:cs typeface="Arial" panose="020B0604020202020204" pitchFamily="34" charset="0"/>
              </a:rPr>
            </a:br>
            <a:r>
              <a:rPr lang="da-DK" altLang="da-DK" sz="1484" b="0" noProof="1">
                <a:solidFill>
                  <a:schemeClr val="tx1"/>
                </a:solidFill>
                <a:latin typeface="+mn-lt"/>
                <a:cs typeface="Arial" panose="020B0604020202020204" pitchFamily="34" charset="0"/>
              </a:rPr>
              <a:t>indsætter et nyt, kan billedet lægge </a:t>
            </a:r>
            <a:br>
              <a:rPr lang="da-DK" altLang="da-DK" sz="1484" b="0" noProof="1">
                <a:solidFill>
                  <a:schemeClr val="tx1"/>
                </a:solidFill>
                <a:latin typeface="+mn-lt"/>
                <a:cs typeface="Arial" panose="020B0604020202020204" pitchFamily="34" charset="0"/>
              </a:rPr>
            </a:br>
            <a:r>
              <a:rPr lang="da-DK" altLang="da-DK" sz="1484" b="0" noProof="1">
                <a:solidFill>
                  <a:schemeClr val="tx1"/>
                </a:solidFill>
                <a:latin typeface="+mn-lt"/>
                <a:cs typeface="Arial" panose="020B0604020202020204" pitchFamily="34" charset="0"/>
              </a:rPr>
              <a:t>sig foran tekst og grafik. Hvis dette sker, højreklik på billedet og vælg </a:t>
            </a:r>
            <a:r>
              <a:rPr lang="da-DK" altLang="da-DK" sz="1484" b="0" noProof="1">
                <a:solidFill>
                  <a:schemeClr val="tx1"/>
                </a:solidFill>
                <a:latin typeface="Franklin Gothic Medium" panose="020B0603020102020204" pitchFamily="34" charset="0"/>
                <a:cs typeface="Arial" panose="020B0604020202020204" pitchFamily="34" charset="0"/>
              </a:rPr>
              <a:t>Placer bagest</a:t>
            </a:r>
          </a:p>
          <a:p>
            <a:pPr eaLnBrk="1" hangingPunct="1">
              <a:spcAft>
                <a:spcPts val="989"/>
              </a:spcAft>
              <a:defRPr/>
            </a:pPr>
            <a:endParaRPr lang="da-DK" altLang="da-DK" sz="1484" b="1" noProof="1">
              <a:solidFill>
                <a:schemeClr val="tx1"/>
              </a:solidFill>
              <a:latin typeface="+mn-lt"/>
              <a:cs typeface="Arial" panose="020B0604020202020204" pitchFamily="34" charset="0"/>
            </a:endParaRPr>
          </a:p>
        </p:txBody>
      </p:sp>
      <p:sp>
        <p:nvSpPr>
          <p:cNvPr id="30" name="Text Box 4">
            <a:extLst>
              <a:ext uri="{FF2B5EF4-FFF2-40B4-BE49-F238E27FC236}">
                <a16:creationId xmlns:a16="http://schemas.microsoft.com/office/drawing/2014/main" id="{460FBAEE-DC7E-44A6-BEA8-1DCAE4DE7726}"/>
              </a:ext>
            </a:extLst>
          </p:cNvPr>
          <p:cNvSpPr txBox="1">
            <a:spLocks noChangeArrowheads="1"/>
          </p:cNvSpPr>
          <p:nvPr userDrawn="1"/>
        </p:nvSpPr>
        <p:spPr bwMode="auto">
          <a:xfrm>
            <a:off x="13317341" y="2663221"/>
            <a:ext cx="4038152" cy="788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78088"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1507846" rtl="0" eaLnBrk="1" fontAlgn="auto" latinLnBrk="0" hangingPunct="1">
              <a:lnSpc>
                <a:spcPct val="100000"/>
              </a:lnSpc>
              <a:spcBef>
                <a:spcPts val="0"/>
              </a:spcBef>
              <a:spcAft>
                <a:spcPts val="989"/>
              </a:spcAft>
              <a:buClrTx/>
              <a:buSzTx/>
              <a:buFontTx/>
              <a:buNone/>
              <a:tabLst/>
              <a:defRPr/>
            </a:pPr>
            <a:r>
              <a:rPr lang="da-DK" sz="2638" dirty="0">
                <a:latin typeface="+mn-lt"/>
                <a:cs typeface="Arial" panose="020B0604020202020204" pitchFamily="34" charset="0"/>
              </a:rPr>
              <a:t>SIDEHOVED &amp; -FOD</a:t>
            </a:r>
            <a:endParaRPr lang="da-DK" altLang="da-DK" sz="2638" b="0" noProof="1">
              <a:solidFill>
                <a:schemeClr val="tx1"/>
              </a:solidFill>
              <a:latin typeface="+mn-lt"/>
              <a:cs typeface="Arial" panose="020B0604020202020204" pitchFamily="34" charset="0"/>
            </a:endParaRPr>
          </a:p>
          <a:p>
            <a:pPr marL="0" marR="0" lvl="0" indent="0" algn="l" defTabSz="1507846" rtl="0" eaLnBrk="1" fontAlgn="auto" latinLnBrk="0" hangingPunct="1">
              <a:lnSpc>
                <a:spcPct val="100000"/>
              </a:lnSpc>
              <a:spcBef>
                <a:spcPts val="0"/>
              </a:spcBef>
              <a:spcAft>
                <a:spcPts val="989"/>
              </a:spcAft>
              <a:buClrTx/>
              <a:buSzTx/>
              <a:buFontTx/>
              <a:buNone/>
              <a:tabLst/>
              <a:defRPr/>
            </a:pPr>
            <a:r>
              <a:rPr lang="da-DK" altLang="da-DK" sz="1484" b="0" noProof="1">
                <a:solidFill>
                  <a:schemeClr val="tx1"/>
                </a:solidFill>
                <a:latin typeface="+mn-lt"/>
                <a:cs typeface="Arial" panose="020B0604020202020204" pitchFamily="34" charset="0"/>
              </a:rPr>
              <a:t>Gør dette som</a:t>
            </a:r>
            <a:r>
              <a:rPr lang="da-DK" altLang="da-DK" sz="1484" b="0" baseline="0" noProof="1">
                <a:solidFill>
                  <a:schemeClr val="tx1"/>
                </a:solidFill>
                <a:latin typeface="+mn-lt"/>
                <a:cs typeface="Arial" panose="020B0604020202020204" pitchFamily="34" charset="0"/>
              </a:rPr>
              <a:t> det sidste i din præsentation, så ændringerne slår igennem på alle slides</a:t>
            </a:r>
            <a:endParaRPr lang="da-DK" sz="1484" b="1" noProof="1">
              <a:solidFill>
                <a:schemeClr val="tx1"/>
              </a:solidFill>
              <a:latin typeface="+mn-lt"/>
              <a:cs typeface="Arial" panose="020B0604020202020204" pitchFamily="34" charset="0"/>
            </a:endParaRPr>
          </a:p>
          <a:p>
            <a:pPr eaLnBrk="1" hangingPunct="1">
              <a:spcAft>
                <a:spcPts val="989"/>
              </a:spcAft>
              <a:defRPr/>
            </a:pPr>
            <a:r>
              <a:rPr lang="da-DK" altLang="da-DK" sz="1484" b="0" noProof="1">
                <a:solidFill>
                  <a:schemeClr val="tx1"/>
                </a:solidFill>
                <a:latin typeface="+mn-lt"/>
                <a:cs typeface="Arial" panose="020B0604020202020204" pitchFamily="34" charset="0"/>
              </a:rPr>
              <a:t>Klik </a:t>
            </a:r>
            <a:r>
              <a:rPr lang="da-DK" altLang="da-DK" sz="1484" b="0" noProof="1">
                <a:solidFill>
                  <a:schemeClr val="tx1"/>
                </a:solidFill>
                <a:latin typeface="Franklin Gothic Medium" panose="020B0603020102020204" pitchFamily="34" charset="0"/>
                <a:cs typeface="Arial" panose="020B0604020202020204" pitchFamily="34" charset="0"/>
              </a:rPr>
              <a:t>Sidehoved og Sidefod </a:t>
            </a:r>
            <a:r>
              <a:rPr lang="da-DK" altLang="da-DK" sz="1484" b="0" noProof="1">
                <a:solidFill>
                  <a:schemeClr val="tx1"/>
                </a:solidFill>
                <a:latin typeface="+mn-lt"/>
                <a:cs typeface="Arial" panose="020B0604020202020204" pitchFamily="34" charset="0"/>
              </a:rPr>
              <a:t>i fanen </a:t>
            </a:r>
            <a:r>
              <a:rPr lang="da-DK" altLang="da-DK" sz="1484" b="0" noProof="1">
                <a:solidFill>
                  <a:schemeClr val="tx1"/>
                </a:solidFill>
                <a:latin typeface="Franklin Gothic Medium" panose="020B0603020102020204" pitchFamily="34" charset="0"/>
                <a:cs typeface="Arial" panose="020B0604020202020204" pitchFamily="34" charset="0"/>
              </a:rPr>
              <a:t>Indsæt</a:t>
            </a:r>
            <a:br>
              <a:rPr lang="da-DK" altLang="da-DK" sz="1484" b="0" noProof="1">
                <a:solidFill>
                  <a:schemeClr val="tx1"/>
                </a:solidFill>
                <a:latin typeface="+mn-lt"/>
                <a:cs typeface="Arial" panose="020B0604020202020204" pitchFamily="34" charset="0"/>
              </a:rPr>
            </a:br>
            <a:r>
              <a:rPr lang="da-DK" altLang="da-DK" sz="1484" b="0" noProof="1">
                <a:solidFill>
                  <a:schemeClr val="tx1"/>
                </a:solidFill>
                <a:latin typeface="+mn-lt"/>
                <a:cs typeface="Arial" panose="020B0604020202020204" pitchFamily="34" charset="0"/>
              </a:rPr>
              <a:t>(standard tekst er Digitaliseringsstyrelsen)</a:t>
            </a:r>
          </a:p>
          <a:p>
            <a:pPr eaLnBrk="1" hangingPunct="1">
              <a:spcAft>
                <a:spcPts val="989"/>
              </a:spcAft>
              <a:defRPr/>
            </a:pPr>
            <a:r>
              <a:rPr lang="da-DK" altLang="da-DK" sz="1484" b="0" noProof="1">
                <a:solidFill>
                  <a:schemeClr val="tx1"/>
                </a:solidFill>
                <a:latin typeface="+mn-lt"/>
                <a:cs typeface="Arial" panose="020B0604020202020204" pitchFamily="34" charset="0"/>
              </a:rPr>
              <a:t>Vælg </a:t>
            </a:r>
            <a:r>
              <a:rPr lang="da-DK" altLang="da-DK" sz="1484" b="0" noProof="1">
                <a:solidFill>
                  <a:schemeClr val="tx1"/>
                </a:solidFill>
                <a:latin typeface="Franklin Gothic Medium" panose="020B0603020102020204" pitchFamily="34" charset="0"/>
                <a:cs typeface="Arial" panose="020B0604020202020204" pitchFamily="34" charset="0"/>
              </a:rPr>
              <a:t>Anvend på alle </a:t>
            </a:r>
            <a:r>
              <a:rPr lang="da-DK" altLang="da-DK" sz="1484" b="0" noProof="1">
                <a:solidFill>
                  <a:schemeClr val="tx1"/>
                </a:solidFill>
                <a:latin typeface="+mn-lt"/>
                <a:cs typeface="Arial" panose="020B0604020202020204" pitchFamily="34" charset="0"/>
              </a:rPr>
              <a:t>eller </a:t>
            </a:r>
            <a:r>
              <a:rPr lang="da-DK" altLang="da-DK" sz="1484" b="0" noProof="1">
                <a:solidFill>
                  <a:schemeClr val="tx1"/>
                </a:solidFill>
                <a:latin typeface="Franklin Gothic Medium" panose="020B0603020102020204" pitchFamily="34" charset="0"/>
                <a:cs typeface="Arial" panose="020B0604020202020204" pitchFamily="34" charset="0"/>
              </a:rPr>
              <a:t>Anvend</a:t>
            </a:r>
            <a:r>
              <a:rPr lang="da-DK" altLang="da-DK" sz="1484" b="0" noProof="1">
                <a:solidFill>
                  <a:schemeClr val="tx1"/>
                </a:solidFill>
                <a:latin typeface="+mn-lt"/>
                <a:cs typeface="Arial" panose="020B0604020202020204" pitchFamily="34" charset="0"/>
              </a:rPr>
              <a:t> hvis det kun skal være på et enkelt slide</a:t>
            </a:r>
          </a:p>
          <a:p>
            <a:pPr eaLnBrk="1" hangingPunct="1">
              <a:spcAft>
                <a:spcPts val="989"/>
              </a:spcAft>
              <a:defRPr/>
            </a:pPr>
            <a:endParaRPr lang="da-DK" sz="1484" b="0" noProof="1">
              <a:solidFill>
                <a:schemeClr val="tx1"/>
              </a:solidFill>
              <a:latin typeface="+mn-lt"/>
              <a:cs typeface="Arial" panose="020B0604020202020204" pitchFamily="34" charset="0"/>
            </a:endParaRPr>
          </a:p>
          <a:p>
            <a:pPr eaLnBrk="1" hangingPunct="1">
              <a:spcAft>
                <a:spcPts val="989"/>
              </a:spcAft>
              <a:defRPr/>
            </a:pPr>
            <a:r>
              <a:rPr lang="da-DK" sz="2638" dirty="0">
                <a:latin typeface="+mn-lt"/>
                <a:cs typeface="Arial" panose="020B0604020202020204" pitchFamily="34" charset="0"/>
              </a:rPr>
              <a:t>HJÆLPELINJER</a:t>
            </a:r>
            <a:endParaRPr lang="da-DK" sz="2638" b="1" noProof="1">
              <a:solidFill>
                <a:schemeClr val="tx1"/>
              </a:solidFill>
              <a:latin typeface="+mn-lt"/>
              <a:cs typeface="Arial" panose="020B0604020202020204" pitchFamily="34" charset="0"/>
            </a:endParaRPr>
          </a:p>
          <a:p>
            <a:pPr eaLnBrk="1" hangingPunct="1">
              <a:spcAft>
                <a:spcPts val="989"/>
              </a:spcAft>
              <a:defRPr/>
            </a:pPr>
            <a:r>
              <a:rPr lang="da-DK" altLang="da-DK" sz="1484" b="0" noProof="1">
                <a:solidFill>
                  <a:schemeClr val="tx1"/>
                </a:solidFill>
                <a:latin typeface="+mn-lt"/>
                <a:cs typeface="Arial" panose="020B0604020202020204" pitchFamily="34" charset="0"/>
              </a:rPr>
              <a:t>Klik på fanen </a:t>
            </a:r>
            <a:r>
              <a:rPr lang="da-DK" altLang="da-DK" sz="1484" b="0" noProof="1">
                <a:solidFill>
                  <a:schemeClr val="tx1"/>
                </a:solidFill>
                <a:latin typeface="Franklin Gothic Medium" panose="020B0603020102020204" pitchFamily="34" charset="0"/>
                <a:cs typeface="Arial" panose="020B0604020202020204" pitchFamily="34" charset="0"/>
              </a:rPr>
              <a:t>Vis </a:t>
            </a:r>
            <a:r>
              <a:rPr lang="da-DK" altLang="da-DK" sz="1484" b="0" noProof="1">
                <a:solidFill>
                  <a:schemeClr val="tx1"/>
                </a:solidFill>
                <a:latin typeface="+mn-lt"/>
                <a:cs typeface="Arial" panose="020B0604020202020204" pitchFamily="34" charset="0"/>
              </a:rPr>
              <a:t>og sæt hak ved </a:t>
            </a:r>
            <a:r>
              <a:rPr lang="da-DK" altLang="da-DK" sz="1484" b="0" noProof="1">
                <a:solidFill>
                  <a:schemeClr val="tx1"/>
                </a:solidFill>
                <a:latin typeface="Franklin Gothic Medium" panose="020B0603020102020204" pitchFamily="34" charset="0"/>
                <a:cs typeface="Arial" panose="020B0604020202020204" pitchFamily="34" charset="0"/>
              </a:rPr>
              <a:t>Hjælpelinjer</a:t>
            </a:r>
          </a:p>
          <a:p>
            <a:pPr eaLnBrk="1" hangingPunct="1">
              <a:spcAft>
                <a:spcPts val="989"/>
              </a:spcAft>
              <a:defRPr/>
            </a:pPr>
            <a:r>
              <a:rPr lang="da-DK" altLang="da-DK" sz="1484" b="0" noProof="1">
                <a:solidFill>
                  <a:schemeClr val="tx1"/>
                </a:solidFill>
                <a:latin typeface="Franklin Gothic Medium" panose="020B0603020102020204" pitchFamily="34" charset="0"/>
                <a:cs typeface="Arial" panose="020B0604020202020204" pitchFamily="34" charset="0"/>
              </a:rPr>
              <a:t>TIP: Alt + F9 </a:t>
            </a:r>
            <a:r>
              <a:rPr lang="da-DK" altLang="da-DK" sz="1484" b="0" noProof="1">
                <a:solidFill>
                  <a:schemeClr val="tx1"/>
                </a:solidFill>
                <a:latin typeface="+mn-lt"/>
                <a:cs typeface="Arial" panose="020B0604020202020204" pitchFamily="34" charset="0"/>
              </a:rPr>
              <a:t>for hurtig visning af hjælpelinjer</a:t>
            </a:r>
            <a:br>
              <a:rPr lang="da-DK" altLang="da-DK" sz="1484" b="0" noProof="1">
                <a:solidFill>
                  <a:schemeClr val="tx1"/>
                </a:solidFill>
                <a:latin typeface="+mn-lt"/>
                <a:cs typeface="Arial" panose="020B0604020202020204" pitchFamily="34" charset="0"/>
              </a:rPr>
            </a:br>
            <a:r>
              <a:rPr lang="da-DK" altLang="da-DK" sz="1484" b="0" noProof="1">
                <a:solidFill>
                  <a:schemeClr val="tx1"/>
                </a:solidFill>
                <a:latin typeface="Franklin Gothic Medium" panose="020B0603020102020204" pitchFamily="34" charset="0"/>
                <a:cs typeface="Arial" panose="020B0604020202020204" pitchFamily="34" charset="0"/>
              </a:rPr>
              <a:t>Mac: </a:t>
            </a:r>
            <a:r>
              <a:rPr lang="da-DK" sz="1484" b="0" i="0" dirty="0">
                <a:solidFill>
                  <a:srgbClr val="333333"/>
                </a:solidFill>
                <a:effectLst/>
                <a:latin typeface="Arial"/>
              </a:rPr>
              <a:t>⌘ </a:t>
            </a:r>
            <a:r>
              <a:rPr lang="da-DK" altLang="da-DK" sz="1484" b="0" noProof="1">
                <a:solidFill>
                  <a:schemeClr val="tx1"/>
                </a:solidFill>
                <a:latin typeface="+mn-lt"/>
                <a:cs typeface="Arial" panose="020B0604020202020204" pitchFamily="34" charset="0"/>
              </a:rPr>
              <a:t>+ option + ctrl + G</a:t>
            </a:r>
            <a:br>
              <a:rPr lang="da-DK" altLang="da-DK" sz="1484" b="0" noProof="1">
                <a:solidFill>
                  <a:schemeClr val="tx1"/>
                </a:solidFill>
                <a:latin typeface="+mn-lt"/>
                <a:cs typeface="Arial" panose="020B0604020202020204" pitchFamily="34" charset="0"/>
              </a:rPr>
            </a:br>
            <a:endParaRPr lang="da-DK" altLang="da-DK" sz="1484" b="0" noProof="1">
              <a:solidFill>
                <a:schemeClr val="tx1"/>
              </a:solidFill>
              <a:latin typeface="+mn-lt"/>
              <a:cs typeface="Arial" panose="020B0604020202020204" pitchFamily="34" charset="0"/>
            </a:endParaRPr>
          </a:p>
          <a:p>
            <a:pPr eaLnBrk="1" hangingPunct="1">
              <a:spcAft>
                <a:spcPts val="989"/>
              </a:spcAft>
              <a:defRPr/>
            </a:pPr>
            <a:r>
              <a:rPr lang="da-DK" altLang="da-DK" sz="2638" b="0" noProof="1">
                <a:solidFill>
                  <a:schemeClr val="tx1"/>
                </a:solidFill>
                <a:latin typeface="+mn-lt"/>
                <a:cs typeface="Arial" panose="020B0604020202020204" pitchFamily="34" charset="0"/>
              </a:rPr>
              <a:t>COPY/PASTE INDHOLD</a:t>
            </a:r>
          </a:p>
          <a:p>
            <a:pPr eaLnBrk="1" hangingPunct="1">
              <a:spcAft>
                <a:spcPts val="989"/>
              </a:spcAft>
              <a:defRPr/>
            </a:pPr>
            <a:r>
              <a:rPr lang="da-DK" altLang="da-DK" sz="1484" b="0" noProof="1">
                <a:solidFill>
                  <a:schemeClr val="tx1"/>
                </a:solidFill>
                <a:latin typeface="+mn-lt"/>
                <a:cs typeface="Arial" panose="020B0604020202020204" pitchFamily="34" charset="0"/>
              </a:rPr>
              <a:t>Du har 2 muligheder, når du kopierer gammelt indhold over i din nye præsentation:</a:t>
            </a:r>
          </a:p>
          <a:p>
            <a:pPr eaLnBrk="1" hangingPunct="1">
              <a:spcAft>
                <a:spcPts val="989"/>
              </a:spcAft>
              <a:defRPr/>
            </a:pPr>
            <a:r>
              <a:rPr lang="da-DK" altLang="da-DK" sz="1484" b="0" noProof="1">
                <a:solidFill>
                  <a:schemeClr val="tx1"/>
                </a:solidFill>
                <a:latin typeface="Franklin Gothic Medium" panose="020B0603020102020204" pitchFamily="34" charset="0"/>
                <a:cs typeface="Arial" panose="020B0604020202020204" pitchFamily="34" charset="0"/>
              </a:rPr>
              <a:t>1. Best practice: </a:t>
            </a:r>
            <a:r>
              <a:rPr lang="da-DK" altLang="da-DK" sz="1484"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spcAft>
                <a:spcPts val="989"/>
              </a:spcAft>
              <a:defRPr/>
            </a:pPr>
            <a:r>
              <a:rPr lang="da-DK" altLang="da-DK" sz="1484" b="0" noProof="1">
                <a:solidFill>
                  <a:schemeClr val="tx1"/>
                </a:solidFill>
                <a:latin typeface="Franklin Gothic Medium" panose="020B0603020102020204" pitchFamily="34" charset="0"/>
                <a:cs typeface="Arial" panose="020B0604020202020204" pitchFamily="34" charset="0"/>
              </a:rPr>
              <a:t>2. </a:t>
            </a:r>
            <a:r>
              <a:rPr lang="da-DK" altLang="da-DK" sz="1484" b="0" noProof="1">
                <a:solidFill>
                  <a:schemeClr val="tx1"/>
                </a:solidFill>
                <a:latin typeface="+mn-lt"/>
                <a:cs typeface="Arial" panose="020B0604020202020204" pitchFamily="34" charset="0"/>
              </a:rPr>
              <a:t>Eller kopier et helt slide over i din nye præsentation og vælg derefter et passende layout. </a:t>
            </a:r>
            <a:r>
              <a:rPr lang="da-DK" altLang="da-DK" sz="1484" b="0" noProof="1">
                <a:solidFill>
                  <a:srgbClr val="000000"/>
                </a:solidFill>
                <a:latin typeface="+mn-lt"/>
                <a:cs typeface="Arial" panose="020B0604020202020204" pitchFamily="34" charset="0"/>
              </a:rPr>
              <a:t>Når din præsentation er klar, åbner du en tom præsentation (tryk Ctrl+N). Kopier alle dias fra den nye præsentation, indsæt dem i den tomme præsentation. Dette vil sikre, at der ikke er ekstra layouts</a:t>
            </a:r>
            <a:endParaRPr lang="da-DK" altLang="da-DK" sz="1484" b="0" noProof="1">
              <a:solidFill>
                <a:schemeClr val="tx1"/>
              </a:solidFill>
              <a:latin typeface="+mn-lt"/>
              <a:cs typeface="Arial" panose="020B0604020202020204" pitchFamily="34" charset="0"/>
            </a:endParaRPr>
          </a:p>
        </p:txBody>
      </p:sp>
      <p:pic>
        <p:nvPicPr>
          <p:cNvPr id="31" name="Picture 30">
            <a:extLst>
              <a:ext uri="{FF2B5EF4-FFF2-40B4-BE49-F238E27FC236}">
                <a16:creationId xmlns:a16="http://schemas.microsoft.com/office/drawing/2014/main" id="{E7B73ADD-C9A2-4CC9-B9B1-829AB8120F3E}"/>
              </a:ext>
            </a:extLst>
          </p:cNvPr>
          <p:cNvPicPr>
            <a:picLocks noChangeAspect="1"/>
          </p:cNvPicPr>
          <p:nvPr userDrawn="1"/>
        </p:nvPicPr>
        <p:blipFill>
          <a:blip r:embed="rId2"/>
          <a:stretch>
            <a:fillRect/>
          </a:stretch>
        </p:blipFill>
        <p:spPr>
          <a:xfrm>
            <a:off x="4762532" y="5783204"/>
            <a:ext cx="424018" cy="471164"/>
          </a:xfrm>
          <a:prstGeom prst="rect">
            <a:avLst/>
          </a:prstGeom>
        </p:spPr>
      </p:pic>
      <p:pic>
        <p:nvPicPr>
          <p:cNvPr id="32" name="Picture 31">
            <a:extLst>
              <a:ext uri="{FF2B5EF4-FFF2-40B4-BE49-F238E27FC236}">
                <a16:creationId xmlns:a16="http://schemas.microsoft.com/office/drawing/2014/main" id="{94E7EF11-FB06-4FF3-89B6-C9C7B40D4DAE}"/>
              </a:ext>
            </a:extLst>
          </p:cNvPr>
          <p:cNvPicPr>
            <a:picLocks noChangeAspect="1"/>
          </p:cNvPicPr>
          <p:nvPr userDrawn="1"/>
        </p:nvPicPr>
        <p:blipFill rotWithShape="1">
          <a:blip r:embed="rId3"/>
          <a:srcRect l="3901" t="45142" r="62601" b="9046"/>
          <a:stretch/>
        </p:blipFill>
        <p:spPr>
          <a:xfrm>
            <a:off x="10792981" y="5191838"/>
            <a:ext cx="562631" cy="530519"/>
          </a:xfrm>
          <a:prstGeom prst="rect">
            <a:avLst/>
          </a:prstGeom>
        </p:spPr>
      </p:pic>
      <p:pic>
        <p:nvPicPr>
          <p:cNvPr id="33" name="Billede 1">
            <a:extLst>
              <a:ext uri="{FF2B5EF4-FFF2-40B4-BE49-F238E27FC236}">
                <a16:creationId xmlns:a16="http://schemas.microsoft.com/office/drawing/2014/main" id="{58944A03-80A9-4768-89E7-4E910EFFBC28}"/>
              </a:ext>
            </a:extLst>
          </p:cNvPr>
          <p:cNvPicPr>
            <a:picLocks noChangeAspect="1"/>
          </p:cNvPicPr>
          <p:nvPr userDrawn="1"/>
        </p:nvPicPr>
        <p:blipFill>
          <a:blip r:embed="rId4"/>
          <a:stretch>
            <a:fillRect/>
          </a:stretch>
        </p:blipFill>
        <p:spPr>
          <a:xfrm>
            <a:off x="4771514" y="7462673"/>
            <a:ext cx="508850" cy="870761"/>
          </a:xfrm>
          <a:prstGeom prst="rect">
            <a:avLst/>
          </a:prstGeom>
        </p:spPr>
      </p:pic>
      <p:pic>
        <p:nvPicPr>
          <p:cNvPr id="35" name="Billede 4">
            <a:extLst>
              <a:ext uri="{FF2B5EF4-FFF2-40B4-BE49-F238E27FC236}">
                <a16:creationId xmlns:a16="http://schemas.microsoft.com/office/drawing/2014/main" id="{51BFC2D6-78F9-4DE9-9EA2-2262FCDF4EAF}"/>
              </a:ext>
            </a:extLst>
          </p:cNvPr>
          <p:cNvPicPr>
            <a:picLocks noChangeAspect="1"/>
          </p:cNvPicPr>
          <p:nvPr userDrawn="1"/>
        </p:nvPicPr>
        <p:blipFill rotWithShape="1">
          <a:blip r:embed="rId5"/>
          <a:srcRect l="3031"/>
          <a:stretch/>
        </p:blipFill>
        <p:spPr>
          <a:xfrm>
            <a:off x="10912389" y="3595143"/>
            <a:ext cx="818883" cy="285029"/>
          </a:xfrm>
          <a:prstGeom prst="rect">
            <a:avLst/>
          </a:prstGeom>
        </p:spPr>
      </p:pic>
      <p:pic>
        <p:nvPicPr>
          <p:cNvPr id="36" name="Billede 5">
            <a:extLst>
              <a:ext uri="{FF2B5EF4-FFF2-40B4-BE49-F238E27FC236}">
                <a16:creationId xmlns:a16="http://schemas.microsoft.com/office/drawing/2014/main" id="{EBC4A3E5-1D15-4741-BFC6-17ACF4D5CD3D}"/>
              </a:ext>
            </a:extLst>
          </p:cNvPr>
          <p:cNvPicPr>
            <a:picLocks noChangeAspect="1"/>
          </p:cNvPicPr>
          <p:nvPr userDrawn="1"/>
        </p:nvPicPr>
        <p:blipFill>
          <a:blip r:embed="rId6"/>
          <a:stretch>
            <a:fillRect/>
          </a:stretch>
        </p:blipFill>
        <p:spPr>
          <a:xfrm>
            <a:off x="10918540" y="6254368"/>
            <a:ext cx="603590" cy="792266"/>
          </a:xfrm>
          <a:prstGeom prst="rect">
            <a:avLst/>
          </a:prstGeom>
        </p:spPr>
      </p:pic>
      <p:pic>
        <p:nvPicPr>
          <p:cNvPr id="37" name="Picture 36">
            <a:extLst>
              <a:ext uri="{FF2B5EF4-FFF2-40B4-BE49-F238E27FC236}">
                <a16:creationId xmlns:a16="http://schemas.microsoft.com/office/drawing/2014/main" id="{6C19287C-813E-4966-89A1-64D6247DEA84}"/>
              </a:ext>
            </a:extLst>
          </p:cNvPr>
          <p:cNvPicPr>
            <a:picLocks noChangeAspect="1"/>
          </p:cNvPicPr>
          <p:nvPr userDrawn="1"/>
        </p:nvPicPr>
        <p:blipFill>
          <a:blip r:embed="rId7"/>
          <a:stretch>
            <a:fillRect/>
          </a:stretch>
        </p:blipFill>
        <p:spPr>
          <a:xfrm>
            <a:off x="4763424" y="4533139"/>
            <a:ext cx="753810" cy="424048"/>
          </a:xfrm>
          <a:prstGeom prst="rect">
            <a:avLst/>
          </a:prstGeom>
        </p:spPr>
      </p:pic>
      <p:pic>
        <p:nvPicPr>
          <p:cNvPr id="38" name="Picture 37">
            <a:extLst>
              <a:ext uri="{FF2B5EF4-FFF2-40B4-BE49-F238E27FC236}">
                <a16:creationId xmlns:a16="http://schemas.microsoft.com/office/drawing/2014/main" id="{007658DD-99CF-4B02-82C0-E6D1C908CA1A}"/>
              </a:ext>
            </a:extLst>
          </p:cNvPr>
          <p:cNvPicPr>
            <a:picLocks noChangeAspect="1"/>
          </p:cNvPicPr>
          <p:nvPr userDrawn="1"/>
        </p:nvPicPr>
        <p:blipFill>
          <a:blip r:embed="rId8"/>
          <a:stretch>
            <a:fillRect/>
          </a:stretch>
        </p:blipFill>
        <p:spPr>
          <a:xfrm>
            <a:off x="4773119" y="8580363"/>
            <a:ext cx="783961" cy="291494"/>
          </a:xfrm>
          <a:prstGeom prst="rect">
            <a:avLst/>
          </a:prstGeom>
        </p:spPr>
      </p:pic>
      <p:pic>
        <p:nvPicPr>
          <p:cNvPr id="13" name="Billede 12">
            <a:extLst>
              <a:ext uri="{FF2B5EF4-FFF2-40B4-BE49-F238E27FC236}">
                <a16:creationId xmlns:a16="http://schemas.microsoft.com/office/drawing/2014/main" id="{35803521-009F-447D-8D16-21D9EADF441A}"/>
              </a:ext>
            </a:extLst>
          </p:cNvPr>
          <p:cNvPicPr>
            <a:picLocks noChangeAspect="1"/>
          </p:cNvPicPr>
          <p:nvPr userDrawn="1"/>
        </p:nvPicPr>
        <p:blipFill>
          <a:blip r:embed="rId9"/>
          <a:stretch>
            <a:fillRect/>
          </a:stretch>
        </p:blipFill>
        <p:spPr>
          <a:xfrm>
            <a:off x="17672443" y="3536103"/>
            <a:ext cx="725863" cy="896051"/>
          </a:xfrm>
          <a:prstGeom prst="rect">
            <a:avLst/>
          </a:prstGeom>
        </p:spPr>
      </p:pic>
      <p:sp>
        <p:nvSpPr>
          <p:cNvPr id="14" name="Date Placeholder 6" hidden="1">
            <a:extLst>
              <a:ext uri="{FF2B5EF4-FFF2-40B4-BE49-F238E27FC236}">
                <a16:creationId xmlns:a16="http://schemas.microsoft.com/office/drawing/2014/main" id="{E4FD2B6E-39A9-4094-A5FF-CBA180265C06}"/>
              </a:ext>
            </a:extLst>
          </p:cNvPr>
          <p:cNvSpPr>
            <a:spLocks noGrp="1"/>
          </p:cNvSpPr>
          <p:nvPr>
            <p:ph type="dt" sz="half" idx="15"/>
          </p:nvPr>
        </p:nvSpPr>
        <p:spPr>
          <a:xfrm>
            <a:off x="0" y="11309350"/>
            <a:ext cx="0" cy="0"/>
          </a:xfrm>
        </p:spPr>
        <p:txBody>
          <a:bodyPr/>
          <a:lstStyle>
            <a:lvl1pPr>
              <a:defRPr sz="165">
                <a:noFill/>
              </a:defRPr>
            </a:lvl1pPr>
          </a:lstStyle>
          <a:p>
            <a:fld id="{FD8881F8-C1FF-49C4-949D-5147689C28DF}" type="datetime2">
              <a:rPr lang="da-DK" smtClean="0"/>
              <a:t>4. september 2025</a:t>
            </a:fld>
            <a:endParaRPr lang="da-DK" dirty="0"/>
          </a:p>
        </p:txBody>
      </p:sp>
      <p:sp>
        <p:nvSpPr>
          <p:cNvPr id="15" name="Footer Placeholder 8" hidden="1">
            <a:extLst>
              <a:ext uri="{FF2B5EF4-FFF2-40B4-BE49-F238E27FC236}">
                <a16:creationId xmlns:a16="http://schemas.microsoft.com/office/drawing/2014/main" id="{AAFF8183-88DB-4217-8B14-93C3A2F3C637}"/>
              </a:ext>
            </a:extLst>
          </p:cNvPr>
          <p:cNvSpPr>
            <a:spLocks noGrp="1"/>
          </p:cNvSpPr>
          <p:nvPr>
            <p:ph type="ftr" sz="quarter" idx="16"/>
          </p:nvPr>
        </p:nvSpPr>
        <p:spPr>
          <a:xfrm>
            <a:off x="0" y="11309350"/>
            <a:ext cx="0" cy="0"/>
          </a:xfrm>
        </p:spPr>
        <p:txBody>
          <a:bodyPr/>
          <a:lstStyle>
            <a:lvl1pPr>
              <a:defRPr sz="165">
                <a:noFill/>
              </a:defRPr>
            </a:lvl1pPr>
          </a:lstStyle>
          <a:p>
            <a:r>
              <a:rPr lang="da-DK" dirty="0"/>
              <a:t>Digitaliseringsstyrelsen</a:t>
            </a:r>
          </a:p>
        </p:txBody>
      </p:sp>
      <p:sp>
        <p:nvSpPr>
          <p:cNvPr id="16" name="Slide Number Placeholder 10" hidden="1">
            <a:extLst>
              <a:ext uri="{FF2B5EF4-FFF2-40B4-BE49-F238E27FC236}">
                <a16:creationId xmlns:a16="http://schemas.microsoft.com/office/drawing/2014/main" id="{2ECA3156-EAFA-499A-BDD3-C3FE309B5732}"/>
              </a:ext>
            </a:extLst>
          </p:cNvPr>
          <p:cNvSpPr>
            <a:spLocks noGrp="1"/>
          </p:cNvSpPr>
          <p:nvPr>
            <p:ph type="sldNum" sz="quarter" idx="17"/>
          </p:nvPr>
        </p:nvSpPr>
        <p:spPr>
          <a:xfrm>
            <a:off x="0" y="11309350"/>
            <a:ext cx="0" cy="0"/>
          </a:xfrm>
        </p:spPr>
        <p:txBody>
          <a:bodyPr/>
          <a:lstStyle>
            <a:lvl1pPr>
              <a:defRPr sz="165">
                <a:noFill/>
              </a:defRPr>
            </a:lvl1pPr>
          </a:lstStyle>
          <a:p>
            <a:fld id="{23AA811B-2EBD-4900-905E-5BE206449611}" type="slidenum">
              <a:rPr lang="da-DK" smtClean="0"/>
              <a:pPr/>
              <a:t>‹nr.›</a:t>
            </a:fld>
            <a:endParaRPr lang="da-DK" dirty="0"/>
          </a:p>
        </p:txBody>
      </p:sp>
    </p:spTree>
    <p:extLst>
      <p:ext uri="{BB962C8B-B14F-4D97-AF65-F5344CB8AC3E}">
        <p14:creationId xmlns:p14="http://schemas.microsoft.com/office/powerpoint/2010/main" val="25053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20104100" cy="1130935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8725" tIns="118725" rIns="118725" bIns="118725" numCol="1" spcCol="0" rtlCol="0" fromWordArt="0" anchor="ctr" anchorCtr="0" forceAA="0" compatLnSpc="1">
            <a:prstTxWarp prst="textNoShape">
              <a:avLst/>
            </a:prstTxWarp>
            <a:noAutofit/>
          </a:bodyPr>
          <a:lstStyle/>
          <a:p>
            <a:pPr algn="ctr">
              <a:spcBef>
                <a:spcPts val="989"/>
              </a:spcBef>
              <a:buClr>
                <a:srgbClr val="003755"/>
              </a:buClr>
            </a:pPr>
            <a:endParaRPr lang="da-DK" sz="2309" dirty="0" err="1">
              <a:solidFill>
                <a:schemeClr val="tx1"/>
              </a:solidFill>
            </a:endParaRPr>
          </a:p>
        </p:txBody>
      </p:sp>
      <p:sp>
        <p:nvSpPr>
          <p:cNvPr id="5" name="Do not use"/>
          <p:cNvSpPr txBox="1"/>
          <p:nvPr userDrawn="1"/>
        </p:nvSpPr>
        <p:spPr>
          <a:xfrm>
            <a:off x="709404" y="1083150"/>
            <a:ext cx="18727182" cy="4770793"/>
          </a:xfrm>
          <a:prstGeom prst="rect">
            <a:avLst/>
          </a:prstGeom>
          <a:noFill/>
        </p:spPr>
        <p:txBody>
          <a:bodyPr wrap="square" lIns="0" tIns="0" rIns="0" bIns="0" rtlCol="0">
            <a:spAutoFit/>
          </a:bodyPr>
          <a:lstStyle/>
          <a:p>
            <a:pPr marL="0" marR="0" indent="0" algn="ctr" fontAlgn="auto">
              <a:lnSpc>
                <a:spcPct val="100000"/>
              </a:lnSpc>
              <a:spcBef>
                <a:spcPts val="989"/>
              </a:spcBef>
              <a:spcAft>
                <a:spcPts val="0"/>
              </a:spcAft>
              <a:buClr>
                <a:srgbClr val="003755"/>
              </a:buClr>
              <a:buSzTx/>
              <a:buFontTx/>
              <a:buNone/>
              <a:tabLst/>
            </a:pPr>
            <a:r>
              <a:rPr lang="da-DK" sz="7256" b="0" noProof="1">
                <a:solidFill>
                  <a:schemeClr val="bg1"/>
                </a:solidFill>
              </a:rPr>
              <a:t>Hvis du ser andre </a:t>
            </a:r>
            <a:r>
              <a:rPr lang="da-DK" sz="7256" b="1" i="1" noProof="1">
                <a:solidFill>
                  <a:schemeClr val="bg1"/>
                </a:solidFill>
              </a:rPr>
              <a:t>layouts efter dette,</a:t>
            </a:r>
            <a:br>
              <a:rPr lang="da-DK" sz="7256" b="0" i="0" noProof="1">
                <a:solidFill>
                  <a:schemeClr val="bg1"/>
                </a:solidFill>
              </a:rPr>
            </a:br>
            <a:r>
              <a:rPr lang="da-DK" sz="7256" b="0" noProof="1">
                <a:solidFill>
                  <a:schemeClr val="bg1"/>
                </a:solidFill>
              </a:rPr>
              <a:t>brug dem ikke. Disse layouts </a:t>
            </a:r>
            <a:r>
              <a:rPr lang="da-DK" sz="7256" b="1" i="1" u="none" noProof="1">
                <a:solidFill>
                  <a:schemeClr val="bg1"/>
                </a:solidFill>
              </a:rPr>
              <a:t>tilhører ikke </a:t>
            </a:r>
            <a:r>
              <a:rPr lang="da-DK" sz="7256" b="0" i="0" u="none" noProof="1">
                <a:solidFill>
                  <a:schemeClr val="bg1"/>
                </a:solidFill>
              </a:rPr>
              <a:t>vores corporate </a:t>
            </a:r>
            <a:r>
              <a:rPr lang="da-DK" sz="7256" b="0" noProof="1">
                <a:solidFill>
                  <a:schemeClr val="bg1"/>
                </a:solidFill>
              </a:rPr>
              <a:t>skabelon.</a:t>
            </a:r>
            <a:br>
              <a:rPr lang="da-DK" sz="4617" b="0" noProof="1">
                <a:solidFill>
                  <a:schemeClr val="bg1"/>
                </a:solidFill>
              </a:rPr>
            </a:br>
            <a:br>
              <a:rPr lang="da-DK" sz="4617" b="0" noProof="1">
                <a:solidFill>
                  <a:schemeClr val="bg1"/>
                </a:solidFill>
              </a:rPr>
            </a:br>
            <a:endParaRPr lang="da-DK" sz="4617" b="0" noProof="1">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7157204" y="5483544"/>
            <a:ext cx="1709620" cy="1709740"/>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989"/>
                </a:spcBef>
                <a:buClr>
                  <a:srgbClr val="003755"/>
                </a:buClr>
              </a:pPr>
              <a:endParaRPr lang="da-DK" sz="2309"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989"/>
                </a:spcBef>
                <a:buClr>
                  <a:srgbClr val="003755"/>
                </a:buClr>
              </a:pPr>
              <a:endParaRPr lang="da-DK" sz="2309"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779192" y="4925265"/>
            <a:ext cx="16740796" cy="2629951"/>
          </a:xfrm>
          <a:prstGeom prst="rect">
            <a:avLst/>
          </a:prstGeom>
        </p:spPr>
        <p:txBody>
          <a:bodyPr wrap="square">
            <a:spAutoFit/>
          </a:bodyPr>
          <a:lstStyle/>
          <a:p>
            <a:pPr algn="ctr"/>
            <a:r>
              <a:rPr lang="da-DK" sz="16490" b="1" i="1" noProof="1">
                <a:solidFill>
                  <a:schemeClr val="bg1"/>
                </a:solidFill>
              </a:rPr>
              <a:t>Brug dem ikke </a:t>
            </a:r>
            <a:endParaRPr lang="da-DK" sz="16490" b="1" i="1" noProof="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709405" y="8552849"/>
            <a:ext cx="18727177" cy="1599990"/>
          </a:xfrm>
          <a:prstGeom prst="rect">
            <a:avLst/>
          </a:prstGeom>
          <a:noFill/>
        </p:spPr>
        <p:txBody>
          <a:bodyPr wrap="square" lIns="0" tIns="0" rIns="0" bIns="0" rtlCol="0">
            <a:spAutoFit/>
          </a:bodyPr>
          <a:lstStyle/>
          <a:p>
            <a:pPr marL="0" marR="0" indent="0" algn="ctr" fontAlgn="auto">
              <a:lnSpc>
                <a:spcPct val="100000"/>
              </a:lnSpc>
              <a:spcBef>
                <a:spcPts val="989"/>
              </a:spcBef>
              <a:spcAft>
                <a:spcPts val="0"/>
              </a:spcAft>
              <a:buClr>
                <a:srgbClr val="003755"/>
              </a:buClr>
              <a:buSzTx/>
              <a:buFontTx/>
              <a:buNone/>
              <a:tabLst/>
            </a:pPr>
            <a:r>
              <a:rPr lang="da-DK" sz="3298" b="0" noProof="1">
                <a:solidFill>
                  <a:schemeClr val="bg1"/>
                </a:solidFill>
              </a:rPr>
              <a:t>Pga. PowerPoints standard Kopier/Indsæt funktionalitet kan ekstra uønskede layouts forekomme.</a:t>
            </a:r>
          </a:p>
          <a:p>
            <a:pPr marL="0" marR="0" indent="0" algn="ctr" fontAlgn="auto">
              <a:lnSpc>
                <a:spcPct val="100000"/>
              </a:lnSpc>
              <a:spcBef>
                <a:spcPts val="989"/>
              </a:spcBef>
              <a:spcAft>
                <a:spcPts val="0"/>
              </a:spcAft>
              <a:buClr>
                <a:srgbClr val="003755"/>
              </a:buClr>
              <a:buSzTx/>
              <a:buFontTx/>
              <a:buNone/>
              <a:tabLst/>
            </a:pPr>
            <a:r>
              <a:rPr lang="da-DK" sz="3298" b="0" noProof="1">
                <a:solidFill>
                  <a:schemeClr val="bg1"/>
                </a:solidFill>
              </a:rPr>
              <a:t>OBS! Layouts efter dette kan indeholde potentiel fortrolig information.</a:t>
            </a:r>
            <a:br>
              <a:rPr lang="da-DK" sz="2968" b="0" noProof="1">
                <a:solidFill>
                  <a:schemeClr val="bg1"/>
                </a:solidFill>
              </a:rPr>
            </a:br>
            <a:endParaRPr lang="da-DK" sz="2968" b="0" noProof="1">
              <a:solidFill>
                <a:schemeClr val="bg1"/>
              </a:solidFill>
            </a:endParaRPr>
          </a:p>
        </p:txBody>
      </p:sp>
      <p:sp>
        <p:nvSpPr>
          <p:cNvPr id="13" name="Date Placeholder 6" hidden="1">
            <a:extLst>
              <a:ext uri="{FF2B5EF4-FFF2-40B4-BE49-F238E27FC236}">
                <a16:creationId xmlns:a16="http://schemas.microsoft.com/office/drawing/2014/main" id="{64CEB7DD-E8FE-47C7-8823-750A10754EB0}"/>
              </a:ext>
            </a:extLst>
          </p:cNvPr>
          <p:cNvSpPr>
            <a:spLocks noGrp="1"/>
          </p:cNvSpPr>
          <p:nvPr>
            <p:ph type="dt" sz="half" idx="15"/>
          </p:nvPr>
        </p:nvSpPr>
        <p:spPr>
          <a:xfrm>
            <a:off x="0" y="11309350"/>
            <a:ext cx="0" cy="0"/>
          </a:xfrm>
        </p:spPr>
        <p:txBody>
          <a:bodyPr/>
          <a:lstStyle>
            <a:lvl1pPr>
              <a:defRPr sz="165">
                <a:noFill/>
              </a:defRPr>
            </a:lvl1pPr>
          </a:lstStyle>
          <a:p>
            <a:fld id="{205F122B-2541-481B-A65D-B7A79C5314AF}" type="datetime2">
              <a:rPr lang="da-DK" smtClean="0"/>
              <a:t>4. september 2025</a:t>
            </a:fld>
            <a:endParaRPr lang="da-DK" dirty="0"/>
          </a:p>
        </p:txBody>
      </p:sp>
      <p:sp>
        <p:nvSpPr>
          <p:cNvPr id="14" name="Footer Placeholder 8" hidden="1">
            <a:extLst>
              <a:ext uri="{FF2B5EF4-FFF2-40B4-BE49-F238E27FC236}">
                <a16:creationId xmlns:a16="http://schemas.microsoft.com/office/drawing/2014/main" id="{06739825-D1B6-4F3A-8216-BA5B32BD19E7}"/>
              </a:ext>
            </a:extLst>
          </p:cNvPr>
          <p:cNvSpPr>
            <a:spLocks noGrp="1"/>
          </p:cNvSpPr>
          <p:nvPr>
            <p:ph type="ftr" sz="quarter" idx="16"/>
          </p:nvPr>
        </p:nvSpPr>
        <p:spPr>
          <a:xfrm>
            <a:off x="0" y="11309350"/>
            <a:ext cx="0" cy="0"/>
          </a:xfrm>
        </p:spPr>
        <p:txBody>
          <a:bodyPr/>
          <a:lstStyle>
            <a:lvl1pPr>
              <a:defRPr sz="165">
                <a:noFill/>
              </a:defRPr>
            </a:lvl1pPr>
          </a:lstStyle>
          <a:p>
            <a:r>
              <a:rPr lang="da-DK" dirty="0"/>
              <a:t>Digitaliseringsstyrelsen</a:t>
            </a:r>
          </a:p>
        </p:txBody>
      </p:sp>
      <p:sp>
        <p:nvSpPr>
          <p:cNvPr id="15" name="Slide Number Placeholder 10" hidden="1">
            <a:extLst>
              <a:ext uri="{FF2B5EF4-FFF2-40B4-BE49-F238E27FC236}">
                <a16:creationId xmlns:a16="http://schemas.microsoft.com/office/drawing/2014/main" id="{A2244AC4-18E1-41D9-B6D4-4D2415BE8C35}"/>
              </a:ext>
            </a:extLst>
          </p:cNvPr>
          <p:cNvSpPr>
            <a:spLocks noGrp="1"/>
          </p:cNvSpPr>
          <p:nvPr>
            <p:ph type="sldNum" sz="quarter" idx="17"/>
          </p:nvPr>
        </p:nvSpPr>
        <p:spPr>
          <a:xfrm>
            <a:off x="0" y="11309350"/>
            <a:ext cx="0" cy="0"/>
          </a:xfrm>
        </p:spPr>
        <p:txBody>
          <a:bodyPr/>
          <a:lstStyle>
            <a:lvl1pPr>
              <a:defRPr sz="165">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466881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Kun titel">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F440956-886F-E399-F5DC-83BF1413FB55}"/>
              </a:ext>
            </a:extLst>
          </p:cNvPr>
          <p:cNvSpPr>
            <a:spLocks noGrp="1"/>
          </p:cNvSpPr>
          <p:nvPr>
            <p:ph type="subTitle" idx="13" hasCustomPrompt="1"/>
          </p:nvPr>
        </p:nvSpPr>
        <p:spPr>
          <a:xfrm>
            <a:off x="890437" y="593667"/>
            <a:ext cx="18325204" cy="742189"/>
          </a:xfrm>
        </p:spPr>
        <p:txBody>
          <a:bodyPr anchor="b" anchorCtr="0"/>
          <a:lstStyle>
            <a:lvl1pPr marL="0" indent="0" algn="l">
              <a:spcBef>
                <a:spcPts val="0"/>
              </a:spcBef>
              <a:buFontTx/>
              <a:buNone/>
              <a:defRPr sz="2638"/>
            </a:lvl1pPr>
            <a:lvl2pPr marL="1319365" indent="-565442" algn="l">
              <a:buFont typeface="Arial" panose="020B0604020202020204" pitchFamily="34" charset="0"/>
              <a:buChar char="•"/>
              <a:defRPr sz="3298"/>
            </a:lvl2pPr>
            <a:lvl3pPr marL="1979047" indent="-471202" algn="l">
              <a:buFont typeface="Arial" panose="020B0604020202020204" pitchFamily="34" charset="0"/>
              <a:buChar char="•"/>
              <a:defRPr sz="3298"/>
            </a:lvl3pPr>
            <a:lvl4pPr marL="2732970" indent="-471202" algn="l">
              <a:buFont typeface="Arial" panose="020B0604020202020204" pitchFamily="34" charset="0"/>
              <a:buChar char="•"/>
              <a:defRPr sz="3298"/>
            </a:lvl4pPr>
            <a:lvl5pPr marL="3486893" indent="-471202" algn="l">
              <a:buFont typeface="Arial" panose="020B0604020202020204" pitchFamily="34" charset="0"/>
              <a:buChar char="•"/>
              <a:defRPr sz="3298"/>
            </a:lvl5pPr>
            <a:lvl6pPr marL="4240816" indent="-471202" algn="l">
              <a:buFont typeface="Arial" panose="020B0604020202020204" pitchFamily="34" charset="0"/>
              <a:buChar char="•"/>
              <a:defRPr sz="3298"/>
            </a:lvl6pPr>
            <a:lvl7pPr marL="4994739" indent="-471202" algn="l">
              <a:buFont typeface="Arial" panose="020B0604020202020204" pitchFamily="34" charset="0"/>
              <a:buChar char="•"/>
              <a:defRPr sz="3298"/>
            </a:lvl7pPr>
            <a:lvl8pPr marL="5748661" indent="-471202" algn="l">
              <a:buFont typeface="Arial" panose="020B0604020202020204" pitchFamily="34" charset="0"/>
              <a:buChar char="•"/>
              <a:defRPr sz="3298"/>
            </a:lvl8pPr>
            <a:lvl9pPr marL="6502584" indent="-471202" algn="l">
              <a:buFont typeface="Arial" panose="020B0604020202020204" pitchFamily="34" charset="0"/>
              <a:buChar char="•"/>
              <a:defRPr sz="3298"/>
            </a:lvl9pPr>
          </a:lstStyle>
          <a:p>
            <a:r>
              <a:rPr lang="da-DK" dirty="0"/>
              <a:t>Klik for at tilføje sektionstitel</a:t>
            </a:r>
          </a:p>
        </p:txBody>
      </p:sp>
      <p:sp>
        <p:nvSpPr>
          <p:cNvPr id="2" name="Title 1">
            <a:extLst>
              <a:ext uri="{FF2B5EF4-FFF2-40B4-BE49-F238E27FC236}">
                <a16:creationId xmlns:a16="http://schemas.microsoft.com/office/drawing/2014/main" id="{FFDCBCB9-EF2E-470C-9EE7-EF220DB3612D}"/>
              </a:ext>
            </a:extLst>
          </p:cNvPr>
          <p:cNvSpPr>
            <a:spLocks noGrp="1"/>
          </p:cNvSpPr>
          <p:nvPr>
            <p:ph type="title" hasCustomPrompt="1"/>
          </p:nvPr>
        </p:nvSpPr>
        <p:spPr/>
        <p:txBody>
          <a:bodyPr/>
          <a:lstStyle/>
          <a:p>
            <a:r>
              <a:rPr lang="da-DK" dirty="0"/>
              <a:t>Klik for at tilføje titel</a:t>
            </a:r>
          </a:p>
        </p:txBody>
      </p:sp>
      <p:sp>
        <p:nvSpPr>
          <p:cNvPr id="7" name="Date Placeholder 6">
            <a:extLst>
              <a:ext uri="{FF2B5EF4-FFF2-40B4-BE49-F238E27FC236}">
                <a16:creationId xmlns:a16="http://schemas.microsoft.com/office/drawing/2014/main" id="{5697AA78-99F6-2A25-0CFB-FAE5615D16FF}"/>
              </a:ext>
            </a:extLst>
          </p:cNvPr>
          <p:cNvSpPr>
            <a:spLocks noGrp="1"/>
          </p:cNvSpPr>
          <p:nvPr>
            <p:ph type="dt" sz="half" idx="14"/>
          </p:nvPr>
        </p:nvSpPr>
        <p:spPr/>
        <p:txBody>
          <a:bodyPr/>
          <a:lstStyle/>
          <a:p>
            <a:fld id="{A2446D3D-F608-46B7-8E05-81FCF9BDF507}" type="datetime2">
              <a:rPr lang="da-DK" smtClean="0"/>
              <a:t>4. september 2025</a:t>
            </a:fld>
            <a:endParaRPr lang="da-DK" dirty="0"/>
          </a:p>
        </p:txBody>
      </p:sp>
      <p:sp>
        <p:nvSpPr>
          <p:cNvPr id="8" name="Footer Placeholder 7">
            <a:extLst>
              <a:ext uri="{FF2B5EF4-FFF2-40B4-BE49-F238E27FC236}">
                <a16:creationId xmlns:a16="http://schemas.microsoft.com/office/drawing/2014/main" id="{69377A66-687C-DB1F-9BCD-5498C880EEDF}"/>
              </a:ext>
            </a:extLst>
          </p:cNvPr>
          <p:cNvSpPr>
            <a:spLocks noGrp="1"/>
          </p:cNvSpPr>
          <p:nvPr>
            <p:ph type="ftr" sz="quarter" idx="15"/>
          </p:nvPr>
        </p:nvSpPr>
        <p:spPr/>
        <p:txBody>
          <a:bodyPr/>
          <a:lstStyle/>
          <a:p>
            <a:r>
              <a:rPr lang="da-DK" dirty="0"/>
              <a:t>Digitaliseringsstyrelsen</a:t>
            </a:r>
          </a:p>
        </p:txBody>
      </p:sp>
      <p:sp>
        <p:nvSpPr>
          <p:cNvPr id="9" name="Slide Number Placeholder 8">
            <a:extLst>
              <a:ext uri="{FF2B5EF4-FFF2-40B4-BE49-F238E27FC236}">
                <a16:creationId xmlns:a16="http://schemas.microsoft.com/office/drawing/2014/main" id="{C38F4F72-305D-C46D-5D41-5F0FC6B92E3C}"/>
              </a:ext>
            </a:extLst>
          </p:cNvPr>
          <p:cNvSpPr>
            <a:spLocks noGrp="1"/>
          </p:cNvSpPr>
          <p:nvPr>
            <p:ph type="sldNum" sz="quarter" idx="16"/>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81395512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 og et indho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890437" y="593667"/>
            <a:ext cx="18325204" cy="742189"/>
          </a:xfrm>
        </p:spPr>
        <p:txBody>
          <a:bodyPr anchor="b" anchorCtr="0"/>
          <a:lstStyle>
            <a:lvl1pPr marL="0" indent="0" algn="l">
              <a:spcBef>
                <a:spcPts val="0"/>
              </a:spcBef>
              <a:buFont typeface="Arial" panose="020B0604020202020204" pitchFamily="34" charset="0"/>
              <a:buNone/>
              <a:defRPr sz="2638"/>
            </a:lvl1pPr>
            <a:lvl2pPr marL="1319365" indent="-565442" algn="l">
              <a:buFont typeface="Arial" panose="020B0604020202020204" pitchFamily="34" charset="0"/>
              <a:buChar char="•"/>
              <a:defRPr sz="3298"/>
            </a:lvl2pPr>
            <a:lvl3pPr marL="1979047" indent="-471202" algn="l">
              <a:buFont typeface="Arial" panose="020B0604020202020204" pitchFamily="34" charset="0"/>
              <a:buChar char="•"/>
              <a:defRPr sz="3298"/>
            </a:lvl3pPr>
            <a:lvl4pPr marL="2732970" indent="-471202" algn="l">
              <a:buFont typeface="Arial" panose="020B0604020202020204" pitchFamily="34" charset="0"/>
              <a:buChar char="•"/>
              <a:defRPr sz="3298"/>
            </a:lvl4pPr>
            <a:lvl5pPr marL="3486893" indent="-471202" algn="l">
              <a:buFont typeface="Arial" panose="020B0604020202020204" pitchFamily="34" charset="0"/>
              <a:buChar char="•"/>
              <a:defRPr sz="3298"/>
            </a:lvl5pPr>
            <a:lvl6pPr marL="4240816" indent="-471202" algn="l">
              <a:buFont typeface="Arial" panose="020B0604020202020204" pitchFamily="34" charset="0"/>
              <a:buChar char="•"/>
              <a:defRPr sz="3298"/>
            </a:lvl6pPr>
            <a:lvl7pPr marL="4994739" indent="-471202" algn="l">
              <a:buFont typeface="Arial" panose="020B0604020202020204" pitchFamily="34" charset="0"/>
              <a:buChar char="•"/>
              <a:defRPr sz="3298"/>
            </a:lvl7pPr>
            <a:lvl8pPr marL="5748661" indent="-471202" algn="l">
              <a:buFont typeface="Arial" panose="020B0604020202020204" pitchFamily="34" charset="0"/>
              <a:buChar char="•"/>
              <a:defRPr sz="3298"/>
            </a:lvl8pPr>
            <a:lvl9pPr marL="6502584" indent="-471202" algn="l">
              <a:buFont typeface="Arial" panose="020B0604020202020204" pitchFamily="34" charset="0"/>
              <a:buChar char="•"/>
              <a:defRPr sz="3298"/>
            </a:lvl9pPr>
          </a:lstStyle>
          <a:p>
            <a:r>
              <a:rPr lang="da-DK" dirty="0"/>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890437" y="3146433"/>
            <a:ext cx="18325204" cy="6975583"/>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41969349-67F1-41F8-83EC-133BBA9F9E3B}" type="datetime2">
              <a:rPr lang="da-DK" smtClean="0"/>
              <a:t>4. september 2025</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328586142"/>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A">
    <p:bg>
      <p:bgRef idx="1001">
        <a:schemeClr val="bg1"/>
      </p:bgRef>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11309350"/>
            <a:ext cx="0" cy="0"/>
          </a:xfrm>
        </p:spPr>
        <p:txBody>
          <a:bodyPr/>
          <a:lstStyle>
            <a:lvl1pPr>
              <a:defRPr sz="165">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11309350"/>
            <a:ext cx="0" cy="0"/>
          </a:xfrm>
        </p:spPr>
        <p:txBody>
          <a:bodyPr/>
          <a:lstStyle>
            <a:lvl1pPr>
              <a:defRPr sz="165">
                <a:noFill/>
              </a:defRPr>
            </a:lvl1pPr>
          </a:lstStyle>
          <a:p>
            <a:fld id="{24C8C45C-947F-4981-8B3F-4F32E973C901}" type="slidenum">
              <a:rPr lang="da-DK" smtClean="0"/>
              <a:pPr/>
              <a:t>‹nr.›</a:t>
            </a:fld>
            <a:endParaRPr lang="da-DK" dirty="0"/>
          </a:p>
        </p:txBody>
      </p:sp>
      <p:sp>
        <p:nvSpPr>
          <p:cNvPr id="26" name="Picture Placeholder 7">
            <a:extLst>
              <a:ext uri="{FF2B5EF4-FFF2-40B4-BE49-F238E27FC236}">
                <a16:creationId xmlns:a16="http://schemas.microsoft.com/office/drawing/2014/main" id="{64A15D21-F5D6-3E47-CDB9-0912FEA66097}"/>
              </a:ext>
            </a:extLst>
          </p:cNvPr>
          <p:cNvSpPr>
            <a:spLocks noGrp="1"/>
          </p:cNvSpPr>
          <p:nvPr>
            <p:ph type="pic" sz="quarter" idx="13" hasCustomPrompt="1"/>
          </p:nvPr>
        </p:nvSpPr>
        <p:spPr>
          <a:xfrm>
            <a:off x="0" y="1484166"/>
            <a:ext cx="18386021" cy="8338118"/>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2638"/>
            </a:lvl1pPr>
          </a:lstStyle>
          <a:p>
            <a:r>
              <a:rPr lang="da-DK" dirty="0"/>
              <a:t>Klik på ikonet for at tilføje et billede</a:t>
            </a:r>
          </a:p>
        </p:txBody>
      </p:sp>
      <p:sp>
        <p:nvSpPr>
          <p:cNvPr id="2" name="Title 1"/>
          <p:cNvSpPr>
            <a:spLocks noGrp="1"/>
          </p:cNvSpPr>
          <p:nvPr>
            <p:ph type="ctrTitle" hasCustomPrompt="1"/>
          </p:nvPr>
        </p:nvSpPr>
        <p:spPr>
          <a:xfrm>
            <a:off x="890438" y="8752789"/>
            <a:ext cx="7755897" cy="1962298"/>
          </a:xfrm>
        </p:spPr>
        <p:txBody>
          <a:bodyPr anchor="t" anchorCtr="0"/>
          <a:lstStyle>
            <a:lvl1pPr algn="l">
              <a:lnSpc>
                <a:spcPct val="95000"/>
              </a:lnSpc>
              <a:defRPr sz="5277"/>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890437" y="8351828"/>
            <a:ext cx="7755897" cy="296833"/>
          </a:xfrm>
        </p:spPr>
        <p:txBody>
          <a:bodyPr/>
          <a:lstStyle>
            <a:lvl1pPr>
              <a:defRPr sz="1649">
                <a:solidFill>
                  <a:schemeClr val="accent1"/>
                </a:solidFill>
              </a:defRPr>
            </a:lvl1pPr>
          </a:lstStyle>
          <a:p>
            <a:fld id="{3BA7D959-9C7C-4506-A4A8-52313FF7B34F}" type="datetime2">
              <a:rPr lang="da-DK" smtClean="0"/>
              <a:t>4. september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6216735" y="859750"/>
            <a:ext cx="2976276" cy="3913665"/>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16765155" y="7746300"/>
            <a:ext cx="2469500" cy="3211214"/>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4" name="TextBox 1">
            <a:extLst>
              <a:ext uri="{FF2B5EF4-FFF2-40B4-BE49-F238E27FC236}">
                <a16:creationId xmlns:a16="http://schemas.microsoft.com/office/drawing/2014/main" id="{38C4D288-BF41-D871-ACA4-A53FE219D09D}"/>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pic>
        <p:nvPicPr>
          <p:cNvPr id="11" name="Logo" descr="#Decrorative">
            <a:extLst>
              <a:ext uri="{FF2B5EF4-FFF2-40B4-BE49-F238E27FC236}">
                <a16:creationId xmlns:a16="http://schemas.microsoft.com/office/drawing/2014/main" id="{34C3A5D3-360F-3732-7DD3-1AE8245BA5D5}"/>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833879" y="343022"/>
            <a:ext cx="3955602" cy="625360"/>
          </a:xfrm>
          <a:prstGeom prst="rect">
            <a:avLst/>
          </a:prstGeom>
        </p:spPr>
      </p:pic>
    </p:spTree>
    <p:extLst>
      <p:ext uri="{BB962C8B-B14F-4D97-AF65-F5344CB8AC3E}">
        <p14:creationId xmlns:p14="http://schemas.microsoft.com/office/powerpoint/2010/main" val="2679712999"/>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11309350"/>
            <a:ext cx="0" cy="0"/>
          </a:xfrm>
        </p:spPr>
        <p:txBody>
          <a:bodyPr/>
          <a:lstStyle>
            <a:lvl1pPr>
              <a:defRPr sz="165">
                <a:noFill/>
              </a:defRPr>
            </a:lvl1pPr>
          </a:lstStyle>
          <a:p>
            <a:r>
              <a:rPr lang="da-DK" dirty="0"/>
              <a:t>Digitaliseringsstyrelsen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11309350"/>
            <a:ext cx="0" cy="0"/>
          </a:xfrm>
        </p:spPr>
        <p:txBody>
          <a:bodyPr/>
          <a:lstStyle>
            <a:lvl1pPr>
              <a:defRPr sz="165">
                <a:noFill/>
              </a:defRPr>
            </a:lvl1pPr>
          </a:lstStyle>
          <a:p>
            <a:fld id="{24C8C45C-947F-4981-8B3F-4F32E973C901}" type="slidenum">
              <a:rPr lang="da-DK" smtClean="0"/>
              <a:pPr/>
              <a:t>‹nr.›</a:t>
            </a:fld>
            <a:endParaRPr lang="da-DK" dirty="0"/>
          </a:p>
        </p:txBody>
      </p:sp>
      <p:sp>
        <p:nvSpPr>
          <p:cNvPr id="7" name="Baggrund">
            <a:extLst>
              <a:ext uri="{FF2B5EF4-FFF2-40B4-BE49-F238E27FC236}">
                <a16:creationId xmlns:a16="http://schemas.microsoft.com/office/drawing/2014/main" id="{35254865-C2B4-A57D-5618-3B5A4D00F774}"/>
              </a:ext>
            </a:extLst>
          </p:cNvPr>
          <p:cNvSpPr/>
          <p:nvPr userDrawn="1"/>
        </p:nvSpPr>
        <p:spPr bwMode="white">
          <a:xfrm>
            <a:off x="0" y="0"/>
            <a:ext cx="20106079"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98" noProof="0" dirty="0" err="1"/>
          </a:p>
        </p:txBody>
      </p:sp>
      <p:sp>
        <p:nvSpPr>
          <p:cNvPr id="10" name="Picture Placeholder 7">
            <a:extLst>
              <a:ext uri="{FF2B5EF4-FFF2-40B4-BE49-F238E27FC236}">
                <a16:creationId xmlns:a16="http://schemas.microsoft.com/office/drawing/2014/main" id="{2998B1E1-EFAB-1012-D72B-1B664B52E093}"/>
              </a:ext>
            </a:extLst>
          </p:cNvPr>
          <p:cNvSpPr>
            <a:spLocks noGrp="1"/>
          </p:cNvSpPr>
          <p:nvPr>
            <p:ph type="pic" sz="quarter" idx="13" hasCustomPrompt="1"/>
          </p:nvPr>
        </p:nvSpPr>
        <p:spPr>
          <a:xfrm>
            <a:off x="0" y="1484166"/>
            <a:ext cx="18386021" cy="8338118"/>
          </a:xfrm>
          <a:custGeom>
            <a:avLst/>
            <a:gdLst>
              <a:gd name="connsiteX0" fmla="*/ 0 w 11150082"/>
              <a:gd name="connsiteY0" fmla="*/ 0 h 5056242"/>
              <a:gd name="connsiteX1" fmla="*/ 8379351 w 11150082"/>
              <a:gd name="connsiteY1" fmla="*/ 0 h 5056242"/>
              <a:gd name="connsiteX2" fmla="*/ 11150082 w 11150082"/>
              <a:gd name="connsiteY2" fmla="*/ 0 h 5056242"/>
              <a:gd name="connsiteX3" fmla="*/ 11150082 w 11150082"/>
              <a:gd name="connsiteY3" fmla="*/ 5056242 h 5056242"/>
              <a:gd name="connsiteX4" fmla="*/ 8379351 w 11150082"/>
              <a:gd name="connsiteY4" fmla="*/ 5056242 h 5056242"/>
              <a:gd name="connsiteX5" fmla="*/ 6005514 w 11150082"/>
              <a:gd name="connsiteY5" fmla="*/ 5056242 h 5056242"/>
              <a:gd name="connsiteX6" fmla="*/ 6005514 w 11150082"/>
              <a:gd name="connsiteY6" fmla="*/ 3515511 h 5056242"/>
              <a:gd name="connsiteX7" fmla="*/ 0 w 11150082"/>
              <a:gd name="connsiteY7" fmla="*/ 3515511 h 50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0082" h="5056242">
                <a:moveTo>
                  <a:pt x="0" y="0"/>
                </a:moveTo>
                <a:lnTo>
                  <a:pt x="8379351" y="0"/>
                </a:lnTo>
                <a:lnTo>
                  <a:pt x="11150082" y="0"/>
                </a:lnTo>
                <a:lnTo>
                  <a:pt x="11150082" y="5056242"/>
                </a:lnTo>
                <a:lnTo>
                  <a:pt x="8379351" y="5056242"/>
                </a:lnTo>
                <a:lnTo>
                  <a:pt x="6005514" y="5056242"/>
                </a:lnTo>
                <a:lnTo>
                  <a:pt x="6005514" y="3515511"/>
                </a:lnTo>
                <a:lnTo>
                  <a:pt x="0" y="3515511"/>
                </a:lnTo>
                <a:close/>
              </a:path>
            </a:pathLst>
          </a:custGeom>
          <a:solidFill>
            <a:schemeClr val="bg1"/>
          </a:solidFill>
        </p:spPr>
        <p:txBody>
          <a:bodyPr wrap="square" lIns="0" tIns="720000" anchor="ctr" anchorCtr="0">
            <a:noAutofit/>
          </a:bodyPr>
          <a:lstStyle>
            <a:lvl1pPr marL="0" indent="0" algn="ctr">
              <a:lnSpc>
                <a:spcPct val="100000"/>
              </a:lnSpc>
              <a:spcAft>
                <a:spcPts val="0"/>
              </a:spcAft>
              <a:buNone/>
              <a:defRPr sz="2638"/>
            </a:lvl1pPr>
          </a:lstStyle>
          <a:p>
            <a:r>
              <a:rPr lang="da-DK" dirty="0"/>
              <a:t>Klik på ikonet for at tilføje et billede</a:t>
            </a:r>
          </a:p>
        </p:txBody>
      </p:sp>
      <p:sp>
        <p:nvSpPr>
          <p:cNvPr id="2" name="Title 1"/>
          <p:cNvSpPr>
            <a:spLocks noGrp="1"/>
          </p:cNvSpPr>
          <p:nvPr>
            <p:ph type="ctrTitle" hasCustomPrompt="1"/>
          </p:nvPr>
        </p:nvSpPr>
        <p:spPr>
          <a:xfrm>
            <a:off x="890438" y="8750648"/>
            <a:ext cx="7755897" cy="1964440"/>
          </a:xfrm>
        </p:spPr>
        <p:txBody>
          <a:bodyPr anchor="t" anchorCtr="0"/>
          <a:lstStyle>
            <a:lvl1pPr algn="l">
              <a:lnSpc>
                <a:spcPct val="95000"/>
              </a:lnSpc>
              <a:defRPr sz="5277">
                <a:solidFill>
                  <a:schemeClr val="bg2"/>
                </a:solidFill>
              </a:defRPr>
            </a:lvl1pPr>
          </a:lstStyle>
          <a:p>
            <a:r>
              <a:rPr lang="da-DK" dirty="0"/>
              <a:t>Klik for at tilføje titel</a:t>
            </a:r>
          </a:p>
        </p:txBody>
      </p:sp>
      <p:sp>
        <p:nvSpPr>
          <p:cNvPr id="5" name="Pladsholder til dato 4">
            <a:extLst>
              <a:ext uri="{FF2B5EF4-FFF2-40B4-BE49-F238E27FC236}">
                <a16:creationId xmlns:a16="http://schemas.microsoft.com/office/drawing/2014/main" id="{54B45B50-0EB1-98A1-09A7-35675ACBA352}"/>
              </a:ext>
            </a:extLst>
          </p:cNvPr>
          <p:cNvSpPr>
            <a:spLocks noGrp="1"/>
          </p:cNvSpPr>
          <p:nvPr>
            <p:ph type="dt" sz="half" idx="18"/>
          </p:nvPr>
        </p:nvSpPr>
        <p:spPr>
          <a:xfrm>
            <a:off x="890437" y="8352890"/>
            <a:ext cx="7755897" cy="296833"/>
          </a:xfrm>
        </p:spPr>
        <p:txBody>
          <a:bodyPr/>
          <a:lstStyle>
            <a:lvl1pPr>
              <a:defRPr sz="1649">
                <a:solidFill>
                  <a:schemeClr val="bg2"/>
                </a:solidFill>
              </a:defRPr>
            </a:lvl1pPr>
          </a:lstStyle>
          <a:p>
            <a:fld id="{111792F2-08D8-42AC-9B72-DC0B112AA1A9}" type="datetime2">
              <a:rPr lang="da-DK" smtClean="0"/>
              <a:t>4. september 2025</a:t>
            </a:fld>
            <a:endParaRPr lang="da-DK" dirty="0"/>
          </a:p>
        </p:txBody>
      </p:sp>
      <p:sp>
        <p:nvSpPr>
          <p:cNvPr id="25" name="Makro grafik 1">
            <a:extLst>
              <a:ext uri="{FF2B5EF4-FFF2-40B4-BE49-F238E27FC236}">
                <a16:creationId xmlns:a16="http://schemas.microsoft.com/office/drawing/2014/main" id="{F2E0EEBD-7C39-E8CB-108F-09AF0CD4D448}"/>
              </a:ext>
            </a:extLst>
          </p:cNvPr>
          <p:cNvSpPr>
            <a:spLocks noGrp="1" noChangeAspect="1"/>
          </p:cNvSpPr>
          <p:nvPr>
            <p:ph type="body" sz="quarter" idx="19" hasCustomPrompt="1"/>
          </p:nvPr>
        </p:nvSpPr>
        <p:spPr>
          <a:xfrm>
            <a:off x="6216735" y="859750"/>
            <a:ext cx="2976276" cy="3913665"/>
          </a:xfrm>
          <a:custGeom>
            <a:avLst/>
            <a:gdLst>
              <a:gd name="connsiteX0" fmla="*/ 1135564 w 1804943"/>
              <a:gd name="connsiteY0" fmla="*/ 15338 h 2373250"/>
              <a:gd name="connsiteX1" fmla="*/ 1804943 w 1804943"/>
              <a:gd name="connsiteY1" fmla="*/ 15338 h 2373250"/>
              <a:gd name="connsiteX2" fmla="*/ 1804943 w 1804943"/>
              <a:gd name="connsiteY2" fmla="*/ 121436 h 2373250"/>
              <a:gd name="connsiteX3" fmla="*/ 1260314 w 1804943"/>
              <a:gd name="connsiteY3" fmla="*/ 121436 h 2373250"/>
              <a:gd name="connsiteX4" fmla="*/ 1260314 w 1804943"/>
              <a:gd name="connsiteY4" fmla="*/ 372027 h 2373250"/>
              <a:gd name="connsiteX5" fmla="*/ 1260314 w 1804943"/>
              <a:gd name="connsiteY5" fmla="*/ 2258004 h 2373250"/>
              <a:gd name="connsiteX6" fmla="*/ 1804943 w 1804943"/>
              <a:gd name="connsiteY6" fmla="*/ 2258004 h 2373250"/>
              <a:gd name="connsiteX7" fmla="*/ 1804943 w 1804943"/>
              <a:gd name="connsiteY7" fmla="*/ 2364102 h 2373250"/>
              <a:gd name="connsiteX8" fmla="*/ 1135564 w 1804943"/>
              <a:gd name="connsiteY8" fmla="*/ 2364102 h 2373250"/>
              <a:gd name="connsiteX9" fmla="*/ 1135564 w 1804943"/>
              <a:gd name="connsiteY9" fmla="*/ 2258004 h 2373250"/>
              <a:gd name="connsiteX10" fmla="*/ 1135564 w 1804943"/>
              <a:gd name="connsiteY10" fmla="*/ 372027 h 2373250"/>
              <a:gd name="connsiteX11" fmla="*/ 1135564 w 1804943"/>
              <a:gd name="connsiteY11" fmla="*/ 121436 h 2373250"/>
              <a:gd name="connsiteX12" fmla="*/ 824551 w 1804943"/>
              <a:gd name="connsiteY12" fmla="*/ 0 h 2373250"/>
              <a:gd name="connsiteX13" fmla="*/ 824551 w 1804943"/>
              <a:gd name="connsiteY13" fmla="*/ 106498 h 2373250"/>
              <a:gd name="connsiteX14" fmla="*/ 793382 w 1804943"/>
              <a:gd name="connsiteY14" fmla="*/ 106920 h 2373250"/>
              <a:gd name="connsiteX15" fmla="*/ 763107 w 1804943"/>
              <a:gd name="connsiteY15" fmla="*/ 108189 h 2373250"/>
              <a:gd name="connsiteX16" fmla="*/ 733699 w 1804943"/>
              <a:gd name="connsiteY16" fmla="*/ 110296 h 2373250"/>
              <a:gd name="connsiteX17" fmla="*/ 705152 w 1804943"/>
              <a:gd name="connsiteY17" fmla="*/ 113240 h 2373250"/>
              <a:gd name="connsiteX18" fmla="*/ 677451 w 1804943"/>
              <a:gd name="connsiteY18" fmla="*/ 117008 h 2373250"/>
              <a:gd name="connsiteX19" fmla="*/ 650596 w 1804943"/>
              <a:gd name="connsiteY19" fmla="*/ 121598 h 2373250"/>
              <a:gd name="connsiteX20" fmla="*/ 624564 w 1804943"/>
              <a:gd name="connsiteY20" fmla="*/ 126995 h 2373250"/>
              <a:gd name="connsiteX21" fmla="*/ 599346 w 1804943"/>
              <a:gd name="connsiteY21" fmla="*/ 133207 h 2373250"/>
              <a:gd name="connsiteX22" fmla="*/ 574929 w 1804943"/>
              <a:gd name="connsiteY22" fmla="*/ 140218 h 2373250"/>
              <a:gd name="connsiteX23" fmla="*/ 551302 w 1804943"/>
              <a:gd name="connsiteY23" fmla="*/ 148022 h 2373250"/>
              <a:gd name="connsiteX24" fmla="*/ 528461 w 1804943"/>
              <a:gd name="connsiteY24" fmla="*/ 156617 h 2373250"/>
              <a:gd name="connsiteX25" fmla="*/ 506387 w 1804943"/>
              <a:gd name="connsiteY25" fmla="*/ 165997 h 2373250"/>
              <a:gd name="connsiteX26" fmla="*/ 485076 w 1804943"/>
              <a:gd name="connsiteY26" fmla="*/ 176146 h 2373250"/>
              <a:gd name="connsiteX27" fmla="*/ 464502 w 1804943"/>
              <a:gd name="connsiteY27" fmla="*/ 187071 h 2373250"/>
              <a:gd name="connsiteX28" fmla="*/ 425554 w 1804943"/>
              <a:gd name="connsiteY28" fmla="*/ 211204 h 2373250"/>
              <a:gd name="connsiteX29" fmla="*/ 389457 w 1804943"/>
              <a:gd name="connsiteY29" fmla="*/ 238344 h 2373250"/>
              <a:gd name="connsiteX30" fmla="*/ 356105 w 1804943"/>
              <a:gd name="connsiteY30" fmla="*/ 268436 h 2373250"/>
              <a:gd name="connsiteX31" fmla="*/ 325421 w 1804943"/>
              <a:gd name="connsiteY31" fmla="*/ 301433 h 2373250"/>
              <a:gd name="connsiteX32" fmla="*/ 297313 w 1804943"/>
              <a:gd name="connsiteY32" fmla="*/ 337284 h 2373250"/>
              <a:gd name="connsiteX33" fmla="*/ 284189 w 1804943"/>
              <a:gd name="connsiteY33" fmla="*/ 356266 h 2373250"/>
              <a:gd name="connsiteX34" fmla="*/ 274169 w 1804943"/>
              <a:gd name="connsiteY34" fmla="*/ 372027 h 2373250"/>
              <a:gd name="connsiteX35" fmla="*/ 271680 w 1804943"/>
              <a:gd name="connsiteY35" fmla="*/ 375940 h 2373250"/>
              <a:gd name="connsiteX36" fmla="*/ 259763 w 1804943"/>
              <a:gd name="connsiteY36" fmla="*/ 396306 h 2373250"/>
              <a:gd name="connsiteX37" fmla="*/ 248431 w 1804943"/>
              <a:gd name="connsiteY37" fmla="*/ 417348 h 2373250"/>
              <a:gd name="connsiteX38" fmla="*/ 237675 w 1804943"/>
              <a:gd name="connsiteY38" fmla="*/ 439077 h 2373250"/>
              <a:gd name="connsiteX39" fmla="*/ 227480 w 1804943"/>
              <a:gd name="connsiteY39" fmla="*/ 461465 h 2373250"/>
              <a:gd name="connsiteX40" fmla="*/ 217839 w 1804943"/>
              <a:gd name="connsiteY40" fmla="*/ 484522 h 2373250"/>
              <a:gd name="connsiteX41" fmla="*/ 208737 w 1804943"/>
              <a:gd name="connsiteY41" fmla="*/ 508239 h 2373250"/>
              <a:gd name="connsiteX42" fmla="*/ 200156 w 1804943"/>
              <a:gd name="connsiteY42" fmla="*/ 532604 h 2373250"/>
              <a:gd name="connsiteX43" fmla="*/ 192100 w 1804943"/>
              <a:gd name="connsiteY43" fmla="*/ 557614 h 2373250"/>
              <a:gd name="connsiteX44" fmla="*/ 184542 w 1804943"/>
              <a:gd name="connsiteY44" fmla="*/ 583262 h 2373250"/>
              <a:gd name="connsiteX45" fmla="*/ 177484 w 1804943"/>
              <a:gd name="connsiteY45" fmla="*/ 609541 h 2373250"/>
              <a:gd name="connsiteX46" fmla="*/ 170903 w 1804943"/>
              <a:gd name="connsiteY46" fmla="*/ 636450 h 2373250"/>
              <a:gd name="connsiteX47" fmla="*/ 164799 w 1804943"/>
              <a:gd name="connsiteY47" fmla="*/ 663974 h 2373250"/>
              <a:gd name="connsiteX48" fmla="*/ 159148 w 1804943"/>
              <a:gd name="connsiteY48" fmla="*/ 692121 h 2373250"/>
              <a:gd name="connsiteX49" fmla="*/ 153950 w 1804943"/>
              <a:gd name="connsiteY49" fmla="*/ 720867 h 2373250"/>
              <a:gd name="connsiteX50" fmla="*/ 149183 w 1804943"/>
              <a:gd name="connsiteY50" fmla="*/ 750212 h 2373250"/>
              <a:gd name="connsiteX51" fmla="*/ 144839 w 1804943"/>
              <a:gd name="connsiteY51" fmla="*/ 780158 h 2373250"/>
              <a:gd name="connsiteX52" fmla="*/ 140910 w 1804943"/>
              <a:gd name="connsiteY52" fmla="*/ 810689 h 2373250"/>
              <a:gd name="connsiteX53" fmla="*/ 137390 w 1804943"/>
              <a:gd name="connsiteY53" fmla="*/ 841803 h 2373250"/>
              <a:gd name="connsiteX54" fmla="*/ 134253 w 1804943"/>
              <a:gd name="connsiteY54" fmla="*/ 873494 h 2373250"/>
              <a:gd name="connsiteX55" fmla="*/ 131501 w 1804943"/>
              <a:gd name="connsiteY55" fmla="*/ 905754 h 2373250"/>
              <a:gd name="connsiteX56" fmla="*/ 129109 w 1804943"/>
              <a:gd name="connsiteY56" fmla="*/ 938575 h 2373250"/>
              <a:gd name="connsiteX57" fmla="*/ 127073 w 1804943"/>
              <a:gd name="connsiteY57" fmla="*/ 971958 h 2373250"/>
              <a:gd name="connsiteX58" fmla="*/ 125389 w 1804943"/>
              <a:gd name="connsiteY58" fmla="*/ 1005886 h 2373250"/>
              <a:gd name="connsiteX59" fmla="*/ 124027 w 1804943"/>
              <a:gd name="connsiteY59" fmla="*/ 1040360 h 2373250"/>
              <a:gd name="connsiteX60" fmla="*/ 122997 w 1804943"/>
              <a:gd name="connsiteY60" fmla="*/ 1075373 h 2373250"/>
              <a:gd name="connsiteX61" fmla="*/ 122267 w 1804943"/>
              <a:gd name="connsiteY61" fmla="*/ 1110923 h 2373250"/>
              <a:gd name="connsiteX62" fmla="*/ 121844 w 1804943"/>
              <a:gd name="connsiteY62" fmla="*/ 1146996 h 2373250"/>
              <a:gd name="connsiteX63" fmla="*/ 121706 w 1804943"/>
              <a:gd name="connsiteY63" fmla="*/ 1183585 h 2373250"/>
              <a:gd name="connsiteX64" fmla="*/ 121829 w 1804943"/>
              <a:gd name="connsiteY64" fmla="*/ 1220003 h 2373250"/>
              <a:gd name="connsiteX65" fmla="*/ 122229 w 1804943"/>
              <a:gd name="connsiteY65" fmla="*/ 1255892 h 2373250"/>
              <a:gd name="connsiteX66" fmla="*/ 122897 w 1804943"/>
              <a:gd name="connsiteY66" fmla="*/ 1291258 h 2373250"/>
              <a:gd name="connsiteX67" fmla="*/ 123850 w 1804943"/>
              <a:gd name="connsiteY67" fmla="*/ 1326087 h 2373250"/>
              <a:gd name="connsiteX68" fmla="*/ 125111 w 1804943"/>
              <a:gd name="connsiteY68" fmla="*/ 1360376 h 2373250"/>
              <a:gd name="connsiteX69" fmla="*/ 126679 w 1804943"/>
              <a:gd name="connsiteY69" fmla="*/ 1394113 h 2373250"/>
              <a:gd name="connsiteX70" fmla="*/ 128571 w 1804943"/>
              <a:gd name="connsiteY70" fmla="*/ 1427303 h 2373250"/>
              <a:gd name="connsiteX71" fmla="*/ 130802 w 1804943"/>
              <a:gd name="connsiteY71" fmla="*/ 1459939 h 2373250"/>
              <a:gd name="connsiteX72" fmla="*/ 133368 w 1804943"/>
              <a:gd name="connsiteY72" fmla="*/ 1492006 h 2373250"/>
              <a:gd name="connsiteX73" fmla="*/ 136298 w 1804943"/>
              <a:gd name="connsiteY73" fmla="*/ 1523513 h 2373250"/>
              <a:gd name="connsiteX74" fmla="*/ 139596 w 1804943"/>
              <a:gd name="connsiteY74" fmla="*/ 1554442 h 2373250"/>
              <a:gd name="connsiteX75" fmla="*/ 143271 w 1804943"/>
              <a:gd name="connsiteY75" fmla="*/ 1584796 h 2373250"/>
              <a:gd name="connsiteX76" fmla="*/ 147338 w 1804943"/>
              <a:gd name="connsiteY76" fmla="*/ 1614566 h 2373250"/>
              <a:gd name="connsiteX77" fmla="*/ 151813 w 1804943"/>
              <a:gd name="connsiteY77" fmla="*/ 1643750 h 2373250"/>
              <a:gd name="connsiteX78" fmla="*/ 156702 w 1804943"/>
              <a:gd name="connsiteY78" fmla="*/ 1672334 h 2373250"/>
              <a:gd name="connsiteX79" fmla="*/ 162015 w 1804943"/>
              <a:gd name="connsiteY79" fmla="*/ 1700320 h 2373250"/>
              <a:gd name="connsiteX80" fmla="*/ 167766 w 1804943"/>
              <a:gd name="connsiteY80" fmla="*/ 1727705 h 2373250"/>
              <a:gd name="connsiteX81" fmla="*/ 173962 w 1804943"/>
              <a:gd name="connsiteY81" fmla="*/ 1754476 h 2373250"/>
              <a:gd name="connsiteX82" fmla="*/ 180629 w 1804943"/>
              <a:gd name="connsiteY82" fmla="*/ 1780631 h 2373250"/>
              <a:gd name="connsiteX83" fmla="*/ 187755 w 1804943"/>
              <a:gd name="connsiteY83" fmla="*/ 1806164 h 2373250"/>
              <a:gd name="connsiteX84" fmla="*/ 195374 w 1804943"/>
              <a:gd name="connsiteY84" fmla="*/ 1831074 h 2373250"/>
              <a:gd name="connsiteX85" fmla="*/ 203485 w 1804943"/>
              <a:gd name="connsiteY85" fmla="*/ 1855346 h 2373250"/>
              <a:gd name="connsiteX86" fmla="*/ 212112 w 1804943"/>
              <a:gd name="connsiteY86" fmla="*/ 1878988 h 2373250"/>
              <a:gd name="connsiteX87" fmla="*/ 221245 w 1804943"/>
              <a:gd name="connsiteY87" fmla="*/ 1901983 h 2373250"/>
              <a:gd name="connsiteX88" fmla="*/ 230917 w 1804943"/>
              <a:gd name="connsiteY88" fmla="*/ 1924332 h 2373250"/>
              <a:gd name="connsiteX89" fmla="*/ 241128 w 1804943"/>
              <a:gd name="connsiteY89" fmla="*/ 1946029 h 2373250"/>
              <a:gd name="connsiteX90" fmla="*/ 251891 w 1804943"/>
              <a:gd name="connsiteY90" fmla="*/ 1967064 h 2373250"/>
              <a:gd name="connsiteX91" fmla="*/ 263216 w 1804943"/>
              <a:gd name="connsiteY91" fmla="*/ 1987430 h 2373250"/>
              <a:gd name="connsiteX92" fmla="*/ 287611 w 1804943"/>
              <a:gd name="connsiteY92" fmla="*/ 2026164 h 2373250"/>
              <a:gd name="connsiteX93" fmla="*/ 314404 w 1804943"/>
              <a:gd name="connsiteY93" fmla="*/ 2062168 h 2373250"/>
              <a:gd name="connsiteX94" fmla="*/ 343681 w 1804943"/>
              <a:gd name="connsiteY94" fmla="*/ 2095412 h 2373250"/>
              <a:gd name="connsiteX95" fmla="*/ 375541 w 1804943"/>
              <a:gd name="connsiteY95" fmla="*/ 2125849 h 2373250"/>
              <a:gd name="connsiteX96" fmla="*/ 410077 w 1804943"/>
              <a:gd name="connsiteY96" fmla="*/ 2153435 h 2373250"/>
              <a:gd name="connsiteX97" fmla="*/ 447372 w 1804943"/>
              <a:gd name="connsiteY97" fmla="*/ 2178130 h 2373250"/>
              <a:gd name="connsiteX98" fmla="*/ 487529 w 1804943"/>
              <a:gd name="connsiteY98" fmla="*/ 2199888 h 2373250"/>
              <a:gd name="connsiteX99" fmla="*/ 508702 w 1804943"/>
              <a:gd name="connsiteY99" fmla="*/ 2209652 h 2373250"/>
              <a:gd name="connsiteX100" fmla="*/ 530629 w 1804943"/>
              <a:gd name="connsiteY100" fmla="*/ 2218662 h 2373250"/>
              <a:gd name="connsiteX101" fmla="*/ 553317 w 1804943"/>
              <a:gd name="connsiteY101" fmla="*/ 2226920 h 2373250"/>
              <a:gd name="connsiteX102" fmla="*/ 576782 w 1804943"/>
              <a:gd name="connsiteY102" fmla="*/ 2234416 h 2373250"/>
              <a:gd name="connsiteX103" fmla="*/ 601022 w 1804943"/>
              <a:gd name="connsiteY103" fmla="*/ 2241150 h 2373250"/>
              <a:gd name="connsiteX104" fmla="*/ 626056 w 1804943"/>
              <a:gd name="connsiteY104" fmla="*/ 2247109 h 2373250"/>
              <a:gd name="connsiteX105" fmla="*/ 651904 w 1804943"/>
              <a:gd name="connsiteY105" fmla="*/ 2252291 h 2373250"/>
              <a:gd name="connsiteX106" fmla="*/ 678567 w 1804943"/>
              <a:gd name="connsiteY106" fmla="*/ 2256688 h 2373250"/>
              <a:gd name="connsiteX107" fmla="*/ 706061 w 1804943"/>
              <a:gd name="connsiteY107" fmla="*/ 2260301 h 2373250"/>
              <a:gd name="connsiteX108" fmla="*/ 734390 w 1804943"/>
              <a:gd name="connsiteY108" fmla="*/ 2263116 h 2373250"/>
              <a:gd name="connsiteX109" fmla="*/ 763575 w 1804943"/>
              <a:gd name="connsiteY109" fmla="*/ 2265138 h 2373250"/>
              <a:gd name="connsiteX110" fmla="*/ 793630 w 1804943"/>
              <a:gd name="connsiteY110" fmla="*/ 2266352 h 2373250"/>
              <a:gd name="connsiteX111" fmla="*/ 824551 w 1804943"/>
              <a:gd name="connsiteY111" fmla="*/ 2266760 h 2373250"/>
              <a:gd name="connsiteX112" fmla="*/ 824551 w 1804943"/>
              <a:gd name="connsiteY112" fmla="*/ 2373250 h 2373250"/>
              <a:gd name="connsiteX113" fmla="*/ 792476 w 1804943"/>
              <a:gd name="connsiteY113" fmla="*/ 2372881 h 2373250"/>
              <a:gd name="connsiteX114" fmla="*/ 761193 w 1804943"/>
              <a:gd name="connsiteY114" fmla="*/ 2371759 h 2373250"/>
              <a:gd name="connsiteX115" fmla="*/ 730694 w 1804943"/>
              <a:gd name="connsiteY115" fmla="*/ 2369898 h 2373250"/>
              <a:gd name="connsiteX116" fmla="*/ 700970 w 1804943"/>
              <a:gd name="connsiteY116" fmla="*/ 2367307 h 2373250"/>
              <a:gd name="connsiteX117" fmla="*/ 672008 w 1804943"/>
              <a:gd name="connsiteY117" fmla="*/ 2363986 h 2373250"/>
              <a:gd name="connsiteX118" fmla="*/ 643800 w 1804943"/>
              <a:gd name="connsiteY118" fmla="*/ 2359941 h 2373250"/>
              <a:gd name="connsiteX119" fmla="*/ 616345 w 1804943"/>
              <a:gd name="connsiteY119" fmla="*/ 2355175 h 2373250"/>
              <a:gd name="connsiteX120" fmla="*/ 589621 w 1804943"/>
              <a:gd name="connsiteY120" fmla="*/ 2349701 h 2373250"/>
              <a:gd name="connsiteX121" fmla="*/ 563635 w 1804943"/>
              <a:gd name="connsiteY121" fmla="*/ 2343519 h 2373250"/>
              <a:gd name="connsiteX122" fmla="*/ 538363 w 1804943"/>
              <a:gd name="connsiteY122" fmla="*/ 2336631 h 2373250"/>
              <a:gd name="connsiteX123" fmla="*/ 513800 w 1804943"/>
              <a:gd name="connsiteY123" fmla="*/ 2329050 h 2373250"/>
              <a:gd name="connsiteX124" fmla="*/ 489950 w 1804943"/>
              <a:gd name="connsiteY124" fmla="*/ 2320785 h 2373250"/>
              <a:gd name="connsiteX125" fmla="*/ 466785 w 1804943"/>
              <a:gd name="connsiteY125" fmla="*/ 2311829 h 2373250"/>
              <a:gd name="connsiteX126" fmla="*/ 444312 w 1804943"/>
              <a:gd name="connsiteY126" fmla="*/ 2302195 h 2373250"/>
              <a:gd name="connsiteX127" fmla="*/ 422516 w 1804943"/>
              <a:gd name="connsiteY127" fmla="*/ 2291885 h 2373250"/>
              <a:gd name="connsiteX128" fmla="*/ 401389 w 1804943"/>
              <a:gd name="connsiteY128" fmla="*/ 2280906 h 2373250"/>
              <a:gd name="connsiteX129" fmla="*/ 380915 w 1804943"/>
              <a:gd name="connsiteY129" fmla="*/ 2269266 h 2373250"/>
              <a:gd name="connsiteX130" fmla="*/ 361094 w 1804943"/>
              <a:gd name="connsiteY130" fmla="*/ 2256965 h 2373250"/>
              <a:gd name="connsiteX131" fmla="*/ 341921 w 1804943"/>
              <a:gd name="connsiteY131" fmla="*/ 2244018 h 2373250"/>
              <a:gd name="connsiteX132" fmla="*/ 305456 w 1804943"/>
              <a:gd name="connsiteY132" fmla="*/ 2216179 h 2373250"/>
              <a:gd name="connsiteX133" fmla="*/ 271450 w 1804943"/>
              <a:gd name="connsiteY133" fmla="*/ 2185803 h 2373250"/>
              <a:gd name="connsiteX134" fmla="*/ 239844 w 1804943"/>
              <a:gd name="connsiteY134" fmla="*/ 2152920 h 2373250"/>
              <a:gd name="connsiteX135" fmla="*/ 210559 w 1804943"/>
              <a:gd name="connsiteY135" fmla="*/ 2117584 h 2373250"/>
              <a:gd name="connsiteX136" fmla="*/ 196759 w 1804943"/>
              <a:gd name="connsiteY136" fmla="*/ 2099010 h 2373250"/>
              <a:gd name="connsiteX137" fmla="*/ 183519 w 1804943"/>
              <a:gd name="connsiteY137" fmla="*/ 2079843 h 2373250"/>
              <a:gd name="connsiteX138" fmla="*/ 170826 w 1804943"/>
              <a:gd name="connsiteY138" fmla="*/ 2060076 h 2373250"/>
              <a:gd name="connsiteX139" fmla="*/ 158670 w 1804943"/>
              <a:gd name="connsiteY139" fmla="*/ 2039725 h 2373250"/>
              <a:gd name="connsiteX140" fmla="*/ 147039 w 1804943"/>
              <a:gd name="connsiteY140" fmla="*/ 2018790 h 2373250"/>
              <a:gd name="connsiteX141" fmla="*/ 135929 w 1804943"/>
              <a:gd name="connsiteY141" fmla="*/ 1997286 h 2373250"/>
              <a:gd name="connsiteX142" fmla="*/ 125326 w 1804943"/>
              <a:gd name="connsiteY142" fmla="*/ 1975206 h 2373250"/>
              <a:gd name="connsiteX143" fmla="*/ 115224 w 1804943"/>
              <a:gd name="connsiteY143" fmla="*/ 1952564 h 2373250"/>
              <a:gd name="connsiteX144" fmla="*/ 105621 w 1804943"/>
              <a:gd name="connsiteY144" fmla="*/ 1929369 h 2373250"/>
              <a:gd name="connsiteX145" fmla="*/ 96495 w 1804943"/>
              <a:gd name="connsiteY145" fmla="*/ 1905612 h 2373250"/>
              <a:gd name="connsiteX146" fmla="*/ 87846 w 1804943"/>
              <a:gd name="connsiteY146" fmla="*/ 1881309 h 2373250"/>
              <a:gd name="connsiteX147" fmla="*/ 79666 w 1804943"/>
              <a:gd name="connsiteY147" fmla="*/ 1856461 h 2373250"/>
              <a:gd name="connsiteX148" fmla="*/ 71947 w 1804943"/>
              <a:gd name="connsiteY148" fmla="*/ 1831082 h 2373250"/>
              <a:gd name="connsiteX149" fmla="*/ 64675 w 1804943"/>
              <a:gd name="connsiteY149" fmla="*/ 1805165 h 2373250"/>
              <a:gd name="connsiteX150" fmla="*/ 57839 w 1804943"/>
              <a:gd name="connsiteY150" fmla="*/ 1778725 h 2373250"/>
              <a:gd name="connsiteX151" fmla="*/ 51435 w 1804943"/>
              <a:gd name="connsiteY151" fmla="*/ 1751762 h 2373250"/>
              <a:gd name="connsiteX152" fmla="*/ 45461 w 1804943"/>
              <a:gd name="connsiteY152" fmla="*/ 1724284 h 2373250"/>
              <a:gd name="connsiteX153" fmla="*/ 39895 w 1804943"/>
              <a:gd name="connsiteY153" fmla="*/ 1696292 h 2373250"/>
              <a:gd name="connsiteX154" fmla="*/ 34736 w 1804943"/>
              <a:gd name="connsiteY154" fmla="*/ 1667799 h 2373250"/>
              <a:gd name="connsiteX155" fmla="*/ 29969 w 1804943"/>
              <a:gd name="connsiteY155" fmla="*/ 1638806 h 2373250"/>
              <a:gd name="connsiteX156" fmla="*/ 25595 w 1804943"/>
              <a:gd name="connsiteY156" fmla="*/ 1609322 h 2373250"/>
              <a:gd name="connsiteX157" fmla="*/ 21597 w 1804943"/>
              <a:gd name="connsiteY157" fmla="*/ 1579352 h 2373250"/>
              <a:gd name="connsiteX158" fmla="*/ 17967 w 1804943"/>
              <a:gd name="connsiteY158" fmla="*/ 1548893 h 2373250"/>
              <a:gd name="connsiteX159" fmla="*/ 14708 w 1804943"/>
              <a:gd name="connsiteY159" fmla="*/ 1517963 h 2373250"/>
              <a:gd name="connsiteX160" fmla="*/ 11794 w 1804943"/>
              <a:gd name="connsiteY160" fmla="*/ 1486556 h 2373250"/>
              <a:gd name="connsiteX161" fmla="*/ 9226 w 1804943"/>
              <a:gd name="connsiteY161" fmla="*/ 1454681 h 2373250"/>
              <a:gd name="connsiteX162" fmla="*/ 6989 w 1804943"/>
              <a:gd name="connsiteY162" fmla="*/ 1422351 h 2373250"/>
              <a:gd name="connsiteX163" fmla="*/ 5082 w 1804943"/>
              <a:gd name="connsiteY163" fmla="*/ 1389569 h 2373250"/>
              <a:gd name="connsiteX164" fmla="*/ 3490 w 1804943"/>
              <a:gd name="connsiteY164" fmla="*/ 1356325 h 2373250"/>
              <a:gd name="connsiteX165" fmla="*/ 2206 w 1804943"/>
              <a:gd name="connsiteY165" fmla="*/ 1322649 h 2373250"/>
              <a:gd name="connsiteX166" fmla="*/ 1230 w 1804943"/>
              <a:gd name="connsiteY166" fmla="*/ 1288530 h 2373250"/>
              <a:gd name="connsiteX167" fmla="*/ 540 w 1804943"/>
              <a:gd name="connsiteY167" fmla="*/ 1253971 h 2373250"/>
              <a:gd name="connsiteX168" fmla="*/ 132 w 1804943"/>
              <a:gd name="connsiteY168" fmla="*/ 1218989 h 2373250"/>
              <a:gd name="connsiteX169" fmla="*/ 0 w 1804943"/>
              <a:gd name="connsiteY169" fmla="*/ 1183585 h 2373250"/>
              <a:gd name="connsiteX170" fmla="*/ 132 w 1804943"/>
              <a:gd name="connsiteY170" fmla="*/ 1148334 h 2373250"/>
              <a:gd name="connsiteX171" fmla="*/ 546 w 1804943"/>
              <a:gd name="connsiteY171" fmla="*/ 1113498 h 2373250"/>
              <a:gd name="connsiteX172" fmla="*/ 1254 w 1804943"/>
              <a:gd name="connsiteY172" fmla="*/ 1079094 h 2373250"/>
              <a:gd name="connsiteX173" fmla="*/ 2246 w 1804943"/>
              <a:gd name="connsiteY173" fmla="*/ 1045127 h 2373250"/>
              <a:gd name="connsiteX174" fmla="*/ 3544 w 1804943"/>
              <a:gd name="connsiteY174" fmla="*/ 1011590 h 2373250"/>
              <a:gd name="connsiteX175" fmla="*/ 5159 w 1804943"/>
              <a:gd name="connsiteY175" fmla="*/ 978500 h 2373250"/>
              <a:gd name="connsiteX176" fmla="*/ 7096 w 1804943"/>
              <a:gd name="connsiteY176" fmla="*/ 945863 h 2373250"/>
              <a:gd name="connsiteX177" fmla="*/ 9356 w 1804943"/>
              <a:gd name="connsiteY177" fmla="*/ 913681 h 2373250"/>
              <a:gd name="connsiteX178" fmla="*/ 11964 w 1804943"/>
              <a:gd name="connsiteY178" fmla="*/ 881951 h 2373250"/>
              <a:gd name="connsiteX179" fmla="*/ 14909 w 1804943"/>
              <a:gd name="connsiteY179" fmla="*/ 850691 h 2373250"/>
              <a:gd name="connsiteX180" fmla="*/ 18214 w 1804943"/>
              <a:gd name="connsiteY180" fmla="*/ 819907 h 2373250"/>
              <a:gd name="connsiteX181" fmla="*/ 21881 w 1804943"/>
              <a:gd name="connsiteY181" fmla="*/ 789592 h 2373250"/>
              <a:gd name="connsiteX182" fmla="*/ 25917 w 1804943"/>
              <a:gd name="connsiteY182" fmla="*/ 759762 h 2373250"/>
              <a:gd name="connsiteX183" fmla="*/ 30338 w 1804943"/>
              <a:gd name="connsiteY183" fmla="*/ 730423 h 2373250"/>
              <a:gd name="connsiteX184" fmla="*/ 35152 w 1804943"/>
              <a:gd name="connsiteY184" fmla="*/ 701569 h 2373250"/>
              <a:gd name="connsiteX185" fmla="*/ 40356 w 1804943"/>
              <a:gd name="connsiteY185" fmla="*/ 673215 h 2373250"/>
              <a:gd name="connsiteX186" fmla="*/ 45968 w 1804943"/>
              <a:gd name="connsiteY186" fmla="*/ 645368 h 2373250"/>
              <a:gd name="connsiteX187" fmla="*/ 51996 w 1804943"/>
              <a:gd name="connsiteY187" fmla="*/ 618029 h 2373250"/>
              <a:gd name="connsiteX188" fmla="*/ 58446 w 1804943"/>
              <a:gd name="connsiteY188" fmla="*/ 591204 h 2373250"/>
              <a:gd name="connsiteX189" fmla="*/ 65335 w 1804943"/>
              <a:gd name="connsiteY189" fmla="*/ 564895 h 2373250"/>
              <a:gd name="connsiteX190" fmla="*/ 72655 w 1804943"/>
              <a:gd name="connsiteY190" fmla="*/ 539109 h 2373250"/>
              <a:gd name="connsiteX191" fmla="*/ 80428 w 1804943"/>
              <a:gd name="connsiteY191" fmla="*/ 513860 h 2373250"/>
              <a:gd name="connsiteX192" fmla="*/ 88661 w 1804943"/>
              <a:gd name="connsiteY192" fmla="*/ 489142 h 2373250"/>
              <a:gd name="connsiteX193" fmla="*/ 97358 w 1804943"/>
              <a:gd name="connsiteY193" fmla="*/ 464962 h 2373250"/>
              <a:gd name="connsiteX194" fmla="*/ 106521 w 1804943"/>
              <a:gd name="connsiteY194" fmla="*/ 441336 h 2373250"/>
              <a:gd name="connsiteX195" fmla="*/ 116178 w 1804943"/>
              <a:gd name="connsiteY195" fmla="*/ 418257 h 2373250"/>
              <a:gd name="connsiteX196" fmla="*/ 126320 w 1804943"/>
              <a:gd name="connsiteY196" fmla="*/ 395738 h 2373250"/>
              <a:gd name="connsiteX197" fmla="*/ 136966 w 1804943"/>
              <a:gd name="connsiteY197" fmla="*/ 373780 h 2373250"/>
              <a:gd name="connsiteX198" fmla="*/ 137880 w 1804943"/>
              <a:gd name="connsiteY198" fmla="*/ 372027 h 2373250"/>
              <a:gd name="connsiteX199" fmla="*/ 137881 w 1804943"/>
              <a:gd name="connsiteY199" fmla="*/ 372027 h 2373250"/>
              <a:gd name="connsiteX200" fmla="*/ 148122 w 1804943"/>
              <a:gd name="connsiteY200" fmla="*/ 352391 h 2373250"/>
              <a:gd name="connsiteX201" fmla="*/ 159787 w 1804943"/>
              <a:gd name="connsiteY201" fmla="*/ 331571 h 2373250"/>
              <a:gd name="connsiteX202" fmla="*/ 171988 w 1804943"/>
              <a:gd name="connsiteY202" fmla="*/ 311336 h 2373250"/>
              <a:gd name="connsiteX203" fmla="*/ 184719 w 1804943"/>
              <a:gd name="connsiteY203" fmla="*/ 291677 h 2373250"/>
              <a:gd name="connsiteX204" fmla="*/ 197988 w 1804943"/>
              <a:gd name="connsiteY204" fmla="*/ 272618 h 2373250"/>
              <a:gd name="connsiteX205" fmla="*/ 211812 w 1804943"/>
              <a:gd name="connsiteY205" fmla="*/ 254143 h 2373250"/>
              <a:gd name="connsiteX206" fmla="*/ 241142 w 1804943"/>
              <a:gd name="connsiteY206" fmla="*/ 219015 h 2373250"/>
              <a:gd name="connsiteX207" fmla="*/ 272787 w 1804943"/>
              <a:gd name="connsiteY207" fmla="*/ 186325 h 2373250"/>
              <a:gd name="connsiteX208" fmla="*/ 306808 w 1804943"/>
              <a:gd name="connsiteY208" fmla="*/ 156118 h 2373250"/>
              <a:gd name="connsiteX209" fmla="*/ 343266 w 1804943"/>
              <a:gd name="connsiteY209" fmla="*/ 128447 h 2373250"/>
              <a:gd name="connsiteX210" fmla="*/ 362432 w 1804943"/>
              <a:gd name="connsiteY210" fmla="*/ 115578 h 2373250"/>
              <a:gd name="connsiteX211" fmla="*/ 382237 w 1804943"/>
              <a:gd name="connsiteY211" fmla="*/ 103346 h 2373250"/>
              <a:gd name="connsiteX212" fmla="*/ 402689 w 1804943"/>
              <a:gd name="connsiteY212" fmla="*/ 91775 h 2373250"/>
              <a:gd name="connsiteX213" fmla="*/ 423793 w 1804943"/>
              <a:gd name="connsiteY213" fmla="*/ 80865 h 2373250"/>
              <a:gd name="connsiteX214" fmla="*/ 445558 w 1804943"/>
              <a:gd name="connsiteY214" fmla="*/ 70617 h 2373250"/>
              <a:gd name="connsiteX215" fmla="*/ 467992 w 1804943"/>
              <a:gd name="connsiteY215" fmla="*/ 61045 h 2373250"/>
              <a:gd name="connsiteX216" fmla="*/ 491103 w 1804943"/>
              <a:gd name="connsiteY216" fmla="*/ 52142 h 2373250"/>
              <a:gd name="connsiteX217" fmla="*/ 514906 w 1804943"/>
              <a:gd name="connsiteY217" fmla="*/ 43923 h 2373250"/>
              <a:gd name="connsiteX218" fmla="*/ 539409 w 1804943"/>
              <a:gd name="connsiteY218" fmla="*/ 36389 h 2373250"/>
              <a:gd name="connsiteX219" fmla="*/ 564612 w 1804943"/>
              <a:gd name="connsiteY219" fmla="*/ 29553 h 2373250"/>
              <a:gd name="connsiteX220" fmla="*/ 590528 w 1804943"/>
              <a:gd name="connsiteY220" fmla="*/ 23403 h 2373250"/>
              <a:gd name="connsiteX221" fmla="*/ 617160 w 1804943"/>
              <a:gd name="connsiteY221" fmla="*/ 17967 h 2373250"/>
              <a:gd name="connsiteX222" fmla="*/ 644530 w 1804943"/>
              <a:gd name="connsiteY222" fmla="*/ 13231 h 2373250"/>
              <a:gd name="connsiteX223" fmla="*/ 672639 w 1804943"/>
              <a:gd name="connsiteY223" fmla="*/ 9210 h 2373250"/>
              <a:gd name="connsiteX224" fmla="*/ 701494 w 1804943"/>
              <a:gd name="connsiteY224" fmla="*/ 5912 h 2373250"/>
              <a:gd name="connsiteX225" fmla="*/ 731100 w 1804943"/>
              <a:gd name="connsiteY225" fmla="*/ 3336 h 2373250"/>
              <a:gd name="connsiteX226" fmla="*/ 761477 w 1804943"/>
              <a:gd name="connsiteY226" fmla="*/ 1484 h 2373250"/>
              <a:gd name="connsiteX227" fmla="*/ 792621 w 1804943"/>
              <a:gd name="connsiteY227" fmla="*/ 377 h 23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804943" h="2373250">
                <a:moveTo>
                  <a:pt x="1135564" y="15338"/>
                </a:moveTo>
                <a:lnTo>
                  <a:pt x="1804943" y="15338"/>
                </a:lnTo>
                <a:lnTo>
                  <a:pt x="1804943" y="121436"/>
                </a:lnTo>
                <a:lnTo>
                  <a:pt x="1260314" y="121436"/>
                </a:lnTo>
                <a:lnTo>
                  <a:pt x="1260314" y="372027"/>
                </a:lnTo>
                <a:lnTo>
                  <a:pt x="1260314" y="2258004"/>
                </a:lnTo>
                <a:lnTo>
                  <a:pt x="1804943" y="2258004"/>
                </a:lnTo>
                <a:lnTo>
                  <a:pt x="1804943" y="2364102"/>
                </a:lnTo>
                <a:lnTo>
                  <a:pt x="1135564" y="2364102"/>
                </a:lnTo>
                <a:lnTo>
                  <a:pt x="1135564" y="2258004"/>
                </a:lnTo>
                <a:lnTo>
                  <a:pt x="1135564" y="372027"/>
                </a:lnTo>
                <a:lnTo>
                  <a:pt x="1135564" y="121436"/>
                </a:lnTo>
                <a:close/>
                <a:moveTo>
                  <a:pt x="824551" y="0"/>
                </a:moveTo>
                <a:lnTo>
                  <a:pt x="824551" y="106498"/>
                </a:lnTo>
                <a:lnTo>
                  <a:pt x="793382" y="106920"/>
                </a:lnTo>
                <a:lnTo>
                  <a:pt x="763107" y="108189"/>
                </a:lnTo>
                <a:lnTo>
                  <a:pt x="733699" y="110296"/>
                </a:lnTo>
                <a:lnTo>
                  <a:pt x="705152" y="113240"/>
                </a:lnTo>
                <a:lnTo>
                  <a:pt x="677451" y="117008"/>
                </a:lnTo>
                <a:lnTo>
                  <a:pt x="650596" y="121598"/>
                </a:lnTo>
                <a:lnTo>
                  <a:pt x="624564" y="126995"/>
                </a:lnTo>
                <a:lnTo>
                  <a:pt x="599346" y="133207"/>
                </a:lnTo>
                <a:lnTo>
                  <a:pt x="574929" y="140218"/>
                </a:lnTo>
                <a:lnTo>
                  <a:pt x="551302" y="148022"/>
                </a:lnTo>
                <a:lnTo>
                  <a:pt x="528461" y="156617"/>
                </a:lnTo>
                <a:lnTo>
                  <a:pt x="506387" y="165997"/>
                </a:lnTo>
                <a:lnTo>
                  <a:pt x="485076" y="176146"/>
                </a:lnTo>
                <a:lnTo>
                  <a:pt x="464502" y="187071"/>
                </a:lnTo>
                <a:lnTo>
                  <a:pt x="425554" y="211204"/>
                </a:lnTo>
                <a:lnTo>
                  <a:pt x="389457" y="238344"/>
                </a:lnTo>
                <a:lnTo>
                  <a:pt x="356105" y="268436"/>
                </a:lnTo>
                <a:lnTo>
                  <a:pt x="325421" y="301433"/>
                </a:lnTo>
                <a:lnTo>
                  <a:pt x="297313" y="337284"/>
                </a:lnTo>
                <a:lnTo>
                  <a:pt x="284189" y="356266"/>
                </a:lnTo>
                <a:lnTo>
                  <a:pt x="274169" y="372027"/>
                </a:lnTo>
                <a:lnTo>
                  <a:pt x="271680" y="375940"/>
                </a:lnTo>
                <a:lnTo>
                  <a:pt x="259763" y="396306"/>
                </a:lnTo>
                <a:lnTo>
                  <a:pt x="248431" y="417348"/>
                </a:lnTo>
                <a:lnTo>
                  <a:pt x="237675" y="439077"/>
                </a:lnTo>
                <a:lnTo>
                  <a:pt x="227480" y="461465"/>
                </a:lnTo>
                <a:lnTo>
                  <a:pt x="217839" y="484522"/>
                </a:lnTo>
                <a:lnTo>
                  <a:pt x="208737" y="508239"/>
                </a:lnTo>
                <a:lnTo>
                  <a:pt x="200156" y="532604"/>
                </a:lnTo>
                <a:lnTo>
                  <a:pt x="192100" y="557614"/>
                </a:lnTo>
                <a:lnTo>
                  <a:pt x="184542" y="583262"/>
                </a:lnTo>
                <a:lnTo>
                  <a:pt x="177484" y="609541"/>
                </a:lnTo>
                <a:lnTo>
                  <a:pt x="170903" y="636450"/>
                </a:lnTo>
                <a:lnTo>
                  <a:pt x="164799" y="663974"/>
                </a:lnTo>
                <a:lnTo>
                  <a:pt x="159148" y="692121"/>
                </a:lnTo>
                <a:lnTo>
                  <a:pt x="153950" y="720867"/>
                </a:lnTo>
                <a:lnTo>
                  <a:pt x="149183" y="750212"/>
                </a:lnTo>
                <a:lnTo>
                  <a:pt x="144839" y="780158"/>
                </a:lnTo>
                <a:lnTo>
                  <a:pt x="140910" y="810689"/>
                </a:lnTo>
                <a:lnTo>
                  <a:pt x="137390" y="841803"/>
                </a:lnTo>
                <a:lnTo>
                  <a:pt x="134253" y="873494"/>
                </a:lnTo>
                <a:lnTo>
                  <a:pt x="131501" y="905754"/>
                </a:lnTo>
                <a:lnTo>
                  <a:pt x="129109" y="938575"/>
                </a:lnTo>
                <a:lnTo>
                  <a:pt x="127073" y="971958"/>
                </a:lnTo>
                <a:lnTo>
                  <a:pt x="125389" y="1005886"/>
                </a:lnTo>
                <a:lnTo>
                  <a:pt x="124027" y="1040360"/>
                </a:lnTo>
                <a:lnTo>
                  <a:pt x="122997" y="1075373"/>
                </a:lnTo>
                <a:lnTo>
                  <a:pt x="122267" y="1110923"/>
                </a:lnTo>
                <a:lnTo>
                  <a:pt x="121844" y="1146996"/>
                </a:lnTo>
                <a:lnTo>
                  <a:pt x="121706" y="1183585"/>
                </a:lnTo>
                <a:lnTo>
                  <a:pt x="121829" y="1220003"/>
                </a:lnTo>
                <a:lnTo>
                  <a:pt x="122229" y="1255892"/>
                </a:lnTo>
                <a:lnTo>
                  <a:pt x="122897" y="1291258"/>
                </a:lnTo>
                <a:lnTo>
                  <a:pt x="123850" y="1326087"/>
                </a:lnTo>
                <a:lnTo>
                  <a:pt x="125111" y="1360376"/>
                </a:lnTo>
                <a:lnTo>
                  <a:pt x="126679" y="1394113"/>
                </a:lnTo>
                <a:lnTo>
                  <a:pt x="128571" y="1427303"/>
                </a:lnTo>
                <a:lnTo>
                  <a:pt x="130802" y="1459939"/>
                </a:lnTo>
                <a:lnTo>
                  <a:pt x="133368" y="1492006"/>
                </a:lnTo>
                <a:lnTo>
                  <a:pt x="136298" y="1523513"/>
                </a:lnTo>
                <a:lnTo>
                  <a:pt x="139596" y="1554442"/>
                </a:lnTo>
                <a:lnTo>
                  <a:pt x="143271" y="1584796"/>
                </a:lnTo>
                <a:lnTo>
                  <a:pt x="147338" y="1614566"/>
                </a:lnTo>
                <a:lnTo>
                  <a:pt x="151813" y="1643750"/>
                </a:lnTo>
                <a:lnTo>
                  <a:pt x="156702" y="1672334"/>
                </a:lnTo>
                <a:lnTo>
                  <a:pt x="162015" y="1700320"/>
                </a:lnTo>
                <a:lnTo>
                  <a:pt x="167766" y="1727705"/>
                </a:lnTo>
                <a:lnTo>
                  <a:pt x="173962" y="1754476"/>
                </a:lnTo>
                <a:lnTo>
                  <a:pt x="180629" y="1780631"/>
                </a:lnTo>
                <a:lnTo>
                  <a:pt x="187755" y="1806164"/>
                </a:lnTo>
                <a:lnTo>
                  <a:pt x="195374" y="1831074"/>
                </a:lnTo>
                <a:lnTo>
                  <a:pt x="203485" y="1855346"/>
                </a:lnTo>
                <a:lnTo>
                  <a:pt x="212112" y="1878988"/>
                </a:lnTo>
                <a:lnTo>
                  <a:pt x="221245" y="1901983"/>
                </a:lnTo>
                <a:lnTo>
                  <a:pt x="230917" y="1924332"/>
                </a:lnTo>
                <a:lnTo>
                  <a:pt x="241128" y="1946029"/>
                </a:lnTo>
                <a:lnTo>
                  <a:pt x="251891" y="1967064"/>
                </a:lnTo>
                <a:lnTo>
                  <a:pt x="263216" y="1987430"/>
                </a:lnTo>
                <a:lnTo>
                  <a:pt x="287611" y="2026164"/>
                </a:lnTo>
                <a:lnTo>
                  <a:pt x="314404" y="2062168"/>
                </a:lnTo>
                <a:lnTo>
                  <a:pt x="343681" y="2095412"/>
                </a:lnTo>
                <a:lnTo>
                  <a:pt x="375541" y="2125849"/>
                </a:lnTo>
                <a:lnTo>
                  <a:pt x="410077" y="2153435"/>
                </a:lnTo>
                <a:lnTo>
                  <a:pt x="447372" y="2178130"/>
                </a:lnTo>
                <a:lnTo>
                  <a:pt x="487529" y="2199888"/>
                </a:lnTo>
                <a:lnTo>
                  <a:pt x="508702" y="2209652"/>
                </a:lnTo>
                <a:lnTo>
                  <a:pt x="530629" y="2218662"/>
                </a:lnTo>
                <a:lnTo>
                  <a:pt x="553317" y="2226920"/>
                </a:lnTo>
                <a:lnTo>
                  <a:pt x="576782" y="2234416"/>
                </a:lnTo>
                <a:lnTo>
                  <a:pt x="601022" y="2241150"/>
                </a:lnTo>
                <a:lnTo>
                  <a:pt x="626056" y="2247109"/>
                </a:lnTo>
                <a:lnTo>
                  <a:pt x="651904" y="2252291"/>
                </a:lnTo>
                <a:lnTo>
                  <a:pt x="678567" y="2256688"/>
                </a:lnTo>
                <a:lnTo>
                  <a:pt x="706061" y="2260301"/>
                </a:lnTo>
                <a:lnTo>
                  <a:pt x="734390" y="2263116"/>
                </a:lnTo>
                <a:lnTo>
                  <a:pt x="763575" y="2265138"/>
                </a:lnTo>
                <a:lnTo>
                  <a:pt x="793630" y="2266352"/>
                </a:lnTo>
                <a:lnTo>
                  <a:pt x="824551" y="2266760"/>
                </a:lnTo>
                <a:lnTo>
                  <a:pt x="824551" y="2373250"/>
                </a:lnTo>
                <a:lnTo>
                  <a:pt x="792476" y="2372881"/>
                </a:lnTo>
                <a:lnTo>
                  <a:pt x="761193" y="2371759"/>
                </a:lnTo>
                <a:lnTo>
                  <a:pt x="730694" y="2369898"/>
                </a:lnTo>
                <a:lnTo>
                  <a:pt x="700970" y="2367307"/>
                </a:lnTo>
                <a:lnTo>
                  <a:pt x="672008" y="2363986"/>
                </a:lnTo>
                <a:lnTo>
                  <a:pt x="643800" y="2359941"/>
                </a:lnTo>
                <a:lnTo>
                  <a:pt x="616345" y="2355175"/>
                </a:lnTo>
                <a:lnTo>
                  <a:pt x="589621" y="2349701"/>
                </a:lnTo>
                <a:lnTo>
                  <a:pt x="563635" y="2343519"/>
                </a:lnTo>
                <a:lnTo>
                  <a:pt x="538363" y="2336631"/>
                </a:lnTo>
                <a:lnTo>
                  <a:pt x="513800" y="2329050"/>
                </a:lnTo>
                <a:lnTo>
                  <a:pt x="489950" y="2320785"/>
                </a:lnTo>
                <a:lnTo>
                  <a:pt x="466785" y="2311829"/>
                </a:lnTo>
                <a:lnTo>
                  <a:pt x="444312" y="2302195"/>
                </a:lnTo>
                <a:lnTo>
                  <a:pt x="422516" y="2291885"/>
                </a:lnTo>
                <a:lnTo>
                  <a:pt x="401389" y="2280906"/>
                </a:lnTo>
                <a:lnTo>
                  <a:pt x="380915" y="2269266"/>
                </a:lnTo>
                <a:lnTo>
                  <a:pt x="361094" y="2256965"/>
                </a:lnTo>
                <a:lnTo>
                  <a:pt x="341921" y="2244018"/>
                </a:lnTo>
                <a:lnTo>
                  <a:pt x="305456" y="2216179"/>
                </a:lnTo>
                <a:lnTo>
                  <a:pt x="271450" y="2185803"/>
                </a:lnTo>
                <a:lnTo>
                  <a:pt x="239844" y="2152920"/>
                </a:lnTo>
                <a:lnTo>
                  <a:pt x="210559" y="2117584"/>
                </a:lnTo>
                <a:lnTo>
                  <a:pt x="196759" y="2099010"/>
                </a:lnTo>
                <a:lnTo>
                  <a:pt x="183519" y="2079843"/>
                </a:lnTo>
                <a:lnTo>
                  <a:pt x="170826" y="2060076"/>
                </a:lnTo>
                <a:lnTo>
                  <a:pt x="158670" y="2039725"/>
                </a:lnTo>
                <a:lnTo>
                  <a:pt x="147039" y="2018790"/>
                </a:lnTo>
                <a:lnTo>
                  <a:pt x="135929" y="1997286"/>
                </a:lnTo>
                <a:lnTo>
                  <a:pt x="125326" y="1975206"/>
                </a:lnTo>
                <a:lnTo>
                  <a:pt x="115224" y="1952564"/>
                </a:lnTo>
                <a:lnTo>
                  <a:pt x="105621" y="1929369"/>
                </a:lnTo>
                <a:lnTo>
                  <a:pt x="96495" y="1905612"/>
                </a:lnTo>
                <a:lnTo>
                  <a:pt x="87846" y="1881309"/>
                </a:lnTo>
                <a:lnTo>
                  <a:pt x="79666" y="1856461"/>
                </a:lnTo>
                <a:lnTo>
                  <a:pt x="71947" y="1831082"/>
                </a:lnTo>
                <a:lnTo>
                  <a:pt x="64675" y="1805165"/>
                </a:lnTo>
                <a:lnTo>
                  <a:pt x="57839" y="1778725"/>
                </a:lnTo>
                <a:lnTo>
                  <a:pt x="51435" y="1751762"/>
                </a:lnTo>
                <a:lnTo>
                  <a:pt x="45461" y="1724284"/>
                </a:lnTo>
                <a:lnTo>
                  <a:pt x="39895" y="1696292"/>
                </a:lnTo>
                <a:lnTo>
                  <a:pt x="34736" y="1667799"/>
                </a:lnTo>
                <a:lnTo>
                  <a:pt x="29969" y="1638806"/>
                </a:lnTo>
                <a:lnTo>
                  <a:pt x="25595" y="1609322"/>
                </a:lnTo>
                <a:lnTo>
                  <a:pt x="21597" y="1579352"/>
                </a:lnTo>
                <a:lnTo>
                  <a:pt x="17967" y="1548893"/>
                </a:lnTo>
                <a:lnTo>
                  <a:pt x="14708" y="1517963"/>
                </a:lnTo>
                <a:lnTo>
                  <a:pt x="11794" y="1486556"/>
                </a:lnTo>
                <a:lnTo>
                  <a:pt x="9226" y="1454681"/>
                </a:lnTo>
                <a:lnTo>
                  <a:pt x="6989" y="1422351"/>
                </a:lnTo>
                <a:lnTo>
                  <a:pt x="5082" y="1389569"/>
                </a:lnTo>
                <a:lnTo>
                  <a:pt x="3490" y="1356325"/>
                </a:lnTo>
                <a:lnTo>
                  <a:pt x="2206" y="1322649"/>
                </a:lnTo>
                <a:lnTo>
                  <a:pt x="1230" y="1288530"/>
                </a:lnTo>
                <a:lnTo>
                  <a:pt x="540" y="1253971"/>
                </a:lnTo>
                <a:lnTo>
                  <a:pt x="132" y="1218989"/>
                </a:lnTo>
                <a:lnTo>
                  <a:pt x="0" y="1183585"/>
                </a:lnTo>
                <a:lnTo>
                  <a:pt x="132" y="1148334"/>
                </a:lnTo>
                <a:lnTo>
                  <a:pt x="546" y="1113498"/>
                </a:lnTo>
                <a:lnTo>
                  <a:pt x="1254" y="1079094"/>
                </a:lnTo>
                <a:lnTo>
                  <a:pt x="2246" y="1045127"/>
                </a:lnTo>
                <a:lnTo>
                  <a:pt x="3544" y="1011590"/>
                </a:lnTo>
                <a:lnTo>
                  <a:pt x="5159" y="978500"/>
                </a:lnTo>
                <a:lnTo>
                  <a:pt x="7096" y="945863"/>
                </a:lnTo>
                <a:lnTo>
                  <a:pt x="9356" y="913681"/>
                </a:lnTo>
                <a:lnTo>
                  <a:pt x="11964" y="881951"/>
                </a:lnTo>
                <a:lnTo>
                  <a:pt x="14909" y="850691"/>
                </a:lnTo>
                <a:lnTo>
                  <a:pt x="18214" y="819907"/>
                </a:lnTo>
                <a:lnTo>
                  <a:pt x="21881" y="789592"/>
                </a:lnTo>
                <a:lnTo>
                  <a:pt x="25917" y="759762"/>
                </a:lnTo>
                <a:lnTo>
                  <a:pt x="30338" y="730423"/>
                </a:lnTo>
                <a:lnTo>
                  <a:pt x="35152" y="701569"/>
                </a:lnTo>
                <a:lnTo>
                  <a:pt x="40356" y="673215"/>
                </a:lnTo>
                <a:lnTo>
                  <a:pt x="45968" y="645368"/>
                </a:lnTo>
                <a:lnTo>
                  <a:pt x="51996" y="618029"/>
                </a:lnTo>
                <a:lnTo>
                  <a:pt x="58446" y="591204"/>
                </a:lnTo>
                <a:lnTo>
                  <a:pt x="65335" y="564895"/>
                </a:lnTo>
                <a:lnTo>
                  <a:pt x="72655" y="539109"/>
                </a:lnTo>
                <a:lnTo>
                  <a:pt x="80428" y="513860"/>
                </a:lnTo>
                <a:lnTo>
                  <a:pt x="88661" y="489142"/>
                </a:lnTo>
                <a:lnTo>
                  <a:pt x="97358" y="464962"/>
                </a:lnTo>
                <a:lnTo>
                  <a:pt x="106521" y="441336"/>
                </a:lnTo>
                <a:lnTo>
                  <a:pt x="116178" y="418257"/>
                </a:lnTo>
                <a:lnTo>
                  <a:pt x="126320" y="395738"/>
                </a:lnTo>
                <a:lnTo>
                  <a:pt x="136966" y="373780"/>
                </a:lnTo>
                <a:lnTo>
                  <a:pt x="137880" y="372027"/>
                </a:lnTo>
                <a:lnTo>
                  <a:pt x="137881" y="372027"/>
                </a:lnTo>
                <a:lnTo>
                  <a:pt x="148122" y="352391"/>
                </a:lnTo>
                <a:lnTo>
                  <a:pt x="159787" y="331571"/>
                </a:lnTo>
                <a:lnTo>
                  <a:pt x="171988" y="311336"/>
                </a:lnTo>
                <a:lnTo>
                  <a:pt x="184719" y="291677"/>
                </a:lnTo>
                <a:lnTo>
                  <a:pt x="197988" y="272618"/>
                </a:lnTo>
                <a:lnTo>
                  <a:pt x="211812" y="254143"/>
                </a:lnTo>
                <a:lnTo>
                  <a:pt x="241142" y="219015"/>
                </a:lnTo>
                <a:lnTo>
                  <a:pt x="272787" y="186325"/>
                </a:lnTo>
                <a:lnTo>
                  <a:pt x="306808" y="156118"/>
                </a:lnTo>
                <a:lnTo>
                  <a:pt x="343266" y="128447"/>
                </a:lnTo>
                <a:lnTo>
                  <a:pt x="362432" y="115578"/>
                </a:lnTo>
                <a:lnTo>
                  <a:pt x="382237" y="103346"/>
                </a:lnTo>
                <a:lnTo>
                  <a:pt x="402689" y="91775"/>
                </a:lnTo>
                <a:lnTo>
                  <a:pt x="423793" y="80865"/>
                </a:lnTo>
                <a:lnTo>
                  <a:pt x="445558" y="70617"/>
                </a:lnTo>
                <a:lnTo>
                  <a:pt x="467992" y="61045"/>
                </a:lnTo>
                <a:lnTo>
                  <a:pt x="491103" y="52142"/>
                </a:lnTo>
                <a:lnTo>
                  <a:pt x="514906" y="43923"/>
                </a:lnTo>
                <a:lnTo>
                  <a:pt x="539409" y="36389"/>
                </a:lnTo>
                <a:lnTo>
                  <a:pt x="564612" y="29553"/>
                </a:lnTo>
                <a:lnTo>
                  <a:pt x="590528" y="23403"/>
                </a:lnTo>
                <a:lnTo>
                  <a:pt x="617160" y="17967"/>
                </a:lnTo>
                <a:lnTo>
                  <a:pt x="644530" y="13231"/>
                </a:lnTo>
                <a:lnTo>
                  <a:pt x="672639" y="9210"/>
                </a:lnTo>
                <a:lnTo>
                  <a:pt x="701494" y="5912"/>
                </a:lnTo>
                <a:lnTo>
                  <a:pt x="731100" y="3336"/>
                </a:lnTo>
                <a:lnTo>
                  <a:pt x="761477" y="1484"/>
                </a:lnTo>
                <a:lnTo>
                  <a:pt x="792621" y="377"/>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3" name="Makro grafik 2">
            <a:extLst>
              <a:ext uri="{FF2B5EF4-FFF2-40B4-BE49-F238E27FC236}">
                <a16:creationId xmlns:a16="http://schemas.microsoft.com/office/drawing/2014/main" id="{3C47DF57-6C35-2F95-62C7-5AF5F1E443EA}"/>
              </a:ext>
            </a:extLst>
          </p:cNvPr>
          <p:cNvSpPr>
            <a:spLocks noGrp="1" noChangeAspect="1"/>
          </p:cNvSpPr>
          <p:nvPr>
            <p:ph type="body" sz="quarter" idx="20" hasCustomPrompt="1"/>
          </p:nvPr>
        </p:nvSpPr>
        <p:spPr>
          <a:xfrm>
            <a:off x="16765155" y="7746300"/>
            <a:ext cx="2469500" cy="3211214"/>
          </a:xfrm>
          <a:custGeom>
            <a:avLst/>
            <a:gdLst>
              <a:gd name="connsiteX0" fmla="*/ 0 w 1497612"/>
              <a:gd name="connsiteY0" fmla="*/ 1 h 1947283"/>
              <a:gd name="connsiteX1" fmla="*/ 133876 w 1497612"/>
              <a:gd name="connsiteY1" fmla="*/ 1 h 1947283"/>
              <a:gd name="connsiteX2" fmla="*/ 542054 w 1497612"/>
              <a:gd name="connsiteY2" fmla="*/ 1262003 h 1947283"/>
              <a:gd name="connsiteX3" fmla="*/ 763698 w 1497612"/>
              <a:gd name="connsiteY3" fmla="*/ 1947283 h 1947283"/>
              <a:gd name="connsiteX4" fmla="*/ 626777 w 1497612"/>
              <a:gd name="connsiteY4" fmla="*/ 1947283 h 1947283"/>
              <a:gd name="connsiteX5" fmla="*/ 406204 w 1497612"/>
              <a:gd name="connsiteY5" fmla="*/ 1262004 h 1947283"/>
              <a:gd name="connsiteX6" fmla="*/ 733914 w 1497612"/>
              <a:gd name="connsiteY6" fmla="*/ 0 h 1947283"/>
              <a:gd name="connsiteX7" fmla="*/ 867789 w 1497612"/>
              <a:gd name="connsiteY7" fmla="*/ 0 h 1947283"/>
              <a:gd name="connsiteX8" fmla="*/ 988168 w 1497612"/>
              <a:gd name="connsiteY8" fmla="*/ 372187 h 1947283"/>
              <a:gd name="connsiteX9" fmla="*/ 1497612 w 1497612"/>
              <a:gd name="connsiteY9" fmla="*/ 1947283 h 1947283"/>
              <a:gd name="connsiteX10" fmla="*/ 1360692 w 1497612"/>
              <a:gd name="connsiteY10" fmla="*/ 1947283 h 1947283"/>
              <a:gd name="connsiteX11" fmla="*/ 988168 w 1497612"/>
              <a:gd name="connsiteY11" fmla="*/ 789920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12" h="1947283">
                <a:moveTo>
                  <a:pt x="0" y="1"/>
                </a:moveTo>
                <a:lnTo>
                  <a:pt x="133876" y="1"/>
                </a:lnTo>
                <a:lnTo>
                  <a:pt x="542054" y="1262003"/>
                </a:lnTo>
                <a:lnTo>
                  <a:pt x="763698" y="1947283"/>
                </a:lnTo>
                <a:lnTo>
                  <a:pt x="626777" y="1947283"/>
                </a:lnTo>
                <a:lnTo>
                  <a:pt x="406204" y="1262004"/>
                </a:lnTo>
                <a:close/>
                <a:moveTo>
                  <a:pt x="733914" y="0"/>
                </a:moveTo>
                <a:lnTo>
                  <a:pt x="867789" y="0"/>
                </a:lnTo>
                <a:lnTo>
                  <a:pt x="988168" y="372187"/>
                </a:lnTo>
                <a:lnTo>
                  <a:pt x="1497612" y="1947283"/>
                </a:lnTo>
                <a:lnTo>
                  <a:pt x="1360692" y="1947283"/>
                </a:lnTo>
                <a:lnTo>
                  <a:pt x="988168" y="789920"/>
                </a:lnTo>
                <a:close/>
              </a:path>
            </a:pathLst>
          </a:custGeom>
          <a:solidFill>
            <a:srgbClr val="FB7A5C"/>
          </a:solidFill>
        </p:spPr>
        <p:txBody>
          <a:bodyPr wrap="square">
            <a:noAutofit/>
          </a:bodyPr>
          <a:lstStyle>
            <a:lvl1pPr marL="0" indent="0">
              <a:lnSpc>
                <a:spcPct val="100000"/>
              </a:lnSpc>
              <a:spcBef>
                <a:spcPts val="0"/>
              </a:spcBef>
              <a:spcAft>
                <a:spcPts val="0"/>
              </a:spcAft>
              <a:buNone/>
              <a:defRPr sz="1649">
                <a:noFill/>
                <a:latin typeface="+mn-lt"/>
              </a:defRPr>
            </a:lvl1pPr>
            <a:lvl2pPr marL="0" indent="0">
              <a:lnSpc>
                <a:spcPct val="100000"/>
              </a:lnSpc>
              <a:spcBef>
                <a:spcPts val="0"/>
              </a:spcBef>
              <a:spcAft>
                <a:spcPts val="0"/>
              </a:spcAft>
              <a:buNone/>
              <a:defRPr sz="1649">
                <a:noFill/>
                <a:latin typeface="+mn-lt"/>
              </a:defRPr>
            </a:lvl2pPr>
            <a:lvl3pPr marL="0" indent="0">
              <a:lnSpc>
                <a:spcPct val="100000"/>
              </a:lnSpc>
              <a:spcBef>
                <a:spcPts val="0"/>
              </a:spcBef>
              <a:spcAft>
                <a:spcPts val="0"/>
              </a:spcAft>
              <a:buNone/>
              <a:defRPr sz="1649">
                <a:noFill/>
                <a:latin typeface="+mn-lt"/>
              </a:defRPr>
            </a:lvl3pPr>
            <a:lvl4pPr marL="0" indent="0">
              <a:lnSpc>
                <a:spcPct val="100000"/>
              </a:lnSpc>
              <a:spcBef>
                <a:spcPts val="0"/>
              </a:spcBef>
              <a:spcAft>
                <a:spcPts val="0"/>
              </a:spcAft>
              <a:buNone/>
              <a:defRPr sz="1649">
                <a:noFill/>
                <a:latin typeface="+mn-lt"/>
              </a:defRPr>
            </a:lvl4pPr>
            <a:lvl5pPr marL="0" indent="0">
              <a:lnSpc>
                <a:spcPct val="100000"/>
              </a:lnSpc>
              <a:spcBef>
                <a:spcPts val="0"/>
              </a:spcBef>
              <a:spcAft>
                <a:spcPts val="0"/>
              </a:spcAft>
              <a:buNone/>
              <a:defRPr sz="1649">
                <a:noFill/>
                <a:latin typeface="+mn-lt"/>
              </a:defRPr>
            </a:lvl5pPr>
            <a:lvl6pPr marL="0" indent="0">
              <a:lnSpc>
                <a:spcPct val="100000"/>
              </a:lnSpc>
              <a:spcBef>
                <a:spcPts val="0"/>
              </a:spcBef>
              <a:spcAft>
                <a:spcPts val="0"/>
              </a:spcAft>
              <a:buNone/>
              <a:defRPr sz="1649">
                <a:noFill/>
                <a:latin typeface="+mn-lt"/>
              </a:defRPr>
            </a:lvl6pPr>
            <a:lvl7pPr marL="0" indent="0">
              <a:lnSpc>
                <a:spcPct val="100000"/>
              </a:lnSpc>
              <a:spcBef>
                <a:spcPts val="0"/>
              </a:spcBef>
              <a:spcAft>
                <a:spcPts val="0"/>
              </a:spcAft>
              <a:buNone/>
              <a:defRPr sz="1649" b="0">
                <a:noFill/>
                <a:latin typeface="+mn-lt"/>
              </a:defRPr>
            </a:lvl7pPr>
            <a:lvl8pPr marL="0" indent="0">
              <a:lnSpc>
                <a:spcPct val="100000"/>
              </a:lnSpc>
              <a:spcBef>
                <a:spcPts val="0"/>
              </a:spcBef>
              <a:spcAft>
                <a:spcPts val="0"/>
              </a:spcAft>
              <a:buNone/>
              <a:defRPr sz="1649">
                <a:noFill/>
                <a:latin typeface="+mn-lt"/>
              </a:defRPr>
            </a:lvl8pPr>
            <a:lvl9pPr marL="0" indent="0">
              <a:lnSpc>
                <a:spcPct val="100000"/>
              </a:lnSpc>
              <a:spcBef>
                <a:spcPts val="0"/>
              </a:spcBef>
              <a:spcAft>
                <a:spcPts val="0"/>
              </a:spcAft>
              <a:buNone/>
              <a:defRPr sz="1649">
                <a:noFill/>
                <a:latin typeface="+mn-lt"/>
              </a:defRPr>
            </a:lvl9pPr>
          </a:lstStyle>
          <a:p>
            <a:pPr lvl="0"/>
            <a:r>
              <a:rPr lang="da-DK" dirty="0"/>
              <a:t>.</a:t>
            </a:r>
          </a:p>
        </p:txBody>
      </p:sp>
      <p:sp>
        <p:nvSpPr>
          <p:cNvPr id="6" name="TextBox 1">
            <a:extLst>
              <a:ext uri="{FF2B5EF4-FFF2-40B4-BE49-F238E27FC236}">
                <a16:creationId xmlns:a16="http://schemas.microsoft.com/office/drawing/2014/main" id="{65A8188C-11F0-CD4C-0611-D4AE140468F8}"/>
              </a:ext>
            </a:extLst>
          </p:cNvPr>
          <p:cNvSpPr txBox="1"/>
          <p:nvPr userDrawn="1"/>
        </p:nvSpPr>
        <p:spPr>
          <a:xfrm>
            <a:off x="0" y="-421478"/>
            <a:ext cx="20104100" cy="304571"/>
          </a:xfrm>
          <a:prstGeom prst="rect">
            <a:avLst/>
          </a:prstGeom>
          <a:noFill/>
        </p:spPr>
        <p:txBody>
          <a:bodyPr wrap="square" lIns="0" tIns="0" rIns="0" bIns="0" rtlCol="0">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da-DK" sz="1979" noProof="0" dirty="0"/>
              <a:t>Skift farve på Makro grafikker: Klik på Makro grafikkerne, klik på Fyldfarve til figur, vælg farve fra Brugerdefinerede farvers anden række. Samme farve på begge grafikker.</a:t>
            </a:r>
          </a:p>
        </p:txBody>
      </p:sp>
      <p:pic>
        <p:nvPicPr>
          <p:cNvPr id="4" name="Logo" descr="#Decrorative">
            <a:extLst>
              <a:ext uri="{FF2B5EF4-FFF2-40B4-BE49-F238E27FC236}">
                <a16:creationId xmlns:a16="http://schemas.microsoft.com/office/drawing/2014/main" id="{BBD24E9C-F13A-7E45-FBDE-18DBA8925663}"/>
              </a:ext>
            </a:extLst>
          </p:cNvPr>
          <p:cNvPicPr/>
          <p:nvPr userDrawn="1"/>
        </p:nvPicPr>
        <p:blipFill>
          <a:blip r:embed="rId2">
            <a:extLst>
              <a:ext uri="{28A0092B-C50C-407E-A947-70E740481C1C}">
                <a14:useLocalDpi xmlns:a14="http://schemas.microsoft.com/office/drawing/2010/main" val="0"/>
              </a:ext>
            </a:extLst>
          </a:blip>
          <a:srcRect/>
          <a:stretch/>
        </p:blipFill>
        <p:spPr>
          <a:xfrm>
            <a:off x="833881" y="343022"/>
            <a:ext cx="3955599" cy="625360"/>
          </a:xfrm>
          <a:prstGeom prst="rect">
            <a:avLst/>
          </a:prstGeom>
        </p:spPr>
      </p:pic>
    </p:spTree>
    <p:extLst>
      <p:ext uri="{BB962C8B-B14F-4D97-AF65-F5344CB8AC3E}">
        <p14:creationId xmlns:p14="http://schemas.microsoft.com/office/powerpoint/2010/main" val="220335725"/>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3753">
          <p15:clr>
            <a:srgbClr val="A4A3A4"/>
          </p15:clr>
        </p15:guide>
        <p15:guide id="3" pos="7023">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34" Type="http://schemas.openxmlformats.org/officeDocument/2006/relationships/slideLayout" Target="../slideLayouts/slideLayout41.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theme" Target="../theme/theme2.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5205" y="452375"/>
            <a:ext cx="1809369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1005205" y="2601151"/>
            <a:ext cx="1809369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9/4/2025</a:t>
            </a:fld>
            <a:endParaRPr lang="en-US"/>
          </a:p>
        </p:txBody>
      </p:sp>
      <p:sp>
        <p:nvSpPr>
          <p:cNvPr id="6" name="Holder 6"/>
          <p:cNvSpPr>
            <a:spLocks noGrp="1"/>
          </p:cNvSpPr>
          <p:nvPr>
            <p:ph type="sldNum" sz="quarter" idx="7"/>
          </p:nvPr>
        </p:nvSpPr>
        <p:spPr>
          <a:xfrm>
            <a:off x="14474954" y="10517696"/>
            <a:ext cx="4623943"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01" r:id="rId6"/>
    <p:sldLayoutId id="2147483702" r:id="rId7"/>
  </p:sldLayoutIdLst>
  <p:txStyles>
    <p:titleStyle>
      <a:lvl1pPr>
        <a:defRPr>
          <a:latin typeface="+mj-lt"/>
          <a:ea typeface="+mj-ea"/>
          <a:cs typeface="+mj-cs"/>
        </a:defRPr>
      </a:lvl1pPr>
    </p:titleStyle>
    <p:bodyStyle>
      <a:lvl1pPr marL="0">
        <a:defRPr>
          <a:latin typeface="+mn-lt"/>
          <a:ea typeface="+mn-ea"/>
          <a:cs typeface="+mn-cs"/>
        </a:defRPr>
      </a:lvl1pPr>
      <a:lvl2pPr marL="457169">
        <a:defRPr>
          <a:latin typeface="+mn-lt"/>
          <a:ea typeface="+mn-ea"/>
          <a:cs typeface="+mn-cs"/>
        </a:defRPr>
      </a:lvl2pPr>
      <a:lvl3pPr marL="914340">
        <a:defRPr>
          <a:latin typeface="+mn-lt"/>
          <a:ea typeface="+mn-ea"/>
          <a:cs typeface="+mn-cs"/>
        </a:defRPr>
      </a:lvl3pPr>
      <a:lvl4pPr marL="1371510">
        <a:defRPr>
          <a:latin typeface="+mn-lt"/>
          <a:ea typeface="+mn-ea"/>
          <a:cs typeface="+mn-cs"/>
        </a:defRPr>
      </a:lvl4pPr>
      <a:lvl5pPr marL="1828681">
        <a:defRPr>
          <a:latin typeface="+mn-lt"/>
          <a:ea typeface="+mn-ea"/>
          <a:cs typeface="+mn-cs"/>
        </a:defRPr>
      </a:lvl5pPr>
      <a:lvl6pPr marL="2285850">
        <a:defRPr>
          <a:latin typeface="+mn-lt"/>
          <a:ea typeface="+mn-ea"/>
          <a:cs typeface="+mn-cs"/>
        </a:defRPr>
      </a:lvl6pPr>
      <a:lvl7pPr marL="2743021">
        <a:defRPr>
          <a:latin typeface="+mn-lt"/>
          <a:ea typeface="+mn-ea"/>
          <a:cs typeface="+mn-cs"/>
        </a:defRPr>
      </a:lvl7pPr>
      <a:lvl8pPr marL="3200191">
        <a:defRPr>
          <a:latin typeface="+mn-lt"/>
          <a:ea typeface="+mn-ea"/>
          <a:cs typeface="+mn-cs"/>
        </a:defRPr>
      </a:lvl8pPr>
      <a:lvl9pPr marL="3657362">
        <a:defRPr>
          <a:latin typeface="+mn-lt"/>
          <a:ea typeface="+mn-ea"/>
          <a:cs typeface="+mn-cs"/>
        </a:defRPr>
      </a:lvl9pPr>
    </p:bodyStyle>
    <p:otherStyle>
      <a:lvl1pPr marL="0">
        <a:defRPr>
          <a:latin typeface="+mn-lt"/>
          <a:ea typeface="+mn-ea"/>
          <a:cs typeface="+mn-cs"/>
        </a:defRPr>
      </a:lvl1pPr>
      <a:lvl2pPr marL="457169">
        <a:defRPr>
          <a:latin typeface="+mn-lt"/>
          <a:ea typeface="+mn-ea"/>
          <a:cs typeface="+mn-cs"/>
        </a:defRPr>
      </a:lvl2pPr>
      <a:lvl3pPr marL="914340">
        <a:defRPr>
          <a:latin typeface="+mn-lt"/>
          <a:ea typeface="+mn-ea"/>
          <a:cs typeface="+mn-cs"/>
        </a:defRPr>
      </a:lvl3pPr>
      <a:lvl4pPr marL="1371510">
        <a:defRPr>
          <a:latin typeface="+mn-lt"/>
          <a:ea typeface="+mn-ea"/>
          <a:cs typeface="+mn-cs"/>
        </a:defRPr>
      </a:lvl4pPr>
      <a:lvl5pPr marL="1828681">
        <a:defRPr>
          <a:latin typeface="+mn-lt"/>
          <a:ea typeface="+mn-ea"/>
          <a:cs typeface="+mn-cs"/>
        </a:defRPr>
      </a:lvl5pPr>
      <a:lvl6pPr marL="2285850">
        <a:defRPr>
          <a:latin typeface="+mn-lt"/>
          <a:ea typeface="+mn-ea"/>
          <a:cs typeface="+mn-cs"/>
        </a:defRPr>
      </a:lvl6pPr>
      <a:lvl7pPr marL="2743021">
        <a:defRPr>
          <a:latin typeface="+mn-lt"/>
          <a:ea typeface="+mn-ea"/>
          <a:cs typeface="+mn-cs"/>
        </a:defRPr>
      </a:lvl7pPr>
      <a:lvl8pPr marL="3200191">
        <a:defRPr>
          <a:latin typeface="+mn-lt"/>
          <a:ea typeface="+mn-ea"/>
          <a:cs typeface="+mn-cs"/>
        </a:defRPr>
      </a:lvl8pPr>
      <a:lvl9pPr marL="3657362">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Baggrund">
            <a:extLst>
              <a:ext uri="{FF2B5EF4-FFF2-40B4-BE49-F238E27FC236}">
                <a16:creationId xmlns:a16="http://schemas.microsoft.com/office/drawing/2014/main" id="{038F5932-4DDF-A787-C9B1-F551B530C07A}"/>
              </a:ext>
            </a:extLst>
          </p:cNvPr>
          <p:cNvSpPr/>
          <p:nvPr userDrawn="1"/>
        </p:nvSpPr>
        <p:spPr>
          <a:xfrm>
            <a:off x="0" y="0"/>
            <a:ext cx="20106079" cy="113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98" noProof="0" dirty="0" err="1"/>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890437" y="1484167"/>
            <a:ext cx="18325204" cy="1365433"/>
          </a:xfrm>
          <a:prstGeom prst="rect">
            <a:avLst/>
          </a:prstGeom>
        </p:spPr>
        <p:txBody>
          <a:bodyPr vert="horz" lIns="0" tIns="0" rIns="0" bIns="0" rtlCol="0" anchor="t" anchorCtr="0">
            <a:noAutofit/>
          </a:bodyPr>
          <a:lstStyle/>
          <a:p>
            <a:r>
              <a:rPr lang="da-DK" dirty="0"/>
              <a:t>Klik for at tilføje titel</a:t>
            </a:r>
          </a:p>
        </p:txBody>
      </p:sp>
      <p:sp>
        <p:nvSpPr>
          <p:cNvPr id="3" name="Text Placeholder 2"/>
          <p:cNvSpPr>
            <a:spLocks noGrp="1"/>
          </p:cNvSpPr>
          <p:nvPr>
            <p:ph type="body" idx="1"/>
          </p:nvPr>
        </p:nvSpPr>
        <p:spPr>
          <a:xfrm>
            <a:off x="890437" y="3146433"/>
            <a:ext cx="18325204" cy="6963710"/>
          </a:xfrm>
          <a:prstGeom prst="rect">
            <a:avLst/>
          </a:prstGeom>
        </p:spPr>
        <p:txBody>
          <a:bodyPr vert="horz" lIns="0" tIns="0" rIns="0" bIns="0" rtlCol="0">
            <a:noAutofit/>
          </a:bodyPr>
          <a:lstStyle/>
          <a:p>
            <a:pPr lvl="0"/>
            <a:r>
              <a:rPr lang="da-DK" noProof="0" dirty="0"/>
              <a:t>Niveau 1                                                                                                                                                                                                  Klik ENTER og derefter TAB for at se næste tekstformat                                                                                                                     Klik SHIFT+TAB for at se foregående tekstformat</a:t>
            </a:r>
          </a:p>
          <a:p>
            <a:pPr lvl="1"/>
            <a:r>
              <a:rPr lang="da-DK" noProof="0" dirty="0"/>
              <a:t>Niveau 2</a:t>
            </a:r>
          </a:p>
          <a:p>
            <a:pPr lvl="2"/>
            <a:r>
              <a:rPr lang="da-DK" noProof="0" dirty="0"/>
              <a:t>Niveau 3</a:t>
            </a:r>
          </a:p>
          <a:p>
            <a:pPr lvl="3"/>
            <a:r>
              <a:rPr lang="da-DK" noProof="0" dirty="0"/>
              <a:t>Niveau 4, Overskrift</a:t>
            </a:r>
          </a:p>
          <a:p>
            <a:pPr lvl="4"/>
            <a:r>
              <a:rPr lang="da-DK" noProof="0" dirty="0"/>
              <a:t>Niveau 5, Brødtekst</a:t>
            </a:r>
          </a:p>
          <a:p>
            <a:pPr lvl="5"/>
            <a:r>
              <a:rPr lang="da-DK" noProof="0" dirty="0"/>
              <a:t>Niveau 6</a:t>
            </a:r>
          </a:p>
          <a:p>
            <a:pPr lvl="6"/>
            <a:r>
              <a:rPr lang="da-DK" noProof="0" dirty="0"/>
              <a:t>Niveau 7, lille overskrift</a:t>
            </a:r>
          </a:p>
          <a:p>
            <a:pPr lvl="7"/>
            <a:r>
              <a:rPr lang="da-DK" noProof="0" dirty="0"/>
              <a:t>Niveau 8, lille brødtekst</a:t>
            </a:r>
          </a:p>
          <a:p>
            <a:pPr lvl="8"/>
            <a:r>
              <a:rPr lang="da-DK" noProof="0" dirty="0"/>
              <a:t>Niveau 9, Infografik</a:t>
            </a:r>
          </a:p>
        </p:txBody>
      </p:sp>
      <p:sp>
        <p:nvSpPr>
          <p:cNvPr id="6" name="Slide Number Placeholder 5"/>
          <p:cNvSpPr>
            <a:spLocks noGrp="1"/>
          </p:cNvSpPr>
          <p:nvPr>
            <p:ph type="sldNum" sz="quarter" idx="4"/>
          </p:nvPr>
        </p:nvSpPr>
        <p:spPr>
          <a:xfrm>
            <a:off x="890436" y="10418850"/>
            <a:ext cx="498645" cy="296833"/>
          </a:xfrm>
          <a:prstGeom prst="rect">
            <a:avLst/>
          </a:prstGeom>
        </p:spPr>
        <p:txBody>
          <a:bodyPr vert="horz" lIns="0" tIns="0" rIns="0" bIns="0" rtlCol="0" anchor="t" anchorCtr="0"/>
          <a:lstStyle>
            <a:lvl1pPr algn="l">
              <a:defRPr sz="1319">
                <a:solidFill>
                  <a:schemeClr val="accent1"/>
                </a:solidFill>
              </a:defRPr>
            </a:lvl1pPr>
          </a:lstStyle>
          <a:p>
            <a:fld id="{24C8C45C-947F-4981-8B3F-4F32E973C901}" type="slidenum">
              <a:rPr lang="da-DK" smtClean="0"/>
              <a:pPr/>
              <a:t>‹nr.›</a:t>
            </a:fld>
            <a:endParaRPr lang="da-DK" dirty="0"/>
          </a:p>
        </p:txBody>
      </p:sp>
      <p:sp>
        <p:nvSpPr>
          <p:cNvPr id="2" name="Date Placeholder 1">
            <a:extLst>
              <a:ext uri="{FF2B5EF4-FFF2-40B4-BE49-F238E27FC236}">
                <a16:creationId xmlns:a16="http://schemas.microsoft.com/office/drawing/2014/main" id="{6DAF2562-DFA4-49A4-9C2A-FBAD02376BBC}"/>
              </a:ext>
            </a:extLst>
          </p:cNvPr>
          <p:cNvSpPr>
            <a:spLocks noGrp="1"/>
          </p:cNvSpPr>
          <p:nvPr>
            <p:ph type="dt" sz="half" idx="2"/>
          </p:nvPr>
        </p:nvSpPr>
        <p:spPr>
          <a:xfrm>
            <a:off x="1668086" y="10418850"/>
            <a:ext cx="2030198" cy="296833"/>
          </a:xfrm>
          <a:prstGeom prst="rect">
            <a:avLst/>
          </a:prstGeom>
        </p:spPr>
        <p:txBody>
          <a:bodyPr vert="horz" lIns="0" tIns="0" rIns="0" bIns="0" rtlCol="0" anchor="t" anchorCtr="0"/>
          <a:lstStyle>
            <a:lvl1pPr algn="l">
              <a:defRPr sz="1319">
                <a:solidFill>
                  <a:schemeClr val="accent1"/>
                </a:solidFill>
              </a:defRPr>
            </a:lvl1pPr>
          </a:lstStyle>
          <a:p>
            <a:fld id="{A2446D3D-F608-46B7-8E05-81FCF9BDF507}" type="datetime2">
              <a:rPr lang="da-DK" smtClean="0"/>
              <a:t>4. september 2025</a:t>
            </a:fld>
            <a:endParaRPr lang="da-DK" dirty="0"/>
          </a:p>
        </p:txBody>
      </p:sp>
      <p:sp>
        <p:nvSpPr>
          <p:cNvPr id="8" name="Footer Placeholder 7">
            <a:extLst>
              <a:ext uri="{FF2B5EF4-FFF2-40B4-BE49-F238E27FC236}">
                <a16:creationId xmlns:a16="http://schemas.microsoft.com/office/drawing/2014/main" id="{3D397FDF-4480-4092-8EF3-23AF214F4831}"/>
              </a:ext>
            </a:extLst>
          </p:cNvPr>
          <p:cNvSpPr>
            <a:spLocks noGrp="1"/>
          </p:cNvSpPr>
          <p:nvPr>
            <p:ph type="ftr" sz="quarter" idx="3"/>
          </p:nvPr>
        </p:nvSpPr>
        <p:spPr>
          <a:xfrm>
            <a:off x="11750953" y="10418850"/>
            <a:ext cx="7464688" cy="296833"/>
          </a:xfrm>
          <a:prstGeom prst="rect">
            <a:avLst/>
          </a:prstGeom>
        </p:spPr>
        <p:txBody>
          <a:bodyPr vert="horz" lIns="0" tIns="0" rIns="0" bIns="0" rtlCol="0" anchor="t" anchorCtr="0"/>
          <a:lstStyle>
            <a:lvl1pPr algn="r">
              <a:defRPr sz="1319">
                <a:solidFill>
                  <a:schemeClr val="accent1"/>
                </a:solidFill>
              </a:defRPr>
            </a:lvl1pPr>
          </a:lstStyle>
          <a:p>
            <a:r>
              <a:rPr lang="da-DK" dirty="0"/>
              <a:t>Digitaliseringsstyrelsen</a:t>
            </a:r>
          </a:p>
        </p:txBody>
      </p:sp>
    </p:spTree>
    <p:extLst>
      <p:ext uri="{BB962C8B-B14F-4D97-AF65-F5344CB8AC3E}">
        <p14:creationId xmlns:p14="http://schemas.microsoft.com/office/powerpoint/2010/main" val="151074736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Lst>
  <p:hf hdr="0"/>
  <p:txStyles>
    <p:titleStyle>
      <a:lvl1pPr algn="l" defTabSz="1507846" rtl="0" eaLnBrk="1" latinLnBrk="0" hangingPunct="1">
        <a:lnSpc>
          <a:spcPct val="83000"/>
        </a:lnSpc>
        <a:spcBef>
          <a:spcPct val="0"/>
        </a:spcBef>
        <a:buNone/>
        <a:defRPr sz="5277" kern="1200">
          <a:solidFill>
            <a:schemeClr val="accent1"/>
          </a:solidFill>
          <a:latin typeface="+mj-lt"/>
          <a:ea typeface="+mj-ea"/>
          <a:cs typeface="+mj-cs"/>
        </a:defRPr>
      </a:lvl1pPr>
    </p:titleStyle>
    <p:bodyStyle>
      <a:lvl1pPr marL="296820" indent="-296820" algn="l" defTabSz="1507846" rtl="0" eaLnBrk="1" latinLnBrk="0" hangingPunct="1">
        <a:lnSpc>
          <a:spcPct val="100000"/>
        </a:lnSpc>
        <a:spcBef>
          <a:spcPts val="0"/>
        </a:spcBef>
        <a:spcAft>
          <a:spcPts val="1979"/>
        </a:spcAft>
        <a:buFont typeface="Arial" panose="020B0604020202020204" pitchFamily="34" charset="0"/>
        <a:buChar char="•"/>
        <a:defRPr sz="2638" kern="1200">
          <a:solidFill>
            <a:schemeClr val="accent1"/>
          </a:solidFill>
          <a:latin typeface="+mn-lt"/>
          <a:ea typeface="+mn-ea"/>
          <a:cs typeface="+mn-cs"/>
        </a:defRPr>
      </a:lvl1pPr>
      <a:lvl2pPr marL="593640" indent="-296820" algn="l" defTabSz="1507846" rtl="0" eaLnBrk="1" latinLnBrk="0" hangingPunct="1">
        <a:lnSpc>
          <a:spcPct val="100000"/>
        </a:lnSpc>
        <a:spcBef>
          <a:spcPts val="0"/>
        </a:spcBef>
        <a:spcAft>
          <a:spcPts val="1979"/>
        </a:spcAft>
        <a:buFont typeface="Arial" panose="020B0604020202020204" pitchFamily="34" charset="0"/>
        <a:buChar char="•"/>
        <a:defRPr sz="2638" kern="1200">
          <a:solidFill>
            <a:schemeClr val="accent1"/>
          </a:solidFill>
          <a:latin typeface="+mn-lt"/>
          <a:ea typeface="+mn-ea"/>
          <a:cs typeface="+mn-cs"/>
        </a:defRPr>
      </a:lvl2pPr>
      <a:lvl3pPr marL="890460" indent="-296820" algn="l" defTabSz="1507846" rtl="0" eaLnBrk="1" latinLnBrk="0" hangingPunct="1">
        <a:lnSpc>
          <a:spcPct val="100000"/>
        </a:lnSpc>
        <a:spcBef>
          <a:spcPts val="0"/>
        </a:spcBef>
        <a:spcAft>
          <a:spcPts val="1979"/>
        </a:spcAft>
        <a:buFont typeface="Arial" panose="020B0604020202020204" pitchFamily="34" charset="0"/>
        <a:buChar char="•"/>
        <a:defRPr sz="2638" kern="1200">
          <a:solidFill>
            <a:schemeClr val="accent1"/>
          </a:solidFill>
          <a:latin typeface="+mn-lt"/>
          <a:ea typeface="+mn-ea"/>
          <a:cs typeface="+mn-cs"/>
        </a:defRPr>
      </a:lvl3pPr>
      <a:lvl4pPr marL="0" indent="0" algn="l" defTabSz="1507846" rtl="0" eaLnBrk="1" latinLnBrk="0" hangingPunct="1">
        <a:lnSpc>
          <a:spcPct val="100000"/>
        </a:lnSpc>
        <a:spcBef>
          <a:spcPts val="989"/>
        </a:spcBef>
        <a:spcAft>
          <a:spcPts val="989"/>
        </a:spcAft>
        <a:buFont typeface="Arial" panose="020B0604020202020204" pitchFamily="34" charset="0"/>
        <a:buChar char="​"/>
        <a:defRPr sz="2638" b="0" kern="1200">
          <a:solidFill>
            <a:schemeClr val="accent1"/>
          </a:solidFill>
          <a:latin typeface="Franklin Gothic Medium" panose="020B0603020102020204" pitchFamily="34" charset="0"/>
          <a:ea typeface="+mn-ea"/>
          <a:cs typeface="+mn-cs"/>
        </a:defRPr>
      </a:lvl4pPr>
      <a:lvl5pPr marL="0" indent="0" algn="l" defTabSz="1507846" rtl="0" eaLnBrk="1" latinLnBrk="0" hangingPunct="1">
        <a:lnSpc>
          <a:spcPct val="100000"/>
        </a:lnSpc>
        <a:spcBef>
          <a:spcPts val="0"/>
        </a:spcBef>
        <a:spcAft>
          <a:spcPts val="1979"/>
        </a:spcAft>
        <a:buFont typeface="Arial" panose="020B0604020202020204" pitchFamily="34" charset="0"/>
        <a:buChar char="​"/>
        <a:tabLst/>
        <a:defRPr sz="2638" kern="1200">
          <a:solidFill>
            <a:schemeClr val="accent1"/>
          </a:solidFill>
          <a:latin typeface="+mn-lt"/>
          <a:ea typeface="+mn-ea"/>
          <a:cs typeface="+mn-cs"/>
        </a:defRPr>
      </a:lvl5pPr>
      <a:lvl6pPr marL="148410" indent="-148410" algn="l" defTabSz="1507846" rtl="0" eaLnBrk="1" latinLnBrk="0" hangingPunct="1">
        <a:lnSpc>
          <a:spcPct val="100000"/>
        </a:lnSpc>
        <a:spcBef>
          <a:spcPts val="0"/>
        </a:spcBef>
        <a:spcAft>
          <a:spcPts val="989"/>
        </a:spcAft>
        <a:buFont typeface="Arial" panose="020B0604020202020204" pitchFamily="34" charset="0"/>
        <a:buChar char="•"/>
        <a:defRPr sz="1649" kern="1200">
          <a:solidFill>
            <a:schemeClr val="accent1"/>
          </a:solidFill>
          <a:latin typeface="+mn-lt"/>
          <a:ea typeface="+mn-ea"/>
          <a:cs typeface="+mn-cs"/>
        </a:defRPr>
      </a:lvl6pPr>
      <a:lvl7pPr marL="0" indent="0" algn="l" defTabSz="1507846" rtl="0" eaLnBrk="1" latinLnBrk="0" hangingPunct="1">
        <a:lnSpc>
          <a:spcPct val="100000"/>
        </a:lnSpc>
        <a:spcBef>
          <a:spcPts val="989"/>
        </a:spcBef>
        <a:spcAft>
          <a:spcPts val="989"/>
        </a:spcAft>
        <a:buFont typeface="Arial" panose="020B0604020202020204" pitchFamily="34" charset="0"/>
        <a:buChar char="​"/>
        <a:defRPr sz="1649" b="0" kern="1200" baseline="0">
          <a:solidFill>
            <a:schemeClr val="accent1"/>
          </a:solidFill>
          <a:latin typeface="Franklin Gothic Medium" panose="020B0603020102020204" pitchFamily="34" charset="0"/>
          <a:ea typeface="+mn-ea"/>
          <a:cs typeface="+mn-cs"/>
        </a:defRPr>
      </a:lvl7pPr>
      <a:lvl8pPr marL="0" indent="0" algn="l" defTabSz="1507846" rtl="0" eaLnBrk="1" latinLnBrk="0" hangingPunct="1">
        <a:lnSpc>
          <a:spcPct val="100000"/>
        </a:lnSpc>
        <a:spcBef>
          <a:spcPts val="0"/>
        </a:spcBef>
        <a:spcAft>
          <a:spcPts val="989"/>
        </a:spcAft>
        <a:buFont typeface="Arial" panose="020B0604020202020204" pitchFamily="34" charset="0"/>
        <a:buChar char="​"/>
        <a:defRPr sz="1649" kern="1200">
          <a:solidFill>
            <a:schemeClr val="accent1"/>
          </a:solidFill>
          <a:latin typeface="+mn-lt"/>
          <a:ea typeface="+mn-ea"/>
          <a:cs typeface="+mn-cs"/>
        </a:defRPr>
      </a:lvl8pPr>
      <a:lvl9pPr marL="0" indent="0" algn="l" defTabSz="1507846" rtl="0" eaLnBrk="1" latinLnBrk="0" hangingPunct="1">
        <a:lnSpc>
          <a:spcPct val="83000"/>
        </a:lnSpc>
        <a:spcBef>
          <a:spcPts val="1979"/>
        </a:spcBef>
        <a:spcAft>
          <a:spcPts val="0"/>
        </a:spcAft>
        <a:buFont typeface="Arial" panose="020B0604020202020204" pitchFamily="34" charset="0"/>
        <a:buChar char="​"/>
        <a:defRPr sz="9894" kern="1200" baseline="0">
          <a:solidFill>
            <a:schemeClr val="accent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p15:clr>
            <a:srgbClr val="A4A4A4"/>
          </p15:clr>
        </p15:guide>
        <p15:guide id="2" pos="819">
          <p15:clr>
            <a:srgbClr val="A4A4A4"/>
          </p15:clr>
        </p15:guide>
        <p15:guide id="3" orient="horz" pos="226">
          <p15:clr>
            <a:srgbClr val="A4A4A4"/>
          </p15:clr>
        </p15:guide>
        <p15:guide id="4" orient="horz" pos="4093">
          <p15:clr>
            <a:srgbClr val="A4A4A4"/>
          </p15:clr>
        </p15:guide>
        <p15:guide id="5" pos="932">
          <p15:clr>
            <a:srgbClr val="A4A4A4"/>
          </p15:clr>
        </p15:guide>
        <p15:guide id="6" pos="1412">
          <p15:clr>
            <a:srgbClr val="A4A4A4"/>
          </p15:clr>
        </p15:guide>
        <p15:guide id="7" pos="1525">
          <p15:clr>
            <a:srgbClr val="A4A4A4"/>
          </p15:clr>
        </p15:guide>
        <p15:guide id="8" pos="2005">
          <p15:clr>
            <a:srgbClr val="A4A4A4"/>
          </p15:clr>
        </p15:guide>
        <p15:guide id="9" pos="2118">
          <p15:clr>
            <a:srgbClr val="A4A4A4"/>
          </p15:clr>
        </p15:guide>
        <p15:guide id="10" pos="2597">
          <p15:clr>
            <a:srgbClr val="A4A4A4"/>
          </p15:clr>
        </p15:guide>
        <p15:guide id="11" pos="2711">
          <p15:clr>
            <a:srgbClr val="A4A4A4"/>
          </p15:clr>
        </p15:guide>
        <p15:guide id="12" pos="3190">
          <p15:clr>
            <a:srgbClr val="A4A4A4"/>
          </p15:clr>
        </p15:guide>
        <p15:guide id="13" pos="3303">
          <p15:clr>
            <a:srgbClr val="A4A4A4"/>
          </p15:clr>
        </p15:guide>
        <p15:guide id="14" pos="3783">
          <p15:clr>
            <a:srgbClr val="A4A4A4"/>
          </p15:clr>
        </p15:guide>
        <p15:guide id="15" pos="3896">
          <p15:clr>
            <a:srgbClr val="A4A4A4"/>
          </p15:clr>
        </p15:guide>
        <p15:guide id="16" pos="4376">
          <p15:clr>
            <a:srgbClr val="A4A4A4"/>
          </p15:clr>
        </p15:guide>
        <p15:guide id="17" pos="4489">
          <p15:clr>
            <a:srgbClr val="A4A4A4"/>
          </p15:clr>
        </p15:guide>
        <p15:guide id="18" pos="4968">
          <p15:clr>
            <a:srgbClr val="A4A4A4"/>
          </p15:clr>
        </p15:guide>
        <p15:guide id="19" pos="5082">
          <p15:clr>
            <a:srgbClr val="A4A4A4"/>
          </p15:clr>
        </p15:guide>
        <p15:guide id="20" pos="5561">
          <p15:clr>
            <a:srgbClr val="A4A4A4"/>
          </p15:clr>
        </p15:guide>
        <p15:guide id="21" pos="5674">
          <p15:clr>
            <a:srgbClr val="A4A4A4"/>
          </p15:clr>
        </p15:guide>
        <p15:guide id="22" pos="6154">
          <p15:clr>
            <a:srgbClr val="A4A4A4"/>
          </p15:clr>
        </p15:guide>
        <p15:guide id="23" pos="6267">
          <p15:clr>
            <a:srgbClr val="A4A4A4"/>
          </p15:clr>
        </p15:guide>
        <p15:guide id="24" pos="6747">
          <p15:clr>
            <a:srgbClr val="A4A4A4"/>
          </p15:clr>
        </p15:guide>
        <p15:guide id="25" pos="6860">
          <p15:clr>
            <a:srgbClr val="A4A4A4"/>
          </p15:clr>
        </p15:guide>
        <p15:guide id="26" pos="7339">
          <p15:clr>
            <a:srgbClr val="A4A4A4"/>
          </p15:clr>
        </p15:guide>
        <p15:guide id="27" orient="horz" pos="3866">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0.svg"/><Relationship Id="rId11" Type="http://schemas.openxmlformats.org/officeDocument/2006/relationships/image" Target="../media/image44.png"/><Relationship Id="rId5" Type="http://schemas.openxmlformats.org/officeDocument/2006/relationships/image" Target="../media/image29.png"/><Relationship Id="rId10" Type="http://schemas.openxmlformats.org/officeDocument/2006/relationships/image" Target="../media/image43.png"/><Relationship Id="rId4" Type="http://schemas.openxmlformats.org/officeDocument/2006/relationships/image" Target="../media/image28.svg"/><Relationship Id="rId9" Type="http://schemas.openxmlformats.org/officeDocument/2006/relationships/image" Target="../media/image42.emf"/></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png"/><Relationship Id="rId7"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0.svg"/><Relationship Id="rId11" Type="http://schemas.openxmlformats.org/officeDocument/2006/relationships/image" Target="../media/image41.emf"/><Relationship Id="rId5" Type="http://schemas.openxmlformats.org/officeDocument/2006/relationships/image" Target="../media/image29.png"/><Relationship Id="rId10" Type="http://schemas.openxmlformats.org/officeDocument/2006/relationships/image" Target="../media/image42.emf"/><Relationship Id="rId4" Type="http://schemas.openxmlformats.org/officeDocument/2006/relationships/image" Target="../media/image28.sv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959E0D25-7CFD-01AA-D7AD-D01C9D810D27}"/>
              </a:ext>
            </a:extLst>
          </p:cNvPr>
          <p:cNvSpPr txBox="1"/>
          <p:nvPr/>
        </p:nvSpPr>
        <p:spPr>
          <a:xfrm>
            <a:off x="1104602" y="4293904"/>
            <a:ext cx="8308747" cy="4523803"/>
          </a:xfrm>
          <a:prstGeom prst="rect">
            <a:avLst/>
          </a:prstGeom>
          <a:noFill/>
        </p:spPr>
        <p:txBody>
          <a:bodyPr wrap="square" lIns="0" rtlCol="0">
            <a:spAutoFit/>
          </a:bodyPr>
          <a:lstStyle/>
          <a:p>
            <a:pPr>
              <a:spcBef>
                <a:spcPts val="601"/>
              </a:spcBef>
            </a:pPr>
            <a:r>
              <a:rPr lang="da-DK" sz="7199" b="1" spc="51" dirty="0">
                <a:solidFill>
                  <a:srgbClr val="3F1A2B"/>
                </a:solidFill>
                <a:latin typeface="Arial" panose="020B0604020202020204" pitchFamily="34" charset="0"/>
                <a:cs typeface="Arial" panose="020B0604020202020204" pitchFamily="34" charset="0"/>
              </a:rPr>
              <a:t>Drejebog –Workshop om p</a:t>
            </a:r>
            <a:r>
              <a:rPr lang="en-DK" sz="7199" b="1" spc="51" dirty="0">
                <a:solidFill>
                  <a:srgbClr val="3F1A2B"/>
                </a:solidFill>
                <a:latin typeface="Arial" panose="020B0604020202020204" pitchFamily="34" charset="0"/>
                <a:cs typeface="Arial" panose="020B0604020202020204" pitchFamily="34" charset="0"/>
              </a:rPr>
              <a:t>rincipper for digital inklusion</a:t>
            </a:r>
          </a:p>
        </p:txBody>
      </p:sp>
      <p:sp>
        <p:nvSpPr>
          <p:cNvPr id="42" name="TextBox 41">
            <a:extLst>
              <a:ext uri="{FF2B5EF4-FFF2-40B4-BE49-F238E27FC236}">
                <a16:creationId xmlns:a16="http://schemas.microsoft.com/office/drawing/2014/main" id="{35725C7E-5E3F-682D-1153-DA615921F92C}"/>
              </a:ext>
            </a:extLst>
          </p:cNvPr>
          <p:cNvSpPr txBox="1"/>
          <p:nvPr/>
        </p:nvSpPr>
        <p:spPr>
          <a:xfrm>
            <a:off x="1060452" y="460145"/>
            <a:ext cx="2659613" cy="307777"/>
          </a:xfrm>
          <a:prstGeom prst="rect">
            <a:avLst/>
          </a:prstGeom>
          <a:noFill/>
        </p:spPr>
        <p:txBody>
          <a:bodyPr wrap="square" rtlCol="0">
            <a:spAutoFit/>
          </a:bodyPr>
          <a:lstStyle/>
          <a:p>
            <a:r>
              <a:rPr lang="en-DK" sz="1400" spc="201">
                <a:latin typeface="Arial" panose="020B0604020202020204" pitchFamily="34" charset="0"/>
                <a:cs typeface="Arial" panose="020B0604020202020204" pitchFamily="34" charset="0"/>
              </a:rPr>
              <a:t>Dato</a:t>
            </a:r>
          </a:p>
        </p:txBody>
      </p:sp>
      <p:sp>
        <p:nvSpPr>
          <p:cNvPr id="40" name="TextBox 39">
            <a:extLst>
              <a:ext uri="{FF2B5EF4-FFF2-40B4-BE49-F238E27FC236}">
                <a16:creationId xmlns:a16="http://schemas.microsoft.com/office/drawing/2014/main" id="{15878CF4-6287-0169-E2CE-8891B01B2E23}"/>
              </a:ext>
            </a:extLst>
          </p:cNvPr>
          <p:cNvSpPr txBox="1"/>
          <p:nvPr/>
        </p:nvSpPr>
        <p:spPr>
          <a:xfrm>
            <a:off x="1703002" y="460144"/>
            <a:ext cx="2659613" cy="307777"/>
          </a:xfrm>
          <a:prstGeom prst="rect">
            <a:avLst/>
          </a:prstGeom>
          <a:noFill/>
        </p:spPr>
        <p:txBody>
          <a:bodyPr wrap="square" rtlCol="0">
            <a:spAutoFit/>
          </a:bodyPr>
          <a:lstStyle/>
          <a:p>
            <a:r>
              <a:rPr lang="en-DK" sz="1400" spc="201">
                <a:latin typeface="Arial" panose="020B0604020202020204" pitchFamily="34" charset="0"/>
                <a:cs typeface="Arial" panose="020B0604020202020204" pitchFamily="34" charset="0"/>
              </a:rPr>
              <a:t>dd.dd.åååå</a:t>
            </a:r>
          </a:p>
        </p:txBody>
      </p:sp>
      <p:grpSp>
        <p:nvGrpSpPr>
          <p:cNvPr id="3" name="object 3" descr="Illustration viser 6 principper for digital inklusion:&#10;1. Hav øje for digitaliseringens konsekvenser.&#10;2. Design løsninger for alle.&#10;3. Kommunikér så alle forstår det.&#10;4. Hjælp borgerne med deres digitale gøremål.&#10;5. Hjælp dem, der hjælper.&#10;6. Stil anvendelige alternativer til rådighed.">
            <a:extLst>
              <a:ext uri="{C183D7F6-B498-43B3-948B-1728B52AA6E4}">
                <adec:decorative xmlns:adec="http://schemas.microsoft.com/office/drawing/2017/decorative" val="0"/>
              </a:ext>
            </a:extLst>
          </p:cNvPr>
          <p:cNvGrpSpPr/>
          <p:nvPr/>
        </p:nvGrpSpPr>
        <p:grpSpPr>
          <a:xfrm>
            <a:off x="9811220" y="0"/>
            <a:ext cx="10293455" cy="11308952"/>
            <a:chOff x="9811219" y="0"/>
            <a:chExt cx="10293455" cy="11308953"/>
          </a:xfrm>
        </p:grpSpPr>
        <p:sp>
          <p:nvSpPr>
            <p:cNvPr id="4" name="object 4"/>
            <p:cNvSpPr/>
            <p:nvPr/>
          </p:nvSpPr>
          <p:spPr>
            <a:xfrm>
              <a:off x="9811219" y="0"/>
              <a:ext cx="3424554" cy="5654675"/>
            </a:xfrm>
            <a:custGeom>
              <a:avLst/>
              <a:gdLst/>
              <a:ahLst/>
              <a:cxnLst/>
              <a:rect l="l" t="t" r="r" b="b"/>
              <a:pathLst>
                <a:path w="3424555" h="5654675">
                  <a:moveTo>
                    <a:pt x="3423979" y="0"/>
                  </a:moveTo>
                  <a:lnTo>
                    <a:pt x="0" y="0"/>
                  </a:lnTo>
                  <a:lnTo>
                    <a:pt x="0" y="5654278"/>
                  </a:lnTo>
                  <a:lnTo>
                    <a:pt x="3423979" y="5654278"/>
                  </a:lnTo>
                  <a:lnTo>
                    <a:pt x="3423979" y="0"/>
                  </a:lnTo>
                  <a:close/>
                </a:path>
              </a:pathLst>
            </a:custGeom>
            <a:solidFill>
              <a:srgbClr val="FCC22E"/>
            </a:solidFill>
          </p:spPr>
          <p:txBody>
            <a:bodyPr wrap="square" lIns="0" tIns="0" rIns="0" bIns="0" rtlCol="0"/>
            <a:lstStyle/>
            <a:p>
              <a:endParaRPr/>
            </a:p>
          </p:txBody>
        </p:sp>
        <p:sp>
          <p:nvSpPr>
            <p:cNvPr id="5" name="object 5"/>
            <p:cNvSpPr/>
            <p:nvPr/>
          </p:nvSpPr>
          <p:spPr>
            <a:xfrm>
              <a:off x="9811219" y="5654278"/>
              <a:ext cx="3424554" cy="5654675"/>
            </a:xfrm>
            <a:custGeom>
              <a:avLst/>
              <a:gdLst/>
              <a:ahLst/>
              <a:cxnLst/>
              <a:rect l="l" t="t" r="r" b="b"/>
              <a:pathLst>
                <a:path w="3424555" h="5654675">
                  <a:moveTo>
                    <a:pt x="3423979" y="0"/>
                  </a:moveTo>
                  <a:lnTo>
                    <a:pt x="0" y="0"/>
                  </a:lnTo>
                  <a:lnTo>
                    <a:pt x="0" y="5654278"/>
                  </a:lnTo>
                  <a:lnTo>
                    <a:pt x="3423979" y="5654278"/>
                  </a:lnTo>
                  <a:lnTo>
                    <a:pt x="3423979" y="0"/>
                  </a:lnTo>
                  <a:close/>
                </a:path>
              </a:pathLst>
            </a:custGeom>
            <a:solidFill>
              <a:srgbClr val="EDD0A4"/>
            </a:solidFill>
          </p:spPr>
          <p:txBody>
            <a:bodyPr wrap="square" lIns="0" tIns="0" rIns="0" bIns="0" rtlCol="0"/>
            <a:lstStyle/>
            <a:p>
              <a:endParaRPr/>
            </a:p>
          </p:txBody>
        </p:sp>
        <p:sp>
          <p:nvSpPr>
            <p:cNvPr id="6" name="object 6"/>
            <p:cNvSpPr/>
            <p:nvPr/>
          </p:nvSpPr>
          <p:spPr>
            <a:xfrm>
              <a:off x="13235199" y="5654278"/>
              <a:ext cx="3445510" cy="5654675"/>
            </a:xfrm>
            <a:custGeom>
              <a:avLst/>
              <a:gdLst/>
              <a:ahLst/>
              <a:cxnLst/>
              <a:rect l="l" t="t" r="r" b="b"/>
              <a:pathLst>
                <a:path w="3445509" h="5654675">
                  <a:moveTo>
                    <a:pt x="3444921" y="0"/>
                  </a:moveTo>
                  <a:lnTo>
                    <a:pt x="0" y="0"/>
                  </a:lnTo>
                  <a:lnTo>
                    <a:pt x="0" y="5654278"/>
                  </a:lnTo>
                  <a:lnTo>
                    <a:pt x="3444921" y="5654278"/>
                  </a:lnTo>
                  <a:lnTo>
                    <a:pt x="3444921" y="0"/>
                  </a:lnTo>
                  <a:close/>
                </a:path>
              </a:pathLst>
            </a:custGeom>
            <a:solidFill>
              <a:srgbClr val="E3A3DD"/>
            </a:solidFill>
          </p:spPr>
          <p:txBody>
            <a:bodyPr wrap="square" lIns="0" tIns="0" rIns="0" bIns="0" rtlCol="0"/>
            <a:lstStyle/>
            <a:p>
              <a:endParaRPr/>
            </a:p>
          </p:txBody>
        </p:sp>
        <p:sp>
          <p:nvSpPr>
            <p:cNvPr id="7" name="object 7"/>
            <p:cNvSpPr/>
            <p:nvPr/>
          </p:nvSpPr>
          <p:spPr>
            <a:xfrm>
              <a:off x="13235199" y="0"/>
              <a:ext cx="3445510" cy="5654675"/>
            </a:xfrm>
            <a:custGeom>
              <a:avLst/>
              <a:gdLst/>
              <a:ahLst/>
              <a:cxnLst/>
              <a:rect l="l" t="t" r="r" b="b"/>
              <a:pathLst>
                <a:path w="3445509" h="5654675">
                  <a:moveTo>
                    <a:pt x="3444921" y="0"/>
                  </a:moveTo>
                  <a:lnTo>
                    <a:pt x="0" y="0"/>
                  </a:lnTo>
                  <a:lnTo>
                    <a:pt x="0" y="5654278"/>
                  </a:lnTo>
                  <a:lnTo>
                    <a:pt x="3444921" y="5654278"/>
                  </a:lnTo>
                  <a:lnTo>
                    <a:pt x="3444921" y="0"/>
                  </a:lnTo>
                  <a:close/>
                </a:path>
              </a:pathLst>
            </a:custGeom>
            <a:solidFill>
              <a:srgbClr val="FF693B"/>
            </a:solidFill>
          </p:spPr>
          <p:txBody>
            <a:bodyPr wrap="square" lIns="0" tIns="0" rIns="0" bIns="0" rtlCol="0"/>
            <a:lstStyle/>
            <a:p>
              <a:endParaRPr/>
            </a:p>
          </p:txBody>
        </p:sp>
        <p:sp>
          <p:nvSpPr>
            <p:cNvPr id="8" name="object 8"/>
            <p:cNvSpPr/>
            <p:nvPr/>
          </p:nvSpPr>
          <p:spPr>
            <a:xfrm>
              <a:off x="14049582" y="1549573"/>
              <a:ext cx="1920875" cy="1920875"/>
            </a:xfrm>
            <a:custGeom>
              <a:avLst/>
              <a:gdLst/>
              <a:ahLst/>
              <a:cxnLst/>
              <a:rect l="l" t="t" r="r" b="b"/>
              <a:pathLst>
                <a:path w="1920875" h="1920875">
                  <a:moveTo>
                    <a:pt x="960148" y="0"/>
                  </a:moveTo>
                  <a:lnTo>
                    <a:pt x="913847" y="4163"/>
                  </a:lnTo>
                  <a:lnTo>
                    <a:pt x="870243" y="16163"/>
                  </a:lnTo>
                  <a:lnTo>
                    <a:pt x="830071" y="35266"/>
                  </a:lnTo>
                  <a:lnTo>
                    <a:pt x="794064" y="60738"/>
                  </a:lnTo>
                  <a:lnTo>
                    <a:pt x="762958" y="91844"/>
                  </a:lnTo>
                  <a:lnTo>
                    <a:pt x="737486" y="127850"/>
                  </a:lnTo>
                  <a:lnTo>
                    <a:pt x="718383" y="168022"/>
                  </a:lnTo>
                  <a:lnTo>
                    <a:pt x="706382" y="211627"/>
                  </a:lnTo>
                  <a:lnTo>
                    <a:pt x="702219" y="257929"/>
                  </a:lnTo>
                  <a:lnTo>
                    <a:pt x="702219" y="337337"/>
                  </a:lnTo>
                  <a:lnTo>
                    <a:pt x="646095" y="281210"/>
                  </a:lnTo>
                  <a:lnTo>
                    <a:pt x="606712" y="248830"/>
                  </a:lnTo>
                  <a:lnTo>
                    <a:pt x="562435" y="225126"/>
                  </a:lnTo>
                  <a:lnTo>
                    <a:pt x="514377" y="210563"/>
                  </a:lnTo>
                  <a:lnTo>
                    <a:pt x="463650" y="205606"/>
                  </a:lnTo>
                  <a:lnTo>
                    <a:pt x="412924" y="210563"/>
                  </a:lnTo>
                  <a:lnTo>
                    <a:pt x="364867" y="225126"/>
                  </a:lnTo>
                  <a:lnTo>
                    <a:pt x="320593" y="248830"/>
                  </a:lnTo>
                  <a:lnTo>
                    <a:pt x="281216" y="281210"/>
                  </a:lnTo>
                  <a:lnTo>
                    <a:pt x="248835" y="320591"/>
                  </a:lnTo>
                  <a:lnTo>
                    <a:pt x="225129" y="364867"/>
                  </a:lnTo>
                  <a:lnTo>
                    <a:pt x="210564" y="412925"/>
                  </a:lnTo>
                  <a:lnTo>
                    <a:pt x="205606" y="463651"/>
                  </a:lnTo>
                  <a:lnTo>
                    <a:pt x="210564" y="514378"/>
                  </a:lnTo>
                  <a:lnTo>
                    <a:pt x="225129" y="562435"/>
                  </a:lnTo>
                  <a:lnTo>
                    <a:pt x="248835" y="606711"/>
                  </a:lnTo>
                  <a:lnTo>
                    <a:pt x="281216" y="646092"/>
                  </a:lnTo>
                  <a:lnTo>
                    <a:pt x="337340" y="702219"/>
                  </a:lnTo>
                  <a:lnTo>
                    <a:pt x="257929" y="702219"/>
                  </a:lnTo>
                  <a:lnTo>
                    <a:pt x="211628" y="706382"/>
                  </a:lnTo>
                  <a:lnTo>
                    <a:pt x="168024" y="718382"/>
                  </a:lnTo>
                  <a:lnTo>
                    <a:pt x="127851" y="737486"/>
                  </a:lnTo>
                  <a:lnTo>
                    <a:pt x="91845" y="762957"/>
                  </a:lnTo>
                  <a:lnTo>
                    <a:pt x="60739" y="794064"/>
                  </a:lnTo>
                  <a:lnTo>
                    <a:pt x="35267" y="830070"/>
                  </a:lnTo>
                  <a:lnTo>
                    <a:pt x="16163" y="870243"/>
                  </a:lnTo>
                  <a:lnTo>
                    <a:pt x="4163" y="913847"/>
                  </a:lnTo>
                  <a:lnTo>
                    <a:pt x="0" y="960149"/>
                  </a:lnTo>
                  <a:lnTo>
                    <a:pt x="4163" y="1006451"/>
                  </a:lnTo>
                  <a:lnTo>
                    <a:pt x="16163" y="1050056"/>
                  </a:lnTo>
                  <a:lnTo>
                    <a:pt x="35267" y="1090228"/>
                  </a:lnTo>
                  <a:lnTo>
                    <a:pt x="60739" y="1126235"/>
                  </a:lnTo>
                  <a:lnTo>
                    <a:pt x="91845" y="1157341"/>
                  </a:lnTo>
                  <a:lnTo>
                    <a:pt x="127851" y="1182812"/>
                  </a:lnTo>
                  <a:lnTo>
                    <a:pt x="168024" y="1201915"/>
                  </a:lnTo>
                  <a:lnTo>
                    <a:pt x="211628" y="1213915"/>
                  </a:lnTo>
                  <a:lnTo>
                    <a:pt x="257929" y="1218079"/>
                  </a:lnTo>
                  <a:lnTo>
                    <a:pt x="337340" y="1218079"/>
                  </a:lnTo>
                  <a:lnTo>
                    <a:pt x="281216" y="1274206"/>
                  </a:lnTo>
                  <a:lnTo>
                    <a:pt x="248835" y="1313587"/>
                  </a:lnTo>
                  <a:lnTo>
                    <a:pt x="225129" y="1357863"/>
                  </a:lnTo>
                  <a:lnTo>
                    <a:pt x="210564" y="1405921"/>
                  </a:lnTo>
                  <a:lnTo>
                    <a:pt x="205606" y="1456647"/>
                  </a:lnTo>
                  <a:lnTo>
                    <a:pt x="210564" y="1507373"/>
                  </a:lnTo>
                  <a:lnTo>
                    <a:pt x="225129" y="1555431"/>
                  </a:lnTo>
                  <a:lnTo>
                    <a:pt x="248835" y="1599707"/>
                  </a:lnTo>
                  <a:lnTo>
                    <a:pt x="281216" y="1639088"/>
                  </a:lnTo>
                  <a:lnTo>
                    <a:pt x="316909" y="1668899"/>
                  </a:lnTo>
                  <a:lnTo>
                    <a:pt x="356229" y="1691258"/>
                  </a:lnTo>
                  <a:lnTo>
                    <a:pt x="398139" y="1706164"/>
                  </a:lnTo>
                  <a:lnTo>
                    <a:pt x="441603" y="1713616"/>
                  </a:lnTo>
                  <a:lnTo>
                    <a:pt x="485585" y="1713616"/>
                  </a:lnTo>
                  <a:lnTo>
                    <a:pt x="529050" y="1706164"/>
                  </a:lnTo>
                  <a:lnTo>
                    <a:pt x="570962" y="1691258"/>
                  </a:lnTo>
                  <a:lnTo>
                    <a:pt x="610284" y="1668899"/>
                  </a:lnTo>
                  <a:lnTo>
                    <a:pt x="645980" y="1639088"/>
                  </a:lnTo>
                  <a:lnTo>
                    <a:pt x="702104" y="1582961"/>
                  </a:lnTo>
                  <a:lnTo>
                    <a:pt x="702104" y="1662369"/>
                  </a:lnTo>
                  <a:lnTo>
                    <a:pt x="706267" y="1708671"/>
                  </a:lnTo>
                  <a:lnTo>
                    <a:pt x="718268" y="1752275"/>
                  </a:lnTo>
                  <a:lnTo>
                    <a:pt x="737371" y="1792448"/>
                  </a:lnTo>
                  <a:lnTo>
                    <a:pt x="762843" y="1828454"/>
                  </a:lnTo>
                  <a:lnTo>
                    <a:pt x="793949" y="1859560"/>
                  </a:lnTo>
                  <a:lnTo>
                    <a:pt x="829956" y="1885032"/>
                  </a:lnTo>
                  <a:lnTo>
                    <a:pt x="870128" y="1904135"/>
                  </a:lnTo>
                  <a:lnTo>
                    <a:pt x="913732" y="1916135"/>
                  </a:lnTo>
                  <a:lnTo>
                    <a:pt x="960033" y="1920298"/>
                  </a:lnTo>
                  <a:lnTo>
                    <a:pt x="960148" y="1897249"/>
                  </a:lnTo>
                  <a:lnTo>
                    <a:pt x="912865" y="1892469"/>
                  </a:lnTo>
                  <a:lnTo>
                    <a:pt x="868802" y="1878765"/>
                  </a:lnTo>
                  <a:lnTo>
                    <a:pt x="828908" y="1857087"/>
                  </a:lnTo>
                  <a:lnTo>
                    <a:pt x="794136" y="1828386"/>
                  </a:lnTo>
                  <a:lnTo>
                    <a:pt x="765436" y="1793613"/>
                  </a:lnTo>
                  <a:lnTo>
                    <a:pt x="743759" y="1753719"/>
                  </a:lnTo>
                  <a:lnTo>
                    <a:pt x="730055" y="1709654"/>
                  </a:lnTo>
                  <a:lnTo>
                    <a:pt x="725276" y="1662369"/>
                  </a:lnTo>
                  <a:lnTo>
                    <a:pt x="725276" y="1527295"/>
                  </a:lnTo>
                  <a:lnTo>
                    <a:pt x="629729" y="1622838"/>
                  </a:lnTo>
                  <a:lnTo>
                    <a:pt x="592943" y="1652869"/>
                  </a:lnTo>
                  <a:lnTo>
                    <a:pt x="552111" y="1674328"/>
                  </a:lnTo>
                  <a:lnTo>
                    <a:pt x="508581" y="1687210"/>
                  </a:lnTo>
                  <a:lnTo>
                    <a:pt x="463699" y="1691512"/>
                  </a:lnTo>
                  <a:lnTo>
                    <a:pt x="418811" y="1687230"/>
                  </a:lnTo>
                  <a:lnTo>
                    <a:pt x="375264" y="1674360"/>
                  </a:lnTo>
                  <a:lnTo>
                    <a:pt x="334406" y="1652897"/>
                  </a:lnTo>
                  <a:lnTo>
                    <a:pt x="297582" y="1622838"/>
                  </a:lnTo>
                  <a:lnTo>
                    <a:pt x="268109" y="1586986"/>
                  </a:lnTo>
                  <a:lnTo>
                    <a:pt x="246534" y="1546672"/>
                  </a:lnTo>
                  <a:lnTo>
                    <a:pt x="233279" y="1502922"/>
                  </a:lnTo>
                  <a:lnTo>
                    <a:pt x="228767" y="1456762"/>
                  </a:lnTo>
                  <a:lnTo>
                    <a:pt x="233279" y="1410603"/>
                  </a:lnTo>
                  <a:lnTo>
                    <a:pt x="246534" y="1366853"/>
                  </a:lnTo>
                  <a:lnTo>
                    <a:pt x="268109" y="1326539"/>
                  </a:lnTo>
                  <a:lnTo>
                    <a:pt x="297582" y="1290687"/>
                  </a:lnTo>
                  <a:lnTo>
                    <a:pt x="393118" y="1195144"/>
                  </a:lnTo>
                  <a:lnTo>
                    <a:pt x="258044" y="1195144"/>
                  </a:lnTo>
                  <a:lnTo>
                    <a:pt x="210761" y="1190365"/>
                  </a:lnTo>
                  <a:lnTo>
                    <a:pt x="166696" y="1176661"/>
                  </a:lnTo>
                  <a:lnTo>
                    <a:pt x="126801" y="1154983"/>
                  </a:lnTo>
                  <a:lnTo>
                    <a:pt x="92027" y="1126282"/>
                  </a:lnTo>
                  <a:lnTo>
                    <a:pt x="63325" y="1091509"/>
                  </a:lnTo>
                  <a:lnTo>
                    <a:pt x="41646" y="1051614"/>
                  </a:lnTo>
                  <a:lnTo>
                    <a:pt x="27941" y="1007549"/>
                  </a:lnTo>
                  <a:lnTo>
                    <a:pt x="23161" y="960265"/>
                  </a:lnTo>
                  <a:lnTo>
                    <a:pt x="27941" y="912979"/>
                  </a:lnTo>
                  <a:lnTo>
                    <a:pt x="41646" y="868914"/>
                  </a:lnTo>
                  <a:lnTo>
                    <a:pt x="63325" y="829019"/>
                  </a:lnTo>
                  <a:lnTo>
                    <a:pt x="92027" y="794246"/>
                  </a:lnTo>
                  <a:lnTo>
                    <a:pt x="126801" y="765545"/>
                  </a:lnTo>
                  <a:lnTo>
                    <a:pt x="166696" y="743867"/>
                  </a:lnTo>
                  <a:lnTo>
                    <a:pt x="210761" y="730163"/>
                  </a:lnTo>
                  <a:lnTo>
                    <a:pt x="258044" y="725384"/>
                  </a:lnTo>
                  <a:lnTo>
                    <a:pt x="393118" y="725384"/>
                  </a:lnTo>
                  <a:lnTo>
                    <a:pt x="297582" y="629842"/>
                  </a:lnTo>
                  <a:lnTo>
                    <a:pt x="268109" y="593990"/>
                  </a:lnTo>
                  <a:lnTo>
                    <a:pt x="246534" y="553676"/>
                  </a:lnTo>
                  <a:lnTo>
                    <a:pt x="233279" y="509926"/>
                  </a:lnTo>
                  <a:lnTo>
                    <a:pt x="228767" y="463767"/>
                  </a:lnTo>
                  <a:lnTo>
                    <a:pt x="233279" y="417607"/>
                  </a:lnTo>
                  <a:lnTo>
                    <a:pt x="246534" y="373857"/>
                  </a:lnTo>
                  <a:lnTo>
                    <a:pt x="268109" y="333543"/>
                  </a:lnTo>
                  <a:lnTo>
                    <a:pt x="297582" y="297691"/>
                  </a:lnTo>
                  <a:lnTo>
                    <a:pt x="334368" y="267627"/>
                  </a:lnTo>
                  <a:lnTo>
                    <a:pt x="375200" y="246152"/>
                  </a:lnTo>
                  <a:lnTo>
                    <a:pt x="418730" y="233268"/>
                  </a:lnTo>
                  <a:lnTo>
                    <a:pt x="463612" y="228973"/>
                  </a:lnTo>
                  <a:lnTo>
                    <a:pt x="508500" y="233268"/>
                  </a:lnTo>
                  <a:lnTo>
                    <a:pt x="552047" y="246152"/>
                  </a:lnTo>
                  <a:lnTo>
                    <a:pt x="592905" y="267627"/>
                  </a:lnTo>
                  <a:lnTo>
                    <a:pt x="629729" y="297691"/>
                  </a:lnTo>
                  <a:lnTo>
                    <a:pt x="725276" y="393233"/>
                  </a:lnTo>
                  <a:lnTo>
                    <a:pt x="725276" y="258160"/>
                  </a:lnTo>
                  <a:lnTo>
                    <a:pt x="730055" y="210875"/>
                  </a:lnTo>
                  <a:lnTo>
                    <a:pt x="743759" y="166810"/>
                  </a:lnTo>
                  <a:lnTo>
                    <a:pt x="765436" y="126915"/>
                  </a:lnTo>
                  <a:lnTo>
                    <a:pt x="794136" y="92142"/>
                  </a:lnTo>
                  <a:lnTo>
                    <a:pt x="828908" y="63441"/>
                  </a:lnTo>
                  <a:lnTo>
                    <a:pt x="868802" y="41763"/>
                  </a:lnTo>
                  <a:lnTo>
                    <a:pt x="912865" y="28059"/>
                  </a:lnTo>
                  <a:lnTo>
                    <a:pt x="960148" y="23279"/>
                  </a:lnTo>
                  <a:lnTo>
                    <a:pt x="1007435" y="28059"/>
                  </a:lnTo>
                  <a:lnTo>
                    <a:pt x="1051501" y="41763"/>
                  </a:lnTo>
                  <a:lnTo>
                    <a:pt x="1091396" y="63441"/>
                  </a:lnTo>
                  <a:lnTo>
                    <a:pt x="1126169" y="92142"/>
                  </a:lnTo>
                  <a:lnTo>
                    <a:pt x="1154870" y="126915"/>
                  </a:lnTo>
                  <a:lnTo>
                    <a:pt x="1176548" y="166810"/>
                  </a:lnTo>
                  <a:lnTo>
                    <a:pt x="1190252" y="210875"/>
                  </a:lnTo>
                  <a:lnTo>
                    <a:pt x="1195031" y="258160"/>
                  </a:lnTo>
                  <a:lnTo>
                    <a:pt x="1195031" y="393233"/>
                  </a:lnTo>
                  <a:lnTo>
                    <a:pt x="1290578" y="297691"/>
                  </a:lnTo>
                  <a:lnTo>
                    <a:pt x="1327364" y="267627"/>
                  </a:lnTo>
                  <a:lnTo>
                    <a:pt x="1368196" y="246152"/>
                  </a:lnTo>
                  <a:lnTo>
                    <a:pt x="1411726" y="233268"/>
                  </a:lnTo>
                  <a:lnTo>
                    <a:pt x="1456608" y="228973"/>
                  </a:lnTo>
                  <a:lnTo>
                    <a:pt x="1501496" y="233268"/>
                  </a:lnTo>
                  <a:lnTo>
                    <a:pt x="1545043" y="246152"/>
                  </a:lnTo>
                  <a:lnTo>
                    <a:pt x="1585901" y="267627"/>
                  </a:lnTo>
                  <a:lnTo>
                    <a:pt x="1622725" y="297691"/>
                  </a:lnTo>
                  <a:lnTo>
                    <a:pt x="1652197" y="333543"/>
                  </a:lnTo>
                  <a:lnTo>
                    <a:pt x="1673768" y="373857"/>
                  </a:lnTo>
                  <a:lnTo>
                    <a:pt x="1687019" y="417607"/>
                  </a:lnTo>
                  <a:lnTo>
                    <a:pt x="1691529" y="463767"/>
                  </a:lnTo>
                  <a:lnTo>
                    <a:pt x="1687019" y="509926"/>
                  </a:lnTo>
                  <a:lnTo>
                    <a:pt x="1673768" y="553676"/>
                  </a:lnTo>
                  <a:lnTo>
                    <a:pt x="1652197" y="593990"/>
                  </a:lnTo>
                  <a:lnTo>
                    <a:pt x="1622725" y="629842"/>
                  </a:lnTo>
                  <a:lnTo>
                    <a:pt x="1527178" y="725384"/>
                  </a:lnTo>
                  <a:lnTo>
                    <a:pt x="1662253" y="725384"/>
                  </a:lnTo>
                  <a:lnTo>
                    <a:pt x="1709539" y="730163"/>
                  </a:lnTo>
                  <a:lnTo>
                    <a:pt x="1753605" y="743867"/>
                  </a:lnTo>
                  <a:lnTo>
                    <a:pt x="1793500" y="765545"/>
                  </a:lnTo>
                  <a:lnTo>
                    <a:pt x="1828274" y="794246"/>
                  </a:lnTo>
                  <a:lnTo>
                    <a:pt x="1856975" y="829019"/>
                  </a:lnTo>
                  <a:lnTo>
                    <a:pt x="1878652" y="868914"/>
                  </a:lnTo>
                  <a:lnTo>
                    <a:pt x="1892356" y="912979"/>
                  </a:lnTo>
                  <a:lnTo>
                    <a:pt x="1897135" y="960265"/>
                  </a:lnTo>
                  <a:lnTo>
                    <a:pt x="1892356" y="1007549"/>
                  </a:lnTo>
                  <a:lnTo>
                    <a:pt x="1878652" y="1051614"/>
                  </a:lnTo>
                  <a:lnTo>
                    <a:pt x="1856975" y="1091509"/>
                  </a:lnTo>
                  <a:lnTo>
                    <a:pt x="1828274" y="1126282"/>
                  </a:lnTo>
                  <a:lnTo>
                    <a:pt x="1793500" y="1154983"/>
                  </a:lnTo>
                  <a:lnTo>
                    <a:pt x="1753605" y="1176661"/>
                  </a:lnTo>
                  <a:lnTo>
                    <a:pt x="1709539" y="1190365"/>
                  </a:lnTo>
                  <a:lnTo>
                    <a:pt x="1662253" y="1195144"/>
                  </a:lnTo>
                  <a:lnTo>
                    <a:pt x="1527178" y="1195144"/>
                  </a:lnTo>
                  <a:lnTo>
                    <a:pt x="1622725" y="1290687"/>
                  </a:lnTo>
                  <a:lnTo>
                    <a:pt x="1652197" y="1326539"/>
                  </a:lnTo>
                  <a:lnTo>
                    <a:pt x="1673768" y="1366853"/>
                  </a:lnTo>
                  <a:lnTo>
                    <a:pt x="1687019" y="1410603"/>
                  </a:lnTo>
                  <a:lnTo>
                    <a:pt x="1691529" y="1456762"/>
                  </a:lnTo>
                  <a:lnTo>
                    <a:pt x="1687019" y="1502922"/>
                  </a:lnTo>
                  <a:lnTo>
                    <a:pt x="1673768" y="1546672"/>
                  </a:lnTo>
                  <a:lnTo>
                    <a:pt x="1652197" y="1586986"/>
                  </a:lnTo>
                  <a:lnTo>
                    <a:pt x="1622725" y="1622838"/>
                  </a:lnTo>
                  <a:lnTo>
                    <a:pt x="1585939" y="1652902"/>
                  </a:lnTo>
                  <a:lnTo>
                    <a:pt x="1545107" y="1674376"/>
                  </a:lnTo>
                  <a:lnTo>
                    <a:pt x="1501577" y="1687261"/>
                  </a:lnTo>
                  <a:lnTo>
                    <a:pt x="1456695" y="1691556"/>
                  </a:lnTo>
                  <a:lnTo>
                    <a:pt x="1411807" y="1687261"/>
                  </a:lnTo>
                  <a:lnTo>
                    <a:pt x="1368260" y="1674376"/>
                  </a:lnTo>
                  <a:lnTo>
                    <a:pt x="1327402" y="1652902"/>
                  </a:lnTo>
                  <a:lnTo>
                    <a:pt x="1290578" y="1622838"/>
                  </a:lnTo>
                  <a:lnTo>
                    <a:pt x="1207136" y="1567056"/>
                  </a:lnTo>
                  <a:lnTo>
                    <a:pt x="1171711" y="1545067"/>
                  </a:lnTo>
                  <a:lnTo>
                    <a:pt x="1119389" y="1509390"/>
                  </a:lnTo>
                  <a:lnTo>
                    <a:pt x="1087434" y="1485895"/>
                  </a:lnTo>
                  <a:lnTo>
                    <a:pt x="1052869" y="1458916"/>
                  </a:lnTo>
                  <a:lnTo>
                    <a:pt x="1016633" y="1428671"/>
                  </a:lnTo>
                  <a:lnTo>
                    <a:pt x="979665" y="1395376"/>
                  </a:lnTo>
                  <a:lnTo>
                    <a:pt x="942905" y="1359246"/>
                  </a:lnTo>
                  <a:lnTo>
                    <a:pt x="907293" y="1320498"/>
                  </a:lnTo>
                  <a:lnTo>
                    <a:pt x="873766" y="1279348"/>
                  </a:lnTo>
                  <a:lnTo>
                    <a:pt x="843265" y="1236012"/>
                  </a:lnTo>
                  <a:lnTo>
                    <a:pt x="816729" y="1190706"/>
                  </a:lnTo>
                  <a:lnTo>
                    <a:pt x="795098" y="1143647"/>
                  </a:lnTo>
                  <a:lnTo>
                    <a:pt x="779310" y="1095050"/>
                  </a:lnTo>
                  <a:lnTo>
                    <a:pt x="770304" y="1045133"/>
                  </a:lnTo>
                  <a:lnTo>
                    <a:pt x="769021" y="994110"/>
                  </a:lnTo>
                  <a:lnTo>
                    <a:pt x="776399" y="942199"/>
                  </a:lnTo>
                  <a:lnTo>
                    <a:pt x="793378" y="889615"/>
                  </a:lnTo>
                  <a:lnTo>
                    <a:pt x="817797" y="842580"/>
                  </a:lnTo>
                  <a:lnTo>
                    <a:pt x="847247" y="805474"/>
                  </a:lnTo>
                  <a:lnTo>
                    <a:pt x="881177" y="778713"/>
                  </a:lnTo>
                  <a:lnTo>
                    <a:pt x="919033" y="762711"/>
                  </a:lnTo>
                  <a:lnTo>
                    <a:pt x="960263" y="757884"/>
                  </a:lnTo>
                  <a:lnTo>
                    <a:pt x="1005086" y="764924"/>
                  </a:lnTo>
                  <a:lnTo>
                    <a:pt x="1049159" y="783120"/>
                  </a:lnTo>
                  <a:lnTo>
                    <a:pt x="1090698" y="811030"/>
                  </a:lnTo>
                  <a:lnTo>
                    <a:pt x="1127915" y="847208"/>
                  </a:lnTo>
                  <a:lnTo>
                    <a:pt x="1159023" y="890212"/>
                  </a:lnTo>
                  <a:lnTo>
                    <a:pt x="1182236" y="938597"/>
                  </a:lnTo>
                  <a:lnTo>
                    <a:pt x="1194541" y="983001"/>
                  </a:lnTo>
                  <a:lnTo>
                    <a:pt x="1198750" y="1027087"/>
                  </a:lnTo>
                  <a:lnTo>
                    <a:pt x="1194989" y="1070386"/>
                  </a:lnTo>
                  <a:lnTo>
                    <a:pt x="1183389" y="1112424"/>
                  </a:lnTo>
                  <a:lnTo>
                    <a:pt x="1164077" y="1152731"/>
                  </a:lnTo>
                  <a:lnTo>
                    <a:pt x="1137183" y="1190834"/>
                  </a:lnTo>
                  <a:lnTo>
                    <a:pt x="1102835" y="1226262"/>
                  </a:lnTo>
                  <a:lnTo>
                    <a:pt x="1118154" y="1243434"/>
                  </a:lnTo>
                  <a:lnTo>
                    <a:pt x="1155353" y="1204999"/>
                  </a:lnTo>
                  <a:lnTo>
                    <a:pt x="1184466" y="1163632"/>
                  </a:lnTo>
                  <a:lnTo>
                    <a:pt x="1205350" y="1119841"/>
                  </a:lnTo>
                  <a:lnTo>
                    <a:pt x="1217866" y="1074136"/>
                  </a:lnTo>
                  <a:lnTo>
                    <a:pt x="1221871" y="1027029"/>
                  </a:lnTo>
                  <a:lnTo>
                    <a:pt x="1217224" y="979028"/>
                  </a:lnTo>
                  <a:lnTo>
                    <a:pt x="1203785" y="930644"/>
                  </a:lnTo>
                  <a:lnTo>
                    <a:pt x="1182635" y="884858"/>
                  </a:lnTo>
                  <a:lnTo>
                    <a:pt x="1155096" y="843523"/>
                  </a:lnTo>
                  <a:lnTo>
                    <a:pt x="1122287" y="807535"/>
                  </a:lnTo>
                  <a:lnTo>
                    <a:pt x="1085326" y="777788"/>
                  </a:lnTo>
                  <a:lnTo>
                    <a:pt x="1045332" y="755179"/>
                  </a:lnTo>
                  <a:lnTo>
                    <a:pt x="1003426" y="740601"/>
                  </a:lnTo>
                  <a:lnTo>
                    <a:pt x="960724" y="734950"/>
                  </a:lnTo>
                  <a:lnTo>
                    <a:pt x="913846" y="740178"/>
                  </a:lnTo>
                  <a:lnTo>
                    <a:pt x="870877" y="757880"/>
                  </a:lnTo>
                  <a:lnTo>
                    <a:pt x="832492" y="787559"/>
                  </a:lnTo>
                  <a:lnTo>
                    <a:pt x="799366" y="828717"/>
                  </a:lnTo>
                  <a:lnTo>
                    <a:pt x="772175" y="880856"/>
                  </a:lnTo>
                  <a:lnTo>
                    <a:pt x="757494" y="923353"/>
                  </a:lnTo>
                  <a:lnTo>
                    <a:pt x="748638" y="966612"/>
                  </a:lnTo>
                  <a:lnTo>
                    <a:pt x="745580" y="1010550"/>
                  </a:lnTo>
                  <a:lnTo>
                    <a:pt x="748291" y="1055086"/>
                  </a:lnTo>
                  <a:lnTo>
                    <a:pt x="756744" y="1100134"/>
                  </a:lnTo>
                  <a:lnTo>
                    <a:pt x="770911" y="1145612"/>
                  </a:lnTo>
                  <a:lnTo>
                    <a:pt x="790765" y="1191438"/>
                  </a:lnTo>
                  <a:lnTo>
                    <a:pt x="816278" y="1237528"/>
                  </a:lnTo>
                  <a:lnTo>
                    <a:pt x="847423" y="1283798"/>
                  </a:lnTo>
                  <a:lnTo>
                    <a:pt x="884171" y="1330166"/>
                  </a:lnTo>
                  <a:lnTo>
                    <a:pt x="926495" y="1376548"/>
                  </a:lnTo>
                  <a:lnTo>
                    <a:pt x="980192" y="1428122"/>
                  </a:lnTo>
                  <a:lnTo>
                    <a:pt x="1033570" y="1473634"/>
                  </a:lnTo>
                  <a:lnTo>
                    <a:pt x="1083752" y="1512413"/>
                  </a:lnTo>
                  <a:lnTo>
                    <a:pt x="1127865" y="1543786"/>
                  </a:lnTo>
                  <a:lnTo>
                    <a:pt x="1163032" y="1567084"/>
                  </a:lnTo>
                  <a:lnTo>
                    <a:pt x="1195031" y="1586765"/>
                  </a:lnTo>
                  <a:lnTo>
                    <a:pt x="1275133" y="1640010"/>
                  </a:lnTo>
                  <a:lnTo>
                    <a:pt x="1314269" y="1672003"/>
                  </a:lnTo>
                  <a:lnTo>
                    <a:pt x="1358237" y="1695416"/>
                  </a:lnTo>
                  <a:lnTo>
                    <a:pt x="1406031" y="1709797"/>
                  </a:lnTo>
                  <a:lnTo>
                    <a:pt x="1456646" y="1714692"/>
                  </a:lnTo>
                  <a:lnTo>
                    <a:pt x="1507373" y="1709734"/>
                  </a:lnTo>
                  <a:lnTo>
                    <a:pt x="1555431" y="1695172"/>
                  </a:lnTo>
                  <a:lnTo>
                    <a:pt x="1599708" y="1671468"/>
                  </a:lnTo>
                  <a:lnTo>
                    <a:pt x="1639091" y="1639088"/>
                  </a:lnTo>
                  <a:lnTo>
                    <a:pt x="1671471" y="1599707"/>
                  </a:lnTo>
                  <a:lnTo>
                    <a:pt x="1695173" y="1555431"/>
                  </a:lnTo>
                  <a:lnTo>
                    <a:pt x="1709734" y="1507373"/>
                  </a:lnTo>
                  <a:lnTo>
                    <a:pt x="1714691" y="1456647"/>
                  </a:lnTo>
                  <a:lnTo>
                    <a:pt x="1709734" y="1405921"/>
                  </a:lnTo>
                  <a:lnTo>
                    <a:pt x="1695173" y="1357863"/>
                  </a:lnTo>
                  <a:lnTo>
                    <a:pt x="1671471" y="1313587"/>
                  </a:lnTo>
                  <a:lnTo>
                    <a:pt x="1639091" y="1274206"/>
                  </a:lnTo>
                  <a:lnTo>
                    <a:pt x="1582967" y="1218079"/>
                  </a:lnTo>
                  <a:lnTo>
                    <a:pt x="1662368" y="1218079"/>
                  </a:lnTo>
                  <a:lnTo>
                    <a:pt x="1708672" y="1213915"/>
                  </a:lnTo>
                  <a:lnTo>
                    <a:pt x="1752277" y="1201915"/>
                  </a:lnTo>
                  <a:lnTo>
                    <a:pt x="1792450" y="1182812"/>
                  </a:lnTo>
                  <a:lnTo>
                    <a:pt x="1828456" y="1157341"/>
                  </a:lnTo>
                  <a:lnTo>
                    <a:pt x="1859561" y="1126235"/>
                  </a:lnTo>
                  <a:lnTo>
                    <a:pt x="1885032" y="1090228"/>
                  </a:lnTo>
                  <a:lnTo>
                    <a:pt x="1904134" y="1050056"/>
                  </a:lnTo>
                  <a:lnTo>
                    <a:pt x="1916134" y="1006451"/>
                  </a:lnTo>
                  <a:lnTo>
                    <a:pt x="1920297" y="960149"/>
                  </a:lnTo>
                  <a:lnTo>
                    <a:pt x="1916134" y="913847"/>
                  </a:lnTo>
                  <a:lnTo>
                    <a:pt x="1904134" y="870243"/>
                  </a:lnTo>
                  <a:lnTo>
                    <a:pt x="1885032" y="830070"/>
                  </a:lnTo>
                  <a:lnTo>
                    <a:pt x="1859561" y="794064"/>
                  </a:lnTo>
                  <a:lnTo>
                    <a:pt x="1828456" y="762957"/>
                  </a:lnTo>
                  <a:lnTo>
                    <a:pt x="1792450" y="737486"/>
                  </a:lnTo>
                  <a:lnTo>
                    <a:pt x="1752277" y="718382"/>
                  </a:lnTo>
                  <a:lnTo>
                    <a:pt x="1708672" y="706382"/>
                  </a:lnTo>
                  <a:lnTo>
                    <a:pt x="1662368" y="702219"/>
                  </a:lnTo>
                  <a:lnTo>
                    <a:pt x="1582967" y="702219"/>
                  </a:lnTo>
                  <a:lnTo>
                    <a:pt x="1639091" y="646092"/>
                  </a:lnTo>
                  <a:lnTo>
                    <a:pt x="1671471" y="606711"/>
                  </a:lnTo>
                  <a:lnTo>
                    <a:pt x="1695173" y="562435"/>
                  </a:lnTo>
                  <a:lnTo>
                    <a:pt x="1709734" y="514378"/>
                  </a:lnTo>
                  <a:lnTo>
                    <a:pt x="1714691" y="463651"/>
                  </a:lnTo>
                  <a:lnTo>
                    <a:pt x="1709734" y="412925"/>
                  </a:lnTo>
                  <a:lnTo>
                    <a:pt x="1695173" y="364867"/>
                  </a:lnTo>
                  <a:lnTo>
                    <a:pt x="1671471" y="320591"/>
                  </a:lnTo>
                  <a:lnTo>
                    <a:pt x="1639091" y="281210"/>
                  </a:lnTo>
                  <a:lnTo>
                    <a:pt x="1599708" y="248830"/>
                  </a:lnTo>
                  <a:lnTo>
                    <a:pt x="1555431" y="225126"/>
                  </a:lnTo>
                  <a:lnTo>
                    <a:pt x="1507373" y="210563"/>
                  </a:lnTo>
                  <a:lnTo>
                    <a:pt x="1456646" y="205606"/>
                  </a:lnTo>
                  <a:lnTo>
                    <a:pt x="1405920" y="210563"/>
                  </a:lnTo>
                  <a:lnTo>
                    <a:pt x="1357863" y="225126"/>
                  </a:lnTo>
                  <a:lnTo>
                    <a:pt x="1313589" y="248830"/>
                  </a:lnTo>
                  <a:lnTo>
                    <a:pt x="1274212" y="281210"/>
                  </a:lnTo>
                  <a:lnTo>
                    <a:pt x="1218078" y="337337"/>
                  </a:lnTo>
                  <a:lnTo>
                    <a:pt x="1218078" y="257929"/>
                  </a:lnTo>
                  <a:lnTo>
                    <a:pt x="1213915" y="211627"/>
                  </a:lnTo>
                  <a:lnTo>
                    <a:pt x="1201915" y="168022"/>
                  </a:lnTo>
                  <a:lnTo>
                    <a:pt x="1182813" y="127850"/>
                  </a:lnTo>
                  <a:lnTo>
                    <a:pt x="1157342" y="91844"/>
                  </a:lnTo>
                  <a:lnTo>
                    <a:pt x="1126237" y="60738"/>
                  </a:lnTo>
                  <a:lnTo>
                    <a:pt x="1090230" y="35266"/>
                  </a:lnTo>
                  <a:lnTo>
                    <a:pt x="1050058" y="16163"/>
                  </a:lnTo>
                  <a:lnTo>
                    <a:pt x="1006452" y="4163"/>
                  </a:lnTo>
                  <a:lnTo>
                    <a:pt x="960148" y="0"/>
                  </a:lnTo>
                  <a:close/>
                </a:path>
              </a:pathLst>
            </a:custGeom>
            <a:solidFill>
              <a:srgbClr val="000000"/>
            </a:solidFill>
          </p:spPr>
          <p:txBody>
            <a:bodyPr wrap="square" lIns="0" tIns="0" rIns="0" bIns="0" rtlCol="0"/>
            <a:lstStyle/>
            <a:p>
              <a:endParaRPr/>
            </a:p>
          </p:txBody>
        </p:sp>
        <p:sp>
          <p:nvSpPr>
            <p:cNvPr id="10" name="object 10"/>
            <p:cNvSpPr/>
            <p:nvPr/>
          </p:nvSpPr>
          <p:spPr>
            <a:xfrm>
              <a:off x="16680120" y="0"/>
              <a:ext cx="3424554" cy="5654675"/>
            </a:xfrm>
            <a:custGeom>
              <a:avLst/>
              <a:gdLst/>
              <a:ahLst/>
              <a:cxnLst/>
              <a:rect l="l" t="t" r="r" b="b"/>
              <a:pathLst>
                <a:path w="3424555" h="5654675">
                  <a:moveTo>
                    <a:pt x="3423979" y="0"/>
                  </a:moveTo>
                  <a:lnTo>
                    <a:pt x="0" y="0"/>
                  </a:lnTo>
                  <a:lnTo>
                    <a:pt x="0" y="5654278"/>
                  </a:lnTo>
                  <a:lnTo>
                    <a:pt x="3423979" y="5654278"/>
                  </a:lnTo>
                  <a:lnTo>
                    <a:pt x="3423979" y="0"/>
                  </a:lnTo>
                  <a:close/>
                </a:path>
              </a:pathLst>
            </a:custGeom>
            <a:solidFill>
              <a:srgbClr val="97C0E7"/>
            </a:solidFill>
          </p:spPr>
          <p:txBody>
            <a:bodyPr wrap="square" lIns="0" tIns="0" rIns="0" bIns="0" rtlCol="0"/>
            <a:lstStyle/>
            <a:p>
              <a:endParaRPr/>
            </a:p>
          </p:txBody>
        </p:sp>
        <p:sp>
          <p:nvSpPr>
            <p:cNvPr id="11" name="object 11"/>
            <p:cNvSpPr/>
            <p:nvPr/>
          </p:nvSpPr>
          <p:spPr>
            <a:xfrm>
              <a:off x="16680120" y="5654278"/>
              <a:ext cx="3424554" cy="5654675"/>
            </a:xfrm>
            <a:custGeom>
              <a:avLst/>
              <a:gdLst/>
              <a:ahLst/>
              <a:cxnLst/>
              <a:rect l="l" t="t" r="r" b="b"/>
              <a:pathLst>
                <a:path w="3424555" h="5654675">
                  <a:moveTo>
                    <a:pt x="3423979" y="0"/>
                  </a:moveTo>
                  <a:lnTo>
                    <a:pt x="0" y="0"/>
                  </a:lnTo>
                  <a:lnTo>
                    <a:pt x="0" y="5654278"/>
                  </a:lnTo>
                  <a:lnTo>
                    <a:pt x="3423979" y="5654278"/>
                  </a:lnTo>
                  <a:lnTo>
                    <a:pt x="3423979" y="0"/>
                  </a:lnTo>
                  <a:close/>
                </a:path>
              </a:pathLst>
            </a:custGeom>
            <a:solidFill>
              <a:srgbClr val="45B16E"/>
            </a:solidFill>
          </p:spPr>
          <p:txBody>
            <a:bodyPr wrap="square" lIns="0" tIns="0" rIns="0" bIns="0" rtlCol="0"/>
            <a:lstStyle/>
            <a:p>
              <a:endParaRPr/>
            </a:p>
          </p:txBody>
        </p:sp>
        <p:sp>
          <p:nvSpPr>
            <p:cNvPr id="13" name="object 13"/>
            <p:cNvSpPr/>
            <p:nvPr/>
          </p:nvSpPr>
          <p:spPr>
            <a:xfrm>
              <a:off x="10330053" y="1685630"/>
              <a:ext cx="2386965" cy="1661160"/>
            </a:xfrm>
            <a:custGeom>
              <a:avLst/>
              <a:gdLst/>
              <a:ahLst/>
              <a:cxnLst/>
              <a:rect l="l" t="t" r="r" b="b"/>
              <a:pathLst>
                <a:path w="2386965" h="1661160">
                  <a:moveTo>
                    <a:pt x="1627226" y="0"/>
                  </a:moveTo>
                  <a:lnTo>
                    <a:pt x="1621854" y="401"/>
                  </a:lnTo>
                  <a:lnTo>
                    <a:pt x="1582148" y="2109"/>
                  </a:lnTo>
                  <a:lnTo>
                    <a:pt x="1566496" y="3189"/>
                  </a:lnTo>
                  <a:lnTo>
                    <a:pt x="1484266" y="16176"/>
                  </a:lnTo>
                  <a:lnTo>
                    <a:pt x="1432060" y="33301"/>
                  </a:lnTo>
                  <a:lnTo>
                    <a:pt x="1392932" y="56680"/>
                  </a:lnTo>
                  <a:lnTo>
                    <a:pt x="1365569" y="86896"/>
                  </a:lnTo>
                  <a:lnTo>
                    <a:pt x="1343440" y="154310"/>
                  </a:lnTo>
                  <a:lnTo>
                    <a:pt x="1343009" y="198192"/>
                  </a:lnTo>
                  <a:lnTo>
                    <a:pt x="1349656" y="250329"/>
                  </a:lnTo>
                  <a:lnTo>
                    <a:pt x="1363370" y="311826"/>
                  </a:lnTo>
                  <a:lnTo>
                    <a:pt x="1370755" y="358637"/>
                  </a:lnTo>
                  <a:lnTo>
                    <a:pt x="1371051" y="410492"/>
                  </a:lnTo>
                  <a:lnTo>
                    <a:pt x="1364224" y="461465"/>
                  </a:lnTo>
                  <a:lnTo>
                    <a:pt x="1350240" y="505628"/>
                  </a:lnTo>
                  <a:lnTo>
                    <a:pt x="1289165" y="566877"/>
                  </a:lnTo>
                  <a:lnTo>
                    <a:pt x="1245307" y="586602"/>
                  </a:lnTo>
                  <a:lnTo>
                    <a:pt x="1198920" y="596247"/>
                  </a:lnTo>
                  <a:lnTo>
                    <a:pt x="1151432" y="595828"/>
                  </a:lnTo>
                  <a:lnTo>
                    <a:pt x="1104270" y="585361"/>
                  </a:lnTo>
                  <a:lnTo>
                    <a:pt x="1058863" y="564861"/>
                  </a:lnTo>
                  <a:lnTo>
                    <a:pt x="1016637" y="534344"/>
                  </a:lnTo>
                  <a:lnTo>
                    <a:pt x="983615" y="463003"/>
                  </a:lnTo>
                  <a:lnTo>
                    <a:pt x="977301" y="414000"/>
                  </a:lnTo>
                  <a:lnTo>
                    <a:pt x="978974" y="365295"/>
                  </a:lnTo>
                  <a:lnTo>
                    <a:pt x="989528" y="323780"/>
                  </a:lnTo>
                  <a:lnTo>
                    <a:pt x="1011011" y="261899"/>
                  </a:lnTo>
                  <a:lnTo>
                    <a:pt x="1019837" y="205979"/>
                  </a:lnTo>
                  <a:lnTo>
                    <a:pt x="1015999" y="156218"/>
                  </a:lnTo>
                  <a:lnTo>
                    <a:pt x="999486" y="112815"/>
                  </a:lnTo>
                  <a:lnTo>
                    <a:pt x="974694" y="80309"/>
                  </a:lnTo>
                  <a:lnTo>
                    <a:pt x="940729" y="53827"/>
                  </a:lnTo>
                  <a:lnTo>
                    <a:pt x="897690" y="33410"/>
                  </a:lnTo>
                  <a:lnTo>
                    <a:pt x="845675" y="19103"/>
                  </a:lnTo>
                  <a:lnTo>
                    <a:pt x="784780" y="10949"/>
                  </a:lnTo>
                  <a:lnTo>
                    <a:pt x="709287" y="7910"/>
                  </a:lnTo>
                  <a:lnTo>
                    <a:pt x="671637" y="7898"/>
                  </a:lnTo>
                  <a:lnTo>
                    <a:pt x="629194" y="8337"/>
                  </a:lnTo>
                  <a:lnTo>
                    <a:pt x="579938" y="12414"/>
                  </a:lnTo>
                  <a:lnTo>
                    <a:pt x="537598" y="23394"/>
                  </a:lnTo>
                  <a:lnTo>
                    <a:pt x="502301" y="41211"/>
                  </a:lnTo>
                  <a:lnTo>
                    <a:pt x="454201" y="95408"/>
                  </a:lnTo>
                  <a:lnTo>
                    <a:pt x="434277" y="172291"/>
                  </a:lnTo>
                  <a:lnTo>
                    <a:pt x="434414" y="219303"/>
                  </a:lnTo>
                  <a:lnTo>
                    <a:pt x="439322" y="276267"/>
                  </a:lnTo>
                  <a:lnTo>
                    <a:pt x="445597" y="332496"/>
                  </a:lnTo>
                  <a:lnTo>
                    <a:pt x="452626" y="387105"/>
                  </a:lnTo>
                  <a:lnTo>
                    <a:pt x="459796" y="439209"/>
                  </a:lnTo>
                  <a:lnTo>
                    <a:pt x="462846" y="472918"/>
                  </a:lnTo>
                  <a:lnTo>
                    <a:pt x="456512" y="520256"/>
                  </a:lnTo>
                  <a:lnTo>
                    <a:pt x="412555" y="545935"/>
                  </a:lnTo>
                  <a:lnTo>
                    <a:pt x="386848" y="544062"/>
                  </a:lnTo>
                  <a:lnTo>
                    <a:pt x="355275" y="537056"/>
                  </a:lnTo>
                  <a:lnTo>
                    <a:pt x="320758" y="529036"/>
                  </a:lnTo>
                  <a:lnTo>
                    <a:pt x="272878" y="522842"/>
                  </a:lnTo>
                  <a:lnTo>
                    <a:pt x="218172" y="523806"/>
                  </a:lnTo>
                  <a:lnTo>
                    <a:pt x="163176" y="537257"/>
                  </a:lnTo>
                  <a:lnTo>
                    <a:pt x="127241" y="556241"/>
                  </a:lnTo>
                  <a:lnTo>
                    <a:pt x="95077" y="581989"/>
                  </a:lnTo>
                  <a:lnTo>
                    <a:pt x="67018" y="613629"/>
                  </a:lnTo>
                  <a:lnTo>
                    <a:pt x="43400" y="650290"/>
                  </a:lnTo>
                  <a:lnTo>
                    <a:pt x="24554" y="691099"/>
                  </a:lnTo>
                  <a:lnTo>
                    <a:pt x="10816" y="735184"/>
                  </a:lnTo>
                  <a:lnTo>
                    <a:pt x="2520" y="781673"/>
                  </a:lnTo>
                  <a:lnTo>
                    <a:pt x="0" y="829694"/>
                  </a:lnTo>
                  <a:lnTo>
                    <a:pt x="3588" y="878373"/>
                  </a:lnTo>
                  <a:lnTo>
                    <a:pt x="13621" y="926840"/>
                  </a:lnTo>
                  <a:lnTo>
                    <a:pt x="33080" y="978261"/>
                  </a:lnTo>
                  <a:lnTo>
                    <a:pt x="58493" y="1016975"/>
                  </a:lnTo>
                  <a:lnTo>
                    <a:pt x="89132" y="1044608"/>
                  </a:lnTo>
                  <a:lnTo>
                    <a:pt x="124267" y="1062788"/>
                  </a:lnTo>
                  <a:lnTo>
                    <a:pt x="163170" y="1073141"/>
                  </a:lnTo>
                  <a:lnTo>
                    <a:pt x="205113" y="1077295"/>
                  </a:lnTo>
                  <a:lnTo>
                    <a:pt x="249367" y="1076876"/>
                  </a:lnTo>
                  <a:lnTo>
                    <a:pt x="295204" y="1073511"/>
                  </a:lnTo>
                  <a:lnTo>
                    <a:pt x="357907" y="1068175"/>
                  </a:lnTo>
                  <a:lnTo>
                    <a:pt x="404999" y="1066379"/>
                  </a:lnTo>
                  <a:lnTo>
                    <a:pt x="437503" y="1069782"/>
                  </a:lnTo>
                  <a:lnTo>
                    <a:pt x="456445" y="1080042"/>
                  </a:lnTo>
                  <a:lnTo>
                    <a:pt x="463792" y="1097420"/>
                  </a:lnTo>
                  <a:lnTo>
                    <a:pt x="464771" y="1124884"/>
                  </a:lnTo>
                  <a:lnTo>
                    <a:pt x="460772" y="1162954"/>
                  </a:lnTo>
                  <a:lnTo>
                    <a:pt x="453188" y="1212146"/>
                  </a:lnTo>
                  <a:lnTo>
                    <a:pt x="443361" y="1284172"/>
                  </a:lnTo>
                  <a:lnTo>
                    <a:pt x="438714" y="1348319"/>
                  </a:lnTo>
                  <a:lnTo>
                    <a:pt x="439301" y="1405047"/>
                  </a:lnTo>
                  <a:lnTo>
                    <a:pt x="445175" y="1454815"/>
                  </a:lnTo>
                  <a:lnTo>
                    <a:pt x="456391" y="1498085"/>
                  </a:lnTo>
                  <a:lnTo>
                    <a:pt x="473002" y="1535317"/>
                  </a:lnTo>
                  <a:lnTo>
                    <a:pt x="495062" y="1566971"/>
                  </a:lnTo>
                  <a:lnTo>
                    <a:pt x="522648" y="1593418"/>
                  </a:lnTo>
                  <a:lnTo>
                    <a:pt x="556097" y="1614795"/>
                  </a:lnTo>
                  <a:lnTo>
                    <a:pt x="595840" y="1631211"/>
                  </a:lnTo>
                  <a:lnTo>
                    <a:pt x="642307" y="1642776"/>
                  </a:lnTo>
                  <a:lnTo>
                    <a:pt x="695929" y="1649598"/>
                  </a:lnTo>
                  <a:lnTo>
                    <a:pt x="757136" y="1651785"/>
                  </a:lnTo>
                  <a:lnTo>
                    <a:pt x="826360" y="1649448"/>
                  </a:lnTo>
                  <a:lnTo>
                    <a:pt x="884140" y="1643045"/>
                  </a:lnTo>
                  <a:lnTo>
                    <a:pt x="929174" y="1631453"/>
                  </a:lnTo>
                  <a:lnTo>
                    <a:pt x="987225" y="1590478"/>
                  </a:lnTo>
                  <a:lnTo>
                    <a:pt x="1010329" y="1520721"/>
                  </a:lnTo>
                  <a:lnTo>
                    <a:pt x="1009550" y="1471372"/>
                  </a:lnTo>
                  <a:lnTo>
                    <a:pt x="1000732" y="1410052"/>
                  </a:lnTo>
                  <a:lnTo>
                    <a:pt x="996785" y="1365129"/>
                  </a:lnTo>
                  <a:lnTo>
                    <a:pt x="998388" y="1316562"/>
                  </a:lnTo>
                  <a:lnTo>
                    <a:pt x="1003511" y="1275208"/>
                  </a:lnTo>
                  <a:lnTo>
                    <a:pt x="1062315" y="1243840"/>
                  </a:lnTo>
                  <a:lnTo>
                    <a:pt x="1113654" y="1237659"/>
                  </a:lnTo>
                  <a:lnTo>
                    <a:pt x="1164089" y="1233384"/>
                  </a:lnTo>
                  <a:lnTo>
                    <a:pt x="1213565" y="1231016"/>
                  </a:lnTo>
                  <a:lnTo>
                    <a:pt x="1262029" y="1230555"/>
                  </a:lnTo>
                  <a:lnTo>
                    <a:pt x="1309427" y="1232000"/>
                  </a:lnTo>
                  <a:lnTo>
                    <a:pt x="1355705" y="1235352"/>
                  </a:lnTo>
                  <a:lnTo>
                    <a:pt x="1363949" y="1262415"/>
                  </a:lnTo>
                  <a:lnTo>
                    <a:pt x="1371778" y="1311715"/>
                  </a:lnTo>
                  <a:lnTo>
                    <a:pt x="1376482" y="1370903"/>
                  </a:lnTo>
                  <a:lnTo>
                    <a:pt x="1375349" y="1427632"/>
                  </a:lnTo>
                  <a:lnTo>
                    <a:pt x="1371642" y="1483632"/>
                  </a:lnTo>
                  <a:lnTo>
                    <a:pt x="1373359" y="1532362"/>
                  </a:lnTo>
                  <a:lnTo>
                    <a:pt x="1382514" y="1573481"/>
                  </a:lnTo>
                  <a:lnTo>
                    <a:pt x="1425792" y="1628367"/>
                  </a:lnTo>
                  <a:lnTo>
                    <a:pt x="1505034" y="1653977"/>
                  </a:lnTo>
                  <a:lnTo>
                    <a:pt x="1563605" y="1659192"/>
                  </a:lnTo>
                  <a:lnTo>
                    <a:pt x="1614411" y="1660649"/>
                  </a:lnTo>
                  <a:lnTo>
                    <a:pt x="1680303" y="1660900"/>
                  </a:lnTo>
                  <a:lnTo>
                    <a:pt x="1680114" y="1661000"/>
                  </a:lnTo>
                  <a:lnTo>
                    <a:pt x="1737363" y="1659646"/>
                  </a:lnTo>
                  <a:lnTo>
                    <a:pt x="1785399" y="1655010"/>
                  </a:lnTo>
                  <a:lnTo>
                    <a:pt x="1825084" y="1646237"/>
                  </a:lnTo>
                  <a:lnTo>
                    <a:pt x="1882840" y="1612842"/>
                  </a:lnTo>
                  <a:lnTo>
                    <a:pt x="1917510" y="1552601"/>
                  </a:lnTo>
                  <a:lnTo>
                    <a:pt x="1928338" y="1510269"/>
                  </a:lnTo>
                  <a:lnTo>
                    <a:pt x="1935974" y="1458652"/>
                  </a:lnTo>
                  <a:lnTo>
                    <a:pt x="1941279" y="1396892"/>
                  </a:lnTo>
                  <a:lnTo>
                    <a:pt x="1944178" y="1351517"/>
                  </a:lnTo>
                  <a:lnTo>
                    <a:pt x="1949303" y="1260714"/>
                  </a:lnTo>
                  <a:lnTo>
                    <a:pt x="1958912" y="1071804"/>
                  </a:lnTo>
                  <a:lnTo>
                    <a:pt x="1967341" y="1073010"/>
                  </a:lnTo>
                  <a:lnTo>
                    <a:pt x="2006722" y="1079640"/>
                  </a:lnTo>
                  <a:lnTo>
                    <a:pt x="2044129" y="1097714"/>
                  </a:lnTo>
                  <a:lnTo>
                    <a:pt x="2085302" y="1112891"/>
                  </a:lnTo>
                  <a:lnTo>
                    <a:pt x="2129233" y="1122277"/>
                  </a:lnTo>
                  <a:lnTo>
                    <a:pt x="2174912" y="1122974"/>
                  </a:lnTo>
                  <a:lnTo>
                    <a:pt x="2221330" y="1112087"/>
                  </a:lnTo>
                  <a:lnTo>
                    <a:pt x="2267478" y="1086720"/>
                  </a:lnTo>
                  <a:lnTo>
                    <a:pt x="2312346" y="1043977"/>
                  </a:lnTo>
                  <a:lnTo>
                    <a:pt x="2336310" y="1009105"/>
                  </a:lnTo>
                  <a:lnTo>
                    <a:pt x="2355775" y="968001"/>
                  </a:lnTo>
                  <a:lnTo>
                    <a:pt x="2370657" y="922078"/>
                  </a:lnTo>
                  <a:lnTo>
                    <a:pt x="2380872" y="872755"/>
                  </a:lnTo>
                  <a:lnTo>
                    <a:pt x="2386336" y="821446"/>
                  </a:lnTo>
                  <a:lnTo>
                    <a:pt x="2386966" y="769568"/>
                  </a:lnTo>
                  <a:lnTo>
                    <a:pt x="2382678" y="718535"/>
                  </a:lnTo>
                  <a:lnTo>
                    <a:pt x="2373388" y="669765"/>
                  </a:lnTo>
                  <a:lnTo>
                    <a:pt x="2359012" y="624673"/>
                  </a:lnTo>
                  <a:lnTo>
                    <a:pt x="2339466" y="584675"/>
                  </a:lnTo>
                  <a:lnTo>
                    <a:pt x="2304246" y="538949"/>
                  </a:lnTo>
                  <a:lnTo>
                    <a:pt x="2265803" y="510908"/>
                  </a:lnTo>
                  <a:lnTo>
                    <a:pt x="2224938" y="497511"/>
                  </a:lnTo>
                  <a:lnTo>
                    <a:pt x="2182454" y="495716"/>
                  </a:lnTo>
                  <a:lnTo>
                    <a:pt x="2139149" y="502481"/>
                  </a:lnTo>
                  <a:lnTo>
                    <a:pt x="2095827" y="514764"/>
                  </a:lnTo>
                  <a:lnTo>
                    <a:pt x="2053286" y="529523"/>
                  </a:lnTo>
                  <a:lnTo>
                    <a:pt x="2023499" y="538091"/>
                  </a:lnTo>
                  <a:lnTo>
                    <a:pt x="1997572" y="541038"/>
                  </a:lnTo>
                  <a:lnTo>
                    <a:pt x="1975597" y="538352"/>
                  </a:lnTo>
                  <a:lnTo>
                    <a:pt x="1957666" y="530024"/>
                  </a:lnTo>
                  <a:lnTo>
                    <a:pt x="1931201" y="493005"/>
                  </a:lnTo>
                  <a:lnTo>
                    <a:pt x="1919249" y="428259"/>
                  </a:lnTo>
                  <a:lnTo>
                    <a:pt x="1916948" y="387519"/>
                  </a:lnTo>
                  <a:lnTo>
                    <a:pt x="1914996" y="346685"/>
                  </a:lnTo>
                  <a:lnTo>
                    <a:pt x="1908610" y="187859"/>
                  </a:lnTo>
                  <a:lnTo>
                    <a:pt x="1904108" y="183640"/>
                  </a:lnTo>
                  <a:lnTo>
                    <a:pt x="1893574" y="184041"/>
                  </a:lnTo>
                  <a:lnTo>
                    <a:pt x="1889543" y="188763"/>
                  </a:lnTo>
                  <a:lnTo>
                    <a:pt x="1895893" y="347703"/>
                  </a:lnTo>
                  <a:lnTo>
                    <a:pt x="1897867" y="388676"/>
                  </a:lnTo>
                  <a:lnTo>
                    <a:pt x="1900181" y="429564"/>
                  </a:lnTo>
                  <a:lnTo>
                    <a:pt x="1905118" y="470174"/>
                  </a:lnTo>
                  <a:lnTo>
                    <a:pt x="1928461" y="528526"/>
                  </a:lnTo>
                  <a:lnTo>
                    <a:pt x="1969050" y="557325"/>
                  </a:lnTo>
                  <a:lnTo>
                    <a:pt x="1995007" y="561167"/>
                  </a:lnTo>
                  <a:lnTo>
                    <a:pt x="2025097" y="558229"/>
                  </a:lnTo>
                  <a:lnTo>
                    <a:pt x="2059517" y="548510"/>
                  </a:lnTo>
                  <a:lnTo>
                    <a:pt x="2100517" y="534243"/>
                  </a:lnTo>
                  <a:lnTo>
                    <a:pt x="2141351" y="522503"/>
                  </a:lnTo>
                  <a:lnTo>
                    <a:pt x="2181454" y="515965"/>
                  </a:lnTo>
                  <a:lnTo>
                    <a:pt x="2220262" y="517304"/>
                  </a:lnTo>
                  <a:lnTo>
                    <a:pt x="2257210" y="529194"/>
                  </a:lnTo>
                  <a:lnTo>
                    <a:pt x="2291734" y="554309"/>
                  </a:lnTo>
                  <a:lnTo>
                    <a:pt x="2323268" y="595324"/>
                  </a:lnTo>
                  <a:lnTo>
                    <a:pt x="2341832" y="633263"/>
                  </a:lnTo>
                  <a:lnTo>
                    <a:pt x="2355497" y="676026"/>
                  </a:lnTo>
                  <a:lnTo>
                    <a:pt x="2364343" y="722270"/>
                  </a:lnTo>
                  <a:lnTo>
                    <a:pt x="2368449" y="770651"/>
                  </a:lnTo>
                  <a:lnTo>
                    <a:pt x="2367893" y="819826"/>
                  </a:lnTo>
                  <a:lnTo>
                    <a:pt x="2362756" y="868452"/>
                  </a:lnTo>
                  <a:lnTo>
                    <a:pt x="2353117" y="915188"/>
                  </a:lnTo>
                  <a:lnTo>
                    <a:pt x="2339055" y="958688"/>
                  </a:lnTo>
                  <a:lnTo>
                    <a:pt x="2320650" y="997612"/>
                  </a:lnTo>
                  <a:lnTo>
                    <a:pt x="2297980" y="1030615"/>
                  </a:lnTo>
                  <a:lnTo>
                    <a:pt x="2266044" y="1062907"/>
                  </a:lnTo>
                  <a:lnTo>
                    <a:pt x="2231908" y="1085842"/>
                  </a:lnTo>
                  <a:lnTo>
                    <a:pt x="2195205" y="1099464"/>
                  </a:lnTo>
                  <a:lnTo>
                    <a:pt x="2155565" y="1103814"/>
                  </a:lnTo>
                  <a:lnTo>
                    <a:pt x="2112619" y="1098935"/>
                  </a:lnTo>
                  <a:lnTo>
                    <a:pt x="2066001" y="1084869"/>
                  </a:lnTo>
                  <a:lnTo>
                    <a:pt x="2015340" y="1061657"/>
                  </a:lnTo>
                  <a:lnTo>
                    <a:pt x="2008526" y="1058804"/>
                  </a:lnTo>
                  <a:lnTo>
                    <a:pt x="2001035" y="1056911"/>
                  </a:lnTo>
                  <a:lnTo>
                    <a:pt x="1992483" y="1055583"/>
                  </a:lnTo>
                  <a:lnTo>
                    <a:pt x="1960517" y="1051755"/>
                  </a:lnTo>
                  <a:lnTo>
                    <a:pt x="1940997" y="1048698"/>
                  </a:lnTo>
                  <a:lnTo>
                    <a:pt x="1930248" y="1259439"/>
                  </a:lnTo>
                  <a:lnTo>
                    <a:pt x="1925168" y="1350110"/>
                  </a:lnTo>
                  <a:lnTo>
                    <a:pt x="1922316" y="1395385"/>
                  </a:lnTo>
                  <a:lnTo>
                    <a:pt x="1916804" y="1460691"/>
                  </a:lnTo>
                  <a:lnTo>
                    <a:pt x="1908857" y="1513475"/>
                  </a:lnTo>
                  <a:lnTo>
                    <a:pt x="1897186" y="1555027"/>
                  </a:lnTo>
                  <a:lnTo>
                    <a:pt x="1857506" y="1609596"/>
                  </a:lnTo>
                  <a:lnTo>
                    <a:pt x="1787439" y="1634717"/>
                  </a:lnTo>
                  <a:lnTo>
                    <a:pt x="1737784" y="1639458"/>
                  </a:lnTo>
                  <a:lnTo>
                    <a:pt x="1676659" y="1640708"/>
                  </a:lnTo>
                  <a:lnTo>
                    <a:pt x="1614806" y="1640469"/>
                  </a:lnTo>
                  <a:lnTo>
                    <a:pt x="1564474" y="1639100"/>
                  </a:lnTo>
                  <a:lnTo>
                    <a:pt x="1510357" y="1634432"/>
                  </a:lnTo>
                  <a:lnTo>
                    <a:pt x="1468482" y="1625563"/>
                  </a:lnTo>
                  <a:lnTo>
                    <a:pt x="1415683" y="1593491"/>
                  </a:lnTo>
                  <a:lnTo>
                    <a:pt x="1393058" y="1533756"/>
                  </a:lnTo>
                  <a:lnTo>
                    <a:pt x="1390904" y="1488258"/>
                  </a:lnTo>
                  <a:lnTo>
                    <a:pt x="1394511" y="1429642"/>
                  </a:lnTo>
                  <a:lnTo>
                    <a:pt x="1395713" y="1374827"/>
                  </a:lnTo>
                  <a:lnTo>
                    <a:pt x="1391212" y="1311564"/>
                  </a:lnTo>
                  <a:lnTo>
                    <a:pt x="1382204" y="1255327"/>
                  </a:lnTo>
                  <a:lnTo>
                    <a:pt x="1366333" y="1217069"/>
                  </a:lnTo>
                  <a:lnTo>
                    <a:pt x="1312355" y="1212036"/>
                  </a:lnTo>
                  <a:lnTo>
                    <a:pt x="1263654" y="1210499"/>
                  </a:lnTo>
                  <a:lnTo>
                    <a:pt x="1213870" y="1210943"/>
                  </a:lnTo>
                  <a:lnTo>
                    <a:pt x="1163061" y="1213365"/>
                  </a:lnTo>
                  <a:lnTo>
                    <a:pt x="1111282" y="1217758"/>
                  </a:lnTo>
                  <a:lnTo>
                    <a:pt x="1058591" y="1224118"/>
                  </a:lnTo>
                  <a:lnTo>
                    <a:pt x="1001119" y="1233042"/>
                  </a:lnTo>
                  <a:lnTo>
                    <a:pt x="985232" y="1269391"/>
                  </a:lnTo>
                  <a:lnTo>
                    <a:pt x="979275" y="1316310"/>
                  </a:lnTo>
                  <a:lnTo>
                    <a:pt x="977915" y="1368485"/>
                  </a:lnTo>
                  <a:lnTo>
                    <a:pt x="982052" y="1413870"/>
                  </a:lnTo>
                  <a:lnTo>
                    <a:pt x="990426" y="1470698"/>
                  </a:lnTo>
                  <a:lnTo>
                    <a:pt x="991631" y="1515962"/>
                  </a:lnTo>
                  <a:lnTo>
                    <a:pt x="972178" y="1578121"/>
                  </a:lnTo>
                  <a:lnTo>
                    <a:pt x="919941" y="1613345"/>
                  </a:lnTo>
                  <a:lnTo>
                    <a:pt x="878438" y="1623568"/>
                  </a:lnTo>
                  <a:lnTo>
                    <a:pt x="825313" y="1629356"/>
                  </a:lnTo>
                  <a:lnTo>
                    <a:pt x="758705" y="1631671"/>
                  </a:lnTo>
                  <a:lnTo>
                    <a:pt x="699946" y="1629766"/>
                  </a:lnTo>
                  <a:lnTo>
                    <a:pt x="648622" y="1623544"/>
                  </a:lnTo>
                  <a:lnTo>
                    <a:pt x="604321" y="1612905"/>
                  </a:lnTo>
                  <a:lnTo>
                    <a:pt x="566630" y="1597752"/>
                  </a:lnTo>
                  <a:lnTo>
                    <a:pt x="509428" y="1553508"/>
                  </a:lnTo>
                  <a:lnTo>
                    <a:pt x="473699" y="1488942"/>
                  </a:lnTo>
                  <a:lnTo>
                    <a:pt x="463456" y="1447935"/>
                  </a:lnTo>
                  <a:lnTo>
                    <a:pt x="458229" y="1400525"/>
                  </a:lnTo>
                  <a:lnTo>
                    <a:pt x="457970" y="1346270"/>
                  </a:lnTo>
                  <a:lnTo>
                    <a:pt x="462631" y="1284729"/>
                  </a:lnTo>
                  <a:lnTo>
                    <a:pt x="472162" y="1215461"/>
                  </a:lnTo>
                  <a:lnTo>
                    <a:pt x="480637" y="1160113"/>
                  </a:lnTo>
                  <a:lnTo>
                    <a:pt x="484362" y="1118355"/>
                  </a:lnTo>
                  <a:lnTo>
                    <a:pt x="481602" y="1087879"/>
                  </a:lnTo>
                  <a:lnTo>
                    <a:pt x="470622" y="1066380"/>
                  </a:lnTo>
                  <a:lnTo>
                    <a:pt x="448241" y="1051993"/>
                  </a:lnTo>
                  <a:lnTo>
                    <a:pt x="413368" y="1046451"/>
                  </a:lnTo>
                  <a:lnTo>
                    <a:pt x="362882" y="1047633"/>
                  </a:lnTo>
                  <a:lnTo>
                    <a:pt x="293665" y="1053420"/>
                  </a:lnTo>
                  <a:lnTo>
                    <a:pt x="243501" y="1057009"/>
                  </a:lnTo>
                  <a:lnTo>
                    <a:pt x="196270" y="1056757"/>
                  </a:lnTo>
                  <a:lnTo>
                    <a:pt x="152773" y="1050470"/>
                  </a:lnTo>
                  <a:lnTo>
                    <a:pt x="113809" y="1035956"/>
                  </a:lnTo>
                  <a:lnTo>
                    <a:pt x="80178" y="1011020"/>
                  </a:lnTo>
                  <a:lnTo>
                    <a:pt x="52679" y="973471"/>
                  </a:lnTo>
                  <a:lnTo>
                    <a:pt x="32111" y="921114"/>
                  </a:lnTo>
                  <a:lnTo>
                    <a:pt x="21977" y="870487"/>
                  </a:lnTo>
                  <a:lnTo>
                    <a:pt x="19204" y="819750"/>
                  </a:lnTo>
                  <a:lnTo>
                    <a:pt x="23368" y="770026"/>
                  </a:lnTo>
                  <a:lnTo>
                    <a:pt x="34044" y="722441"/>
                  </a:lnTo>
                  <a:lnTo>
                    <a:pt x="50809" y="678118"/>
                  </a:lnTo>
                  <a:lnTo>
                    <a:pt x="73238" y="638182"/>
                  </a:lnTo>
                  <a:lnTo>
                    <a:pt x="100906" y="603758"/>
                  </a:lnTo>
                  <a:lnTo>
                    <a:pt x="133390" y="575970"/>
                  </a:lnTo>
                  <a:lnTo>
                    <a:pt x="170265" y="555943"/>
                  </a:lnTo>
                  <a:lnTo>
                    <a:pt x="208099" y="545638"/>
                  </a:lnTo>
                  <a:lnTo>
                    <a:pt x="252123" y="542293"/>
                  </a:lnTo>
                  <a:lnTo>
                    <a:pt x="300294" y="545899"/>
                  </a:lnTo>
                  <a:lnTo>
                    <a:pt x="350574" y="556445"/>
                  </a:lnTo>
                  <a:lnTo>
                    <a:pt x="387302" y="564371"/>
                  </a:lnTo>
                  <a:lnTo>
                    <a:pt x="417464" y="565826"/>
                  </a:lnTo>
                  <a:lnTo>
                    <a:pt x="459995" y="549212"/>
                  </a:lnTo>
                  <a:lnTo>
                    <a:pt x="480243" y="506994"/>
                  </a:lnTo>
                  <a:lnTo>
                    <a:pt x="482208" y="475440"/>
                  </a:lnTo>
                  <a:lnTo>
                    <a:pt x="478863" y="436295"/>
                  </a:lnTo>
                  <a:lnTo>
                    <a:pt x="471749" y="384439"/>
                  </a:lnTo>
                  <a:lnTo>
                    <a:pt x="464759" y="330135"/>
                  </a:lnTo>
                  <a:lnTo>
                    <a:pt x="458522" y="274285"/>
                  </a:lnTo>
                  <a:lnTo>
                    <a:pt x="453670" y="217796"/>
                  </a:lnTo>
                  <a:lnTo>
                    <a:pt x="453483" y="174961"/>
                  </a:lnTo>
                  <a:lnTo>
                    <a:pt x="459234" y="137541"/>
                  </a:lnTo>
                  <a:lnTo>
                    <a:pt x="488444" y="79363"/>
                  </a:lnTo>
                  <a:lnTo>
                    <a:pt x="545610" y="41791"/>
                  </a:lnTo>
                  <a:lnTo>
                    <a:pt x="584307" y="32036"/>
                  </a:lnTo>
                  <a:lnTo>
                    <a:pt x="629571" y="28328"/>
                  </a:lnTo>
                  <a:lnTo>
                    <a:pt x="671723" y="27946"/>
                  </a:lnTo>
                  <a:lnTo>
                    <a:pt x="709033" y="27977"/>
                  </a:lnTo>
                  <a:lnTo>
                    <a:pt x="783534" y="30941"/>
                  </a:lnTo>
                  <a:lnTo>
                    <a:pt x="840144" y="38496"/>
                  </a:lnTo>
                  <a:lnTo>
                    <a:pt x="888778" y="51650"/>
                  </a:lnTo>
                  <a:lnTo>
                    <a:pt x="929075" y="70238"/>
                  </a:lnTo>
                  <a:lnTo>
                    <a:pt x="960671" y="94097"/>
                  </a:lnTo>
                  <a:lnTo>
                    <a:pt x="997715" y="161967"/>
                  </a:lnTo>
                  <a:lnTo>
                    <a:pt x="1000720" y="207134"/>
                  </a:lnTo>
                  <a:lnTo>
                    <a:pt x="992211" y="258386"/>
                  </a:lnTo>
                  <a:lnTo>
                    <a:pt x="972178" y="315543"/>
                  </a:lnTo>
                  <a:lnTo>
                    <a:pt x="959873" y="364181"/>
                  </a:lnTo>
                  <a:lnTo>
                    <a:pt x="958762" y="418962"/>
                  </a:lnTo>
                  <a:lnTo>
                    <a:pt x="967023" y="472841"/>
                  </a:lnTo>
                  <a:lnTo>
                    <a:pt x="982835" y="518774"/>
                  </a:lnTo>
                  <a:lnTo>
                    <a:pt x="1044020" y="579098"/>
                  </a:lnTo>
                  <a:lnTo>
                    <a:pt x="1086458" y="600186"/>
                  </a:lnTo>
                  <a:lnTo>
                    <a:pt x="1130657" y="612972"/>
                  </a:lnTo>
                  <a:lnTo>
                    <a:pt x="1175583" y="617450"/>
                  </a:lnTo>
                  <a:lnTo>
                    <a:pt x="1220204" y="613611"/>
                  </a:lnTo>
                  <a:lnTo>
                    <a:pt x="1263486" y="601449"/>
                  </a:lnTo>
                  <a:lnTo>
                    <a:pt x="1304398" y="580956"/>
                  </a:lnTo>
                  <a:lnTo>
                    <a:pt x="1341905" y="552126"/>
                  </a:lnTo>
                  <a:lnTo>
                    <a:pt x="1366067" y="517217"/>
                  </a:lnTo>
                  <a:lnTo>
                    <a:pt x="1382120" y="469116"/>
                  </a:lnTo>
                  <a:lnTo>
                    <a:pt x="1390097" y="413916"/>
                  </a:lnTo>
                  <a:lnTo>
                    <a:pt x="1390031" y="357713"/>
                  </a:lnTo>
                  <a:lnTo>
                    <a:pt x="1381956" y="306602"/>
                  </a:lnTo>
                  <a:lnTo>
                    <a:pt x="1366682" y="235690"/>
                  </a:lnTo>
                  <a:lnTo>
                    <a:pt x="1361533" y="178642"/>
                  </a:lnTo>
                  <a:lnTo>
                    <a:pt x="1366498" y="133460"/>
                  </a:lnTo>
                  <a:lnTo>
                    <a:pt x="1381569" y="98148"/>
                  </a:lnTo>
                  <a:lnTo>
                    <a:pt x="1442221" y="50568"/>
                  </a:lnTo>
                  <a:lnTo>
                    <a:pt x="1490814" y="35155"/>
                  </a:lnTo>
                  <a:lnTo>
                    <a:pt x="1553165" y="24611"/>
                  </a:lnTo>
                  <a:lnTo>
                    <a:pt x="1598785" y="21363"/>
                  </a:lnTo>
                  <a:lnTo>
                    <a:pt x="1627896" y="20292"/>
                  </a:lnTo>
                  <a:lnTo>
                    <a:pt x="1632011" y="15571"/>
                  </a:lnTo>
                  <a:lnTo>
                    <a:pt x="1631634" y="4520"/>
                  </a:lnTo>
                  <a:lnTo>
                    <a:pt x="1627226" y="0"/>
                  </a:lnTo>
                  <a:close/>
                </a:path>
              </a:pathLst>
            </a:custGeom>
            <a:solidFill>
              <a:srgbClr val="000000"/>
            </a:solidFill>
          </p:spPr>
          <p:txBody>
            <a:bodyPr wrap="square" lIns="0" tIns="0" rIns="0" bIns="0" rtlCol="0"/>
            <a:lstStyle/>
            <a:p>
              <a:endParaRPr/>
            </a:p>
          </p:txBody>
        </p:sp>
        <p:sp>
          <p:nvSpPr>
            <p:cNvPr id="15" name="object 15"/>
            <p:cNvSpPr/>
            <p:nvPr/>
          </p:nvSpPr>
          <p:spPr>
            <a:xfrm>
              <a:off x="17350637" y="1623035"/>
              <a:ext cx="2196465" cy="1774825"/>
            </a:xfrm>
            <a:custGeom>
              <a:avLst/>
              <a:gdLst/>
              <a:ahLst/>
              <a:cxnLst/>
              <a:rect l="l" t="t" r="r" b="b"/>
              <a:pathLst>
                <a:path w="2196465" h="1774825">
                  <a:moveTo>
                    <a:pt x="427412" y="1150218"/>
                  </a:moveTo>
                  <a:lnTo>
                    <a:pt x="419084" y="1150824"/>
                  </a:lnTo>
                  <a:lnTo>
                    <a:pt x="413857" y="1158212"/>
                  </a:lnTo>
                  <a:lnTo>
                    <a:pt x="293840" y="1760192"/>
                  </a:lnTo>
                  <a:lnTo>
                    <a:pt x="295029" y="1768781"/>
                  </a:lnTo>
                  <a:lnTo>
                    <a:pt x="300756" y="1773934"/>
                  </a:lnTo>
                  <a:lnTo>
                    <a:pt x="308400" y="1774500"/>
                  </a:lnTo>
                  <a:lnTo>
                    <a:pt x="315337" y="1769327"/>
                  </a:lnTo>
                  <a:lnTo>
                    <a:pt x="317244" y="1766493"/>
                  </a:lnTo>
                  <a:lnTo>
                    <a:pt x="316489" y="1766493"/>
                  </a:lnTo>
                  <a:lnTo>
                    <a:pt x="294992" y="1757357"/>
                  </a:lnTo>
                  <a:lnTo>
                    <a:pt x="328110" y="1708184"/>
                  </a:lnTo>
                  <a:lnTo>
                    <a:pt x="395088" y="1372138"/>
                  </a:lnTo>
                  <a:lnTo>
                    <a:pt x="436506" y="1164511"/>
                  </a:lnTo>
                  <a:lnTo>
                    <a:pt x="434625" y="1155184"/>
                  </a:lnTo>
                  <a:lnTo>
                    <a:pt x="427412" y="1150218"/>
                  </a:lnTo>
                  <a:close/>
                </a:path>
                <a:path w="2196465" h="1774825">
                  <a:moveTo>
                    <a:pt x="328110" y="1708184"/>
                  </a:moveTo>
                  <a:lnTo>
                    <a:pt x="294992" y="1757357"/>
                  </a:lnTo>
                  <a:lnTo>
                    <a:pt x="316489" y="1766493"/>
                  </a:lnTo>
                  <a:lnTo>
                    <a:pt x="328110" y="1708184"/>
                  </a:lnTo>
                  <a:close/>
                </a:path>
                <a:path w="2196465" h="1774825">
                  <a:moveTo>
                    <a:pt x="598914" y="1372435"/>
                  </a:moveTo>
                  <a:lnTo>
                    <a:pt x="552092" y="1388658"/>
                  </a:lnTo>
                  <a:lnTo>
                    <a:pt x="521341" y="1421453"/>
                  </a:lnTo>
                  <a:lnTo>
                    <a:pt x="499064" y="1453702"/>
                  </a:lnTo>
                  <a:lnTo>
                    <a:pt x="477416" y="1486345"/>
                  </a:lnTo>
                  <a:lnTo>
                    <a:pt x="328110" y="1708184"/>
                  </a:lnTo>
                  <a:lnTo>
                    <a:pt x="316489" y="1766493"/>
                  </a:lnTo>
                  <a:lnTo>
                    <a:pt x="317244" y="1766493"/>
                  </a:lnTo>
                  <a:lnTo>
                    <a:pt x="506420" y="1485295"/>
                  </a:lnTo>
                  <a:lnTo>
                    <a:pt x="527231" y="1453452"/>
                  </a:lnTo>
                  <a:lnTo>
                    <a:pt x="538108" y="1437807"/>
                  </a:lnTo>
                  <a:lnTo>
                    <a:pt x="578364" y="1401778"/>
                  </a:lnTo>
                  <a:lnTo>
                    <a:pt x="614333" y="1396357"/>
                  </a:lnTo>
                  <a:lnTo>
                    <a:pt x="709804" y="1396357"/>
                  </a:lnTo>
                  <a:lnTo>
                    <a:pt x="702100" y="1394363"/>
                  </a:lnTo>
                  <a:lnTo>
                    <a:pt x="668566" y="1384244"/>
                  </a:lnTo>
                  <a:lnTo>
                    <a:pt x="633808" y="1375239"/>
                  </a:lnTo>
                  <a:lnTo>
                    <a:pt x="598914" y="1372435"/>
                  </a:lnTo>
                  <a:close/>
                </a:path>
                <a:path w="2196465" h="1774825">
                  <a:moveTo>
                    <a:pt x="709804" y="1396357"/>
                  </a:moveTo>
                  <a:lnTo>
                    <a:pt x="614333" y="1396357"/>
                  </a:lnTo>
                  <a:lnTo>
                    <a:pt x="632830" y="1399153"/>
                  </a:lnTo>
                  <a:lnTo>
                    <a:pt x="651091" y="1403760"/>
                  </a:lnTo>
                  <a:lnTo>
                    <a:pt x="705107" y="1419579"/>
                  </a:lnTo>
                  <a:lnTo>
                    <a:pt x="760538" y="1432899"/>
                  </a:lnTo>
                  <a:lnTo>
                    <a:pt x="809434" y="1442165"/>
                  </a:lnTo>
                  <a:lnTo>
                    <a:pt x="858604" y="1449315"/>
                  </a:lnTo>
                  <a:lnTo>
                    <a:pt x="907987" y="1454400"/>
                  </a:lnTo>
                  <a:lnTo>
                    <a:pt x="957517" y="1457473"/>
                  </a:lnTo>
                  <a:lnTo>
                    <a:pt x="1007130" y="1458588"/>
                  </a:lnTo>
                  <a:lnTo>
                    <a:pt x="1056765" y="1457798"/>
                  </a:lnTo>
                  <a:lnTo>
                    <a:pt x="1106355" y="1455154"/>
                  </a:lnTo>
                  <a:lnTo>
                    <a:pt x="1155838" y="1450710"/>
                  </a:lnTo>
                  <a:lnTo>
                    <a:pt x="1205150" y="1444520"/>
                  </a:lnTo>
                  <a:lnTo>
                    <a:pt x="1254227" y="1436635"/>
                  </a:lnTo>
                  <a:lnTo>
                    <a:pt x="1262395" y="1435039"/>
                  </a:lnTo>
                  <a:lnTo>
                    <a:pt x="988711" y="1435039"/>
                  </a:lnTo>
                  <a:lnTo>
                    <a:pt x="940082" y="1433228"/>
                  </a:lnTo>
                  <a:lnTo>
                    <a:pt x="891553" y="1429454"/>
                  </a:lnTo>
                  <a:lnTo>
                    <a:pt x="843185" y="1423658"/>
                  </a:lnTo>
                  <a:lnTo>
                    <a:pt x="772175" y="1411294"/>
                  </a:lnTo>
                  <a:lnTo>
                    <a:pt x="737001" y="1403399"/>
                  </a:lnTo>
                  <a:lnTo>
                    <a:pt x="709804" y="1396357"/>
                  </a:lnTo>
                  <a:close/>
                </a:path>
                <a:path w="2196465" h="1774825">
                  <a:moveTo>
                    <a:pt x="1488884" y="23795"/>
                  </a:moveTo>
                  <a:lnTo>
                    <a:pt x="1189792" y="23795"/>
                  </a:lnTo>
                  <a:lnTo>
                    <a:pt x="1240139" y="23883"/>
                  </a:lnTo>
                  <a:lnTo>
                    <a:pt x="1290458" y="25532"/>
                  </a:lnTo>
                  <a:lnTo>
                    <a:pt x="1340698" y="28754"/>
                  </a:lnTo>
                  <a:lnTo>
                    <a:pt x="1390811" y="33558"/>
                  </a:lnTo>
                  <a:lnTo>
                    <a:pt x="1440746" y="39955"/>
                  </a:lnTo>
                  <a:lnTo>
                    <a:pt x="1490454" y="47956"/>
                  </a:lnTo>
                  <a:lnTo>
                    <a:pt x="1539886" y="57572"/>
                  </a:lnTo>
                  <a:lnTo>
                    <a:pt x="1588481" y="68697"/>
                  </a:lnTo>
                  <a:lnTo>
                    <a:pt x="1636681" y="81405"/>
                  </a:lnTo>
                  <a:lnTo>
                    <a:pt x="1684441" y="95690"/>
                  </a:lnTo>
                  <a:lnTo>
                    <a:pt x="1731714" y="111548"/>
                  </a:lnTo>
                  <a:lnTo>
                    <a:pt x="1778455" y="128974"/>
                  </a:lnTo>
                  <a:lnTo>
                    <a:pt x="1829074" y="149701"/>
                  </a:lnTo>
                  <a:lnTo>
                    <a:pt x="1879198" y="172596"/>
                  </a:lnTo>
                  <a:lnTo>
                    <a:pt x="1928004" y="198263"/>
                  </a:lnTo>
                  <a:lnTo>
                    <a:pt x="1974670" y="227307"/>
                  </a:lnTo>
                  <a:lnTo>
                    <a:pt x="2018374" y="260332"/>
                  </a:lnTo>
                  <a:lnTo>
                    <a:pt x="2054344" y="294469"/>
                  </a:lnTo>
                  <a:lnTo>
                    <a:pt x="2085410" y="332008"/>
                  </a:lnTo>
                  <a:lnTo>
                    <a:pt x="2111647" y="372510"/>
                  </a:lnTo>
                  <a:lnTo>
                    <a:pt x="2133131" y="415533"/>
                  </a:lnTo>
                  <a:lnTo>
                    <a:pt x="2149934" y="460638"/>
                  </a:lnTo>
                  <a:lnTo>
                    <a:pt x="2162132" y="507385"/>
                  </a:lnTo>
                  <a:lnTo>
                    <a:pt x="2169799" y="555332"/>
                  </a:lnTo>
                  <a:lnTo>
                    <a:pt x="2173010" y="604039"/>
                  </a:lnTo>
                  <a:lnTo>
                    <a:pt x="2171838" y="653067"/>
                  </a:lnTo>
                  <a:lnTo>
                    <a:pt x="2166359" y="701974"/>
                  </a:lnTo>
                  <a:lnTo>
                    <a:pt x="2156160" y="752401"/>
                  </a:lnTo>
                  <a:lnTo>
                    <a:pt x="2141720" y="801146"/>
                  </a:lnTo>
                  <a:lnTo>
                    <a:pt x="2123316" y="848157"/>
                  </a:lnTo>
                  <a:lnTo>
                    <a:pt x="2101228" y="893383"/>
                  </a:lnTo>
                  <a:lnTo>
                    <a:pt x="2075733" y="936773"/>
                  </a:lnTo>
                  <a:lnTo>
                    <a:pt x="2047112" y="978276"/>
                  </a:lnTo>
                  <a:lnTo>
                    <a:pt x="2015641" y="1017842"/>
                  </a:lnTo>
                  <a:lnTo>
                    <a:pt x="1981600" y="1055418"/>
                  </a:lnTo>
                  <a:lnTo>
                    <a:pt x="1945268" y="1090955"/>
                  </a:lnTo>
                  <a:lnTo>
                    <a:pt x="1906922" y="1124400"/>
                  </a:lnTo>
                  <a:lnTo>
                    <a:pt x="1867760" y="1155184"/>
                  </a:lnTo>
                  <a:lnTo>
                    <a:pt x="1827272" y="1184147"/>
                  </a:lnTo>
                  <a:lnTo>
                    <a:pt x="1785460" y="1211423"/>
                  </a:lnTo>
                  <a:lnTo>
                    <a:pt x="1742499" y="1237020"/>
                  </a:lnTo>
                  <a:lnTo>
                    <a:pt x="1698524" y="1260975"/>
                  </a:lnTo>
                  <a:lnTo>
                    <a:pt x="1653667" y="1283328"/>
                  </a:lnTo>
                  <a:lnTo>
                    <a:pt x="1608062" y="1304117"/>
                  </a:lnTo>
                  <a:lnTo>
                    <a:pt x="1561842" y="1323382"/>
                  </a:lnTo>
                  <a:lnTo>
                    <a:pt x="1515139" y="1341161"/>
                  </a:lnTo>
                  <a:lnTo>
                    <a:pt x="1468088" y="1357493"/>
                  </a:lnTo>
                  <a:lnTo>
                    <a:pt x="1420758" y="1372435"/>
                  </a:lnTo>
                  <a:lnTo>
                    <a:pt x="1374032" y="1385703"/>
                  </a:lnTo>
                  <a:lnTo>
                    <a:pt x="1326795" y="1397541"/>
                  </a:lnTo>
                  <a:lnTo>
                    <a:pt x="1279171" y="1407873"/>
                  </a:lnTo>
                  <a:lnTo>
                    <a:pt x="1231221" y="1416642"/>
                  </a:lnTo>
                  <a:lnTo>
                    <a:pt x="1183006" y="1423791"/>
                  </a:lnTo>
                  <a:lnTo>
                    <a:pt x="1134587" y="1429263"/>
                  </a:lnTo>
                  <a:lnTo>
                    <a:pt x="1086024" y="1432999"/>
                  </a:lnTo>
                  <a:lnTo>
                    <a:pt x="1037378" y="1434944"/>
                  </a:lnTo>
                  <a:lnTo>
                    <a:pt x="988711" y="1435039"/>
                  </a:lnTo>
                  <a:lnTo>
                    <a:pt x="1262395" y="1435039"/>
                  </a:lnTo>
                  <a:lnTo>
                    <a:pt x="1303005" y="1427108"/>
                  </a:lnTo>
                  <a:lnTo>
                    <a:pt x="1351420" y="1415993"/>
                  </a:lnTo>
                  <a:lnTo>
                    <a:pt x="1401107" y="1402935"/>
                  </a:lnTo>
                  <a:lnTo>
                    <a:pt x="1450589" y="1388321"/>
                  </a:lnTo>
                  <a:lnTo>
                    <a:pt x="1499752" y="1372138"/>
                  </a:lnTo>
                  <a:lnTo>
                    <a:pt x="1548478" y="1354371"/>
                  </a:lnTo>
                  <a:lnTo>
                    <a:pt x="1596652" y="1335006"/>
                  </a:lnTo>
                  <a:lnTo>
                    <a:pt x="1644158" y="1314028"/>
                  </a:lnTo>
                  <a:lnTo>
                    <a:pt x="1690878" y="1291425"/>
                  </a:lnTo>
                  <a:lnTo>
                    <a:pt x="1736697" y="1267180"/>
                  </a:lnTo>
                  <a:lnTo>
                    <a:pt x="1781498" y="1241281"/>
                  </a:lnTo>
                  <a:lnTo>
                    <a:pt x="1825166" y="1213713"/>
                  </a:lnTo>
                  <a:lnTo>
                    <a:pt x="1867583" y="1184462"/>
                  </a:lnTo>
                  <a:lnTo>
                    <a:pt x="1908951" y="1153066"/>
                  </a:lnTo>
                  <a:lnTo>
                    <a:pt x="1948813" y="1119503"/>
                  </a:lnTo>
                  <a:lnTo>
                    <a:pt x="1986843" y="1083798"/>
                  </a:lnTo>
                  <a:lnTo>
                    <a:pt x="2022719" y="1045976"/>
                  </a:lnTo>
                  <a:lnTo>
                    <a:pt x="2056116" y="1006062"/>
                  </a:lnTo>
                  <a:lnTo>
                    <a:pt x="2086712" y="964082"/>
                  </a:lnTo>
                  <a:lnTo>
                    <a:pt x="2114181" y="920061"/>
                  </a:lnTo>
                  <a:lnTo>
                    <a:pt x="2138202" y="874023"/>
                  </a:lnTo>
                  <a:lnTo>
                    <a:pt x="2158453" y="825982"/>
                  </a:lnTo>
                  <a:lnTo>
                    <a:pt x="2174600" y="776001"/>
                  </a:lnTo>
                  <a:lnTo>
                    <a:pt x="2185651" y="728590"/>
                  </a:lnTo>
                  <a:lnTo>
                    <a:pt x="2192967" y="680202"/>
                  </a:lnTo>
                  <a:lnTo>
                    <a:pt x="2196401" y="631276"/>
                  </a:lnTo>
                  <a:lnTo>
                    <a:pt x="2195808" y="582247"/>
                  </a:lnTo>
                  <a:lnTo>
                    <a:pt x="2191040" y="533549"/>
                  </a:lnTo>
                  <a:lnTo>
                    <a:pt x="2181952" y="485621"/>
                  </a:lnTo>
                  <a:lnTo>
                    <a:pt x="2168396" y="438897"/>
                  </a:lnTo>
                  <a:lnTo>
                    <a:pt x="2150226" y="393814"/>
                  </a:lnTo>
                  <a:lnTo>
                    <a:pt x="2127297" y="350807"/>
                  </a:lnTo>
                  <a:lnTo>
                    <a:pt x="2099461" y="310313"/>
                  </a:lnTo>
                  <a:lnTo>
                    <a:pt x="2068551" y="274883"/>
                  </a:lnTo>
                  <a:lnTo>
                    <a:pt x="2034242" y="243111"/>
                  </a:lnTo>
                  <a:lnTo>
                    <a:pt x="1997139" y="214629"/>
                  </a:lnTo>
                  <a:lnTo>
                    <a:pt x="1957844" y="189070"/>
                  </a:lnTo>
                  <a:lnTo>
                    <a:pt x="1916960" y="166066"/>
                  </a:lnTo>
                  <a:lnTo>
                    <a:pt x="1875090" y="145249"/>
                  </a:lnTo>
                  <a:lnTo>
                    <a:pt x="1827929" y="124031"/>
                  </a:lnTo>
                  <a:lnTo>
                    <a:pt x="1780041" y="104481"/>
                  </a:lnTo>
                  <a:lnTo>
                    <a:pt x="1731502" y="86604"/>
                  </a:lnTo>
                  <a:lnTo>
                    <a:pt x="1682388" y="70406"/>
                  </a:lnTo>
                  <a:lnTo>
                    <a:pt x="1632773" y="55891"/>
                  </a:lnTo>
                  <a:lnTo>
                    <a:pt x="1582809" y="43066"/>
                  </a:lnTo>
                  <a:lnTo>
                    <a:pt x="1532450" y="31926"/>
                  </a:lnTo>
                  <a:lnTo>
                    <a:pt x="1488884" y="23795"/>
                  </a:lnTo>
                  <a:close/>
                </a:path>
                <a:path w="2196465" h="1774825">
                  <a:moveTo>
                    <a:pt x="1225167" y="0"/>
                  </a:moveTo>
                  <a:lnTo>
                    <a:pt x="1173625" y="414"/>
                  </a:lnTo>
                  <a:lnTo>
                    <a:pt x="1122139" y="2445"/>
                  </a:lnTo>
                  <a:lnTo>
                    <a:pt x="1070733" y="6073"/>
                  </a:lnTo>
                  <a:lnTo>
                    <a:pt x="1019425" y="11285"/>
                  </a:lnTo>
                  <a:lnTo>
                    <a:pt x="968273" y="18078"/>
                  </a:lnTo>
                  <a:lnTo>
                    <a:pt x="917332" y="26446"/>
                  </a:lnTo>
                  <a:lnTo>
                    <a:pt x="866658" y="36388"/>
                  </a:lnTo>
                  <a:lnTo>
                    <a:pt x="816306" y="47897"/>
                  </a:lnTo>
                  <a:lnTo>
                    <a:pt x="766331" y="60972"/>
                  </a:lnTo>
                  <a:lnTo>
                    <a:pt x="716791" y="75608"/>
                  </a:lnTo>
                  <a:lnTo>
                    <a:pt x="667740" y="91801"/>
                  </a:lnTo>
                  <a:lnTo>
                    <a:pt x="619233" y="109548"/>
                  </a:lnTo>
                  <a:lnTo>
                    <a:pt x="571453" y="128797"/>
                  </a:lnTo>
                  <a:lnTo>
                    <a:pt x="524325" y="149554"/>
                  </a:lnTo>
                  <a:lnTo>
                    <a:pt x="477900" y="171811"/>
                  </a:lnTo>
                  <a:lnTo>
                    <a:pt x="432229" y="195558"/>
                  </a:lnTo>
                  <a:lnTo>
                    <a:pt x="387362" y="220786"/>
                  </a:lnTo>
                  <a:lnTo>
                    <a:pt x="343350" y="247484"/>
                  </a:lnTo>
                  <a:lnTo>
                    <a:pt x="300243" y="275644"/>
                  </a:lnTo>
                  <a:lnTo>
                    <a:pt x="258092" y="305257"/>
                  </a:lnTo>
                  <a:lnTo>
                    <a:pt x="216947" y="336312"/>
                  </a:lnTo>
                  <a:lnTo>
                    <a:pt x="176859" y="368800"/>
                  </a:lnTo>
                  <a:lnTo>
                    <a:pt x="136232" y="404542"/>
                  </a:lnTo>
                  <a:lnTo>
                    <a:pt x="97825" y="442799"/>
                  </a:lnTo>
                  <a:lnTo>
                    <a:pt x="63054" y="484448"/>
                  </a:lnTo>
                  <a:lnTo>
                    <a:pt x="33839" y="529862"/>
                  </a:lnTo>
                  <a:lnTo>
                    <a:pt x="11974" y="579540"/>
                  </a:lnTo>
                  <a:lnTo>
                    <a:pt x="1731" y="623344"/>
                  </a:lnTo>
                  <a:lnTo>
                    <a:pt x="0" y="668111"/>
                  </a:lnTo>
                  <a:lnTo>
                    <a:pt x="6875" y="712207"/>
                  </a:lnTo>
                  <a:lnTo>
                    <a:pt x="22451" y="754000"/>
                  </a:lnTo>
                  <a:lnTo>
                    <a:pt x="46821" y="791856"/>
                  </a:lnTo>
                  <a:lnTo>
                    <a:pt x="85345" y="825995"/>
                  </a:lnTo>
                  <a:lnTo>
                    <a:pt x="132819" y="845303"/>
                  </a:lnTo>
                  <a:lnTo>
                    <a:pt x="142087" y="843514"/>
                  </a:lnTo>
                  <a:lnTo>
                    <a:pt x="147023" y="836272"/>
                  </a:lnTo>
                  <a:lnTo>
                    <a:pt x="146421" y="827849"/>
                  </a:lnTo>
                  <a:lnTo>
                    <a:pt x="139080" y="822517"/>
                  </a:lnTo>
                  <a:lnTo>
                    <a:pt x="90859" y="801055"/>
                  </a:lnTo>
                  <a:lnTo>
                    <a:pt x="55044" y="763440"/>
                  </a:lnTo>
                  <a:lnTo>
                    <a:pt x="32182" y="715566"/>
                  </a:lnTo>
                  <a:lnTo>
                    <a:pt x="22822" y="663332"/>
                  </a:lnTo>
                  <a:lnTo>
                    <a:pt x="27138" y="611884"/>
                  </a:lnTo>
                  <a:lnTo>
                    <a:pt x="43155" y="563373"/>
                  </a:lnTo>
                  <a:lnTo>
                    <a:pt x="68150" y="518169"/>
                  </a:lnTo>
                  <a:lnTo>
                    <a:pt x="99396" y="476639"/>
                  </a:lnTo>
                  <a:lnTo>
                    <a:pt x="134170" y="439152"/>
                  </a:lnTo>
                  <a:lnTo>
                    <a:pt x="170975" y="404542"/>
                  </a:lnTo>
                  <a:lnTo>
                    <a:pt x="209835" y="371414"/>
                  </a:lnTo>
                  <a:lnTo>
                    <a:pt x="250298" y="339788"/>
                  </a:lnTo>
                  <a:lnTo>
                    <a:pt x="291912" y="309684"/>
                  </a:lnTo>
                  <a:lnTo>
                    <a:pt x="334226" y="281122"/>
                  </a:lnTo>
                  <a:lnTo>
                    <a:pt x="377041" y="254148"/>
                  </a:lnTo>
                  <a:lnTo>
                    <a:pt x="420474" y="228751"/>
                  </a:lnTo>
                  <a:lnTo>
                    <a:pt x="464573" y="204870"/>
                  </a:lnTo>
                  <a:lnTo>
                    <a:pt x="509384" y="182447"/>
                  </a:lnTo>
                  <a:lnTo>
                    <a:pt x="554953" y="161419"/>
                  </a:lnTo>
                  <a:lnTo>
                    <a:pt x="601241" y="141808"/>
                  </a:lnTo>
                  <a:lnTo>
                    <a:pt x="648150" y="123678"/>
                  </a:lnTo>
                  <a:lnTo>
                    <a:pt x="695624" y="107036"/>
                  </a:lnTo>
                  <a:lnTo>
                    <a:pt x="743606" y="91889"/>
                  </a:lnTo>
                  <a:lnTo>
                    <a:pt x="792042" y="78244"/>
                  </a:lnTo>
                  <a:lnTo>
                    <a:pt x="840876" y="66108"/>
                  </a:lnTo>
                  <a:lnTo>
                    <a:pt x="890051" y="55487"/>
                  </a:lnTo>
                  <a:lnTo>
                    <a:pt x="939514" y="46390"/>
                  </a:lnTo>
                  <a:lnTo>
                    <a:pt x="989206" y="38822"/>
                  </a:lnTo>
                  <a:lnTo>
                    <a:pt x="1039074" y="32790"/>
                  </a:lnTo>
                  <a:lnTo>
                    <a:pt x="1089210" y="28259"/>
                  </a:lnTo>
                  <a:lnTo>
                    <a:pt x="1139466" y="25257"/>
                  </a:lnTo>
                  <a:lnTo>
                    <a:pt x="1189792" y="23795"/>
                  </a:lnTo>
                  <a:lnTo>
                    <a:pt x="1488884" y="23795"/>
                  </a:lnTo>
                  <a:lnTo>
                    <a:pt x="1481752" y="22464"/>
                  </a:lnTo>
                  <a:lnTo>
                    <a:pt x="1430773" y="14670"/>
                  </a:lnTo>
                  <a:lnTo>
                    <a:pt x="1379569" y="8535"/>
                  </a:lnTo>
                  <a:lnTo>
                    <a:pt x="1328195" y="4051"/>
                  </a:lnTo>
                  <a:lnTo>
                    <a:pt x="1276709" y="1209"/>
                  </a:lnTo>
                  <a:lnTo>
                    <a:pt x="1225167" y="0"/>
                  </a:lnTo>
                  <a:close/>
                </a:path>
              </a:pathLst>
            </a:custGeom>
            <a:solidFill>
              <a:srgbClr val="000000"/>
            </a:solidFill>
          </p:spPr>
          <p:txBody>
            <a:bodyPr wrap="square" lIns="0" tIns="0" rIns="0" bIns="0" rtlCol="0"/>
            <a:lstStyle/>
            <a:p>
              <a:endParaRPr/>
            </a:p>
          </p:txBody>
        </p:sp>
        <p:sp>
          <p:nvSpPr>
            <p:cNvPr id="17" name="object 17"/>
            <p:cNvSpPr/>
            <p:nvPr/>
          </p:nvSpPr>
          <p:spPr>
            <a:xfrm>
              <a:off x="10537622" y="7088790"/>
              <a:ext cx="1955164" cy="1972310"/>
            </a:xfrm>
            <a:custGeom>
              <a:avLst/>
              <a:gdLst/>
              <a:ahLst/>
              <a:cxnLst/>
              <a:rect l="l" t="t" r="r" b="b"/>
              <a:pathLst>
                <a:path w="1955165" h="1972309">
                  <a:moveTo>
                    <a:pt x="1088618" y="938174"/>
                  </a:moveTo>
                  <a:lnTo>
                    <a:pt x="1081201" y="894867"/>
                  </a:lnTo>
                  <a:lnTo>
                    <a:pt x="1064679" y="862914"/>
                  </a:lnTo>
                  <a:lnTo>
                    <a:pt x="1064679" y="938174"/>
                  </a:lnTo>
                  <a:lnTo>
                    <a:pt x="1064323" y="945984"/>
                  </a:lnTo>
                  <a:lnTo>
                    <a:pt x="1063180" y="953897"/>
                  </a:lnTo>
                  <a:lnTo>
                    <a:pt x="1062456" y="957491"/>
                  </a:lnTo>
                  <a:lnTo>
                    <a:pt x="1061580" y="962406"/>
                  </a:lnTo>
                  <a:lnTo>
                    <a:pt x="1060792" y="966597"/>
                  </a:lnTo>
                  <a:lnTo>
                    <a:pt x="1059370" y="970902"/>
                  </a:lnTo>
                  <a:lnTo>
                    <a:pt x="1058164" y="974852"/>
                  </a:lnTo>
                  <a:lnTo>
                    <a:pt x="1035481" y="1010056"/>
                  </a:lnTo>
                  <a:lnTo>
                    <a:pt x="1001115" y="1035431"/>
                  </a:lnTo>
                  <a:lnTo>
                    <a:pt x="993838" y="1038910"/>
                  </a:lnTo>
                  <a:lnTo>
                    <a:pt x="988580" y="1041539"/>
                  </a:lnTo>
                  <a:lnTo>
                    <a:pt x="983094" y="1043813"/>
                  </a:lnTo>
                  <a:lnTo>
                    <a:pt x="977595" y="1045972"/>
                  </a:lnTo>
                  <a:lnTo>
                    <a:pt x="975575" y="1046695"/>
                  </a:lnTo>
                  <a:lnTo>
                    <a:pt x="973416" y="1047292"/>
                  </a:lnTo>
                  <a:lnTo>
                    <a:pt x="970318" y="1048245"/>
                  </a:lnTo>
                  <a:lnTo>
                    <a:pt x="968044" y="1048842"/>
                  </a:lnTo>
                  <a:lnTo>
                    <a:pt x="965657" y="1049324"/>
                  </a:lnTo>
                  <a:lnTo>
                    <a:pt x="963269" y="1049680"/>
                  </a:lnTo>
                  <a:lnTo>
                    <a:pt x="956716" y="1050518"/>
                  </a:lnTo>
                  <a:lnTo>
                    <a:pt x="952144" y="1056386"/>
                  </a:lnTo>
                  <a:lnTo>
                    <a:pt x="952093" y="1056868"/>
                  </a:lnTo>
                  <a:lnTo>
                    <a:pt x="952233" y="1057910"/>
                  </a:lnTo>
                  <a:lnTo>
                    <a:pt x="948956" y="1053160"/>
                  </a:lnTo>
                  <a:lnTo>
                    <a:pt x="940003" y="1051483"/>
                  </a:lnTo>
                  <a:lnTo>
                    <a:pt x="937488" y="1050759"/>
                  </a:lnTo>
                  <a:lnTo>
                    <a:pt x="935101" y="1049807"/>
                  </a:lnTo>
                  <a:lnTo>
                    <a:pt x="925550" y="1045857"/>
                  </a:lnTo>
                  <a:lnTo>
                    <a:pt x="922096" y="1044536"/>
                  </a:lnTo>
                  <a:lnTo>
                    <a:pt x="887476" y="1024978"/>
                  </a:lnTo>
                  <a:lnTo>
                    <a:pt x="857643" y="997127"/>
                  </a:lnTo>
                  <a:lnTo>
                    <a:pt x="845947" y="978560"/>
                  </a:lnTo>
                  <a:lnTo>
                    <a:pt x="844156" y="975093"/>
                  </a:lnTo>
                  <a:lnTo>
                    <a:pt x="842721" y="970546"/>
                  </a:lnTo>
                  <a:lnTo>
                    <a:pt x="841413" y="966597"/>
                  </a:lnTo>
                  <a:lnTo>
                    <a:pt x="840816" y="964438"/>
                  </a:lnTo>
                  <a:lnTo>
                    <a:pt x="840003" y="962164"/>
                  </a:lnTo>
                  <a:lnTo>
                    <a:pt x="836879" y="953058"/>
                  </a:lnTo>
                  <a:lnTo>
                    <a:pt x="836498" y="944803"/>
                  </a:lnTo>
                  <a:lnTo>
                    <a:pt x="836396" y="936180"/>
                  </a:lnTo>
                  <a:lnTo>
                    <a:pt x="836536" y="930148"/>
                  </a:lnTo>
                  <a:lnTo>
                    <a:pt x="846188" y="894397"/>
                  </a:lnTo>
                  <a:lnTo>
                    <a:pt x="849769" y="887095"/>
                  </a:lnTo>
                  <a:lnTo>
                    <a:pt x="876960" y="854379"/>
                  </a:lnTo>
                  <a:lnTo>
                    <a:pt x="910628" y="835126"/>
                  </a:lnTo>
                  <a:lnTo>
                    <a:pt x="955852" y="826655"/>
                  </a:lnTo>
                  <a:lnTo>
                    <a:pt x="964463" y="827100"/>
                  </a:lnTo>
                  <a:lnTo>
                    <a:pt x="1001712" y="837285"/>
                  </a:lnTo>
                  <a:lnTo>
                    <a:pt x="1007668" y="840155"/>
                  </a:lnTo>
                  <a:lnTo>
                    <a:pt x="1041933" y="871410"/>
                  </a:lnTo>
                  <a:lnTo>
                    <a:pt x="1053985" y="891882"/>
                  </a:lnTo>
                  <a:lnTo>
                    <a:pt x="1056132" y="896543"/>
                  </a:lnTo>
                  <a:lnTo>
                    <a:pt x="1057452" y="899299"/>
                  </a:lnTo>
                  <a:lnTo>
                    <a:pt x="1058405" y="902055"/>
                  </a:lnTo>
                  <a:lnTo>
                    <a:pt x="1059180" y="905167"/>
                  </a:lnTo>
                  <a:lnTo>
                    <a:pt x="1060665" y="910678"/>
                  </a:lnTo>
                  <a:lnTo>
                    <a:pt x="1063053" y="922286"/>
                  </a:lnTo>
                  <a:lnTo>
                    <a:pt x="1064272" y="930148"/>
                  </a:lnTo>
                  <a:lnTo>
                    <a:pt x="1064679" y="938174"/>
                  </a:lnTo>
                  <a:lnTo>
                    <a:pt x="1064679" y="862914"/>
                  </a:lnTo>
                  <a:lnTo>
                    <a:pt x="1038961" y="833259"/>
                  </a:lnTo>
                  <a:lnTo>
                    <a:pt x="1006119" y="812863"/>
                  </a:lnTo>
                  <a:lnTo>
                    <a:pt x="966736" y="803275"/>
                  </a:lnTo>
                  <a:lnTo>
                    <a:pt x="956221" y="802716"/>
                  </a:lnTo>
                  <a:lnTo>
                    <a:pt x="945502" y="803021"/>
                  </a:lnTo>
                  <a:lnTo>
                    <a:pt x="908126" y="810463"/>
                  </a:lnTo>
                  <a:lnTo>
                    <a:pt x="869264" y="830097"/>
                  </a:lnTo>
                  <a:lnTo>
                    <a:pt x="838860" y="859472"/>
                  </a:lnTo>
                  <a:lnTo>
                    <a:pt x="819772" y="894867"/>
                  </a:lnTo>
                  <a:lnTo>
                    <a:pt x="812317" y="938174"/>
                  </a:lnTo>
                  <a:lnTo>
                    <a:pt x="812533" y="944803"/>
                  </a:lnTo>
                  <a:lnTo>
                    <a:pt x="813142" y="952741"/>
                  </a:lnTo>
                  <a:lnTo>
                    <a:pt x="814425" y="960666"/>
                  </a:lnTo>
                  <a:lnTo>
                    <a:pt x="816698" y="968629"/>
                  </a:lnTo>
                  <a:lnTo>
                    <a:pt x="817524" y="970902"/>
                  </a:lnTo>
                  <a:lnTo>
                    <a:pt x="818883" y="975093"/>
                  </a:lnTo>
                  <a:lnTo>
                    <a:pt x="820394" y="979639"/>
                  </a:lnTo>
                  <a:lnTo>
                    <a:pt x="821956" y="984554"/>
                  </a:lnTo>
                  <a:lnTo>
                    <a:pt x="824572" y="989698"/>
                  </a:lnTo>
                  <a:lnTo>
                    <a:pt x="849312" y="1024648"/>
                  </a:lnTo>
                  <a:lnTo>
                    <a:pt x="879729" y="1048842"/>
                  </a:lnTo>
                  <a:lnTo>
                    <a:pt x="912901" y="1066800"/>
                  </a:lnTo>
                  <a:lnTo>
                    <a:pt x="929970" y="1073632"/>
                  </a:lnTo>
                  <a:lnTo>
                    <a:pt x="934148" y="1074953"/>
                  </a:lnTo>
                  <a:lnTo>
                    <a:pt x="938326" y="1075664"/>
                  </a:lnTo>
                  <a:lnTo>
                    <a:pt x="939038" y="1075905"/>
                  </a:lnTo>
                  <a:lnTo>
                    <a:pt x="940473" y="1075905"/>
                  </a:lnTo>
                  <a:lnTo>
                    <a:pt x="940358" y="1075664"/>
                  </a:lnTo>
                  <a:lnTo>
                    <a:pt x="945972" y="1075664"/>
                  </a:lnTo>
                  <a:lnTo>
                    <a:pt x="950976" y="1071600"/>
                  </a:lnTo>
                  <a:lnTo>
                    <a:pt x="952754" y="1062024"/>
                  </a:lnTo>
                  <a:lnTo>
                    <a:pt x="953731" y="1069682"/>
                  </a:lnTo>
                  <a:lnTo>
                    <a:pt x="959688" y="1074229"/>
                  </a:lnTo>
                  <a:lnTo>
                    <a:pt x="966254" y="1073505"/>
                  </a:lnTo>
                  <a:lnTo>
                    <a:pt x="969835" y="1073035"/>
                  </a:lnTo>
                  <a:lnTo>
                    <a:pt x="973416" y="1072311"/>
                  </a:lnTo>
                  <a:lnTo>
                    <a:pt x="977963" y="1070991"/>
                  </a:lnTo>
                  <a:lnTo>
                    <a:pt x="980706" y="1070279"/>
                  </a:lnTo>
                  <a:lnTo>
                    <a:pt x="983449" y="1069441"/>
                  </a:lnTo>
                  <a:lnTo>
                    <a:pt x="992289" y="1065961"/>
                  </a:lnTo>
                  <a:lnTo>
                    <a:pt x="998372" y="1063447"/>
                  </a:lnTo>
                  <a:lnTo>
                    <a:pt x="1004214" y="1060577"/>
                  </a:lnTo>
                  <a:lnTo>
                    <a:pt x="1012088" y="1056868"/>
                  </a:lnTo>
                  <a:lnTo>
                    <a:pt x="1046708" y="1032446"/>
                  </a:lnTo>
                  <a:lnTo>
                    <a:pt x="1072134" y="1000594"/>
                  </a:lnTo>
                  <a:lnTo>
                    <a:pt x="1085977" y="962164"/>
                  </a:lnTo>
                  <a:lnTo>
                    <a:pt x="1088110" y="948486"/>
                  </a:lnTo>
                  <a:lnTo>
                    <a:pt x="1088618" y="938174"/>
                  </a:lnTo>
                  <a:close/>
                </a:path>
                <a:path w="1955165" h="1972309">
                  <a:moveTo>
                    <a:pt x="1470444" y="420370"/>
                  </a:moveTo>
                  <a:lnTo>
                    <a:pt x="1440002" y="433070"/>
                  </a:lnTo>
                  <a:lnTo>
                    <a:pt x="1418412" y="442493"/>
                  </a:lnTo>
                  <a:lnTo>
                    <a:pt x="1418412" y="468261"/>
                  </a:lnTo>
                  <a:lnTo>
                    <a:pt x="1086104" y="1103922"/>
                  </a:lnTo>
                  <a:lnTo>
                    <a:pt x="475449" y="1418805"/>
                  </a:lnTo>
                  <a:lnTo>
                    <a:pt x="777786" y="818959"/>
                  </a:lnTo>
                  <a:lnTo>
                    <a:pt x="777786" y="818832"/>
                  </a:lnTo>
                  <a:lnTo>
                    <a:pt x="839406" y="781050"/>
                  </a:lnTo>
                  <a:lnTo>
                    <a:pt x="916686" y="734783"/>
                  </a:lnTo>
                  <a:lnTo>
                    <a:pt x="1014666" y="677722"/>
                  </a:lnTo>
                  <a:lnTo>
                    <a:pt x="1069200" y="646772"/>
                  </a:lnTo>
                  <a:lnTo>
                    <a:pt x="1126261" y="615086"/>
                  </a:lnTo>
                  <a:lnTo>
                    <a:pt x="1184960" y="583298"/>
                  </a:lnTo>
                  <a:lnTo>
                    <a:pt x="1244409" y="552081"/>
                  </a:lnTo>
                  <a:lnTo>
                    <a:pt x="1303718" y="522058"/>
                  </a:lnTo>
                  <a:lnTo>
                    <a:pt x="1362011" y="493903"/>
                  </a:lnTo>
                  <a:lnTo>
                    <a:pt x="1418412" y="468261"/>
                  </a:lnTo>
                  <a:lnTo>
                    <a:pt x="1418412" y="442493"/>
                  </a:lnTo>
                  <a:lnTo>
                    <a:pt x="1325143" y="485051"/>
                  </a:lnTo>
                  <a:lnTo>
                    <a:pt x="1264945" y="514794"/>
                  </a:lnTo>
                  <a:lnTo>
                    <a:pt x="1204163" y="546138"/>
                  </a:lnTo>
                  <a:lnTo>
                    <a:pt x="1143711" y="578396"/>
                  </a:lnTo>
                  <a:lnTo>
                    <a:pt x="1084529" y="610882"/>
                  </a:lnTo>
                  <a:lnTo>
                    <a:pt x="1027544" y="642912"/>
                  </a:lnTo>
                  <a:lnTo>
                    <a:pt x="973670" y="673785"/>
                  </a:lnTo>
                  <a:lnTo>
                    <a:pt x="879043" y="729373"/>
                  </a:lnTo>
                  <a:lnTo>
                    <a:pt x="808075" y="772172"/>
                  </a:lnTo>
                  <a:lnTo>
                    <a:pt x="759409" y="802195"/>
                  </a:lnTo>
                  <a:lnTo>
                    <a:pt x="421373" y="1472806"/>
                  </a:lnTo>
                  <a:lnTo>
                    <a:pt x="528167" y="1418805"/>
                  </a:lnTo>
                  <a:lnTo>
                    <a:pt x="1100429" y="1123429"/>
                  </a:lnTo>
                  <a:lnTo>
                    <a:pt x="1103769" y="1121752"/>
                  </a:lnTo>
                  <a:lnTo>
                    <a:pt x="1445412" y="468261"/>
                  </a:lnTo>
                  <a:lnTo>
                    <a:pt x="1470444" y="420370"/>
                  </a:lnTo>
                  <a:close/>
                </a:path>
                <a:path w="1955165" h="1972309">
                  <a:moveTo>
                    <a:pt x="1954999" y="959205"/>
                  </a:moveTo>
                  <a:lnTo>
                    <a:pt x="1954187" y="907656"/>
                  </a:lnTo>
                  <a:lnTo>
                    <a:pt x="1951355" y="858837"/>
                  </a:lnTo>
                  <a:lnTo>
                    <a:pt x="1946249" y="813917"/>
                  </a:lnTo>
                  <a:lnTo>
                    <a:pt x="1938477" y="768388"/>
                  </a:lnTo>
                  <a:lnTo>
                    <a:pt x="1928304" y="721093"/>
                  </a:lnTo>
                  <a:lnTo>
                    <a:pt x="1916023" y="670852"/>
                  </a:lnTo>
                  <a:lnTo>
                    <a:pt x="1896668" y="609295"/>
                  </a:lnTo>
                  <a:lnTo>
                    <a:pt x="1867204" y="539026"/>
                  </a:lnTo>
                  <a:lnTo>
                    <a:pt x="1850009" y="503224"/>
                  </a:lnTo>
                  <a:lnTo>
                    <a:pt x="1815807" y="441388"/>
                  </a:lnTo>
                  <a:lnTo>
                    <a:pt x="1780679" y="390182"/>
                  </a:lnTo>
                  <a:lnTo>
                    <a:pt x="1742846" y="344208"/>
                  </a:lnTo>
                  <a:lnTo>
                    <a:pt x="1705825" y="301840"/>
                  </a:lnTo>
                  <a:lnTo>
                    <a:pt x="1672361" y="265785"/>
                  </a:lnTo>
                  <a:lnTo>
                    <a:pt x="1636801" y="232232"/>
                  </a:lnTo>
                  <a:lnTo>
                    <a:pt x="1599209" y="201231"/>
                  </a:lnTo>
                  <a:lnTo>
                    <a:pt x="1559648" y="172834"/>
                  </a:lnTo>
                  <a:lnTo>
                    <a:pt x="1518183" y="147091"/>
                  </a:lnTo>
                  <a:lnTo>
                    <a:pt x="1474863" y="124040"/>
                  </a:lnTo>
                  <a:lnTo>
                    <a:pt x="1411630" y="93548"/>
                  </a:lnTo>
                  <a:lnTo>
                    <a:pt x="1343202" y="62509"/>
                  </a:lnTo>
                  <a:lnTo>
                    <a:pt x="1302219" y="46990"/>
                  </a:lnTo>
                  <a:lnTo>
                    <a:pt x="1259179" y="34963"/>
                  </a:lnTo>
                  <a:lnTo>
                    <a:pt x="1199057" y="21678"/>
                  </a:lnTo>
                  <a:lnTo>
                    <a:pt x="1134922" y="11620"/>
                  </a:lnTo>
                  <a:lnTo>
                    <a:pt x="1080566" y="6426"/>
                  </a:lnTo>
                  <a:lnTo>
                    <a:pt x="1031722" y="2806"/>
                  </a:lnTo>
                  <a:lnTo>
                    <a:pt x="987056" y="685"/>
                  </a:lnTo>
                  <a:lnTo>
                    <a:pt x="945261" y="0"/>
                  </a:lnTo>
                  <a:lnTo>
                    <a:pt x="900214" y="1435"/>
                  </a:lnTo>
                  <a:lnTo>
                    <a:pt x="854938" y="5740"/>
                  </a:lnTo>
                  <a:lnTo>
                    <a:pt x="809536" y="12915"/>
                  </a:lnTo>
                  <a:lnTo>
                    <a:pt x="764095" y="22936"/>
                  </a:lnTo>
                  <a:lnTo>
                    <a:pt x="718705" y="35801"/>
                  </a:lnTo>
                  <a:lnTo>
                    <a:pt x="678522" y="48780"/>
                  </a:lnTo>
                  <a:lnTo>
                    <a:pt x="637692" y="63042"/>
                  </a:lnTo>
                  <a:lnTo>
                    <a:pt x="596811" y="79006"/>
                  </a:lnTo>
                  <a:lnTo>
                    <a:pt x="556501" y="97104"/>
                  </a:lnTo>
                  <a:lnTo>
                    <a:pt x="490016" y="134023"/>
                  </a:lnTo>
                  <a:lnTo>
                    <a:pt x="456323" y="156260"/>
                  </a:lnTo>
                  <a:lnTo>
                    <a:pt x="422452" y="180911"/>
                  </a:lnTo>
                  <a:lnTo>
                    <a:pt x="380123" y="214109"/>
                  </a:lnTo>
                  <a:lnTo>
                    <a:pt x="343255" y="245097"/>
                  </a:lnTo>
                  <a:lnTo>
                    <a:pt x="310870" y="274739"/>
                  </a:lnTo>
                  <a:lnTo>
                    <a:pt x="281965" y="303885"/>
                  </a:lnTo>
                  <a:lnTo>
                    <a:pt x="248183" y="341896"/>
                  </a:lnTo>
                  <a:lnTo>
                    <a:pt x="216217" y="382244"/>
                  </a:lnTo>
                  <a:lnTo>
                    <a:pt x="186105" y="424865"/>
                  </a:lnTo>
                  <a:lnTo>
                    <a:pt x="157886" y="469684"/>
                  </a:lnTo>
                  <a:lnTo>
                    <a:pt x="131622" y="516623"/>
                  </a:lnTo>
                  <a:lnTo>
                    <a:pt x="107340" y="565607"/>
                  </a:lnTo>
                  <a:lnTo>
                    <a:pt x="104241" y="572439"/>
                  </a:lnTo>
                  <a:lnTo>
                    <a:pt x="88023" y="606488"/>
                  </a:lnTo>
                  <a:lnTo>
                    <a:pt x="69977" y="648931"/>
                  </a:lnTo>
                  <a:lnTo>
                    <a:pt x="50711" y="713879"/>
                  </a:lnTo>
                  <a:lnTo>
                    <a:pt x="38976" y="759828"/>
                  </a:lnTo>
                  <a:lnTo>
                    <a:pt x="27279" y="809574"/>
                  </a:lnTo>
                  <a:lnTo>
                    <a:pt x="15430" y="863981"/>
                  </a:lnTo>
                  <a:lnTo>
                    <a:pt x="7035" y="912571"/>
                  </a:lnTo>
                  <a:lnTo>
                    <a:pt x="1892" y="963206"/>
                  </a:lnTo>
                  <a:lnTo>
                    <a:pt x="0" y="1016508"/>
                  </a:lnTo>
                  <a:lnTo>
                    <a:pt x="1333" y="1073061"/>
                  </a:lnTo>
                  <a:lnTo>
                    <a:pt x="5880" y="1133487"/>
                  </a:lnTo>
                  <a:lnTo>
                    <a:pt x="12776" y="1189875"/>
                  </a:lnTo>
                  <a:lnTo>
                    <a:pt x="22021" y="1243342"/>
                  </a:lnTo>
                  <a:lnTo>
                    <a:pt x="33680" y="1294053"/>
                  </a:lnTo>
                  <a:lnTo>
                    <a:pt x="47790" y="1342174"/>
                  </a:lnTo>
                  <a:lnTo>
                    <a:pt x="64414" y="1387856"/>
                  </a:lnTo>
                  <a:lnTo>
                    <a:pt x="83591" y="1431264"/>
                  </a:lnTo>
                  <a:lnTo>
                    <a:pt x="104990" y="1475181"/>
                  </a:lnTo>
                  <a:lnTo>
                    <a:pt x="127368" y="1519161"/>
                  </a:lnTo>
                  <a:lnTo>
                    <a:pt x="151295" y="1562442"/>
                  </a:lnTo>
                  <a:lnTo>
                    <a:pt x="177406" y="1604276"/>
                  </a:lnTo>
                  <a:lnTo>
                    <a:pt x="206641" y="1644675"/>
                  </a:lnTo>
                  <a:lnTo>
                    <a:pt x="239153" y="1683499"/>
                  </a:lnTo>
                  <a:lnTo>
                    <a:pt x="274866" y="1720646"/>
                  </a:lnTo>
                  <a:lnTo>
                    <a:pt x="313715" y="1756054"/>
                  </a:lnTo>
                  <a:lnTo>
                    <a:pt x="355612" y="1789620"/>
                  </a:lnTo>
                  <a:lnTo>
                    <a:pt x="401853" y="1823567"/>
                  </a:lnTo>
                  <a:lnTo>
                    <a:pt x="449084" y="1854885"/>
                  </a:lnTo>
                  <a:lnTo>
                    <a:pt x="498398" y="1882000"/>
                  </a:lnTo>
                  <a:lnTo>
                    <a:pt x="550887" y="1903361"/>
                  </a:lnTo>
                  <a:lnTo>
                    <a:pt x="562254" y="1907197"/>
                  </a:lnTo>
                  <a:lnTo>
                    <a:pt x="623963" y="1929079"/>
                  </a:lnTo>
                  <a:lnTo>
                    <a:pt x="680364" y="1946732"/>
                  </a:lnTo>
                  <a:lnTo>
                    <a:pt x="755726" y="1960587"/>
                  </a:lnTo>
                  <a:lnTo>
                    <a:pt x="802754" y="1965439"/>
                  </a:lnTo>
                  <a:lnTo>
                    <a:pt x="849807" y="1968677"/>
                  </a:lnTo>
                  <a:lnTo>
                    <a:pt x="905154" y="1971484"/>
                  </a:lnTo>
                  <a:lnTo>
                    <a:pt x="918159" y="1971852"/>
                  </a:lnTo>
                  <a:lnTo>
                    <a:pt x="963041" y="1971484"/>
                  </a:lnTo>
                  <a:lnTo>
                    <a:pt x="1008964" y="1968182"/>
                  </a:lnTo>
                  <a:lnTo>
                    <a:pt x="1056119" y="1962048"/>
                  </a:lnTo>
                  <a:lnTo>
                    <a:pt x="1104646" y="1953056"/>
                  </a:lnTo>
                  <a:lnTo>
                    <a:pt x="1154734" y="1941195"/>
                  </a:lnTo>
                  <a:lnTo>
                    <a:pt x="1201051" y="1928418"/>
                  </a:lnTo>
                  <a:lnTo>
                    <a:pt x="1249248" y="1913763"/>
                  </a:lnTo>
                  <a:lnTo>
                    <a:pt x="1300213" y="1896935"/>
                  </a:lnTo>
                  <a:lnTo>
                    <a:pt x="1354785" y="1877618"/>
                  </a:lnTo>
                  <a:lnTo>
                    <a:pt x="1423898" y="1849793"/>
                  </a:lnTo>
                  <a:lnTo>
                    <a:pt x="1461744" y="1832546"/>
                  </a:lnTo>
                  <a:lnTo>
                    <a:pt x="1502676" y="1812721"/>
                  </a:lnTo>
                  <a:lnTo>
                    <a:pt x="1544726" y="1790090"/>
                  </a:lnTo>
                  <a:lnTo>
                    <a:pt x="1603489" y="1755279"/>
                  </a:lnTo>
                  <a:lnTo>
                    <a:pt x="1654378" y="1725803"/>
                  </a:lnTo>
                  <a:lnTo>
                    <a:pt x="1689671" y="1702841"/>
                  </a:lnTo>
                  <a:lnTo>
                    <a:pt x="1722170" y="1676476"/>
                  </a:lnTo>
                  <a:lnTo>
                    <a:pt x="1727428" y="1664500"/>
                  </a:lnTo>
                  <a:lnTo>
                    <a:pt x="1718602" y="1654797"/>
                  </a:lnTo>
                  <a:lnTo>
                    <a:pt x="1711083" y="1654327"/>
                  </a:lnTo>
                  <a:lnTo>
                    <a:pt x="1706194" y="1658747"/>
                  </a:lnTo>
                  <a:lnTo>
                    <a:pt x="1691246" y="1671561"/>
                  </a:lnTo>
                  <a:lnTo>
                    <a:pt x="1675612" y="1683575"/>
                  </a:lnTo>
                  <a:lnTo>
                    <a:pt x="1659343" y="1694764"/>
                  </a:lnTo>
                  <a:lnTo>
                    <a:pt x="1642452" y="1705089"/>
                  </a:lnTo>
                  <a:lnTo>
                    <a:pt x="1600492" y="1729270"/>
                  </a:lnTo>
                  <a:lnTo>
                    <a:pt x="1553286" y="1757337"/>
                  </a:lnTo>
                  <a:lnTo>
                    <a:pt x="1512608" y="1780540"/>
                  </a:lnTo>
                  <a:lnTo>
                    <a:pt x="1451610" y="1810778"/>
                  </a:lnTo>
                  <a:lnTo>
                    <a:pt x="1414360" y="1827733"/>
                  </a:lnTo>
                  <a:lnTo>
                    <a:pt x="1346555" y="1855114"/>
                  </a:lnTo>
                  <a:lnTo>
                    <a:pt x="1292517" y="1874189"/>
                  </a:lnTo>
                  <a:lnTo>
                    <a:pt x="1242098" y="1890852"/>
                  </a:lnTo>
                  <a:lnTo>
                    <a:pt x="1194422" y="1905355"/>
                  </a:lnTo>
                  <a:lnTo>
                    <a:pt x="1148638" y="1917966"/>
                  </a:lnTo>
                  <a:lnTo>
                    <a:pt x="1095616" y="1930450"/>
                  </a:lnTo>
                  <a:lnTo>
                    <a:pt x="1044397" y="1939620"/>
                  </a:lnTo>
                  <a:lnTo>
                    <a:pt x="994791" y="1945474"/>
                  </a:lnTo>
                  <a:lnTo>
                    <a:pt x="946619" y="1948027"/>
                  </a:lnTo>
                  <a:lnTo>
                    <a:pt x="899655" y="1947303"/>
                  </a:lnTo>
                  <a:lnTo>
                    <a:pt x="851509" y="1944979"/>
                  </a:lnTo>
                  <a:lnTo>
                    <a:pt x="805180" y="1941804"/>
                  </a:lnTo>
                  <a:lnTo>
                    <a:pt x="759028" y="1937042"/>
                  </a:lnTo>
                  <a:lnTo>
                    <a:pt x="713574" y="1929942"/>
                  </a:lnTo>
                  <a:lnTo>
                    <a:pt x="658583" y="1915617"/>
                  </a:lnTo>
                  <a:lnTo>
                    <a:pt x="604481" y="1896897"/>
                  </a:lnTo>
                  <a:lnTo>
                    <a:pt x="558279" y="1880730"/>
                  </a:lnTo>
                  <a:lnTo>
                    <a:pt x="508038" y="1860207"/>
                  </a:lnTo>
                  <a:lnTo>
                    <a:pt x="460514" y="1833956"/>
                  </a:lnTo>
                  <a:lnTo>
                    <a:pt x="414756" y="1803565"/>
                  </a:lnTo>
                  <a:lnTo>
                    <a:pt x="369824" y="1770583"/>
                  </a:lnTo>
                  <a:lnTo>
                    <a:pt x="329222" y="1738045"/>
                  </a:lnTo>
                  <a:lnTo>
                    <a:pt x="291579" y="1703743"/>
                  </a:lnTo>
                  <a:lnTo>
                    <a:pt x="256971" y="1667764"/>
                  </a:lnTo>
                  <a:lnTo>
                    <a:pt x="225488" y="1630184"/>
                  </a:lnTo>
                  <a:lnTo>
                    <a:pt x="197218" y="1591106"/>
                  </a:lnTo>
                  <a:lnTo>
                    <a:pt x="171729" y="1550174"/>
                  </a:lnTo>
                  <a:lnTo>
                    <a:pt x="148221" y="1507617"/>
                  </a:lnTo>
                  <a:lnTo>
                    <a:pt x="126149" y="1464221"/>
                  </a:lnTo>
                  <a:lnTo>
                    <a:pt x="104952" y="1420723"/>
                  </a:lnTo>
                  <a:lnTo>
                    <a:pt x="86385" y="1378699"/>
                  </a:lnTo>
                  <a:lnTo>
                    <a:pt x="70281" y="1334389"/>
                  </a:lnTo>
                  <a:lnTo>
                    <a:pt x="56591" y="1287640"/>
                  </a:lnTo>
                  <a:lnTo>
                    <a:pt x="45288" y="1238313"/>
                  </a:lnTo>
                  <a:lnTo>
                    <a:pt x="36309" y="1186218"/>
                  </a:lnTo>
                  <a:lnTo>
                    <a:pt x="29629" y="1131214"/>
                  </a:lnTo>
                  <a:lnTo>
                    <a:pt x="25184" y="1072273"/>
                  </a:lnTo>
                  <a:lnTo>
                    <a:pt x="23863" y="1017168"/>
                  </a:lnTo>
                  <a:lnTo>
                    <a:pt x="25692" y="965301"/>
                  </a:lnTo>
                  <a:lnTo>
                    <a:pt x="30670" y="916114"/>
                  </a:lnTo>
                  <a:lnTo>
                    <a:pt x="38823" y="869010"/>
                  </a:lnTo>
                  <a:lnTo>
                    <a:pt x="50584" y="815035"/>
                  </a:lnTo>
                  <a:lnTo>
                    <a:pt x="62179" y="765708"/>
                  </a:lnTo>
                  <a:lnTo>
                    <a:pt x="73787" y="720204"/>
                  </a:lnTo>
                  <a:lnTo>
                    <a:pt x="85623" y="677684"/>
                  </a:lnTo>
                  <a:lnTo>
                    <a:pt x="100736" y="636435"/>
                  </a:lnTo>
                  <a:lnTo>
                    <a:pt x="128943" y="575792"/>
                  </a:lnTo>
                  <a:lnTo>
                    <a:pt x="152615" y="527977"/>
                  </a:lnTo>
                  <a:lnTo>
                    <a:pt x="178219" y="482168"/>
                  </a:lnTo>
                  <a:lnTo>
                    <a:pt x="205740" y="438442"/>
                  </a:lnTo>
                  <a:lnTo>
                    <a:pt x="235115" y="396862"/>
                  </a:lnTo>
                  <a:lnTo>
                    <a:pt x="266306" y="357492"/>
                  </a:lnTo>
                  <a:lnTo>
                    <a:pt x="299262" y="320408"/>
                  </a:lnTo>
                  <a:lnTo>
                    <a:pt x="327520" y="291960"/>
                  </a:lnTo>
                  <a:lnTo>
                    <a:pt x="359219" y="262978"/>
                  </a:lnTo>
                  <a:lnTo>
                    <a:pt x="395351" y="232625"/>
                  </a:lnTo>
                  <a:lnTo>
                    <a:pt x="436892" y="200075"/>
                  </a:lnTo>
                  <a:lnTo>
                    <a:pt x="469798" y="176161"/>
                  </a:lnTo>
                  <a:lnTo>
                    <a:pt x="502513" y="154571"/>
                  </a:lnTo>
                  <a:lnTo>
                    <a:pt x="566877" y="118783"/>
                  </a:lnTo>
                  <a:lnTo>
                    <a:pt x="606209" y="101130"/>
                  </a:lnTo>
                  <a:lnTo>
                    <a:pt x="646239" y="85496"/>
                  </a:lnTo>
                  <a:lnTo>
                    <a:pt x="686346" y="71462"/>
                  </a:lnTo>
                  <a:lnTo>
                    <a:pt x="725868" y="58674"/>
                  </a:lnTo>
                  <a:lnTo>
                    <a:pt x="780757" y="43497"/>
                  </a:lnTo>
                  <a:lnTo>
                    <a:pt x="835723" y="32651"/>
                  </a:lnTo>
                  <a:lnTo>
                    <a:pt x="890574" y="26123"/>
                  </a:lnTo>
                  <a:lnTo>
                    <a:pt x="945134" y="23952"/>
                  </a:lnTo>
                  <a:lnTo>
                    <a:pt x="986256" y="24688"/>
                  </a:lnTo>
                  <a:lnTo>
                    <a:pt x="1030300" y="26784"/>
                  </a:lnTo>
                  <a:lnTo>
                    <a:pt x="1078547" y="30327"/>
                  </a:lnTo>
                  <a:lnTo>
                    <a:pt x="1132293" y="35445"/>
                  </a:lnTo>
                  <a:lnTo>
                    <a:pt x="1194625" y="45212"/>
                  </a:lnTo>
                  <a:lnTo>
                    <a:pt x="1253566" y="58318"/>
                  </a:lnTo>
                  <a:lnTo>
                    <a:pt x="1294638" y="69761"/>
                  </a:lnTo>
                  <a:lnTo>
                    <a:pt x="1333652" y="84531"/>
                  </a:lnTo>
                  <a:lnTo>
                    <a:pt x="1401457" y="115290"/>
                  </a:lnTo>
                  <a:lnTo>
                    <a:pt x="1464233" y="145592"/>
                  </a:lnTo>
                  <a:lnTo>
                    <a:pt x="1506156" y="167881"/>
                  </a:lnTo>
                  <a:lnTo>
                    <a:pt x="1546275" y="192786"/>
                  </a:lnTo>
                  <a:lnTo>
                    <a:pt x="1584553" y="220268"/>
                  </a:lnTo>
                  <a:lnTo>
                    <a:pt x="1620926" y="250266"/>
                  </a:lnTo>
                  <a:lnTo>
                    <a:pt x="1655318" y="282752"/>
                  </a:lnTo>
                  <a:lnTo>
                    <a:pt x="1687690" y="317652"/>
                  </a:lnTo>
                  <a:lnTo>
                    <a:pt x="1724520" y="359752"/>
                  </a:lnTo>
                  <a:lnTo>
                    <a:pt x="1761553" y="404634"/>
                  </a:lnTo>
                  <a:lnTo>
                    <a:pt x="1795576" y="454139"/>
                  </a:lnTo>
                  <a:lnTo>
                    <a:pt x="1828749" y="514172"/>
                  </a:lnTo>
                  <a:lnTo>
                    <a:pt x="1845487" y="549084"/>
                  </a:lnTo>
                  <a:lnTo>
                    <a:pt x="1861159" y="584606"/>
                  </a:lnTo>
                  <a:lnTo>
                    <a:pt x="1884641" y="647877"/>
                  </a:lnTo>
                  <a:lnTo>
                    <a:pt x="1904974" y="726071"/>
                  </a:lnTo>
                  <a:lnTo>
                    <a:pt x="1914982" y="772464"/>
                  </a:lnTo>
                  <a:lnTo>
                    <a:pt x="1922614" y="816991"/>
                  </a:lnTo>
                  <a:lnTo>
                    <a:pt x="1927606" y="860742"/>
                  </a:lnTo>
                  <a:lnTo>
                    <a:pt x="1930438" y="908672"/>
                  </a:lnTo>
                  <a:lnTo>
                    <a:pt x="1931263" y="959332"/>
                  </a:lnTo>
                  <a:lnTo>
                    <a:pt x="1930031" y="1013650"/>
                  </a:lnTo>
                  <a:lnTo>
                    <a:pt x="1926767" y="1072553"/>
                  </a:lnTo>
                  <a:lnTo>
                    <a:pt x="1917534" y="1143571"/>
                  </a:lnTo>
                  <a:lnTo>
                    <a:pt x="1899666" y="1231557"/>
                  </a:lnTo>
                  <a:lnTo>
                    <a:pt x="1883613" y="1299883"/>
                  </a:lnTo>
                  <a:lnTo>
                    <a:pt x="1863267" y="1373428"/>
                  </a:lnTo>
                  <a:lnTo>
                    <a:pt x="1843214" y="1429232"/>
                  </a:lnTo>
                  <a:lnTo>
                    <a:pt x="1826209" y="1468843"/>
                  </a:lnTo>
                  <a:lnTo>
                    <a:pt x="1806333" y="1505496"/>
                  </a:lnTo>
                  <a:lnTo>
                    <a:pt x="1808238" y="1512798"/>
                  </a:lnTo>
                  <a:lnTo>
                    <a:pt x="1819579" y="1519389"/>
                  </a:lnTo>
                  <a:lnTo>
                    <a:pt x="1826983" y="1517586"/>
                  </a:lnTo>
                  <a:lnTo>
                    <a:pt x="1839341" y="1495755"/>
                  </a:lnTo>
                  <a:lnTo>
                    <a:pt x="1862543" y="1445514"/>
                  </a:lnTo>
                  <a:lnTo>
                    <a:pt x="1876374" y="1409534"/>
                  </a:lnTo>
                  <a:lnTo>
                    <a:pt x="1897024" y="1342237"/>
                  </a:lnTo>
                  <a:lnTo>
                    <a:pt x="1915325" y="1270584"/>
                  </a:lnTo>
                  <a:lnTo>
                    <a:pt x="1934133" y="1183335"/>
                  </a:lnTo>
                  <a:lnTo>
                    <a:pt x="1946783" y="1110818"/>
                  </a:lnTo>
                  <a:lnTo>
                    <a:pt x="1953780" y="1014425"/>
                  </a:lnTo>
                  <a:lnTo>
                    <a:pt x="1954999" y="959205"/>
                  </a:lnTo>
                  <a:close/>
                </a:path>
              </a:pathLst>
            </a:custGeom>
            <a:solidFill>
              <a:srgbClr val="000000"/>
            </a:solidFill>
          </p:spPr>
          <p:txBody>
            <a:bodyPr wrap="square" lIns="0" tIns="0" rIns="0" bIns="0" rtlCol="0"/>
            <a:lstStyle/>
            <a:p>
              <a:endParaRPr/>
            </a:p>
          </p:txBody>
        </p:sp>
        <p:sp>
          <p:nvSpPr>
            <p:cNvPr id="19" name="object 19"/>
            <p:cNvSpPr/>
            <p:nvPr/>
          </p:nvSpPr>
          <p:spPr>
            <a:xfrm>
              <a:off x="14049754" y="7112555"/>
              <a:ext cx="1833880" cy="1917700"/>
            </a:xfrm>
            <a:custGeom>
              <a:avLst/>
              <a:gdLst/>
              <a:ahLst/>
              <a:cxnLst/>
              <a:rect l="l" t="t" r="r" b="b"/>
              <a:pathLst>
                <a:path w="1833880" h="1917700">
                  <a:moveTo>
                    <a:pt x="902097" y="1905000"/>
                  </a:moveTo>
                  <a:lnTo>
                    <a:pt x="845959" y="1905000"/>
                  </a:lnTo>
                  <a:lnTo>
                    <a:pt x="845268" y="1917700"/>
                  </a:lnTo>
                  <a:lnTo>
                    <a:pt x="894523" y="1917700"/>
                  </a:lnTo>
                  <a:lnTo>
                    <a:pt x="902097" y="1905000"/>
                  </a:lnTo>
                  <a:close/>
                </a:path>
                <a:path w="1833880" h="1917700">
                  <a:moveTo>
                    <a:pt x="1520687" y="63500"/>
                  </a:moveTo>
                  <a:lnTo>
                    <a:pt x="1422128" y="63500"/>
                  </a:lnTo>
                  <a:lnTo>
                    <a:pt x="1471539" y="76200"/>
                  </a:lnTo>
                  <a:lnTo>
                    <a:pt x="1518552" y="88900"/>
                  </a:lnTo>
                  <a:lnTo>
                    <a:pt x="1562897" y="101600"/>
                  </a:lnTo>
                  <a:lnTo>
                    <a:pt x="1604300" y="127000"/>
                  </a:lnTo>
                  <a:lnTo>
                    <a:pt x="1642490" y="152400"/>
                  </a:lnTo>
                  <a:lnTo>
                    <a:pt x="1677195" y="190500"/>
                  </a:lnTo>
                  <a:lnTo>
                    <a:pt x="1708142" y="228600"/>
                  </a:lnTo>
                  <a:lnTo>
                    <a:pt x="1735061" y="266700"/>
                  </a:lnTo>
                  <a:lnTo>
                    <a:pt x="1757678" y="304800"/>
                  </a:lnTo>
                  <a:lnTo>
                    <a:pt x="1775721" y="355600"/>
                  </a:lnTo>
                  <a:lnTo>
                    <a:pt x="1788333" y="406400"/>
                  </a:lnTo>
                  <a:lnTo>
                    <a:pt x="1798100" y="457200"/>
                  </a:lnTo>
                  <a:lnTo>
                    <a:pt x="1805023" y="495300"/>
                  </a:lnTo>
                  <a:lnTo>
                    <a:pt x="1809102" y="546100"/>
                  </a:lnTo>
                  <a:lnTo>
                    <a:pt x="1810335" y="596900"/>
                  </a:lnTo>
                  <a:lnTo>
                    <a:pt x="1808722" y="647700"/>
                  </a:lnTo>
                  <a:lnTo>
                    <a:pt x="1804263" y="698500"/>
                  </a:lnTo>
                  <a:lnTo>
                    <a:pt x="1796957" y="749300"/>
                  </a:lnTo>
                  <a:lnTo>
                    <a:pt x="1786803" y="800100"/>
                  </a:lnTo>
                  <a:lnTo>
                    <a:pt x="1773802" y="850900"/>
                  </a:lnTo>
                  <a:lnTo>
                    <a:pt x="1757952" y="914400"/>
                  </a:lnTo>
                  <a:lnTo>
                    <a:pt x="1743422" y="952500"/>
                  </a:lnTo>
                  <a:lnTo>
                    <a:pt x="1727320" y="1003300"/>
                  </a:lnTo>
                  <a:lnTo>
                    <a:pt x="1709617" y="1041400"/>
                  </a:lnTo>
                  <a:lnTo>
                    <a:pt x="1690283" y="1079500"/>
                  </a:lnTo>
                  <a:lnTo>
                    <a:pt x="1669287" y="1117600"/>
                  </a:lnTo>
                  <a:lnTo>
                    <a:pt x="1646599" y="1168400"/>
                  </a:lnTo>
                  <a:lnTo>
                    <a:pt x="1622190" y="1206500"/>
                  </a:lnTo>
                  <a:lnTo>
                    <a:pt x="1596029" y="1244600"/>
                  </a:lnTo>
                  <a:lnTo>
                    <a:pt x="1568087" y="1282700"/>
                  </a:lnTo>
                  <a:lnTo>
                    <a:pt x="1538332" y="1333500"/>
                  </a:lnTo>
                  <a:lnTo>
                    <a:pt x="1506735" y="1371600"/>
                  </a:lnTo>
                  <a:lnTo>
                    <a:pt x="1473267" y="1409700"/>
                  </a:lnTo>
                  <a:lnTo>
                    <a:pt x="1437896" y="1447800"/>
                  </a:lnTo>
                  <a:lnTo>
                    <a:pt x="1400593" y="1485900"/>
                  </a:lnTo>
                  <a:lnTo>
                    <a:pt x="1361328" y="1524000"/>
                  </a:lnTo>
                  <a:lnTo>
                    <a:pt x="1320070" y="1562100"/>
                  </a:lnTo>
                  <a:lnTo>
                    <a:pt x="1281742" y="1600200"/>
                  </a:lnTo>
                  <a:lnTo>
                    <a:pt x="1242495" y="1638300"/>
                  </a:lnTo>
                  <a:lnTo>
                    <a:pt x="1202352" y="1676400"/>
                  </a:lnTo>
                  <a:lnTo>
                    <a:pt x="1161334" y="1701800"/>
                  </a:lnTo>
                  <a:lnTo>
                    <a:pt x="1119464" y="1739900"/>
                  </a:lnTo>
                  <a:lnTo>
                    <a:pt x="1076763" y="1765300"/>
                  </a:lnTo>
                  <a:lnTo>
                    <a:pt x="1033254" y="1803400"/>
                  </a:lnTo>
                  <a:lnTo>
                    <a:pt x="943897" y="1854200"/>
                  </a:lnTo>
                  <a:lnTo>
                    <a:pt x="898094" y="1892300"/>
                  </a:lnTo>
                  <a:lnTo>
                    <a:pt x="878358" y="1892300"/>
                  </a:lnTo>
                  <a:lnTo>
                    <a:pt x="872492" y="1905000"/>
                  </a:lnTo>
                  <a:lnTo>
                    <a:pt x="909863" y="1905000"/>
                  </a:lnTo>
                  <a:lnTo>
                    <a:pt x="993354" y="1854200"/>
                  </a:lnTo>
                  <a:lnTo>
                    <a:pt x="1034168" y="1828800"/>
                  </a:lnTo>
                  <a:lnTo>
                    <a:pt x="1074337" y="1803400"/>
                  </a:lnTo>
                  <a:lnTo>
                    <a:pt x="1113842" y="1765300"/>
                  </a:lnTo>
                  <a:lnTo>
                    <a:pt x="1152663" y="1739900"/>
                  </a:lnTo>
                  <a:lnTo>
                    <a:pt x="1190783" y="1714500"/>
                  </a:lnTo>
                  <a:lnTo>
                    <a:pt x="1228183" y="1676400"/>
                  </a:lnTo>
                  <a:lnTo>
                    <a:pt x="1264843" y="1651000"/>
                  </a:lnTo>
                  <a:lnTo>
                    <a:pt x="1300745" y="1612900"/>
                  </a:lnTo>
                  <a:lnTo>
                    <a:pt x="1335871" y="1587500"/>
                  </a:lnTo>
                  <a:lnTo>
                    <a:pt x="1377658" y="1549400"/>
                  </a:lnTo>
                  <a:lnTo>
                    <a:pt x="1417431" y="1498600"/>
                  </a:lnTo>
                  <a:lnTo>
                    <a:pt x="1455222" y="1460500"/>
                  </a:lnTo>
                  <a:lnTo>
                    <a:pt x="1491060" y="1422400"/>
                  </a:lnTo>
                  <a:lnTo>
                    <a:pt x="1524975" y="1384300"/>
                  </a:lnTo>
                  <a:lnTo>
                    <a:pt x="1556999" y="1346200"/>
                  </a:lnTo>
                  <a:lnTo>
                    <a:pt x="1587162" y="1295400"/>
                  </a:lnTo>
                  <a:lnTo>
                    <a:pt x="1615493" y="1257300"/>
                  </a:lnTo>
                  <a:lnTo>
                    <a:pt x="1642024" y="1219200"/>
                  </a:lnTo>
                  <a:lnTo>
                    <a:pt x="1666785" y="1181100"/>
                  </a:lnTo>
                  <a:lnTo>
                    <a:pt x="1689806" y="1130300"/>
                  </a:lnTo>
                  <a:lnTo>
                    <a:pt x="1711118" y="1092200"/>
                  </a:lnTo>
                  <a:lnTo>
                    <a:pt x="1730750" y="1054100"/>
                  </a:lnTo>
                  <a:lnTo>
                    <a:pt x="1748734" y="1003300"/>
                  </a:lnTo>
                  <a:lnTo>
                    <a:pt x="1765100" y="965200"/>
                  </a:lnTo>
                  <a:lnTo>
                    <a:pt x="1779878" y="914400"/>
                  </a:lnTo>
                  <a:lnTo>
                    <a:pt x="1796097" y="863600"/>
                  </a:lnTo>
                  <a:lnTo>
                    <a:pt x="1809394" y="812800"/>
                  </a:lnTo>
                  <a:lnTo>
                    <a:pt x="1819770" y="749300"/>
                  </a:lnTo>
                  <a:lnTo>
                    <a:pt x="1827226" y="698500"/>
                  </a:lnTo>
                  <a:lnTo>
                    <a:pt x="1831764" y="647700"/>
                  </a:lnTo>
                  <a:lnTo>
                    <a:pt x="1833384" y="596900"/>
                  </a:lnTo>
                  <a:lnTo>
                    <a:pt x="1832087" y="546100"/>
                  </a:lnTo>
                  <a:lnTo>
                    <a:pt x="1827874" y="495300"/>
                  </a:lnTo>
                  <a:lnTo>
                    <a:pt x="1820747" y="444500"/>
                  </a:lnTo>
                  <a:lnTo>
                    <a:pt x="1810706" y="406400"/>
                  </a:lnTo>
                  <a:lnTo>
                    <a:pt x="1797752" y="355600"/>
                  </a:lnTo>
                  <a:lnTo>
                    <a:pt x="1780798" y="304800"/>
                  </a:lnTo>
                  <a:lnTo>
                    <a:pt x="1759892" y="266700"/>
                  </a:lnTo>
                  <a:lnTo>
                    <a:pt x="1735247" y="228600"/>
                  </a:lnTo>
                  <a:lnTo>
                    <a:pt x="1707073" y="190500"/>
                  </a:lnTo>
                  <a:lnTo>
                    <a:pt x="1675583" y="152400"/>
                  </a:lnTo>
                  <a:lnTo>
                    <a:pt x="1640987" y="127000"/>
                  </a:lnTo>
                  <a:lnTo>
                    <a:pt x="1603498" y="101600"/>
                  </a:lnTo>
                  <a:lnTo>
                    <a:pt x="1563328" y="76200"/>
                  </a:lnTo>
                  <a:lnTo>
                    <a:pt x="1520687" y="63500"/>
                  </a:lnTo>
                  <a:close/>
                </a:path>
                <a:path w="1833880" h="1917700">
                  <a:moveTo>
                    <a:pt x="659448" y="12700"/>
                  </a:moveTo>
                  <a:lnTo>
                    <a:pt x="422911" y="12700"/>
                  </a:lnTo>
                  <a:lnTo>
                    <a:pt x="379149" y="25400"/>
                  </a:lnTo>
                  <a:lnTo>
                    <a:pt x="336849" y="50800"/>
                  </a:lnTo>
                  <a:lnTo>
                    <a:pt x="296193" y="63500"/>
                  </a:lnTo>
                  <a:lnTo>
                    <a:pt x="257362" y="88900"/>
                  </a:lnTo>
                  <a:lnTo>
                    <a:pt x="220539" y="114300"/>
                  </a:lnTo>
                  <a:lnTo>
                    <a:pt x="185906" y="139700"/>
                  </a:lnTo>
                  <a:lnTo>
                    <a:pt x="153645" y="177800"/>
                  </a:lnTo>
                  <a:lnTo>
                    <a:pt x="123939" y="215900"/>
                  </a:lnTo>
                  <a:lnTo>
                    <a:pt x="96969" y="254000"/>
                  </a:lnTo>
                  <a:lnTo>
                    <a:pt x="72918" y="292100"/>
                  </a:lnTo>
                  <a:lnTo>
                    <a:pt x="51969" y="330200"/>
                  </a:lnTo>
                  <a:lnTo>
                    <a:pt x="34302" y="381000"/>
                  </a:lnTo>
                  <a:lnTo>
                    <a:pt x="20100" y="431800"/>
                  </a:lnTo>
                  <a:lnTo>
                    <a:pt x="9547" y="469900"/>
                  </a:lnTo>
                  <a:lnTo>
                    <a:pt x="2822" y="520700"/>
                  </a:lnTo>
                  <a:lnTo>
                    <a:pt x="0" y="571500"/>
                  </a:lnTo>
                  <a:lnTo>
                    <a:pt x="219" y="622300"/>
                  </a:lnTo>
                  <a:lnTo>
                    <a:pt x="3492" y="660400"/>
                  </a:lnTo>
                  <a:lnTo>
                    <a:pt x="9829" y="711200"/>
                  </a:lnTo>
                  <a:lnTo>
                    <a:pt x="19242" y="762000"/>
                  </a:lnTo>
                  <a:lnTo>
                    <a:pt x="31740" y="800100"/>
                  </a:lnTo>
                  <a:lnTo>
                    <a:pt x="47335" y="850900"/>
                  </a:lnTo>
                  <a:lnTo>
                    <a:pt x="66038" y="901700"/>
                  </a:lnTo>
                  <a:lnTo>
                    <a:pt x="87860" y="952500"/>
                  </a:lnTo>
                  <a:lnTo>
                    <a:pt x="112811" y="1003300"/>
                  </a:lnTo>
                  <a:lnTo>
                    <a:pt x="140902" y="1041400"/>
                  </a:lnTo>
                  <a:lnTo>
                    <a:pt x="164580" y="1079500"/>
                  </a:lnTo>
                  <a:lnTo>
                    <a:pt x="189230" y="1117600"/>
                  </a:lnTo>
                  <a:lnTo>
                    <a:pt x="214897" y="1155700"/>
                  </a:lnTo>
                  <a:lnTo>
                    <a:pt x="241622" y="1193800"/>
                  </a:lnTo>
                  <a:lnTo>
                    <a:pt x="269449" y="1231900"/>
                  </a:lnTo>
                  <a:lnTo>
                    <a:pt x="298422" y="1270000"/>
                  </a:lnTo>
                  <a:lnTo>
                    <a:pt x="328583" y="1308100"/>
                  </a:lnTo>
                  <a:lnTo>
                    <a:pt x="359975" y="1333500"/>
                  </a:lnTo>
                  <a:lnTo>
                    <a:pt x="392642" y="1371600"/>
                  </a:lnTo>
                  <a:lnTo>
                    <a:pt x="426627" y="1409700"/>
                  </a:lnTo>
                  <a:lnTo>
                    <a:pt x="461972" y="1447800"/>
                  </a:lnTo>
                  <a:lnTo>
                    <a:pt x="498721" y="1473200"/>
                  </a:lnTo>
                  <a:lnTo>
                    <a:pt x="536917" y="1511300"/>
                  </a:lnTo>
                  <a:lnTo>
                    <a:pt x="576603" y="1549400"/>
                  </a:lnTo>
                  <a:lnTo>
                    <a:pt x="617822" y="1587500"/>
                  </a:lnTo>
                  <a:lnTo>
                    <a:pt x="660618" y="1612900"/>
                  </a:lnTo>
                  <a:lnTo>
                    <a:pt x="705032" y="1651000"/>
                  </a:lnTo>
                  <a:lnTo>
                    <a:pt x="751110" y="1689100"/>
                  </a:lnTo>
                  <a:lnTo>
                    <a:pt x="798892" y="1727200"/>
                  </a:lnTo>
                  <a:lnTo>
                    <a:pt x="812735" y="1727200"/>
                  </a:lnTo>
                  <a:lnTo>
                    <a:pt x="819311" y="1739900"/>
                  </a:lnTo>
                  <a:lnTo>
                    <a:pt x="839729" y="1739900"/>
                  </a:lnTo>
                  <a:lnTo>
                    <a:pt x="844577" y="1727200"/>
                  </a:lnTo>
                  <a:lnTo>
                    <a:pt x="841802" y="1714500"/>
                  </a:lnTo>
                  <a:lnTo>
                    <a:pt x="816316" y="1714500"/>
                  </a:lnTo>
                  <a:lnTo>
                    <a:pt x="812735" y="1701800"/>
                  </a:lnTo>
                  <a:lnTo>
                    <a:pt x="765348" y="1676400"/>
                  </a:lnTo>
                  <a:lnTo>
                    <a:pt x="719655" y="1638300"/>
                  </a:lnTo>
                  <a:lnTo>
                    <a:pt x="675614" y="1600200"/>
                  </a:lnTo>
                  <a:lnTo>
                    <a:pt x="633182" y="1562100"/>
                  </a:lnTo>
                  <a:lnTo>
                    <a:pt x="592316" y="1536700"/>
                  </a:lnTo>
                  <a:lnTo>
                    <a:pt x="552973" y="1498600"/>
                  </a:lnTo>
                  <a:lnTo>
                    <a:pt x="515111" y="1460500"/>
                  </a:lnTo>
                  <a:lnTo>
                    <a:pt x="478687" y="1422400"/>
                  </a:lnTo>
                  <a:lnTo>
                    <a:pt x="443659" y="1397000"/>
                  </a:lnTo>
                  <a:lnTo>
                    <a:pt x="409984" y="1358900"/>
                  </a:lnTo>
                  <a:lnTo>
                    <a:pt x="377619" y="1320800"/>
                  </a:lnTo>
                  <a:lnTo>
                    <a:pt x="346521" y="1282700"/>
                  </a:lnTo>
                  <a:lnTo>
                    <a:pt x="316648" y="1257300"/>
                  </a:lnTo>
                  <a:lnTo>
                    <a:pt x="287958" y="1219200"/>
                  </a:lnTo>
                  <a:lnTo>
                    <a:pt x="260407" y="1181100"/>
                  </a:lnTo>
                  <a:lnTo>
                    <a:pt x="233953" y="1143000"/>
                  </a:lnTo>
                  <a:lnTo>
                    <a:pt x="208553" y="1104900"/>
                  </a:lnTo>
                  <a:lnTo>
                    <a:pt x="184164" y="1066800"/>
                  </a:lnTo>
                  <a:lnTo>
                    <a:pt x="160744" y="1028700"/>
                  </a:lnTo>
                  <a:lnTo>
                    <a:pt x="133307" y="990600"/>
                  </a:lnTo>
                  <a:lnTo>
                    <a:pt x="108936" y="939800"/>
                  </a:lnTo>
                  <a:lnTo>
                    <a:pt x="87620" y="889000"/>
                  </a:lnTo>
                  <a:lnTo>
                    <a:pt x="69349" y="850900"/>
                  </a:lnTo>
                  <a:lnTo>
                    <a:pt x="54111" y="800100"/>
                  </a:lnTo>
                  <a:lnTo>
                    <a:pt x="41896" y="749300"/>
                  </a:lnTo>
                  <a:lnTo>
                    <a:pt x="32693" y="711200"/>
                  </a:lnTo>
                  <a:lnTo>
                    <a:pt x="26491" y="660400"/>
                  </a:lnTo>
                  <a:lnTo>
                    <a:pt x="23280" y="622300"/>
                  </a:lnTo>
                  <a:lnTo>
                    <a:pt x="23048" y="571500"/>
                  </a:lnTo>
                  <a:lnTo>
                    <a:pt x="25785" y="533400"/>
                  </a:lnTo>
                  <a:lnTo>
                    <a:pt x="32747" y="482600"/>
                  </a:lnTo>
                  <a:lnTo>
                    <a:pt x="43806" y="431800"/>
                  </a:lnTo>
                  <a:lnTo>
                    <a:pt x="58753" y="381000"/>
                  </a:lnTo>
                  <a:lnTo>
                    <a:pt x="77382" y="330200"/>
                  </a:lnTo>
                  <a:lnTo>
                    <a:pt x="99485" y="292100"/>
                  </a:lnTo>
                  <a:lnTo>
                    <a:pt x="124855" y="254000"/>
                  </a:lnTo>
                  <a:lnTo>
                    <a:pt x="153284" y="215900"/>
                  </a:lnTo>
                  <a:lnTo>
                    <a:pt x="184565" y="177800"/>
                  </a:lnTo>
                  <a:lnTo>
                    <a:pt x="218491" y="152400"/>
                  </a:lnTo>
                  <a:lnTo>
                    <a:pt x="254854" y="114300"/>
                  </a:lnTo>
                  <a:lnTo>
                    <a:pt x="293447" y="88900"/>
                  </a:lnTo>
                  <a:lnTo>
                    <a:pt x="334062" y="76200"/>
                  </a:lnTo>
                  <a:lnTo>
                    <a:pt x="376493" y="50800"/>
                  </a:lnTo>
                  <a:lnTo>
                    <a:pt x="420531" y="38100"/>
                  </a:lnTo>
                  <a:lnTo>
                    <a:pt x="465970" y="38100"/>
                  </a:lnTo>
                  <a:lnTo>
                    <a:pt x="512602" y="25400"/>
                  </a:lnTo>
                  <a:lnTo>
                    <a:pt x="682426" y="25400"/>
                  </a:lnTo>
                  <a:lnTo>
                    <a:pt x="659448" y="12700"/>
                  </a:lnTo>
                  <a:close/>
                </a:path>
                <a:path w="1833880" h="1917700">
                  <a:moveTo>
                    <a:pt x="984106" y="241300"/>
                  </a:moveTo>
                  <a:lnTo>
                    <a:pt x="922899" y="241300"/>
                  </a:lnTo>
                  <a:lnTo>
                    <a:pt x="936742" y="266700"/>
                  </a:lnTo>
                  <a:lnTo>
                    <a:pt x="928835" y="279400"/>
                  </a:lnTo>
                  <a:lnTo>
                    <a:pt x="920105" y="304800"/>
                  </a:lnTo>
                  <a:lnTo>
                    <a:pt x="910725" y="317500"/>
                  </a:lnTo>
                  <a:lnTo>
                    <a:pt x="900868" y="330200"/>
                  </a:lnTo>
                  <a:lnTo>
                    <a:pt x="886522" y="355600"/>
                  </a:lnTo>
                  <a:lnTo>
                    <a:pt x="860557" y="406400"/>
                  </a:lnTo>
                  <a:lnTo>
                    <a:pt x="844082" y="457200"/>
                  </a:lnTo>
                  <a:lnTo>
                    <a:pt x="839690" y="520700"/>
                  </a:lnTo>
                  <a:lnTo>
                    <a:pt x="842033" y="546100"/>
                  </a:lnTo>
                  <a:lnTo>
                    <a:pt x="856013" y="584200"/>
                  </a:lnTo>
                  <a:lnTo>
                    <a:pt x="883448" y="609600"/>
                  </a:lnTo>
                  <a:lnTo>
                    <a:pt x="918150" y="635000"/>
                  </a:lnTo>
                  <a:lnTo>
                    <a:pt x="953935" y="635000"/>
                  </a:lnTo>
                  <a:lnTo>
                    <a:pt x="988642" y="622300"/>
                  </a:lnTo>
                  <a:lnTo>
                    <a:pt x="1014115" y="609600"/>
                  </a:lnTo>
                  <a:lnTo>
                    <a:pt x="923776" y="609600"/>
                  </a:lnTo>
                  <a:lnTo>
                    <a:pt x="896986" y="596900"/>
                  </a:lnTo>
                  <a:lnTo>
                    <a:pt x="875714" y="571500"/>
                  </a:lnTo>
                  <a:lnTo>
                    <a:pt x="864880" y="546100"/>
                  </a:lnTo>
                  <a:lnTo>
                    <a:pt x="862709" y="520700"/>
                  </a:lnTo>
                  <a:lnTo>
                    <a:pt x="863275" y="482600"/>
                  </a:lnTo>
                  <a:lnTo>
                    <a:pt x="866547" y="457200"/>
                  </a:lnTo>
                  <a:lnTo>
                    <a:pt x="872492" y="431800"/>
                  </a:lnTo>
                  <a:lnTo>
                    <a:pt x="881772" y="419100"/>
                  </a:lnTo>
                  <a:lnTo>
                    <a:pt x="893455" y="393700"/>
                  </a:lnTo>
                  <a:lnTo>
                    <a:pt x="906654" y="368300"/>
                  </a:lnTo>
                  <a:lnTo>
                    <a:pt x="920480" y="342900"/>
                  </a:lnTo>
                  <a:lnTo>
                    <a:pt x="927594" y="330200"/>
                  </a:lnTo>
                  <a:lnTo>
                    <a:pt x="934665" y="317500"/>
                  </a:lnTo>
                  <a:lnTo>
                    <a:pt x="941565" y="304800"/>
                  </a:lnTo>
                  <a:lnTo>
                    <a:pt x="948165" y="292100"/>
                  </a:lnTo>
                  <a:lnTo>
                    <a:pt x="973340" y="292100"/>
                  </a:lnTo>
                  <a:lnTo>
                    <a:pt x="968063" y="279400"/>
                  </a:lnTo>
                  <a:lnTo>
                    <a:pt x="963045" y="266700"/>
                  </a:lnTo>
                  <a:lnTo>
                    <a:pt x="969505" y="266700"/>
                  </a:lnTo>
                  <a:lnTo>
                    <a:pt x="984106" y="241300"/>
                  </a:lnTo>
                  <a:close/>
                </a:path>
                <a:path w="1833880" h="1917700">
                  <a:moveTo>
                    <a:pt x="973340" y="292100"/>
                  </a:moveTo>
                  <a:lnTo>
                    <a:pt x="948165" y="292100"/>
                  </a:lnTo>
                  <a:lnTo>
                    <a:pt x="951747" y="304800"/>
                  </a:lnTo>
                  <a:lnTo>
                    <a:pt x="959047" y="330200"/>
                  </a:lnTo>
                  <a:lnTo>
                    <a:pt x="962699" y="330200"/>
                  </a:lnTo>
                  <a:lnTo>
                    <a:pt x="971528" y="355600"/>
                  </a:lnTo>
                  <a:lnTo>
                    <a:pt x="988102" y="406400"/>
                  </a:lnTo>
                  <a:lnTo>
                    <a:pt x="1001100" y="457200"/>
                  </a:lnTo>
                  <a:lnTo>
                    <a:pt x="1008871" y="508000"/>
                  </a:lnTo>
                  <a:lnTo>
                    <a:pt x="1010572" y="533400"/>
                  </a:lnTo>
                  <a:lnTo>
                    <a:pt x="1007566" y="558800"/>
                  </a:lnTo>
                  <a:lnTo>
                    <a:pt x="996309" y="584200"/>
                  </a:lnTo>
                  <a:lnTo>
                    <a:pt x="977331" y="609600"/>
                  </a:lnTo>
                  <a:lnTo>
                    <a:pt x="1014115" y="609600"/>
                  </a:lnTo>
                  <a:lnTo>
                    <a:pt x="1029424" y="571500"/>
                  </a:lnTo>
                  <a:lnTo>
                    <a:pt x="1033639" y="533400"/>
                  </a:lnTo>
                  <a:lnTo>
                    <a:pt x="1031894" y="495300"/>
                  </a:lnTo>
                  <a:lnTo>
                    <a:pt x="1023730" y="444500"/>
                  </a:lnTo>
                  <a:lnTo>
                    <a:pt x="1010128" y="393700"/>
                  </a:lnTo>
                  <a:lnTo>
                    <a:pt x="993159" y="342900"/>
                  </a:lnTo>
                  <a:lnTo>
                    <a:pt x="978747" y="317500"/>
                  </a:lnTo>
                  <a:lnTo>
                    <a:pt x="973340" y="292100"/>
                  </a:lnTo>
                  <a:close/>
                </a:path>
                <a:path w="1833880" h="1917700">
                  <a:moveTo>
                    <a:pt x="682426" y="25400"/>
                  </a:moveTo>
                  <a:lnTo>
                    <a:pt x="560219" y="25400"/>
                  </a:lnTo>
                  <a:lnTo>
                    <a:pt x="607983" y="38100"/>
                  </a:lnTo>
                  <a:lnTo>
                    <a:pt x="653737" y="38100"/>
                  </a:lnTo>
                  <a:lnTo>
                    <a:pt x="697458" y="50800"/>
                  </a:lnTo>
                  <a:lnTo>
                    <a:pt x="739119" y="76200"/>
                  </a:lnTo>
                  <a:lnTo>
                    <a:pt x="778694" y="101600"/>
                  </a:lnTo>
                  <a:lnTo>
                    <a:pt x="816159" y="127000"/>
                  </a:lnTo>
                  <a:lnTo>
                    <a:pt x="851487" y="152400"/>
                  </a:lnTo>
                  <a:lnTo>
                    <a:pt x="884653" y="190500"/>
                  </a:lnTo>
                  <a:lnTo>
                    <a:pt x="915632" y="241300"/>
                  </a:lnTo>
                  <a:lnTo>
                    <a:pt x="951275" y="241300"/>
                  </a:lnTo>
                  <a:lnTo>
                    <a:pt x="941759" y="228600"/>
                  </a:lnTo>
                  <a:lnTo>
                    <a:pt x="934553" y="228600"/>
                  </a:lnTo>
                  <a:lnTo>
                    <a:pt x="902048" y="177800"/>
                  </a:lnTo>
                  <a:lnTo>
                    <a:pt x="867231" y="139700"/>
                  </a:lnTo>
                  <a:lnTo>
                    <a:pt x="830129" y="101600"/>
                  </a:lnTo>
                  <a:lnTo>
                    <a:pt x="790772" y="76200"/>
                  </a:lnTo>
                  <a:lnTo>
                    <a:pt x="749187" y="50800"/>
                  </a:lnTo>
                  <a:lnTo>
                    <a:pt x="705403" y="38100"/>
                  </a:lnTo>
                  <a:lnTo>
                    <a:pt x="682426" y="25400"/>
                  </a:lnTo>
                  <a:close/>
                </a:path>
                <a:path w="1833880" h="1917700">
                  <a:moveTo>
                    <a:pt x="1428840" y="38100"/>
                  </a:moveTo>
                  <a:lnTo>
                    <a:pt x="1320986" y="38100"/>
                  </a:lnTo>
                  <a:lnTo>
                    <a:pt x="1273005" y="50800"/>
                  </a:lnTo>
                  <a:lnTo>
                    <a:pt x="1180654" y="76200"/>
                  </a:lnTo>
                  <a:lnTo>
                    <a:pt x="1136339" y="101600"/>
                  </a:lnTo>
                  <a:lnTo>
                    <a:pt x="1093304" y="127000"/>
                  </a:lnTo>
                  <a:lnTo>
                    <a:pt x="1051576" y="152400"/>
                  </a:lnTo>
                  <a:lnTo>
                    <a:pt x="1011183" y="190500"/>
                  </a:lnTo>
                  <a:lnTo>
                    <a:pt x="972154" y="228600"/>
                  </a:lnTo>
                  <a:lnTo>
                    <a:pt x="957845" y="241300"/>
                  </a:lnTo>
                  <a:lnTo>
                    <a:pt x="988772" y="241300"/>
                  </a:lnTo>
                  <a:lnTo>
                    <a:pt x="1026630" y="203200"/>
                  </a:lnTo>
                  <a:lnTo>
                    <a:pt x="1065494" y="177800"/>
                  </a:lnTo>
                  <a:lnTo>
                    <a:pt x="1105423" y="139700"/>
                  </a:lnTo>
                  <a:lnTo>
                    <a:pt x="1146474" y="114300"/>
                  </a:lnTo>
                  <a:lnTo>
                    <a:pt x="1232175" y="88900"/>
                  </a:lnTo>
                  <a:lnTo>
                    <a:pt x="1323061" y="63500"/>
                  </a:lnTo>
                  <a:lnTo>
                    <a:pt x="1520687" y="63500"/>
                  </a:lnTo>
                  <a:lnTo>
                    <a:pt x="1475787" y="50800"/>
                  </a:lnTo>
                  <a:lnTo>
                    <a:pt x="1428840" y="38100"/>
                  </a:lnTo>
                  <a:close/>
                </a:path>
                <a:path w="1833880" h="1917700">
                  <a:moveTo>
                    <a:pt x="561141" y="0"/>
                  </a:moveTo>
                  <a:lnTo>
                    <a:pt x="514088" y="0"/>
                  </a:lnTo>
                  <a:lnTo>
                    <a:pt x="467951" y="12700"/>
                  </a:lnTo>
                  <a:lnTo>
                    <a:pt x="611351" y="12700"/>
                  </a:lnTo>
                  <a:lnTo>
                    <a:pt x="561141" y="0"/>
                  </a:lnTo>
                  <a:close/>
                </a:path>
              </a:pathLst>
            </a:custGeom>
            <a:solidFill>
              <a:srgbClr val="000000"/>
            </a:solidFill>
          </p:spPr>
          <p:txBody>
            <a:bodyPr wrap="square" lIns="0" tIns="0" rIns="0" bIns="0" rtlCol="0"/>
            <a:lstStyle/>
            <a:p>
              <a:endParaRPr/>
            </a:p>
          </p:txBody>
        </p:sp>
        <p:sp>
          <p:nvSpPr>
            <p:cNvPr id="21" name="object 21"/>
            <p:cNvSpPr/>
            <p:nvPr/>
          </p:nvSpPr>
          <p:spPr>
            <a:xfrm>
              <a:off x="17764590" y="7109872"/>
              <a:ext cx="1486535" cy="1944370"/>
            </a:xfrm>
            <a:custGeom>
              <a:avLst/>
              <a:gdLst/>
              <a:ahLst/>
              <a:cxnLst/>
              <a:rect l="l" t="t" r="r" b="b"/>
              <a:pathLst>
                <a:path w="1486534" h="1944370">
                  <a:moveTo>
                    <a:pt x="10104" y="0"/>
                  </a:moveTo>
                  <a:lnTo>
                    <a:pt x="471" y="8491"/>
                  </a:lnTo>
                  <a:lnTo>
                    <a:pt x="0" y="15923"/>
                  </a:lnTo>
                  <a:lnTo>
                    <a:pt x="4230" y="20876"/>
                  </a:lnTo>
                  <a:lnTo>
                    <a:pt x="42194" y="64600"/>
                  </a:lnTo>
                  <a:lnTo>
                    <a:pt x="79478" y="108104"/>
                  </a:lnTo>
                  <a:lnTo>
                    <a:pt x="116076" y="151377"/>
                  </a:lnTo>
                  <a:lnTo>
                    <a:pt x="151983" y="194407"/>
                  </a:lnTo>
                  <a:lnTo>
                    <a:pt x="187191" y="237183"/>
                  </a:lnTo>
                  <a:lnTo>
                    <a:pt x="221696" y="279692"/>
                  </a:lnTo>
                  <a:lnTo>
                    <a:pt x="255492" y="321924"/>
                  </a:lnTo>
                  <a:lnTo>
                    <a:pt x="288571" y="363867"/>
                  </a:lnTo>
                  <a:lnTo>
                    <a:pt x="320929" y="405508"/>
                  </a:lnTo>
                  <a:lnTo>
                    <a:pt x="352560" y="446836"/>
                  </a:lnTo>
                  <a:lnTo>
                    <a:pt x="383456" y="487839"/>
                  </a:lnTo>
                  <a:lnTo>
                    <a:pt x="413614" y="528507"/>
                  </a:lnTo>
                  <a:lnTo>
                    <a:pt x="443026" y="568826"/>
                  </a:lnTo>
                  <a:lnTo>
                    <a:pt x="471686" y="608786"/>
                  </a:lnTo>
                  <a:lnTo>
                    <a:pt x="499589" y="648374"/>
                  </a:lnTo>
                  <a:lnTo>
                    <a:pt x="526729" y="687579"/>
                  </a:lnTo>
                  <a:lnTo>
                    <a:pt x="553100" y="726389"/>
                  </a:lnTo>
                  <a:lnTo>
                    <a:pt x="578695" y="764793"/>
                  </a:lnTo>
                  <a:lnTo>
                    <a:pt x="603509" y="802779"/>
                  </a:lnTo>
                  <a:lnTo>
                    <a:pt x="627536" y="840335"/>
                  </a:lnTo>
                  <a:lnTo>
                    <a:pt x="650769" y="877449"/>
                  </a:lnTo>
                  <a:lnTo>
                    <a:pt x="673204" y="914110"/>
                  </a:lnTo>
                  <a:lnTo>
                    <a:pt x="625259" y="965701"/>
                  </a:lnTo>
                  <a:lnTo>
                    <a:pt x="580496" y="1016549"/>
                  </a:lnTo>
                  <a:lnTo>
                    <a:pt x="538880" y="1066599"/>
                  </a:lnTo>
                  <a:lnTo>
                    <a:pt x="500378" y="1115799"/>
                  </a:lnTo>
                  <a:lnTo>
                    <a:pt x="464953" y="1164095"/>
                  </a:lnTo>
                  <a:lnTo>
                    <a:pt x="432573" y="1211434"/>
                  </a:lnTo>
                  <a:lnTo>
                    <a:pt x="403202" y="1257761"/>
                  </a:lnTo>
                  <a:lnTo>
                    <a:pt x="376807" y="1303023"/>
                  </a:lnTo>
                  <a:lnTo>
                    <a:pt x="353352" y="1347168"/>
                  </a:lnTo>
                  <a:lnTo>
                    <a:pt x="332804" y="1390141"/>
                  </a:lnTo>
                  <a:lnTo>
                    <a:pt x="315127" y="1431888"/>
                  </a:lnTo>
                  <a:lnTo>
                    <a:pt x="300288" y="1472357"/>
                  </a:lnTo>
                  <a:lnTo>
                    <a:pt x="288252" y="1511494"/>
                  </a:lnTo>
                  <a:lnTo>
                    <a:pt x="278984" y="1549244"/>
                  </a:lnTo>
                  <a:lnTo>
                    <a:pt x="268618" y="1620375"/>
                  </a:lnTo>
                  <a:lnTo>
                    <a:pt x="267450" y="1653647"/>
                  </a:lnTo>
                  <a:lnTo>
                    <a:pt x="268913" y="1685320"/>
                  </a:lnTo>
                  <a:lnTo>
                    <a:pt x="279593" y="1743651"/>
                  </a:lnTo>
                  <a:lnTo>
                    <a:pt x="294869" y="1784313"/>
                  </a:lnTo>
                  <a:lnTo>
                    <a:pt x="315918" y="1820598"/>
                  </a:lnTo>
                  <a:lnTo>
                    <a:pt x="342562" y="1852401"/>
                  </a:lnTo>
                  <a:lnTo>
                    <a:pt x="374625" y="1879617"/>
                  </a:lnTo>
                  <a:lnTo>
                    <a:pt x="411929" y="1902141"/>
                  </a:lnTo>
                  <a:lnTo>
                    <a:pt x="454299" y="1919868"/>
                  </a:lnTo>
                  <a:lnTo>
                    <a:pt x="501558" y="1932694"/>
                  </a:lnTo>
                  <a:lnTo>
                    <a:pt x="553528" y="1940514"/>
                  </a:lnTo>
                  <a:lnTo>
                    <a:pt x="619479" y="1943618"/>
                  </a:lnTo>
                  <a:lnTo>
                    <a:pt x="647142" y="1944165"/>
                  </a:lnTo>
                  <a:lnTo>
                    <a:pt x="709860" y="1941226"/>
                  </a:lnTo>
                  <a:lnTo>
                    <a:pt x="766089" y="1932067"/>
                  </a:lnTo>
                  <a:lnTo>
                    <a:pt x="805168" y="1920112"/>
                  </a:lnTo>
                  <a:lnTo>
                    <a:pt x="671116" y="1920112"/>
                  </a:lnTo>
                  <a:lnTo>
                    <a:pt x="612620" y="1919750"/>
                  </a:lnTo>
                  <a:lnTo>
                    <a:pt x="611091" y="1919632"/>
                  </a:lnTo>
                  <a:lnTo>
                    <a:pt x="551738" y="1916615"/>
                  </a:lnTo>
                  <a:lnTo>
                    <a:pt x="497838" y="1907657"/>
                  </a:lnTo>
                  <a:lnTo>
                    <a:pt x="449627" y="1892899"/>
                  </a:lnTo>
                  <a:lnTo>
                    <a:pt x="407339" y="1872482"/>
                  </a:lnTo>
                  <a:lnTo>
                    <a:pt x="371211" y="1846547"/>
                  </a:lnTo>
                  <a:lnTo>
                    <a:pt x="341477" y="1815236"/>
                  </a:lnTo>
                  <a:lnTo>
                    <a:pt x="318374" y="1778688"/>
                  </a:lnTo>
                  <a:lnTo>
                    <a:pt x="302137" y="1737046"/>
                  </a:lnTo>
                  <a:lnTo>
                    <a:pt x="291027" y="1663982"/>
                  </a:lnTo>
                  <a:lnTo>
                    <a:pt x="291769" y="1623961"/>
                  </a:lnTo>
                  <a:lnTo>
                    <a:pt x="296637" y="1581821"/>
                  </a:lnTo>
                  <a:lnTo>
                    <a:pt x="305575" y="1537715"/>
                  </a:lnTo>
                  <a:lnTo>
                    <a:pt x="318528" y="1491798"/>
                  </a:lnTo>
                  <a:lnTo>
                    <a:pt x="335442" y="1444225"/>
                  </a:lnTo>
                  <a:lnTo>
                    <a:pt x="356262" y="1395151"/>
                  </a:lnTo>
                  <a:lnTo>
                    <a:pt x="380933" y="1344730"/>
                  </a:lnTo>
                  <a:lnTo>
                    <a:pt x="409400" y="1293117"/>
                  </a:lnTo>
                  <a:lnTo>
                    <a:pt x="441609" y="1240466"/>
                  </a:lnTo>
                  <a:lnTo>
                    <a:pt x="477504" y="1186933"/>
                  </a:lnTo>
                  <a:lnTo>
                    <a:pt x="517031" y="1132671"/>
                  </a:lnTo>
                  <a:lnTo>
                    <a:pt x="547531" y="1093397"/>
                  </a:lnTo>
                  <a:lnTo>
                    <a:pt x="579688" y="1053998"/>
                  </a:lnTo>
                  <a:lnTo>
                    <a:pt x="613469" y="1014491"/>
                  </a:lnTo>
                  <a:lnTo>
                    <a:pt x="648841" y="974894"/>
                  </a:lnTo>
                  <a:lnTo>
                    <a:pt x="685769" y="935223"/>
                  </a:lnTo>
                  <a:lnTo>
                    <a:pt x="714608" y="935223"/>
                  </a:lnTo>
                  <a:lnTo>
                    <a:pt x="703737" y="916705"/>
                  </a:lnTo>
                  <a:lnTo>
                    <a:pt x="724368" y="895709"/>
                  </a:lnTo>
                  <a:lnTo>
                    <a:pt x="691057" y="895709"/>
                  </a:lnTo>
                  <a:lnTo>
                    <a:pt x="668626" y="859262"/>
                  </a:lnTo>
                  <a:lnTo>
                    <a:pt x="645402" y="822370"/>
                  </a:lnTo>
                  <a:lnTo>
                    <a:pt x="621389" y="785041"/>
                  </a:lnTo>
                  <a:lnTo>
                    <a:pt x="596594" y="747286"/>
                  </a:lnTo>
                  <a:lnTo>
                    <a:pt x="571020" y="709113"/>
                  </a:lnTo>
                  <a:lnTo>
                    <a:pt x="544672" y="670531"/>
                  </a:lnTo>
                  <a:lnTo>
                    <a:pt x="517556" y="631551"/>
                  </a:lnTo>
                  <a:lnTo>
                    <a:pt x="489675" y="592182"/>
                  </a:lnTo>
                  <a:lnTo>
                    <a:pt x="461036" y="552432"/>
                  </a:lnTo>
                  <a:lnTo>
                    <a:pt x="431642" y="512310"/>
                  </a:lnTo>
                  <a:lnTo>
                    <a:pt x="401499" y="471828"/>
                  </a:lnTo>
                  <a:lnTo>
                    <a:pt x="370611" y="430993"/>
                  </a:lnTo>
                  <a:lnTo>
                    <a:pt x="338984" y="389814"/>
                  </a:lnTo>
                  <a:lnTo>
                    <a:pt x="306621" y="348302"/>
                  </a:lnTo>
                  <a:lnTo>
                    <a:pt x="273528" y="306466"/>
                  </a:lnTo>
                  <a:lnTo>
                    <a:pt x="239710" y="264314"/>
                  </a:lnTo>
                  <a:lnTo>
                    <a:pt x="205172" y="221857"/>
                  </a:lnTo>
                  <a:lnTo>
                    <a:pt x="169918" y="179103"/>
                  </a:lnTo>
                  <a:lnTo>
                    <a:pt x="133953" y="136061"/>
                  </a:lnTo>
                  <a:lnTo>
                    <a:pt x="97282" y="92742"/>
                  </a:lnTo>
                  <a:lnTo>
                    <a:pt x="59910" y="49154"/>
                  </a:lnTo>
                  <a:lnTo>
                    <a:pt x="17622" y="471"/>
                  </a:lnTo>
                  <a:lnTo>
                    <a:pt x="10104" y="0"/>
                  </a:lnTo>
                  <a:close/>
                </a:path>
                <a:path w="1486534" h="1944370">
                  <a:moveTo>
                    <a:pt x="714608" y="935223"/>
                  </a:moveTo>
                  <a:lnTo>
                    <a:pt x="685769" y="935223"/>
                  </a:lnTo>
                  <a:lnTo>
                    <a:pt x="720745" y="995154"/>
                  </a:lnTo>
                  <a:lnTo>
                    <a:pt x="753419" y="1053706"/>
                  </a:lnTo>
                  <a:lnTo>
                    <a:pt x="783762" y="1110826"/>
                  </a:lnTo>
                  <a:lnTo>
                    <a:pt x="811744" y="1166458"/>
                  </a:lnTo>
                  <a:lnTo>
                    <a:pt x="837338" y="1220548"/>
                  </a:lnTo>
                  <a:lnTo>
                    <a:pt x="860514" y="1273040"/>
                  </a:lnTo>
                  <a:lnTo>
                    <a:pt x="881244" y="1323881"/>
                  </a:lnTo>
                  <a:lnTo>
                    <a:pt x="899499" y="1373015"/>
                  </a:lnTo>
                  <a:lnTo>
                    <a:pt x="915251" y="1420387"/>
                  </a:lnTo>
                  <a:lnTo>
                    <a:pt x="928469" y="1465943"/>
                  </a:lnTo>
                  <a:lnTo>
                    <a:pt x="939126" y="1509627"/>
                  </a:lnTo>
                  <a:lnTo>
                    <a:pt x="947197" y="1551411"/>
                  </a:lnTo>
                  <a:lnTo>
                    <a:pt x="952642" y="1591164"/>
                  </a:lnTo>
                  <a:lnTo>
                    <a:pt x="955567" y="1664559"/>
                  </a:lnTo>
                  <a:lnTo>
                    <a:pt x="952986" y="1698066"/>
                  </a:lnTo>
                  <a:lnTo>
                    <a:pt x="939594" y="1758426"/>
                  </a:lnTo>
                  <a:lnTo>
                    <a:pt x="908448" y="1819098"/>
                  </a:lnTo>
                  <a:lnTo>
                    <a:pt x="882603" y="1848162"/>
                  </a:lnTo>
                  <a:lnTo>
                    <a:pt x="851225" y="1872349"/>
                  </a:lnTo>
                  <a:lnTo>
                    <a:pt x="814352" y="1891649"/>
                  </a:lnTo>
                  <a:lnTo>
                    <a:pt x="772018" y="1906050"/>
                  </a:lnTo>
                  <a:lnTo>
                    <a:pt x="724261" y="1915541"/>
                  </a:lnTo>
                  <a:lnTo>
                    <a:pt x="671116" y="1920112"/>
                  </a:lnTo>
                  <a:lnTo>
                    <a:pt x="805168" y="1920112"/>
                  </a:lnTo>
                  <a:lnTo>
                    <a:pt x="859239" y="1895536"/>
                  </a:lnTo>
                  <a:lnTo>
                    <a:pt x="896064" y="1868210"/>
                  </a:lnTo>
                  <a:lnTo>
                    <a:pt x="926327" y="1834873"/>
                  </a:lnTo>
                  <a:lnTo>
                    <a:pt x="949981" y="1795549"/>
                  </a:lnTo>
                  <a:lnTo>
                    <a:pt x="970291" y="1736666"/>
                  </a:lnTo>
                  <a:lnTo>
                    <a:pt x="979218" y="1668890"/>
                  </a:lnTo>
                  <a:lnTo>
                    <a:pt x="979476" y="1631790"/>
                  </a:lnTo>
                  <a:lnTo>
                    <a:pt x="976963" y="1592614"/>
                  </a:lnTo>
                  <a:lnTo>
                    <a:pt x="971702" y="1551386"/>
                  </a:lnTo>
                  <a:lnTo>
                    <a:pt x="963730" y="1508230"/>
                  </a:lnTo>
                  <a:lnTo>
                    <a:pt x="953060" y="1463120"/>
                  </a:lnTo>
                  <a:lnTo>
                    <a:pt x="939720" y="1416130"/>
                  </a:lnTo>
                  <a:lnTo>
                    <a:pt x="923737" y="1367309"/>
                  </a:lnTo>
                  <a:lnTo>
                    <a:pt x="905136" y="1316706"/>
                  </a:lnTo>
                  <a:lnTo>
                    <a:pt x="883942" y="1264370"/>
                  </a:lnTo>
                  <a:lnTo>
                    <a:pt x="860179" y="1210349"/>
                  </a:lnTo>
                  <a:lnTo>
                    <a:pt x="833875" y="1154694"/>
                  </a:lnTo>
                  <a:lnTo>
                    <a:pt x="805053" y="1097453"/>
                  </a:lnTo>
                  <a:lnTo>
                    <a:pt x="773739" y="1038675"/>
                  </a:lnTo>
                  <a:lnTo>
                    <a:pt x="739959" y="978409"/>
                  </a:lnTo>
                  <a:lnTo>
                    <a:pt x="714608" y="935223"/>
                  </a:lnTo>
                  <a:close/>
                </a:path>
                <a:path w="1486534" h="1944370">
                  <a:moveTo>
                    <a:pt x="1472290" y="279894"/>
                  </a:moveTo>
                  <a:lnTo>
                    <a:pt x="1417680" y="314760"/>
                  </a:lnTo>
                  <a:lnTo>
                    <a:pt x="1369710" y="346174"/>
                  </a:lnTo>
                  <a:lnTo>
                    <a:pt x="1322856" y="377548"/>
                  </a:lnTo>
                  <a:lnTo>
                    <a:pt x="1277110" y="408874"/>
                  </a:lnTo>
                  <a:lnTo>
                    <a:pt x="1232467" y="440140"/>
                  </a:lnTo>
                  <a:lnTo>
                    <a:pt x="1188922" y="471338"/>
                  </a:lnTo>
                  <a:lnTo>
                    <a:pt x="1146467" y="502459"/>
                  </a:lnTo>
                  <a:lnTo>
                    <a:pt x="1105097" y="533493"/>
                  </a:lnTo>
                  <a:lnTo>
                    <a:pt x="1064806" y="564430"/>
                  </a:lnTo>
                  <a:lnTo>
                    <a:pt x="1025587" y="595262"/>
                  </a:lnTo>
                  <a:lnTo>
                    <a:pt x="987435" y="625979"/>
                  </a:lnTo>
                  <a:lnTo>
                    <a:pt x="950344" y="656572"/>
                  </a:lnTo>
                  <a:lnTo>
                    <a:pt x="914307" y="687031"/>
                  </a:lnTo>
                  <a:lnTo>
                    <a:pt x="879318" y="717346"/>
                  </a:lnTo>
                  <a:lnTo>
                    <a:pt x="845371" y="747510"/>
                  </a:lnTo>
                  <a:lnTo>
                    <a:pt x="812460" y="777511"/>
                  </a:lnTo>
                  <a:lnTo>
                    <a:pt x="780580" y="807341"/>
                  </a:lnTo>
                  <a:lnTo>
                    <a:pt x="749723" y="836990"/>
                  </a:lnTo>
                  <a:lnTo>
                    <a:pt x="719884" y="866450"/>
                  </a:lnTo>
                  <a:lnTo>
                    <a:pt x="691057" y="895709"/>
                  </a:lnTo>
                  <a:lnTo>
                    <a:pt x="724368" y="895709"/>
                  </a:lnTo>
                  <a:lnTo>
                    <a:pt x="734308" y="885593"/>
                  </a:lnTo>
                  <a:lnTo>
                    <a:pt x="765809" y="854472"/>
                  </a:lnTo>
                  <a:lnTo>
                    <a:pt x="798229" y="823349"/>
                  </a:lnTo>
                  <a:lnTo>
                    <a:pt x="831556" y="792236"/>
                  </a:lnTo>
                  <a:lnTo>
                    <a:pt x="865780" y="761140"/>
                  </a:lnTo>
                  <a:lnTo>
                    <a:pt x="900890" y="730072"/>
                  </a:lnTo>
                  <a:lnTo>
                    <a:pt x="936875" y="699041"/>
                  </a:lnTo>
                  <a:lnTo>
                    <a:pt x="973724" y="668056"/>
                  </a:lnTo>
                  <a:lnTo>
                    <a:pt x="1011426" y="637126"/>
                  </a:lnTo>
                  <a:lnTo>
                    <a:pt x="1049970" y="606261"/>
                  </a:lnTo>
                  <a:lnTo>
                    <a:pt x="1089346" y="575471"/>
                  </a:lnTo>
                  <a:lnTo>
                    <a:pt x="1129542" y="544764"/>
                  </a:lnTo>
                  <a:lnTo>
                    <a:pt x="1170548" y="514150"/>
                  </a:lnTo>
                  <a:lnTo>
                    <a:pt x="1212352" y="483639"/>
                  </a:lnTo>
                  <a:lnTo>
                    <a:pt x="1254944" y="453240"/>
                  </a:lnTo>
                  <a:lnTo>
                    <a:pt x="1298313" y="422961"/>
                  </a:lnTo>
                  <a:lnTo>
                    <a:pt x="1342447" y="392814"/>
                  </a:lnTo>
                  <a:lnTo>
                    <a:pt x="1387337" y="362806"/>
                  </a:lnTo>
                  <a:lnTo>
                    <a:pt x="1432970" y="332948"/>
                  </a:lnTo>
                  <a:lnTo>
                    <a:pt x="1484855" y="299710"/>
                  </a:lnTo>
                  <a:lnTo>
                    <a:pt x="1486499" y="292397"/>
                  </a:lnTo>
                  <a:lnTo>
                    <a:pt x="1479452" y="281545"/>
                  </a:lnTo>
                  <a:lnTo>
                    <a:pt x="1472290" y="279894"/>
                  </a:lnTo>
                  <a:close/>
                </a:path>
              </a:pathLst>
            </a:custGeom>
            <a:solidFill>
              <a:srgbClr val="231F20"/>
            </a:solidFill>
          </p:spPr>
          <p:txBody>
            <a:bodyPr wrap="square" lIns="0" tIns="0" rIns="0" bIns="0" rtlCol="0"/>
            <a:lstStyle/>
            <a:p>
              <a:endParaRPr/>
            </a:p>
          </p:txBody>
        </p:sp>
        <p:pic>
          <p:nvPicPr>
            <p:cNvPr id="22" name="object 22"/>
            <p:cNvPicPr/>
            <p:nvPr/>
          </p:nvPicPr>
          <p:blipFill>
            <a:blip r:embed="rId3" cstate="print"/>
            <a:stretch>
              <a:fillRect/>
            </a:stretch>
          </p:blipFill>
          <p:spPr>
            <a:xfrm>
              <a:off x="17751323" y="7099260"/>
              <a:ext cx="165220" cy="166781"/>
            </a:xfrm>
            <a:prstGeom prst="rect">
              <a:avLst/>
            </a:prstGeom>
          </p:spPr>
        </p:pic>
        <p:pic>
          <p:nvPicPr>
            <p:cNvPr id="23" name="object 23"/>
            <p:cNvPicPr/>
            <p:nvPr/>
          </p:nvPicPr>
          <p:blipFill>
            <a:blip r:embed="rId4" cstate="print"/>
            <a:stretch>
              <a:fillRect/>
            </a:stretch>
          </p:blipFill>
          <p:spPr>
            <a:xfrm>
              <a:off x="19107711" y="7368543"/>
              <a:ext cx="166036" cy="165130"/>
            </a:xfrm>
            <a:prstGeom prst="rect">
              <a:avLst/>
            </a:prstGeom>
          </p:spPr>
        </p:pic>
      </p:grpSp>
      <p:sp>
        <p:nvSpPr>
          <p:cNvPr id="18" name="object 12" descr="KL - logo">
            <a:extLst>
              <a:ext uri="{FF2B5EF4-FFF2-40B4-BE49-F238E27FC236}">
                <a16:creationId xmlns:a16="http://schemas.microsoft.com/office/drawing/2014/main" id="{36D4774E-DF02-4288-82F8-5C92C649C1E7}"/>
              </a:ext>
              <a:ext uri="{C183D7F6-B498-43B3-948B-1728B52AA6E4}">
                <adec:decorative xmlns:adec="http://schemas.microsoft.com/office/drawing/2017/decorative" val="0"/>
              </a:ext>
            </a:extLst>
          </p:cNvPr>
          <p:cNvSpPr/>
          <p:nvPr/>
        </p:nvSpPr>
        <p:spPr>
          <a:xfrm>
            <a:off x="1136651" y="10457180"/>
            <a:ext cx="575944" cy="300989"/>
          </a:xfrm>
          <a:custGeom>
            <a:avLst/>
            <a:gdLst/>
            <a:ahLst/>
            <a:cxnLst/>
            <a:rect l="l" t="t" r="r" b="b"/>
            <a:pathLst>
              <a:path w="575944" h="300990">
                <a:moveTo>
                  <a:pt x="91706" y="0"/>
                </a:moveTo>
                <a:lnTo>
                  <a:pt x="0" y="0"/>
                </a:lnTo>
                <a:lnTo>
                  <a:pt x="0" y="300469"/>
                </a:lnTo>
                <a:lnTo>
                  <a:pt x="91706" y="300469"/>
                </a:lnTo>
                <a:lnTo>
                  <a:pt x="91706" y="0"/>
                </a:lnTo>
                <a:close/>
              </a:path>
              <a:path w="575944" h="300990">
                <a:moveTo>
                  <a:pt x="324586" y="300469"/>
                </a:moveTo>
                <a:lnTo>
                  <a:pt x="199237" y="150228"/>
                </a:lnTo>
                <a:lnTo>
                  <a:pt x="306019" y="0"/>
                </a:lnTo>
                <a:lnTo>
                  <a:pt x="208838" y="0"/>
                </a:lnTo>
                <a:lnTo>
                  <a:pt x="100380" y="150228"/>
                </a:lnTo>
                <a:lnTo>
                  <a:pt x="221107" y="300469"/>
                </a:lnTo>
                <a:lnTo>
                  <a:pt x="324586" y="300469"/>
                </a:lnTo>
                <a:close/>
              </a:path>
              <a:path w="575944" h="300990">
                <a:moveTo>
                  <a:pt x="575906" y="242722"/>
                </a:moveTo>
                <a:lnTo>
                  <a:pt x="424929" y="242722"/>
                </a:lnTo>
                <a:lnTo>
                  <a:pt x="424929" y="0"/>
                </a:lnTo>
                <a:lnTo>
                  <a:pt x="333260" y="0"/>
                </a:lnTo>
                <a:lnTo>
                  <a:pt x="333260" y="300469"/>
                </a:lnTo>
                <a:lnTo>
                  <a:pt x="529513" y="300469"/>
                </a:lnTo>
                <a:lnTo>
                  <a:pt x="575906" y="242722"/>
                </a:lnTo>
                <a:close/>
              </a:path>
            </a:pathLst>
          </a:custGeom>
          <a:solidFill>
            <a:schemeClr val="tx1"/>
          </a:solidFill>
        </p:spPr>
        <p:txBody>
          <a:bodyPr wrap="square" lIns="0" tIns="0" rIns="0" bIns="0" rtlCol="0"/>
          <a:lstStyle/>
          <a:p>
            <a:endParaRPr/>
          </a:p>
        </p:txBody>
      </p:sp>
      <p:pic>
        <p:nvPicPr>
          <p:cNvPr id="20" name="Graphic 19" descr="Digitaliseringsstyrelsen - logo">
            <a:extLst>
              <a:ext uri="{FF2B5EF4-FFF2-40B4-BE49-F238E27FC236}">
                <a16:creationId xmlns:a16="http://schemas.microsoft.com/office/drawing/2014/main" id="{91D9352F-6B6F-476A-16F1-224ACF323C12}"/>
              </a:ext>
              <a:ext uri="{C183D7F6-B498-43B3-948B-1728B52AA6E4}">
                <adec:decorative xmlns:adec="http://schemas.microsoft.com/office/drawing/2017/decorative" val="0"/>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55" t="20437" r="-55" b="21230"/>
          <a:stretch/>
        </p:blipFill>
        <p:spPr>
          <a:xfrm>
            <a:off x="3575049" y="10310400"/>
            <a:ext cx="1776434" cy="533402"/>
          </a:xfrm>
          <a:prstGeom prst="rect">
            <a:avLst/>
          </a:prstGeom>
        </p:spPr>
      </p:pic>
      <p:pic>
        <p:nvPicPr>
          <p:cNvPr id="38" name="Graphic 37">
            <a:extLst>
              <a:ext uri="{FF2B5EF4-FFF2-40B4-BE49-F238E27FC236}">
                <a16:creationId xmlns:a16="http://schemas.microsoft.com/office/drawing/2014/main" id="{BC21EB12-BAE0-CF41-C1BE-1A681566FE0D}"/>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33536" y="10383360"/>
            <a:ext cx="1419074" cy="448630"/>
          </a:xfrm>
          <a:prstGeom prst="rect">
            <a:avLst/>
          </a:prstGeom>
        </p:spPr>
      </p:pic>
      <p:sp>
        <p:nvSpPr>
          <p:cNvPr id="47" name="TextBox 46">
            <a:extLst>
              <a:ext uri="{FF2B5EF4-FFF2-40B4-BE49-F238E27FC236}">
                <a16:creationId xmlns:a16="http://schemas.microsoft.com/office/drawing/2014/main" id="{EBBFBB83-4C70-0902-B160-B80A66FD6874}"/>
              </a:ext>
              <a:ext uri="{C183D7F6-B498-43B3-948B-1728B52AA6E4}">
                <adec:decorative xmlns:adec="http://schemas.microsoft.com/office/drawing/2017/decorative" val="1"/>
              </a:ext>
            </a:extLst>
          </p:cNvPr>
          <p:cNvSpPr txBox="1"/>
          <p:nvPr/>
        </p:nvSpPr>
        <p:spPr>
          <a:xfrm>
            <a:off x="9851038" y="3834942"/>
            <a:ext cx="3382922" cy="584519"/>
          </a:xfrm>
          <a:prstGeom prst="rect">
            <a:avLst/>
          </a:prstGeom>
          <a:noFill/>
        </p:spPr>
        <p:txBody>
          <a:bodyPr wrap="square" rtlCol="0">
            <a:spAutoFit/>
          </a:bodyPr>
          <a:lstStyle/>
          <a:p>
            <a:pPr algn="ctr">
              <a:spcBef>
                <a:spcPts val="601"/>
              </a:spcBef>
            </a:pPr>
            <a:r>
              <a:rPr lang="da-DK" sz="1599" b="1" dirty="0">
                <a:latin typeface="Arial" panose="020B0604020202020204" pitchFamily="34" charset="0"/>
                <a:cs typeface="Arial" panose="020B0604020202020204" pitchFamily="34" charset="0"/>
              </a:rPr>
              <a:t>Hav øje for digitaliseringens konsekvenser</a:t>
            </a:r>
            <a:endParaRPr lang="da-DK" sz="1599" b="1" spc="51"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1009A58A-423F-E33A-DCD7-FBCDD5E05C81}"/>
              </a:ext>
              <a:ext uri="{C183D7F6-B498-43B3-948B-1728B52AA6E4}">
                <adec:decorative xmlns:adec="http://schemas.microsoft.com/office/drawing/2017/decorative" val="1"/>
              </a:ext>
            </a:extLst>
          </p:cNvPr>
          <p:cNvSpPr txBox="1"/>
          <p:nvPr/>
        </p:nvSpPr>
        <p:spPr>
          <a:xfrm>
            <a:off x="13266495" y="3834942"/>
            <a:ext cx="3382922" cy="338426"/>
          </a:xfrm>
          <a:prstGeom prst="rect">
            <a:avLst/>
          </a:prstGeom>
          <a:noFill/>
        </p:spPr>
        <p:txBody>
          <a:bodyPr wrap="square" rtlCol="0">
            <a:spAutoFit/>
          </a:bodyPr>
          <a:lstStyle/>
          <a:p>
            <a:pPr algn="ctr">
              <a:spcBef>
                <a:spcPts val="601"/>
              </a:spcBef>
            </a:pPr>
            <a:r>
              <a:rPr lang="da-DK" sz="1599" b="1" dirty="0">
                <a:latin typeface="Arial" panose="020B0604020202020204" pitchFamily="34" charset="0"/>
                <a:cs typeface="Arial" panose="020B0604020202020204" pitchFamily="34" charset="0"/>
              </a:rPr>
              <a:t>Design løsninger for alle</a:t>
            </a:r>
            <a:endParaRPr lang="da-DK" sz="1599" b="1" spc="51"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CD922C73-69AB-1639-BADC-E2233EF89C73}"/>
              </a:ext>
              <a:ext uri="{C183D7F6-B498-43B3-948B-1728B52AA6E4}">
                <adec:decorative xmlns:adec="http://schemas.microsoft.com/office/drawing/2017/decorative" val="1"/>
              </a:ext>
            </a:extLst>
          </p:cNvPr>
          <p:cNvSpPr txBox="1"/>
          <p:nvPr/>
        </p:nvSpPr>
        <p:spPr>
          <a:xfrm>
            <a:off x="16699242" y="3834942"/>
            <a:ext cx="3382922" cy="584519"/>
          </a:xfrm>
          <a:prstGeom prst="rect">
            <a:avLst/>
          </a:prstGeom>
          <a:noFill/>
        </p:spPr>
        <p:txBody>
          <a:bodyPr wrap="square" rtlCol="0">
            <a:spAutoFit/>
          </a:bodyPr>
          <a:lstStyle/>
          <a:p>
            <a:pPr algn="ctr">
              <a:spcBef>
                <a:spcPts val="601"/>
              </a:spcBef>
            </a:pPr>
            <a:r>
              <a:rPr lang="da-DK" sz="1599" b="1" dirty="0">
                <a:latin typeface="Arial" panose="020B0604020202020204" pitchFamily="34" charset="0"/>
                <a:cs typeface="Arial" panose="020B0604020202020204" pitchFamily="34" charset="0"/>
              </a:rPr>
              <a:t>Kommunikér så alle </a:t>
            </a:r>
            <a:br>
              <a:rPr lang="da-DK" sz="1599" b="1" dirty="0">
                <a:latin typeface="Arial" panose="020B0604020202020204" pitchFamily="34" charset="0"/>
                <a:cs typeface="Arial" panose="020B0604020202020204" pitchFamily="34" charset="0"/>
              </a:rPr>
            </a:br>
            <a:r>
              <a:rPr lang="da-DK" sz="1599" b="1" dirty="0">
                <a:latin typeface="Arial" panose="020B0604020202020204" pitchFamily="34" charset="0"/>
                <a:cs typeface="Arial" panose="020B0604020202020204" pitchFamily="34" charset="0"/>
              </a:rPr>
              <a:t>forstår det</a:t>
            </a:r>
            <a:endParaRPr lang="da-DK" sz="1599" b="1" spc="51"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ABDC3AC3-9145-93F9-7E56-31BD044C6D11}"/>
              </a:ext>
              <a:ext uri="{C183D7F6-B498-43B3-948B-1728B52AA6E4}">
                <adec:decorative xmlns:adec="http://schemas.microsoft.com/office/drawing/2017/decorative" val="1"/>
              </a:ext>
            </a:extLst>
          </p:cNvPr>
          <p:cNvSpPr txBox="1"/>
          <p:nvPr/>
        </p:nvSpPr>
        <p:spPr>
          <a:xfrm>
            <a:off x="9851038" y="9411283"/>
            <a:ext cx="3382922" cy="584519"/>
          </a:xfrm>
          <a:prstGeom prst="rect">
            <a:avLst/>
          </a:prstGeom>
          <a:noFill/>
        </p:spPr>
        <p:txBody>
          <a:bodyPr wrap="square" rtlCol="0">
            <a:spAutoFit/>
          </a:bodyPr>
          <a:lstStyle/>
          <a:p>
            <a:pPr algn="ctr">
              <a:spcBef>
                <a:spcPts val="601"/>
              </a:spcBef>
            </a:pPr>
            <a:r>
              <a:rPr lang="da-DK" sz="1599" b="1" dirty="0">
                <a:latin typeface="Arial" panose="020B0604020202020204" pitchFamily="34" charset="0"/>
                <a:cs typeface="Arial" panose="020B0604020202020204" pitchFamily="34" charset="0"/>
              </a:rPr>
              <a:t>Hjælp borgerne med deres digitale gøremål</a:t>
            </a:r>
            <a:endParaRPr lang="da-DK" sz="1599" b="1" spc="51"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96EAAA0B-9CCB-397F-DB61-B35646E76FE1}"/>
              </a:ext>
              <a:ext uri="{C183D7F6-B498-43B3-948B-1728B52AA6E4}">
                <adec:decorative xmlns:adec="http://schemas.microsoft.com/office/drawing/2017/decorative" val="1"/>
              </a:ext>
            </a:extLst>
          </p:cNvPr>
          <p:cNvSpPr txBox="1"/>
          <p:nvPr/>
        </p:nvSpPr>
        <p:spPr>
          <a:xfrm>
            <a:off x="13266495" y="9411283"/>
            <a:ext cx="3382922" cy="338426"/>
          </a:xfrm>
          <a:prstGeom prst="rect">
            <a:avLst/>
          </a:prstGeom>
          <a:noFill/>
        </p:spPr>
        <p:txBody>
          <a:bodyPr wrap="square" rtlCol="0">
            <a:spAutoFit/>
          </a:bodyPr>
          <a:lstStyle/>
          <a:p>
            <a:pPr algn="ctr">
              <a:spcBef>
                <a:spcPts val="601"/>
              </a:spcBef>
            </a:pPr>
            <a:r>
              <a:rPr lang="da-DK" sz="1599" b="1" dirty="0">
                <a:latin typeface="Arial" panose="020B0604020202020204" pitchFamily="34" charset="0"/>
                <a:cs typeface="Arial" panose="020B0604020202020204" pitchFamily="34" charset="0"/>
              </a:rPr>
              <a:t>Hjælp dem, der hjælper</a:t>
            </a:r>
            <a:endParaRPr lang="da-DK" sz="1599" b="1" spc="51"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6F4725B3-5952-D56B-0D62-E747A4929300}"/>
              </a:ext>
              <a:ext uri="{C183D7F6-B498-43B3-948B-1728B52AA6E4}">
                <adec:decorative xmlns:adec="http://schemas.microsoft.com/office/drawing/2017/decorative" val="1"/>
              </a:ext>
            </a:extLst>
          </p:cNvPr>
          <p:cNvSpPr txBox="1"/>
          <p:nvPr/>
        </p:nvSpPr>
        <p:spPr>
          <a:xfrm>
            <a:off x="16699242" y="9411283"/>
            <a:ext cx="3382922" cy="584519"/>
          </a:xfrm>
          <a:prstGeom prst="rect">
            <a:avLst/>
          </a:prstGeom>
          <a:noFill/>
        </p:spPr>
        <p:txBody>
          <a:bodyPr wrap="square" rtlCol="0">
            <a:spAutoFit/>
          </a:bodyPr>
          <a:lstStyle/>
          <a:p>
            <a:pPr algn="ctr">
              <a:spcBef>
                <a:spcPts val="601"/>
              </a:spcBef>
            </a:pPr>
            <a:r>
              <a:rPr lang="da-DK" sz="1599" b="1" dirty="0">
                <a:latin typeface="Arial" panose="020B0604020202020204" pitchFamily="34" charset="0"/>
                <a:cs typeface="Arial" panose="020B0604020202020204" pitchFamily="34" charset="0"/>
              </a:rPr>
              <a:t>Stil anvendelige </a:t>
            </a:r>
            <a:br>
              <a:rPr lang="da-DK" sz="1599" b="1" dirty="0">
                <a:latin typeface="Arial" panose="020B0604020202020204" pitchFamily="34" charset="0"/>
                <a:cs typeface="Arial" panose="020B0604020202020204" pitchFamily="34" charset="0"/>
              </a:rPr>
            </a:br>
            <a:r>
              <a:rPr lang="da-DK" sz="1599" b="1" dirty="0">
                <a:latin typeface="Arial" panose="020B0604020202020204" pitchFamily="34" charset="0"/>
                <a:cs typeface="Arial" panose="020B0604020202020204" pitchFamily="34" charset="0"/>
              </a:rPr>
              <a:t>alternativer til rådighed</a:t>
            </a:r>
            <a:endParaRPr lang="da-DK" sz="1599" b="1" spc="51"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20">
            <a:extLst>
              <a:ext uri="{C183D7F6-B498-43B3-948B-1728B52AA6E4}">
                <adec:decorative xmlns:adec="http://schemas.microsoft.com/office/drawing/2017/decorative" val="1"/>
              </a:ext>
            </a:extLst>
          </p:cNvPr>
          <p:cNvGrpSpPr/>
          <p:nvPr/>
        </p:nvGrpSpPr>
        <p:grpSpPr>
          <a:xfrm>
            <a:off x="1" y="1"/>
            <a:ext cx="638174" cy="11307444"/>
            <a:chOff x="0" y="0"/>
            <a:chExt cx="638175" cy="11307445"/>
          </a:xfrm>
        </p:grpSpPr>
        <p:sp>
          <p:nvSpPr>
            <p:cNvPr id="21" name="object 21"/>
            <p:cNvSpPr/>
            <p:nvPr/>
          </p:nvSpPr>
          <p:spPr>
            <a:xfrm>
              <a:off x="0" y="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EDD0A4"/>
            </a:solidFill>
          </p:spPr>
          <p:txBody>
            <a:bodyPr wrap="square" lIns="0" tIns="0" rIns="0" bIns="0" rtlCol="0"/>
            <a:lstStyle/>
            <a:p>
              <a:endParaRPr>
                <a:latin typeface="Franklin Gothic Book" panose="020B0503020102020204" pitchFamily="34" charset="0"/>
              </a:endParaRPr>
            </a:p>
          </p:txBody>
        </p:sp>
        <p:sp>
          <p:nvSpPr>
            <p:cNvPr id="22" name="object 22"/>
            <p:cNvSpPr/>
            <p:nvPr/>
          </p:nvSpPr>
          <p:spPr>
            <a:xfrm>
              <a:off x="0" y="1255196"/>
              <a:ext cx="638175" cy="628015"/>
            </a:xfrm>
            <a:custGeom>
              <a:avLst/>
              <a:gdLst/>
              <a:ahLst/>
              <a:cxnLst/>
              <a:rect l="l" t="t" r="r" b="b"/>
              <a:pathLst>
                <a:path w="638175" h="628014">
                  <a:moveTo>
                    <a:pt x="0" y="627603"/>
                  </a:moveTo>
                  <a:lnTo>
                    <a:pt x="637635" y="627603"/>
                  </a:lnTo>
                  <a:lnTo>
                    <a:pt x="637635" y="0"/>
                  </a:lnTo>
                  <a:lnTo>
                    <a:pt x="0" y="0"/>
                  </a:lnTo>
                  <a:lnTo>
                    <a:pt x="0" y="627603"/>
                  </a:lnTo>
                  <a:close/>
                </a:path>
              </a:pathLst>
            </a:custGeom>
            <a:solidFill>
              <a:srgbClr val="45B16E"/>
            </a:solidFill>
          </p:spPr>
          <p:txBody>
            <a:bodyPr wrap="square" lIns="0" tIns="0" rIns="0" bIns="0" rtlCol="0"/>
            <a:lstStyle/>
            <a:p>
              <a:endParaRPr>
                <a:latin typeface="Franklin Gothic Book" panose="020B0503020102020204" pitchFamily="34" charset="0"/>
              </a:endParaRPr>
            </a:p>
          </p:txBody>
        </p:sp>
        <p:sp>
          <p:nvSpPr>
            <p:cNvPr id="23" name="object 23"/>
            <p:cNvSpPr/>
            <p:nvPr/>
          </p:nvSpPr>
          <p:spPr>
            <a:xfrm>
              <a:off x="0" y="1882806"/>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FF693B"/>
            </a:solidFill>
          </p:spPr>
          <p:txBody>
            <a:bodyPr wrap="square" lIns="0" tIns="0" rIns="0" bIns="0" rtlCol="0"/>
            <a:lstStyle/>
            <a:p>
              <a:endParaRPr>
                <a:latin typeface="Franklin Gothic Book" panose="020B0503020102020204" pitchFamily="34" charset="0"/>
              </a:endParaRPr>
            </a:p>
          </p:txBody>
        </p:sp>
        <p:sp>
          <p:nvSpPr>
            <p:cNvPr id="24" name="object 24"/>
            <p:cNvSpPr/>
            <p:nvPr/>
          </p:nvSpPr>
          <p:spPr>
            <a:xfrm>
              <a:off x="0" y="3137998"/>
              <a:ext cx="638175" cy="628015"/>
            </a:xfrm>
            <a:custGeom>
              <a:avLst/>
              <a:gdLst/>
              <a:ahLst/>
              <a:cxnLst/>
              <a:rect l="l" t="t" r="r" b="b"/>
              <a:pathLst>
                <a:path w="638175" h="628014">
                  <a:moveTo>
                    <a:pt x="0" y="627593"/>
                  </a:moveTo>
                  <a:lnTo>
                    <a:pt x="637635" y="627593"/>
                  </a:lnTo>
                  <a:lnTo>
                    <a:pt x="637635" y="0"/>
                  </a:lnTo>
                  <a:lnTo>
                    <a:pt x="0" y="0"/>
                  </a:lnTo>
                  <a:lnTo>
                    <a:pt x="0" y="627593"/>
                  </a:lnTo>
                  <a:close/>
                </a:path>
              </a:pathLst>
            </a:custGeom>
            <a:solidFill>
              <a:srgbClr val="E3A3DD"/>
            </a:solidFill>
          </p:spPr>
          <p:txBody>
            <a:bodyPr wrap="square" lIns="0" tIns="0" rIns="0" bIns="0" rtlCol="0"/>
            <a:lstStyle/>
            <a:p>
              <a:endParaRPr>
                <a:latin typeface="Franklin Gothic Book" panose="020B0503020102020204" pitchFamily="34" charset="0"/>
              </a:endParaRPr>
            </a:p>
          </p:txBody>
        </p:sp>
        <p:sp>
          <p:nvSpPr>
            <p:cNvPr id="25" name="object 25"/>
            <p:cNvSpPr/>
            <p:nvPr/>
          </p:nvSpPr>
          <p:spPr>
            <a:xfrm>
              <a:off x="0" y="37655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97C0E7"/>
            </a:solidFill>
          </p:spPr>
          <p:txBody>
            <a:bodyPr wrap="square" lIns="0" tIns="0" rIns="0" bIns="0" rtlCol="0"/>
            <a:lstStyle/>
            <a:p>
              <a:endParaRPr>
                <a:latin typeface="Franklin Gothic Book" panose="020B0503020102020204" pitchFamily="34" charset="0"/>
              </a:endParaRPr>
            </a:p>
          </p:txBody>
        </p:sp>
        <p:sp>
          <p:nvSpPr>
            <p:cNvPr id="26" name="object 26"/>
            <p:cNvSpPr/>
            <p:nvPr/>
          </p:nvSpPr>
          <p:spPr>
            <a:xfrm>
              <a:off x="0" y="5020794"/>
              <a:ext cx="638175" cy="628015"/>
            </a:xfrm>
            <a:custGeom>
              <a:avLst/>
              <a:gdLst/>
              <a:ahLst/>
              <a:cxnLst/>
              <a:rect l="l" t="t" r="r" b="b"/>
              <a:pathLst>
                <a:path w="638175" h="628014">
                  <a:moveTo>
                    <a:pt x="0" y="627598"/>
                  </a:moveTo>
                  <a:lnTo>
                    <a:pt x="637635" y="627598"/>
                  </a:lnTo>
                  <a:lnTo>
                    <a:pt x="637635" y="0"/>
                  </a:lnTo>
                  <a:lnTo>
                    <a:pt x="0" y="0"/>
                  </a:lnTo>
                  <a:lnTo>
                    <a:pt x="0" y="627598"/>
                  </a:lnTo>
                  <a:close/>
                </a:path>
              </a:pathLst>
            </a:custGeom>
            <a:solidFill>
              <a:srgbClr val="FF693B"/>
            </a:solidFill>
          </p:spPr>
          <p:txBody>
            <a:bodyPr wrap="square" lIns="0" tIns="0" rIns="0" bIns="0" rtlCol="0"/>
            <a:lstStyle/>
            <a:p>
              <a:endParaRPr>
                <a:latin typeface="Franklin Gothic Book" panose="020B0503020102020204" pitchFamily="34" charset="0"/>
              </a:endParaRPr>
            </a:p>
          </p:txBody>
        </p:sp>
        <p:sp>
          <p:nvSpPr>
            <p:cNvPr id="27" name="object 27"/>
            <p:cNvSpPr/>
            <p:nvPr/>
          </p:nvSpPr>
          <p:spPr>
            <a:xfrm>
              <a:off x="0" y="56483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FCC22E"/>
            </a:solidFill>
          </p:spPr>
          <p:txBody>
            <a:bodyPr wrap="square" lIns="0" tIns="0" rIns="0" bIns="0" rtlCol="0"/>
            <a:lstStyle/>
            <a:p>
              <a:endParaRPr>
                <a:latin typeface="Franklin Gothic Book" panose="020B0503020102020204" pitchFamily="34" charset="0"/>
              </a:endParaRPr>
            </a:p>
          </p:txBody>
        </p:sp>
        <p:sp>
          <p:nvSpPr>
            <p:cNvPr id="28" name="object 28"/>
            <p:cNvSpPr/>
            <p:nvPr/>
          </p:nvSpPr>
          <p:spPr>
            <a:xfrm>
              <a:off x="0" y="6903590"/>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EDD0A4"/>
            </a:solidFill>
          </p:spPr>
          <p:txBody>
            <a:bodyPr wrap="square" lIns="0" tIns="0" rIns="0" bIns="0" rtlCol="0"/>
            <a:lstStyle/>
            <a:p>
              <a:endParaRPr>
                <a:latin typeface="Franklin Gothic Book" panose="020B0503020102020204" pitchFamily="34" charset="0"/>
              </a:endParaRPr>
            </a:p>
          </p:txBody>
        </p:sp>
        <p:sp>
          <p:nvSpPr>
            <p:cNvPr id="29" name="object 29"/>
            <p:cNvSpPr/>
            <p:nvPr/>
          </p:nvSpPr>
          <p:spPr>
            <a:xfrm>
              <a:off x="0" y="7531195"/>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E3A3DD"/>
            </a:solidFill>
          </p:spPr>
          <p:txBody>
            <a:bodyPr wrap="square" lIns="0" tIns="0" rIns="0" bIns="0" rtlCol="0"/>
            <a:lstStyle/>
            <a:p>
              <a:endParaRPr>
                <a:latin typeface="Franklin Gothic Book" panose="020B0503020102020204" pitchFamily="34" charset="0"/>
              </a:endParaRPr>
            </a:p>
          </p:txBody>
        </p:sp>
        <p:sp>
          <p:nvSpPr>
            <p:cNvPr id="30" name="object 30"/>
            <p:cNvSpPr/>
            <p:nvPr/>
          </p:nvSpPr>
          <p:spPr>
            <a:xfrm>
              <a:off x="0" y="8786386"/>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97C0E7"/>
            </a:solidFill>
          </p:spPr>
          <p:txBody>
            <a:bodyPr wrap="square" lIns="0" tIns="0" rIns="0" bIns="0" rtlCol="0"/>
            <a:lstStyle/>
            <a:p>
              <a:endParaRPr>
                <a:latin typeface="Franklin Gothic Book" panose="020B0503020102020204" pitchFamily="34" charset="0"/>
              </a:endParaRPr>
            </a:p>
          </p:txBody>
        </p:sp>
        <p:sp>
          <p:nvSpPr>
            <p:cNvPr id="31" name="object 31"/>
            <p:cNvSpPr/>
            <p:nvPr/>
          </p:nvSpPr>
          <p:spPr>
            <a:xfrm>
              <a:off x="0" y="941399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45B16E"/>
            </a:solidFill>
          </p:spPr>
          <p:txBody>
            <a:bodyPr wrap="square" lIns="0" tIns="0" rIns="0" bIns="0" rtlCol="0"/>
            <a:lstStyle/>
            <a:p>
              <a:endParaRPr>
                <a:latin typeface="Franklin Gothic Book" panose="020B0503020102020204" pitchFamily="34" charset="0"/>
              </a:endParaRPr>
            </a:p>
          </p:txBody>
        </p:sp>
        <p:sp>
          <p:nvSpPr>
            <p:cNvPr id="32" name="object 32"/>
            <p:cNvSpPr/>
            <p:nvPr/>
          </p:nvSpPr>
          <p:spPr>
            <a:xfrm>
              <a:off x="0" y="10669182"/>
              <a:ext cx="638175" cy="638175"/>
            </a:xfrm>
            <a:custGeom>
              <a:avLst/>
              <a:gdLst/>
              <a:ahLst/>
              <a:cxnLst/>
              <a:rect l="l" t="t" r="r" b="b"/>
              <a:pathLst>
                <a:path w="638175" h="638175">
                  <a:moveTo>
                    <a:pt x="637635" y="0"/>
                  </a:moveTo>
                  <a:lnTo>
                    <a:pt x="0" y="0"/>
                  </a:lnTo>
                  <a:lnTo>
                    <a:pt x="0" y="637635"/>
                  </a:lnTo>
                  <a:lnTo>
                    <a:pt x="637635" y="637635"/>
                  </a:lnTo>
                  <a:lnTo>
                    <a:pt x="637635" y="0"/>
                  </a:lnTo>
                  <a:close/>
                </a:path>
              </a:pathLst>
            </a:custGeom>
            <a:solidFill>
              <a:srgbClr val="FCC22E"/>
            </a:solidFill>
          </p:spPr>
          <p:txBody>
            <a:bodyPr wrap="square" lIns="0" tIns="0" rIns="0" bIns="0" rtlCol="0"/>
            <a:lstStyle/>
            <a:p>
              <a:endParaRPr>
                <a:latin typeface="Franklin Gothic Book" panose="020B0503020102020204" pitchFamily="34" charset="0"/>
              </a:endParaRPr>
            </a:p>
          </p:txBody>
        </p:sp>
      </p:grpSp>
      <p:grpSp>
        <p:nvGrpSpPr>
          <p:cNvPr id="18" name="Group 17">
            <a:extLst>
              <a:ext uri="{FF2B5EF4-FFF2-40B4-BE49-F238E27FC236}">
                <a16:creationId xmlns:a16="http://schemas.microsoft.com/office/drawing/2014/main" id="{8C5ED387-456E-C89A-FE9D-9EF597A5855A}"/>
              </a:ext>
              <a:ext uri="{C183D7F6-B498-43B3-948B-1728B52AA6E4}">
                <adec:decorative xmlns:adec="http://schemas.microsoft.com/office/drawing/2017/decorative" val="1"/>
              </a:ext>
            </a:extLst>
          </p:cNvPr>
          <p:cNvGrpSpPr/>
          <p:nvPr/>
        </p:nvGrpSpPr>
        <p:grpSpPr>
          <a:xfrm>
            <a:off x="1136649" y="10310400"/>
            <a:ext cx="4214835" cy="533402"/>
            <a:chOff x="1136650" y="10310400"/>
            <a:chExt cx="4214834" cy="533401"/>
          </a:xfrm>
        </p:grpSpPr>
        <p:sp>
          <p:nvSpPr>
            <p:cNvPr id="19" name="object 12">
              <a:extLst>
                <a:ext uri="{FF2B5EF4-FFF2-40B4-BE49-F238E27FC236}">
                  <a16:creationId xmlns:a16="http://schemas.microsoft.com/office/drawing/2014/main" id="{61A9969D-81F6-38E2-C7D1-046C6CF11E1F}"/>
                </a:ext>
              </a:extLst>
            </p:cNvPr>
            <p:cNvSpPr/>
            <p:nvPr/>
          </p:nvSpPr>
          <p:spPr>
            <a:xfrm>
              <a:off x="1136650" y="10457180"/>
              <a:ext cx="575945" cy="300990"/>
            </a:xfrm>
            <a:custGeom>
              <a:avLst/>
              <a:gdLst/>
              <a:ahLst/>
              <a:cxnLst/>
              <a:rect l="l" t="t" r="r" b="b"/>
              <a:pathLst>
                <a:path w="575944" h="300990">
                  <a:moveTo>
                    <a:pt x="91706" y="0"/>
                  </a:moveTo>
                  <a:lnTo>
                    <a:pt x="0" y="0"/>
                  </a:lnTo>
                  <a:lnTo>
                    <a:pt x="0" y="300469"/>
                  </a:lnTo>
                  <a:lnTo>
                    <a:pt x="91706" y="300469"/>
                  </a:lnTo>
                  <a:lnTo>
                    <a:pt x="91706" y="0"/>
                  </a:lnTo>
                  <a:close/>
                </a:path>
                <a:path w="575944" h="300990">
                  <a:moveTo>
                    <a:pt x="324586" y="300469"/>
                  </a:moveTo>
                  <a:lnTo>
                    <a:pt x="199237" y="150228"/>
                  </a:lnTo>
                  <a:lnTo>
                    <a:pt x="306019" y="0"/>
                  </a:lnTo>
                  <a:lnTo>
                    <a:pt x="208838" y="0"/>
                  </a:lnTo>
                  <a:lnTo>
                    <a:pt x="100380" y="150228"/>
                  </a:lnTo>
                  <a:lnTo>
                    <a:pt x="221107" y="300469"/>
                  </a:lnTo>
                  <a:lnTo>
                    <a:pt x="324586" y="300469"/>
                  </a:lnTo>
                  <a:close/>
                </a:path>
                <a:path w="575944" h="300990">
                  <a:moveTo>
                    <a:pt x="575906" y="242722"/>
                  </a:moveTo>
                  <a:lnTo>
                    <a:pt x="424929" y="242722"/>
                  </a:lnTo>
                  <a:lnTo>
                    <a:pt x="424929" y="0"/>
                  </a:lnTo>
                  <a:lnTo>
                    <a:pt x="333260" y="0"/>
                  </a:lnTo>
                  <a:lnTo>
                    <a:pt x="333260" y="300469"/>
                  </a:lnTo>
                  <a:lnTo>
                    <a:pt x="529513" y="300469"/>
                  </a:lnTo>
                  <a:lnTo>
                    <a:pt x="575906" y="242722"/>
                  </a:lnTo>
                  <a:close/>
                </a:path>
              </a:pathLst>
            </a:custGeom>
            <a:solidFill>
              <a:schemeClr val="tx1"/>
            </a:solidFill>
          </p:spPr>
          <p:txBody>
            <a:bodyPr wrap="square" lIns="0" tIns="0" rIns="0" bIns="0" rtlCol="0"/>
            <a:lstStyle/>
            <a:p>
              <a:endParaRPr>
                <a:latin typeface="Franklin Gothic Book" panose="020B0503020102020204" pitchFamily="34" charset="0"/>
              </a:endParaRPr>
            </a:p>
          </p:txBody>
        </p:sp>
        <p:pic>
          <p:nvPicPr>
            <p:cNvPr id="33" name="Graphic 32">
              <a:extLst>
                <a:ext uri="{FF2B5EF4-FFF2-40B4-BE49-F238E27FC236}">
                  <a16:creationId xmlns:a16="http://schemas.microsoft.com/office/drawing/2014/main" id="{BE605067-0C23-B7DA-8D78-4D45AD41853B}"/>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55" t="20437" r="-55" b="21230"/>
            <a:stretch/>
          </p:blipFill>
          <p:spPr>
            <a:xfrm>
              <a:off x="3575050" y="10310400"/>
              <a:ext cx="1776434" cy="533401"/>
            </a:xfrm>
            <a:prstGeom prst="rect">
              <a:avLst/>
            </a:prstGeom>
          </p:spPr>
        </p:pic>
        <p:pic>
          <p:nvPicPr>
            <p:cNvPr id="34" name="Graphic 33">
              <a:extLst>
                <a:ext uri="{FF2B5EF4-FFF2-40B4-BE49-F238E27FC236}">
                  <a16:creationId xmlns:a16="http://schemas.microsoft.com/office/drawing/2014/main" id="{0A65CF3F-DBBB-2925-28FF-DAD9EB1A74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33537" y="10383359"/>
              <a:ext cx="1419074" cy="448631"/>
            </a:xfrm>
            <a:prstGeom prst="rect">
              <a:avLst/>
            </a:prstGeom>
          </p:spPr>
        </p:pic>
      </p:grpSp>
      <p:pic>
        <p:nvPicPr>
          <p:cNvPr id="37" name="Ur">
            <a:extLst>
              <a:ext uri="{FF2B5EF4-FFF2-40B4-BE49-F238E27FC236}">
                <a16:creationId xmlns:a16="http://schemas.microsoft.com/office/drawing/2014/main" id="{2E76D2E5-0582-6774-0689-9E587A431F6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4208495" y="9487641"/>
            <a:ext cx="1791436" cy="1791436"/>
          </a:xfrm>
          <a:prstGeom prst="rect">
            <a:avLst/>
          </a:prstGeom>
        </p:spPr>
      </p:pic>
      <p:sp>
        <p:nvSpPr>
          <p:cNvPr id="36" name="TextBox 35">
            <a:extLst>
              <a:ext uri="{FF2B5EF4-FFF2-40B4-BE49-F238E27FC236}">
                <a16:creationId xmlns:a16="http://schemas.microsoft.com/office/drawing/2014/main" id="{A2318482-7D44-C264-7F3B-E518F6593F8C}"/>
              </a:ext>
            </a:extLst>
          </p:cNvPr>
          <p:cNvSpPr txBox="1"/>
          <p:nvPr/>
        </p:nvSpPr>
        <p:spPr>
          <a:xfrm>
            <a:off x="1136649" y="1157817"/>
            <a:ext cx="11664951" cy="892552"/>
          </a:xfrm>
          <a:prstGeom prst="rect">
            <a:avLst/>
          </a:prstGeom>
          <a:noFill/>
        </p:spPr>
        <p:txBody>
          <a:bodyPr wrap="square" lIns="0" rtlCol="0" anchor="t">
            <a:spAutoFit/>
          </a:bodyPr>
          <a:lstStyle/>
          <a:p>
            <a:pPr>
              <a:spcBef>
                <a:spcPts val="601"/>
              </a:spcBef>
            </a:pPr>
            <a:r>
              <a:rPr lang="da-DK" sz="5200" b="1" dirty="0">
                <a:solidFill>
                  <a:srgbClr val="3F1A2B"/>
                </a:solidFill>
                <a:latin typeface="Franklin Gothic Book" panose="020B0503020102020204" pitchFamily="34" charset="0"/>
                <a:cs typeface="Arial" panose="020B0604020202020204" pitchFamily="34" charset="0"/>
              </a:rPr>
              <a:t>3. Hver 5. borger oplever udfordringer </a:t>
            </a:r>
            <a:endParaRPr lang="da-DK" sz="5200" b="1" spc="51" dirty="0">
              <a:solidFill>
                <a:srgbClr val="3F1A2B"/>
              </a:solidFill>
              <a:latin typeface="Franklin Gothic Book" panose="020B05030201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798E76C-9AFA-221D-3FB2-BE7983BE0157}"/>
              </a:ext>
            </a:extLst>
          </p:cNvPr>
          <p:cNvSpPr txBox="1"/>
          <p:nvPr/>
        </p:nvSpPr>
        <p:spPr>
          <a:xfrm>
            <a:off x="1812546" y="2626429"/>
            <a:ext cx="7570141" cy="5740161"/>
          </a:xfrm>
          <a:prstGeom prst="rect">
            <a:avLst/>
          </a:prstGeom>
          <a:noFill/>
        </p:spPr>
        <p:txBody>
          <a:bodyPr wrap="square" lIns="0" rtlCol="0">
            <a:spAutoFit/>
          </a:bodyPr>
          <a:lstStyle/>
          <a:p>
            <a:pPr>
              <a:spcAft>
                <a:spcPts val="1800"/>
              </a:spcAft>
              <a:buClr>
                <a:schemeClr val="tx1"/>
              </a:buClr>
            </a:pPr>
            <a:r>
              <a:rPr lang="da-DK" sz="3200" b="1" dirty="0">
                <a:solidFill>
                  <a:srgbClr val="3F1A2B"/>
                </a:solidFill>
                <a:latin typeface="Franklin Gothic Book" panose="020B0503020102020204" pitchFamily="34" charset="0"/>
                <a:cs typeface="Arial" panose="020B0604020202020204" pitchFamily="34" charset="0"/>
              </a:rPr>
              <a:t>Hvad skal du?</a:t>
            </a:r>
          </a:p>
          <a:p>
            <a:pPr>
              <a:spcAft>
                <a:spcPts val="1800"/>
              </a:spcAft>
              <a:buClr>
                <a:schemeClr val="tx1"/>
              </a:buClr>
            </a:pPr>
            <a:endParaRPr lang="da-DK" sz="3200" dirty="0">
              <a:solidFill>
                <a:srgbClr val="3F1A2B"/>
              </a:solidFill>
              <a:latin typeface="Franklin Gothic Book" panose="020B0503020102020204" pitchFamily="34" charset="0"/>
              <a:cs typeface="Arial" panose="020B0604020202020204" pitchFamily="34" charset="0"/>
            </a:endParaRPr>
          </a:p>
          <a:p>
            <a:pPr marL="457200" indent="-457200">
              <a:spcAft>
                <a:spcPts val="1800"/>
              </a:spcAft>
              <a:buClr>
                <a:schemeClr val="tx1"/>
              </a:buClr>
              <a:buFont typeface="Wingdings" panose="05000000000000000000" pitchFamily="2" charset="2"/>
              <a:buChar char="ü"/>
            </a:pPr>
            <a:r>
              <a:rPr lang="da-DK" sz="3200" dirty="0">
                <a:solidFill>
                  <a:srgbClr val="3F1A2B"/>
                </a:solidFill>
                <a:latin typeface="Franklin Gothic Book" panose="020B0503020102020204" pitchFamily="34" charset="0"/>
                <a:cs typeface="Arial" panose="020B0604020202020204" pitchFamily="34" charset="0"/>
              </a:rPr>
              <a:t>PowerPoint: Vise slide 4</a:t>
            </a:r>
          </a:p>
          <a:p>
            <a:pPr>
              <a:spcAft>
                <a:spcPts val="1800"/>
              </a:spcAft>
              <a:buClr>
                <a:schemeClr val="tx1"/>
              </a:buClr>
            </a:pPr>
            <a:endParaRPr lang="da-DK" sz="3200" dirty="0">
              <a:solidFill>
                <a:srgbClr val="3F1A2B"/>
              </a:solidFill>
              <a:latin typeface="Franklin Gothic Book" panose="020B0503020102020204" pitchFamily="34" charset="0"/>
              <a:cs typeface="Arial" panose="020B0604020202020204" pitchFamily="34" charset="0"/>
            </a:endParaRPr>
          </a:p>
          <a:p>
            <a:pPr marL="457200" indent="-457200">
              <a:spcAft>
                <a:spcPts val="1800"/>
              </a:spcAft>
              <a:buClr>
                <a:schemeClr val="tx1"/>
              </a:buClr>
              <a:buFont typeface="Wingdings" panose="05000000000000000000" pitchFamily="2" charset="2"/>
              <a:buChar char="ü"/>
            </a:pPr>
            <a:r>
              <a:rPr lang="da-DK" sz="3200" dirty="0">
                <a:solidFill>
                  <a:srgbClr val="3F1A2B"/>
                </a:solidFill>
                <a:latin typeface="Franklin Gothic Book" panose="020B0503020102020204" pitchFamily="34" charset="0"/>
                <a:cs typeface="Arial" panose="020B0604020202020204" pitchFamily="34" charset="0"/>
              </a:rPr>
              <a:t>Fortælle om de borgere, der oplever udfordringer med det digitale: Brug talenoterne på næste slide.</a:t>
            </a:r>
          </a:p>
          <a:p>
            <a:pPr>
              <a:spcAft>
                <a:spcPts val="1800"/>
              </a:spcAft>
              <a:buClr>
                <a:schemeClr val="tx1"/>
              </a:buClr>
            </a:pPr>
            <a:endParaRPr lang="en-GB" sz="3200" dirty="0">
              <a:latin typeface="Franklin Gothic Book" panose="020B0503020102020204" pitchFamily="34" charset="0"/>
              <a:cs typeface="Arial" panose="020B0604020202020204" pitchFamily="34" charset="0"/>
            </a:endParaRPr>
          </a:p>
          <a:p>
            <a:pPr>
              <a:spcAft>
                <a:spcPts val="1800"/>
              </a:spcAft>
              <a:buClr>
                <a:schemeClr val="tx1"/>
              </a:buClr>
            </a:pPr>
            <a:endParaRPr lang="en-GB" sz="2101" dirty="0">
              <a:latin typeface="Franklin Gothic Book" panose="020B0503020102020204" pitchFamily="34" charset="0"/>
              <a:cs typeface="Arial" panose="020B0604020202020204" pitchFamily="34" charset="0"/>
            </a:endParaRPr>
          </a:p>
        </p:txBody>
      </p:sp>
      <p:sp>
        <p:nvSpPr>
          <p:cNvPr id="5" name="Rektangel 4"/>
          <p:cNvSpPr/>
          <p:nvPr/>
        </p:nvSpPr>
        <p:spPr>
          <a:xfrm>
            <a:off x="13277583" y="-4732"/>
            <a:ext cx="6826517" cy="18828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rgbClr val="3F1A2B"/>
                </a:solidFill>
                <a:latin typeface="Franklin Gothic Book" panose="020B0503020102020204" pitchFamily="34" charset="0"/>
              </a:rPr>
              <a:t>Ansvarlig</a:t>
            </a:r>
            <a:r>
              <a:rPr lang="da-DK" sz="2800" dirty="0">
                <a:solidFill>
                  <a:srgbClr val="3F1A2B"/>
                </a:solidFill>
                <a:latin typeface="Franklin Gothic Book" panose="020B0503020102020204" pitchFamily="34" charset="0"/>
              </a:rPr>
              <a:t>: Facilitator</a:t>
            </a:r>
          </a:p>
        </p:txBody>
      </p:sp>
      <p:pic>
        <p:nvPicPr>
          <p:cNvPr id="7" name="Billede 6" descr="#Decorative">
            <a:extLst>
              <a:ext uri="{FF2B5EF4-FFF2-40B4-BE49-F238E27FC236}">
                <a16:creationId xmlns:a16="http://schemas.microsoft.com/office/drawing/2014/main" id="{32BAF3EF-2171-D3E8-3414-CCAB20A2C51D}"/>
              </a:ext>
            </a:extLst>
          </p:cNvPr>
          <p:cNvPicPr>
            <a:picLocks noChangeAspect="1"/>
          </p:cNvPicPr>
          <p:nvPr/>
        </p:nvPicPr>
        <p:blipFill>
          <a:blip r:embed="rId8"/>
          <a:stretch>
            <a:fillRect/>
          </a:stretch>
        </p:blipFill>
        <p:spPr>
          <a:xfrm>
            <a:off x="12325584" y="3569741"/>
            <a:ext cx="7348694" cy="4134865"/>
          </a:xfrm>
          <a:prstGeom prst="rect">
            <a:avLst/>
          </a:prstGeom>
        </p:spPr>
      </p:pic>
      <p:sp>
        <p:nvSpPr>
          <p:cNvPr id="3" name="Rektangel 2"/>
          <p:cNvSpPr/>
          <p:nvPr/>
        </p:nvSpPr>
        <p:spPr>
          <a:xfrm>
            <a:off x="15999931" y="9441959"/>
            <a:ext cx="4104168" cy="188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rgbClr val="3F1A2B"/>
                </a:solidFill>
                <a:latin typeface="Franklin Gothic Book" panose="020B0503020102020204" pitchFamily="34" charset="0"/>
              </a:rPr>
              <a:t>1 min</a:t>
            </a:r>
          </a:p>
        </p:txBody>
      </p:sp>
    </p:spTree>
    <p:extLst>
      <p:ext uri="{BB962C8B-B14F-4D97-AF65-F5344CB8AC3E}">
        <p14:creationId xmlns:p14="http://schemas.microsoft.com/office/powerpoint/2010/main" val="3132139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6487CE9-F5B3-9050-59AB-59FC253B48B4}"/>
              </a:ext>
            </a:extLst>
          </p:cNvPr>
          <p:cNvSpPr>
            <a:spLocks noGrp="1"/>
          </p:cNvSpPr>
          <p:nvPr>
            <p:ph type="title"/>
          </p:nvPr>
        </p:nvSpPr>
        <p:spPr>
          <a:xfrm>
            <a:off x="889448" y="782344"/>
            <a:ext cx="18325204" cy="1365433"/>
          </a:xfrm>
        </p:spPr>
        <p:txBody>
          <a:bodyPr/>
          <a:lstStyle/>
          <a:p>
            <a:pPr algn="ctr"/>
            <a:r>
              <a:rPr lang="da-DK" b="1" dirty="0">
                <a:solidFill>
                  <a:srgbClr val="3F1A2B"/>
                </a:solidFill>
              </a:rPr>
              <a:t>Dine talenoter til slide 4: Hver 5. borger oplever udfordringer</a:t>
            </a:r>
          </a:p>
        </p:txBody>
      </p:sp>
      <p:sp>
        <p:nvSpPr>
          <p:cNvPr id="2" name="Tekstfelt 1">
            <a:extLst>
              <a:ext uri="{FF2B5EF4-FFF2-40B4-BE49-F238E27FC236}">
                <a16:creationId xmlns:a16="http://schemas.microsoft.com/office/drawing/2014/main" id="{82EFBCA5-8112-F65B-CD9F-E6A9CAC84986}"/>
              </a:ext>
            </a:extLst>
          </p:cNvPr>
          <p:cNvSpPr txBox="1"/>
          <p:nvPr/>
        </p:nvSpPr>
        <p:spPr>
          <a:xfrm>
            <a:off x="1446028" y="2147777"/>
            <a:ext cx="17607516" cy="6647974"/>
          </a:xfrm>
          <a:prstGeom prst="rect">
            <a:avLst/>
          </a:prstGeom>
          <a:noFill/>
        </p:spPr>
        <p:txBody>
          <a:bodyPr wrap="square" lIns="0" tIns="0" rIns="0" bIns="0" rtlCol="0">
            <a:spAutoFit/>
          </a:bodyPr>
          <a:lstStyle/>
          <a:p>
            <a:pPr marL="285750" indent="-285750" algn="l">
              <a:spcAft>
                <a:spcPts val="2400"/>
              </a:spcAft>
              <a:buFont typeface="Arial" panose="020B0604020202020204" pitchFamily="34" charset="0"/>
              <a:buChar char="•"/>
            </a:pPr>
            <a:r>
              <a:rPr lang="da-DK" sz="3200" dirty="0">
                <a:solidFill>
                  <a:srgbClr val="3F1A2B"/>
                </a:solidFill>
                <a:latin typeface="+mj-lt"/>
              </a:rPr>
              <a:t>Som det fremgik af den første film, kan alle få behov for hjælp til det digitale på et tidspunkt i livet.</a:t>
            </a:r>
          </a:p>
          <a:p>
            <a:pPr marL="285750" indent="-285750" algn="l">
              <a:spcAft>
                <a:spcPts val="2400"/>
              </a:spcAft>
              <a:buFont typeface="Arial" panose="020B0604020202020204" pitchFamily="34" charset="0"/>
              <a:buChar char="•"/>
            </a:pPr>
            <a:r>
              <a:rPr lang="da-DK" sz="3200" b="1" dirty="0">
                <a:solidFill>
                  <a:srgbClr val="3F1A2B"/>
                </a:solidFill>
                <a:latin typeface="+mj-lt"/>
              </a:rPr>
              <a:t>Udfordringerne varierer, er kontekstafhængige og kan forandre sig over tid.</a:t>
            </a:r>
            <a:endParaRPr lang="da-DK" sz="3200" dirty="0">
              <a:solidFill>
                <a:srgbClr val="3F1A2B"/>
              </a:solidFill>
              <a:latin typeface="+mj-lt"/>
            </a:endParaRPr>
          </a:p>
          <a:p>
            <a:pPr marL="285750" indent="-285750" algn="l">
              <a:spcAft>
                <a:spcPts val="2400"/>
              </a:spcAft>
              <a:buFont typeface="Arial" panose="020B0604020202020204" pitchFamily="34" charset="0"/>
              <a:buChar char="•"/>
            </a:pPr>
            <a:r>
              <a:rPr lang="da-DK" sz="3200" dirty="0">
                <a:solidFill>
                  <a:srgbClr val="3F1A2B"/>
                </a:solidFill>
                <a:latin typeface="+mj-lt"/>
              </a:rPr>
              <a:t>Men der er grupper, der ofte har flere udfordringer med de offentlige digitale løsninger end andre:</a:t>
            </a:r>
          </a:p>
          <a:p>
            <a:pPr marL="457200" lvl="4" indent="-457200" algn="l">
              <a:spcAft>
                <a:spcPts val="2400"/>
              </a:spcAft>
              <a:buFont typeface="Courier New" panose="02070309020205020404" pitchFamily="49" charset="0"/>
              <a:buChar char="o"/>
            </a:pPr>
            <a:r>
              <a:rPr lang="da-DK" sz="3200" dirty="0">
                <a:solidFill>
                  <a:srgbClr val="3F1A2B"/>
                </a:solidFill>
                <a:latin typeface="Franklin Gothic Book" panose="020B0503020102020204" pitchFamily="34" charset="0"/>
                <a:ea typeface="Franklin Gothic Book" panose="020B0503020102020204" pitchFamily="34" charset="0"/>
                <a:cs typeface="Times New Roman" panose="02020603050405020304" pitchFamily="18" charset="0"/>
              </a:rPr>
              <a:t>Det gælder b</a:t>
            </a:r>
            <a:r>
              <a:rPr lang="da-DK" sz="3200" dirty="0">
                <a:solidFill>
                  <a:srgbClr val="3F1A2B"/>
                </a:solidFill>
                <a:effectLst/>
                <a:latin typeface="Franklin Gothic Book" panose="020B0503020102020204" pitchFamily="34" charset="0"/>
                <a:ea typeface="Franklin Gothic Book" panose="020B0503020102020204" pitchFamily="34" charset="0"/>
                <a:cs typeface="Times New Roman" panose="02020603050405020304" pitchFamily="18" charset="0"/>
              </a:rPr>
              <a:t>l.a. nogle</a:t>
            </a:r>
            <a:r>
              <a:rPr lang="da-DK" sz="3200" b="1" dirty="0">
                <a:solidFill>
                  <a:srgbClr val="3F1A2B"/>
                </a:solidFill>
                <a:effectLst/>
                <a:latin typeface="Franklin Gothic Book" panose="020B0503020102020204" pitchFamily="34" charset="0"/>
                <a:ea typeface="Franklin Gothic Book" panose="020B0503020102020204" pitchFamily="34" charset="0"/>
                <a:cs typeface="Times New Roman" panose="02020603050405020304" pitchFamily="18" charset="0"/>
              </a:rPr>
              <a:t> ældre borgere, personer med funktionsnedsættelser, socialt udsatte og unge.</a:t>
            </a:r>
            <a:endParaRPr lang="da-DK" sz="3200" dirty="0">
              <a:solidFill>
                <a:srgbClr val="3F1A2B"/>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457200" lvl="2" indent="-457200">
              <a:buFont typeface="Courier New" panose="02070309020205020404" pitchFamily="49" charset="0"/>
              <a:buChar char="o"/>
            </a:pPr>
            <a:r>
              <a:rPr lang="da-DK" sz="3200" dirty="0">
                <a:solidFill>
                  <a:srgbClr val="3F1A2B"/>
                </a:solidFill>
                <a:latin typeface="Franklin Gothic Book" panose="020B0503020102020204" pitchFamily="34" charset="0"/>
                <a:ea typeface="Franklin Gothic Book" panose="020B0503020102020204" pitchFamily="34" charset="0"/>
                <a:cs typeface="Times New Roman" panose="02020603050405020304" pitchFamily="18" charset="0"/>
              </a:rPr>
              <a:t>Det gælder også </a:t>
            </a:r>
            <a:r>
              <a:rPr lang="da-DK" sz="3200" b="1" dirty="0">
                <a:solidFill>
                  <a:srgbClr val="3F1A2B"/>
                </a:solidFill>
                <a:latin typeface="Franklin Gothic Book" panose="020B0503020102020204" pitchFamily="34" charset="0"/>
                <a:ea typeface="Franklin Gothic Book" panose="020B0503020102020204" pitchFamily="34" charset="0"/>
                <a:cs typeface="Times New Roman" panose="02020603050405020304" pitchFamily="18" charset="0"/>
              </a:rPr>
              <a:t>voksne med svage læsefærdigheder</a:t>
            </a:r>
            <a:r>
              <a:rPr lang="da-DK" sz="3200" dirty="0">
                <a:solidFill>
                  <a:srgbClr val="3F1A2B"/>
                </a:solidFill>
                <a:latin typeface="Franklin Gothic Book" panose="020B0503020102020204" pitchFamily="34" charset="0"/>
                <a:ea typeface="Franklin Gothic Book" panose="020B0503020102020204" pitchFamily="34" charset="0"/>
                <a:cs typeface="Times New Roman" panose="02020603050405020304" pitchFamily="18" charset="0"/>
              </a:rPr>
              <a:t>, fordi svage læsefærdigheder har </a:t>
            </a:r>
            <a:r>
              <a:rPr lang="da-DK" sz="3200" dirty="0">
                <a:solidFill>
                  <a:srgbClr val="3F1A2B"/>
                </a:solidFill>
                <a:effectLst/>
                <a:latin typeface="Franklin Gothic Book" panose="020B0503020102020204" pitchFamily="34" charset="0"/>
                <a:ea typeface="Franklin Gothic Book" panose="020B0503020102020204" pitchFamily="34" charset="0"/>
                <a:cs typeface="Times New Roman" panose="02020603050405020304" pitchFamily="18" charset="0"/>
              </a:rPr>
              <a:t>betydning for borgernes mulighed for at forstå og agere på skriftlig digital kommunikation fra det offentlige. Op mod hver 6. voksne har svage læsefærdigheder i Danmark.</a:t>
            </a:r>
          </a:p>
          <a:p>
            <a:pPr marL="342900" lvl="2" indent="-342900">
              <a:buFont typeface="Courier New" panose="02070309020205020404" pitchFamily="49" charset="0"/>
              <a:buChar char="o"/>
            </a:pPr>
            <a:endParaRPr lang="da-DK" sz="3200" dirty="0">
              <a:solidFill>
                <a:srgbClr val="3F1A2B"/>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342900" lvl="2" indent="-342900">
              <a:buFont typeface="Courier New" panose="02070309020205020404" pitchFamily="49" charset="0"/>
              <a:buChar char="o"/>
            </a:pPr>
            <a:r>
              <a:rPr lang="da-DK" sz="3200" dirty="0">
                <a:solidFill>
                  <a:srgbClr val="3F1A2B"/>
                </a:solidFill>
                <a:latin typeface="Franklin Gothic Book" panose="020B0503020102020204" pitchFamily="34" charset="0"/>
                <a:ea typeface="Franklin Gothic Book" panose="020B0503020102020204" pitchFamily="34" charset="0"/>
                <a:cs typeface="Times New Roman" panose="02020603050405020304" pitchFamily="18" charset="0"/>
              </a:rPr>
              <a:t>Derudover </a:t>
            </a:r>
            <a:r>
              <a:rPr lang="da-DK" sz="3200" b="1" dirty="0">
                <a:solidFill>
                  <a:srgbClr val="3F1A2B"/>
                </a:solidFill>
                <a:latin typeface="Franklin Gothic Book" panose="020B0503020102020204" pitchFamily="34" charset="0"/>
                <a:ea typeface="Franklin Gothic Book" panose="020B0503020102020204" pitchFamily="34" charset="0"/>
                <a:cs typeface="Times New Roman" panose="02020603050405020304" pitchFamily="18" charset="0"/>
              </a:rPr>
              <a:t>kan m</a:t>
            </a:r>
            <a:r>
              <a:rPr lang="da-DK" sz="3200" b="1" dirty="0">
                <a:solidFill>
                  <a:srgbClr val="3F1A2B"/>
                </a:solidFill>
                <a:effectLst/>
                <a:latin typeface="Franklin Gothic Book" panose="020B0503020102020204" pitchFamily="34" charset="0"/>
                <a:ea typeface="Franklin Gothic Book" panose="020B0503020102020204" pitchFamily="34" charset="0"/>
                <a:cs typeface="Times New Roman" panose="02020603050405020304" pitchFamily="18" charset="0"/>
              </a:rPr>
              <a:t>an som borger også være midlertidigt udfordret </a:t>
            </a:r>
            <a:r>
              <a:rPr lang="da-DK" sz="3200" dirty="0">
                <a:solidFill>
                  <a:srgbClr val="3F1A2B"/>
                </a:solidFill>
                <a:effectLst/>
                <a:latin typeface="Franklin Gothic Book" panose="020B0503020102020204" pitchFamily="34" charset="0"/>
                <a:ea typeface="Franklin Gothic Book" panose="020B0503020102020204" pitchFamily="34" charset="0"/>
                <a:cs typeface="Times New Roman" panose="02020603050405020304" pitchFamily="18" charset="0"/>
              </a:rPr>
              <a:t>– fx fordi man er ramt af stress, hjernerystelse eller befinder sig i en svær livssituation. Det kan ske for både du og jeg.</a:t>
            </a:r>
          </a:p>
        </p:txBody>
      </p:sp>
    </p:spTree>
    <p:extLst>
      <p:ext uri="{BB962C8B-B14F-4D97-AF65-F5344CB8AC3E}">
        <p14:creationId xmlns:p14="http://schemas.microsoft.com/office/powerpoint/2010/main" val="3915487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20">
            <a:extLst>
              <a:ext uri="{C183D7F6-B498-43B3-948B-1728B52AA6E4}">
                <adec:decorative xmlns:adec="http://schemas.microsoft.com/office/drawing/2017/decorative" val="1"/>
              </a:ext>
            </a:extLst>
          </p:cNvPr>
          <p:cNvGrpSpPr/>
          <p:nvPr/>
        </p:nvGrpSpPr>
        <p:grpSpPr>
          <a:xfrm>
            <a:off x="1" y="1"/>
            <a:ext cx="638174" cy="11307444"/>
            <a:chOff x="0" y="0"/>
            <a:chExt cx="638175" cy="11307445"/>
          </a:xfrm>
        </p:grpSpPr>
        <p:sp>
          <p:nvSpPr>
            <p:cNvPr id="21" name="object 21"/>
            <p:cNvSpPr/>
            <p:nvPr/>
          </p:nvSpPr>
          <p:spPr>
            <a:xfrm>
              <a:off x="0" y="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EDD0A4"/>
            </a:solidFill>
          </p:spPr>
          <p:txBody>
            <a:bodyPr wrap="square" lIns="0" tIns="0" rIns="0" bIns="0" rtlCol="0"/>
            <a:lstStyle/>
            <a:p>
              <a:endParaRPr>
                <a:latin typeface="Franklin Gothic Book" panose="020B0503020102020204" pitchFamily="34" charset="0"/>
              </a:endParaRPr>
            </a:p>
          </p:txBody>
        </p:sp>
        <p:sp>
          <p:nvSpPr>
            <p:cNvPr id="22" name="object 22"/>
            <p:cNvSpPr/>
            <p:nvPr/>
          </p:nvSpPr>
          <p:spPr>
            <a:xfrm>
              <a:off x="0" y="1255196"/>
              <a:ext cx="638175" cy="628015"/>
            </a:xfrm>
            <a:custGeom>
              <a:avLst/>
              <a:gdLst/>
              <a:ahLst/>
              <a:cxnLst/>
              <a:rect l="l" t="t" r="r" b="b"/>
              <a:pathLst>
                <a:path w="638175" h="628014">
                  <a:moveTo>
                    <a:pt x="0" y="627603"/>
                  </a:moveTo>
                  <a:lnTo>
                    <a:pt x="637635" y="627603"/>
                  </a:lnTo>
                  <a:lnTo>
                    <a:pt x="637635" y="0"/>
                  </a:lnTo>
                  <a:lnTo>
                    <a:pt x="0" y="0"/>
                  </a:lnTo>
                  <a:lnTo>
                    <a:pt x="0" y="627603"/>
                  </a:lnTo>
                  <a:close/>
                </a:path>
              </a:pathLst>
            </a:custGeom>
            <a:solidFill>
              <a:srgbClr val="45B16E"/>
            </a:solidFill>
          </p:spPr>
          <p:txBody>
            <a:bodyPr wrap="square" lIns="0" tIns="0" rIns="0" bIns="0" rtlCol="0"/>
            <a:lstStyle/>
            <a:p>
              <a:endParaRPr>
                <a:latin typeface="Franklin Gothic Book" panose="020B0503020102020204" pitchFamily="34" charset="0"/>
              </a:endParaRPr>
            </a:p>
          </p:txBody>
        </p:sp>
        <p:sp>
          <p:nvSpPr>
            <p:cNvPr id="23" name="object 23"/>
            <p:cNvSpPr/>
            <p:nvPr/>
          </p:nvSpPr>
          <p:spPr>
            <a:xfrm>
              <a:off x="0" y="1882806"/>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FF693B"/>
            </a:solidFill>
          </p:spPr>
          <p:txBody>
            <a:bodyPr wrap="square" lIns="0" tIns="0" rIns="0" bIns="0" rtlCol="0"/>
            <a:lstStyle/>
            <a:p>
              <a:endParaRPr>
                <a:latin typeface="Franklin Gothic Book" panose="020B0503020102020204" pitchFamily="34" charset="0"/>
              </a:endParaRPr>
            </a:p>
          </p:txBody>
        </p:sp>
        <p:sp>
          <p:nvSpPr>
            <p:cNvPr id="24" name="object 24"/>
            <p:cNvSpPr/>
            <p:nvPr/>
          </p:nvSpPr>
          <p:spPr>
            <a:xfrm>
              <a:off x="0" y="3137998"/>
              <a:ext cx="638175" cy="628015"/>
            </a:xfrm>
            <a:custGeom>
              <a:avLst/>
              <a:gdLst/>
              <a:ahLst/>
              <a:cxnLst/>
              <a:rect l="l" t="t" r="r" b="b"/>
              <a:pathLst>
                <a:path w="638175" h="628014">
                  <a:moveTo>
                    <a:pt x="0" y="627593"/>
                  </a:moveTo>
                  <a:lnTo>
                    <a:pt x="637635" y="627593"/>
                  </a:lnTo>
                  <a:lnTo>
                    <a:pt x="637635" y="0"/>
                  </a:lnTo>
                  <a:lnTo>
                    <a:pt x="0" y="0"/>
                  </a:lnTo>
                  <a:lnTo>
                    <a:pt x="0" y="627593"/>
                  </a:lnTo>
                  <a:close/>
                </a:path>
              </a:pathLst>
            </a:custGeom>
            <a:solidFill>
              <a:srgbClr val="E3A3DD"/>
            </a:solidFill>
          </p:spPr>
          <p:txBody>
            <a:bodyPr wrap="square" lIns="0" tIns="0" rIns="0" bIns="0" rtlCol="0"/>
            <a:lstStyle/>
            <a:p>
              <a:endParaRPr>
                <a:latin typeface="Franklin Gothic Book" panose="020B0503020102020204" pitchFamily="34" charset="0"/>
              </a:endParaRPr>
            </a:p>
          </p:txBody>
        </p:sp>
        <p:sp>
          <p:nvSpPr>
            <p:cNvPr id="25" name="object 25"/>
            <p:cNvSpPr/>
            <p:nvPr/>
          </p:nvSpPr>
          <p:spPr>
            <a:xfrm>
              <a:off x="0" y="37655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97C0E7"/>
            </a:solidFill>
          </p:spPr>
          <p:txBody>
            <a:bodyPr wrap="square" lIns="0" tIns="0" rIns="0" bIns="0" rtlCol="0"/>
            <a:lstStyle/>
            <a:p>
              <a:endParaRPr>
                <a:latin typeface="Franklin Gothic Book" panose="020B0503020102020204" pitchFamily="34" charset="0"/>
              </a:endParaRPr>
            </a:p>
          </p:txBody>
        </p:sp>
        <p:sp>
          <p:nvSpPr>
            <p:cNvPr id="26" name="object 26"/>
            <p:cNvSpPr/>
            <p:nvPr/>
          </p:nvSpPr>
          <p:spPr>
            <a:xfrm>
              <a:off x="0" y="5020794"/>
              <a:ext cx="638175" cy="628015"/>
            </a:xfrm>
            <a:custGeom>
              <a:avLst/>
              <a:gdLst/>
              <a:ahLst/>
              <a:cxnLst/>
              <a:rect l="l" t="t" r="r" b="b"/>
              <a:pathLst>
                <a:path w="638175" h="628014">
                  <a:moveTo>
                    <a:pt x="0" y="627598"/>
                  </a:moveTo>
                  <a:lnTo>
                    <a:pt x="637635" y="627598"/>
                  </a:lnTo>
                  <a:lnTo>
                    <a:pt x="637635" y="0"/>
                  </a:lnTo>
                  <a:lnTo>
                    <a:pt x="0" y="0"/>
                  </a:lnTo>
                  <a:lnTo>
                    <a:pt x="0" y="627598"/>
                  </a:lnTo>
                  <a:close/>
                </a:path>
              </a:pathLst>
            </a:custGeom>
            <a:solidFill>
              <a:srgbClr val="FF693B"/>
            </a:solidFill>
          </p:spPr>
          <p:txBody>
            <a:bodyPr wrap="square" lIns="0" tIns="0" rIns="0" bIns="0" rtlCol="0"/>
            <a:lstStyle/>
            <a:p>
              <a:endParaRPr>
                <a:latin typeface="Franklin Gothic Book" panose="020B0503020102020204" pitchFamily="34" charset="0"/>
              </a:endParaRPr>
            </a:p>
          </p:txBody>
        </p:sp>
        <p:sp>
          <p:nvSpPr>
            <p:cNvPr id="27" name="object 27"/>
            <p:cNvSpPr/>
            <p:nvPr/>
          </p:nvSpPr>
          <p:spPr>
            <a:xfrm>
              <a:off x="0" y="56483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FCC22E"/>
            </a:solidFill>
          </p:spPr>
          <p:txBody>
            <a:bodyPr wrap="square" lIns="0" tIns="0" rIns="0" bIns="0" rtlCol="0"/>
            <a:lstStyle/>
            <a:p>
              <a:endParaRPr>
                <a:latin typeface="Franklin Gothic Book" panose="020B0503020102020204" pitchFamily="34" charset="0"/>
              </a:endParaRPr>
            </a:p>
          </p:txBody>
        </p:sp>
        <p:sp>
          <p:nvSpPr>
            <p:cNvPr id="28" name="object 28"/>
            <p:cNvSpPr/>
            <p:nvPr/>
          </p:nvSpPr>
          <p:spPr>
            <a:xfrm>
              <a:off x="0" y="6903590"/>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EDD0A4"/>
            </a:solidFill>
          </p:spPr>
          <p:txBody>
            <a:bodyPr wrap="square" lIns="0" tIns="0" rIns="0" bIns="0" rtlCol="0"/>
            <a:lstStyle/>
            <a:p>
              <a:endParaRPr>
                <a:latin typeface="Franklin Gothic Book" panose="020B0503020102020204" pitchFamily="34" charset="0"/>
              </a:endParaRPr>
            </a:p>
          </p:txBody>
        </p:sp>
        <p:sp>
          <p:nvSpPr>
            <p:cNvPr id="29" name="object 29"/>
            <p:cNvSpPr/>
            <p:nvPr/>
          </p:nvSpPr>
          <p:spPr>
            <a:xfrm>
              <a:off x="0" y="7531195"/>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E3A3DD"/>
            </a:solidFill>
          </p:spPr>
          <p:txBody>
            <a:bodyPr wrap="square" lIns="0" tIns="0" rIns="0" bIns="0" rtlCol="0"/>
            <a:lstStyle/>
            <a:p>
              <a:endParaRPr>
                <a:latin typeface="Franklin Gothic Book" panose="020B0503020102020204" pitchFamily="34" charset="0"/>
              </a:endParaRPr>
            </a:p>
          </p:txBody>
        </p:sp>
        <p:sp>
          <p:nvSpPr>
            <p:cNvPr id="30" name="object 30"/>
            <p:cNvSpPr/>
            <p:nvPr/>
          </p:nvSpPr>
          <p:spPr>
            <a:xfrm>
              <a:off x="0" y="8786386"/>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97C0E7"/>
            </a:solidFill>
          </p:spPr>
          <p:txBody>
            <a:bodyPr wrap="square" lIns="0" tIns="0" rIns="0" bIns="0" rtlCol="0"/>
            <a:lstStyle/>
            <a:p>
              <a:endParaRPr>
                <a:latin typeface="Franklin Gothic Book" panose="020B0503020102020204" pitchFamily="34" charset="0"/>
              </a:endParaRPr>
            </a:p>
          </p:txBody>
        </p:sp>
        <p:sp>
          <p:nvSpPr>
            <p:cNvPr id="31" name="object 31"/>
            <p:cNvSpPr/>
            <p:nvPr/>
          </p:nvSpPr>
          <p:spPr>
            <a:xfrm>
              <a:off x="0" y="941399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45B16E"/>
            </a:solidFill>
          </p:spPr>
          <p:txBody>
            <a:bodyPr wrap="square" lIns="0" tIns="0" rIns="0" bIns="0" rtlCol="0"/>
            <a:lstStyle/>
            <a:p>
              <a:endParaRPr>
                <a:latin typeface="Franklin Gothic Book" panose="020B0503020102020204" pitchFamily="34" charset="0"/>
              </a:endParaRPr>
            </a:p>
          </p:txBody>
        </p:sp>
        <p:sp>
          <p:nvSpPr>
            <p:cNvPr id="32" name="object 32"/>
            <p:cNvSpPr/>
            <p:nvPr/>
          </p:nvSpPr>
          <p:spPr>
            <a:xfrm>
              <a:off x="0" y="10669182"/>
              <a:ext cx="638175" cy="638175"/>
            </a:xfrm>
            <a:custGeom>
              <a:avLst/>
              <a:gdLst/>
              <a:ahLst/>
              <a:cxnLst/>
              <a:rect l="l" t="t" r="r" b="b"/>
              <a:pathLst>
                <a:path w="638175" h="638175">
                  <a:moveTo>
                    <a:pt x="637635" y="0"/>
                  </a:moveTo>
                  <a:lnTo>
                    <a:pt x="0" y="0"/>
                  </a:lnTo>
                  <a:lnTo>
                    <a:pt x="0" y="637635"/>
                  </a:lnTo>
                  <a:lnTo>
                    <a:pt x="637635" y="637635"/>
                  </a:lnTo>
                  <a:lnTo>
                    <a:pt x="637635" y="0"/>
                  </a:lnTo>
                  <a:close/>
                </a:path>
              </a:pathLst>
            </a:custGeom>
            <a:solidFill>
              <a:srgbClr val="FCC22E"/>
            </a:solidFill>
          </p:spPr>
          <p:txBody>
            <a:bodyPr wrap="square" lIns="0" tIns="0" rIns="0" bIns="0" rtlCol="0"/>
            <a:lstStyle/>
            <a:p>
              <a:endParaRPr>
                <a:latin typeface="Franklin Gothic Book" panose="020B0503020102020204" pitchFamily="34" charset="0"/>
              </a:endParaRPr>
            </a:p>
          </p:txBody>
        </p:sp>
      </p:grpSp>
      <p:grpSp>
        <p:nvGrpSpPr>
          <p:cNvPr id="18" name="Group 17">
            <a:extLst>
              <a:ext uri="{FF2B5EF4-FFF2-40B4-BE49-F238E27FC236}">
                <a16:creationId xmlns:a16="http://schemas.microsoft.com/office/drawing/2014/main" id="{8C5ED387-456E-C89A-FE9D-9EF597A5855A}"/>
              </a:ext>
              <a:ext uri="{C183D7F6-B498-43B3-948B-1728B52AA6E4}">
                <adec:decorative xmlns:adec="http://schemas.microsoft.com/office/drawing/2017/decorative" val="1"/>
              </a:ext>
            </a:extLst>
          </p:cNvPr>
          <p:cNvGrpSpPr/>
          <p:nvPr/>
        </p:nvGrpSpPr>
        <p:grpSpPr>
          <a:xfrm>
            <a:off x="1136649" y="10310400"/>
            <a:ext cx="4214835" cy="533402"/>
            <a:chOff x="1136650" y="10310400"/>
            <a:chExt cx="4214834" cy="533401"/>
          </a:xfrm>
        </p:grpSpPr>
        <p:sp>
          <p:nvSpPr>
            <p:cNvPr id="19" name="object 12">
              <a:extLst>
                <a:ext uri="{FF2B5EF4-FFF2-40B4-BE49-F238E27FC236}">
                  <a16:creationId xmlns:a16="http://schemas.microsoft.com/office/drawing/2014/main" id="{61A9969D-81F6-38E2-C7D1-046C6CF11E1F}"/>
                </a:ext>
              </a:extLst>
            </p:cNvPr>
            <p:cNvSpPr/>
            <p:nvPr/>
          </p:nvSpPr>
          <p:spPr>
            <a:xfrm>
              <a:off x="1136650" y="10457180"/>
              <a:ext cx="575945" cy="300990"/>
            </a:xfrm>
            <a:custGeom>
              <a:avLst/>
              <a:gdLst/>
              <a:ahLst/>
              <a:cxnLst/>
              <a:rect l="l" t="t" r="r" b="b"/>
              <a:pathLst>
                <a:path w="575944" h="300990">
                  <a:moveTo>
                    <a:pt x="91706" y="0"/>
                  </a:moveTo>
                  <a:lnTo>
                    <a:pt x="0" y="0"/>
                  </a:lnTo>
                  <a:lnTo>
                    <a:pt x="0" y="300469"/>
                  </a:lnTo>
                  <a:lnTo>
                    <a:pt x="91706" y="300469"/>
                  </a:lnTo>
                  <a:lnTo>
                    <a:pt x="91706" y="0"/>
                  </a:lnTo>
                  <a:close/>
                </a:path>
                <a:path w="575944" h="300990">
                  <a:moveTo>
                    <a:pt x="324586" y="300469"/>
                  </a:moveTo>
                  <a:lnTo>
                    <a:pt x="199237" y="150228"/>
                  </a:lnTo>
                  <a:lnTo>
                    <a:pt x="306019" y="0"/>
                  </a:lnTo>
                  <a:lnTo>
                    <a:pt x="208838" y="0"/>
                  </a:lnTo>
                  <a:lnTo>
                    <a:pt x="100380" y="150228"/>
                  </a:lnTo>
                  <a:lnTo>
                    <a:pt x="221107" y="300469"/>
                  </a:lnTo>
                  <a:lnTo>
                    <a:pt x="324586" y="300469"/>
                  </a:lnTo>
                  <a:close/>
                </a:path>
                <a:path w="575944" h="300990">
                  <a:moveTo>
                    <a:pt x="575906" y="242722"/>
                  </a:moveTo>
                  <a:lnTo>
                    <a:pt x="424929" y="242722"/>
                  </a:lnTo>
                  <a:lnTo>
                    <a:pt x="424929" y="0"/>
                  </a:lnTo>
                  <a:lnTo>
                    <a:pt x="333260" y="0"/>
                  </a:lnTo>
                  <a:lnTo>
                    <a:pt x="333260" y="300469"/>
                  </a:lnTo>
                  <a:lnTo>
                    <a:pt x="529513" y="300469"/>
                  </a:lnTo>
                  <a:lnTo>
                    <a:pt x="575906" y="242722"/>
                  </a:lnTo>
                  <a:close/>
                </a:path>
              </a:pathLst>
            </a:custGeom>
            <a:solidFill>
              <a:schemeClr val="tx1"/>
            </a:solidFill>
          </p:spPr>
          <p:txBody>
            <a:bodyPr wrap="square" lIns="0" tIns="0" rIns="0" bIns="0" rtlCol="0"/>
            <a:lstStyle/>
            <a:p>
              <a:endParaRPr>
                <a:latin typeface="Franklin Gothic Book" panose="020B0503020102020204" pitchFamily="34" charset="0"/>
              </a:endParaRPr>
            </a:p>
          </p:txBody>
        </p:sp>
        <p:pic>
          <p:nvPicPr>
            <p:cNvPr id="33" name="Graphic 32">
              <a:extLst>
                <a:ext uri="{FF2B5EF4-FFF2-40B4-BE49-F238E27FC236}">
                  <a16:creationId xmlns:a16="http://schemas.microsoft.com/office/drawing/2014/main" id="{BE605067-0C23-B7DA-8D78-4D45AD41853B}"/>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55" t="20437" r="-55" b="21230"/>
            <a:stretch/>
          </p:blipFill>
          <p:spPr>
            <a:xfrm>
              <a:off x="3575050" y="10310400"/>
              <a:ext cx="1776434" cy="533401"/>
            </a:xfrm>
            <a:prstGeom prst="rect">
              <a:avLst/>
            </a:prstGeom>
          </p:spPr>
        </p:pic>
        <p:pic>
          <p:nvPicPr>
            <p:cNvPr id="34" name="Graphic 33">
              <a:extLst>
                <a:ext uri="{FF2B5EF4-FFF2-40B4-BE49-F238E27FC236}">
                  <a16:creationId xmlns:a16="http://schemas.microsoft.com/office/drawing/2014/main" id="{0A65CF3F-DBBB-2925-28FF-DAD9EB1A74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33537" y="10383359"/>
              <a:ext cx="1419074" cy="448631"/>
            </a:xfrm>
            <a:prstGeom prst="rect">
              <a:avLst/>
            </a:prstGeom>
          </p:spPr>
        </p:pic>
      </p:grpSp>
      <p:pic>
        <p:nvPicPr>
          <p:cNvPr id="37" name="Ur">
            <a:extLst>
              <a:ext uri="{FF2B5EF4-FFF2-40B4-BE49-F238E27FC236}">
                <a16:creationId xmlns:a16="http://schemas.microsoft.com/office/drawing/2014/main" id="{2E76D2E5-0582-6774-0689-9E587A431F6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4208495" y="9561462"/>
            <a:ext cx="1791436" cy="1791436"/>
          </a:xfrm>
          <a:prstGeom prst="rect">
            <a:avLst/>
          </a:prstGeom>
        </p:spPr>
      </p:pic>
      <p:sp>
        <p:nvSpPr>
          <p:cNvPr id="36" name="TextBox 35">
            <a:extLst>
              <a:ext uri="{FF2B5EF4-FFF2-40B4-BE49-F238E27FC236}">
                <a16:creationId xmlns:a16="http://schemas.microsoft.com/office/drawing/2014/main" id="{A2318482-7D44-C264-7F3B-E518F6593F8C}"/>
              </a:ext>
            </a:extLst>
          </p:cNvPr>
          <p:cNvSpPr txBox="1"/>
          <p:nvPr/>
        </p:nvSpPr>
        <p:spPr>
          <a:xfrm>
            <a:off x="1136649" y="1157817"/>
            <a:ext cx="10645815" cy="892552"/>
          </a:xfrm>
          <a:prstGeom prst="rect">
            <a:avLst/>
          </a:prstGeom>
          <a:noFill/>
        </p:spPr>
        <p:txBody>
          <a:bodyPr wrap="square" lIns="0" rtlCol="0" anchor="t">
            <a:spAutoFit/>
          </a:bodyPr>
          <a:lstStyle/>
          <a:p>
            <a:pPr>
              <a:spcBef>
                <a:spcPts val="601"/>
              </a:spcBef>
            </a:pPr>
            <a:r>
              <a:rPr lang="en-GB" sz="5200" b="1" dirty="0">
                <a:solidFill>
                  <a:srgbClr val="3F1A2B"/>
                </a:solidFill>
                <a:latin typeface="Franklin Gothic Book" panose="020B0503020102020204" pitchFamily="34" charset="0"/>
                <a:cs typeface="Arial" panose="020B0604020202020204" pitchFamily="34" charset="0"/>
              </a:rPr>
              <a:t>4. Agenda</a:t>
            </a:r>
            <a:endParaRPr lang="en-DK" sz="5200" b="1" spc="51" dirty="0">
              <a:solidFill>
                <a:srgbClr val="3F1A2B"/>
              </a:solidFill>
              <a:latin typeface="Franklin Gothic Book" panose="020B05030201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798E76C-9AFA-221D-3FB2-BE7983BE0157}"/>
              </a:ext>
            </a:extLst>
          </p:cNvPr>
          <p:cNvSpPr txBox="1"/>
          <p:nvPr/>
        </p:nvSpPr>
        <p:spPr>
          <a:xfrm>
            <a:off x="1812546" y="2626429"/>
            <a:ext cx="7570141" cy="5247719"/>
          </a:xfrm>
          <a:prstGeom prst="rect">
            <a:avLst/>
          </a:prstGeom>
          <a:noFill/>
        </p:spPr>
        <p:txBody>
          <a:bodyPr wrap="square" lIns="0" rtlCol="0">
            <a:spAutoFit/>
          </a:bodyPr>
          <a:lstStyle/>
          <a:p>
            <a:pPr>
              <a:spcAft>
                <a:spcPts val="1800"/>
              </a:spcAft>
              <a:buClr>
                <a:schemeClr val="tx1"/>
              </a:buClr>
            </a:pPr>
            <a:r>
              <a:rPr lang="da-DK" sz="3200" b="1" dirty="0">
                <a:solidFill>
                  <a:srgbClr val="3F1A2B"/>
                </a:solidFill>
                <a:latin typeface="Franklin Gothic Book" panose="020B0503020102020204" pitchFamily="34" charset="0"/>
                <a:cs typeface="Arial" panose="020B0604020202020204" pitchFamily="34" charset="0"/>
              </a:rPr>
              <a:t>Hvad skal du?</a:t>
            </a:r>
          </a:p>
          <a:p>
            <a:pPr>
              <a:spcAft>
                <a:spcPts val="1800"/>
              </a:spcAft>
              <a:buClr>
                <a:schemeClr val="tx1"/>
              </a:buClr>
            </a:pPr>
            <a:endParaRPr lang="da-DK" sz="3200" dirty="0">
              <a:solidFill>
                <a:srgbClr val="3F1A2B"/>
              </a:solidFill>
              <a:latin typeface="Franklin Gothic Book" panose="020B0503020102020204" pitchFamily="34" charset="0"/>
              <a:cs typeface="Arial" panose="020B0604020202020204" pitchFamily="34" charset="0"/>
            </a:endParaRPr>
          </a:p>
          <a:p>
            <a:pPr marL="457200" indent="-457200">
              <a:spcAft>
                <a:spcPts val="1800"/>
              </a:spcAft>
              <a:buClr>
                <a:schemeClr val="tx1"/>
              </a:buClr>
              <a:buFont typeface="Wingdings" panose="05000000000000000000" pitchFamily="2" charset="2"/>
              <a:buChar char="ü"/>
            </a:pPr>
            <a:r>
              <a:rPr lang="da-DK" sz="3200" dirty="0">
                <a:solidFill>
                  <a:srgbClr val="3F1A2B"/>
                </a:solidFill>
                <a:latin typeface="Franklin Gothic Book" panose="020B0503020102020204" pitchFamily="34" charset="0"/>
                <a:cs typeface="Arial" panose="020B0604020202020204" pitchFamily="34" charset="0"/>
              </a:rPr>
              <a:t>PowerPoint: Vise slide 5</a:t>
            </a:r>
          </a:p>
          <a:p>
            <a:pPr>
              <a:spcAft>
                <a:spcPts val="1800"/>
              </a:spcAft>
              <a:buClr>
                <a:schemeClr val="tx1"/>
              </a:buClr>
            </a:pPr>
            <a:endParaRPr lang="da-DK" sz="3200" dirty="0">
              <a:solidFill>
                <a:srgbClr val="3F1A2B"/>
              </a:solidFill>
              <a:latin typeface="Franklin Gothic Book" panose="020B0503020102020204" pitchFamily="34" charset="0"/>
              <a:cs typeface="Arial" panose="020B0604020202020204" pitchFamily="34" charset="0"/>
            </a:endParaRPr>
          </a:p>
          <a:p>
            <a:pPr marL="457200" indent="-457200">
              <a:spcAft>
                <a:spcPts val="1800"/>
              </a:spcAft>
              <a:buClr>
                <a:schemeClr val="tx1"/>
              </a:buClr>
              <a:buFont typeface="Wingdings" panose="05000000000000000000" pitchFamily="2" charset="2"/>
              <a:buChar char="ü"/>
            </a:pPr>
            <a:r>
              <a:rPr lang="da-DK" sz="3200" dirty="0">
                <a:solidFill>
                  <a:srgbClr val="3F1A2B"/>
                </a:solidFill>
                <a:latin typeface="Franklin Gothic Book" panose="020B0503020102020204" pitchFamily="34" charset="0"/>
                <a:cs typeface="Arial" panose="020B0604020202020204" pitchFamily="34" charset="0"/>
              </a:rPr>
              <a:t>Introducere dagens program mundtligt: Brug talenoterne på næste slide.</a:t>
            </a:r>
          </a:p>
          <a:p>
            <a:pPr>
              <a:spcAft>
                <a:spcPts val="1800"/>
              </a:spcAft>
              <a:buClr>
                <a:schemeClr val="tx1"/>
              </a:buClr>
            </a:pPr>
            <a:endParaRPr lang="en-GB" sz="3200" dirty="0">
              <a:latin typeface="Franklin Gothic Book" panose="020B0503020102020204" pitchFamily="34" charset="0"/>
              <a:cs typeface="Arial" panose="020B0604020202020204" pitchFamily="34" charset="0"/>
            </a:endParaRPr>
          </a:p>
          <a:p>
            <a:pPr>
              <a:spcAft>
                <a:spcPts val="1800"/>
              </a:spcAft>
              <a:buClr>
                <a:schemeClr val="tx1"/>
              </a:buClr>
            </a:pPr>
            <a:endParaRPr lang="en-GB" sz="2101" dirty="0">
              <a:latin typeface="Franklin Gothic Book" panose="020B0503020102020204" pitchFamily="34" charset="0"/>
              <a:cs typeface="Arial" panose="020B0604020202020204" pitchFamily="34" charset="0"/>
            </a:endParaRPr>
          </a:p>
        </p:txBody>
      </p:sp>
      <p:sp>
        <p:nvSpPr>
          <p:cNvPr id="5" name="Rektangel 4"/>
          <p:cNvSpPr/>
          <p:nvPr/>
        </p:nvSpPr>
        <p:spPr>
          <a:xfrm>
            <a:off x="13277583" y="-4732"/>
            <a:ext cx="6826517" cy="18828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rgbClr val="3F1A2B"/>
                </a:solidFill>
                <a:latin typeface="Franklin Gothic Book" panose="020B0503020102020204" pitchFamily="34" charset="0"/>
              </a:rPr>
              <a:t>Ansvarlig</a:t>
            </a:r>
            <a:r>
              <a:rPr lang="da-DK" sz="2800" dirty="0">
                <a:solidFill>
                  <a:srgbClr val="3F1A2B"/>
                </a:solidFill>
                <a:latin typeface="Franklin Gothic Book" panose="020B0503020102020204" pitchFamily="34" charset="0"/>
              </a:rPr>
              <a:t>: Facilitator</a:t>
            </a:r>
          </a:p>
        </p:txBody>
      </p:sp>
      <p:pic>
        <p:nvPicPr>
          <p:cNvPr id="6" name="Billede 5" descr="#Decorative"/>
          <p:cNvPicPr>
            <a:picLocks noChangeAspect="1"/>
          </p:cNvPicPr>
          <p:nvPr/>
        </p:nvPicPr>
        <p:blipFill>
          <a:blip r:embed="rId8"/>
          <a:stretch>
            <a:fillRect/>
          </a:stretch>
        </p:blipFill>
        <p:spPr>
          <a:xfrm>
            <a:off x="12303764" y="3567330"/>
            <a:ext cx="7392334" cy="4162130"/>
          </a:xfrm>
          <a:prstGeom prst="rect">
            <a:avLst/>
          </a:prstGeom>
          <a:ln>
            <a:solidFill>
              <a:srgbClr val="000000"/>
            </a:solidFill>
          </a:ln>
        </p:spPr>
      </p:pic>
      <p:sp>
        <p:nvSpPr>
          <p:cNvPr id="3" name="Rektangel 2"/>
          <p:cNvSpPr/>
          <p:nvPr/>
        </p:nvSpPr>
        <p:spPr>
          <a:xfrm>
            <a:off x="15999931" y="9426550"/>
            <a:ext cx="4104168" cy="188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rgbClr val="3F1A2B"/>
                </a:solidFill>
                <a:latin typeface="Franklin Gothic Book" panose="020B0503020102020204" pitchFamily="34" charset="0"/>
              </a:rPr>
              <a:t>2 min</a:t>
            </a:r>
          </a:p>
        </p:txBody>
      </p:sp>
    </p:spTree>
    <p:extLst>
      <p:ext uri="{BB962C8B-B14F-4D97-AF65-F5344CB8AC3E}">
        <p14:creationId xmlns:p14="http://schemas.microsoft.com/office/powerpoint/2010/main" val="3929722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070EE1C7-C252-0081-FC37-421B8F818E1C}"/>
              </a:ext>
            </a:extLst>
          </p:cNvPr>
          <p:cNvSpPr>
            <a:spLocks noGrp="1"/>
          </p:cNvSpPr>
          <p:nvPr>
            <p:ph idx="1"/>
          </p:nvPr>
        </p:nvSpPr>
        <p:spPr>
          <a:xfrm>
            <a:off x="889448" y="1959100"/>
            <a:ext cx="18325204" cy="6975583"/>
          </a:xfrm>
        </p:spPr>
        <p:txBody>
          <a:bodyPr/>
          <a:lstStyle/>
          <a:p>
            <a:pPr defTabSz="914272">
              <a:spcAft>
                <a:spcPts val="0"/>
              </a:spcAft>
              <a:defRPr/>
            </a:pPr>
            <a:r>
              <a:rPr lang="da-DK" sz="2800" dirty="0">
                <a:solidFill>
                  <a:srgbClr val="3F1A2B"/>
                </a:solidFill>
              </a:rPr>
              <a:t>Om lidt skal I selv på banen og arbejde med principperne.</a:t>
            </a:r>
          </a:p>
          <a:p>
            <a:pPr defTabSz="914272">
              <a:spcAft>
                <a:spcPts val="0"/>
              </a:spcAft>
              <a:defRPr/>
            </a:pPr>
            <a:endParaRPr lang="da-DK" sz="2800" dirty="0">
              <a:solidFill>
                <a:srgbClr val="3F1A2B"/>
              </a:solidFill>
            </a:endParaRPr>
          </a:p>
          <a:p>
            <a:pPr defTabSz="914272">
              <a:spcAft>
                <a:spcPts val="0"/>
              </a:spcAft>
              <a:defRPr/>
            </a:pPr>
            <a:r>
              <a:rPr lang="da-DK" sz="2800" dirty="0">
                <a:solidFill>
                  <a:srgbClr val="3F1A2B"/>
                </a:solidFill>
              </a:rPr>
              <a:t>Vi starter med en øvelse, hvor I skal </a:t>
            </a:r>
            <a:r>
              <a:rPr lang="da-DK" sz="2800" b="1" dirty="0">
                <a:solidFill>
                  <a:srgbClr val="3F1A2B"/>
                </a:solidFill>
              </a:rPr>
              <a:t>vurdere, hvor I er med hvert princip </a:t>
            </a:r>
            <a:r>
              <a:rPr lang="da-DK" sz="2800" dirty="0">
                <a:solidFill>
                  <a:srgbClr val="3F1A2B"/>
                </a:solidFill>
              </a:rPr>
              <a:t>– først alene og derefter i grupper. </a:t>
            </a:r>
          </a:p>
          <a:p>
            <a:pPr defTabSz="914272">
              <a:spcAft>
                <a:spcPts val="0"/>
              </a:spcAft>
              <a:defRPr/>
            </a:pPr>
            <a:endParaRPr lang="da-DK" sz="2800" dirty="0">
              <a:solidFill>
                <a:srgbClr val="3F1A2B"/>
              </a:solidFill>
            </a:endParaRPr>
          </a:p>
          <a:p>
            <a:pPr defTabSz="914272">
              <a:spcAft>
                <a:spcPts val="0"/>
              </a:spcAft>
              <a:defRPr/>
            </a:pPr>
            <a:r>
              <a:rPr lang="da-DK" sz="2800" dirty="0">
                <a:solidFill>
                  <a:srgbClr val="3F1A2B"/>
                </a:solidFill>
              </a:rPr>
              <a:t>Dernæst skal vi dykke ned i, hvor skoen trykker. </a:t>
            </a:r>
            <a:r>
              <a:rPr lang="da-DK" sz="2800" b="1" dirty="0">
                <a:solidFill>
                  <a:srgbClr val="3F1A2B"/>
                </a:solidFill>
              </a:rPr>
              <a:t>Hvor er vi udfordrede? </a:t>
            </a:r>
          </a:p>
          <a:p>
            <a:pPr defTabSz="914272">
              <a:spcAft>
                <a:spcPts val="0"/>
              </a:spcAft>
              <a:defRPr/>
            </a:pPr>
            <a:endParaRPr lang="da-DK" sz="2800" dirty="0">
              <a:solidFill>
                <a:srgbClr val="3F1A2B"/>
              </a:solidFill>
            </a:endParaRPr>
          </a:p>
          <a:p>
            <a:pPr defTabSz="914272">
              <a:spcAft>
                <a:spcPts val="0"/>
              </a:spcAft>
              <a:defRPr/>
            </a:pPr>
            <a:r>
              <a:rPr lang="da-DK" sz="2800" dirty="0">
                <a:solidFill>
                  <a:srgbClr val="3F1A2B"/>
                </a:solidFill>
              </a:rPr>
              <a:t>Herefter holder vi en kort pause.</a:t>
            </a:r>
          </a:p>
          <a:p>
            <a:pPr defTabSz="914272">
              <a:spcAft>
                <a:spcPts val="0"/>
              </a:spcAft>
              <a:defRPr/>
            </a:pPr>
            <a:endParaRPr lang="da-DK" sz="2800" dirty="0">
              <a:solidFill>
                <a:srgbClr val="3F1A2B"/>
              </a:solidFill>
            </a:endParaRPr>
          </a:p>
          <a:p>
            <a:pPr defTabSz="914272">
              <a:spcAft>
                <a:spcPts val="0"/>
              </a:spcAft>
              <a:defRPr/>
            </a:pPr>
            <a:r>
              <a:rPr lang="da-DK" sz="2800" dirty="0">
                <a:solidFill>
                  <a:srgbClr val="3F1A2B"/>
                </a:solidFill>
              </a:rPr>
              <a:t>Efter pausen går vi i gang med at </a:t>
            </a:r>
            <a:r>
              <a:rPr lang="da-DK" sz="2800" b="1" dirty="0">
                <a:solidFill>
                  <a:srgbClr val="3F1A2B"/>
                </a:solidFill>
              </a:rPr>
              <a:t>idéudvikle</a:t>
            </a:r>
            <a:r>
              <a:rPr lang="da-DK" sz="2800" dirty="0">
                <a:solidFill>
                  <a:srgbClr val="3F1A2B"/>
                </a:solidFill>
              </a:rPr>
              <a:t>. Vi skal blandt andet identificere, hvad vi gør godt og derfor skal gøre mere af, og hvad vi eventuelt bør stoppe med at gøre.</a:t>
            </a:r>
          </a:p>
          <a:p>
            <a:pPr marL="0" indent="0" defTabSz="914272">
              <a:spcAft>
                <a:spcPts val="0"/>
              </a:spcAft>
              <a:buNone/>
              <a:defRPr/>
            </a:pPr>
            <a:endParaRPr lang="da-DK" sz="2800" dirty="0">
              <a:solidFill>
                <a:srgbClr val="3F1A2B"/>
              </a:solidFill>
            </a:endParaRPr>
          </a:p>
          <a:p>
            <a:pPr defTabSz="914272">
              <a:spcAft>
                <a:spcPts val="0"/>
              </a:spcAft>
              <a:defRPr/>
            </a:pPr>
            <a:r>
              <a:rPr lang="da-DK" sz="2800" dirty="0">
                <a:solidFill>
                  <a:srgbClr val="3F1A2B"/>
                </a:solidFill>
              </a:rPr>
              <a:t>Til sidst er der en </a:t>
            </a:r>
            <a:r>
              <a:rPr lang="da-DK" sz="2800" b="1" dirty="0">
                <a:solidFill>
                  <a:srgbClr val="3F1A2B"/>
                </a:solidFill>
              </a:rPr>
              <a:t>fælles opsamling</a:t>
            </a:r>
            <a:r>
              <a:rPr lang="da-DK" sz="2800" dirty="0">
                <a:solidFill>
                  <a:srgbClr val="3F1A2B"/>
                </a:solidFill>
              </a:rPr>
              <a:t>, og så siger vi tak for i dag. </a:t>
            </a:r>
          </a:p>
          <a:p>
            <a:pPr marL="0" lvl="0" indent="0" defTabSz="914272">
              <a:spcAft>
                <a:spcPts val="0"/>
              </a:spcAft>
              <a:buNone/>
            </a:pPr>
            <a:r>
              <a:rPr lang="da-DK" sz="1600" dirty="0">
                <a:solidFill>
                  <a:prstClr val="black"/>
                </a:solidFill>
                <a:latin typeface="Calibri" panose="020F0502020204030204"/>
              </a:rPr>
              <a:t> </a:t>
            </a:r>
            <a:endParaRPr lang="en-DK" sz="1600" dirty="0">
              <a:solidFill>
                <a:prstClr val="black"/>
              </a:solidFill>
              <a:latin typeface="Calibri" panose="020F0502020204030204"/>
            </a:endParaRPr>
          </a:p>
          <a:p>
            <a:pPr marL="0" lvl="0" indent="0" defTabSz="914272">
              <a:spcAft>
                <a:spcPts val="0"/>
              </a:spcAft>
              <a:buNone/>
            </a:pPr>
            <a:endParaRPr lang="en-DK" sz="1600" dirty="0">
              <a:solidFill>
                <a:prstClr val="black"/>
              </a:solidFill>
              <a:latin typeface="Calibri" panose="020F0502020204030204"/>
            </a:endParaRPr>
          </a:p>
          <a:p>
            <a:endParaRPr lang="da-DK" dirty="0"/>
          </a:p>
        </p:txBody>
      </p:sp>
      <p:sp>
        <p:nvSpPr>
          <p:cNvPr id="3" name="Titel 2">
            <a:extLst>
              <a:ext uri="{FF2B5EF4-FFF2-40B4-BE49-F238E27FC236}">
                <a16:creationId xmlns:a16="http://schemas.microsoft.com/office/drawing/2014/main" id="{96487CE9-F5B3-9050-59AB-59FC253B48B4}"/>
              </a:ext>
            </a:extLst>
          </p:cNvPr>
          <p:cNvSpPr>
            <a:spLocks noGrp="1"/>
          </p:cNvSpPr>
          <p:nvPr>
            <p:ph type="title"/>
          </p:nvPr>
        </p:nvSpPr>
        <p:spPr>
          <a:xfrm>
            <a:off x="889448" y="593667"/>
            <a:ext cx="18325204" cy="1365433"/>
          </a:xfrm>
        </p:spPr>
        <p:txBody>
          <a:bodyPr/>
          <a:lstStyle/>
          <a:p>
            <a:r>
              <a:rPr lang="da-DK" b="1" dirty="0">
                <a:solidFill>
                  <a:srgbClr val="3F1A2B"/>
                </a:solidFill>
              </a:rPr>
              <a:t>Dine talenoter til slide 5: Agenda</a:t>
            </a:r>
          </a:p>
        </p:txBody>
      </p:sp>
    </p:spTree>
    <p:extLst>
      <p:ext uri="{BB962C8B-B14F-4D97-AF65-F5344CB8AC3E}">
        <p14:creationId xmlns:p14="http://schemas.microsoft.com/office/powerpoint/2010/main" val="3576452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20">
            <a:extLst>
              <a:ext uri="{C183D7F6-B498-43B3-948B-1728B52AA6E4}">
                <adec:decorative xmlns:adec="http://schemas.microsoft.com/office/drawing/2017/decorative" val="1"/>
              </a:ext>
            </a:extLst>
          </p:cNvPr>
          <p:cNvGrpSpPr>
            <a:grpSpLocks noGrp="1" noUngrp="1" noRot="1" noMove="1" noResize="1"/>
          </p:cNvGrpSpPr>
          <p:nvPr/>
        </p:nvGrpSpPr>
        <p:grpSpPr>
          <a:xfrm>
            <a:off x="1" y="1"/>
            <a:ext cx="638174" cy="11307444"/>
            <a:chOff x="0" y="0"/>
            <a:chExt cx="638175" cy="11307445"/>
          </a:xfrm>
        </p:grpSpPr>
        <p:sp>
          <p:nvSpPr>
            <p:cNvPr id="21" name="object 21"/>
            <p:cNvSpPr>
              <a:spLocks noGrp="1" noRot="1" noMove="1" noResize="1" noEditPoints="1" noAdjustHandles="1" noChangeArrowheads="1" noChangeShapeType="1"/>
            </p:cNvSpPr>
            <p:nvPr/>
          </p:nvSpPr>
          <p:spPr>
            <a:xfrm>
              <a:off x="0" y="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EDD0A4"/>
            </a:solidFill>
          </p:spPr>
          <p:txBody>
            <a:bodyPr wrap="square" lIns="0" tIns="0" rIns="0" bIns="0" rtlCol="0"/>
            <a:lstStyle/>
            <a:p>
              <a:endParaRPr>
                <a:latin typeface="Franklin Gothic Book" panose="020B0503020102020204" pitchFamily="34" charset="0"/>
              </a:endParaRPr>
            </a:p>
          </p:txBody>
        </p:sp>
        <p:sp>
          <p:nvSpPr>
            <p:cNvPr id="22" name="object 22"/>
            <p:cNvSpPr>
              <a:spLocks noGrp="1" noRot="1" noMove="1" noResize="1" noEditPoints="1" noAdjustHandles="1" noChangeArrowheads="1" noChangeShapeType="1"/>
            </p:cNvSpPr>
            <p:nvPr/>
          </p:nvSpPr>
          <p:spPr>
            <a:xfrm>
              <a:off x="0" y="1255196"/>
              <a:ext cx="638175" cy="628015"/>
            </a:xfrm>
            <a:custGeom>
              <a:avLst/>
              <a:gdLst/>
              <a:ahLst/>
              <a:cxnLst/>
              <a:rect l="l" t="t" r="r" b="b"/>
              <a:pathLst>
                <a:path w="638175" h="628014">
                  <a:moveTo>
                    <a:pt x="0" y="627603"/>
                  </a:moveTo>
                  <a:lnTo>
                    <a:pt x="637635" y="627603"/>
                  </a:lnTo>
                  <a:lnTo>
                    <a:pt x="637635" y="0"/>
                  </a:lnTo>
                  <a:lnTo>
                    <a:pt x="0" y="0"/>
                  </a:lnTo>
                  <a:lnTo>
                    <a:pt x="0" y="627603"/>
                  </a:lnTo>
                  <a:close/>
                </a:path>
              </a:pathLst>
            </a:custGeom>
            <a:solidFill>
              <a:srgbClr val="45B16E"/>
            </a:solidFill>
          </p:spPr>
          <p:txBody>
            <a:bodyPr wrap="square" lIns="0" tIns="0" rIns="0" bIns="0" rtlCol="0"/>
            <a:lstStyle/>
            <a:p>
              <a:endParaRPr>
                <a:latin typeface="Franklin Gothic Book" panose="020B0503020102020204" pitchFamily="34" charset="0"/>
              </a:endParaRPr>
            </a:p>
          </p:txBody>
        </p:sp>
        <p:sp>
          <p:nvSpPr>
            <p:cNvPr id="23" name="object 23"/>
            <p:cNvSpPr>
              <a:spLocks noGrp="1" noRot="1" noMove="1" noResize="1" noEditPoints="1" noAdjustHandles="1" noChangeArrowheads="1" noChangeShapeType="1"/>
            </p:cNvSpPr>
            <p:nvPr/>
          </p:nvSpPr>
          <p:spPr>
            <a:xfrm>
              <a:off x="0" y="1882806"/>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FF693B"/>
            </a:solidFill>
          </p:spPr>
          <p:txBody>
            <a:bodyPr wrap="square" lIns="0" tIns="0" rIns="0" bIns="0" rtlCol="0"/>
            <a:lstStyle/>
            <a:p>
              <a:endParaRPr>
                <a:latin typeface="Franklin Gothic Book" panose="020B0503020102020204" pitchFamily="34" charset="0"/>
              </a:endParaRPr>
            </a:p>
          </p:txBody>
        </p:sp>
        <p:sp>
          <p:nvSpPr>
            <p:cNvPr id="24" name="object 24"/>
            <p:cNvSpPr>
              <a:spLocks noGrp="1" noRot="1" noMove="1" noResize="1" noEditPoints="1" noAdjustHandles="1" noChangeArrowheads="1" noChangeShapeType="1"/>
            </p:cNvSpPr>
            <p:nvPr/>
          </p:nvSpPr>
          <p:spPr>
            <a:xfrm>
              <a:off x="0" y="3137998"/>
              <a:ext cx="638175" cy="628015"/>
            </a:xfrm>
            <a:custGeom>
              <a:avLst/>
              <a:gdLst/>
              <a:ahLst/>
              <a:cxnLst/>
              <a:rect l="l" t="t" r="r" b="b"/>
              <a:pathLst>
                <a:path w="638175" h="628014">
                  <a:moveTo>
                    <a:pt x="0" y="627593"/>
                  </a:moveTo>
                  <a:lnTo>
                    <a:pt x="637635" y="627593"/>
                  </a:lnTo>
                  <a:lnTo>
                    <a:pt x="637635" y="0"/>
                  </a:lnTo>
                  <a:lnTo>
                    <a:pt x="0" y="0"/>
                  </a:lnTo>
                  <a:lnTo>
                    <a:pt x="0" y="627593"/>
                  </a:lnTo>
                  <a:close/>
                </a:path>
              </a:pathLst>
            </a:custGeom>
            <a:solidFill>
              <a:srgbClr val="E3A3DD"/>
            </a:solidFill>
          </p:spPr>
          <p:txBody>
            <a:bodyPr wrap="square" lIns="0" tIns="0" rIns="0" bIns="0" rtlCol="0"/>
            <a:lstStyle/>
            <a:p>
              <a:endParaRPr>
                <a:latin typeface="Franklin Gothic Book" panose="020B0503020102020204" pitchFamily="34" charset="0"/>
              </a:endParaRPr>
            </a:p>
          </p:txBody>
        </p:sp>
        <p:sp>
          <p:nvSpPr>
            <p:cNvPr id="25" name="object 25"/>
            <p:cNvSpPr>
              <a:spLocks noGrp="1" noRot="1" noMove="1" noResize="1" noEditPoints="1" noAdjustHandles="1" noChangeArrowheads="1" noChangeShapeType="1"/>
            </p:cNvSpPr>
            <p:nvPr/>
          </p:nvSpPr>
          <p:spPr>
            <a:xfrm>
              <a:off x="0" y="37655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97C0E7"/>
            </a:solidFill>
          </p:spPr>
          <p:txBody>
            <a:bodyPr wrap="square" lIns="0" tIns="0" rIns="0" bIns="0" rtlCol="0"/>
            <a:lstStyle/>
            <a:p>
              <a:endParaRPr>
                <a:latin typeface="Franklin Gothic Book" panose="020B0503020102020204" pitchFamily="34" charset="0"/>
              </a:endParaRPr>
            </a:p>
          </p:txBody>
        </p:sp>
        <p:sp>
          <p:nvSpPr>
            <p:cNvPr id="26" name="object 26"/>
            <p:cNvSpPr>
              <a:spLocks noGrp="1" noRot="1" noMove="1" noResize="1" noEditPoints="1" noAdjustHandles="1" noChangeArrowheads="1" noChangeShapeType="1"/>
            </p:cNvSpPr>
            <p:nvPr/>
          </p:nvSpPr>
          <p:spPr>
            <a:xfrm>
              <a:off x="0" y="5020794"/>
              <a:ext cx="638175" cy="628015"/>
            </a:xfrm>
            <a:custGeom>
              <a:avLst/>
              <a:gdLst/>
              <a:ahLst/>
              <a:cxnLst/>
              <a:rect l="l" t="t" r="r" b="b"/>
              <a:pathLst>
                <a:path w="638175" h="628014">
                  <a:moveTo>
                    <a:pt x="0" y="627598"/>
                  </a:moveTo>
                  <a:lnTo>
                    <a:pt x="637635" y="627598"/>
                  </a:lnTo>
                  <a:lnTo>
                    <a:pt x="637635" y="0"/>
                  </a:lnTo>
                  <a:lnTo>
                    <a:pt x="0" y="0"/>
                  </a:lnTo>
                  <a:lnTo>
                    <a:pt x="0" y="627598"/>
                  </a:lnTo>
                  <a:close/>
                </a:path>
              </a:pathLst>
            </a:custGeom>
            <a:solidFill>
              <a:srgbClr val="FF693B"/>
            </a:solidFill>
          </p:spPr>
          <p:txBody>
            <a:bodyPr wrap="square" lIns="0" tIns="0" rIns="0" bIns="0" rtlCol="0"/>
            <a:lstStyle/>
            <a:p>
              <a:endParaRPr>
                <a:latin typeface="Franklin Gothic Book" panose="020B0503020102020204" pitchFamily="34" charset="0"/>
              </a:endParaRPr>
            </a:p>
          </p:txBody>
        </p:sp>
        <p:sp>
          <p:nvSpPr>
            <p:cNvPr id="27" name="object 27"/>
            <p:cNvSpPr>
              <a:spLocks noGrp="1" noRot="1" noMove="1" noResize="1" noEditPoints="1" noAdjustHandles="1" noChangeArrowheads="1" noChangeShapeType="1"/>
            </p:cNvSpPr>
            <p:nvPr/>
          </p:nvSpPr>
          <p:spPr>
            <a:xfrm>
              <a:off x="0" y="56483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FCC22E"/>
            </a:solidFill>
          </p:spPr>
          <p:txBody>
            <a:bodyPr wrap="square" lIns="0" tIns="0" rIns="0" bIns="0" rtlCol="0"/>
            <a:lstStyle/>
            <a:p>
              <a:endParaRPr>
                <a:latin typeface="Franklin Gothic Book" panose="020B0503020102020204" pitchFamily="34" charset="0"/>
              </a:endParaRPr>
            </a:p>
          </p:txBody>
        </p:sp>
        <p:sp>
          <p:nvSpPr>
            <p:cNvPr id="28" name="object 28"/>
            <p:cNvSpPr>
              <a:spLocks noGrp="1" noRot="1" noMove="1" noResize="1" noEditPoints="1" noAdjustHandles="1" noChangeArrowheads="1" noChangeShapeType="1"/>
            </p:cNvSpPr>
            <p:nvPr/>
          </p:nvSpPr>
          <p:spPr>
            <a:xfrm>
              <a:off x="0" y="6903590"/>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EDD0A4"/>
            </a:solidFill>
          </p:spPr>
          <p:txBody>
            <a:bodyPr wrap="square" lIns="0" tIns="0" rIns="0" bIns="0" rtlCol="0"/>
            <a:lstStyle/>
            <a:p>
              <a:endParaRPr>
                <a:latin typeface="Franklin Gothic Book" panose="020B0503020102020204" pitchFamily="34" charset="0"/>
              </a:endParaRPr>
            </a:p>
          </p:txBody>
        </p:sp>
        <p:sp>
          <p:nvSpPr>
            <p:cNvPr id="29" name="object 29"/>
            <p:cNvSpPr>
              <a:spLocks noGrp="1" noRot="1" noMove="1" noResize="1" noEditPoints="1" noAdjustHandles="1" noChangeArrowheads="1" noChangeShapeType="1"/>
            </p:cNvSpPr>
            <p:nvPr/>
          </p:nvSpPr>
          <p:spPr>
            <a:xfrm>
              <a:off x="0" y="7531195"/>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E3A3DD"/>
            </a:solidFill>
          </p:spPr>
          <p:txBody>
            <a:bodyPr wrap="square" lIns="0" tIns="0" rIns="0" bIns="0" rtlCol="0"/>
            <a:lstStyle/>
            <a:p>
              <a:endParaRPr>
                <a:latin typeface="Franklin Gothic Book" panose="020B0503020102020204" pitchFamily="34" charset="0"/>
              </a:endParaRPr>
            </a:p>
          </p:txBody>
        </p:sp>
        <p:sp>
          <p:nvSpPr>
            <p:cNvPr id="30" name="object 30"/>
            <p:cNvSpPr>
              <a:spLocks noGrp="1" noRot="1" noMove="1" noResize="1" noEditPoints="1" noAdjustHandles="1" noChangeArrowheads="1" noChangeShapeType="1"/>
            </p:cNvSpPr>
            <p:nvPr/>
          </p:nvSpPr>
          <p:spPr>
            <a:xfrm>
              <a:off x="0" y="8786386"/>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97C0E7"/>
            </a:solidFill>
          </p:spPr>
          <p:txBody>
            <a:bodyPr wrap="square" lIns="0" tIns="0" rIns="0" bIns="0" rtlCol="0"/>
            <a:lstStyle/>
            <a:p>
              <a:endParaRPr>
                <a:latin typeface="Franklin Gothic Book" panose="020B0503020102020204" pitchFamily="34" charset="0"/>
              </a:endParaRPr>
            </a:p>
          </p:txBody>
        </p:sp>
        <p:sp>
          <p:nvSpPr>
            <p:cNvPr id="31" name="object 31"/>
            <p:cNvSpPr>
              <a:spLocks noGrp="1" noRot="1" noMove="1" noResize="1" noEditPoints="1" noAdjustHandles="1" noChangeArrowheads="1" noChangeShapeType="1"/>
            </p:cNvSpPr>
            <p:nvPr/>
          </p:nvSpPr>
          <p:spPr>
            <a:xfrm>
              <a:off x="0" y="941399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45B16E"/>
            </a:solidFill>
          </p:spPr>
          <p:txBody>
            <a:bodyPr wrap="square" lIns="0" tIns="0" rIns="0" bIns="0" rtlCol="0"/>
            <a:lstStyle/>
            <a:p>
              <a:endParaRPr>
                <a:latin typeface="Franklin Gothic Book" panose="020B0503020102020204" pitchFamily="34" charset="0"/>
              </a:endParaRPr>
            </a:p>
          </p:txBody>
        </p:sp>
        <p:sp>
          <p:nvSpPr>
            <p:cNvPr id="32" name="object 32"/>
            <p:cNvSpPr>
              <a:spLocks noGrp="1" noRot="1" noMove="1" noResize="1" noEditPoints="1" noAdjustHandles="1" noChangeArrowheads="1" noChangeShapeType="1"/>
            </p:cNvSpPr>
            <p:nvPr/>
          </p:nvSpPr>
          <p:spPr>
            <a:xfrm>
              <a:off x="0" y="10669182"/>
              <a:ext cx="638175" cy="638175"/>
            </a:xfrm>
            <a:custGeom>
              <a:avLst/>
              <a:gdLst/>
              <a:ahLst/>
              <a:cxnLst/>
              <a:rect l="l" t="t" r="r" b="b"/>
              <a:pathLst>
                <a:path w="638175" h="638175">
                  <a:moveTo>
                    <a:pt x="637635" y="0"/>
                  </a:moveTo>
                  <a:lnTo>
                    <a:pt x="0" y="0"/>
                  </a:lnTo>
                  <a:lnTo>
                    <a:pt x="0" y="637635"/>
                  </a:lnTo>
                  <a:lnTo>
                    <a:pt x="637635" y="637635"/>
                  </a:lnTo>
                  <a:lnTo>
                    <a:pt x="637635" y="0"/>
                  </a:lnTo>
                  <a:close/>
                </a:path>
              </a:pathLst>
            </a:custGeom>
            <a:solidFill>
              <a:srgbClr val="FCC22E"/>
            </a:solidFill>
          </p:spPr>
          <p:txBody>
            <a:bodyPr wrap="square" lIns="0" tIns="0" rIns="0" bIns="0" rtlCol="0"/>
            <a:lstStyle/>
            <a:p>
              <a:endParaRPr>
                <a:latin typeface="Franklin Gothic Book" panose="020B0503020102020204" pitchFamily="34" charset="0"/>
              </a:endParaRPr>
            </a:p>
          </p:txBody>
        </p:sp>
      </p:grpSp>
      <p:grpSp>
        <p:nvGrpSpPr>
          <p:cNvPr id="18" name="Group 17">
            <a:extLst>
              <a:ext uri="{FF2B5EF4-FFF2-40B4-BE49-F238E27FC236}">
                <a16:creationId xmlns:a16="http://schemas.microsoft.com/office/drawing/2014/main" id="{8C5ED387-456E-C89A-FE9D-9EF597A5855A}"/>
              </a:ext>
              <a:ext uri="{C183D7F6-B498-43B3-948B-1728B52AA6E4}">
                <adec:decorative xmlns:adec="http://schemas.microsoft.com/office/drawing/2017/decorative" val="1"/>
              </a:ext>
            </a:extLst>
          </p:cNvPr>
          <p:cNvGrpSpPr>
            <a:grpSpLocks noGrp="1" noUngrp="1" noRot="1" noMove="1" noResize="1"/>
          </p:cNvGrpSpPr>
          <p:nvPr/>
        </p:nvGrpSpPr>
        <p:grpSpPr>
          <a:xfrm>
            <a:off x="1136649" y="10310400"/>
            <a:ext cx="4214835" cy="533402"/>
            <a:chOff x="1136650" y="10310400"/>
            <a:chExt cx="4214834" cy="533401"/>
          </a:xfrm>
        </p:grpSpPr>
        <p:sp>
          <p:nvSpPr>
            <p:cNvPr id="19" name="object 12">
              <a:extLst>
                <a:ext uri="{FF2B5EF4-FFF2-40B4-BE49-F238E27FC236}">
                  <a16:creationId xmlns:a16="http://schemas.microsoft.com/office/drawing/2014/main" id="{61A9969D-81F6-38E2-C7D1-046C6CF11E1F}"/>
                </a:ext>
              </a:extLst>
            </p:cNvPr>
            <p:cNvSpPr>
              <a:spLocks noGrp="1" noRot="1" noMove="1" noResize="1" noEditPoints="1" noAdjustHandles="1" noChangeArrowheads="1" noChangeShapeType="1"/>
            </p:cNvSpPr>
            <p:nvPr/>
          </p:nvSpPr>
          <p:spPr>
            <a:xfrm>
              <a:off x="1136650" y="10457180"/>
              <a:ext cx="575945" cy="300990"/>
            </a:xfrm>
            <a:custGeom>
              <a:avLst/>
              <a:gdLst/>
              <a:ahLst/>
              <a:cxnLst/>
              <a:rect l="l" t="t" r="r" b="b"/>
              <a:pathLst>
                <a:path w="575944" h="300990">
                  <a:moveTo>
                    <a:pt x="91706" y="0"/>
                  </a:moveTo>
                  <a:lnTo>
                    <a:pt x="0" y="0"/>
                  </a:lnTo>
                  <a:lnTo>
                    <a:pt x="0" y="300469"/>
                  </a:lnTo>
                  <a:lnTo>
                    <a:pt x="91706" y="300469"/>
                  </a:lnTo>
                  <a:lnTo>
                    <a:pt x="91706" y="0"/>
                  </a:lnTo>
                  <a:close/>
                </a:path>
                <a:path w="575944" h="300990">
                  <a:moveTo>
                    <a:pt x="324586" y="300469"/>
                  </a:moveTo>
                  <a:lnTo>
                    <a:pt x="199237" y="150228"/>
                  </a:lnTo>
                  <a:lnTo>
                    <a:pt x="306019" y="0"/>
                  </a:lnTo>
                  <a:lnTo>
                    <a:pt x="208838" y="0"/>
                  </a:lnTo>
                  <a:lnTo>
                    <a:pt x="100380" y="150228"/>
                  </a:lnTo>
                  <a:lnTo>
                    <a:pt x="221107" y="300469"/>
                  </a:lnTo>
                  <a:lnTo>
                    <a:pt x="324586" y="300469"/>
                  </a:lnTo>
                  <a:close/>
                </a:path>
                <a:path w="575944" h="300990">
                  <a:moveTo>
                    <a:pt x="575906" y="242722"/>
                  </a:moveTo>
                  <a:lnTo>
                    <a:pt x="424929" y="242722"/>
                  </a:lnTo>
                  <a:lnTo>
                    <a:pt x="424929" y="0"/>
                  </a:lnTo>
                  <a:lnTo>
                    <a:pt x="333260" y="0"/>
                  </a:lnTo>
                  <a:lnTo>
                    <a:pt x="333260" y="300469"/>
                  </a:lnTo>
                  <a:lnTo>
                    <a:pt x="529513" y="300469"/>
                  </a:lnTo>
                  <a:lnTo>
                    <a:pt x="575906" y="242722"/>
                  </a:lnTo>
                  <a:close/>
                </a:path>
              </a:pathLst>
            </a:custGeom>
            <a:solidFill>
              <a:schemeClr val="tx1"/>
            </a:solidFill>
          </p:spPr>
          <p:txBody>
            <a:bodyPr wrap="square" lIns="0" tIns="0" rIns="0" bIns="0" rtlCol="0"/>
            <a:lstStyle/>
            <a:p>
              <a:endParaRPr>
                <a:latin typeface="Franklin Gothic Book" panose="020B0503020102020204" pitchFamily="34" charset="0"/>
              </a:endParaRPr>
            </a:p>
          </p:txBody>
        </p:sp>
        <p:pic>
          <p:nvPicPr>
            <p:cNvPr id="33" name="Graphic 32">
              <a:extLst>
                <a:ext uri="{FF2B5EF4-FFF2-40B4-BE49-F238E27FC236}">
                  <a16:creationId xmlns:a16="http://schemas.microsoft.com/office/drawing/2014/main" id="{BE605067-0C23-B7DA-8D78-4D45AD41853B}"/>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55" t="20437" r="-55" b="21230"/>
            <a:stretch/>
          </p:blipFill>
          <p:spPr>
            <a:xfrm>
              <a:off x="3575050" y="10310400"/>
              <a:ext cx="1776434" cy="533401"/>
            </a:xfrm>
            <a:prstGeom prst="rect">
              <a:avLst/>
            </a:prstGeom>
          </p:spPr>
        </p:pic>
        <p:pic>
          <p:nvPicPr>
            <p:cNvPr id="34" name="Graphic 33">
              <a:extLst>
                <a:ext uri="{FF2B5EF4-FFF2-40B4-BE49-F238E27FC236}">
                  <a16:creationId xmlns:a16="http://schemas.microsoft.com/office/drawing/2014/main" id="{0A65CF3F-DBBB-2925-28FF-DAD9EB1A7419}"/>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33537" y="10383359"/>
              <a:ext cx="1419074" cy="448631"/>
            </a:xfrm>
            <a:prstGeom prst="rect">
              <a:avLst/>
            </a:prstGeom>
          </p:spPr>
        </p:pic>
      </p:grpSp>
      <p:pic>
        <p:nvPicPr>
          <p:cNvPr id="37" name="Ur">
            <a:extLst>
              <a:ext uri="{FF2B5EF4-FFF2-40B4-BE49-F238E27FC236}">
                <a16:creationId xmlns:a16="http://schemas.microsoft.com/office/drawing/2014/main" id="{2E76D2E5-0582-6774-0689-9E587A431F6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4208495" y="9561462"/>
            <a:ext cx="1791436" cy="1791436"/>
          </a:xfrm>
          <a:prstGeom prst="rect">
            <a:avLst/>
          </a:prstGeom>
        </p:spPr>
      </p:pic>
      <p:pic>
        <p:nvPicPr>
          <p:cNvPr id="8" name="Gruppe">
            <a:extLst>
              <a:ext uri="{FF2B5EF4-FFF2-40B4-BE49-F238E27FC236}">
                <a16:creationId xmlns:a16="http://schemas.microsoft.com/office/drawing/2014/main" id="{37ECA48E-C0D0-0B85-FDD2-0D91680D5627}"/>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12954017" y="9887495"/>
            <a:ext cx="1139370" cy="1139370"/>
          </a:xfrm>
          <a:prstGeom prst="rect">
            <a:avLst/>
          </a:prstGeom>
          <a:ln>
            <a:solidFill>
              <a:schemeClr val="tx1"/>
            </a:solidFill>
          </a:ln>
        </p:spPr>
      </p:pic>
      <p:pic>
        <p:nvPicPr>
          <p:cNvPr id="9" name="Bruger">
            <a:extLst>
              <a:ext uri="{FF2B5EF4-FFF2-40B4-BE49-F238E27FC236}">
                <a16:creationId xmlns:a16="http://schemas.microsoft.com/office/drawing/2014/main" id="{1EE0A543-3326-B037-3B9F-E5FADDDB3D6A}"/>
              </a:ex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1383571" y="9887495"/>
            <a:ext cx="1139371" cy="1139371"/>
          </a:xfrm>
          <a:prstGeom prst="rect">
            <a:avLst/>
          </a:prstGeom>
          <a:ln>
            <a:solidFill>
              <a:schemeClr val="tx1"/>
            </a:solidFill>
          </a:ln>
        </p:spPr>
      </p:pic>
      <p:sp>
        <p:nvSpPr>
          <p:cNvPr id="36" name="TextBox 35">
            <a:extLst>
              <a:ext uri="{FF2B5EF4-FFF2-40B4-BE49-F238E27FC236}">
                <a16:creationId xmlns:a16="http://schemas.microsoft.com/office/drawing/2014/main" id="{A2318482-7D44-C264-7F3B-E518F6593F8C}"/>
              </a:ext>
            </a:extLst>
          </p:cNvPr>
          <p:cNvSpPr txBox="1"/>
          <p:nvPr/>
        </p:nvSpPr>
        <p:spPr>
          <a:xfrm>
            <a:off x="1136648" y="1157817"/>
            <a:ext cx="12493087" cy="892552"/>
          </a:xfrm>
          <a:prstGeom prst="rect">
            <a:avLst/>
          </a:prstGeom>
          <a:noFill/>
        </p:spPr>
        <p:txBody>
          <a:bodyPr wrap="square" lIns="0" rtlCol="0" anchor="t">
            <a:spAutoFit/>
          </a:bodyPr>
          <a:lstStyle/>
          <a:p>
            <a:pPr>
              <a:spcBef>
                <a:spcPts val="601"/>
              </a:spcBef>
            </a:pPr>
            <a:r>
              <a:rPr lang="da-DK" sz="5200" b="1" dirty="0">
                <a:solidFill>
                  <a:srgbClr val="3F1A2B"/>
                </a:solidFill>
                <a:latin typeface="Franklin Gothic Book" panose="020B0503020102020204" pitchFamily="34" charset="0"/>
                <a:cs typeface="Arial" panose="020B0604020202020204" pitchFamily="34" charset="0"/>
              </a:rPr>
              <a:t>5. Øvelse 1:Temperaturmåling</a:t>
            </a:r>
            <a:endParaRPr lang="da-DK" sz="5200" b="1" spc="51" dirty="0">
              <a:solidFill>
                <a:srgbClr val="3F1A2B"/>
              </a:solidFill>
              <a:latin typeface="Franklin Gothic Book" panose="020B05030201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798E76C-9AFA-221D-3FB2-BE7983BE0157}"/>
              </a:ext>
            </a:extLst>
          </p:cNvPr>
          <p:cNvSpPr txBox="1"/>
          <p:nvPr/>
        </p:nvSpPr>
        <p:spPr>
          <a:xfrm>
            <a:off x="1812546" y="2626429"/>
            <a:ext cx="9350035" cy="7909986"/>
          </a:xfrm>
          <a:prstGeom prst="rect">
            <a:avLst/>
          </a:prstGeom>
          <a:noFill/>
        </p:spPr>
        <p:txBody>
          <a:bodyPr wrap="square" lIns="0" rtlCol="0">
            <a:spAutoFit/>
          </a:bodyPr>
          <a:lstStyle/>
          <a:p>
            <a:pPr>
              <a:spcAft>
                <a:spcPts val="1800"/>
              </a:spcAft>
              <a:buClr>
                <a:schemeClr val="tx1"/>
              </a:buClr>
            </a:pPr>
            <a:r>
              <a:rPr lang="da-DK" sz="3200" b="1" dirty="0">
                <a:solidFill>
                  <a:srgbClr val="3F1A2B"/>
                </a:solidFill>
                <a:latin typeface="Franklin Gothic Book" panose="020B0503020102020204" pitchFamily="34" charset="0"/>
                <a:cs typeface="Arial" panose="020B0604020202020204" pitchFamily="34" charset="0"/>
              </a:rPr>
              <a:t>Hvad skal du?</a:t>
            </a:r>
          </a:p>
          <a:p>
            <a:pPr>
              <a:spcAft>
                <a:spcPts val="1800"/>
              </a:spcAft>
              <a:buClr>
                <a:schemeClr val="tx1"/>
              </a:buClr>
            </a:pPr>
            <a:endParaRPr lang="da-DK" sz="3200" dirty="0">
              <a:solidFill>
                <a:srgbClr val="3F1A2B"/>
              </a:solidFill>
              <a:latin typeface="Franklin Gothic Book" panose="020B0503020102020204" pitchFamily="34" charset="0"/>
              <a:cs typeface="Arial" panose="020B0604020202020204" pitchFamily="34" charset="0"/>
            </a:endParaRPr>
          </a:p>
          <a:p>
            <a:pPr marL="457200" indent="-457200">
              <a:spcAft>
                <a:spcPts val="1800"/>
              </a:spcAft>
              <a:buClr>
                <a:schemeClr val="tx1"/>
              </a:buClr>
              <a:buFont typeface="Wingdings" panose="05000000000000000000" pitchFamily="2" charset="2"/>
              <a:buChar char="ü"/>
            </a:pPr>
            <a:r>
              <a:rPr lang="da-DK" sz="3200" dirty="0">
                <a:solidFill>
                  <a:srgbClr val="3F1A2B"/>
                </a:solidFill>
                <a:latin typeface="Franklin Gothic Book" panose="020B0503020102020204" pitchFamily="34" charset="0"/>
                <a:cs typeface="Arial" panose="020B0604020202020204" pitchFamily="34" charset="0"/>
              </a:rPr>
              <a:t>PowerPoint: Vise slide 6</a:t>
            </a:r>
          </a:p>
          <a:p>
            <a:pPr marL="457200" indent="-457200">
              <a:spcAft>
                <a:spcPts val="1800"/>
              </a:spcAft>
              <a:buClr>
                <a:schemeClr val="tx1"/>
              </a:buClr>
              <a:buFont typeface="Wingdings" panose="05000000000000000000" pitchFamily="2" charset="2"/>
              <a:buChar char="ü"/>
            </a:pPr>
            <a:r>
              <a:rPr lang="da-DK" sz="3200" dirty="0">
                <a:solidFill>
                  <a:srgbClr val="3F1A2B"/>
                </a:solidFill>
                <a:latin typeface="Franklin Gothic Book" panose="020B0503020102020204" pitchFamily="34" charset="0"/>
                <a:cs typeface="Arial" panose="020B0604020202020204" pitchFamily="34" charset="0"/>
              </a:rPr>
              <a:t>Dele øvelsesark ud til grupperne ved bordene:</a:t>
            </a:r>
          </a:p>
          <a:p>
            <a:pPr marL="457200" indent="-457200">
              <a:spcAft>
                <a:spcPts val="1800"/>
              </a:spcAft>
              <a:buClr>
                <a:schemeClr val="tx1"/>
              </a:buClr>
              <a:buFontTx/>
              <a:buChar char="-"/>
            </a:pPr>
            <a:r>
              <a:rPr lang="da-DK" sz="3200" dirty="0">
                <a:solidFill>
                  <a:srgbClr val="3F1A2B"/>
                </a:solidFill>
                <a:latin typeface="Franklin Gothic Book" panose="020B0503020102020204" pitchFamily="34" charset="0"/>
                <a:cs typeface="Arial" panose="020B0604020202020204" pitchFamily="34" charset="0"/>
              </a:rPr>
              <a:t>Ét ‘øvelsesark 1’ (A4) pr. deltager</a:t>
            </a:r>
          </a:p>
          <a:p>
            <a:pPr marL="457200" indent="-457200">
              <a:spcAft>
                <a:spcPts val="1800"/>
              </a:spcAft>
              <a:buClr>
                <a:schemeClr val="tx1"/>
              </a:buClr>
              <a:buFontTx/>
              <a:buChar char="-"/>
            </a:pPr>
            <a:r>
              <a:rPr lang="da-DK" sz="3200" dirty="0">
                <a:solidFill>
                  <a:srgbClr val="3F1A2B"/>
                </a:solidFill>
                <a:latin typeface="Franklin Gothic Book" panose="020B0503020102020204" pitchFamily="34" charset="0"/>
                <a:cs typeface="Arial" panose="020B0604020202020204" pitchFamily="34" charset="0"/>
              </a:rPr>
              <a:t>Ét ‘øvelsesark 1’ (A3) pr. gruppe</a:t>
            </a:r>
          </a:p>
          <a:p>
            <a:pPr marL="457200" indent="-457200">
              <a:spcAft>
                <a:spcPts val="1800"/>
              </a:spcAft>
              <a:buClr>
                <a:schemeClr val="tx1"/>
              </a:buClr>
              <a:buFont typeface="Wingdings" panose="05000000000000000000" pitchFamily="2" charset="2"/>
              <a:buChar char="ü"/>
            </a:pPr>
            <a:r>
              <a:rPr lang="da-DK" sz="3200" dirty="0">
                <a:solidFill>
                  <a:srgbClr val="3F1A2B"/>
                </a:solidFill>
                <a:latin typeface="Franklin Gothic Book" panose="020B0503020102020204" pitchFamily="34" charset="0"/>
                <a:cs typeface="Arial" panose="020B0604020202020204" pitchFamily="34" charset="0"/>
              </a:rPr>
              <a:t>Dele ‘Hjælpespørgsmål’ ud – ét ark (A4) pr. deltager.</a:t>
            </a:r>
          </a:p>
          <a:p>
            <a:pPr marL="457200" indent="-457200">
              <a:spcAft>
                <a:spcPts val="1800"/>
              </a:spcAft>
              <a:buClr>
                <a:schemeClr val="tx1"/>
              </a:buClr>
              <a:buFont typeface="Wingdings" panose="05000000000000000000" pitchFamily="2" charset="2"/>
              <a:buChar char="ü"/>
            </a:pPr>
            <a:r>
              <a:rPr lang="da-DK" sz="3200" dirty="0">
                <a:solidFill>
                  <a:srgbClr val="3F1A2B"/>
                </a:solidFill>
                <a:latin typeface="Franklin Gothic Book" panose="020B0503020102020204" pitchFamily="34" charset="0"/>
                <a:cs typeface="Arial" panose="020B0604020202020204" pitchFamily="34" charset="0"/>
              </a:rPr>
              <a:t>Introducere øvelsen mundtligt: Brug talenoterne på næste slide.</a:t>
            </a:r>
          </a:p>
          <a:p>
            <a:pPr>
              <a:spcAft>
                <a:spcPts val="1800"/>
              </a:spcAft>
              <a:buClr>
                <a:schemeClr val="tx1"/>
              </a:buClr>
            </a:pPr>
            <a:endParaRPr lang="en-GB" sz="3200" dirty="0">
              <a:latin typeface="Franklin Gothic Book" panose="020B0503020102020204" pitchFamily="34" charset="0"/>
              <a:cs typeface="Arial" panose="020B0604020202020204" pitchFamily="34" charset="0"/>
            </a:endParaRPr>
          </a:p>
          <a:p>
            <a:pPr>
              <a:spcAft>
                <a:spcPts val="1800"/>
              </a:spcAft>
              <a:buClr>
                <a:schemeClr val="tx1"/>
              </a:buClr>
            </a:pPr>
            <a:endParaRPr lang="en-GB" sz="2101" dirty="0">
              <a:latin typeface="Franklin Gothic Book" panose="020B0503020102020204" pitchFamily="34" charset="0"/>
              <a:cs typeface="Arial" panose="020B0604020202020204" pitchFamily="34" charset="0"/>
            </a:endParaRPr>
          </a:p>
        </p:txBody>
      </p:sp>
      <p:sp>
        <p:nvSpPr>
          <p:cNvPr id="5" name="Rektangel 4"/>
          <p:cNvSpPr/>
          <p:nvPr/>
        </p:nvSpPr>
        <p:spPr>
          <a:xfrm>
            <a:off x="13277583" y="-4732"/>
            <a:ext cx="6826517" cy="18828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rgbClr val="3F1A2B"/>
                </a:solidFill>
                <a:latin typeface="Franklin Gothic Book" panose="020B0503020102020204" pitchFamily="34" charset="0"/>
              </a:rPr>
              <a:t>Ansvarlig</a:t>
            </a:r>
            <a:r>
              <a:rPr lang="da-DK" sz="2800" dirty="0">
                <a:solidFill>
                  <a:srgbClr val="3F1A2B"/>
                </a:solidFill>
                <a:latin typeface="Franklin Gothic Book" panose="020B0503020102020204" pitchFamily="34" charset="0"/>
              </a:rPr>
              <a:t>: Facilitator, ”makker” og grupper</a:t>
            </a:r>
          </a:p>
        </p:txBody>
      </p:sp>
      <p:sp>
        <p:nvSpPr>
          <p:cNvPr id="3" name="Rektangel 2"/>
          <p:cNvSpPr/>
          <p:nvPr/>
        </p:nvSpPr>
        <p:spPr>
          <a:xfrm>
            <a:off x="15999931" y="9441959"/>
            <a:ext cx="4104168" cy="188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rgbClr val="3F1A2B"/>
                </a:solidFill>
                <a:latin typeface="Franklin Gothic Book" panose="020B0503020102020204" pitchFamily="34" charset="0"/>
              </a:rPr>
              <a:t>35 min</a:t>
            </a:r>
          </a:p>
        </p:txBody>
      </p:sp>
      <p:pic>
        <p:nvPicPr>
          <p:cNvPr id="4" name="Billede 3" descr="#Decorative"/>
          <p:cNvPicPr>
            <a:picLocks noChangeAspect="1"/>
          </p:cNvPicPr>
          <p:nvPr/>
        </p:nvPicPr>
        <p:blipFill>
          <a:blip r:embed="rId10"/>
          <a:stretch>
            <a:fillRect/>
          </a:stretch>
        </p:blipFill>
        <p:spPr>
          <a:xfrm>
            <a:off x="13887378" y="5930408"/>
            <a:ext cx="5395780" cy="3049304"/>
          </a:xfrm>
          <a:prstGeom prst="rect">
            <a:avLst/>
          </a:prstGeom>
          <a:ln>
            <a:solidFill>
              <a:schemeClr val="tx1"/>
            </a:solidFill>
          </a:ln>
        </p:spPr>
      </p:pic>
      <p:pic>
        <p:nvPicPr>
          <p:cNvPr id="10" name="Billede 9" descr="#Decorative">
            <a:extLst>
              <a:ext uri="{FF2B5EF4-FFF2-40B4-BE49-F238E27FC236}">
                <a16:creationId xmlns:a16="http://schemas.microsoft.com/office/drawing/2014/main" id="{901E5467-B8B3-2ADA-6276-88449FE7FB15}"/>
              </a:ext>
            </a:extLst>
          </p:cNvPr>
          <p:cNvPicPr>
            <a:picLocks noChangeAspect="1"/>
          </p:cNvPicPr>
          <p:nvPr/>
        </p:nvPicPr>
        <p:blipFill>
          <a:blip r:embed="rId11"/>
          <a:stretch>
            <a:fillRect/>
          </a:stretch>
        </p:blipFill>
        <p:spPr>
          <a:xfrm>
            <a:off x="13887378" y="2432779"/>
            <a:ext cx="5395780" cy="3035382"/>
          </a:xfrm>
          <a:prstGeom prst="rect">
            <a:avLst/>
          </a:prstGeom>
          <a:ln>
            <a:solidFill>
              <a:schemeClr val="tx1"/>
            </a:solidFill>
          </a:ln>
        </p:spPr>
      </p:pic>
    </p:spTree>
    <p:extLst>
      <p:ext uri="{BB962C8B-B14F-4D97-AF65-F5344CB8AC3E}">
        <p14:creationId xmlns:p14="http://schemas.microsoft.com/office/powerpoint/2010/main" val="245991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Ur">
            <a:extLst>
              <a:ext uri="{FF2B5EF4-FFF2-40B4-BE49-F238E27FC236}">
                <a16:creationId xmlns:a16="http://schemas.microsoft.com/office/drawing/2014/main" id="{2E76D2E5-0582-6774-0689-9E587A431F6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665635" y="9485733"/>
            <a:ext cx="1272567" cy="1272567"/>
          </a:xfrm>
          <a:prstGeom prst="rect">
            <a:avLst/>
          </a:prstGeom>
        </p:spPr>
      </p:pic>
      <p:sp>
        <p:nvSpPr>
          <p:cNvPr id="3" name="Titel 2">
            <a:extLst>
              <a:ext uri="{FF2B5EF4-FFF2-40B4-BE49-F238E27FC236}">
                <a16:creationId xmlns:a16="http://schemas.microsoft.com/office/drawing/2014/main" id="{96487CE9-F5B3-9050-59AB-59FC253B48B4}"/>
              </a:ext>
            </a:extLst>
          </p:cNvPr>
          <p:cNvSpPr>
            <a:spLocks noGrp="1"/>
          </p:cNvSpPr>
          <p:nvPr>
            <p:ph type="title"/>
          </p:nvPr>
        </p:nvSpPr>
        <p:spPr>
          <a:xfrm>
            <a:off x="890437" y="499415"/>
            <a:ext cx="18325204" cy="1365433"/>
          </a:xfrm>
        </p:spPr>
        <p:txBody>
          <a:bodyPr/>
          <a:lstStyle/>
          <a:p>
            <a:r>
              <a:rPr lang="da-DK" b="1" dirty="0">
                <a:solidFill>
                  <a:srgbClr val="3F1A2B"/>
                </a:solidFill>
              </a:rPr>
              <a:t>Dine talenoter til slide 6: Øvelse 1: Temperaturmåling</a:t>
            </a:r>
          </a:p>
        </p:txBody>
      </p:sp>
      <p:sp>
        <p:nvSpPr>
          <p:cNvPr id="4" name="Pladsholder til indhold 3">
            <a:extLst>
              <a:ext uri="{FF2B5EF4-FFF2-40B4-BE49-F238E27FC236}">
                <a16:creationId xmlns:a16="http://schemas.microsoft.com/office/drawing/2014/main" id="{070EE1C7-C252-0081-FC37-421B8F818E1C}"/>
              </a:ext>
            </a:extLst>
          </p:cNvPr>
          <p:cNvSpPr>
            <a:spLocks noGrp="1"/>
          </p:cNvSpPr>
          <p:nvPr>
            <p:ph idx="1"/>
          </p:nvPr>
        </p:nvSpPr>
        <p:spPr>
          <a:xfrm>
            <a:off x="543932" y="1568015"/>
            <a:ext cx="13121703" cy="9190285"/>
          </a:xfrm>
        </p:spPr>
        <p:txBody>
          <a:bodyPr/>
          <a:lstStyle/>
          <a:p>
            <a:pPr marL="0" lvl="0" indent="0" algn="just" defTabSz="914272">
              <a:spcAft>
                <a:spcPts val="0"/>
              </a:spcAft>
              <a:buNone/>
            </a:pPr>
            <a:r>
              <a:rPr lang="da-DK" sz="2000" dirty="0">
                <a:solidFill>
                  <a:srgbClr val="3F1A2B"/>
                </a:solidFill>
              </a:rPr>
              <a:t> </a:t>
            </a:r>
          </a:p>
          <a:p>
            <a:pPr marL="342900" lvl="0" indent="-342900" algn="just" defTabSz="914272">
              <a:spcAft>
                <a:spcPts val="0"/>
              </a:spcAft>
              <a:buAutoNum type="arabicPeriod"/>
              <a:defRPr/>
            </a:pPr>
            <a:r>
              <a:rPr lang="da-DK" sz="2300" b="1" u="sng" dirty="0">
                <a:solidFill>
                  <a:srgbClr val="3F1A2B"/>
                </a:solidFill>
              </a:rPr>
              <a:t>Intro: Forklaring af den individuelle øvelse – hver deltager sætter sit kryds på skalaen </a:t>
            </a:r>
          </a:p>
          <a:p>
            <a:pPr marL="0" lvl="0" indent="0" algn="just" defTabSz="914272">
              <a:spcAft>
                <a:spcPts val="0"/>
              </a:spcAft>
              <a:buNone/>
              <a:defRPr/>
            </a:pPr>
            <a:endParaRPr lang="da-DK" sz="2300" dirty="0">
              <a:solidFill>
                <a:srgbClr val="3F1A2B"/>
              </a:solidFill>
            </a:endParaRPr>
          </a:p>
          <a:p>
            <a:pPr algn="just" defTabSz="914272">
              <a:spcAft>
                <a:spcPts val="0"/>
              </a:spcAft>
            </a:pPr>
            <a:r>
              <a:rPr lang="da-DK" sz="2300" dirty="0">
                <a:solidFill>
                  <a:srgbClr val="3F1A2B"/>
                </a:solidFill>
              </a:rPr>
              <a:t>Vi skal starte med at se en</a:t>
            </a:r>
            <a:r>
              <a:rPr lang="da-DK" sz="2300" b="1" dirty="0">
                <a:solidFill>
                  <a:srgbClr val="3F1A2B"/>
                </a:solidFill>
              </a:rPr>
              <a:t> kort film om hvert princip. </a:t>
            </a:r>
            <a:r>
              <a:rPr lang="da-DK" sz="2300" dirty="0">
                <a:solidFill>
                  <a:srgbClr val="3F1A2B"/>
                </a:solidFill>
              </a:rPr>
              <a:t>Hver film handler om ét princip </a:t>
            </a:r>
            <a:r>
              <a:rPr lang="da-DK" sz="2300" b="1" dirty="0">
                <a:solidFill>
                  <a:srgbClr val="3F1A2B"/>
                </a:solidFill>
              </a:rPr>
              <a:t>(ca. 2,5 min. pr film)</a:t>
            </a:r>
            <a:r>
              <a:rPr lang="da-DK" sz="2300" dirty="0">
                <a:solidFill>
                  <a:srgbClr val="3F1A2B"/>
                </a:solidFill>
              </a:rPr>
              <a:t>. Efter hver film vil jeg bede jer bruge </a:t>
            </a:r>
            <a:r>
              <a:rPr lang="da-DK" sz="2300" b="1" dirty="0">
                <a:solidFill>
                  <a:srgbClr val="3F1A2B"/>
                </a:solidFill>
              </a:rPr>
              <a:t>maks. 1 minut på at vurdere, hvor vi er i forhold til det givne princip. </a:t>
            </a:r>
            <a:r>
              <a:rPr lang="da-DK" sz="2300" dirty="0">
                <a:solidFill>
                  <a:srgbClr val="3F1A2B"/>
                </a:solidFill>
              </a:rPr>
              <a:t>Dette skal I gøre i stilhed hver for sig. </a:t>
            </a:r>
          </a:p>
          <a:p>
            <a:pPr marL="0" indent="0" algn="just" defTabSz="914272">
              <a:spcAft>
                <a:spcPts val="0"/>
              </a:spcAft>
              <a:buNone/>
            </a:pPr>
            <a:endParaRPr lang="da-DK" sz="2300" dirty="0">
              <a:solidFill>
                <a:srgbClr val="3F1A2B"/>
              </a:solidFill>
            </a:endParaRPr>
          </a:p>
          <a:p>
            <a:pPr algn="just" defTabSz="914272">
              <a:spcAft>
                <a:spcPts val="0"/>
              </a:spcAft>
            </a:pPr>
            <a:r>
              <a:rPr lang="da-DK" sz="2300" dirty="0">
                <a:solidFill>
                  <a:srgbClr val="3F1A2B"/>
                </a:solidFill>
              </a:rPr>
              <a:t>Brug øvelsesark 1. Tag udgangspunkt i de opgaver eller digitale løsninger, som I sidder med, eller som jeres kontor arbejder med. Du kan også tage udgangspunkt i den måde, som kontoret arbejder på helt generelt. </a:t>
            </a:r>
            <a:r>
              <a:rPr lang="da-DK" sz="2300" b="1" dirty="0">
                <a:solidFill>
                  <a:srgbClr val="3F1A2B"/>
                </a:solidFill>
              </a:rPr>
              <a:t>Tag udgangspunkt i det, I kommer i tanke om. </a:t>
            </a:r>
            <a:r>
              <a:rPr lang="da-DK" sz="2300" dirty="0">
                <a:solidFill>
                  <a:srgbClr val="3F1A2B"/>
                </a:solidFill>
              </a:rPr>
              <a:t>I må gerne tænkte bredt. Der er ikke noget rigtigt eller forkert svar.</a:t>
            </a:r>
          </a:p>
          <a:p>
            <a:pPr algn="just" defTabSz="914272">
              <a:spcAft>
                <a:spcPts val="0"/>
              </a:spcAft>
            </a:pPr>
            <a:endParaRPr lang="da-DK" sz="2300" dirty="0">
              <a:solidFill>
                <a:srgbClr val="3F1A2B"/>
              </a:solidFill>
            </a:endParaRPr>
          </a:p>
          <a:p>
            <a:pPr algn="just" defTabSz="914272">
              <a:spcAft>
                <a:spcPts val="0"/>
              </a:spcAft>
            </a:pPr>
            <a:r>
              <a:rPr lang="da-DK" sz="2300" dirty="0">
                <a:solidFill>
                  <a:srgbClr val="3F1A2B"/>
                </a:solidFill>
              </a:rPr>
              <a:t>Vurdér, hvor vi er i forhold til princippet ved at </a:t>
            </a:r>
            <a:r>
              <a:rPr lang="da-DK" sz="2300" b="1" dirty="0">
                <a:solidFill>
                  <a:srgbClr val="3F1A2B"/>
                </a:solidFill>
              </a:rPr>
              <a:t>sætte kryds på skalaen. 1 er lavest – 5 er højest. </a:t>
            </a:r>
          </a:p>
          <a:p>
            <a:pPr algn="just" defTabSz="914272">
              <a:spcAft>
                <a:spcPts val="0"/>
              </a:spcAft>
            </a:pPr>
            <a:endParaRPr lang="da-DK" sz="2300" dirty="0">
              <a:solidFill>
                <a:srgbClr val="3F1A2B"/>
              </a:solidFill>
            </a:endParaRPr>
          </a:p>
          <a:p>
            <a:pPr algn="just" defTabSz="914272">
              <a:spcAft>
                <a:spcPts val="0"/>
              </a:spcAft>
            </a:pPr>
            <a:r>
              <a:rPr lang="da-DK" sz="2300" b="1" dirty="0">
                <a:solidFill>
                  <a:srgbClr val="3F1A2B"/>
                </a:solidFill>
              </a:rPr>
              <a:t>Brug gerne hjælpespørgsmålene </a:t>
            </a:r>
            <a:r>
              <a:rPr lang="da-DK" sz="2300" dirty="0">
                <a:solidFill>
                  <a:srgbClr val="3F1A2B"/>
                </a:solidFill>
              </a:rPr>
              <a:t>til hvert princip for at blive helt skarpe på, hvilke problemstillinger hvert princip adresserer. </a:t>
            </a:r>
          </a:p>
          <a:p>
            <a:pPr marL="0" lvl="0" indent="0" algn="just" defTabSz="914272">
              <a:spcAft>
                <a:spcPts val="0"/>
              </a:spcAft>
              <a:buNone/>
            </a:pPr>
            <a:endParaRPr lang="da-DK" sz="2300" dirty="0">
              <a:solidFill>
                <a:srgbClr val="3F1A2B"/>
              </a:solidFill>
            </a:endParaRPr>
          </a:p>
          <a:p>
            <a:pPr marL="0" lvl="0" indent="0" algn="just" defTabSz="914272">
              <a:spcAft>
                <a:spcPts val="0"/>
              </a:spcAft>
              <a:buNone/>
            </a:pPr>
            <a:endParaRPr lang="da-DK" sz="2300" b="1" dirty="0">
              <a:solidFill>
                <a:srgbClr val="3F1A2B"/>
              </a:solidFill>
            </a:endParaRPr>
          </a:p>
          <a:p>
            <a:pPr marL="0" lvl="0" indent="0" algn="just" defTabSz="914272">
              <a:spcAft>
                <a:spcPts val="0"/>
              </a:spcAft>
              <a:buNone/>
            </a:pPr>
            <a:r>
              <a:rPr lang="da-DK" sz="2300" b="1" u="sng" dirty="0">
                <a:solidFill>
                  <a:srgbClr val="3F1A2B"/>
                </a:solidFill>
              </a:rPr>
              <a:t>2. Intro: Forklaring af den fælles øvelse – gruppearbejde</a:t>
            </a:r>
          </a:p>
          <a:p>
            <a:pPr marL="0" lvl="0" indent="0" algn="just" defTabSz="914272">
              <a:spcAft>
                <a:spcPts val="0"/>
              </a:spcAft>
              <a:buNone/>
            </a:pPr>
            <a:endParaRPr lang="da-DK" sz="2300" dirty="0">
              <a:solidFill>
                <a:srgbClr val="3F1A2B"/>
              </a:solidFill>
            </a:endParaRPr>
          </a:p>
          <a:p>
            <a:pPr algn="just" defTabSz="914272">
              <a:spcAft>
                <a:spcPts val="0"/>
              </a:spcAft>
            </a:pPr>
            <a:r>
              <a:rPr lang="da-DK" sz="2300" dirty="0">
                <a:solidFill>
                  <a:srgbClr val="3F1A2B"/>
                </a:solidFill>
              </a:rPr>
              <a:t>Efter vi har set alle seks film, og I hver især har sat jeres krydser, skal I bruge </a:t>
            </a:r>
            <a:r>
              <a:rPr lang="da-DK" sz="2300" b="1" dirty="0">
                <a:solidFill>
                  <a:srgbClr val="3F1A2B"/>
                </a:solidFill>
              </a:rPr>
              <a:t>15 minutter </a:t>
            </a:r>
            <a:r>
              <a:rPr lang="da-DK" sz="2300" dirty="0">
                <a:solidFill>
                  <a:srgbClr val="3F1A2B"/>
                </a:solidFill>
              </a:rPr>
              <a:t>samlet ved bordet på at diskutere, hvor vi er med hvert princip.</a:t>
            </a:r>
          </a:p>
          <a:p>
            <a:pPr algn="just" defTabSz="914272">
              <a:spcAft>
                <a:spcPts val="0"/>
              </a:spcAft>
            </a:pPr>
            <a:r>
              <a:rPr lang="da-DK" sz="2300" dirty="0">
                <a:solidFill>
                  <a:srgbClr val="3F1A2B"/>
                </a:solidFill>
              </a:rPr>
              <a:t>Når halvdelen af tiden er gået, siger jeg til – så I når alle principperne igennem. </a:t>
            </a:r>
          </a:p>
          <a:p>
            <a:pPr algn="just" defTabSz="914272">
              <a:spcAft>
                <a:spcPts val="0"/>
              </a:spcAft>
            </a:pPr>
            <a:r>
              <a:rPr lang="da-DK" sz="2300" b="1" dirty="0">
                <a:solidFill>
                  <a:srgbClr val="3F1A2B"/>
                </a:solidFill>
              </a:rPr>
              <a:t>I skal udveksle jeres overvejelser med hinanden </a:t>
            </a:r>
            <a:r>
              <a:rPr lang="da-DK" sz="2300" dirty="0">
                <a:solidFill>
                  <a:srgbClr val="3F1A2B"/>
                </a:solidFill>
              </a:rPr>
              <a:t>og i fællesskab sætte et kryds, der opsummer jeres vurderinger af hvert princip.</a:t>
            </a:r>
          </a:p>
          <a:p>
            <a:pPr marL="0" lvl="0" indent="0" defTabSz="914272">
              <a:spcAft>
                <a:spcPts val="0"/>
              </a:spcAft>
              <a:buNone/>
            </a:pPr>
            <a:endParaRPr lang="da-DK" sz="1600" dirty="0">
              <a:solidFill>
                <a:prstClr val="black"/>
              </a:solidFill>
            </a:endParaRPr>
          </a:p>
          <a:p>
            <a:pPr marL="0" indent="0">
              <a:buNone/>
            </a:pPr>
            <a:endParaRPr lang="da-DK" dirty="0"/>
          </a:p>
        </p:txBody>
      </p:sp>
      <p:cxnSp>
        <p:nvCxnSpPr>
          <p:cNvPr id="6" name="Forbindelse: buet 5">
            <a:extLst>
              <a:ext uri="{FF2B5EF4-FFF2-40B4-BE49-F238E27FC236}">
                <a16:creationId xmlns:a16="http://schemas.microsoft.com/office/drawing/2014/main" id="{1A7AC626-E77B-367D-5F33-9582D6C0844C}"/>
              </a:ext>
              <a:ext uri="{C183D7F6-B498-43B3-948B-1728B52AA6E4}">
                <adec:decorative xmlns:adec="http://schemas.microsoft.com/office/drawing/2017/decorative" val="1"/>
              </a:ext>
            </a:extLst>
          </p:cNvPr>
          <p:cNvCxnSpPr>
            <a:cxnSpLocks/>
          </p:cNvCxnSpPr>
          <p:nvPr/>
        </p:nvCxnSpPr>
        <p:spPr>
          <a:xfrm flipV="1">
            <a:off x="11471564" y="1864848"/>
            <a:ext cx="2618509" cy="566625"/>
          </a:xfrm>
          <a:prstGeom prst="curvedConnector3">
            <a:avLst>
              <a:gd name="adj1" fmla="val 50000"/>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Rektangel: afrundede hjørner 1">
            <a:extLst>
              <a:ext uri="{FF2B5EF4-FFF2-40B4-BE49-F238E27FC236}">
                <a16:creationId xmlns:a16="http://schemas.microsoft.com/office/drawing/2014/main" id="{84F7DCEF-51DC-4B90-A873-284F092BD405}"/>
              </a:ext>
            </a:extLst>
          </p:cNvPr>
          <p:cNvSpPr/>
          <p:nvPr/>
        </p:nvSpPr>
        <p:spPr>
          <a:xfrm>
            <a:off x="14318673" y="1864848"/>
            <a:ext cx="5165898" cy="295653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2400" b="1" dirty="0">
                <a:solidFill>
                  <a:srgbClr val="3F1A2B"/>
                </a:solidFill>
              </a:rPr>
              <a:t>Her finder du filmene:</a:t>
            </a:r>
          </a:p>
          <a:p>
            <a:pPr algn="ctr"/>
            <a:endParaRPr lang="da-DK" sz="2400" b="1" noProof="0" dirty="0">
              <a:solidFill>
                <a:srgbClr val="3F1A2B"/>
              </a:solidFill>
            </a:endParaRPr>
          </a:p>
          <a:p>
            <a:pPr algn="ctr"/>
            <a:r>
              <a:rPr lang="da-DK" sz="2400" noProof="0" dirty="0">
                <a:solidFill>
                  <a:srgbClr val="3F1A2B"/>
                </a:solidFill>
              </a:rPr>
              <a:t>Links til filmene findes </a:t>
            </a:r>
            <a:r>
              <a:rPr lang="da-DK" sz="2400" dirty="0">
                <a:solidFill>
                  <a:srgbClr val="3F1A2B"/>
                </a:solidFill>
              </a:rPr>
              <a:t>i </a:t>
            </a:r>
            <a:r>
              <a:rPr lang="da-DK" sz="2400" noProof="0" dirty="0">
                <a:solidFill>
                  <a:srgbClr val="3F1A2B"/>
                </a:solidFill>
              </a:rPr>
              <a:t>selve  slideshowet til visning (slide 6) i notefeltet nederst</a:t>
            </a:r>
          </a:p>
          <a:p>
            <a:pPr algn="ctr"/>
            <a:endParaRPr lang="da-DK" sz="2400" noProof="0" dirty="0">
              <a:solidFill>
                <a:schemeClr val="bg1"/>
              </a:solidFill>
            </a:endParaRPr>
          </a:p>
        </p:txBody>
      </p:sp>
      <p:graphicFrame>
        <p:nvGraphicFramePr>
          <p:cNvPr id="14" name="Tabel 13" descr="Tabel over tidsplan for en øvelse. Punkterne er: Intro til øvelse – 3 min. Individuel øvelse – 15 min. Intro til øvelse – 2 min. Fælles øvelse – 15 min. I alt 35 min."/>
          <p:cNvGraphicFramePr>
            <a:graphicFrameLocks noGrp="1"/>
          </p:cNvGraphicFramePr>
          <p:nvPr>
            <p:extLst>
              <p:ext uri="{D42A27DB-BD31-4B8C-83A1-F6EECF244321}">
                <p14:modId xmlns:p14="http://schemas.microsoft.com/office/powerpoint/2010/main" val="1058751636"/>
              </p:ext>
            </p:extLst>
          </p:nvPr>
        </p:nvGraphicFramePr>
        <p:xfrm>
          <a:off x="14938202" y="8933297"/>
          <a:ext cx="5165898" cy="2377440"/>
        </p:xfrm>
        <a:graphic>
          <a:graphicData uri="http://schemas.openxmlformats.org/drawingml/2006/table">
            <a:tbl>
              <a:tblPr firstRow="1" bandRow="1">
                <a:tableStyleId>{5C22544A-7EE6-4342-B048-85BDC9FD1C3A}</a:tableStyleId>
              </a:tblPr>
              <a:tblGrid>
                <a:gridCol w="2582949">
                  <a:extLst>
                    <a:ext uri="{9D8B030D-6E8A-4147-A177-3AD203B41FA5}">
                      <a16:colId xmlns:a16="http://schemas.microsoft.com/office/drawing/2014/main" val="4176061121"/>
                    </a:ext>
                  </a:extLst>
                </a:gridCol>
                <a:gridCol w="2582949">
                  <a:extLst>
                    <a:ext uri="{9D8B030D-6E8A-4147-A177-3AD203B41FA5}">
                      <a16:colId xmlns:a16="http://schemas.microsoft.com/office/drawing/2014/main" val="650352502"/>
                    </a:ext>
                  </a:extLst>
                </a:gridCol>
              </a:tblGrid>
              <a:tr h="0">
                <a:tc>
                  <a:txBody>
                    <a:bodyPr/>
                    <a:lstStyle/>
                    <a:p>
                      <a:r>
                        <a:rPr lang="da-DK" sz="2000" dirty="0">
                          <a:solidFill>
                            <a:schemeClr val="bg2"/>
                          </a:solidFill>
                        </a:rPr>
                        <a:t>Punkt</a:t>
                      </a:r>
                    </a:p>
                  </a:txBody>
                  <a:tcPr>
                    <a:solidFill>
                      <a:schemeClr val="tx2"/>
                    </a:solidFill>
                  </a:tcPr>
                </a:tc>
                <a:tc>
                  <a:txBody>
                    <a:bodyPr/>
                    <a:lstStyle/>
                    <a:p>
                      <a:r>
                        <a:rPr lang="da-DK" sz="2000" dirty="0">
                          <a:solidFill>
                            <a:schemeClr val="bg2"/>
                          </a:solidFill>
                        </a:rPr>
                        <a:t>Varighed</a:t>
                      </a:r>
                    </a:p>
                  </a:txBody>
                  <a:tcPr>
                    <a:solidFill>
                      <a:schemeClr val="tx2"/>
                    </a:solidFill>
                  </a:tcPr>
                </a:tc>
                <a:extLst>
                  <a:ext uri="{0D108BD9-81ED-4DB2-BD59-A6C34878D82A}">
                    <a16:rowId xmlns:a16="http://schemas.microsoft.com/office/drawing/2014/main" val="765600810"/>
                  </a:ext>
                </a:extLst>
              </a:tr>
              <a:tr h="0">
                <a:tc>
                  <a:txBody>
                    <a:bodyPr/>
                    <a:lstStyle/>
                    <a:p>
                      <a:r>
                        <a:rPr lang="da-DK" sz="2000" dirty="0">
                          <a:solidFill>
                            <a:schemeClr val="bg2"/>
                          </a:solidFill>
                        </a:rPr>
                        <a:t>Intro til øvelse</a:t>
                      </a:r>
                    </a:p>
                  </a:txBody>
                  <a:tcPr>
                    <a:solidFill>
                      <a:schemeClr val="tx2"/>
                    </a:solidFill>
                  </a:tcPr>
                </a:tc>
                <a:tc>
                  <a:txBody>
                    <a:bodyPr/>
                    <a:lstStyle/>
                    <a:p>
                      <a:r>
                        <a:rPr lang="da-DK" sz="2000" dirty="0">
                          <a:solidFill>
                            <a:schemeClr val="bg2"/>
                          </a:solidFill>
                        </a:rPr>
                        <a:t>3 min</a:t>
                      </a:r>
                    </a:p>
                  </a:txBody>
                  <a:tcPr>
                    <a:solidFill>
                      <a:schemeClr val="tx2"/>
                    </a:solidFill>
                  </a:tcPr>
                </a:tc>
                <a:extLst>
                  <a:ext uri="{0D108BD9-81ED-4DB2-BD59-A6C34878D82A}">
                    <a16:rowId xmlns:a16="http://schemas.microsoft.com/office/drawing/2014/main" val="50643142"/>
                  </a:ext>
                </a:extLst>
              </a:tr>
              <a:tr h="0">
                <a:tc>
                  <a:txBody>
                    <a:bodyPr/>
                    <a:lstStyle/>
                    <a:p>
                      <a:r>
                        <a:rPr lang="da-DK" sz="2000" dirty="0">
                          <a:solidFill>
                            <a:schemeClr val="bg2"/>
                          </a:solidFill>
                        </a:rPr>
                        <a:t>Individuel</a:t>
                      </a:r>
                      <a:r>
                        <a:rPr lang="da-DK" sz="2000" baseline="0" dirty="0">
                          <a:solidFill>
                            <a:schemeClr val="bg2"/>
                          </a:solidFill>
                        </a:rPr>
                        <a:t> øvelse</a:t>
                      </a:r>
                      <a:endParaRPr lang="da-DK" sz="2000" dirty="0">
                        <a:solidFill>
                          <a:schemeClr val="bg2"/>
                        </a:solidFill>
                      </a:endParaRPr>
                    </a:p>
                  </a:txBody>
                  <a:tcPr>
                    <a:solidFill>
                      <a:schemeClr val="tx2"/>
                    </a:solidFill>
                  </a:tcPr>
                </a:tc>
                <a:tc>
                  <a:txBody>
                    <a:bodyPr/>
                    <a:lstStyle/>
                    <a:p>
                      <a:r>
                        <a:rPr lang="da-DK" sz="2000" dirty="0">
                          <a:solidFill>
                            <a:schemeClr val="bg2"/>
                          </a:solidFill>
                        </a:rPr>
                        <a:t>15 min.</a:t>
                      </a:r>
                    </a:p>
                  </a:txBody>
                  <a:tcPr>
                    <a:solidFill>
                      <a:schemeClr val="tx2"/>
                    </a:solidFill>
                  </a:tcPr>
                </a:tc>
                <a:extLst>
                  <a:ext uri="{0D108BD9-81ED-4DB2-BD59-A6C34878D82A}">
                    <a16:rowId xmlns:a16="http://schemas.microsoft.com/office/drawing/2014/main" val="2318709197"/>
                  </a:ext>
                </a:extLst>
              </a:tr>
              <a:tr h="0">
                <a:tc>
                  <a:txBody>
                    <a:bodyPr/>
                    <a:lstStyle/>
                    <a:p>
                      <a:r>
                        <a:rPr lang="da-DK" sz="2000" dirty="0">
                          <a:solidFill>
                            <a:schemeClr val="bg2"/>
                          </a:solidFill>
                        </a:rPr>
                        <a:t>Intro til øvelse</a:t>
                      </a:r>
                    </a:p>
                  </a:txBody>
                  <a:tcPr>
                    <a:solidFill>
                      <a:schemeClr val="tx2"/>
                    </a:solidFill>
                  </a:tcPr>
                </a:tc>
                <a:tc>
                  <a:txBody>
                    <a:bodyPr/>
                    <a:lstStyle/>
                    <a:p>
                      <a:r>
                        <a:rPr lang="da-DK" sz="2000" dirty="0">
                          <a:solidFill>
                            <a:schemeClr val="bg2"/>
                          </a:solidFill>
                        </a:rPr>
                        <a:t>2 min</a:t>
                      </a:r>
                    </a:p>
                  </a:txBody>
                  <a:tcPr>
                    <a:solidFill>
                      <a:schemeClr val="tx2"/>
                    </a:solidFill>
                  </a:tcPr>
                </a:tc>
                <a:extLst>
                  <a:ext uri="{0D108BD9-81ED-4DB2-BD59-A6C34878D82A}">
                    <a16:rowId xmlns:a16="http://schemas.microsoft.com/office/drawing/2014/main" val="2000161418"/>
                  </a:ext>
                </a:extLst>
              </a:tr>
              <a:tr h="0">
                <a:tc>
                  <a:txBody>
                    <a:bodyPr/>
                    <a:lstStyle/>
                    <a:p>
                      <a:r>
                        <a:rPr lang="da-DK" sz="2000" dirty="0">
                          <a:solidFill>
                            <a:schemeClr val="bg2"/>
                          </a:solidFill>
                        </a:rPr>
                        <a:t>Fælles øvelse</a:t>
                      </a:r>
                    </a:p>
                  </a:txBody>
                  <a:tcPr>
                    <a:solidFill>
                      <a:schemeClr val="tx2"/>
                    </a:solidFill>
                  </a:tcPr>
                </a:tc>
                <a:tc>
                  <a:txBody>
                    <a:bodyPr/>
                    <a:lstStyle/>
                    <a:p>
                      <a:r>
                        <a:rPr lang="da-DK" sz="2000" dirty="0">
                          <a:solidFill>
                            <a:schemeClr val="bg2"/>
                          </a:solidFill>
                        </a:rPr>
                        <a:t>15 min</a:t>
                      </a:r>
                    </a:p>
                  </a:txBody>
                  <a:tcPr>
                    <a:solidFill>
                      <a:schemeClr val="tx2"/>
                    </a:solidFill>
                  </a:tcPr>
                </a:tc>
                <a:extLst>
                  <a:ext uri="{0D108BD9-81ED-4DB2-BD59-A6C34878D82A}">
                    <a16:rowId xmlns:a16="http://schemas.microsoft.com/office/drawing/2014/main" val="309041805"/>
                  </a:ext>
                </a:extLst>
              </a:tr>
              <a:tr h="0">
                <a:tc>
                  <a:txBody>
                    <a:bodyPr/>
                    <a:lstStyle/>
                    <a:p>
                      <a:r>
                        <a:rPr lang="da-DK" sz="2000" b="1" dirty="0">
                          <a:solidFill>
                            <a:schemeClr val="bg2"/>
                          </a:solidFill>
                        </a:rPr>
                        <a:t>I alt</a:t>
                      </a:r>
                    </a:p>
                  </a:txBody>
                  <a:tcPr>
                    <a:solidFill>
                      <a:schemeClr val="tx2"/>
                    </a:solidFill>
                  </a:tcPr>
                </a:tc>
                <a:tc>
                  <a:txBody>
                    <a:bodyPr/>
                    <a:lstStyle/>
                    <a:p>
                      <a:r>
                        <a:rPr lang="da-DK" sz="2000" dirty="0">
                          <a:solidFill>
                            <a:schemeClr val="bg2"/>
                          </a:solidFill>
                        </a:rPr>
                        <a:t>35 min</a:t>
                      </a:r>
                    </a:p>
                  </a:txBody>
                  <a:tcPr>
                    <a:solidFill>
                      <a:schemeClr val="tx2"/>
                    </a:solidFill>
                  </a:tcPr>
                </a:tc>
                <a:extLst>
                  <a:ext uri="{0D108BD9-81ED-4DB2-BD59-A6C34878D82A}">
                    <a16:rowId xmlns:a16="http://schemas.microsoft.com/office/drawing/2014/main" val="771593505"/>
                  </a:ext>
                </a:extLst>
              </a:tr>
            </a:tbl>
          </a:graphicData>
        </a:graphic>
      </p:graphicFrame>
    </p:spTree>
    <p:extLst>
      <p:ext uri="{BB962C8B-B14F-4D97-AF65-F5344CB8AC3E}">
        <p14:creationId xmlns:p14="http://schemas.microsoft.com/office/powerpoint/2010/main" val="3534608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20">
            <a:extLst>
              <a:ext uri="{C183D7F6-B498-43B3-948B-1728B52AA6E4}">
                <adec:decorative xmlns:adec="http://schemas.microsoft.com/office/drawing/2017/decorative" val="1"/>
              </a:ext>
            </a:extLst>
          </p:cNvPr>
          <p:cNvGrpSpPr>
            <a:grpSpLocks noGrp="1" noUngrp="1" noRot="1" noMove="1" noResize="1"/>
          </p:cNvGrpSpPr>
          <p:nvPr/>
        </p:nvGrpSpPr>
        <p:grpSpPr>
          <a:xfrm>
            <a:off x="1" y="1"/>
            <a:ext cx="638174" cy="11307444"/>
            <a:chOff x="0" y="0"/>
            <a:chExt cx="638175" cy="11307445"/>
          </a:xfrm>
        </p:grpSpPr>
        <p:sp>
          <p:nvSpPr>
            <p:cNvPr id="21" name="object 21"/>
            <p:cNvSpPr>
              <a:spLocks noGrp="1" noRot="1" noMove="1" noResize="1" noEditPoints="1" noAdjustHandles="1" noChangeArrowheads="1" noChangeShapeType="1"/>
            </p:cNvSpPr>
            <p:nvPr/>
          </p:nvSpPr>
          <p:spPr>
            <a:xfrm>
              <a:off x="0" y="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EDD0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a:spLocks noGrp="1" noRot="1" noMove="1" noResize="1" noEditPoints="1" noAdjustHandles="1" noChangeArrowheads="1" noChangeShapeType="1"/>
            </p:cNvSpPr>
            <p:nvPr/>
          </p:nvSpPr>
          <p:spPr>
            <a:xfrm>
              <a:off x="0" y="1255196"/>
              <a:ext cx="638175" cy="628015"/>
            </a:xfrm>
            <a:custGeom>
              <a:avLst/>
              <a:gdLst/>
              <a:ahLst/>
              <a:cxnLst/>
              <a:rect l="l" t="t" r="r" b="b"/>
              <a:pathLst>
                <a:path w="638175" h="628014">
                  <a:moveTo>
                    <a:pt x="0" y="627603"/>
                  </a:moveTo>
                  <a:lnTo>
                    <a:pt x="637635" y="627603"/>
                  </a:lnTo>
                  <a:lnTo>
                    <a:pt x="637635" y="0"/>
                  </a:lnTo>
                  <a:lnTo>
                    <a:pt x="0" y="0"/>
                  </a:lnTo>
                  <a:lnTo>
                    <a:pt x="0" y="627603"/>
                  </a:lnTo>
                  <a:close/>
                </a:path>
              </a:pathLst>
            </a:custGeom>
            <a:solidFill>
              <a:srgbClr val="45B1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a:spLocks noGrp="1" noRot="1" noMove="1" noResize="1" noEditPoints="1" noAdjustHandles="1" noChangeArrowheads="1" noChangeShapeType="1"/>
            </p:cNvSpPr>
            <p:nvPr/>
          </p:nvSpPr>
          <p:spPr>
            <a:xfrm>
              <a:off x="0" y="1882806"/>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FF693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a:spLocks noGrp="1" noRot="1" noMove="1" noResize="1" noEditPoints="1" noAdjustHandles="1" noChangeArrowheads="1" noChangeShapeType="1"/>
            </p:cNvSpPr>
            <p:nvPr/>
          </p:nvSpPr>
          <p:spPr>
            <a:xfrm>
              <a:off x="0" y="3137998"/>
              <a:ext cx="638175" cy="628015"/>
            </a:xfrm>
            <a:custGeom>
              <a:avLst/>
              <a:gdLst/>
              <a:ahLst/>
              <a:cxnLst/>
              <a:rect l="l" t="t" r="r" b="b"/>
              <a:pathLst>
                <a:path w="638175" h="628014">
                  <a:moveTo>
                    <a:pt x="0" y="627593"/>
                  </a:moveTo>
                  <a:lnTo>
                    <a:pt x="637635" y="627593"/>
                  </a:lnTo>
                  <a:lnTo>
                    <a:pt x="637635" y="0"/>
                  </a:lnTo>
                  <a:lnTo>
                    <a:pt x="0" y="0"/>
                  </a:lnTo>
                  <a:lnTo>
                    <a:pt x="0" y="627593"/>
                  </a:lnTo>
                  <a:close/>
                </a:path>
              </a:pathLst>
            </a:custGeom>
            <a:solidFill>
              <a:srgbClr val="E3A3D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a:spLocks noGrp="1" noRot="1" noMove="1" noResize="1" noEditPoints="1" noAdjustHandles="1" noChangeArrowheads="1" noChangeShapeType="1"/>
            </p:cNvSpPr>
            <p:nvPr/>
          </p:nvSpPr>
          <p:spPr>
            <a:xfrm>
              <a:off x="0" y="37655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97C0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a:spLocks noGrp="1" noRot="1" noMove="1" noResize="1" noEditPoints="1" noAdjustHandles="1" noChangeArrowheads="1" noChangeShapeType="1"/>
            </p:cNvSpPr>
            <p:nvPr/>
          </p:nvSpPr>
          <p:spPr>
            <a:xfrm>
              <a:off x="0" y="5020794"/>
              <a:ext cx="638175" cy="628015"/>
            </a:xfrm>
            <a:custGeom>
              <a:avLst/>
              <a:gdLst/>
              <a:ahLst/>
              <a:cxnLst/>
              <a:rect l="l" t="t" r="r" b="b"/>
              <a:pathLst>
                <a:path w="638175" h="628014">
                  <a:moveTo>
                    <a:pt x="0" y="627598"/>
                  </a:moveTo>
                  <a:lnTo>
                    <a:pt x="637635" y="627598"/>
                  </a:lnTo>
                  <a:lnTo>
                    <a:pt x="637635" y="0"/>
                  </a:lnTo>
                  <a:lnTo>
                    <a:pt x="0" y="0"/>
                  </a:lnTo>
                  <a:lnTo>
                    <a:pt x="0" y="627598"/>
                  </a:lnTo>
                  <a:close/>
                </a:path>
              </a:pathLst>
            </a:custGeom>
            <a:solidFill>
              <a:srgbClr val="FF693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a:spLocks noGrp="1" noRot="1" noMove="1" noResize="1" noEditPoints="1" noAdjustHandles="1" noChangeArrowheads="1" noChangeShapeType="1"/>
            </p:cNvSpPr>
            <p:nvPr/>
          </p:nvSpPr>
          <p:spPr>
            <a:xfrm>
              <a:off x="0" y="56483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FCC2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a:spLocks noGrp="1" noRot="1" noMove="1" noResize="1" noEditPoints="1" noAdjustHandles="1" noChangeArrowheads="1" noChangeShapeType="1"/>
            </p:cNvSpPr>
            <p:nvPr/>
          </p:nvSpPr>
          <p:spPr>
            <a:xfrm>
              <a:off x="0" y="6903590"/>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EDD0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a:spLocks noGrp="1" noRot="1" noMove="1" noResize="1" noEditPoints="1" noAdjustHandles="1" noChangeArrowheads="1" noChangeShapeType="1"/>
            </p:cNvSpPr>
            <p:nvPr/>
          </p:nvSpPr>
          <p:spPr>
            <a:xfrm>
              <a:off x="0" y="7531195"/>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E3A3D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a:spLocks noGrp="1" noRot="1" noMove="1" noResize="1" noEditPoints="1" noAdjustHandles="1" noChangeArrowheads="1" noChangeShapeType="1"/>
            </p:cNvSpPr>
            <p:nvPr/>
          </p:nvSpPr>
          <p:spPr>
            <a:xfrm>
              <a:off x="0" y="8786386"/>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97C0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a:spLocks noGrp="1" noRot="1" noMove="1" noResize="1" noEditPoints="1" noAdjustHandles="1" noChangeArrowheads="1" noChangeShapeType="1"/>
            </p:cNvSpPr>
            <p:nvPr/>
          </p:nvSpPr>
          <p:spPr>
            <a:xfrm>
              <a:off x="0" y="941399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45B1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a:spLocks noGrp="1" noRot="1" noMove="1" noResize="1" noEditPoints="1" noAdjustHandles="1" noChangeArrowheads="1" noChangeShapeType="1"/>
            </p:cNvSpPr>
            <p:nvPr/>
          </p:nvSpPr>
          <p:spPr>
            <a:xfrm>
              <a:off x="0" y="10669182"/>
              <a:ext cx="638175" cy="638175"/>
            </a:xfrm>
            <a:custGeom>
              <a:avLst/>
              <a:gdLst/>
              <a:ahLst/>
              <a:cxnLst/>
              <a:rect l="l" t="t" r="r" b="b"/>
              <a:pathLst>
                <a:path w="638175" h="638175">
                  <a:moveTo>
                    <a:pt x="637635" y="0"/>
                  </a:moveTo>
                  <a:lnTo>
                    <a:pt x="0" y="0"/>
                  </a:lnTo>
                  <a:lnTo>
                    <a:pt x="0" y="637635"/>
                  </a:lnTo>
                  <a:lnTo>
                    <a:pt x="637635" y="637635"/>
                  </a:lnTo>
                  <a:lnTo>
                    <a:pt x="637635" y="0"/>
                  </a:lnTo>
                  <a:close/>
                </a:path>
              </a:pathLst>
            </a:custGeom>
            <a:solidFill>
              <a:srgbClr val="FCC2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 name="Group 17">
            <a:extLst>
              <a:ext uri="{FF2B5EF4-FFF2-40B4-BE49-F238E27FC236}">
                <a16:creationId xmlns:a16="http://schemas.microsoft.com/office/drawing/2014/main" id="{8C5ED387-456E-C89A-FE9D-9EF597A5855A}"/>
              </a:ext>
              <a:ext uri="{C183D7F6-B498-43B3-948B-1728B52AA6E4}">
                <adec:decorative xmlns:adec="http://schemas.microsoft.com/office/drawing/2017/decorative" val="1"/>
              </a:ext>
            </a:extLst>
          </p:cNvPr>
          <p:cNvGrpSpPr>
            <a:grpSpLocks noGrp="1" noUngrp="1" noRot="1" noMove="1" noResize="1"/>
          </p:cNvGrpSpPr>
          <p:nvPr/>
        </p:nvGrpSpPr>
        <p:grpSpPr>
          <a:xfrm>
            <a:off x="1136649" y="10310400"/>
            <a:ext cx="4214835" cy="533402"/>
            <a:chOff x="1136650" y="10310400"/>
            <a:chExt cx="4214834" cy="533401"/>
          </a:xfrm>
        </p:grpSpPr>
        <p:sp>
          <p:nvSpPr>
            <p:cNvPr id="19" name="object 12">
              <a:extLst>
                <a:ext uri="{FF2B5EF4-FFF2-40B4-BE49-F238E27FC236}">
                  <a16:creationId xmlns:a16="http://schemas.microsoft.com/office/drawing/2014/main" id="{61A9969D-81F6-38E2-C7D1-046C6CF11E1F}"/>
                </a:ext>
              </a:extLst>
            </p:cNvPr>
            <p:cNvSpPr>
              <a:spLocks noGrp="1" noRot="1" noMove="1" noResize="1" noEditPoints="1" noAdjustHandles="1" noChangeArrowheads="1" noChangeShapeType="1"/>
            </p:cNvSpPr>
            <p:nvPr/>
          </p:nvSpPr>
          <p:spPr>
            <a:xfrm>
              <a:off x="1136650" y="10457180"/>
              <a:ext cx="575945" cy="300990"/>
            </a:xfrm>
            <a:custGeom>
              <a:avLst/>
              <a:gdLst/>
              <a:ahLst/>
              <a:cxnLst/>
              <a:rect l="l" t="t" r="r" b="b"/>
              <a:pathLst>
                <a:path w="575944" h="300990">
                  <a:moveTo>
                    <a:pt x="91706" y="0"/>
                  </a:moveTo>
                  <a:lnTo>
                    <a:pt x="0" y="0"/>
                  </a:lnTo>
                  <a:lnTo>
                    <a:pt x="0" y="300469"/>
                  </a:lnTo>
                  <a:lnTo>
                    <a:pt x="91706" y="300469"/>
                  </a:lnTo>
                  <a:lnTo>
                    <a:pt x="91706" y="0"/>
                  </a:lnTo>
                  <a:close/>
                </a:path>
                <a:path w="575944" h="300990">
                  <a:moveTo>
                    <a:pt x="324586" y="300469"/>
                  </a:moveTo>
                  <a:lnTo>
                    <a:pt x="199237" y="150228"/>
                  </a:lnTo>
                  <a:lnTo>
                    <a:pt x="306019" y="0"/>
                  </a:lnTo>
                  <a:lnTo>
                    <a:pt x="208838" y="0"/>
                  </a:lnTo>
                  <a:lnTo>
                    <a:pt x="100380" y="150228"/>
                  </a:lnTo>
                  <a:lnTo>
                    <a:pt x="221107" y="300469"/>
                  </a:lnTo>
                  <a:lnTo>
                    <a:pt x="324586" y="300469"/>
                  </a:lnTo>
                  <a:close/>
                </a:path>
                <a:path w="575944" h="300990">
                  <a:moveTo>
                    <a:pt x="575906" y="242722"/>
                  </a:moveTo>
                  <a:lnTo>
                    <a:pt x="424929" y="242722"/>
                  </a:lnTo>
                  <a:lnTo>
                    <a:pt x="424929" y="0"/>
                  </a:lnTo>
                  <a:lnTo>
                    <a:pt x="333260" y="0"/>
                  </a:lnTo>
                  <a:lnTo>
                    <a:pt x="333260" y="300469"/>
                  </a:lnTo>
                  <a:lnTo>
                    <a:pt x="529513" y="300469"/>
                  </a:lnTo>
                  <a:lnTo>
                    <a:pt x="575906" y="242722"/>
                  </a:lnTo>
                  <a:close/>
                </a:path>
              </a:pathLst>
            </a:custGeom>
            <a:solidFill>
              <a:schemeClr val="tx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3" name="Graphic 32">
              <a:extLst>
                <a:ext uri="{FF2B5EF4-FFF2-40B4-BE49-F238E27FC236}">
                  <a16:creationId xmlns:a16="http://schemas.microsoft.com/office/drawing/2014/main" id="{BE605067-0C23-B7DA-8D78-4D45AD41853B}"/>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55" t="20437" r="-55" b="21230"/>
            <a:stretch/>
          </p:blipFill>
          <p:spPr>
            <a:xfrm>
              <a:off x="3575050" y="10310400"/>
              <a:ext cx="1776434" cy="533401"/>
            </a:xfrm>
            <a:prstGeom prst="rect">
              <a:avLst/>
            </a:prstGeom>
          </p:spPr>
        </p:pic>
        <p:pic>
          <p:nvPicPr>
            <p:cNvPr id="34" name="Graphic 33">
              <a:extLst>
                <a:ext uri="{FF2B5EF4-FFF2-40B4-BE49-F238E27FC236}">
                  <a16:creationId xmlns:a16="http://schemas.microsoft.com/office/drawing/2014/main" id="{0A65CF3F-DBBB-2925-28FF-DAD9EB1A7419}"/>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33537" y="10383359"/>
              <a:ext cx="1419074" cy="448631"/>
            </a:xfrm>
            <a:prstGeom prst="rect">
              <a:avLst/>
            </a:prstGeom>
          </p:spPr>
        </p:pic>
      </p:grpSp>
      <p:pic>
        <p:nvPicPr>
          <p:cNvPr id="37" name="Ur">
            <a:extLst>
              <a:ext uri="{FF2B5EF4-FFF2-40B4-BE49-F238E27FC236}">
                <a16:creationId xmlns:a16="http://schemas.microsoft.com/office/drawing/2014/main" id="{2E76D2E5-0582-6774-0689-9E587A431F6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4227044" y="9487641"/>
            <a:ext cx="1791436" cy="1791436"/>
          </a:xfrm>
          <a:prstGeom prst="rect">
            <a:avLst/>
          </a:prstGeom>
        </p:spPr>
      </p:pic>
      <p:sp>
        <p:nvSpPr>
          <p:cNvPr id="36" name="TextBox 35">
            <a:extLst>
              <a:ext uri="{FF2B5EF4-FFF2-40B4-BE49-F238E27FC236}">
                <a16:creationId xmlns:a16="http://schemas.microsoft.com/office/drawing/2014/main" id="{A2318482-7D44-C264-7F3B-E518F6593F8C}"/>
              </a:ext>
            </a:extLst>
          </p:cNvPr>
          <p:cNvSpPr txBox="1"/>
          <p:nvPr/>
        </p:nvSpPr>
        <p:spPr>
          <a:xfrm>
            <a:off x="1136648" y="1157817"/>
            <a:ext cx="12493087" cy="892552"/>
          </a:xfrm>
          <a:prstGeom prst="rect">
            <a:avLst/>
          </a:prstGeom>
          <a:noFill/>
        </p:spPr>
        <p:txBody>
          <a:bodyPr wrap="square" lIns="0" rtlCol="0" anchor="t">
            <a:spAutoFit/>
          </a:bodyPr>
          <a:lstStyle/>
          <a:p>
            <a:pPr marL="0" marR="0" lvl="0" indent="0" defTabSz="914400" eaLnBrk="1" fontAlgn="auto" latinLnBrk="0" hangingPunct="1">
              <a:lnSpc>
                <a:spcPct val="100000"/>
              </a:lnSpc>
              <a:spcBef>
                <a:spcPts val="601"/>
              </a:spcBef>
              <a:spcAft>
                <a:spcPts val="0"/>
              </a:spcAft>
              <a:buClrTx/>
              <a:buSzTx/>
              <a:buFontTx/>
              <a:buNone/>
              <a:tabLst/>
              <a:defRPr/>
            </a:pPr>
            <a:r>
              <a:rPr kumimoji="0" lang="da-DK" sz="5200" b="1"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rPr>
              <a:t>6. Øvelse 2:</a:t>
            </a:r>
            <a:r>
              <a:rPr kumimoji="0" lang="da-DK" sz="5200" b="1" i="0" u="none" strike="noStrike" kern="0" cap="none" spc="0" normalizeH="0" noProof="0" dirty="0">
                <a:ln>
                  <a:noFill/>
                </a:ln>
                <a:solidFill>
                  <a:srgbClr val="3F1A2B"/>
                </a:solidFill>
                <a:effectLst/>
                <a:uLnTx/>
                <a:uFillTx/>
                <a:latin typeface="Arial" panose="020B0604020202020204" pitchFamily="34" charset="0"/>
                <a:cs typeface="Arial" panose="020B0604020202020204" pitchFamily="34" charset="0"/>
              </a:rPr>
              <a:t> Hvor trykker skoen?</a:t>
            </a:r>
            <a:endParaRPr kumimoji="0" lang="da-DK" sz="5200" b="1" i="0" u="none" strike="noStrike" kern="0" cap="none" spc="51" normalizeH="0" baseline="0" noProof="0" dirty="0">
              <a:ln>
                <a:noFill/>
              </a:ln>
              <a:solidFill>
                <a:srgbClr val="3F1A2B"/>
              </a:solidFill>
              <a:effectLst/>
              <a:uLnTx/>
              <a:uFillTx/>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798E76C-9AFA-221D-3FB2-BE7983BE0157}"/>
              </a:ext>
            </a:extLst>
          </p:cNvPr>
          <p:cNvSpPr txBox="1"/>
          <p:nvPr/>
        </p:nvSpPr>
        <p:spPr>
          <a:xfrm>
            <a:off x="1812546" y="2626429"/>
            <a:ext cx="9350035" cy="6463436"/>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1800"/>
              </a:spcAft>
              <a:buClr>
                <a:prstClr val="black"/>
              </a:buClr>
              <a:buSzTx/>
              <a:buFontTx/>
              <a:buNone/>
              <a:tabLst/>
              <a:defRPr/>
            </a:pPr>
            <a:r>
              <a:rPr kumimoji="0" lang="da-DK" sz="3200" b="1"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rPr>
              <a:t>Hvad skal du?</a:t>
            </a:r>
          </a:p>
          <a:p>
            <a:pPr marL="0" marR="0" lvl="0" indent="0" defTabSz="914400" eaLnBrk="1" fontAlgn="auto" latinLnBrk="0" hangingPunct="1">
              <a:lnSpc>
                <a:spcPct val="100000"/>
              </a:lnSpc>
              <a:spcBef>
                <a:spcPts val="0"/>
              </a:spcBef>
              <a:spcAft>
                <a:spcPts val="1800"/>
              </a:spcAft>
              <a:buClr>
                <a:prstClr val="black"/>
              </a:buClr>
              <a:buSzTx/>
              <a:buFontTx/>
              <a:buNone/>
              <a:tabLst/>
              <a:defRPr/>
            </a:pPr>
            <a:endParaRPr kumimoji="0" lang="da-DK" sz="3200" b="0"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endParaRPr>
          </a:p>
          <a:p>
            <a:pPr marL="457200" indent="-457200">
              <a:spcAft>
                <a:spcPts val="1800"/>
              </a:spcAft>
              <a:buClr>
                <a:schemeClr val="tx1"/>
              </a:buClr>
              <a:buFont typeface="Wingdings" panose="05000000000000000000" pitchFamily="2" charset="2"/>
              <a:buChar char="ü"/>
            </a:pPr>
            <a:r>
              <a:rPr lang="da-DK" sz="3200" dirty="0">
                <a:solidFill>
                  <a:srgbClr val="3F1A2B"/>
                </a:solidFill>
                <a:latin typeface="Arial" panose="020B0604020202020204" pitchFamily="34" charset="0"/>
                <a:cs typeface="Arial" panose="020B0604020202020204" pitchFamily="34" charset="0"/>
              </a:rPr>
              <a:t>PowerPoint: Vise slide 7</a:t>
            </a:r>
          </a:p>
          <a:p>
            <a:pPr marL="457200" indent="-457200">
              <a:spcAft>
                <a:spcPts val="1800"/>
              </a:spcAft>
              <a:buClr>
                <a:schemeClr val="tx1"/>
              </a:buClr>
              <a:buFont typeface="Wingdings" panose="05000000000000000000" pitchFamily="2" charset="2"/>
              <a:buChar char="ü"/>
            </a:pPr>
            <a:r>
              <a:rPr lang="da-DK" sz="3200" dirty="0">
                <a:solidFill>
                  <a:srgbClr val="3F1A2B"/>
                </a:solidFill>
                <a:latin typeface="Arial" panose="020B0604020202020204" pitchFamily="34" charset="0"/>
                <a:cs typeface="Arial" panose="020B0604020202020204" pitchFamily="34" charset="0"/>
              </a:rPr>
              <a:t>Bede deltagerne om at gå sammen to-og-to (med sidemanden)</a:t>
            </a:r>
          </a:p>
          <a:p>
            <a:pPr marL="457200" indent="-457200">
              <a:spcAft>
                <a:spcPts val="1800"/>
              </a:spcAft>
              <a:buClr>
                <a:schemeClr val="tx1"/>
              </a:buClr>
              <a:buFont typeface="Wingdings" panose="05000000000000000000" pitchFamily="2" charset="2"/>
              <a:buChar char="ü"/>
            </a:pPr>
            <a:r>
              <a:rPr lang="da-DK" sz="3200" dirty="0">
                <a:solidFill>
                  <a:srgbClr val="3F1A2B"/>
                </a:solidFill>
                <a:latin typeface="Arial" panose="020B0604020202020204" pitchFamily="34" charset="0"/>
                <a:cs typeface="Arial" panose="020B0604020202020204" pitchFamily="34" charset="0"/>
              </a:rPr>
              <a:t>Dele øvelsesark 2 (A3) ud til makkerparrene </a:t>
            </a:r>
          </a:p>
          <a:p>
            <a:pPr marL="457200" indent="-457200">
              <a:spcAft>
                <a:spcPts val="1800"/>
              </a:spcAft>
              <a:buClr>
                <a:schemeClr val="tx1"/>
              </a:buClr>
              <a:buFont typeface="Wingdings" panose="05000000000000000000" pitchFamily="2" charset="2"/>
              <a:buChar char="ü"/>
            </a:pPr>
            <a:r>
              <a:rPr lang="da-DK" sz="3200" dirty="0">
                <a:solidFill>
                  <a:srgbClr val="3F1A2B"/>
                </a:solidFill>
                <a:latin typeface="Arial" panose="020B0604020202020204" pitchFamily="34" charset="0"/>
                <a:cs typeface="Arial" panose="020B0604020202020204" pitchFamily="34" charset="0"/>
              </a:rPr>
              <a:t>Introducere øvelsen mundtligt: Brug talenoterne på næste slide.</a:t>
            </a:r>
          </a:p>
          <a:p>
            <a:pPr marL="0" marR="0" lvl="0" indent="0" defTabSz="914400" eaLnBrk="1" fontAlgn="auto" latinLnBrk="0" hangingPunct="1">
              <a:lnSpc>
                <a:spcPct val="100000"/>
              </a:lnSpc>
              <a:spcBef>
                <a:spcPts val="0"/>
              </a:spcBef>
              <a:spcAft>
                <a:spcPts val="1800"/>
              </a:spcAft>
              <a:buClr>
                <a:prstClr val="black"/>
              </a:buClr>
              <a:buSzTx/>
              <a:buFontTx/>
              <a:buNone/>
              <a:tabLst/>
              <a:defRPr/>
            </a:pPr>
            <a:endParaRPr kumimoji="0" lang="en-GB" sz="3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1800"/>
              </a:spcAft>
              <a:buClr>
                <a:prstClr val="black"/>
              </a:buClr>
              <a:buSzTx/>
              <a:buFontTx/>
              <a:buNone/>
              <a:tabLst/>
              <a:defRPr/>
            </a:pPr>
            <a:endParaRPr kumimoji="0" lang="en-GB" sz="2101"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pic>
        <p:nvPicPr>
          <p:cNvPr id="6" name="Duo">
            <a:extLst>
              <a:ext uri="{FF2B5EF4-FFF2-40B4-BE49-F238E27FC236}">
                <a16:creationId xmlns:a16="http://schemas.microsoft.com/office/drawing/2014/main" id="{F39C90DB-E92C-7C21-88CC-88985C874FDD}"/>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12806743" y="9711403"/>
            <a:ext cx="1276866" cy="1276866"/>
          </a:xfrm>
          <a:prstGeom prst="rect">
            <a:avLst/>
          </a:prstGeom>
          <a:ln>
            <a:solidFill>
              <a:schemeClr val="tx1"/>
            </a:solidFill>
          </a:ln>
        </p:spPr>
      </p:pic>
      <p:sp>
        <p:nvSpPr>
          <p:cNvPr id="5" name="Rektangel 4"/>
          <p:cNvSpPr/>
          <p:nvPr/>
        </p:nvSpPr>
        <p:spPr>
          <a:xfrm>
            <a:off x="13277583" y="-4732"/>
            <a:ext cx="6826517" cy="18828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2800" b="1" i="0" u="none" strike="noStrike" kern="0" cap="none" spc="0" normalizeH="0" baseline="0" noProof="0" dirty="0">
                <a:ln>
                  <a:noFill/>
                </a:ln>
                <a:solidFill>
                  <a:srgbClr val="3F1A2B"/>
                </a:solidFill>
                <a:effectLst/>
                <a:uLnTx/>
                <a:uFillTx/>
                <a:latin typeface="Calibri"/>
                <a:ea typeface="+mn-ea"/>
                <a:cs typeface="+mn-cs"/>
              </a:rPr>
              <a:t>Ansvarlig</a:t>
            </a:r>
            <a:r>
              <a:rPr kumimoji="0" lang="da-DK" sz="2800" b="0" i="0" u="none" strike="noStrike" kern="0" cap="none" spc="0" normalizeH="0" baseline="0" noProof="0" dirty="0">
                <a:ln>
                  <a:noFill/>
                </a:ln>
                <a:solidFill>
                  <a:srgbClr val="3F1A2B"/>
                </a:solidFill>
                <a:effectLst/>
                <a:uLnTx/>
                <a:uFillTx/>
                <a:latin typeface="Calibri"/>
                <a:ea typeface="+mn-ea"/>
                <a:cs typeface="+mn-cs"/>
              </a:rPr>
              <a:t>: Facilitator, ”makker” og grupper</a:t>
            </a:r>
          </a:p>
        </p:txBody>
      </p:sp>
      <p:pic>
        <p:nvPicPr>
          <p:cNvPr id="4" name="Billede 3" descr="#Decorative"/>
          <p:cNvPicPr>
            <a:picLocks noChangeAspect="1"/>
          </p:cNvPicPr>
          <p:nvPr/>
        </p:nvPicPr>
        <p:blipFill>
          <a:blip r:embed="rId9"/>
          <a:stretch>
            <a:fillRect/>
          </a:stretch>
        </p:blipFill>
        <p:spPr>
          <a:xfrm>
            <a:off x="13087083" y="3901320"/>
            <a:ext cx="6625606" cy="3730436"/>
          </a:xfrm>
          <a:prstGeom prst="rect">
            <a:avLst/>
          </a:prstGeom>
          <a:ln>
            <a:solidFill>
              <a:schemeClr val="tx1"/>
            </a:solidFill>
          </a:ln>
        </p:spPr>
      </p:pic>
      <p:sp>
        <p:nvSpPr>
          <p:cNvPr id="3" name="Rektangel 2"/>
          <p:cNvSpPr/>
          <p:nvPr/>
        </p:nvSpPr>
        <p:spPr>
          <a:xfrm>
            <a:off x="15999932" y="9426550"/>
            <a:ext cx="4104168" cy="188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2800" b="1" dirty="0">
                <a:solidFill>
                  <a:srgbClr val="3F1A2B"/>
                </a:solidFill>
                <a:latin typeface="Franklin Gothic Book" panose="020B0503020102020204" pitchFamily="34" charset="0"/>
              </a:rPr>
              <a:t>30 min</a:t>
            </a:r>
          </a:p>
        </p:txBody>
      </p:sp>
    </p:spTree>
    <p:extLst>
      <p:ext uri="{BB962C8B-B14F-4D97-AF65-F5344CB8AC3E}">
        <p14:creationId xmlns:p14="http://schemas.microsoft.com/office/powerpoint/2010/main" val="329810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Ur">
            <a:extLst>
              <a:ext uri="{FF2B5EF4-FFF2-40B4-BE49-F238E27FC236}">
                <a16:creationId xmlns:a16="http://schemas.microsoft.com/office/drawing/2014/main" id="{2E76D2E5-0582-6774-0689-9E587A431F6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665635" y="9485732"/>
            <a:ext cx="1272567" cy="1272567"/>
          </a:xfrm>
          <a:prstGeom prst="rect">
            <a:avLst/>
          </a:prstGeom>
        </p:spPr>
      </p:pic>
      <p:sp>
        <p:nvSpPr>
          <p:cNvPr id="3" name="Titel 2">
            <a:extLst>
              <a:ext uri="{FF2B5EF4-FFF2-40B4-BE49-F238E27FC236}">
                <a16:creationId xmlns:a16="http://schemas.microsoft.com/office/drawing/2014/main" id="{96487CE9-F5B3-9050-59AB-59FC253B48B4}"/>
              </a:ext>
            </a:extLst>
          </p:cNvPr>
          <p:cNvSpPr>
            <a:spLocks noGrp="1"/>
          </p:cNvSpPr>
          <p:nvPr>
            <p:ph type="title"/>
          </p:nvPr>
        </p:nvSpPr>
        <p:spPr>
          <a:xfrm>
            <a:off x="890437" y="504617"/>
            <a:ext cx="18325204" cy="1365433"/>
          </a:xfrm>
        </p:spPr>
        <p:txBody>
          <a:bodyPr/>
          <a:lstStyle/>
          <a:p>
            <a:pPr algn="ctr"/>
            <a:r>
              <a:rPr lang="da-DK" b="1" dirty="0">
                <a:solidFill>
                  <a:srgbClr val="3F1A2B"/>
                </a:solidFill>
              </a:rPr>
              <a:t>Dine talenoter til slide 7: Øvelse 2</a:t>
            </a:r>
          </a:p>
        </p:txBody>
      </p:sp>
      <p:sp>
        <p:nvSpPr>
          <p:cNvPr id="4" name="Pladsholder til indhold 3">
            <a:extLst>
              <a:ext uri="{FF2B5EF4-FFF2-40B4-BE49-F238E27FC236}">
                <a16:creationId xmlns:a16="http://schemas.microsoft.com/office/drawing/2014/main" id="{070EE1C7-C252-0081-FC37-421B8F818E1C}"/>
              </a:ext>
            </a:extLst>
          </p:cNvPr>
          <p:cNvSpPr>
            <a:spLocks noGrp="1"/>
          </p:cNvSpPr>
          <p:nvPr>
            <p:ph idx="1"/>
          </p:nvPr>
        </p:nvSpPr>
        <p:spPr>
          <a:xfrm>
            <a:off x="889448" y="1625796"/>
            <a:ext cx="18325204" cy="6975583"/>
          </a:xfrm>
        </p:spPr>
        <p:txBody>
          <a:bodyPr/>
          <a:lstStyle/>
          <a:p>
            <a:r>
              <a:rPr lang="da-DK" sz="2400" dirty="0">
                <a:solidFill>
                  <a:srgbClr val="3F1A2B"/>
                </a:solidFill>
              </a:rPr>
              <a:t>Nu skal vi arbejde lidt mere i dybden med, hvilke konkrete udfordringer vi har i arbejdet med principperne. </a:t>
            </a:r>
          </a:p>
          <a:p>
            <a:pPr marL="457200" indent="-457200">
              <a:buAutoNum type="arabicPeriod"/>
            </a:pPr>
            <a:r>
              <a:rPr lang="da-DK" sz="2400" b="1" u="sng" dirty="0">
                <a:solidFill>
                  <a:srgbClr val="3F1A2B"/>
                </a:solidFill>
              </a:rPr>
              <a:t>Trin: Diskussion i makkerpar om udfordringer </a:t>
            </a:r>
            <a:endParaRPr lang="da-DK" sz="2400" dirty="0">
              <a:solidFill>
                <a:srgbClr val="3F1A2B"/>
              </a:solidFill>
            </a:endParaRPr>
          </a:p>
          <a:p>
            <a:r>
              <a:rPr lang="da-DK" sz="2400" dirty="0">
                <a:solidFill>
                  <a:srgbClr val="3F1A2B"/>
                </a:solidFill>
              </a:rPr>
              <a:t>I skal arbejde </a:t>
            </a:r>
            <a:r>
              <a:rPr lang="da-DK" sz="2400" b="1" dirty="0">
                <a:solidFill>
                  <a:srgbClr val="3F1A2B"/>
                </a:solidFill>
              </a:rPr>
              <a:t>sammen to og to</a:t>
            </a:r>
            <a:r>
              <a:rPr lang="da-DK" sz="2400" dirty="0">
                <a:solidFill>
                  <a:srgbClr val="3F1A2B"/>
                </a:solidFill>
              </a:rPr>
              <a:t>. Vend jer om mod sidemanden. </a:t>
            </a:r>
          </a:p>
          <a:p>
            <a:pPr>
              <a:defRPr/>
            </a:pPr>
            <a:r>
              <a:rPr lang="da-DK" sz="2400" dirty="0">
                <a:solidFill>
                  <a:srgbClr val="3F1A2B"/>
                </a:solidFill>
              </a:rPr>
              <a:t>Nu skal I tale om, </a:t>
            </a:r>
            <a:r>
              <a:rPr lang="da-DK" sz="2400" b="1" dirty="0">
                <a:solidFill>
                  <a:srgbClr val="3F1A2B"/>
                </a:solidFill>
              </a:rPr>
              <a:t>hvad jeres største udfordringer er </a:t>
            </a:r>
            <a:r>
              <a:rPr lang="da-DK" sz="2400" dirty="0">
                <a:solidFill>
                  <a:srgbClr val="3F1A2B"/>
                </a:solidFill>
              </a:rPr>
              <a:t>for at kunne efterleve hvert enkelt princip. Det får I ca. 15 minutter til</a:t>
            </a:r>
          </a:p>
          <a:p>
            <a:r>
              <a:rPr lang="da-DK" sz="2400" dirty="0">
                <a:solidFill>
                  <a:srgbClr val="3F1A2B"/>
                </a:solidFill>
              </a:rPr>
              <a:t>Skriv hver udfordring på en post-it. I må gerne skrive mere end én udfordring pr. princip, men I behøver ikke skrive lige mange udfordringer til alle principperne. Skriv, så andre kan læse det </a:t>
            </a:r>
            <a:r>
              <a:rPr lang="da-DK" sz="2400" dirty="0">
                <a:solidFill>
                  <a:srgbClr val="3F1A2B"/>
                </a:solidFill>
                <a:sym typeface="Wingdings" panose="05000000000000000000" pitchFamily="2" charset="2"/>
              </a:rPr>
              <a:t> </a:t>
            </a:r>
          </a:p>
          <a:p>
            <a:r>
              <a:rPr lang="da-DK" sz="2400" dirty="0">
                <a:solidFill>
                  <a:srgbClr val="3F1A2B"/>
                </a:solidFill>
                <a:sym typeface="Wingdings" panose="05000000000000000000" pitchFamily="2" charset="2"/>
              </a:rPr>
              <a:t>I behøver ikke gennemgå principperne slavisk. Start med de principper, I har nemt ved. Men I skal gerne nå at skrive noget til alle principperne. Jeg siger til, når halvdelen af tiden er gået.</a:t>
            </a:r>
            <a:endParaRPr lang="da-DK" sz="2400" dirty="0">
              <a:solidFill>
                <a:srgbClr val="3F1A2B"/>
              </a:solidFill>
            </a:endParaRPr>
          </a:p>
          <a:p>
            <a:pPr marL="0" indent="0">
              <a:buNone/>
            </a:pPr>
            <a:r>
              <a:rPr lang="da-DK" sz="2400" b="1" u="sng" dirty="0">
                <a:solidFill>
                  <a:srgbClr val="3F1A2B"/>
                </a:solidFill>
              </a:rPr>
              <a:t>2. Trin: Post-</a:t>
            </a:r>
            <a:r>
              <a:rPr lang="da-DK" sz="2400" b="1" u="sng" dirty="0" err="1">
                <a:solidFill>
                  <a:srgbClr val="3F1A2B"/>
                </a:solidFill>
              </a:rPr>
              <a:t>its</a:t>
            </a:r>
            <a:r>
              <a:rPr lang="da-DK" sz="2400" b="1" u="sng" dirty="0">
                <a:solidFill>
                  <a:srgbClr val="3F1A2B"/>
                </a:solidFill>
              </a:rPr>
              <a:t> sættes op på væg/planche</a:t>
            </a:r>
          </a:p>
          <a:p>
            <a:r>
              <a:rPr lang="da-DK" sz="2400" dirty="0">
                <a:solidFill>
                  <a:srgbClr val="3F1A2B"/>
                </a:solidFill>
              </a:rPr>
              <a:t>Nu skal I sætte jeres </a:t>
            </a:r>
            <a:r>
              <a:rPr lang="da-DK" sz="2400" b="1" dirty="0">
                <a:solidFill>
                  <a:srgbClr val="3F1A2B"/>
                </a:solidFill>
              </a:rPr>
              <a:t>post-</a:t>
            </a:r>
            <a:r>
              <a:rPr lang="da-DK" sz="2400" b="1" dirty="0" err="1">
                <a:solidFill>
                  <a:srgbClr val="3F1A2B"/>
                </a:solidFill>
              </a:rPr>
              <a:t>its</a:t>
            </a:r>
            <a:r>
              <a:rPr lang="da-DK" sz="2400" b="1" dirty="0">
                <a:solidFill>
                  <a:srgbClr val="3F1A2B"/>
                </a:solidFill>
              </a:rPr>
              <a:t> på plancherne på væggen</a:t>
            </a:r>
            <a:r>
              <a:rPr lang="da-DK" sz="2400" dirty="0">
                <a:solidFill>
                  <a:srgbClr val="3F1A2B"/>
                </a:solidFill>
              </a:rPr>
              <a:t>. </a:t>
            </a:r>
          </a:p>
          <a:p>
            <a:r>
              <a:rPr lang="da-DK" sz="2400" dirty="0">
                <a:solidFill>
                  <a:srgbClr val="3F1A2B"/>
                </a:solidFill>
              </a:rPr>
              <a:t>Ud fra antallet og indholdet i de post-</a:t>
            </a:r>
            <a:r>
              <a:rPr lang="da-DK" sz="2400" dirty="0" err="1">
                <a:solidFill>
                  <a:srgbClr val="3F1A2B"/>
                </a:solidFill>
              </a:rPr>
              <a:t>its</a:t>
            </a:r>
            <a:r>
              <a:rPr lang="da-DK" sz="2400" dirty="0">
                <a:solidFill>
                  <a:srgbClr val="3F1A2B"/>
                </a:solidFill>
              </a:rPr>
              <a:t>, I har skrevet, skulle der nu gerne tegne sig et billede af, hvor I oplever flest udfordringer. </a:t>
            </a:r>
          </a:p>
          <a:p>
            <a:pPr marL="0" indent="0">
              <a:buNone/>
            </a:pPr>
            <a:r>
              <a:rPr lang="da-DK" sz="2400" dirty="0">
                <a:solidFill>
                  <a:srgbClr val="3F1A2B"/>
                </a:solidFill>
              </a:rPr>
              <a:t>[Facilitator vælger nu nogle post-</a:t>
            </a:r>
            <a:r>
              <a:rPr lang="da-DK" sz="2400" dirty="0" err="1">
                <a:solidFill>
                  <a:srgbClr val="3F1A2B"/>
                </a:solidFill>
              </a:rPr>
              <a:t>its</a:t>
            </a:r>
            <a:r>
              <a:rPr lang="da-DK" sz="2400" dirty="0">
                <a:solidFill>
                  <a:srgbClr val="3F1A2B"/>
                </a:solidFill>
              </a:rPr>
              <a:t> og læser dem højt i plenum. Hvis der er tid, kan dem, der har skrevet de udvalgte post-</a:t>
            </a:r>
            <a:r>
              <a:rPr lang="da-DK" sz="2400" dirty="0" err="1">
                <a:solidFill>
                  <a:srgbClr val="3F1A2B"/>
                </a:solidFill>
              </a:rPr>
              <a:t>its</a:t>
            </a:r>
            <a:r>
              <a:rPr lang="da-DK" sz="2400" dirty="0">
                <a:solidFill>
                  <a:srgbClr val="3F1A2B"/>
                </a:solidFill>
              </a:rPr>
              <a:t>, få lov til at uddybe det, de har skrevet.]</a:t>
            </a:r>
          </a:p>
          <a:p>
            <a:pPr marL="0" lvl="0" indent="0" defTabSz="914272">
              <a:spcAft>
                <a:spcPts val="0"/>
              </a:spcAft>
              <a:buNone/>
            </a:pPr>
            <a:endParaRPr lang="da-DK" sz="1600" dirty="0">
              <a:solidFill>
                <a:prstClr val="black"/>
              </a:solidFill>
              <a:latin typeface="Calibri" panose="020F0502020204030204"/>
            </a:endParaRPr>
          </a:p>
        </p:txBody>
      </p:sp>
      <p:graphicFrame>
        <p:nvGraphicFramePr>
          <p:cNvPr id="14" name="Tabel 13" descr="Tabel over tidsplan for en øvelse. Punkterne er: Intro til øvelse – 1 min. Øvelse i makkerpar – 15 min. Intro til øvelse – 1 min. Fælles opsamling på væg – 12 min. I alt 30 min."/>
          <p:cNvGraphicFramePr>
            <a:graphicFrameLocks noGrp="1"/>
          </p:cNvGraphicFramePr>
          <p:nvPr>
            <p:extLst>
              <p:ext uri="{D42A27DB-BD31-4B8C-83A1-F6EECF244321}">
                <p14:modId xmlns:p14="http://schemas.microsoft.com/office/powerpoint/2010/main" val="4186943329"/>
              </p:ext>
            </p:extLst>
          </p:nvPr>
        </p:nvGraphicFramePr>
        <p:xfrm>
          <a:off x="14938202" y="8933296"/>
          <a:ext cx="5165898" cy="2377440"/>
        </p:xfrm>
        <a:graphic>
          <a:graphicData uri="http://schemas.openxmlformats.org/drawingml/2006/table">
            <a:tbl>
              <a:tblPr firstRow="1" bandRow="1">
                <a:tableStyleId>{5C22544A-7EE6-4342-B048-85BDC9FD1C3A}</a:tableStyleId>
              </a:tblPr>
              <a:tblGrid>
                <a:gridCol w="2582949">
                  <a:extLst>
                    <a:ext uri="{9D8B030D-6E8A-4147-A177-3AD203B41FA5}">
                      <a16:colId xmlns:a16="http://schemas.microsoft.com/office/drawing/2014/main" val="4176061121"/>
                    </a:ext>
                  </a:extLst>
                </a:gridCol>
                <a:gridCol w="2582949">
                  <a:extLst>
                    <a:ext uri="{9D8B030D-6E8A-4147-A177-3AD203B41FA5}">
                      <a16:colId xmlns:a16="http://schemas.microsoft.com/office/drawing/2014/main" val="650352502"/>
                    </a:ext>
                  </a:extLst>
                </a:gridCol>
              </a:tblGrid>
              <a:tr h="0">
                <a:tc>
                  <a:txBody>
                    <a:bodyPr/>
                    <a:lstStyle/>
                    <a:p>
                      <a:r>
                        <a:rPr lang="da-DK" sz="2000" dirty="0">
                          <a:solidFill>
                            <a:srgbClr val="F5F1E6"/>
                          </a:solidFill>
                        </a:rPr>
                        <a:t>Punkt</a:t>
                      </a:r>
                    </a:p>
                  </a:txBody>
                  <a:tcPr>
                    <a:solidFill>
                      <a:srgbClr val="3F1A2B"/>
                    </a:solidFill>
                  </a:tcPr>
                </a:tc>
                <a:tc>
                  <a:txBody>
                    <a:bodyPr/>
                    <a:lstStyle/>
                    <a:p>
                      <a:r>
                        <a:rPr lang="da-DK" sz="2000" dirty="0">
                          <a:solidFill>
                            <a:srgbClr val="F5F1E6"/>
                          </a:solidFill>
                        </a:rPr>
                        <a:t>Varighed</a:t>
                      </a:r>
                    </a:p>
                  </a:txBody>
                  <a:tcPr>
                    <a:solidFill>
                      <a:srgbClr val="3F1A2B"/>
                    </a:solidFill>
                  </a:tcPr>
                </a:tc>
                <a:extLst>
                  <a:ext uri="{0D108BD9-81ED-4DB2-BD59-A6C34878D82A}">
                    <a16:rowId xmlns:a16="http://schemas.microsoft.com/office/drawing/2014/main" val="765600810"/>
                  </a:ext>
                </a:extLst>
              </a:tr>
              <a:tr h="0">
                <a:tc>
                  <a:txBody>
                    <a:bodyPr/>
                    <a:lstStyle/>
                    <a:p>
                      <a:r>
                        <a:rPr lang="da-DK" sz="2000" dirty="0">
                          <a:solidFill>
                            <a:srgbClr val="F5F1E6"/>
                          </a:solidFill>
                        </a:rPr>
                        <a:t>Intro til øvelse</a:t>
                      </a:r>
                    </a:p>
                  </a:txBody>
                  <a:tcPr>
                    <a:solidFill>
                      <a:srgbClr val="3F1A2B"/>
                    </a:solidFill>
                  </a:tcPr>
                </a:tc>
                <a:tc>
                  <a:txBody>
                    <a:bodyPr/>
                    <a:lstStyle/>
                    <a:p>
                      <a:r>
                        <a:rPr lang="da-DK" sz="2000" dirty="0">
                          <a:solidFill>
                            <a:srgbClr val="F5F1E6"/>
                          </a:solidFill>
                        </a:rPr>
                        <a:t>1</a:t>
                      </a:r>
                      <a:r>
                        <a:rPr lang="da-DK" sz="2000" baseline="0" dirty="0">
                          <a:solidFill>
                            <a:srgbClr val="F5F1E6"/>
                          </a:solidFill>
                        </a:rPr>
                        <a:t> min</a:t>
                      </a:r>
                      <a:endParaRPr lang="da-DK" sz="2000" dirty="0">
                        <a:solidFill>
                          <a:srgbClr val="F5F1E6"/>
                        </a:solidFill>
                      </a:endParaRPr>
                    </a:p>
                  </a:txBody>
                  <a:tcPr>
                    <a:solidFill>
                      <a:srgbClr val="3F1A2B"/>
                    </a:solidFill>
                  </a:tcPr>
                </a:tc>
                <a:extLst>
                  <a:ext uri="{0D108BD9-81ED-4DB2-BD59-A6C34878D82A}">
                    <a16:rowId xmlns:a16="http://schemas.microsoft.com/office/drawing/2014/main" val="50643142"/>
                  </a:ext>
                </a:extLst>
              </a:tr>
              <a:tr h="0">
                <a:tc>
                  <a:txBody>
                    <a:bodyPr/>
                    <a:lstStyle/>
                    <a:p>
                      <a:r>
                        <a:rPr lang="da-DK" sz="2000" baseline="0" dirty="0">
                          <a:solidFill>
                            <a:srgbClr val="F5F1E6"/>
                          </a:solidFill>
                        </a:rPr>
                        <a:t>Øvelse i makkerpar</a:t>
                      </a:r>
                      <a:endParaRPr lang="da-DK" sz="2000" dirty="0">
                        <a:solidFill>
                          <a:srgbClr val="F5F1E6"/>
                        </a:solidFill>
                      </a:endParaRPr>
                    </a:p>
                  </a:txBody>
                  <a:tcPr>
                    <a:solidFill>
                      <a:srgbClr val="3F1A2B"/>
                    </a:solidFill>
                  </a:tcPr>
                </a:tc>
                <a:tc>
                  <a:txBody>
                    <a:bodyPr/>
                    <a:lstStyle/>
                    <a:p>
                      <a:r>
                        <a:rPr lang="da-DK" sz="2000" dirty="0">
                          <a:solidFill>
                            <a:srgbClr val="F5F1E6"/>
                          </a:solidFill>
                        </a:rPr>
                        <a:t>15</a:t>
                      </a:r>
                    </a:p>
                  </a:txBody>
                  <a:tcPr>
                    <a:solidFill>
                      <a:srgbClr val="3F1A2B"/>
                    </a:solidFill>
                  </a:tcPr>
                </a:tc>
                <a:extLst>
                  <a:ext uri="{0D108BD9-81ED-4DB2-BD59-A6C34878D82A}">
                    <a16:rowId xmlns:a16="http://schemas.microsoft.com/office/drawing/2014/main" val="2318709197"/>
                  </a:ext>
                </a:extLst>
              </a:tr>
              <a:tr h="0">
                <a:tc>
                  <a:txBody>
                    <a:bodyPr/>
                    <a:lstStyle/>
                    <a:p>
                      <a:r>
                        <a:rPr lang="da-DK" sz="2000" dirty="0">
                          <a:solidFill>
                            <a:srgbClr val="F5F1E6"/>
                          </a:solidFill>
                        </a:rPr>
                        <a:t>Intro til øvelse</a:t>
                      </a:r>
                    </a:p>
                  </a:txBody>
                  <a:tcPr>
                    <a:solidFill>
                      <a:srgbClr val="3F1A2B"/>
                    </a:solidFill>
                  </a:tcPr>
                </a:tc>
                <a:tc>
                  <a:txBody>
                    <a:bodyPr/>
                    <a:lstStyle/>
                    <a:p>
                      <a:r>
                        <a:rPr lang="da-DK" sz="2000" dirty="0">
                          <a:solidFill>
                            <a:srgbClr val="F5F1E6"/>
                          </a:solidFill>
                        </a:rPr>
                        <a:t>1</a:t>
                      </a:r>
                      <a:r>
                        <a:rPr lang="da-DK" sz="2000" baseline="0" dirty="0">
                          <a:solidFill>
                            <a:srgbClr val="F5F1E6"/>
                          </a:solidFill>
                        </a:rPr>
                        <a:t> min</a:t>
                      </a:r>
                      <a:endParaRPr lang="da-DK" sz="2000" dirty="0">
                        <a:solidFill>
                          <a:srgbClr val="F5F1E6"/>
                        </a:solidFill>
                      </a:endParaRPr>
                    </a:p>
                  </a:txBody>
                  <a:tcPr>
                    <a:solidFill>
                      <a:srgbClr val="3F1A2B"/>
                    </a:solidFill>
                  </a:tcPr>
                </a:tc>
                <a:extLst>
                  <a:ext uri="{0D108BD9-81ED-4DB2-BD59-A6C34878D82A}">
                    <a16:rowId xmlns:a16="http://schemas.microsoft.com/office/drawing/2014/main" val="2000161418"/>
                  </a:ext>
                </a:extLst>
              </a:tr>
              <a:tr h="0">
                <a:tc>
                  <a:txBody>
                    <a:bodyPr/>
                    <a:lstStyle/>
                    <a:p>
                      <a:r>
                        <a:rPr lang="da-DK" sz="2000" dirty="0">
                          <a:solidFill>
                            <a:srgbClr val="F5F1E6"/>
                          </a:solidFill>
                        </a:rPr>
                        <a:t>Fælles</a:t>
                      </a:r>
                      <a:r>
                        <a:rPr lang="da-DK" sz="2000" baseline="0" dirty="0">
                          <a:solidFill>
                            <a:srgbClr val="F5F1E6"/>
                          </a:solidFill>
                        </a:rPr>
                        <a:t> – op på væg</a:t>
                      </a:r>
                      <a:endParaRPr lang="da-DK" sz="2000" dirty="0">
                        <a:solidFill>
                          <a:srgbClr val="F5F1E6"/>
                        </a:solidFill>
                      </a:endParaRPr>
                    </a:p>
                  </a:txBody>
                  <a:tcPr>
                    <a:solidFill>
                      <a:srgbClr val="3F1A2B"/>
                    </a:solidFill>
                  </a:tcPr>
                </a:tc>
                <a:tc>
                  <a:txBody>
                    <a:bodyPr/>
                    <a:lstStyle/>
                    <a:p>
                      <a:r>
                        <a:rPr lang="da-DK" sz="2000" dirty="0">
                          <a:solidFill>
                            <a:srgbClr val="F5F1E6"/>
                          </a:solidFill>
                        </a:rPr>
                        <a:t>12</a:t>
                      </a:r>
                    </a:p>
                  </a:txBody>
                  <a:tcPr>
                    <a:solidFill>
                      <a:srgbClr val="3F1A2B"/>
                    </a:solidFill>
                  </a:tcPr>
                </a:tc>
                <a:extLst>
                  <a:ext uri="{0D108BD9-81ED-4DB2-BD59-A6C34878D82A}">
                    <a16:rowId xmlns:a16="http://schemas.microsoft.com/office/drawing/2014/main" val="309041805"/>
                  </a:ext>
                </a:extLst>
              </a:tr>
              <a:tr h="0">
                <a:tc>
                  <a:txBody>
                    <a:bodyPr/>
                    <a:lstStyle/>
                    <a:p>
                      <a:r>
                        <a:rPr lang="da-DK" sz="2000" b="1" dirty="0">
                          <a:solidFill>
                            <a:srgbClr val="F5F1E6"/>
                          </a:solidFill>
                        </a:rPr>
                        <a:t>I alt</a:t>
                      </a:r>
                    </a:p>
                  </a:txBody>
                  <a:tcPr>
                    <a:solidFill>
                      <a:srgbClr val="3F1A2B"/>
                    </a:solidFill>
                  </a:tcPr>
                </a:tc>
                <a:tc>
                  <a:txBody>
                    <a:bodyPr/>
                    <a:lstStyle/>
                    <a:p>
                      <a:r>
                        <a:rPr lang="da-DK" sz="2000" dirty="0">
                          <a:solidFill>
                            <a:srgbClr val="F5F1E6"/>
                          </a:solidFill>
                        </a:rPr>
                        <a:t>30 min</a:t>
                      </a:r>
                    </a:p>
                  </a:txBody>
                  <a:tcPr>
                    <a:solidFill>
                      <a:srgbClr val="3F1A2B"/>
                    </a:solidFill>
                  </a:tcPr>
                </a:tc>
                <a:extLst>
                  <a:ext uri="{0D108BD9-81ED-4DB2-BD59-A6C34878D82A}">
                    <a16:rowId xmlns:a16="http://schemas.microsoft.com/office/drawing/2014/main" val="771593505"/>
                  </a:ext>
                </a:extLst>
              </a:tr>
            </a:tbl>
          </a:graphicData>
        </a:graphic>
      </p:graphicFrame>
    </p:spTree>
    <p:extLst>
      <p:ext uri="{BB962C8B-B14F-4D97-AF65-F5344CB8AC3E}">
        <p14:creationId xmlns:p14="http://schemas.microsoft.com/office/powerpoint/2010/main" val="326197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20">
            <a:extLst>
              <a:ext uri="{C183D7F6-B498-43B3-948B-1728B52AA6E4}">
                <adec:decorative xmlns:adec="http://schemas.microsoft.com/office/drawing/2017/decorative" val="1"/>
              </a:ext>
            </a:extLst>
          </p:cNvPr>
          <p:cNvGrpSpPr/>
          <p:nvPr/>
        </p:nvGrpSpPr>
        <p:grpSpPr>
          <a:xfrm>
            <a:off x="1" y="1"/>
            <a:ext cx="638174" cy="11307444"/>
            <a:chOff x="0" y="0"/>
            <a:chExt cx="638175" cy="11307445"/>
          </a:xfrm>
        </p:grpSpPr>
        <p:sp>
          <p:nvSpPr>
            <p:cNvPr id="21" name="object 21"/>
            <p:cNvSpPr/>
            <p:nvPr/>
          </p:nvSpPr>
          <p:spPr>
            <a:xfrm>
              <a:off x="0" y="5"/>
              <a:ext cx="638175" cy="1255395"/>
            </a:xfrm>
            <a:custGeom>
              <a:avLst/>
              <a:gdLst/>
              <a:ahLst/>
              <a:cxnLst/>
              <a:rect l="l" t="t" r="r" b="b"/>
              <a:pathLst>
                <a:path w="638175" h="1255395">
                  <a:moveTo>
                    <a:pt x="637628" y="0"/>
                  </a:moveTo>
                  <a:lnTo>
                    <a:pt x="0" y="0"/>
                  </a:lnTo>
                  <a:lnTo>
                    <a:pt x="0" y="627608"/>
                  </a:lnTo>
                  <a:lnTo>
                    <a:pt x="0" y="637628"/>
                  </a:lnTo>
                  <a:lnTo>
                    <a:pt x="0" y="1255204"/>
                  </a:lnTo>
                  <a:lnTo>
                    <a:pt x="637628" y="1255204"/>
                  </a:lnTo>
                  <a:lnTo>
                    <a:pt x="637628" y="637628"/>
                  </a:lnTo>
                  <a:lnTo>
                    <a:pt x="637628" y="627608"/>
                  </a:lnTo>
                  <a:lnTo>
                    <a:pt x="637628" y="0"/>
                  </a:lnTo>
                  <a:close/>
                </a:path>
              </a:pathLst>
            </a:custGeom>
            <a:solidFill>
              <a:srgbClr val="EDD0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0" y="1255201"/>
              <a:ext cx="638175" cy="628015"/>
            </a:xfrm>
            <a:custGeom>
              <a:avLst/>
              <a:gdLst/>
              <a:ahLst/>
              <a:cxnLst/>
              <a:rect l="l" t="t" r="r" b="b"/>
              <a:pathLst>
                <a:path w="638175" h="628014">
                  <a:moveTo>
                    <a:pt x="0" y="627598"/>
                  </a:moveTo>
                  <a:lnTo>
                    <a:pt x="637635" y="627598"/>
                  </a:lnTo>
                  <a:lnTo>
                    <a:pt x="637635" y="0"/>
                  </a:lnTo>
                  <a:lnTo>
                    <a:pt x="0" y="0"/>
                  </a:lnTo>
                  <a:lnTo>
                    <a:pt x="0" y="627598"/>
                  </a:lnTo>
                  <a:close/>
                </a:path>
              </a:pathLst>
            </a:custGeom>
            <a:solidFill>
              <a:srgbClr val="45B1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0" y="1882806"/>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FF693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0" y="3137998"/>
              <a:ext cx="638175" cy="628015"/>
            </a:xfrm>
            <a:custGeom>
              <a:avLst/>
              <a:gdLst/>
              <a:ahLst/>
              <a:cxnLst/>
              <a:rect l="l" t="t" r="r" b="b"/>
              <a:pathLst>
                <a:path w="638175" h="628014">
                  <a:moveTo>
                    <a:pt x="0" y="627598"/>
                  </a:moveTo>
                  <a:lnTo>
                    <a:pt x="637635" y="627598"/>
                  </a:lnTo>
                  <a:lnTo>
                    <a:pt x="637635" y="0"/>
                  </a:lnTo>
                  <a:lnTo>
                    <a:pt x="0" y="0"/>
                  </a:lnTo>
                  <a:lnTo>
                    <a:pt x="0" y="627598"/>
                  </a:lnTo>
                  <a:close/>
                </a:path>
              </a:pathLst>
            </a:custGeom>
            <a:solidFill>
              <a:srgbClr val="E3A3D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0" y="3765606"/>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97C0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0" y="5020794"/>
              <a:ext cx="638175" cy="628015"/>
            </a:xfrm>
            <a:custGeom>
              <a:avLst/>
              <a:gdLst/>
              <a:ahLst/>
              <a:cxnLst/>
              <a:rect l="l" t="t" r="r" b="b"/>
              <a:pathLst>
                <a:path w="638175" h="628014">
                  <a:moveTo>
                    <a:pt x="0" y="627598"/>
                  </a:moveTo>
                  <a:lnTo>
                    <a:pt x="637635" y="627598"/>
                  </a:lnTo>
                  <a:lnTo>
                    <a:pt x="637635" y="0"/>
                  </a:lnTo>
                  <a:lnTo>
                    <a:pt x="0" y="0"/>
                  </a:lnTo>
                  <a:lnTo>
                    <a:pt x="0" y="627598"/>
                  </a:lnTo>
                  <a:close/>
                </a:path>
              </a:pathLst>
            </a:custGeom>
            <a:solidFill>
              <a:srgbClr val="FF693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0" y="56483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FCC2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0" y="6903590"/>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EDD0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0" y="7531195"/>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E3A3D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0" y="8786386"/>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97C0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0" y="941399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45B1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0" y="10669182"/>
              <a:ext cx="638175" cy="638175"/>
            </a:xfrm>
            <a:custGeom>
              <a:avLst/>
              <a:gdLst/>
              <a:ahLst/>
              <a:cxnLst/>
              <a:rect l="l" t="t" r="r" b="b"/>
              <a:pathLst>
                <a:path w="638175" h="638175">
                  <a:moveTo>
                    <a:pt x="637635" y="0"/>
                  </a:moveTo>
                  <a:lnTo>
                    <a:pt x="0" y="0"/>
                  </a:lnTo>
                  <a:lnTo>
                    <a:pt x="0" y="637635"/>
                  </a:lnTo>
                  <a:lnTo>
                    <a:pt x="637635" y="637635"/>
                  </a:lnTo>
                  <a:lnTo>
                    <a:pt x="637635" y="0"/>
                  </a:lnTo>
                  <a:close/>
                </a:path>
              </a:pathLst>
            </a:custGeom>
            <a:solidFill>
              <a:srgbClr val="FCC2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 name="Group 1">
            <a:extLst>
              <a:ext uri="{FF2B5EF4-FFF2-40B4-BE49-F238E27FC236}">
                <a16:creationId xmlns:a16="http://schemas.microsoft.com/office/drawing/2014/main" id="{F6BE65F8-6CF9-6464-CDAF-A4008336321A}"/>
              </a:ext>
              <a:ext uri="{C183D7F6-B498-43B3-948B-1728B52AA6E4}">
                <adec:decorative xmlns:adec="http://schemas.microsoft.com/office/drawing/2017/decorative" val="1"/>
              </a:ext>
            </a:extLst>
          </p:cNvPr>
          <p:cNvGrpSpPr/>
          <p:nvPr/>
        </p:nvGrpSpPr>
        <p:grpSpPr>
          <a:xfrm>
            <a:off x="1136649" y="10310400"/>
            <a:ext cx="4214835" cy="533402"/>
            <a:chOff x="1136650" y="10310400"/>
            <a:chExt cx="4214834" cy="533401"/>
          </a:xfrm>
        </p:grpSpPr>
        <p:sp>
          <p:nvSpPr>
            <p:cNvPr id="3" name="object 12">
              <a:extLst>
                <a:ext uri="{FF2B5EF4-FFF2-40B4-BE49-F238E27FC236}">
                  <a16:creationId xmlns:a16="http://schemas.microsoft.com/office/drawing/2014/main" id="{C2E56BB8-D19E-AF21-A33E-EB01CF64128B}"/>
                </a:ext>
              </a:extLst>
            </p:cNvPr>
            <p:cNvSpPr/>
            <p:nvPr/>
          </p:nvSpPr>
          <p:spPr>
            <a:xfrm>
              <a:off x="1136650" y="10457180"/>
              <a:ext cx="575945" cy="300990"/>
            </a:xfrm>
            <a:custGeom>
              <a:avLst/>
              <a:gdLst/>
              <a:ahLst/>
              <a:cxnLst/>
              <a:rect l="l" t="t" r="r" b="b"/>
              <a:pathLst>
                <a:path w="575944" h="300990">
                  <a:moveTo>
                    <a:pt x="91706" y="0"/>
                  </a:moveTo>
                  <a:lnTo>
                    <a:pt x="0" y="0"/>
                  </a:lnTo>
                  <a:lnTo>
                    <a:pt x="0" y="300469"/>
                  </a:lnTo>
                  <a:lnTo>
                    <a:pt x="91706" y="300469"/>
                  </a:lnTo>
                  <a:lnTo>
                    <a:pt x="91706" y="0"/>
                  </a:lnTo>
                  <a:close/>
                </a:path>
                <a:path w="575944" h="300990">
                  <a:moveTo>
                    <a:pt x="324586" y="300469"/>
                  </a:moveTo>
                  <a:lnTo>
                    <a:pt x="199237" y="150228"/>
                  </a:lnTo>
                  <a:lnTo>
                    <a:pt x="306019" y="0"/>
                  </a:lnTo>
                  <a:lnTo>
                    <a:pt x="208838" y="0"/>
                  </a:lnTo>
                  <a:lnTo>
                    <a:pt x="100380" y="150228"/>
                  </a:lnTo>
                  <a:lnTo>
                    <a:pt x="221107" y="300469"/>
                  </a:lnTo>
                  <a:lnTo>
                    <a:pt x="324586" y="300469"/>
                  </a:lnTo>
                  <a:close/>
                </a:path>
                <a:path w="575944" h="300990">
                  <a:moveTo>
                    <a:pt x="575906" y="242722"/>
                  </a:moveTo>
                  <a:lnTo>
                    <a:pt x="424929" y="242722"/>
                  </a:lnTo>
                  <a:lnTo>
                    <a:pt x="424929" y="0"/>
                  </a:lnTo>
                  <a:lnTo>
                    <a:pt x="333260" y="0"/>
                  </a:lnTo>
                  <a:lnTo>
                    <a:pt x="333260" y="300469"/>
                  </a:lnTo>
                  <a:lnTo>
                    <a:pt x="529513" y="300469"/>
                  </a:lnTo>
                  <a:lnTo>
                    <a:pt x="575906" y="242722"/>
                  </a:lnTo>
                  <a:close/>
                </a:path>
              </a:pathLst>
            </a:custGeom>
            <a:solidFill>
              <a:schemeClr val="tx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3" name="Graphic 32">
              <a:extLst>
                <a:ext uri="{FF2B5EF4-FFF2-40B4-BE49-F238E27FC236}">
                  <a16:creationId xmlns:a16="http://schemas.microsoft.com/office/drawing/2014/main" id="{F962E706-996B-E3CC-FDA8-424B5D35F789}"/>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55" t="20437" r="-55" b="21230"/>
            <a:stretch/>
          </p:blipFill>
          <p:spPr>
            <a:xfrm>
              <a:off x="3575050" y="10310400"/>
              <a:ext cx="1776434" cy="533401"/>
            </a:xfrm>
            <a:prstGeom prst="rect">
              <a:avLst/>
            </a:prstGeom>
          </p:spPr>
        </p:pic>
        <p:pic>
          <p:nvPicPr>
            <p:cNvPr id="34" name="Graphic 33">
              <a:extLst>
                <a:ext uri="{FF2B5EF4-FFF2-40B4-BE49-F238E27FC236}">
                  <a16:creationId xmlns:a16="http://schemas.microsoft.com/office/drawing/2014/main" id="{C4CD9556-8069-00E9-CCB3-A1D50451B84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33537" y="10383359"/>
              <a:ext cx="1419074" cy="448631"/>
            </a:xfrm>
            <a:prstGeom prst="rect">
              <a:avLst/>
            </a:prstGeom>
          </p:spPr>
        </p:pic>
      </p:grpSp>
      <p:pic>
        <p:nvPicPr>
          <p:cNvPr id="36" name="Billede 35">
            <a:extLst>
              <a:ext uri="{C183D7F6-B498-43B3-948B-1728B52AA6E4}">
                <adec:decorative xmlns:adec="http://schemas.microsoft.com/office/drawing/2017/decorative" val="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r="55240"/>
          <a:stretch/>
        </p:blipFill>
        <p:spPr>
          <a:xfrm>
            <a:off x="12418828" y="-14242"/>
            <a:ext cx="7685272" cy="11355118"/>
          </a:xfrm>
          <a:prstGeom prst="rect">
            <a:avLst/>
          </a:prstGeom>
        </p:spPr>
      </p:pic>
      <p:pic>
        <p:nvPicPr>
          <p:cNvPr id="6" name="Ur">
            <a:extLst>
              <a:ext uri="{FF2B5EF4-FFF2-40B4-BE49-F238E27FC236}">
                <a16:creationId xmlns:a16="http://schemas.microsoft.com/office/drawing/2014/main" id="{AB146AD6-1274-8B5A-E3A1-C66F55BC65B4}"/>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415786" y="9470239"/>
            <a:ext cx="1791436" cy="1791436"/>
          </a:xfrm>
          <a:prstGeom prst="rect">
            <a:avLst/>
          </a:prstGeom>
        </p:spPr>
      </p:pic>
      <p:sp>
        <p:nvSpPr>
          <p:cNvPr id="35" name="TextBox 34">
            <a:extLst>
              <a:ext uri="{FF2B5EF4-FFF2-40B4-BE49-F238E27FC236}">
                <a16:creationId xmlns:a16="http://schemas.microsoft.com/office/drawing/2014/main" id="{04C95254-6240-397A-F93D-BF7B845F4CFC}"/>
              </a:ext>
            </a:extLst>
          </p:cNvPr>
          <p:cNvSpPr txBox="1"/>
          <p:nvPr/>
        </p:nvSpPr>
        <p:spPr>
          <a:xfrm>
            <a:off x="4361461" y="5227399"/>
            <a:ext cx="5791201" cy="1569660"/>
          </a:xfrm>
          <a:prstGeom prst="rect">
            <a:avLst/>
          </a:prstGeom>
          <a:noFill/>
        </p:spPr>
        <p:txBody>
          <a:bodyPr wrap="square" lIns="0" rtlCol="0" anchor="t">
            <a:spAutoFit/>
          </a:bodyPr>
          <a:lstStyle/>
          <a:p>
            <a:pPr marL="0" marR="0" lvl="0" indent="0" defTabSz="914400" eaLnBrk="1" fontAlgn="auto" latinLnBrk="0" hangingPunct="1">
              <a:lnSpc>
                <a:spcPct val="100000"/>
              </a:lnSpc>
              <a:spcBef>
                <a:spcPts val="601"/>
              </a:spcBef>
              <a:spcAft>
                <a:spcPts val="0"/>
              </a:spcAft>
              <a:buClrTx/>
              <a:buSzTx/>
              <a:buFontTx/>
              <a:buNone/>
              <a:tabLst/>
              <a:defRPr/>
            </a:pPr>
            <a:r>
              <a:rPr lang="en-GB" sz="9600" b="1" dirty="0">
                <a:solidFill>
                  <a:srgbClr val="3F1A2B"/>
                </a:solidFill>
                <a:latin typeface="Arial" panose="020B0604020202020204" pitchFamily="34" charset="0"/>
                <a:cs typeface="Arial" panose="020B0604020202020204" pitchFamily="34" charset="0"/>
              </a:rPr>
              <a:t>7</a:t>
            </a:r>
            <a:r>
              <a:rPr kumimoji="0" lang="en-GB" sz="9600" b="1"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rPr>
              <a:t>. Pause</a:t>
            </a:r>
            <a:endParaRPr kumimoji="0" lang="en-DK" sz="9600" b="1"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endParaRPr>
          </a:p>
        </p:txBody>
      </p:sp>
      <p:sp>
        <p:nvSpPr>
          <p:cNvPr id="5" name="Rektangel 4">
            <a:extLst>
              <a:ext uri="{FF2B5EF4-FFF2-40B4-BE49-F238E27FC236}">
                <a16:creationId xmlns:a16="http://schemas.microsoft.com/office/drawing/2014/main" id="{45F2D284-5C68-E3CB-9042-1791B46E78F6}"/>
              </a:ext>
            </a:extLst>
          </p:cNvPr>
          <p:cNvSpPr/>
          <p:nvPr/>
        </p:nvSpPr>
        <p:spPr>
          <a:xfrm>
            <a:off x="8314660" y="9424557"/>
            <a:ext cx="4104168" cy="188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rgbClr val="3F1A2B"/>
                </a:solidFill>
                <a:latin typeface="Franklin Gothic Book" panose="020B0503020102020204" pitchFamily="34" charset="0"/>
              </a:rPr>
              <a:t>15 min</a:t>
            </a:r>
          </a:p>
        </p:txBody>
      </p:sp>
    </p:spTree>
    <p:extLst>
      <p:ext uri="{BB962C8B-B14F-4D97-AF65-F5344CB8AC3E}">
        <p14:creationId xmlns:p14="http://schemas.microsoft.com/office/powerpoint/2010/main" val="2186708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20">
            <a:extLst>
              <a:ext uri="{C183D7F6-B498-43B3-948B-1728B52AA6E4}">
                <adec:decorative xmlns:adec="http://schemas.microsoft.com/office/drawing/2017/decorative" val="1"/>
              </a:ext>
            </a:extLst>
          </p:cNvPr>
          <p:cNvGrpSpPr/>
          <p:nvPr/>
        </p:nvGrpSpPr>
        <p:grpSpPr>
          <a:xfrm>
            <a:off x="1" y="1"/>
            <a:ext cx="638174" cy="11307444"/>
            <a:chOff x="0" y="0"/>
            <a:chExt cx="638175" cy="11307445"/>
          </a:xfrm>
        </p:grpSpPr>
        <p:sp>
          <p:nvSpPr>
            <p:cNvPr id="21" name="object 21"/>
            <p:cNvSpPr/>
            <p:nvPr/>
          </p:nvSpPr>
          <p:spPr>
            <a:xfrm>
              <a:off x="0" y="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EDD0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0" y="1255196"/>
              <a:ext cx="638175" cy="628015"/>
            </a:xfrm>
            <a:custGeom>
              <a:avLst/>
              <a:gdLst/>
              <a:ahLst/>
              <a:cxnLst/>
              <a:rect l="l" t="t" r="r" b="b"/>
              <a:pathLst>
                <a:path w="638175" h="628014">
                  <a:moveTo>
                    <a:pt x="0" y="627603"/>
                  </a:moveTo>
                  <a:lnTo>
                    <a:pt x="637635" y="627603"/>
                  </a:lnTo>
                  <a:lnTo>
                    <a:pt x="637635" y="0"/>
                  </a:lnTo>
                  <a:lnTo>
                    <a:pt x="0" y="0"/>
                  </a:lnTo>
                  <a:lnTo>
                    <a:pt x="0" y="627603"/>
                  </a:lnTo>
                  <a:close/>
                </a:path>
              </a:pathLst>
            </a:custGeom>
            <a:solidFill>
              <a:srgbClr val="45B1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0" y="1882806"/>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FF693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0" y="3137998"/>
              <a:ext cx="638175" cy="628015"/>
            </a:xfrm>
            <a:custGeom>
              <a:avLst/>
              <a:gdLst/>
              <a:ahLst/>
              <a:cxnLst/>
              <a:rect l="l" t="t" r="r" b="b"/>
              <a:pathLst>
                <a:path w="638175" h="628014">
                  <a:moveTo>
                    <a:pt x="0" y="627593"/>
                  </a:moveTo>
                  <a:lnTo>
                    <a:pt x="637635" y="627593"/>
                  </a:lnTo>
                  <a:lnTo>
                    <a:pt x="637635" y="0"/>
                  </a:lnTo>
                  <a:lnTo>
                    <a:pt x="0" y="0"/>
                  </a:lnTo>
                  <a:lnTo>
                    <a:pt x="0" y="627593"/>
                  </a:lnTo>
                  <a:close/>
                </a:path>
              </a:pathLst>
            </a:custGeom>
            <a:solidFill>
              <a:srgbClr val="E3A3D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0" y="37655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97C0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0" y="5020794"/>
              <a:ext cx="638175" cy="628015"/>
            </a:xfrm>
            <a:custGeom>
              <a:avLst/>
              <a:gdLst/>
              <a:ahLst/>
              <a:cxnLst/>
              <a:rect l="l" t="t" r="r" b="b"/>
              <a:pathLst>
                <a:path w="638175" h="628014">
                  <a:moveTo>
                    <a:pt x="0" y="627598"/>
                  </a:moveTo>
                  <a:lnTo>
                    <a:pt x="637635" y="627598"/>
                  </a:lnTo>
                  <a:lnTo>
                    <a:pt x="637635" y="0"/>
                  </a:lnTo>
                  <a:lnTo>
                    <a:pt x="0" y="0"/>
                  </a:lnTo>
                  <a:lnTo>
                    <a:pt x="0" y="627598"/>
                  </a:lnTo>
                  <a:close/>
                </a:path>
              </a:pathLst>
            </a:custGeom>
            <a:solidFill>
              <a:srgbClr val="FF693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0" y="56483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FCC2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0" y="6903590"/>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EDD0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0" y="7531195"/>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E3A3D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0" y="8786386"/>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97C0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0" y="941399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45B1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0" y="10669182"/>
              <a:ext cx="638175" cy="638175"/>
            </a:xfrm>
            <a:custGeom>
              <a:avLst/>
              <a:gdLst/>
              <a:ahLst/>
              <a:cxnLst/>
              <a:rect l="l" t="t" r="r" b="b"/>
              <a:pathLst>
                <a:path w="638175" h="638175">
                  <a:moveTo>
                    <a:pt x="637635" y="0"/>
                  </a:moveTo>
                  <a:lnTo>
                    <a:pt x="0" y="0"/>
                  </a:lnTo>
                  <a:lnTo>
                    <a:pt x="0" y="637635"/>
                  </a:lnTo>
                  <a:lnTo>
                    <a:pt x="637635" y="637635"/>
                  </a:lnTo>
                  <a:lnTo>
                    <a:pt x="637635" y="0"/>
                  </a:lnTo>
                  <a:close/>
                </a:path>
              </a:pathLst>
            </a:custGeom>
            <a:solidFill>
              <a:srgbClr val="FCC2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 name="Group 17">
            <a:extLst>
              <a:ext uri="{FF2B5EF4-FFF2-40B4-BE49-F238E27FC236}">
                <a16:creationId xmlns:a16="http://schemas.microsoft.com/office/drawing/2014/main" id="{8C5ED387-456E-C89A-FE9D-9EF597A5855A}"/>
              </a:ext>
              <a:ext uri="{C183D7F6-B498-43B3-948B-1728B52AA6E4}">
                <adec:decorative xmlns:adec="http://schemas.microsoft.com/office/drawing/2017/decorative" val="1"/>
              </a:ext>
            </a:extLst>
          </p:cNvPr>
          <p:cNvGrpSpPr/>
          <p:nvPr/>
        </p:nvGrpSpPr>
        <p:grpSpPr>
          <a:xfrm>
            <a:off x="1136649" y="10310400"/>
            <a:ext cx="4214835" cy="533402"/>
            <a:chOff x="1136650" y="10310400"/>
            <a:chExt cx="4214834" cy="533401"/>
          </a:xfrm>
        </p:grpSpPr>
        <p:sp>
          <p:nvSpPr>
            <p:cNvPr id="19" name="object 12">
              <a:extLst>
                <a:ext uri="{FF2B5EF4-FFF2-40B4-BE49-F238E27FC236}">
                  <a16:creationId xmlns:a16="http://schemas.microsoft.com/office/drawing/2014/main" id="{61A9969D-81F6-38E2-C7D1-046C6CF11E1F}"/>
                </a:ext>
              </a:extLst>
            </p:cNvPr>
            <p:cNvSpPr/>
            <p:nvPr/>
          </p:nvSpPr>
          <p:spPr>
            <a:xfrm>
              <a:off x="1136650" y="10457180"/>
              <a:ext cx="575945" cy="300990"/>
            </a:xfrm>
            <a:custGeom>
              <a:avLst/>
              <a:gdLst/>
              <a:ahLst/>
              <a:cxnLst/>
              <a:rect l="l" t="t" r="r" b="b"/>
              <a:pathLst>
                <a:path w="575944" h="300990">
                  <a:moveTo>
                    <a:pt x="91706" y="0"/>
                  </a:moveTo>
                  <a:lnTo>
                    <a:pt x="0" y="0"/>
                  </a:lnTo>
                  <a:lnTo>
                    <a:pt x="0" y="300469"/>
                  </a:lnTo>
                  <a:lnTo>
                    <a:pt x="91706" y="300469"/>
                  </a:lnTo>
                  <a:lnTo>
                    <a:pt x="91706" y="0"/>
                  </a:lnTo>
                  <a:close/>
                </a:path>
                <a:path w="575944" h="300990">
                  <a:moveTo>
                    <a:pt x="324586" y="300469"/>
                  </a:moveTo>
                  <a:lnTo>
                    <a:pt x="199237" y="150228"/>
                  </a:lnTo>
                  <a:lnTo>
                    <a:pt x="306019" y="0"/>
                  </a:lnTo>
                  <a:lnTo>
                    <a:pt x="208838" y="0"/>
                  </a:lnTo>
                  <a:lnTo>
                    <a:pt x="100380" y="150228"/>
                  </a:lnTo>
                  <a:lnTo>
                    <a:pt x="221107" y="300469"/>
                  </a:lnTo>
                  <a:lnTo>
                    <a:pt x="324586" y="300469"/>
                  </a:lnTo>
                  <a:close/>
                </a:path>
                <a:path w="575944" h="300990">
                  <a:moveTo>
                    <a:pt x="575906" y="242722"/>
                  </a:moveTo>
                  <a:lnTo>
                    <a:pt x="424929" y="242722"/>
                  </a:lnTo>
                  <a:lnTo>
                    <a:pt x="424929" y="0"/>
                  </a:lnTo>
                  <a:lnTo>
                    <a:pt x="333260" y="0"/>
                  </a:lnTo>
                  <a:lnTo>
                    <a:pt x="333260" y="300469"/>
                  </a:lnTo>
                  <a:lnTo>
                    <a:pt x="529513" y="300469"/>
                  </a:lnTo>
                  <a:lnTo>
                    <a:pt x="575906" y="242722"/>
                  </a:lnTo>
                  <a:close/>
                </a:path>
              </a:pathLst>
            </a:custGeom>
            <a:solidFill>
              <a:schemeClr val="tx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3" name="Graphic 32">
              <a:extLst>
                <a:ext uri="{FF2B5EF4-FFF2-40B4-BE49-F238E27FC236}">
                  <a16:creationId xmlns:a16="http://schemas.microsoft.com/office/drawing/2014/main" id="{BE605067-0C23-B7DA-8D78-4D45AD41853B}"/>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55" t="20437" r="-55" b="21230"/>
            <a:stretch/>
          </p:blipFill>
          <p:spPr>
            <a:xfrm>
              <a:off x="3575050" y="10310400"/>
              <a:ext cx="1776434" cy="533401"/>
            </a:xfrm>
            <a:prstGeom prst="rect">
              <a:avLst/>
            </a:prstGeom>
          </p:spPr>
        </p:pic>
        <p:pic>
          <p:nvPicPr>
            <p:cNvPr id="34" name="Graphic 33">
              <a:extLst>
                <a:ext uri="{FF2B5EF4-FFF2-40B4-BE49-F238E27FC236}">
                  <a16:creationId xmlns:a16="http://schemas.microsoft.com/office/drawing/2014/main" id="{0A65CF3F-DBBB-2925-28FF-DAD9EB1A74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33537" y="10383359"/>
              <a:ext cx="1419074" cy="448631"/>
            </a:xfrm>
            <a:prstGeom prst="rect">
              <a:avLst/>
            </a:prstGeom>
          </p:spPr>
        </p:pic>
      </p:grpSp>
      <p:pic>
        <p:nvPicPr>
          <p:cNvPr id="37" name="Ur">
            <a:extLst>
              <a:ext uri="{FF2B5EF4-FFF2-40B4-BE49-F238E27FC236}">
                <a16:creationId xmlns:a16="http://schemas.microsoft.com/office/drawing/2014/main" id="{2E76D2E5-0582-6774-0689-9E587A431F6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4208496" y="9487641"/>
            <a:ext cx="1791436" cy="1791436"/>
          </a:xfrm>
          <a:prstGeom prst="rect">
            <a:avLst/>
          </a:prstGeom>
        </p:spPr>
      </p:pic>
      <p:pic>
        <p:nvPicPr>
          <p:cNvPr id="4" name="Duo">
            <a:extLst>
              <a:ext uri="{FF2B5EF4-FFF2-40B4-BE49-F238E27FC236}">
                <a16:creationId xmlns:a16="http://schemas.microsoft.com/office/drawing/2014/main" id="{D47A61EC-C9E4-20C8-AD10-EB62FC819CB7}"/>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12806743" y="9711403"/>
            <a:ext cx="1276866" cy="1276866"/>
          </a:xfrm>
          <a:prstGeom prst="rect">
            <a:avLst/>
          </a:prstGeom>
          <a:ln>
            <a:solidFill>
              <a:schemeClr val="tx1"/>
            </a:solidFill>
          </a:ln>
        </p:spPr>
      </p:pic>
      <p:pic>
        <p:nvPicPr>
          <p:cNvPr id="6" name="Billede 5">
            <a:extLst>
              <a:ext uri="{FF2B5EF4-FFF2-40B4-BE49-F238E27FC236}">
                <a16:creationId xmlns:a16="http://schemas.microsoft.com/office/drawing/2014/main" id="{33A78E26-F74D-BCAF-D17D-421D57A104A4}"/>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3034682" y="3859419"/>
            <a:ext cx="6598578" cy="3712013"/>
          </a:xfrm>
          <a:prstGeom prst="rect">
            <a:avLst/>
          </a:prstGeom>
        </p:spPr>
      </p:pic>
      <p:sp>
        <p:nvSpPr>
          <p:cNvPr id="36" name="TextBox 35">
            <a:extLst>
              <a:ext uri="{FF2B5EF4-FFF2-40B4-BE49-F238E27FC236}">
                <a16:creationId xmlns:a16="http://schemas.microsoft.com/office/drawing/2014/main" id="{A2318482-7D44-C264-7F3B-E518F6593F8C}"/>
              </a:ext>
            </a:extLst>
          </p:cNvPr>
          <p:cNvSpPr txBox="1"/>
          <p:nvPr/>
        </p:nvSpPr>
        <p:spPr>
          <a:xfrm>
            <a:off x="1136648" y="1157817"/>
            <a:ext cx="12493087" cy="892552"/>
          </a:xfrm>
          <a:prstGeom prst="rect">
            <a:avLst/>
          </a:prstGeom>
          <a:noFill/>
        </p:spPr>
        <p:txBody>
          <a:bodyPr wrap="square" lIns="0" rtlCol="0" anchor="t">
            <a:spAutoFit/>
          </a:bodyPr>
          <a:lstStyle/>
          <a:p>
            <a:pPr marL="0" marR="0" lvl="0" indent="0" defTabSz="914400" eaLnBrk="1" fontAlgn="auto" latinLnBrk="0" hangingPunct="1">
              <a:lnSpc>
                <a:spcPct val="100000"/>
              </a:lnSpc>
              <a:spcBef>
                <a:spcPts val="601"/>
              </a:spcBef>
              <a:spcAft>
                <a:spcPts val="0"/>
              </a:spcAft>
              <a:buClrTx/>
              <a:buSzTx/>
              <a:buFontTx/>
              <a:buNone/>
              <a:tabLst/>
              <a:defRPr/>
            </a:pPr>
            <a:r>
              <a:rPr kumimoji="0" lang="da-DK" sz="5200" b="1" i="0" u="none" strike="noStrike" kern="0" cap="none" spc="0" normalizeH="0" baseline="0" dirty="0">
                <a:ln>
                  <a:noFill/>
                </a:ln>
                <a:solidFill>
                  <a:srgbClr val="3F1A2B"/>
                </a:solidFill>
                <a:effectLst/>
                <a:uLnTx/>
                <a:uFillTx/>
                <a:latin typeface="Arial" panose="020B0604020202020204" pitchFamily="34" charset="0"/>
                <a:cs typeface="Arial" panose="020B0604020202020204" pitchFamily="34" charset="0"/>
              </a:rPr>
              <a:t>8</a:t>
            </a:r>
            <a:r>
              <a:rPr kumimoji="0" lang="da-DK" sz="5200" b="1"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rPr>
              <a:t>. </a:t>
            </a:r>
            <a:r>
              <a:rPr lang="da-DK" sz="5200" b="1" dirty="0">
                <a:solidFill>
                  <a:srgbClr val="3F1A2B"/>
                </a:solidFill>
                <a:latin typeface="Arial" panose="020B0604020202020204" pitchFamily="34" charset="0"/>
                <a:cs typeface="Arial" panose="020B0604020202020204" pitchFamily="34" charset="0"/>
              </a:rPr>
              <a:t>Energizer</a:t>
            </a:r>
            <a:endParaRPr kumimoji="0" lang="da-DK" sz="5200" b="1" i="0" u="none" strike="noStrike" kern="0" cap="none" spc="51" normalizeH="0" baseline="0" noProof="0" dirty="0">
              <a:ln>
                <a:noFill/>
              </a:ln>
              <a:solidFill>
                <a:srgbClr val="3F1A2B"/>
              </a:solidFill>
              <a:effectLst/>
              <a:uLnTx/>
              <a:uFillTx/>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798E76C-9AFA-221D-3FB2-BE7983BE0157}"/>
              </a:ext>
            </a:extLst>
          </p:cNvPr>
          <p:cNvSpPr txBox="1"/>
          <p:nvPr/>
        </p:nvSpPr>
        <p:spPr>
          <a:xfrm>
            <a:off x="1812546" y="2626429"/>
            <a:ext cx="9350035" cy="5247719"/>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1800"/>
              </a:spcAft>
              <a:buClr>
                <a:prstClr val="black"/>
              </a:buClr>
              <a:buSzTx/>
              <a:buFontTx/>
              <a:buNone/>
              <a:tabLst/>
              <a:defRPr/>
            </a:pPr>
            <a:r>
              <a:rPr kumimoji="0" lang="da-DK" sz="3200" b="1"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rPr>
              <a:t>Hvad skal du?</a:t>
            </a:r>
          </a:p>
          <a:p>
            <a:pPr marL="0" marR="0" lvl="0" indent="0" defTabSz="914400" eaLnBrk="1" fontAlgn="auto" latinLnBrk="0" hangingPunct="1">
              <a:lnSpc>
                <a:spcPct val="100000"/>
              </a:lnSpc>
              <a:spcBef>
                <a:spcPts val="0"/>
              </a:spcBef>
              <a:spcAft>
                <a:spcPts val="1800"/>
              </a:spcAft>
              <a:buClr>
                <a:prstClr val="black"/>
              </a:buClr>
              <a:buSzTx/>
              <a:buFontTx/>
              <a:buNone/>
              <a:tabLst/>
              <a:defRPr/>
            </a:pPr>
            <a:endParaRPr kumimoji="0" lang="da-DK" sz="3200" b="0"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endParaRPr>
          </a:p>
          <a:p>
            <a:pPr marL="457200" indent="-457200">
              <a:spcAft>
                <a:spcPts val="1800"/>
              </a:spcAft>
              <a:buClr>
                <a:schemeClr val="tx1"/>
              </a:buClr>
              <a:buFont typeface="Wingdings" panose="05000000000000000000" pitchFamily="2" charset="2"/>
              <a:buChar char="ü"/>
            </a:pPr>
            <a:r>
              <a:rPr lang="da-DK" sz="3200" dirty="0">
                <a:solidFill>
                  <a:srgbClr val="3F1A2B"/>
                </a:solidFill>
                <a:latin typeface="Arial" panose="020B0604020202020204" pitchFamily="34" charset="0"/>
                <a:cs typeface="Arial" panose="020B0604020202020204" pitchFamily="34" charset="0"/>
              </a:rPr>
              <a:t>PowerPoint: Vise slide 9</a:t>
            </a:r>
          </a:p>
          <a:p>
            <a:pPr marL="457200" indent="-457200">
              <a:spcAft>
                <a:spcPts val="1800"/>
              </a:spcAft>
              <a:buClr>
                <a:schemeClr val="tx1"/>
              </a:buClr>
              <a:buFont typeface="Wingdings" panose="05000000000000000000" pitchFamily="2" charset="2"/>
              <a:buChar char="ü"/>
            </a:pPr>
            <a:r>
              <a:rPr lang="da-DK" sz="3200" dirty="0">
                <a:solidFill>
                  <a:srgbClr val="3F1A2B"/>
                </a:solidFill>
                <a:latin typeface="Arial" panose="020B0604020202020204" pitchFamily="34" charset="0"/>
                <a:cs typeface="Arial" panose="020B0604020202020204" pitchFamily="34" charset="0"/>
              </a:rPr>
              <a:t>Introducere deltagerne for energizeren og sætte dem i gang med den. </a:t>
            </a:r>
          </a:p>
          <a:p>
            <a:pPr marL="457200" indent="-457200">
              <a:spcAft>
                <a:spcPts val="1800"/>
              </a:spcAft>
              <a:buClr>
                <a:schemeClr val="tx1"/>
              </a:buClr>
              <a:buFont typeface="Wingdings" panose="05000000000000000000" pitchFamily="2" charset="2"/>
              <a:buChar char="ü"/>
            </a:pPr>
            <a:r>
              <a:rPr lang="da-DK" sz="3200" dirty="0">
                <a:solidFill>
                  <a:srgbClr val="3F1A2B"/>
                </a:solidFill>
                <a:latin typeface="Arial" panose="020B0604020202020204" pitchFamily="34" charset="0"/>
                <a:cs typeface="Arial" panose="020B0604020202020204" pitchFamily="34" charset="0"/>
              </a:rPr>
              <a:t>Brug talenoterne på næste slide.</a:t>
            </a:r>
          </a:p>
          <a:p>
            <a:pPr marL="0" marR="0" lvl="0" indent="0" defTabSz="914400" eaLnBrk="1" fontAlgn="auto" latinLnBrk="0" hangingPunct="1">
              <a:lnSpc>
                <a:spcPct val="100000"/>
              </a:lnSpc>
              <a:spcBef>
                <a:spcPts val="0"/>
              </a:spcBef>
              <a:spcAft>
                <a:spcPts val="1800"/>
              </a:spcAft>
              <a:buClr>
                <a:prstClr val="black"/>
              </a:buClr>
              <a:buSzTx/>
              <a:buFontTx/>
              <a:buNone/>
              <a:tabLst/>
              <a:defRPr/>
            </a:pPr>
            <a:endParaRPr kumimoji="0" lang="en-GB" sz="3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1800"/>
              </a:spcAft>
              <a:buClr>
                <a:prstClr val="black"/>
              </a:buClr>
              <a:buSzTx/>
              <a:buFontTx/>
              <a:buNone/>
              <a:tabLst/>
              <a:defRPr/>
            </a:pPr>
            <a:endParaRPr kumimoji="0" lang="en-GB" sz="2101"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 name="Rektangel 4"/>
          <p:cNvSpPr/>
          <p:nvPr/>
        </p:nvSpPr>
        <p:spPr>
          <a:xfrm>
            <a:off x="13277583" y="-4732"/>
            <a:ext cx="6826517" cy="18828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2800" b="1" i="0" u="none" strike="noStrike" kern="0" cap="none" spc="0" normalizeH="0" baseline="0" noProof="0" dirty="0">
                <a:ln>
                  <a:noFill/>
                </a:ln>
                <a:solidFill>
                  <a:srgbClr val="3F1A2B"/>
                </a:solidFill>
                <a:effectLst/>
                <a:uLnTx/>
                <a:uFillTx/>
                <a:latin typeface="Calibri"/>
                <a:ea typeface="+mn-ea"/>
                <a:cs typeface="+mn-cs"/>
              </a:rPr>
              <a:t>Ansvarlig</a:t>
            </a:r>
            <a:r>
              <a:rPr kumimoji="0" lang="da-DK" sz="2800" b="0" i="0" u="none" strike="noStrike" kern="0" cap="none" spc="0" normalizeH="0" baseline="0" noProof="0" dirty="0">
                <a:ln>
                  <a:noFill/>
                </a:ln>
                <a:solidFill>
                  <a:srgbClr val="3F1A2B"/>
                </a:solidFill>
                <a:effectLst/>
                <a:uLnTx/>
                <a:uFillTx/>
                <a:latin typeface="Calibri"/>
                <a:ea typeface="+mn-ea"/>
                <a:cs typeface="+mn-cs"/>
              </a:rPr>
              <a:t>: Facilitator, ”makker” og grupper</a:t>
            </a:r>
          </a:p>
        </p:txBody>
      </p:sp>
      <p:sp>
        <p:nvSpPr>
          <p:cNvPr id="3" name="Rektangel 2"/>
          <p:cNvSpPr/>
          <p:nvPr/>
        </p:nvSpPr>
        <p:spPr>
          <a:xfrm>
            <a:off x="15999932" y="9424557"/>
            <a:ext cx="4104168" cy="188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2800" b="1" dirty="0">
                <a:solidFill>
                  <a:srgbClr val="3F1A2B"/>
                </a:solidFill>
                <a:latin typeface="Franklin Gothic Book" panose="020B0503020102020204" pitchFamily="34" charset="0"/>
              </a:rPr>
              <a:t>3</a:t>
            </a:r>
            <a:r>
              <a:rPr kumimoji="0" lang="da-DK" sz="2800" b="1" i="0" u="none" strike="noStrike" kern="0" cap="none" spc="0" normalizeH="0" baseline="0" noProof="0" dirty="0">
                <a:ln>
                  <a:noFill/>
                </a:ln>
                <a:solidFill>
                  <a:srgbClr val="3F1A2B"/>
                </a:solidFill>
                <a:effectLst/>
                <a:uLnTx/>
                <a:uFillTx/>
                <a:latin typeface="Franklin Gothic Book" panose="020B0503020102020204" pitchFamily="34" charset="0"/>
              </a:rPr>
              <a:t> min</a:t>
            </a:r>
          </a:p>
        </p:txBody>
      </p:sp>
    </p:spTree>
    <p:extLst>
      <p:ext uri="{BB962C8B-B14F-4D97-AF65-F5344CB8AC3E}">
        <p14:creationId xmlns:p14="http://schemas.microsoft.com/office/powerpoint/2010/main" val="2047655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20">
            <a:extLst>
              <a:ext uri="{C183D7F6-B498-43B3-948B-1728B52AA6E4}">
                <adec:decorative xmlns:adec="http://schemas.microsoft.com/office/drawing/2017/decorative" val="1"/>
              </a:ext>
            </a:extLst>
          </p:cNvPr>
          <p:cNvGrpSpPr/>
          <p:nvPr/>
        </p:nvGrpSpPr>
        <p:grpSpPr>
          <a:xfrm>
            <a:off x="1" y="1"/>
            <a:ext cx="638174" cy="11307444"/>
            <a:chOff x="0" y="0"/>
            <a:chExt cx="638175" cy="11307445"/>
          </a:xfrm>
        </p:grpSpPr>
        <p:sp>
          <p:nvSpPr>
            <p:cNvPr id="21" name="object 21"/>
            <p:cNvSpPr/>
            <p:nvPr/>
          </p:nvSpPr>
          <p:spPr>
            <a:xfrm>
              <a:off x="0" y="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EDD0A4"/>
            </a:solidFill>
          </p:spPr>
          <p:txBody>
            <a:bodyPr wrap="square" lIns="0" tIns="0" rIns="0" bIns="0" rtlCol="0"/>
            <a:lstStyle/>
            <a:p>
              <a:endParaRPr/>
            </a:p>
          </p:txBody>
        </p:sp>
        <p:sp>
          <p:nvSpPr>
            <p:cNvPr id="22" name="object 22"/>
            <p:cNvSpPr/>
            <p:nvPr/>
          </p:nvSpPr>
          <p:spPr>
            <a:xfrm>
              <a:off x="0" y="1255196"/>
              <a:ext cx="638175" cy="628015"/>
            </a:xfrm>
            <a:custGeom>
              <a:avLst/>
              <a:gdLst/>
              <a:ahLst/>
              <a:cxnLst/>
              <a:rect l="l" t="t" r="r" b="b"/>
              <a:pathLst>
                <a:path w="638175" h="628014">
                  <a:moveTo>
                    <a:pt x="0" y="627603"/>
                  </a:moveTo>
                  <a:lnTo>
                    <a:pt x="637635" y="627603"/>
                  </a:lnTo>
                  <a:lnTo>
                    <a:pt x="637635" y="0"/>
                  </a:lnTo>
                  <a:lnTo>
                    <a:pt x="0" y="0"/>
                  </a:lnTo>
                  <a:lnTo>
                    <a:pt x="0" y="627603"/>
                  </a:lnTo>
                  <a:close/>
                </a:path>
              </a:pathLst>
            </a:custGeom>
            <a:solidFill>
              <a:srgbClr val="45B16E"/>
            </a:solidFill>
          </p:spPr>
          <p:txBody>
            <a:bodyPr wrap="square" lIns="0" tIns="0" rIns="0" bIns="0" rtlCol="0"/>
            <a:lstStyle/>
            <a:p>
              <a:endParaRPr/>
            </a:p>
          </p:txBody>
        </p:sp>
        <p:sp>
          <p:nvSpPr>
            <p:cNvPr id="23" name="object 23"/>
            <p:cNvSpPr/>
            <p:nvPr/>
          </p:nvSpPr>
          <p:spPr>
            <a:xfrm>
              <a:off x="0" y="1882806"/>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FF693B"/>
            </a:solidFill>
          </p:spPr>
          <p:txBody>
            <a:bodyPr wrap="square" lIns="0" tIns="0" rIns="0" bIns="0" rtlCol="0"/>
            <a:lstStyle/>
            <a:p>
              <a:endParaRPr/>
            </a:p>
          </p:txBody>
        </p:sp>
        <p:sp>
          <p:nvSpPr>
            <p:cNvPr id="24" name="object 24"/>
            <p:cNvSpPr/>
            <p:nvPr/>
          </p:nvSpPr>
          <p:spPr>
            <a:xfrm>
              <a:off x="0" y="3137998"/>
              <a:ext cx="638175" cy="628015"/>
            </a:xfrm>
            <a:custGeom>
              <a:avLst/>
              <a:gdLst/>
              <a:ahLst/>
              <a:cxnLst/>
              <a:rect l="l" t="t" r="r" b="b"/>
              <a:pathLst>
                <a:path w="638175" h="628014">
                  <a:moveTo>
                    <a:pt x="0" y="627593"/>
                  </a:moveTo>
                  <a:lnTo>
                    <a:pt x="637635" y="627593"/>
                  </a:lnTo>
                  <a:lnTo>
                    <a:pt x="637635" y="0"/>
                  </a:lnTo>
                  <a:lnTo>
                    <a:pt x="0" y="0"/>
                  </a:lnTo>
                  <a:lnTo>
                    <a:pt x="0" y="627593"/>
                  </a:lnTo>
                  <a:close/>
                </a:path>
              </a:pathLst>
            </a:custGeom>
            <a:solidFill>
              <a:srgbClr val="E3A3DD"/>
            </a:solidFill>
          </p:spPr>
          <p:txBody>
            <a:bodyPr wrap="square" lIns="0" tIns="0" rIns="0" bIns="0" rtlCol="0"/>
            <a:lstStyle/>
            <a:p>
              <a:endParaRPr/>
            </a:p>
          </p:txBody>
        </p:sp>
        <p:sp>
          <p:nvSpPr>
            <p:cNvPr id="25" name="object 25"/>
            <p:cNvSpPr/>
            <p:nvPr/>
          </p:nvSpPr>
          <p:spPr>
            <a:xfrm>
              <a:off x="0" y="37655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97C0E7"/>
            </a:solidFill>
          </p:spPr>
          <p:txBody>
            <a:bodyPr wrap="square" lIns="0" tIns="0" rIns="0" bIns="0" rtlCol="0"/>
            <a:lstStyle/>
            <a:p>
              <a:endParaRPr/>
            </a:p>
          </p:txBody>
        </p:sp>
        <p:sp>
          <p:nvSpPr>
            <p:cNvPr id="26" name="object 26"/>
            <p:cNvSpPr/>
            <p:nvPr/>
          </p:nvSpPr>
          <p:spPr>
            <a:xfrm>
              <a:off x="0" y="5020794"/>
              <a:ext cx="638175" cy="628015"/>
            </a:xfrm>
            <a:custGeom>
              <a:avLst/>
              <a:gdLst/>
              <a:ahLst/>
              <a:cxnLst/>
              <a:rect l="l" t="t" r="r" b="b"/>
              <a:pathLst>
                <a:path w="638175" h="628014">
                  <a:moveTo>
                    <a:pt x="0" y="627598"/>
                  </a:moveTo>
                  <a:lnTo>
                    <a:pt x="637635" y="627598"/>
                  </a:lnTo>
                  <a:lnTo>
                    <a:pt x="637635" y="0"/>
                  </a:lnTo>
                  <a:lnTo>
                    <a:pt x="0" y="0"/>
                  </a:lnTo>
                  <a:lnTo>
                    <a:pt x="0" y="627598"/>
                  </a:lnTo>
                  <a:close/>
                </a:path>
              </a:pathLst>
            </a:custGeom>
            <a:solidFill>
              <a:srgbClr val="FF693B"/>
            </a:solidFill>
          </p:spPr>
          <p:txBody>
            <a:bodyPr wrap="square" lIns="0" tIns="0" rIns="0" bIns="0" rtlCol="0"/>
            <a:lstStyle/>
            <a:p>
              <a:endParaRPr/>
            </a:p>
          </p:txBody>
        </p:sp>
        <p:sp>
          <p:nvSpPr>
            <p:cNvPr id="27" name="object 27"/>
            <p:cNvSpPr/>
            <p:nvPr/>
          </p:nvSpPr>
          <p:spPr>
            <a:xfrm>
              <a:off x="0" y="56483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FCC22E"/>
            </a:solidFill>
          </p:spPr>
          <p:txBody>
            <a:bodyPr wrap="square" lIns="0" tIns="0" rIns="0" bIns="0" rtlCol="0"/>
            <a:lstStyle/>
            <a:p>
              <a:endParaRPr/>
            </a:p>
          </p:txBody>
        </p:sp>
        <p:sp>
          <p:nvSpPr>
            <p:cNvPr id="28" name="object 28"/>
            <p:cNvSpPr/>
            <p:nvPr/>
          </p:nvSpPr>
          <p:spPr>
            <a:xfrm>
              <a:off x="0" y="6903590"/>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EDD0A4"/>
            </a:solidFill>
          </p:spPr>
          <p:txBody>
            <a:bodyPr wrap="square" lIns="0" tIns="0" rIns="0" bIns="0" rtlCol="0"/>
            <a:lstStyle/>
            <a:p>
              <a:endParaRPr/>
            </a:p>
          </p:txBody>
        </p:sp>
        <p:sp>
          <p:nvSpPr>
            <p:cNvPr id="29" name="object 29"/>
            <p:cNvSpPr/>
            <p:nvPr/>
          </p:nvSpPr>
          <p:spPr>
            <a:xfrm>
              <a:off x="0" y="7531195"/>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E3A3DD"/>
            </a:solidFill>
          </p:spPr>
          <p:txBody>
            <a:bodyPr wrap="square" lIns="0" tIns="0" rIns="0" bIns="0" rtlCol="0"/>
            <a:lstStyle/>
            <a:p>
              <a:endParaRPr/>
            </a:p>
          </p:txBody>
        </p:sp>
        <p:sp>
          <p:nvSpPr>
            <p:cNvPr id="30" name="object 30"/>
            <p:cNvSpPr/>
            <p:nvPr/>
          </p:nvSpPr>
          <p:spPr>
            <a:xfrm>
              <a:off x="0" y="8786386"/>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97C0E7"/>
            </a:solidFill>
          </p:spPr>
          <p:txBody>
            <a:bodyPr wrap="square" lIns="0" tIns="0" rIns="0" bIns="0" rtlCol="0"/>
            <a:lstStyle/>
            <a:p>
              <a:endParaRPr/>
            </a:p>
          </p:txBody>
        </p:sp>
        <p:sp>
          <p:nvSpPr>
            <p:cNvPr id="31" name="object 31"/>
            <p:cNvSpPr/>
            <p:nvPr/>
          </p:nvSpPr>
          <p:spPr>
            <a:xfrm>
              <a:off x="0" y="941399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45B16E"/>
            </a:solidFill>
          </p:spPr>
          <p:txBody>
            <a:bodyPr wrap="square" lIns="0" tIns="0" rIns="0" bIns="0" rtlCol="0"/>
            <a:lstStyle/>
            <a:p>
              <a:endParaRPr/>
            </a:p>
          </p:txBody>
        </p:sp>
        <p:sp>
          <p:nvSpPr>
            <p:cNvPr id="32" name="object 32"/>
            <p:cNvSpPr/>
            <p:nvPr/>
          </p:nvSpPr>
          <p:spPr>
            <a:xfrm>
              <a:off x="0" y="10669182"/>
              <a:ext cx="638175" cy="638175"/>
            </a:xfrm>
            <a:custGeom>
              <a:avLst/>
              <a:gdLst/>
              <a:ahLst/>
              <a:cxnLst/>
              <a:rect l="l" t="t" r="r" b="b"/>
              <a:pathLst>
                <a:path w="638175" h="638175">
                  <a:moveTo>
                    <a:pt x="637635" y="0"/>
                  </a:moveTo>
                  <a:lnTo>
                    <a:pt x="0" y="0"/>
                  </a:lnTo>
                  <a:lnTo>
                    <a:pt x="0" y="637635"/>
                  </a:lnTo>
                  <a:lnTo>
                    <a:pt x="637635" y="637635"/>
                  </a:lnTo>
                  <a:lnTo>
                    <a:pt x="637635" y="0"/>
                  </a:lnTo>
                  <a:close/>
                </a:path>
              </a:pathLst>
            </a:custGeom>
            <a:solidFill>
              <a:srgbClr val="FCC22E"/>
            </a:solidFill>
          </p:spPr>
          <p:txBody>
            <a:bodyPr wrap="square" lIns="0" tIns="0" rIns="0" bIns="0" rtlCol="0"/>
            <a:lstStyle/>
            <a:p>
              <a:endParaRPr/>
            </a:p>
          </p:txBody>
        </p:sp>
      </p:grpSp>
      <p:grpSp>
        <p:nvGrpSpPr>
          <p:cNvPr id="18" name="Group 17">
            <a:extLst>
              <a:ext uri="{FF2B5EF4-FFF2-40B4-BE49-F238E27FC236}">
                <a16:creationId xmlns:a16="http://schemas.microsoft.com/office/drawing/2014/main" id="{8C5ED387-456E-C89A-FE9D-9EF597A5855A}"/>
              </a:ext>
              <a:ext uri="{C183D7F6-B498-43B3-948B-1728B52AA6E4}">
                <adec:decorative xmlns:adec="http://schemas.microsoft.com/office/drawing/2017/decorative" val="1"/>
              </a:ext>
            </a:extLst>
          </p:cNvPr>
          <p:cNvGrpSpPr/>
          <p:nvPr/>
        </p:nvGrpSpPr>
        <p:grpSpPr>
          <a:xfrm>
            <a:off x="1136649" y="10310400"/>
            <a:ext cx="4214835" cy="533402"/>
            <a:chOff x="1136650" y="10310400"/>
            <a:chExt cx="4214834" cy="533401"/>
          </a:xfrm>
        </p:grpSpPr>
        <p:sp>
          <p:nvSpPr>
            <p:cNvPr id="19" name="object 12">
              <a:extLst>
                <a:ext uri="{FF2B5EF4-FFF2-40B4-BE49-F238E27FC236}">
                  <a16:creationId xmlns:a16="http://schemas.microsoft.com/office/drawing/2014/main" id="{61A9969D-81F6-38E2-C7D1-046C6CF11E1F}"/>
                </a:ext>
              </a:extLst>
            </p:cNvPr>
            <p:cNvSpPr/>
            <p:nvPr/>
          </p:nvSpPr>
          <p:spPr>
            <a:xfrm>
              <a:off x="1136650" y="10457180"/>
              <a:ext cx="575945" cy="300990"/>
            </a:xfrm>
            <a:custGeom>
              <a:avLst/>
              <a:gdLst/>
              <a:ahLst/>
              <a:cxnLst/>
              <a:rect l="l" t="t" r="r" b="b"/>
              <a:pathLst>
                <a:path w="575944" h="300990">
                  <a:moveTo>
                    <a:pt x="91706" y="0"/>
                  </a:moveTo>
                  <a:lnTo>
                    <a:pt x="0" y="0"/>
                  </a:lnTo>
                  <a:lnTo>
                    <a:pt x="0" y="300469"/>
                  </a:lnTo>
                  <a:lnTo>
                    <a:pt x="91706" y="300469"/>
                  </a:lnTo>
                  <a:lnTo>
                    <a:pt x="91706" y="0"/>
                  </a:lnTo>
                  <a:close/>
                </a:path>
                <a:path w="575944" h="300990">
                  <a:moveTo>
                    <a:pt x="324586" y="300469"/>
                  </a:moveTo>
                  <a:lnTo>
                    <a:pt x="199237" y="150228"/>
                  </a:lnTo>
                  <a:lnTo>
                    <a:pt x="306019" y="0"/>
                  </a:lnTo>
                  <a:lnTo>
                    <a:pt x="208838" y="0"/>
                  </a:lnTo>
                  <a:lnTo>
                    <a:pt x="100380" y="150228"/>
                  </a:lnTo>
                  <a:lnTo>
                    <a:pt x="221107" y="300469"/>
                  </a:lnTo>
                  <a:lnTo>
                    <a:pt x="324586" y="300469"/>
                  </a:lnTo>
                  <a:close/>
                </a:path>
                <a:path w="575944" h="300990">
                  <a:moveTo>
                    <a:pt x="575906" y="242722"/>
                  </a:moveTo>
                  <a:lnTo>
                    <a:pt x="424929" y="242722"/>
                  </a:lnTo>
                  <a:lnTo>
                    <a:pt x="424929" y="0"/>
                  </a:lnTo>
                  <a:lnTo>
                    <a:pt x="333260" y="0"/>
                  </a:lnTo>
                  <a:lnTo>
                    <a:pt x="333260" y="300469"/>
                  </a:lnTo>
                  <a:lnTo>
                    <a:pt x="529513" y="300469"/>
                  </a:lnTo>
                  <a:lnTo>
                    <a:pt x="575906" y="242722"/>
                  </a:lnTo>
                  <a:close/>
                </a:path>
              </a:pathLst>
            </a:custGeom>
            <a:solidFill>
              <a:schemeClr val="tx1"/>
            </a:solidFill>
          </p:spPr>
          <p:txBody>
            <a:bodyPr wrap="square" lIns="0" tIns="0" rIns="0" bIns="0" rtlCol="0"/>
            <a:lstStyle/>
            <a:p>
              <a:endParaRPr/>
            </a:p>
          </p:txBody>
        </p:sp>
        <p:pic>
          <p:nvPicPr>
            <p:cNvPr id="33" name="Graphic 32">
              <a:extLst>
                <a:ext uri="{FF2B5EF4-FFF2-40B4-BE49-F238E27FC236}">
                  <a16:creationId xmlns:a16="http://schemas.microsoft.com/office/drawing/2014/main" id="{BE605067-0C23-B7DA-8D78-4D45AD41853B}"/>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55" t="20437" r="-55" b="21230"/>
            <a:stretch/>
          </p:blipFill>
          <p:spPr>
            <a:xfrm>
              <a:off x="3575050" y="10310400"/>
              <a:ext cx="1776434" cy="533401"/>
            </a:xfrm>
            <a:prstGeom prst="rect">
              <a:avLst/>
            </a:prstGeom>
          </p:spPr>
        </p:pic>
        <p:pic>
          <p:nvPicPr>
            <p:cNvPr id="34" name="Graphic 33">
              <a:extLst>
                <a:ext uri="{FF2B5EF4-FFF2-40B4-BE49-F238E27FC236}">
                  <a16:creationId xmlns:a16="http://schemas.microsoft.com/office/drawing/2014/main" id="{0A65CF3F-DBBB-2925-28FF-DAD9EB1A74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33537" y="10383359"/>
              <a:ext cx="1419074" cy="448631"/>
            </a:xfrm>
            <a:prstGeom prst="rect">
              <a:avLst/>
            </a:prstGeom>
          </p:spPr>
        </p:pic>
      </p:grpSp>
      <p:sp>
        <p:nvSpPr>
          <p:cNvPr id="36" name="TextBox 35">
            <a:extLst>
              <a:ext uri="{FF2B5EF4-FFF2-40B4-BE49-F238E27FC236}">
                <a16:creationId xmlns:a16="http://schemas.microsoft.com/office/drawing/2014/main" id="{A2318482-7D44-C264-7F3B-E518F6593F8C}"/>
              </a:ext>
            </a:extLst>
          </p:cNvPr>
          <p:cNvSpPr txBox="1"/>
          <p:nvPr/>
        </p:nvSpPr>
        <p:spPr>
          <a:xfrm>
            <a:off x="2542116" y="1255197"/>
            <a:ext cx="10645815" cy="892552"/>
          </a:xfrm>
          <a:prstGeom prst="rect">
            <a:avLst/>
          </a:prstGeom>
          <a:noFill/>
        </p:spPr>
        <p:txBody>
          <a:bodyPr wrap="square" lIns="0" rtlCol="0" anchor="t">
            <a:spAutoFit/>
          </a:bodyPr>
          <a:lstStyle/>
          <a:p>
            <a:pPr>
              <a:spcBef>
                <a:spcPts val="601"/>
              </a:spcBef>
            </a:pPr>
            <a:r>
              <a:rPr lang="en-GB" sz="5200" b="1" dirty="0">
                <a:solidFill>
                  <a:srgbClr val="3F1A2B"/>
                </a:solidFill>
                <a:latin typeface="Franklin Gothic Book" panose="020B0503020102020204" pitchFamily="34" charset="0"/>
                <a:cs typeface="Arial" panose="020B0604020202020204" pitchFamily="34" charset="0"/>
              </a:rPr>
              <a:t>FØR WORKSHOPPEN</a:t>
            </a:r>
            <a:endParaRPr lang="en-DK" sz="5200" b="1" spc="51" dirty="0">
              <a:solidFill>
                <a:srgbClr val="3F1A2B"/>
              </a:solidFill>
              <a:latin typeface="Franklin Gothic Book" panose="020B05030201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798E76C-9AFA-221D-3FB2-BE7983BE0157}"/>
              </a:ext>
            </a:extLst>
          </p:cNvPr>
          <p:cNvSpPr txBox="1"/>
          <p:nvPr/>
        </p:nvSpPr>
        <p:spPr>
          <a:xfrm>
            <a:off x="2452331" y="2873612"/>
            <a:ext cx="7570141" cy="6324937"/>
          </a:xfrm>
          <a:prstGeom prst="rect">
            <a:avLst/>
          </a:prstGeom>
          <a:noFill/>
        </p:spPr>
        <p:txBody>
          <a:bodyPr wrap="square" lIns="0" rtlCol="0">
            <a:spAutoFit/>
          </a:bodyPr>
          <a:lstStyle/>
          <a:p>
            <a:pPr marL="342878" indent="-342878">
              <a:spcAft>
                <a:spcPts val="1800"/>
              </a:spcAft>
              <a:buClr>
                <a:schemeClr val="tx1"/>
              </a:buClr>
              <a:buFont typeface="System Font Regular"/>
              <a:buChar char="●"/>
            </a:pPr>
            <a:r>
              <a:rPr lang="da-DK" sz="3600" dirty="0">
                <a:solidFill>
                  <a:srgbClr val="3F1A2B"/>
                </a:solidFill>
                <a:latin typeface="Franklin Gothic Book" panose="020B0503020102020204" pitchFamily="34" charset="0"/>
                <a:cs typeface="Arial" panose="020B0604020202020204" pitchFamily="34" charset="0"/>
              </a:rPr>
              <a:t>Inden du afholder selve workshoppen, skal du forberede dig, så du er helt klar på selve dagen.</a:t>
            </a:r>
          </a:p>
          <a:p>
            <a:pPr marL="342878" indent="-342878">
              <a:spcAft>
                <a:spcPts val="1800"/>
              </a:spcAft>
              <a:buClr>
                <a:schemeClr val="tx1"/>
              </a:buClr>
              <a:buFont typeface="System Font Regular"/>
              <a:buChar char="●"/>
            </a:pPr>
            <a:endParaRPr lang="da-DK" sz="3600" dirty="0">
              <a:solidFill>
                <a:srgbClr val="3F1A2B"/>
              </a:solidFill>
              <a:latin typeface="Franklin Gothic Book" panose="020B0503020102020204" pitchFamily="34" charset="0"/>
              <a:cs typeface="Arial" panose="020B0604020202020204" pitchFamily="34" charset="0"/>
            </a:endParaRPr>
          </a:p>
          <a:p>
            <a:pPr marL="342878" indent="-342878">
              <a:spcAft>
                <a:spcPts val="1800"/>
              </a:spcAft>
              <a:buClr>
                <a:schemeClr val="tx1"/>
              </a:buClr>
              <a:buFont typeface="System Font Regular"/>
              <a:buChar char="●"/>
            </a:pPr>
            <a:r>
              <a:rPr lang="da-DK" sz="3600" dirty="0">
                <a:solidFill>
                  <a:srgbClr val="3F1A2B"/>
                </a:solidFill>
                <a:latin typeface="Franklin Gothic Book" panose="020B0503020102020204" pitchFamily="34" charset="0"/>
                <a:cs typeface="Arial" panose="020B0604020202020204" pitchFamily="34" charset="0"/>
              </a:rPr>
              <a:t>På de kommende slides er din forberedelse oplistet med en tjekliste, hvor du kan sætte kryds, når du er i mål.</a:t>
            </a:r>
          </a:p>
          <a:p>
            <a:pPr marL="342878" indent="-342878">
              <a:spcAft>
                <a:spcPts val="1800"/>
              </a:spcAft>
              <a:buClr>
                <a:schemeClr val="tx1"/>
              </a:buClr>
              <a:buFont typeface="System Font Regular"/>
              <a:buChar char="●"/>
            </a:pPr>
            <a:endParaRPr lang="da-DK" sz="2101" dirty="0">
              <a:solidFill>
                <a:srgbClr val="3F1A2B"/>
              </a:solidFill>
              <a:latin typeface="Franklin Gothic Book" panose="020B0503020102020204" pitchFamily="34" charset="0"/>
              <a:cs typeface="Arial" panose="020B0604020202020204" pitchFamily="34" charset="0"/>
            </a:endParaRPr>
          </a:p>
          <a:p>
            <a:pPr>
              <a:spcAft>
                <a:spcPts val="1800"/>
              </a:spcAft>
              <a:buClr>
                <a:schemeClr val="tx1"/>
              </a:buClr>
            </a:pPr>
            <a:r>
              <a:rPr lang="da-DK" sz="3600" dirty="0">
                <a:solidFill>
                  <a:srgbClr val="3F1A2B"/>
                </a:solidFill>
                <a:latin typeface="Franklin Gothic Book" panose="020B0503020102020204" pitchFamily="34" charset="0"/>
                <a:cs typeface="Arial" panose="020B0604020202020204" pitchFamily="34" charset="0"/>
              </a:rPr>
              <a:t>GOD FORNØJELSE</a:t>
            </a:r>
          </a:p>
        </p:txBody>
      </p:sp>
      <p:sp>
        <p:nvSpPr>
          <p:cNvPr id="3" name="Rektangel 2"/>
          <p:cNvSpPr/>
          <p:nvPr/>
        </p:nvSpPr>
        <p:spPr>
          <a:xfrm>
            <a:off x="15993936" y="9424557"/>
            <a:ext cx="4104168" cy="188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rgbClr val="3F1A2B"/>
                </a:solidFill>
                <a:latin typeface="Franklin Gothic Book" panose="020B0503020102020204" pitchFamily="34" charset="0"/>
              </a:rPr>
              <a:t>Forberedelsestid: </a:t>
            </a:r>
          </a:p>
          <a:p>
            <a:pPr algn="ctr"/>
            <a:r>
              <a:rPr lang="da-DK" sz="2800" b="1" dirty="0">
                <a:solidFill>
                  <a:srgbClr val="3F1A2B"/>
                </a:solidFill>
                <a:latin typeface="Franklin Gothic Book" panose="020B0503020102020204" pitchFamily="34" charset="0"/>
              </a:rPr>
              <a:t> Ca. 2,5 timer</a:t>
            </a:r>
          </a:p>
        </p:txBody>
      </p:sp>
      <p:pic>
        <p:nvPicPr>
          <p:cNvPr id="37" name="Ur">
            <a:extLst>
              <a:ext uri="{FF2B5EF4-FFF2-40B4-BE49-F238E27FC236}">
                <a16:creationId xmlns:a16="http://schemas.microsoft.com/office/drawing/2014/main" id="{2E76D2E5-0582-6774-0689-9E587A431F6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4202500" y="9561462"/>
            <a:ext cx="1791436" cy="1791436"/>
          </a:xfrm>
          <a:prstGeom prst="rect">
            <a:avLst/>
          </a:prstGeom>
        </p:spPr>
      </p:pic>
      <p:pic>
        <p:nvPicPr>
          <p:cNvPr id="4" name="Billede 3">
            <a:extLst>
              <a:ext uri="{FF2B5EF4-FFF2-40B4-BE49-F238E27FC236}">
                <a16:creationId xmlns:a16="http://schemas.microsoft.com/office/drawing/2014/main" id="{EAEEDEA6-6A47-672C-854E-5FBB8AC571F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1640628" y="1101275"/>
            <a:ext cx="5615683" cy="736809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949781" y="593667"/>
            <a:ext cx="18325204" cy="1365433"/>
          </a:xfrm>
        </p:spPr>
        <p:txBody>
          <a:bodyPr/>
          <a:lstStyle/>
          <a:p>
            <a:pPr algn="ctr"/>
            <a:r>
              <a:rPr lang="da-DK" sz="5400" b="1" dirty="0">
                <a:solidFill>
                  <a:srgbClr val="3F1A2B"/>
                </a:solidFill>
              </a:rPr>
              <a:t>Dine talenoter til slide 9: Energizer</a:t>
            </a:r>
          </a:p>
        </p:txBody>
      </p:sp>
      <p:sp>
        <p:nvSpPr>
          <p:cNvPr id="4" name="Pladsholder til indhold 3"/>
          <p:cNvSpPr>
            <a:spLocks noGrp="1"/>
          </p:cNvSpPr>
          <p:nvPr>
            <p:ph idx="1"/>
          </p:nvPr>
        </p:nvSpPr>
        <p:spPr>
          <a:xfrm>
            <a:off x="890437" y="1959100"/>
            <a:ext cx="18325204" cy="6975583"/>
          </a:xfrm>
        </p:spPr>
        <p:txBody>
          <a:bodyPr/>
          <a:lstStyle/>
          <a:p>
            <a:r>
              <a:rPr lang="da-DK" sz="2400" dirty="0">
                <a:solidFill>
                  <a:srgbClr val="3F1A2B"/>
                </a:solidFill>
              </a:rPr>
              <a:t>Velkommen tilbage fra pausen. </a:t>
            </a:r>
          </a:p>
          <a:p>
            <a:r>
              <a:rPr lang="da-DK" sz="2400" dirty="0">
                <a:solidFill>
                  <a:srgbClr val="3F1A2B"/>
                </a:solidFill>
              </a:rPr>
              <a:t>Vi skal lave et </a:t>
            </a:r>
            <a:r>
              <a:rPr lang="da-DK" sz="2400" b="1" dirty="0">
                <a:solidFill>
                  <a:srgbClr val="3F1A2B"/>
                </a:solidFill>
              </a:rPr>
              <a:t>gearskifte. </a:t>
            </a:r>
            <a:r>
              <a:rPr lang="da-DK" sz="2400" dirty="0">
                <a:solidFill>
                  <a:srgbClr val="3F1A2B"/>
                </a:solidFill>
              </a:rPr>
              <a:t>Vi skal nemlig til at finde på nogle ideer.</a:t>
            </a:r>
          </a:p>
          <a:p>
            <a:r>
              <a:rPr lang="da-DK" sz="2400" dirty="0">
                <a:solidFill>
                  <a:srgbClr val="3F1A2B"/>
                </a:solidFill>
              </a:rPr>
              <a:t>Derfor skal vi have lidt energi ind i kroppen. </a:t>
            </a:r>
          </a:p>
          <a:p>
            <a:r>
              <a:rPr lang="da-DK" sz="2400" dirty="0">
                <a:solidFill>
                  <a:srgbClr val="3F1A2B"/>
                </a:solidFill>
              </a:rPr>
              <a:t>Jeg vil bede jer om at rejse jer op.</a:t>
            </a:r>
          </a:p>
          <a:p>
            <a:r>
              <a:rPr lang="da-DK" sz="2400" dirty="0">
                <a:solidFill>
                  <a:srgbClr val="3F1A2B"/>
                </a:solidFill>
              </a:rPr>
              <a:t>[Facilitatoren vælger en energizer, fx en, der udfordrer deltagerne fysisk.]</a:t>
            </a:r>
          </a:p>
          <a:p>
            <a:pPr marL="0" indent="0">
              <a:buNone/>
            </a:pPr>
            <a:r>
              <a:rPr lang="da-DK" sz="2400" u="sng" dirty="0">
                <a:solidFill>
                  <a:srgbClr val="3F1A2B"/>
                </a:solidFill>
              </a:rPr>
              <a:t>Eksempler på energizere</a:t>
            </a:r>
          </a:p>
          <a:p>
            <a:r>
              <a:rPr lang="da-DK" sz="2400" dirty="0">
                <a:solidFill>
                  <a:srgbClr val="3F1A2B"/>
                </a:solidFill>
              </a:rPr>
              <a:t>Strækøvelser</a:t>
            </a:r>
          </a:p>
          <a:p>
            <a:r>
              <a:rPr lang="da-DK" sz="2400" dirty="0">
                <a:solidFill>
                  <a:srgbClr val="3F1A2B"/>
                </a:solidFill>
              </a:rPr>
              <a:t>Klappe på hovedet med den ene hånd, mens man laver cirkler på maven med den anden hånd. </a:t>
            </a:r>
          </a:p>
          <a:p>
            <a:r>
              <a:rPr lang="da-DK" sz="2400" dirty="0">
                <a:solidFill>
                  <a:srgbClr val="3F1A2B"/>
                </a:solidFill>
              </a:rPr>
              <a:t>Klappeleg med makker. Facilitator siger et tal fra 1-4, der hver repræsenterer en bestemt bevægelse. </a:t>
            </a:r>
          </a:p>
        </p:txBody>
      </p:sp>
    </p:spTree>
    <p:extLst>
      <p:ext uri="{BB962C8B-B14F-4D97-AF65-F5344CB8AC3E}">
        <p14:creationId xmlns:p14="http://schemas.microsoft.com/office/powerpoint/2010/main" val="3936840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20">
            <a:extLst>
              <a:ext uri="{C183D7F6-B498-43B3-948B-1728B52AA6E4}">
                <adec:decorative xmlns:adec="http://schemas.microsoft.com/office/drawing/2017/decorative" val="1"/>
              </a:ext>
            </a:extLst>
          </p:cNvPr>
          <p:cNvGrpSpPr/>
          <p:nvPr/>
        </p:nvGrpSpPr>
        <p:grpSpPr>
          <a:xfrm>
            <a:off x="1" y="1"/>
            <a:ext cx="638174" cy="11307444"/>
            <a:chOff x="0" y="0"/>
            <a:chExt cx="638175" cy="11307445"/>
          </a:xfrm>
        </p:grpSpPr>
        <p:sp>
          <p:nvSpPr>
            <p:cNvPr id="21" name="object 21"/>
            <p:cNvSpPr/>
            <p:nvPr/>
          </p:nvSpPr>
          <p:spPr>
            <a:xfrm>
              <a:off x="0" y="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EDD0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0" y="1255196"/>
              <a:ext cx="638175" cy="628015"/>
            </a:xfrm>
            <a:custGeom>
              <a:avLst/>
              <a:gdLst/>
              <a:ahLst/>
              <a:cxnLst/>
              <a:rect l="l" t="t" r="r" b="b"/>
              <a:pathLst>
                <a:path w="638175" h="628014">
                  <a:moveTo>
                    <a:pt x="0" y="627603"/>
                  </a:moveTo>
                  <a:lnTo>
                    <a:pt x="637635" y="627603"/>
                  </a:lnTo>
                  <a:lnTo>
                    <a:pt x="637635" y="0"/>
                  </a:lnTo>
                  <a:lnTo>
                    <a:pt x="0" y="0"/>
                  </a:lnTo>
                  <a:lnTo>
                    <a:pt x="0" y="627603"/>
                  </a:lnTo>
                  <a:close/>
                </a:path>
              </a:pathLst>
            </a:custGeom>
            <a:solidFill>
              <a:srgbClr val="45B1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0" y="1882806"/>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FF693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0" y="3137998"/>
              <a:ext cx="638175" cy="628015"/>
            </a:xfrm>
            <a:custGeom>
              <a:avLst/>
              <a:gdLst/>
              <a:ahLst/>
              <a:cxnLst/>
              <a:rect l="l" t="t" r="r" b="b"/>
              <a:pathLst>
                <a:path w="638175" h="628014">
                  <a:moveTo>
                    <a:pt x="0" y="627593"/>
                  </a:moveTo>
                  <a:lnTo>
                    <a:pt x="637635" y="627593"/>
                  </a:lnTo>
                  <a:lnTo>
                    <a:pt x="637635" y="0"/>
                  </a:lnTo>
                  <a:lnTo>
                    <a:pt x="0" y="0"/>
                  </a:lnTo>
                  <a:lnTo>
                    <a:pt x="0" y="627593"/>
                  </a:lnTo>
                  <a:close/>
                </a:path>
              </a:pathLst>
            </a:custGeom>
            <a:solidFill>
              <a:srgbClr val="E3A3D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0" y="37655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97C0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0" y="5020794"/>
              <a:ext cx="638175" cy="628015"/>
            </a:xfrm>
            <a:custGeom>
              <a:avLst/>
              <a:gdLst/>
              <a:ahLst/>
              <a:cxnLst/>
              <a:rect l="l" t="t" r="r" b="b"/>
              <a:pathLst>
                <a:path w="638175" h="628014">
                  <a:moveTo>
                    <a:pt x="0" y="627598"/>
                  </a:moveTo>
                  <a:lnTo>
                    <a:pt x="637635" y="627598"/>
                  </a:lnTo>
                  <a:lnTo>
                    <a:pt x="637635" y="0"/>
                  </a:lnTo>
                  <a:lnTo>
                    <a:pt x="0" y="0"/>
                  </a:lnTo>
                  <a:lnTo>
                    <a:pt x="0" y="627598"/>
                  </a:lnTo>
                  <a:close/>
                </a:path>
              </a:pathLst>
            </a:custGeom>
            <a:solidFill>
              <a:srgbClr val="FF693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0" y="56483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FCC2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0" y="6903590"/>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EDD0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0" y="7531195"/>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E3A3D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0" y="8786386"/>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97C0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0" y="941399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45B1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0" y="10669182"/>
              <a:ext cx="638175" cy="638175"/>
            </a:xfrm>
            <a:custGeom>
              <a:avLst/>
              <a:gdLst/>
              <a:ahLst/>
              <a:cxnLst/>
              <a:rect l="l" t="t" r="r" b="b"/>
              <a:pathLst>
                <a:path w="638175" h="638175">
                  <a:moveTo>
                    <a:pt x="637635" y="0"/>
                  </a:moveTo>
                  <a:lnTo>
                    <a:pt x="0" y="0"/>
                  </a:lnTo>
                  <a:lnTo>
                    <a:pt x="0" y="637635"/>
                  </a:lnTo>
                  <a:lnTo>
                    <a:pt x="637635" y="637635"/>
                  </a:lnTo>
                  <a:lnTo>
                    <a:pt x="637635" y="0"/>
                  </a:lnTo>
                  <a:close/>
                </a:path>
              </a:pathLst>
            </a:custGeom>
            <a:solidFill>
              <a:srgbClr val="FCC2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 name="Group 17">
            <a:extLst>
              <a:ext uri="{FF2B5EF4-FFF2-40B4-BE49-F238E27FC236}">
                <a16:creationId xmlns:a16="http://schemas.microsoft.com/office/drawing/2014/main" id="{8C5ED387-456E-C89A-FE9D-9EF597A5855A}"/>
              </a:ext>
              <a:ext uri="{C183D7F6-B498-43B3-948B-1728B52AA6E4}">
                <adec:decorative xmlns:adec="http://schemas.microsoft.com/office/drawing/2017/decorative" val="1"/>
              </a:ext>
            </a:extLst>
          </p:cNvPr>
          <p:cNvGrpSpPr/>
          <p:nvPr/>
        </p:nvGrpSpPr>
        <p:grpSpPr>
          <a:xfrm>
            <a:off x="1136649" y="10310400"/>
            <a:ext cx="4214835" cy="533402"/>
            <a:chOff x="1136650" y="10310400"/>
            <a:chExt cx="4214834" cy="533401"/>
          </a:xfrm>
        </p:grpSpPr>
        <p:sp>
          <p:nvSpPr>
            <p:cNvPr id="19" name="object 12">
              <a:extLst>
                <a:ext uri="{FF2B5EF4-FFF2-40B4-BE49-F238E27FC236}">
                  <a16:creationId xmlns:a16="http://schemas.microsoft.com/office/drawing/2014/main" id="{61A9969D-81F6-38E2-C7D1-046C6CF11E1F}"/>
                </a:ext>
              </a:extLst>
            </p:cNvPr>
            <p:cNvSpPr/>
            <p:nvPr/>
          </p:nvSpPr>
          <p:spPr>
            <a:xfrm>
              <a:off x="1136650" y="10457180"/>
              <a:ext cx="575945" cy="300990"/>
            </a:xfrm>
            <a:custGeom>
              <a:avLst/>
              <a:gdLst/>
              <a:ahLst/>
              <a:cxnLst/>
              <a:rect l="l" t="t" r="r" b="b"/>
              <a:pathLst>
                <a:path w="575944" h="300990">
                  <a:moveTo>
                    <a:pt x="91706" y="0"/>
                  </a:moveTo>
                  <a:lnTo>
                    <a:pt x="0" y="0"/>
                  </a:lnTo>
                  <a:lnTo>
                    <a:pt x="0" y="300469"/>
                  </a:lnTo>
                  <a:lnTo>
                    <a:pt x="91706" y="300469"/>
                  </a:lnTo>
                  <a:lnTo>
                    <a:pt x="91706" y="0"/>
                  </a:lnTo>
                  <a:close/>
                </a:path>
                <a:path w="575944" h="300990">
                  <a:moveTo>
                    <a:pt x="324586" y="300469"/>
                  </a:moveTo>
                  <a:lnTo>
                    <a:pt x="199237" y="150228"/>
                  </a:lnTo>
                  <a:lnTo>
                    <a:pt x="306019" y="0"/>
                  </a:lnTo>
                  <a:lnTo>
                    <a:pt x="208838" y="0"/>
                  </a:lnTo>
                  <a:lnTo>
                    <a:pt x="100380" y="150228"/>
                  </a:lnTo>
                  <a:lnTo>
                    <a:pt x="221107" y="300469"/>
                  </a:lnTo>
                  <a:lnTo>
                    <a:pt x="324586" y="300469"/>
                  </a:lnTo>
                  <a:close/>
                </a:path>
                <a:path w="575944" h="300990">
                  <a:moveTo>
                    <a:pt x="575906" y="242722"/>
                  </a:moveTo>
                  <a:lnTo>
                    <a:pt x="424929" y="242722"/>
                  </a:lnTo>
                  <a:lnTo>
                    <a:pt x="424929" y="0"/>
                  </a:lnTo>
                  <a:lnTo>
                    <a:pt x="333260" y="0"/>
                  </a:lnTo>
                  <a:lnTo>
                    <a:pt x="333260" y="300469"/>
                  </a:lnTo>
                  <a:lnTo>
                    <a:pt x="529513" y="300469"/>
                  </a:lnTo>
                  <a:lnTo>
                    <a:pt x="575906" y="242722"/>
                  </a:lnTo>
                  <a:close/>
                </a:path>
              </a:pathLst>
            </a:custGeom>
            <a:solidFill>
              <a:schemeClr val="tx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3" name="Graphic 32">
              <a:extLst>
                <a:ext uri="{FF2B5EF4-FFF2-40B4-BE49-F238E27FC236}">
                  <a16:creationId xmlns:a16="http://schemas.microsoft.com/office/drawing/2014/main" id="{BE605067-0C23-B7DA-8D78-4D45AD41853B}"/>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55" t="20437" r="-55" b="21230"/>
            <a:stretch/>
          </p:blipFill>
          <p:spPr>
            <a:xfrm>
              <a:off x="3575050" y="10310400"/>
              <a:ext cx="1776434" cy="533401"/>
            </a:xfrm>
            <a:prstGeom prst="rect">
              <a:avLst/>
            </a:prstGeom>
          </p:spPr>
        </p:pic>
        <p:pic>
          <p:nvPicPr>
            <p:cNvPr id="34" name="Graphic 33">
              <a:extLst>
                <a:ext uri="{FF2B5EF4-FFF2-40B4-BE49-F238E27FC236}">
                  <a16:creationId xmlns:a16="http://schemas.microsoft.com/office/drawing/2014/main" id="{0A65CF3F-DBBB-2925-28FF-DAD9EB1A74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33537" y="10383359"/>
              <a:ext cx="1419074" cy="448631"/>
            </a:xfrm>
            <a:prstGeom prst="rect">
              <a:avLst/>
            </a:prstGeom>
          </p:spPr>
        </p:pic>
      </p:grpSp>
      <p:pic>
        <p:nvPicPr>
          <p:cNvPr id="37" name="Ur">
            <a:extLst>
              <a:ext uri="{FF2B5EF4-FFF2-40B4-BE49-F238E27FC236}">
                <a16:creationId xmlns:a16="http://schemas.microsoft.com/office/drawing/2014/main" id="{2E76D2E5-0582-6774-0689-9E587A431F6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4208495" y="9470239"/>
            <a:ext cx="1791436" cy="1791436"/>
          </a:xfrm>
          <a:prstGeom prst="rect">
            <a:avLst/>
          </a:prstGeom>
        </p:spPr>
      </p:pic>
      <p:pic>
        <p:nvPicPr>
          <p:cNvPr id="6" name="Billede 5">
            <a:extLs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3092450" y="3830566"/>
            <a:ext cx="6548770" cy="3687175"/>
          </a:xfrm>
          <a:prstGeom prst="rect">
            <a:avLst/>
          </a:prstGeom>
          <a:ln>
            <a:solidFill>
              <a:schemeClr val="tx1"/>
            </a:solidFill>
          </a:ln>
        </p:spPr>
      </p:pic>
      <p:sp>
        <p:nvSpPr>
          <p:cNvPr id="36" name="TextBox 35">
            <a:extLst>
              <a:ext uri="{FF2B5EF4-FFF2-40B4-BE49-F238E27FC236}">
                <a16:creationId xmlns:a16="http://schemas.microsoft.com/office/drawing/2014/main" id="{A2318482-7D44-C264-7F3B-E518F6593F8C}"/>
              </a:ext>
            </a:extLst>
          </p:cNvPr>
          <p:cNvSpPr txBox="1"/>
          <p:nvPr/>
        </p:nvSpPr>
        <p:spPr>
          <a:xfrm>
            <a:off x="1136648" y="1157817"/>
            <a:ext cx="12493087" cy="892552"/>
          </a:xfrm>
          <a:prstGeom prst="rect">
            <a:avLst/>
          </a:prstGeom>
          <a:noFill/>
        </p:spPr>
        <p:txBody>
          <a:bodyPr wrap="square" lIns="0" rtlCol="0" anchor="t">
            <a:spAutoFit/>
          </a:bodyPr>
          <a:lstStyle/>
          <a:p>
            <a:pPr marL="0" marR="0" lvl="0" indent="0" defTabSz="914400" eaLnBrk="1" fontAlgn="auto" latinLnBrk="0" hangingPunct="1">
              <a:lnSpc>
                <a:spcPct val="100000"/>
              </a:lnSpc>
              <a:spcBef>
                <a:spcPts val="601"/>
              </a:spcBef>
              <a:spcAft>
                <a:spcPts val="0"/>
              </a:spcAft>
              <a:buClrTx/>
              <a:buSzTx/>
              <a:buFontTx/>
              <a:buNone/>
              <a:tabLst/>
              <a:defRPr/>
            </a:pPr>
            <a:r>
              <a:rPr lang="da-DK" sz="5200" b="1" dirty="0">
                <a:latin typeface="Arial" panose="020B0604020202020204" pitchFamily="34" charset="0"/>
                <a:cs typeface="Arial" panose="020B0604020202020204" pitchFamily="34" charset="0"/>
              </a:rPr>
              <a:t>Agenda </a:t>
            </a:r>
            <a:endParaRPr kumimoji="0" lang="da-DK" sz="5200" b="1" i="0" u="none" strike="noStrike" kern="0" cap="none" spc="51"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798E76C-9AFA-221D-3FB2-BE7983BE0157}"/>
              </a:ext>
            </a:extLst>
          </p:cNvPr>
          <p:cNvSpPr txBox="1"/>
          <p:nvPr/>
        </p:nvSpPr>
        <p:spPr>
          <a:xfrm>
            <a:off x="1812546" y="2626429"/>
            <a:ext cx="9350035" cy="4755276"/>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1800"/>
              </a:spcAft>
              <a:buClr>
                <a:prstClr val="black"/>
              </a:buClr>
              <a:buSzTx/>
              <a:buFontTx/>
              <a:buNone/>
              <a:tabLst/>
              <a:defRPr/>
            </a:pPr>
            <a:r>
              <a:rPr kumimoji="0" lang="da-DK" sz="32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Hvad skal du?</a:t>
            </a:r>
          </a:p>
          <a:p>
            <a:pPr marL="0" marR="0" lvl="0" indent="0" defTabSz="914400" eaLnBrk="1" fontAlgn="auto" latinLnBrk="0" hangingPunct="1">
              <a:lnSpc>
                <a:spcPct val="100000"/>
              </a:lnSpc>
              <a:spcBef>
                <a:spcPts val="0"/>
              </a:spcBef>
              <a:spcAft>
                <a:spcPts val="1800"/>
              </a:spcAft>
              <a:buClr>
                <a:prstClr val="black"/>
              </a:buClr>
              <a:buSzTx/>
              <a:buFontTx/>
              <a:buNone/>
              <a:tabLst/>
              <a:defRPr/>
            </a:pPr>
            <a:endParaRPr kumimoji="0" lang="da-DK" sz="3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457200" indent="-457200">
              <a:spcAft>
                <a:spcPts val="1800"/>
              </a:spcAft>
              <a:buClr>
                <a:schemeClr val="tx1"/>
              </a:buClr>
              <a:buFont typeface="Wingdings" panose="05000000000000000000" pitchFamily="2" charset="2"/>
              <a:buChar char="ü"/>
            </a:pPr>
            <a:r>
              <a:rPr lang="da-DK" sz="3200" dirty="0">
                <a:latin typeface="Arial" panose="020B0604020202020204" pitchFamily="34" charset="0"/>
                <a:cs typeface="Arial" panose="020B0604020202020204" pitchFamily="34" charset="0"/>
              </a:rPr>
              <a:t>PowerPoint: Vise slide 10</a:t>
            </a:r>
          </a:p>
          <a:p>
            <a:pPr marL="457200" indent="-457200">
              <a:spcAft>
                <a:spcPts val="1800"/>
              </a:spcAft>
              <a:buClr>
                <a:schemeClr val="tx1"/>
              </a:buClr>
              <a:buFont typeface="Wingdings" panose="05000000000000000000" pitchFamily="2" charset="2"/>
              <a:buChar char="ü"/>
            </a:pPr>
            <a:r>
              <a:rPr lang="da-DK" sz="3200" dirty="0">
                <a:latin typeface="Arial" panose="020B0604020202020204" pitchFamily="34" charset="0"/>
                <a:cs typeface="Arial" panose="020B0604020202020204" pitchFamily="34" charset="0"/>
              </a:rPr>
              <a:t>Brug talenoter på næste slide. </a:t>
            </a:r>
          </a:p>
          <a:p>
            <a:pPr marL="457200" indent="-457200">
              <a:spcAft>
                <a:spcPts val="1800"/>
              </a:spcAft>
              <a:buClr>
                <a:schemeClr val="tx1"/>
              </a:buClr>
              <a:buFont typeface="Wingdings" panose="05000000000000000000" pitchFamily="2" charset="2"/>
              <a:buChar char="ü"/>
            </a:pPr>
            <a:endParaRPr lang="da-DK" sz="3200" dirty="0">
              <a:latin typeface="Arial" panose="020B0604020202020204" pitchFamily="34" charset="0"/>
              <a:cs typeface="Arial" panose="020B0604020202020204" pitchFamily="34" charset="0"/>
            </a:endParaRPr>
          </a:p>
          <a:p>
            <a:pPr marL="457200" indent="-457200">
              <a:spcAft>
                <a:spcPts val="1800"/>
              </a:spcAft>
              <a:buClr>
                <a:schemeClr val="tx1"/>
              </a:buClr>
              <a:buFont typeface="Wingdings" panose="05000000000000000000" pitchFamily="2" charset="2"/>
              <a:buChar char="ü"/>
            </a:pPr>
            <a:endParaRPr kumimoji="0" lang="en-GB" sz="3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1800"/>
              </a:spcAft>
              <a:buClr>
                <a:prstClr val="black"/>
              </a:buClr>
              <a:buSzTx/>
              <a:buFontTx/>
              <a:buNone/>
              <a:tabLst/>
              <a:defRPr/>
            </a:pPr>
            <a:endParaRPr kumimoji="0" lang="en-GB" sz="2101"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 name="Rektangel 4"/>
          <p:cNvSpPr/>
          <p:nvPr/>
        </p:nvSpPr>
        <p:spPr>
          <a:xfrm>
            <a:off x="13277583" y="-4732"/>
            <a:ext cx="6826517" cy="18828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2800" b="1" i="0" u="none" strike="noStrike" kern="0" cap="none" spc="0" normalizeH="0" baseline="0" noProof="0" dirty="0">
                <a:ln>
                  <a:noFill/>
                </a:ln>
                <a:solidFill>
                  <a:prstClr val="black"/>
                </a:solidFill>
                <a:effectLst/>
                <a:uLnTx/>
                <a:uFillTx/>
                <a:latin typeface="Calibri"/>
                <a:ea typeface="+mn-ea"/>
                <a:cs typeface="+mn-cs"/>
              </a:rPr>
              <a:t>Ansvarlig</a:t>
            </a:r>
            <a:r>
              <a:rPr kumimoji="0" lang="da-DK" sz="2800" b="0" i="0" u="none" strike="noStrike" kern="0" cap="none" spc="0" normalizeH="0" baseline="0" noProof="0" dirty="0">
                <a:ln>
                  <a:noFill/>
                </a:ln>
                <a:solidFill>
                  <a:prstClr val="black"/>
                </a:solidFill>
                <a:effectLst/>
                <a:uLnTx/>
                <a:uFillTx/>
                <a:latin typeface="Calibri"/>
                <a:ea typeface="+mn-ea"/>
                <a:cs typeface="+mn-cs"/>
              </a:rPr>
              <a:t>: Facilitator, ”makker” og grupper</a:t>
            </a:r>
          </a:p>
        </p:txBody>
      </p:sp>
      <p:sp>
        <p:nvSpPr>
          <p:cNvPr id="3" name="Rektangel 2"/>
          <p:cNvSpPr/>
          <p:nvPr/>
        </p:nvSpPr>
        <p:spPr>
          <a:xfrm>
            <a:off x="15999931" y="9424557"/>
            <a:ext cx="4104168" cy="188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2800" b="1" noProof="0" dirty="0">
                <a:solidFill>
                  <a:prstClr val="black"/>
                </a:solidFill>
                <a:latin typeface="Franklin Gothic Book" panose="020B0503020102020204" pitchFamily="34" charset="0"/>
              </a:rPr>
              <a:t>1</a:t>
            </a:r>
            <a:r>
              <a:rPr kumimoji="0" lang="da-DK" sz="2800" b="1" i="0" u="none" strike="noStrike" kern="0" cap="none" spc="0" normalizeH="0" baseline="0" noProof="0" dirty="0">
                <a:ln>
                  <a:noFill/>
                </a:ln>
                <a:solidFill>
                  <a:prstClr val="black"/>
                </a:solidFill>
                <a:effectLst/>
                <a:uLnTx/>
                <a:uFillTx/>
                <a:latin typeface="Franklin Gothic Book" panose="020B0503020102020204" pitchFamily="34" charset="0"/>
              </a:rPr>
              <a:t> min</a:t>
            </a:r>
          </a:p>
        </p:txBody>
      </p:sp>
    </p:spTree>
    <p:extLst>
      <p:ext uri="{BB962C8B-B14F-4D97-AF65-F5344CB8AC3E}">
        <p14:creationId xmlns:p14="http://schemas.microsoft.com/office/powerpoint/2010/main" val="1749351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6487CE9-F5B3-9050-59AB-59FC253B48B4}"/>
              </a:ext>
            </a:extLst>
          </p:cNvPr>
          <p:cNvSpPr>
            <a:spLocks noGrp="1"/>
          </p:cNvSpPr>
          <p:nvPr>
            <p:ph type="title"/>
          </p:nvPr>
        </p:nvSpPr>
        <p:spPr>
          <a:xfrm>
            <a:off x="889448" y="593667"/>
            <a:ext cx="18325204" cy="1365433"/>
          </a:xfrm>
        </p:spPr>
        <p:txBody>
          <a:bodyPr/>
          <a:lstStyle/>
          <a:p>
            <a:pPr algn="ctr"/>
            <a:r>
              <a:rPr lang="da-DK" b="1" dirty="0">
                <a:solidFill>
                  <a:srgbClr val="3F1A2B"/>
                </a:solidFill>
              </a:rPr>
              <a:t>Dine talenoter til slide 10: Agenda</a:t>
            </a:r>
          </a:p>
        </p:txBody>
      </p:sp>
      <p:sp>
        <p:nvSpPr>
          <p:cNvPr id="4" name="Pladsholder til indhold 3">
            <a:extLst>
              <a:ext uri="{FF2B5EF4-FFF2-40B4-BE49-F238E27FC236}">
                <a16:creationId xmlns:a16="http://schemas.microsoft.com/office/drawing/2014/main" id="{070EE1C7-C252-0081-FC37-421B8F818E1C}"/>
              </a:ext>
            </a:extLst>
          </p:cNvPr>
          <p:cNvSpPr>
            <a:spLocks noGrp="1"/>
          </p:cNvSpPr>
          <p:nvPr>
            <p:ph idx="1"/>
          </p:nvPr>
        </p:nvSpPr>
        <p:spPr>
          <a:xfrm>
            <a:off x="889448" y="1959100"/>
            <a:ext cx="18325204" cy="2583871"/>
          </a:xfrm>
        </p:spPr>
        <p:txBody>
          <a:bodyPr/>
          <a:lstStyle/>
          <a:p>
            <a:pPr marL="0" indent="0">
              <a:buNone/>
            </a:pPr>
            <a:r>
              <a:rPr lang="da-DK" sz="2400" dirty="0">
                <a:solidFill>
                  <a:srgbClr val="3F1A2B"/>
                </a:solidFill>
              </a:rPr>
              <a:t> </a:t>
            </a:r>
          </a:p>
          <a:p>
            <a:r>
              <a:rPr lang="da-DK" sz="2400" dirty="0">
                <a:solidFill>
                  <a:srgbClr val="3F1A2B"/>
                </a:solidFill>
              </a:rPr>
              <a:t>Før pausen dykkede vi ned i, hvor vi er udfordrede i forhold til at efterleve principperne. </a:t>
            </a:r>
          </a:p>
          <a:p>
            <a:r>
              <a:rPr lang="da-DK" sz="2400" dirty="0">
                <a:solidFill>
                  <a:srgbClr val="3F1A2B"/>
                </a:solidFill>
              </a:rPr>
              <a:t>Vi skal nu lave et gearskifte. </a:t>
            </a:r>
          </a:p>
          <a:p>
            <a:r>
              <a:rPr lang="da-DK" sz="2400" dirty="0">
                <a:solidFill>
                  <a:srgbClr val="3F1A2B"/>
                </a:solidFill>
              </a:rPr>
              <a:t>Den næste times tid skal vi </a:t>
            </a:r>
            <a:r>
              <a:rPr lang="da-DK" sz="2400" b="1" dirty="0">
                <a:solidFill>
                  <a:srgbClr val="3F1A2B"/>
                </a:solidFill>
              </a:rPr>
              <a:t>ideudvikle </a:t>
            </a:r>
            <a:r>
              <a:rPr lang="da-DK" sz="2400" dirty="0">
                <a:solidFill>
                  <a:srgbClr val="3F1A2B"/>
                </a:solidFill>
              </a:rPr>
              <a:t>og stille skarpt på de indsatser, som vi kan sætte i gang for at styrke arbejdet med digital inklusion.  </a:t>
            </a:r>
          </a:p>
        </p:txBody>
      </p:sp>
    </p:spTree>
    <p:extLst>
      <p:ext uri="{BB962C8B-B14F-4D97-AF65-F5344CB8AC3E}">
        <p14:creationId xmlns:p14="http://schemas.microsoft.com/office/powerpoint/2010/main" val="2397550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20">
            <a:extLst>
              <a:ext uri="{C183D7F6-B498-43B3-948B-1728B52AA6E4}">
                <adec:decorative xmlns:adec="http://schemas.microsoft.com/office/drawing/2017/decorative" val="1"/>
              </a:ext>
            </a:extLst>
          </p:cNvPr>
          <p:cNvGrpSpPr>
            <a:grpSpLocks noGrp="1" noUngrp="1" noRot="1" noMove="1" noResize="1"/>
          </p:cNvGrpSpPr>
          <p:nvPr/>
        </p:nvGrpSpPr>
        <p:grpSpPr>
          <a:xfrm>
            <a:off x="1" y="1"/>
            <a:ext cx="638174" cy="11307444"/>
            <a:chOff x="0" y="0"/>
            <a:chExt cx="638175" cy="11307445"/>
          </a:xfrm>
        </p:grpSpPr>
        <p:sp>
          <p:nvSpPr>
            <p:cNvPr id="21" name="object 21"/>
            <p:cNvSpPr>
              <a:spLocks noGrp="1" noRot="1" noMove="1" noResize="1" noEditPoints="1" noAdjustHandles="1" noChangeArrowheads="1" noChangeShapeType="1"/>
            </p:cNvSpPr>
            <p:nvPr/>
          </p:nvSpPr>
          <p:spPr>
            <a:xfrm>
              <a:off x="0" y="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EDD0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a:spLocks noGrp="1" noRot="1" noMove="1" noResize="1" noEditPoints="1" noAdjustHandles="1" noChangeArrowheads="1" noChangeShapeType="1"/>
            </p:cNvSpPr>
            <p:nvPr/>
          </p:nvSpPr>
          <p:spPr>
            <a:xfrm>
              <a:off x="0" y="1255196"/>
              <a:ext cx="638175" cy="628015"/>
            </a:xfrm>
            <a:custGeom>
              <a:avLst/>
              <a:gdLst/>
              <a:ahLst/>
              <a:cxnLst/>
              <a:rect l="l" t="t" r="r" b="b"/>
              <a:pathLst>
                <a:path w="638175" h="628014">
                  <a:moveTo>
                    <a:pt x="0" y="627603"/>
                  </a:moveTo>
                  <a:lnTo>
                    <a:pt x="637635" y="627603"/>
                  </a:lnTo>
                  <a:lnTo>
                    <a:pt x="637635" y="0"/>
                  </a:lnTo>
                  <a:lnTo>
                    <a:pt x="0" y="0"/>
                  </a:lnTo>
                  <a:lnTo>
                    <a:pt x="0" y="627603"/>
                  </a:lnTo>
                  <a:close/>
                </a:path>
              </a:pathLst>
            </a:custGeom>
            <a:solidFill>
              <a:srgbClr val="45B1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a:spLocks noGrp="1" noRot="1" noMove="1" noResize="1" noEditPoints="1" noAdjustHandles="1" noChangeArrowheads="1" noChangeShapeType="1"/>
            </p:cNvSpPr>
            <p:nvPr/>
          </p:nvSpPr>
          <p:spPr>
            <a:xfrm>
              <a:off x="0" y="1882806"/>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FF693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a:spLocks noGrp="1" noRot="1" noMove="1" noResize="1" noEditPoints="1" noAdjustHandles="1" noChangeArrowheads="1" noChangeShapeType="1"/>
            </p:cNvSpPr>
            <p:nvPr/>
          </p:nvSpPr>
          <p:spPr>
            <a:xfrm>
              <a:off x="0" y="3137998"/>
              <a:ext cx="638175" cy="628015"/>
            </a:xfrm>
            <a:custGeom>
              <a:avLst/>
              <a:gdLst/>
              <a:ahLst/>
              <a:cxnLst/>
              <a:rect l="l" t="t" r="r" b="b"/>
              <a:pathLst>
                <a:path w="638175" h="628014">
                  <a:moveTo>
                    <a:pt x="0" y="627593"/>
                  </a:moveTo>
                  <a:lnTo>
                    <a:pt x="637635" y="627593"/>
                  </a:lnTo>
                  <a:lnTo>
                    <a:pt x="637635" y="0"/>
                  </a:lnTo>
                  <a:lnTo>
                    <a:pt x="0" y="0"/>
                  </a:lnTo>
                  <a:lnTo>
                    <a:pt x="0" y="627593"/>
                  </a:lnTo>
                  <a:close/>
                </a:path>
              </a:pathLst>
            </a:custGeom>
            <a:solidFill>
              <a:srgbClr val="E3A3D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a:spLocks noGrp="1" noRot="1" noMove="1" noResize="1" noEditPoints="1" noAdjustHandles="1" noChangeArrowheads="1" noChangeShapeType="1"/>
            </p:cNvSpPr>
            <p:nvPr/>
          </p:nvSpPr>
          <p:spPr>
            <a:xfrm>
              <a:off x="0" y="37655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97C0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a:spLocks noGrp="1" noRot="1" noMove="1" noResize="1" noEditPoints="1" noAdjustHandles="1" noChangeArrowheads="1" noChangeShapeType="1"/>
            </p:cNvSpPr>
            <p:nvPr/>
          </p:nvSpPr>
          <p:spPr>
            <a:xfrm>
              <a:off x="0" y="5020794"/>
              <a:ext cx="638175" cy="628015"/>
            </a:xfrm>
            <a:custGeom>
              <a:avLst/>
              <a:gdLst/>
              <a:ahLst/>
              <a:cxnLst/>
              <a:rect l="l" t="t" r="r" b="b"/>
              <a:pathLst>
                <a:path w="638175" h="628014">
                  <a:moveTo>
                    <a:pt x="0" y="627598"/>
                  </a:moveTo>
                  <a:lnTo>
                    <a:pt x="637635" y="627598"/>
                  </a:lnTo>
                  <a:lnTo>
                    <a:pt x="637635" y="0"/>
                  </a:lnTo>
                  <a:lnTo>
                    <a:pt x="0" y="0"/>
                  </a:lnTo>
                  <a:lnTo>
                    <a:pt x="0" y="627598"/>
                  </a:lnTo>
                  <a:close/>
                </a:path>
              </a:pathLst>
            </a:custGeom>
            <a:solidFill>
              <a:srgbClr val="FF693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a:spLocks noGrp="1" noRot="1" noMove="1" noResize="1" noEditPoints="1" noAdjustHandles="1" noChangeArrowheads="1" noChangeShapeType="1"/>
            </p:cNvSpPr>
            <p:nvPr/>
          </p:nvSpPr>
          <p:spPr>
            <a:xfrm>
              <a:off x="0" y="56483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FCC2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a:spLocks noGrp="1" noRot="1" noMove="1" noResize="1" noEditPoints="1" noAdjustHandles="1" noChangeArrowheads="1" noChangeShapeType="1"/>
            </p:cNvSpPr>
            <p:nvPr/>
          </p:nvSpPr>
          <p:spPr>
            <a:xfrm>
              <a:off x="0" y="6903590"/>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EDD0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a:spLocks noGrp="1" noRot="1" noMove="1" noResize="1" noEditPoints="1" noAdjustHandles="1" noChangeArrowheads="1" noChangeShapeType="1"/>
            </p:cNvSpPr>
            <p:nvPr/>
          </p:nvSpPr>
          <p:spPr>
            <a:xfrm>
              <a:off x="0" y="7531195"/>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E3A3D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a:spLocks noGrp="1" noRot="1" noMove="1" noResize="1" noEditPoints="1" noAdjustHandles="1" noChangeArrowheads="1" noChangeShapeType="1"/>
            </p:cNvSpPr>
            <p:nvPr/>
          </p:nvSpPr>
          <p:spPr>
            <a:xfrm>
              <a:off x="0" y="8786386"/>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97C0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a:spLocks noGrp="1" noRot="1" noMove="1" noResize="1" noEditPoints="1" noAdjustHandles="1" noChangeArrowheads="1" noChangeShapeType="1"/>
            </p:cNvSpPr>
            <p:nvPr/>
          </p:nvSpPr>
          <p:spPr>
            <a:xfrm>
              <a:off x="0" y="941399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45B1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a:spLocks noGrp="1" noRot="1" noMove="1" noResize="1" noEditPoints="1" noAdjustHandles="1" noChangeArrowheads="1" noChangeShapeType="1"/>
            </p:cNvSpPr>
            <p:nvPr/>
          </p:nvSpPr>
          <p:spPr>
            <a:xfrm>
              <a:off x="0" y="10669182"/>
              <a:ext cx="638175" cy="638175"/>
            </a:xfrm>
            <a:custGeom>
              <a:avLst/>
              <a:gdLst/>
              <a:ahLst/>
              <a:cxnLst/>
              <a:rect l="l" t="t" r="r" b="b"/>
              <a:pathLst>
                <a:path w="638175" h="638175">
                  <a:moveTo>
                    <a:pt x="637635" y="0"/>
                  </a:moveTo>
                  <a:lnTo>
                    <a:pt x="0" y="0"/>
                  </a:lnTo>
                  <a:lnTo>
                    <a:pt x="0" y="637635"/>
                  </a:lnTo>
                  <a:lnTo>
                    <a:pt x="637635" y="637635"/>
                  </a:lnTo>
                  <a:lnTo>
                    <a:pt x="637635" y="0"/>
                  </a:lnTo>
                  <a:close/>
                </a:path>
              </a:pathLst>
            </a:custGeom>
            <a:solidFill>
              <a:srgbClr val="FCC2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 name="Group 17">
            <a:extLst>
              <a:ext uri="{FF2B5EF4-FFF2-40B4-BE49-F238E27FC236}">
                <a16:creationId xmlns:a16="http://schemas.microsoft.com/office/drawing/2014/main" id="{8C5ED387-456E-C89A-FE9D-9EF597A5855A}"/>
              </a:ext>
              <a:ext uri="{C183D7F6-B498-43B3-948B-1728B52AA6E4}">
                <adec:decorative xmlns:adec="http://schemas.microsoft.com/office/drawing/2017/decorative" val="1"/>
              </a:ext>
            </a:extLst>
          </p:cNvPr>
          <p:cNvGrpSpPr>
            <a:grpSpLocks noGrp="1" noUngrp="1" noRot="1" noMove="1" noResize="1"/>
          </p:cNvGrpSpPr>
          <p:nvPr/>
        </p:nvGrpSpPr>
        <p:grpSpPr>
          <a:xfrm>
            <a:off x="1136649" y="10310400"/>
            <a:ext cx="4214835" cy="533402"/>
            <a:chOff x="1136650" y="10310400"/>
            <a:chExt cx="4214834" cy="533401"/>
          </a:xfrm>
        </p:grpSpPr>
        <p:sp>
          <p:nvSpPr>
            <p:cNvPr id="19" name="object 12">
              <a:extLst>
                <a:ext uri="{FF2B5EF4-FFF2-40B4-BE49-F238E27FC236}">
                  <a16:creationId xmlns:a16="http://schemas.microsoft.com/office/drawing/2014/main" id="{61A9969D-81F6-38E2-C7D1-046C6CF11E1F}"/>
                </a:ext>
              </a:extLst>
            </p:cNvPr>
            <p:cNvSpPr>
              <a:spLocks noGrp="1" noRot="1" noMove="1" noResize="1" noEditPoints="1" noAdjustHandles="1" noChangeArrowheads="1" noChangeShapeType="1"/>
            </p:cNvSpPr>
            <p:nvPr/>
          </p:nvSpPr>
          <p:spPr>
            <a:xfrm>
              <a:off x="1136650" y="10457180"/>
              <a:ext cx="575945" cy="300990"/>
            </a:xfrm>
            <a:custGeom>
              <a:avLst/>
              <a:gdLst/>
              <a:ahLst/>
              <a:cxnLst/>
              <a:rect l="l" t="t" r="r" b="b"/>
              <a:pathLst>
                <a:path w="575944" h="300990">
                  <a:moveTo>
                    <a:pt x="91706" y="0"/>
                  </a:moveTo>
                  <a:lnTo>
                    <a:pt x="0" y="0"/>
                  </a:lnTo>
                  <a:lnTo>
                    <a:pt x="0" y="300469"/>
                  </a:lnTo>
                  <a:lnTo>
                    <a:pt x="91706" y="300469"/>
                  </a:lnTo>
                  <a:lnTo>
                    <a:pt x="91706" y="0"/>
                  </a:lnTo>
                  <a:close/>
                </a:path>
                <a:path w="575944" h="300990">
                  <a:moveTo>
                    <a:pt x="324586" y="300469"/>
                  </a:moveTo>
                  <a:lnTo>
                    <a:pt x="199237" y="150228"/>
                  </a:lnTo>
                  <a:lnTo>
                    <a:pt x="306019" y="0"/>
                  </a:lnTo>
                  <a:lnTo>
                    <a:pt x="208838" y="0"/>
                  </a:lnTo>
                  <a:lnTo>
                    <a:pt x="100380" y="150228"/>
                  </a:lnTo>
                  <a:lnTo>
                    <a:pt x="221107" y="300469"/>
                  </a:lnTo>
                  <a:lnTo>
                    <a:pt x="324586" y="300469"/>
                  </a:lnTo>
                  <a:close/>
                </a:path>
                <a:path w="575944" h="300990">
                  <a:moveTo>
                    <a:pt x="575906" y="242722"/>
                  </a:moveTo>
                  <a:lnTo>
                    <a:pt x="424929" y="242722"/>
                  </a:lnTo>
                  <a:lnTo>
                    <a:pt x="424929" y="0"/>
                  </a:lnTo>
                  <a:lnTo>
                    <a:pt x="333260" y="0"/>
                  </a:lnTo>
                  <a:lnTo>
                    <a:pt x="333260" y="300469"/>
                  </a:lnTo>
                  <a:lnTo>
                    <a:pt x="529513" y="300469"/>
                  </a:lnTo>
                  <a:lnTo>
                    <a:pt x="575906" y="242722"/>
                  </a:lnTo>
                  <a:close/>
                </a:path>
              </a:pathLst>
            </a:custGeom>
            <a:solidFill>
              <a:schemeClr val="tx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3" name="Graphic 32">
              <a:extLst>
                <a:ext uri="{FF2B5EF4-FFF2-40B4-BE49-F238E27FC236}">
                  <a16:creationId xmlns:a16="http://schemas.microsoft.com/office/drawing/2014/main" id="{BE605067-0C23-B7DA-8D78-4D45AD41853B}"/>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55" t="20437" r="-55" b="21230"/>
            <a:stretch/>
          </p:blipFill>
          <p:spPr>
            <a:xfrm>
              <a:off x="3575050" y="10310400"/>
              <a:ext cx="1776434" cy="533401"/>
            </a:xfrm>
            <a:prstGeom prst="rect">
              <a:avLst/>
            </a:prstGeom>
          </p:spPr>
        </p:pic>
        <p:pic>
          <p:nvPicPr>
            <p:cNvPr id="34" name="Graphic 33">
              <a:extLst>
                <a:ext uri="{FF2B5EF4-FFF2-40B4-BE49-F238E27FC236}">
                  <a16:creationId xmlns:a16="http://schemas.microsoft.com/office/drawing/2014/main" id="{0A65CF3F-DBBB-2925-28FF-DAD9EB1A7419}"/>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33537" y="10383359"/>
              <a:ext cx="1419074" cy="448631"/>
            </a:xfrm>
            <a:prstGeom prst="rect">
              <a:avLst/>
            </a:prstGeom>
          </p:spPr>
        </p:pic>
      </p:grpSp>
      <p:pic>
        <p:nvPicPr>
          <p:cNvPr id="37" name="Ur">
            <a:extLst>
              <a:ext uri="{FF2B5EF4-FFF2-40B4-BE49-F238E27FC236}">
                <a16:creationId xmlns:a16="http://schemas.microsoft.com/office/drawing/2014/main" id="{2E76D2E5-0582-6774-0689-9E587A431F6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4208495" y="9470239"/>
            <a:ext cx="1791436" cy="1791436"/>
          </a:xfrm>
          <a:prstGeom prst="rect">
            <a:avLst/>
          </a:prstGeom>
        </p:spPr>
      </p:pic>
      <p:pic>
        <p:nvPicPr>
          <p:cNvPr id="6" name="Billede 5">
            <a:extLs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4205867" y="2291038"/>
            <a:ext cx="5551149" cy="3125481"/>
          </a:xfrm>
          <a:prstGeom prst="rect">
            <a:avLst/>
          </a:prstGeom>
          <a:ln>
            <a:solidFill>
              <a:schemeClr val="tx1"/>
            </a:solidFill>
          </a:ln>
        </p:spPr>
      </p:pic>
      <p:pic>
        <p:nvPicPr>
          <p:cNvPr id="7" name="Billede 6">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4205867" y="5886107"/>
            <a:ext cx="5551149" cy="3125481"/>
          </a:xfrm>
          <a:prstGeom prst="rect">
            <a:avLst/>
          </a:prstGeom>
          <a:ln>
            <a:solidFill>
              <a:schemeClr val="tx1"/>
            </a:solidFill>
          </a:ln>
        </p:spPr>
      </p:pic>
      <p:pic>
        <p:nvPicPr>
          <p:cNvPr id="4" name="Bruger">
            <a:extLst>
              <a:ext uri="{FF2B5EF4-FFF2-40B4-BE49-F238E27FC236}">
                <a16:creationId xmlns:a16="http://schemas.microsoft.com/office/drawing/2014/main" id="{BE345C32-39EC-6140-35A5-196DF21CAFAC}"/>
              </a:ex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11315136" y="9796272"/>
            <a:ext cx="1139371" cy="1139371"/>
          </a:xfrm>
          <a:prstGeom prst="rect">
            <a:avLst/>
          </a:prstGeom>
          <a:ln>
            <a:solidFill>
              <a:schemeClr val="tx1"/>
            </a:solidFill>
          </a:ln>
        </p:spPr>
      </p:pic>
      <p:pic>
        <p:nvPicPr>
          <p:cNvPr id="8" name="Gruppe">
            <a:extLst>
              <a:ext uri="{FF2B5EF4-FFF2-40B4-BE49-F238E27FC236}">
                <a16:creationId xmlns:a16="http://schemas.microsoft.com/office/drawing/2014/main" id="{0CDE72F7-AEB8-A3A0-958E-0003CD8E05C6}"/>
              </a:ext>
              <a:ext uri="{C183D7F6-B498-43B3-948B-1728B52AA6E4}">
                <adec:decorative xmlns:adec="http://schemas.microsoft.com/office/drawing/2017/decorative" val="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12954017" y="9796272"/>
            <a:ext cx="1139370" cy="1139370"/>
          </a:xfrm>
          <a:prstGeom prst="rect">
            <a:avLst/>
          </a:prstGeom>
          <a:ln>
            <a:solidFill>
              <a:schemeClr val="tx1"/>
            </a:solidFill>
          </a:ln>
        </p:spPr>
      </p:pic>
      <p:sp>
        <p:nvSpPr>
          <p:cNvPr id="36" name="TextBox 35">
            <a:extLst>
              <a:ext uri="{FF2B5EF4-FFF2-40B4-BE49-F238E27FC236}">
                <a16:creationId xmlns:a16="http://schemas.microsoft.com/office/drawing/2014/main" id="{A2318482-7D44-C264-7F3B-E518F6593F8C}"/>
              </a:ext>
            </a:extLst>
          </p:cNvPr>
          <p:cNvSpPr txBox="1"/>
          <p:nvPr/>
        </p:nvSpPr>
        <p:spPr>
          <a:xfrm>
            <a:off x="1136648" y="1157817"/>
            <a:ext cx="12493087" cy="892552"/>
          </a:xfrm>
          <a:prstGeom prst="rect">
            <a:avLst/>
          </a:prstGeom>
          <a:noFill/>
        </p:spPr>
        <p:txBody>
          <a:bodyPr wrap="square" lIns="0" rtlCol="0" anchor="t">
            <a:spAutoFit/>
          </a:bodyPr>
          <a:lstStyle/>
          <a:p>
            <a:pPr marL="0" marR="0" lvl="0" indent="0" defTabSz="914400" eaLnBrk="1" fontAlgn="auto" latinLnBrk="0" hangingPunct="1">
              <a:lnSpc>
                <a:spcPct val="100000"/>
              </a:lnSpc>
              <a:spcBef>
                <a:spcPts val="601"/>
              </a:spcBef>
              <a:spcAft>
                <a:spcPts val="0"/>
              </a:spcAft>
              <a:buClrTx/>
              <a:buSzTx/>
              <a:buFontTx/>
              <a:buNone/>
              <a:tabLst/>
              <a:defRPr/>
            </a:pPr>
            <a:r>
              <a:rPr kumimoji="0" lang="da-DK" sz="5200" b="1"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rPr>
              <a:t>9. Øvelse 3: Ideudvikling</a:t>
            </a:r>
            <a:endParaRPr kumimoji="0" lang="da-DK" sz="5200" b="1" i="0" u="none" strike="noStrike" kern="0" cap="none" spc="51" normalizeH="0" baseline="0" noProof="0" dirty="0">
              <a:ln>
                <a:noFill/>
              </a:ln>
              <a:solidFill>
                <a:srgbClr val="3F1A2B"/>
              </a:solidFill>
              <a:effectLst/>
              <a:uLnTx/>
              <a:uFillTx/>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798E76C-9AFA-221D-3FB2-BE7983BE0157}"/>
              </a:ext>
            </a:extLst>
          </p:cNvPr>
          <p:cNvSpPr txBox="1"/>
          <p:nvPr/>
        </p:nvSpPr>
        <p:spPr>
          <a:xfrm>
            <a:off x="1812546" y="2626429"/>
            <a:ext cx="9350035" cy="6955879"/>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1800"/>
              </a:spcAft>
              <a:buClr>
                <a:prstClr val="black"/>
              </a:buClr>
              <a:buSzTx/>
              <a:buFontTx/>
              <a:buNone/>
              <a:tabLst/>
              <a:defRPr/>
            </a:pPr>
            <a:r>
              <a:rPr kumimoji="0" lang="da-DK" sz="3200" b="1"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rPr>
              <a:t>Hvad skal du?</a:t>
            </a:r>
          </a:p>
          <a:p>
            <a:pPr marL="0" marR="0" lvl="0" indent="0" defTabSz="914400" eaLnBrk="1" fontAlgn="auto" latinLnBrk="0" hangingPunct="1">
              <a:lnSpc>
                <a:spcPct val="100000"/>
              </a:lnSpc>
              <a:spcBef>
                <a:spcPts val="0"/>
              </a:spcBef>
              <a:spcAft>
                <a:spcPts val="1800"/>
              </a:spcAft>
              <a:buClr>
                <a:prstClr val="black"/>
              </a:buClr>
              <a:buSzTx/>
              <a:buFontTx/>
              <a:buNone/>
              <a:tabLst/>
              <a:defRPr/>
            </a:pPr>
            <a:endParaRPr kumimoji="0" lang="da-DK" sz="3200" b="0"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endParaRPr>
          </a:p>
          <a:p>
            <a:pPr marL="457200" marR="0" lvl="0" indent="-457200" defTabSz="914400" eaLnBrk="1" fontAlgn="auto" latinLnBrk="0" hangingPunct="1">
              <a:lnSpc>
                <a:spcPct val="100000"/>
              </a:lnSpc>
              <a:spcBef>
                <a:spcPts val="0"/>
              </a:spcBef>
              <a:spcAft>
                <a:spcPts val="1800"/>
              </a:spcAft>
              <a:buClr>
                <a:prstClr val="black"/>
              </a:buClr>
              <a:buSzTx/>
              <a:buFont typeface="Wingdings" panose="05000000000000000000" pitchFamily="2" charset="2"/>
              <a:buChar char="ü"/>
              <a:tabLst/>
              <a:defRPr/>
            </a:pPr>
            <a:r>
              <a:rPr kumimoji="0" lang="da-DK" sz="3200" b="0"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rPr>
              <a:t>PowerPoint: Vise slide </a:t>
            </a:r>
            <a:r>
              <a:rPr lang="da-DK" sz="3200" dirty="0">
                <a:solidFill>
                  <a:srgbClr val="3F1A2B"/>
                </a:solidFill>
                <a:latin typeface="Arial" panose="020B0604020202020204" pitchFamily="34" charset="0"/>
                <a:cs typeface="Arial" panose="020B0604020202020204" pitchFamily="34" charset="0"/>
              </a:rPr>
              <a:t>11</a:t>
            </a:r>
            <a:r>
              <a:rPr kumimoji="0" lang="da-DK" sz="3200" b="0"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rPr>
              <a:t> og </a:t>
            </a:r>
            <a:r>
              <a:rPr lang="da-DK" sz="3200" dirty="0">
                <a:solidFill>
                  <a:srgbClr val="3F1A2B"/>
                </a:solidFill>
                <a:latin typeface="Arial" panose="020B0604020202020204" pitchFamily="34" charset="0"/>
                <a:cs typeface="Arial" panose="020B0604020202020204" pitchFamily="34" charset="0"/>
              </a:rPr>
              <a:t>12</a:t>
            </a:r>
            <a:endParaRPr kumimoji="0" lang="da-DK" sz="3200" b="0"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endParaRPr>
          </a:p>
          <a:p>
            <a:pPr marL="457200" marR="0" lvl="0" indent="-457200" defTabSz="914400" eaLnBrk="1" fontAlgn="auto" latinLnBrk="0" hangingPunct="1">
              <a:lnSpc>
                <a:spcPct val="100000"/>
              </a:lnSpc>
              <a:spcBef>
                <a:spcPts val="0"/>
              </a:spcBef>
              <a:spcAft>
                <a:spcPts val="1800"/>
              </a:spcAft>
              <a:buClr>
                <a:prstClr val="black"/>
              </a:buClr>
              <a:buSzTx/>
              <a:buFont typeface="Wingdings" panose="05000000000000000000" pitchFamily="2" charset="2"/>
              <a:buChar char="ü"/>
              <a:tabLst/>
              <a:defRPr/>
            </a:pPr>
            <a:r>
              <a:rPr kumimoji="0" lang="da-DK" sz="3200" b="0"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rPr>
              <a:t>Dele øvelsesark 3 (A</a:t>
            </a:r>
            <a:r>
              <a:rPr lang="da-DK" sz="3200" dirty="0">
                <a:solidFill>
                  <a:srgbClr val="3F1A2B"/>
                </a:solidFill>
                <a:latin typeface="Arial" panose="020B0604020202020204" pitchFamily="34" charset="0"/>
                <a:cs typeface="Arial" panose="020B0604020202020204" pitchFamily="34" charset="0"/>
              </a:rPr>
              <a:t>4</a:t>
            </a:r>
            <a:r>
              <a:rPr kumimoji="0" lang="da-DK" sz="3200" b="0"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rPr>
              <a:t>) ud til hver deltager</a:t>
            </a:r>
          </a:p>
          <a:p>
            <a:pPr marL="457200" marR="0" lvl="0" indent="-457200" defTabSz="914400" eaLnBrk="1" fontAlgn="auto" latinLnBrk="0" hangingPunct="1">
              <a:lnSpc>
                <a:spcPct val="100000"/>
              </a:lnSpc>
              <a:spcBef>
                <a:spcPts val="0"/>
              </a:spcBef>
              <a:spcAft>
                <a:spcPts val="1800"/>
              </a:spcAft>
              <a:buClr>
                <a:prstClr val="black"/>
              </a:buClr>
              <a:buSzTx/>
              <a:buFont typeface="Wingdings" panose="05000000000000000000" pitchFamily="2" charset="2"/>
              <a:buChar char="ü"/>
              <a:tabLst/>
              <a:defRPr/>
            </a:pPr>
            <a:r>
              <a:rPr lang="da-DK" sz="3200" dirty="0">
                <a:solidFill>
                  <a:srgbClr val="3F1A2B"/>
                </a:solidFill>
                <a:latin typeface="Arial" panose="020B0604020202020204" pitchFamily="34" charset="0"/>
                <a:cs typeface="Arial" panose="020B0604020202020204" pitchFamily="34" charset="0"/>
              </a:rPr>
              <a:t>Bede deltagerne om at udfylde arket individuelt og præsentere deres ideer for hinanden i grupperne ved bordene </a:t>
            </a:r>
            <a:endParaRPr kumimoji="0" lang="da-DK" sz="3200" b="0"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endParaRPr>
          </a:p>
          <a:p>
            <a:pPr marL="457200" marR="0" lvl="0" indent="-457200" defTabSz="914400" eaLnBrk="1" fontAlgn="auto" latinLnBrk="0" hangingPunct="1">
              <a:lnSpc>
                <a:spcPct val="100000"/>
              </a:lnSpc>
              <a:spcBef>
                <a:spcPts val="0"/>
              </a:spcBef>
              <a:spcAft>
                <a:spcPts val="1800"/>
              </a:spcAft>
              <a:buClr>
                <a:prstClr val="black"/>
              </a:buClr>
              <a:buSzTx/>
              <a:buFont typeface="Wingdings" panose="05000000000000000000" pitchFamily="2" charset="2"/>
              <a:buChar char="ü"/>
              <a:tabLst/>
              <a:defRPr/>
            </a:pPr>
            <a:r>
              <a:rPr kumimoji="0" lang="da-DK" sz="3200" b="0"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rPr>
              <a:t>Introducere øvelsen mundtligt: Brug talenoterne på næste slide.</a:t>
            </a:r>
          </a:p>
          <a:p>
            <a:pPr marL="0" marR="0" lvl="0" indent="0" defTabSz="914400" eaLnBrk="1" fontAlgn="auto" latinLnBrk="0" hangingPunct="1">
              <a:lnSpc>
                <a:spcPct val="100000"/>
              </a:lnSpc>
              <a:spcBef>
                <a:spcPts val="0"/>
              </a:spcBef>
              <a:spcAft>
                <a:spcPts val="1800"/>
              </a:spcAft>
              <a:buClr>
                <a:prstClr val="black"/>
              </a:buClr>
              <a:buSzTx/>
              <a:buFontTx/>
              <a:buNone/>
              <a:tabLst/>
              <a:defRPr/>
            </a:pPr>
            <a:endParaRPr kumimoji="0" lang="en-GB" sz="3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1800"/>
              </a:spcAft>
              <a:buClr>
                <a:prstClr val="black"/>
              </a:buClr>
              <a:buSzTx/>
              <a:buFontTx/>
              <a:buNone/>
              <a:tabLst/>
              <a:defRPr/>
            </a:pPr>
            <a:endParaRPr kumimoji="0" lang="en-GB" sz="2101"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 name="Rektangel 4"/>
          <p:cNvSpPr/>
          <p:nvPr/>
        </p:nvSpPr>
        <p:spPr>
          <a:xfrm>
            <a:off x="13277583" y="-4732"/>
            <a:ext cx="6826517" cy="18828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2800" b="1" i="0" u="none" strike="noStrike" kern="0" cap="none" spc="0" normalizeH="0" baseline="0" noProof="0" dirty="0">
                <a:ln>
                  <a:noFill/>
                </a:ln>
                <a:solidFill>
                  <a:srgbClr val="3F1A2B"/>
                </a:solidFill>
                <a:effectLst/>
                <a:uLnTx/>
                <a:uFillTx/>
                <a:latin typeface="Calibri"/>
                <a:ea typeface="+mn-ea"/>
                <a:cs typeface="+mn-cs"/>
              </a:rPr>
              <a:t>Ansvarlig</a:t>
            </a:r>
            <a:r>
              <a:rPr kumimoji="0" lang="da-DK" sz="2800" b="0" i="0" u="none" strike="noStrike" kern="0" cap="none" spc="0" normalizeH="0" baseline="0" noProof="0" dirty="0">
                <a:ln>
                  <a:noFill/>
                </a:ln>
                <a:solidFill>
                  <a:srgbClr val="3F1A2B"/>
                </a:solidFill>
                <a:effectLst/>
                <a:uLnTx/>
                <a:uFillTx/>
                <a:latin typeface="Calibri"/>
                <a:ea typeface="+mn-ea"/>
                <a:cs typeface="+mn-cs"/>
              </a:rPr>
              <a:t>: facilitator, ”makker” og grupper</a:t>
            </a:r>
          </a:p>
        </p:txBody>
      </p:sp>
      <p:sp>
        <p:nvSpPr>
          <p:cNvPr id="3" name="Rektangel 2"/>
          <p:cNvSpPr/>
          <p:nvPr/>
        </p:nvSpPr>
        <p:spPr>
          <a:xfrm>
            <a:off x="15999931" y="9424557"/>
            <a:ext cx="4104168" cy="188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2800" b="1" dirty="0">
                <a:solidFill>
                  <a:srgbClr val="3F1A2B"/>
                </a:solidFill>
                <a:latin typeface="Franklin Gothic Book" panose="020B0503020102020204" pitchFamily="34" charset="0"/>
              </a:rPr>
              <a:t>40</a:t>
            </a:r>
            <a:r>
              <a:rPr kumimoji="0" lang="da-DK" sz="2800" b="1" i="0" u="none" strike="noStrike" kern="0" cap="none" spc="0" normalizeH="0" baseline="0" noProof="0" dirty="0">
                <a:ln>
                  <a:noFill/>
                </a:ln>
                <a:solidFill>
                  <a:srgbClr val="3F1A2B"/>
                </a:solidFill>
                <a:effectLst/>
                <a:uLnTx/>
                <a:uFillTx/>
                <a:latin typeface="Franklin Gothic Book" panose="020B0503020102020204" pitchFamily="34" charset="0"/>
              </a:rPr>
              <a:t> min</a:t>
            </a:r>
          </a:p>
        </p:txBody>
      </p:sp>
    </p:spTree>
    <p:extLst>
      <p:ext uri="{BB962C8B-B14F-4D97-AF65-F5344CB8AC3E}">
        <p14:creationId xmlns:p14="http://schemas.microsoft.com/office/powerpoint/2010/main" val="2934967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6487CE9-F5B3-9050-59AB-59FC253B48B4}"/>
              </a:ext>
            </a:extLst>
          </p:cNvPr>
          <p:cNvSpPr>
            <a:spLocks noGrp="1"/>
          </p:cNvSpPr>
          <p:nvPr>
            <p:ph type="title"/>
          </p:nvPr>
        </p:nvSpPr>
        <p:spPr>
          <a:xfrm>
            <a:off x="890437" y="552438"/>
            <a:ext cx="18325204" cy="812996"/>
          </a:xfrm>
        </p:spPr>
        <p:txBody>
          <a:bodyPr/>
          <a:lstStyle/>
          <a:p>
            <a:pPr algn="ctr"/>
            <a:r>
              <a:rPr lang="da-DK" sz="5400" b="1" dirty="0">
                <a:solidFill>
                  <a:srgbClr val="3F1A2B"/>
                </a:solidFill>
              </a:rPr>
              <a:t>Dine talenoter til slide 11-12: Øvelse 3 </a:t>
            </a:r>
          </a:p>
        </p:txBody>
      </p:sp>
      <p:sp>
        <p:nvSpPr>
          <p:cNvPr id="4" name="Pladsholder til indhold 3">
            <a:extLst>
              <a:ext uri="{FF2B5EF4-FFF2-40B4-BE49-F238E27FC236}">
                <a16:creationId xmlns:a16="http://schemas.microsoft.com/office/drawing/2014/main" id="{070EE1C7-C252-0081-FC37-421B8F818E1C}"/>
              </a:ext>
            </a:extLst>
          </p:cNvPr>
          <p:cNvSpPr>
            <a:spLocks noGrp="1"/>
          </p:cNvSpPr>
          <p:nvPr>
            <p:ph idx="1"/>
          </p:nvPr>
        </p:nvSpPr>
        <p:spPr>
          <a:xfrm>
            <a:off x="889448" y="1660880"/>
            <a:ext cx="18325204" cy="7547248"/>
          </a:xfrm>
        </p:spPr>
        <p:txBody>
          <a:bodyPr/>
          <a:lstStyle/>
          <a:p>
            <a:pPr marL="0" indent="0">
              <a:buNone/>
            </a:pPr>
            <a:r>
              <a:rPr lang="da-DK" sz="2100" b="1" u="sng" dirty="0">
                <a:solidFill>
                  <a:srgbClr val="3F1A2B"/>
                </a:solidFill>
              </a:rPr>
              <a:t>1. Trin i øvelsen: Individuel udfyldelse af øvelsesarket:</a:t>
            </a:r>
          </a:p>
          <a:p>
            <a:r>
              <a:rPr lang="da-DK" sz="2100" dirty="0">
                <a:solidFill>
                  <a:srgbClr val="3F1A2B"/>
                </a:solidFill>
              </a:rPr>
              <a:t>Der er fire felter, I skal skrive ideer på. </a:t>
            </a:r>
          </a:p>
          <a:p>
            <a:pPr defTabSz="914272">
              <a:spcAft>
                <a:spcPts val="0"/>
              </a:spcAft>
              <a:defRPr/>
            </a:pPr>
            <a:r>
              <a:rPr lang="da-DK" sz="2100" dirty="0">
                <a:solidFill>
                  <a:srgbClr val="3F1A2B"/>
                </a:solidFill>
              </a:rPr>
              <a:t>I starter med at udfylde skabelonen individuelt. Brug de udleverede post-</a:t>
            </a:r>
            <a:r>
              <a:rPr lang="da-DK" sz="2100" dirty="0" err="1">
                <a:solidFill>
                  <a:srgbClr val="3F1A2B"/>
                </a:solidFill>
              </a:rPr>
              <a:t>its</a:t>
            </a:r>
            <a:r>
              <a:rPr lang="da-DK" sz="2100" dirty="0">
                <a:solidFill>
                  <a:srgbClr val="3F1A2B"/>
                </a:solidFill>
              </a:rPr>
              <a:t>. Det får I 10 minutter til.</a:t>
            </a:r>
          </a:p>
          <a:p>
            <a:pPr marL="0" indent="0" defTabSz="914272">
              <a:spcAft>
                <a:spcPts val="0"/>
              </a:spcAft>
              <a:buNone/>
              <a:defRPr/>
            </a:pPr>
            <a:endParaRPr lang="da-DK" sz="2100" dirty="0">
              <a:solidFill>
                <a:srgbClr val="3F1A2B"/>
              </a:solidFill>
            </a:endParaRPr>
          </a:p>
          <a:p>
            <a:r>
              <a:rPr lang="da-DK" sz="2100" dirty="0">
                <a:solidFill>
                  <a:srgbClr val="3F1A2B"/>
                </a:solidFill>
              </a:rPr>
              <a:t>I det første felt skal I skrive alle de </a:t>
            </a:r>
            <a:r>
              <a:rPr lang="da-DK" sz="2100" b="1" dirty="0">
                <a:solidFill>
                  <a:srgbClr val="3F1A2B"/>
                </a:solidFill>
              </a:rPr>
              <a:t>ting, I synes, vi gør godt og derfor bør gøre mere af. </a:t>
            </a:r>
          </a:p>
          <a:p>
            <a:r>
              <a:rPr lang="da-DK" sz="2100" dirty="0">
                <a:solidFill>
                  <a:srgbClr val="3F1A2B"/>
                </a:solidFill>
              </a:rPr>
              <a:t>I det andet felt skriver I, </a:t>
            </a:r>
            <a:r>
              <a:rPr lang="da-DK" sz="2100" b="1" dirty="0">
                <a:solidFill>
                  <a:srgbClr val="3F1A2B"/>
                </a:solidFill>
              </a:rPr>
              <a:t>hvad vi bør stoppe med at gøre</a:t>
            </a:r>
            <a:r>
              <a:rPr lang="da-DK" sz="2100" dirty="0">
                <a:solidFill>
                  <a:srgbClr val="3F1A2B"/>
                </a:solidFill>
              </a:rPr>
              <a:t>, fordi det ikke er hensigtsmæssigt i forhold til at fremme digital inklusion. </a:t>
            </a:r>
          </a:p>
          <a:p>
            <a:r>
              <a:rPr lang="da-DK" sz="2100" dirty="0">
                <a:solidFill>
                  <a:srgbClr val="3F1A2B"/>
                </a:solidFill>
              </a:rPr>
              <a:t>I det tredje felt skal I skrive de ting ned, </a:t>
            </a:r>
            <a:r>
              <a:rPr lang="da-DK" sz="2100" b="1" dirty="0">
                <a:solidFill>
                  <a:srgbClr val="3F1A2B"/>
                </a:solidFill>
              </a:rPr>
              <a:t>som kunne være en god idé at begynde med </a:t>
            </a:r>
            <a:r>
              <a:rPr lang="da-DK" sz="2100" dirty="0">
                <a:solidFill>
                  <a:srgbClr val="3F1A2B"/>
                </a:solidFill>
              </a:rPr>
              <a:t>at gøre. </a:t>
            </a:r>
          </a:p>
          <a:p>
            <a:r>
              <a:rPr lang="da-DK" sz="2100" dirty="0">
                <a:solidFill>
                  <a:srgbClr val="3F1A2B"/>
                </a:solidFill>
              </a:rPr>
              <a:t>I det fjerde felt skriver I alle </a:t>
            </a:r>
            <a:r>
              <a:rPr lang="da-DK" sz="2100" b="1" dirty="0">
                <a:solidFill>
                  <a:srgbClr val="3F1A2B"/>
                </a:solidFill>
              </a:rPr>
              <a:t>de ting ned, I ikke ved endnu</a:t>
            </a:r>
            <a:r>
              <a:rPr lang="da-DK" sz="2100" dirty="0">
                <a:solidFill>
                  <a:srgbClr val="3F1A2B"/>
                </a:solidFill>
              </a:rPr>
              <a:t>, og som evt. bør undersøges nærmere. </a:t>
            </a:r>
          </a:p>
          <a:p>
            <a:r>
              <a:rPr lang="da-DK" sz="2100" dirty="0">
                <a:solidFill>
                  <a:srgbClr val="3F1A2B"/>
                </a:solidFill>
              </a:rPr>
              <a:t>På næste slide har jeg skrevet nogle idékategorier, I kan tage udgangspunkt i: 1.) Organisering, 2.) Kommunikation, 3.) Rammer og regler og 4.) Viden og data.</a:t>
            </a:r>
          </a:p>
          <a:p>
            <a:r>
              <a:rPr lang="da-DK" sz="2100" dirty="0">
                <a:solidFill>
                  <a:srgbClr val="3F1A2B"/>
                </a:solidFill>
              </a:rPr>
              <a:t> Er der fx noget ved måden, vi kommunikerer på, vi skal fortsætte med eller holde op med? Har vi de rigtige rammer for at kunne imødekomme et eller flere af principperne? Osv. I må gerne tænke meget konkret ift. jeres arbejde og hverdag – hvor kunne man se løsninger og veje?</a:t>
            </a:r>
          </a:p>
          <a:p>
            <a:r>
              <a:rPr lang="da-DK" sz="2100" dirty="0">
                <a:solidFill>
                  <a:srgbClr val="3F1A2B"/>
                </a:solidFill>
              </a:rPr>
              <a:t>Brug de post-</a:t>
            </a:r>
            <a:r>
              <a:rPr lang="da-DK" sz="2100" dirty="0" err="1">
                <a:solidFill>
                  <a:srgbClr val="3F1A2B"/>
                </a:solidFill>
              </a:rPr>
              <a:t>its</a:t>
            </a:r>
            <a:r>
              <a:rPr lang="da-DK" sz="2100" dirty="0">
                <a:solidFill>
                  <a:srgbClr val="3F1A2B"/>
                </a:solidFill>
              </a:rPr>
              <a:t>, der ligger på bordene. Én pointe pr. post-it. Husk at skrive tydeligt!</a:t>
            </a:r>
          </a:p>
          <a:p>
            <a:pPr marL="0" indent="0">
              <a:buNone/>
            </a:pPr>
            <a:r>
              <a:rPr lang="da-DK" sz="2100" b="1" u="sng" dirty="0">
                <a:solidFill>
                  <a:srgbClr val="3F1A2B"/>
                </a:solidFill>
              </a:rPr>
              <a:t>2. Trin i øvelsen: Præsenter jeres ideer for hinanden i gruppen</a:t>
            </a:r>
            <a:endParaRPr lang="da-DK" sz="2100" b="1" dirty="0">
              <a:solidFill>
                <a:srgbClr val="3F1A2B"/>
              </a:solidFill>
            </a:endParaRPr>
          </a:p>
          <a:p>
            <a:pPr defTabSz="914272">
              <a:spcAft>
                <a:spcPts val="0"/>
              </a:spcAft>
              <a:defRPr/>
            </a:pPr>
            <a:r>
              <a:rPr lang="da-DK" sz="2100" dirty="0">
                <a:solidFill>
                  <a:srgbClr val="3F1A2B"/>
                </a:solidFill>
              </a:rPr>
              <a:t>Nu får I 18 minutter til at </a:t>
            </a:r>
            <a:r>
              <a:rPr lang="da-DK" sz="2100" b="1" dirty="0">
                <a:solidFill>
                  <a:srgbClr val="3F1A2B"/>
                </a:solidFill>
              </a:rPr>
              <a:t>præsentere jeres ideer for hinanden. </a:t>
            </a:r>
            <a:r>
              <a:rPr lang="da-DK" sz="2100" dirty="0">
                <a:solidFill>
                  <a:srgbClr val="3F1A2B"/>
                </a:solidFill>
              </a:rPr>
              <a:t>Find på nye ideer sammen. Slå eventuelle enslydende ideer sammen.  Sæt jeres post-</a:t>
            </a:r>
            <a:r>
              <a:rPr lang="da-DK" sz="2100" dirty="0" err="1">
                <a:solidFill>
                  <a:srgbClr val="3F1A2B"/>
                </a:solidFill>
              </a:rPr>
              <a:t>its</a:t>
            </a:r>
            <a:r>
              <a:rPr lang="da-DK" sz="2100" dirty="0">
                <a:solidFill>
                  <a:srgbClr val="3F1A2B"/>
                </a:solidFill>
              </a:rPr>
              <a:t> på det fælles ark, I takt med, at I præsenterer for hinanden. </a:t>
            </a:r>
          </a:p>
          <a:p>
            <a:pPr defTabSz="914272">
              <a:spcAft>
                <a:spcPts val="0"/>
              </a:spcAft>
              <a:defRPr/>
            </a:pPr>
            <a:endParaRPr lang="da-DK" sz="2100" dirty="0">
              <a:solidFill>
                <a:schemeClr val="tx1"/>
              </a:solidFill>
            </a:endParaRPr>
          </a:p>
          <a:p>
            <a:pPr marL="0" lvl="0" indent="0" defTabSz="914272">
              <a:spcAft>
                <a:spcPts val="0"/>
              </a:spcAft>
              <a:buNone/>
            </a:pPr>
            <a:endParaRPr lang="da-DK" sz="1800" dirty="0">
              <a:solidFill>
                <a:prstClr val="black"/>
              </a:solidFill>
              <a:latin typeface="Calibri" panose="020F0502020204030204"/>
            </a:endParaRPr>
          </a:p>
          <a:p>
            <a:endParaRPr lang="da-DK" dirty="0"/>
          </a:p>
        </p:txBody>
      </p:sp>
      <p:graphicFrame>
        <p:nvGraphicFramePr>
          <p:cNvPr id="15" name="Tabel 14" descr="Tabel over tidsplan for en øvelse. Punkterne er: Intro til øvelse – 1 min. Individuel øvelse – 10 min. Intro til øvelse – 2 min. Fælles øvelse – 1 min. I alt 40 min."/>
          <p:cNvGraphicFramePr>
            <a:graphicFrameLocks noGrp="1"/>
          </p:cNvGraphicFramePr>
          <p:nvPr>
            <p:extLst>
              <p:ext uri="{D42A27DB-BD31-4B8C-83A1-F6EECF244321}">
                <p14:modId xmlns:p14="http://schemas.microsoft.com/office/powerpoint/2010/main" val="3637810467"/>
              </p:ext>
            </p:extLst>
          </p:nvPr>
        </p:nvGraphicFramePr>
        <p:xfrm>
          <a:off x="14938202" y="8931910"/>
          <a:ext cx="5165898" cy="2377440"/>
        </p:xfrm>
        <a:graphic>
          <a:graphicData uri="http://schemas.openxmlformats.org/drawingml/2006/table">
            <a:tbl>
              <a:tblPr firstRow="1" bandRow="1">
                <a:tableStyleId>{5C22544A-7EE6-4342-B048-85BDC9FD1C3A}</a:tableStyleId>
              </a:tblPr>
              <a:tblGrid>
                <a:gridCol w="2582949">
                  <a:extLst>
                    <a:ext uri="{9D8B030D-6E8A-4147-A177-3AD203B41FA5}">
                      <a16:colId xmlns:a16="http://schemas.microsoft.com/office/drawing/2014/main" val="4176061121"/>
                    </a:ext>
                  </a:extLst>
                </a:gridCol>
                <a:gridCol w="2582949">
                  <a:extLst>
                    <a:ext uri="{9D8B030D-6E8A-4147-A177-3AD203B41FA5}">
                      <a16:colId xmlns:a16="http://schemas.microsoft.com/office/drawing/2014/main" val="650352502"/>
                    </a:ext>
                  </a:extLst>
                </a:gridCol>
              </a:tblGrid>
              <a:tr h="0">
                <a:tc>
                  <a:txBody>
                    <a:bodyPr/>
                    <a:lstStyle/>
                    <a:p>
                      <a:r>
                        <a:rPr lang="da-DK" sz="2000" dirty="0">
                          <a:solidFill>
                            <a:srgbClr val="F5F1E6"/>
                          </a:solidFill>
                        </a:rPr>
                        <a:t>Punkt</a:t>
                      </a:r>
                    </a:p>
                  </a:txBody>
                  <a:tcPr>
                    <a:solidFill>
                      <a:srgbClr val="3F1A2B">
                        <a:alpha val="84000"/>
                      </a:srgbClr>
                    </a:solidFill>
                  </a:tcPr>
                </a:tc>
                <a:tc>
                  <a:txBody>
                    <a:bodyPr/>
                    <a:lstStyle/>
                    <a:p>
                      <a:r>
                        <a:rPr lang="da-DK" sz="2000" dirty="0">
                          <a:solidFill>
                            <a:srgbClr val="F5F1E6"/>
                          </a:solidFill>
                        </a:rPr>
                        <a:t>Varighed</a:t>
                      </a:r>
                    </a:p>
                  </a:txBody>
                  <a:tcPr>
                    <a:solidFill>
                      <a:srgbClr val="3F1A2B">
                        <a:alpha val="84000"/>
                      </a:srgbClr>
                    </a:solidFill>
                  </a:tcPr>
                </a:tc>
                <a:extLst>
                  <a:ext uri="{0D108BD9-81ED-4DB2-BD59-A6C34878D82A}">
                    <a16:rowId xmlns:a16="http://schemas.microsoft.com/office/drawing/2014/main" val="765600810"/>
                  </a:ext>
                </a:extLst>
              </a:tr>
              <a:tr h="0">
                <a:tc>
                  <a:txBody>
                    <a:bodyPr/>
                    <a:lstStyle/>
                    <a:p>
                      <a:r>
                        <a:rPr lang="da-DK" sz="2000" dirty="0">
                          <a:solidFill>
                            <a:srgbClr val="F5F1E6"/>
                          </a:solidFill>
                        </a:rPr>
                        <a:t>Intro til øvelse</a:t>
                      </a:r>
                    </a:p>
                  </a:txBody>
                  <a:tcPr>
                    <a:solidFill>
                      <a:srgbClr val="3F1A2B">
                        <a:alpha val="84000"/>
                      </a:srgbClr>
                    </a:solidFill>
                  </a:tcPr>
                </a:tc>
                <a:tc>
                  <a:txBody>
                    <a:bodyPr/>
                    <a:lstStyle/>
                    <a:p>
                      <a:r>
                        <a:rPr lang="da-DK" sz="2000" baseline="0" dirty="0">
                          <a:solidFill>
                            <a:srgbClr val="F5F1E6"/>
                          </a:solidFill>
                        </a:rPr>
                        <a:t>1 min</a:t>
                      </a:r>
                      <a:endParaRPr lang="da-DK" sz="2000" dirty="0">
                        <a:solidFill>
                          <a:srgbClr val="F5F1E6"/>
                        </a:solidFill>
                      </a:endParaRPr>
                    </a:p>
                  </a:txBody>
                  <a:tcPr>
                    <a:solidFill>
                      <a:srgbClr val="3F1A2B">
                        <a:alpha val="84000"/>
                      </a:srgbClr>
                    </a:solidFill>
                  </a:tcPr>
                </a:tc>
                <a:extLst>
                  <a:ext uri="{0D108BD9-81ED-4DB2-BD59-A6C34878D82A}">
                    <a16:rowId xmlns:a16="http://schemas.microsoft.com/office/drawing/2014/main" val="50643142"/>
                  </a:ext>
                </a:extLst>
              </a:tr>
              <a:tr h="0">
                <a:tc>
                  <a:txBody>
                    <a:bodyPr/>
                    <a:lstStyle/>
                    <a:p>
                      <a:r>
                        <a:rPr lang="da-DK" sz="2000" baseline="0" dirty="0">
                          <a:solidFill>
                            <a:srgbClr val="F5F1E6"/>
                          </a:solidFill>
                        </a:rPr>
                        <a:t>Individuel øvelse</a:t>
                      </a:r>
                      <a:endParaRPr lang="da-DK" sz="2000" dirty="0">
                        <a:solidFill>
                          <a:srgbClr val="F5F1E6"/>
                        </a:solidFill>
                      </a:endParaRPr>
                    </a:p>
                  </a:txBody>
                  <a:tcPr>
                    <a:solidFill>
                      <a:srgbClr val="3F1A2B">
                        <a:alpha val="84000"/>
                      </a:srgbClr>
                    </a:solidFill>
                  </a:tcPr>
                </a:tc>
                <a:tc>
                  <a:txBody>
                    <a:bodyPr/>
                    <a:lstStyle/>
                    <a:p>
                      <a:r>
                        <a:rPr lang="da-DK" sz="2000" dirty="0">
                          <a:solidFill>
                            <a:srgbClr val="F5F1E6"/>
                          </a:solidFill>
                        </a:rPr>
                        <a:t>10 min</a:t>
                      </a:r>
                    </a:p>
                  </a:txBody>
                  <a:tcPr>
                    <a:solidFill>
                      <a:srgbClr val="3F1A2B">
                        <a:alpha val="84000"/>
                      </a:srgbClr>
                    </a:solidFill>
                  </a:tcPr>
                </a:tc>
                <a:extLst>
                  <a:ext uri="{0D108BD9-81ED-4DB2-BD59-A6C34878D82A}">
                    <a16:rowId xmlns:a16="http://schemas.microsoft.com/office/drawing/2014/main" val="2318709197"/>
                  </a:ext>
                </a:extLst>
              </a:tr>
              <a:tr h="0">
                <a:tc>
                  <a:txBody>
                    <a:bodyPr/>
                    <a:lstStyle/>
                    <a:p>
                      <a:r>
                        <a:rPr lang="da-DK" sz="2000" dirty="0">
                          <a:solidFill>
                            <a:srgbClr val="F5F1E6"/>
                          </a:solidFill>
                        </a:rPr>
                        <a:t>Intro til øvelse</a:t>
                      </a:r>
                    </a:p>
                  </a:txBody>
                  <a:tcPr>
                    <a:solidFill>
                      <a:srgbClr val="3F1A2B">
                        <a:alpha val="84000"/>
                      </a:srgbClr>
                    </a:solidFill>
                  </a:tcPr>
                </a:tc>
                <a:tc>
                  <a:txBody>
                    <a:bodyPr/>
                    <a:lstStyle/>
                    <a:p>
                      <a:r>
                        <a:rPr lang="da-DK" sz="2000" baseline="0" dirty="0">
                          <a:solidFill>
                            <a:srgbClr val="F5F1E6"/>
                          </a:solidFill>
                        </a:rPr>
                        <a:t>2 min</a:t>
                      </a:r>
                      <a:endParaRPr lang="da-DK" sz="2000" dirty="0">
                        <a:solidFill>
                          <a:srgbClr val="F5F1E6"/>
                        </a:solidFill>
                      </a:endParaRPr>
                    </a:p>
                  </a:txBody>
                  <a:tcPr>
                    <a:solidFill>
                      <a:srgbClr val="3F1A2B">
                        <a:alpha val="84000"/>
                      </a:srgbClr>
                    </a:solidFill>
                  </a:tcPr>
                </a:tc>
                <a:extLst>
                  <a:ext uri="{0D108BD9-81ED-4DB2-BD59-A6C34878D82A}">
                    <a16:rowId xmlns:a16="http://schemas.microsoft.com/office/drawing/2014/main" val="2000161418"/>
                  </a:ext>
                </a:extLst>
              </a:tr>
              <a:tr h="0">
                <a:tc>
                  <a:txBody>
                    <a:bodyPr/>
                    <a:lstStyle/>
                    <a:p>
                      <a:r>
                        <a:rPr lang="da-DK" sz="2000" dirty="0">
                          <a:solidFill>
                            <a:srgbClr val="F5F1E6"/>
                          </a:solidFill>
                        </a:rPr>
                        <a:t>Fælles</a:t>
                      </a:r>
                      <a:r>
                        <a:rPr lang="da-DK" sz="2000" baseline="0" dirty="0">
                          <a:solidFill>
                            <a:srgbClr val="F5F1E6"/>
                          </a:solidFill>
                        </a:rPr>
                        <a:t> øvelse</a:t>
                      </a:r>
                      <a:endParaRPr lang="da-DK" sz="2000" dirty="0">
                        <a:solidFill>
                          <a:srgbClr val="F5F1E6"/>
                        </a:solidFill>
                      </a:endParaRPr>
                    </a:p>
                  </a:txBody>
                  <a:tcPr>
                    <a:solidFill>
                      <a:srgbClr val="3F1A2B">
                        <a:alpha val="84000"/>
                      </a:srgbClr>
                    </a:solidFill>
                  </a:tcPr>
                </a:tc>
                <a:tc>
                  <a:txBody>
                    <a:bodyPr/>
                    <a:lstStyle/>
                    <a:p>
                      <a:r>
                        <a:rPr lang="da-DK" sz="2000" dirty="0">
                          <a:solidFill>
                            <a:srgbClr val="F5F1E6"/>
                          </a:solidFill>
                        </a:rPr>
                        <a:t>1</a:t>
                      </a:r>
                      <a:r>
                        <a:rPr lang="da-DK" sz="2000" baseline="0" dirty="0">
                          <a:solidFill>
                            <a:srgbClr val="F5F1E6"/>
                          </a:solidFill>
                        </a:rPr>
                        <a:t> min</a:t>
                      </a:r>
                      <a:endParaRPr lang="da-DK" sz="2000" dirty="0">
                        <a:solidFill>
                          <a:srgbClr val="F5F1E6"/>
                        </a:solidFill>
                      </a:endParaRPr>
                    </a:p>
                  </a:txBody>
                  <a:tcPr>
                    <a:solidFill>
                      <a:srgbClr val="3F1A2B">
                        <a:alpha val="84000"/>
                      </a:srgbClr>
                    </a:solidFill>
                  </a:tcPr>
                </a:tc>
                <a:extLst>
                  <a:ext uri="{0D108BD9-81ED-4DB2-BD59-A6C34878D82A}">
                    <a16:rowId xmlns:a16="http://schemas.microsoft.com/office/drawing/2014/main" val="309041805"/>
                  </a:ext>
                </a:extLst>
              </a:tr>
              <a:tr h="0">
                <a:tc>
                  <a:txBody>
                    <a:bodyPr/>
                    <a:lstStyle/>
                    <a:p>
                      <a:r>
                        <a:rPr lang="da-DK" sz="2000" b="1" dirty="0">
                          <a:solidFill>
                            <a:srgbClr val="F5F1E6"/>
                          </a:solidFill>
                        </a:rPr>
                        <a:t>I alt</a:t>
                      </a:r>
                    </a:p>
                  </a:txBody>
                  <a:tcPr>
                    <a:solidFill>
                      <a:srgbClr val="3F1A2B">
                        <a:alpha val="84000"/>
                      </a:srgbClr>
                    </a:solidFill>
                  </a:tcPr>
                </a:tc>
                <a:tc>
                  <a:txBody>
                    <a:bodyPr/>
                    <a:lstStyle/>
                    <a:p>
                      <a:r>
                        <a:rPr lang="da-DK" sz="2000" dirty="0">
                          <a:solidFill>
                            <a:srgbClr val="F5F1E6"/>
                          </a:solidFill>
                        </a:rPr>
                        <a:t>40 min</a:t>
                      </a:r>
                    </a:p>
                  </a:txBody>
                  <a:tcPr>
                    <a:solidFill>
                      <a:srgbClr val="3F1A2B">
                        <a:alpha val="84000"/>
                      </a:srgbClr>
                    </a:solidFill>
                  </a:tcPr>
                </a:tc>
                <a:extLst>
                  <a:ext uri="{0D108BD9-81ED-4DB2-BD59-A6C34878D82A}">
                    <a16:rowId xmlns:a16="http://schemas.microsoft.com/office/drawing/2014/main" val="771593505"/>
                  </a:ext>
                </a:extLst>
              </a:tr>
            </a:tbl>
          </a:graphicData>
        </a:graphic>
      </p:graphicFrame>
      <p:pic>
        <p:nvPicPr>
          <p:cNvPr id="16" name="Ur">
            <a:extLst>
              <a:ext uri="{FF2B5EF4-FFF2-40B4-BE49-F238E27FC236}">
                <a16:creationId xmlns:a16="http://schemas.microsoft.com/office/drawing/2014/main" id="{2E76D2E5-0582-6774-0689-9E587A431F6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665635" y="9484346"/>
            <a:ext cx="1272567" cy="1272567"/>
          </a:xfrm>
          <a:prstGeom prst="rect">
            <a:avLst/>
          </a:prstGeom>
        </p:spPr>
      </p:pic>
    </p:spTree>
    <p:extLst>
      <p:ext uri="{BB962C8B-B14F-4D97-AF65-F5344CB8AC3E}">
        <p14:creationId xmlns:p14="http://schemas.microsoft.com/office/powerpoint/2010/main" val="249291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20">
            <a:extLst>
              <a:ext uri="{C183D7F6-B498-43B3-948B-1728B52AA6E4}">
                <adec:decorative xmlns:adec="http://schemas.microsoft.com/office/drawing/2017/decorative" val="1"/>
              </a:ext>
            </a:extLst>
          </p:cNvPr>
          <p:cNvGrpSpPr/>
          <p:nvPr/>
        </p:nvGrpSpPr>
        <p:grpSpPr>
          <a:xfrm>
            <a:off x="1" y="1"/>
            <a:ext cx="638174" cy="11307444"/>
            <a:chOff x="0" y="0"/>
            <a:chExt cx="638175" cy="11307445"/>
          </a:xfrm>
        </p:grpSpPr>
        <p:sp>
          <p:nvSpPr>
            <p:cNvPr id="21" name="object 21"/>
            <p:cNvSpPr/>
            <p:nvPr/>
          </p:nvSpPr>
          <p:spPr>
            <a:xfrm>
              <a:off x="0" y="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EDD0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0" y="1255196"/>
              <a:ext cx="638175" cy="628015"/>
            </a:xfrm>
            <a:custGeom>
              <a:avLst/>
              <a:gdLst/>
              <a:ahLst/>
              <a:cxnLst/>
              <a:rect l="l" t="t" r="r" b="b"/>
              <a:pathLst>
                <a:path w="638175" h="628014">
                  <a:moveTo>
                    <a:pt x="0" y="627603"/>
                  </a:moveTo>
                  <a:lnTo>
                    <a:pt x="637635" y="627603"/>
                  </a:lnTo>
                  <a:lnTo>
                    <a:pt x="637635" y="0"/>
                  </a:lnTo>
                  <a:lnTo>
                    <a:pt x="0" y="0"/>
                  </a:lnTo>
                  <a:lnTo>
                    <a:pt x="0" y="627603"/>
                  </a:lnTo>
                  <a:close/>
                </a:path>
              </a:pathLst>
            </a:custGeom>
            <a:solidFill>
              <a:srgbClr val="45B1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0" y="1882806"/>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FF693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0" y="3137998"/>
              <a:ext cx="638175" cy="628015"/>
            </a:xfrm>
            <a:custGeom>
              <a:avLst/>
              <a:gdLst/>
              <a:ahLst/>
              <a:cxnLst/>
              <a:rect l="l" t="t" r="r" b="b"/>
              <a:pathLst>
                <a:path w="638175" h="628014">
                  <a:moveTo>
                    <a:pt x="0" y="627593"/>
                  </a:moveTo>
                  <a:lnTo>
                    <a:pt x="637635" y="627593"/>
                  </a:lnTo>
                  <a:lnTo>
                    <a:pt x="637635" y="0"/>
                  </a:lnTo>
                  <a:lnTo>
                    <a:pt x="0" y="0"/>
                  </a:lnTo>
                  <a:lnTo>
                    <a:pt x="0" y="627593"/>
                  </a:lnTo>
                  <a:close/>
                </a:path>
              </a:pathLst>
            </a:custGeom>
            <a:solidFill>
              <a:srgbClr val="E3A3D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0" y="37655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97C0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0" y="5020794"/>
              <a:ext cx="638175" cy="628015"/>
            </a:xfrm>
            <a:custGeom>
              <a:avLst/>
              <a:gdLst/>
              <a:ahLst/>
              <a:cxnLst/>
              <a:rect l="l" t="t" r="r" b="b"/>
              <a:pathLst>
                <a:path w="638175" h="628014">
                  <a:moveTo>
                    <a:pt x="0" y="627598"/>
                  </a:moveTo>
                  <a:lnTo>
                    <a:pt x="637635" y="627598"/>
                  </a:lnTo>
                  <a:lnTo>
                    <a:pt x="637635" y="0"/>
                  </a:lnTo>
                  <a:lnTo>
                    <a:pt x="0" y="0"/>
                  </a:lnTo>
                  <a:lnTo>
                    <a:pt x="0" y="627598"/>
                  </a:lnTo>
                  <a:close/>
                </a:path>
              </a:pathLst>
            </a:custGeom>
            <a:solidFill>
              <a:srgbClr val="FF693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0" y="56483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FCC2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0" y="6903590"/>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EDD0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0" y="7531195"/>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E3A3D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0" y="8786386"/>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97C0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0" y="941399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45B1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0" y="10669182"/>
              <a:ext cx="638175" cy="638175"/>
            </a:xfrm>
            <a:custGeom>
              <a:avLst/>
              <a:gdLst/>
              <a:ahLst/>
              <a:cxnLst/>
              <a:rect l="l" t="t" r="r" b="b"/>
              <a:pathLst>
                <a:path w="638175" h="638175">
                  <a:moveTo>
                    <a:pt x="637635" y="0"/>
                  </a:moveTo>
                  <a:lnTo>
                    <a:pt x="0" y="0"/>
                  </a:lnTo>
                  <a:lnTo>
                    <a:pt x="0" y="637635"/>
                  </a:lnTo>
                  <a:lnTo>
                    <a:pt x="637635" y="637635"/>
                  </a:lnTo>
                  <a:lnTo>
                    <a:pt x="637635" y="0"/>
                  </a:lnTo>
                  <a:close/>
                </a:path>
              </a:pathLst>
            </a:custGeom>
            <a:solidFill>
              <a:srgbClr val="FCC2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 name="Group 17">
            <a:extLst>
              <a:ext uri="{FF2B5EF4-FFF2-40B4-BE49-F238E27FC236}">
                <a16:creationId xmlns:a16="http://schemas.microsoft.com/office/drawing/2014/main" id="{8C5ED387-456E-C89A-FE9D-9EF597A5855A}"/>
              </a:ext>
              <a:ext uri="{C183D7F6-B498-43B3-948B-1728B52AA6E4}">
                <adec:decorative xmlns:adec="http://schemas.microsoft.com/office/drawing/2017/decorative" val="1"/>
              </a:ext>
            </a:extLst>
          </p:cNvPr>
          <p:cNvGrpSpPr/>
          <p:nvPr/>
        </p:nvGrpSpPr>
        <p:grpSpPr>
          <a:xfrm>
            <a:off x="1136649" y="10310400"/>
            <a:ext cx="4214835" cy="533402"/>
            <a:chOff x="1136650" y="10310400"/>
            <a:chExt cx="4214834" cy="533401"/>
          </a:xfrm>
        </p:grpSpPr>
        <p:sp>
          <p:nvSpPr>
            <p:cNvPr id="19" name="object 12">
              <a:extLst>
                <a:ext uri="{FF2B5EF4-FFF2-40B4-BE49-F238E27FC236}">
                  <a16:creationId xmlns:a16="http://schemas.microsoft.com/office/drawing/2014/main" id="{61A9969D-81F6-38E2-C7D1-046C6CF11E1F}"/>
                </a:ext>
              </a:extLst>
            </p:cNvPr>
            <p:cNvSpPr/>
            <p:nvPr/>
          </p:nvSpPr>
          <p:spPr>
            <a:xfrm>
              <a:off x="1136650" y="10457180"/>
              <a:ext cx="575945" cy="300990"/>
            </a:xfrm>
            <a:custGeom>
              <a:avLst/>
              <a:gdLst/>
              <a:ahLst/>
              <a:cxnLst/>
              <a:rect l="l" t="t" r="r" b="b"/>
              <a:pathLst>
                <a:path w="575944" h="300990">
                  <a:moveTo>
                    <a:pt x="91706" y="0"/>
                  </a:moveTo>
                  <a:lnTo>
                    <a:pt x="0" y="0"/>
                  </a:lnTo>
                  <a:lnTo>
                    <a:pt x="0" y="300469"/>
                  </a:lnTo>
                  <a:lnTo>
                    <a:pt x="91706" y="300469"/>
                  </a:lnTo>
                  <a:lnTo>
                    <a:pt x="91706" y="0"/>
                  </a:lnTo>
                  <a:close/>
                </a:path>
                <a:path w="575944" h="300990">
                  <a:moveTo>
                    <a:pt x="324586" y="300469"/>
                  </a:moveTo>
                  <a:lnTo>
                    <a:pt x="199237" y="150228"/>
                  </a:lnTo>
                  <a:lnTo>
                    <a:pt x="306019" y="0"/>
                  </a:lnTo>
                  <a:lnTo>
                    <a:pt x="208838" y="0"/>
                  </a:lnTo>
                  <a:lnTo>
                    <a:pt x="100380" y="150228"/>
                  </a:lnTo>
                  <a:lnTo>
                    <a:pt x="221107" y="300469"/>
                  </a:lnTo>
                  <a:lnTo>
                    <a:pt x="324586" y="300469"/>
                  </a:lnTo>
                  <a:close/>
                </a:path>
                <a:path w="575944" h="300990">
                  <a:moveTo>
                    <a:pt x="575906" y="242722"/>
                  </a:moveTo>
                  <a:lnTo>
                    <a:pt x="424929" y="242722"/>
                  </a:lnTo>
                  <a:lnTo>
                    <a:pt x="424929" y="0"/>
                  </a:lnTo>
                  <a:lnTo>
                    <a:pt x="333260" y="0"/>
                  </a:lnTo>
                  <a:lnTo>
                    <a:pt x="333260" y="300469"/>
                  </a:lnTo>
                  <a:lnTo>
                    <a:pt x="529513" y="300469"/>
                  </a:lnTo>
                  <a:lnTo>
                    <a:pt x="575906" y="242722"/>
                  </a:lnTo>
                  <a:close/>
                </a:path>
              </a:pathLst>
            </a:custGeom>
            <a:solidFill>
              <a:schemeClr val="tx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3" name="Graphic 32">
              <a:extLst>
                <a:ext uri="{FF2B5EF4-FFF2-40B4-BE49-F238E27FC236}">
                  <a16:creationId xmlns:a16="http://schemas.microsoft.com/office/drawing/2014/main" id="{BE605067-0C23-B7DA-8D78-4D45AD41853B}"/>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55" t="20437" r="-55" b="21230"/>
            <a:stretch/>
          </p:blipFill>
          <p:spPr>
            <a:xfrm>
              <a:off x="3575050" y="10310400"/>
              <a:ext cx="1776434" cy="533401"/>
            </a:xfrm>
            <a:prstGeom prst="rect">
              <a:avLst/>
            </a:prstGeom>
          </p:spPr>
        </p:pic>
        <p:pic>
          <p:nvPicPr>
            <p:cNvPr id="34" name="Graphic 33">
              <a:extLst>
                <a:ext uri="{FF2B5EF4-FFF2-40B4-BE49-F238E27FC236}">
                  <a16:creationId xmlns:a16="http://schemas.microsoft.com/office/drawing/2014/main" id="{0A65CF3F-DBBB-2925-28FF-DAD9EB1A74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33537" y="10383359"/>
              <a:ext cx="1419074" cy="448631"/>
            </a:xfrm>
            <a:prstGeom prst="rect">
              <a:avLst/>
            </a:prstGeom>
          </p:spPr>
        </p:pic>
      </p:grpSp>
      <p:sp>
        <p:nvSpPr>
          <p:cNvPr id="36" name="TextBox 35">
            <a:extLst>
              <a:ext uri="{FF2B5EF4-FFF2-40B4-BE49-F238E27FC236}">
                <a16:creationId xmlns:a16="http://schemas.microsoft.com/office/drawing/2014/main" id="{A2318482-7D44-C264-7F3B-E518F6593F8C}"/>
              </a:ext>
            </a:extLst>
          </p:cNvPr>
          <p:cNvSpPr txBox="1"/>
          <p:nvPr/>
        </p:nvSpPr>
        <p:spPr>
          <a:xfrm>
            <a:off x="1136648" y="1157817"/>
            <a:ext cx="12493087" cy="892552"/>
          </a:xfrm>
          <a:prstGeom prst="rect">
            <a:avLst/>
          </a:prstGeom>
          <a:noFill/>
        </p:spPr>
        <p:txBody>
          <a:bodyPr wrap="square" lIns="0" rtlCol="0" anchor="t">
            <a:spAutoFit/>
          </a:bodyPr>
          <a:lstStyle/>
          <a:p>
            <a:pPr marL="0" marR="0" lvl="0" indent="0" defTabSz="914400" eaLnBrk="1" fontAlgn="auto" latinLnBrk="0" hangingPunct="1">
              <a:lnSpc>
                <a:spcPct val="100000"/>
              </a:lnSpc>
              <a:spcBef>
                <a:spcPts val="601"/>
              </a:spcBef>
              <a:spcAft>
                <a:spcPts val="0"/>
              </a:spcAft>
              <a:buClrTx/>
              <a:buSzTx/>
              <a:buFontTx/>
              <a:buNone/>
              <a:tabLst/>
              <a:defRPr/>
            </a:pPr>
            <a:r>
              <a:rPr kumimoji="0" lang="da-DK" sz="5200" b="1" i="0" u="none" strike="noStrike" kern="0" cap="none" spc="0" normalizeH="0" baseline="0" dirty="0">
                <a:ln>
                  <a:noFill/>
                </a:ln>
                <a:solidFill>
                  <a:srgbClr val="3F1A2B"/>
                </a:solidFill>
                <a:effectLst/>
                <a:uLnTx/>
                <a:uFillTx/>
                <a:latin typeface="Arial" panose="020B0604020202020204" pitchFamily="34" charset="0"/>
                <a:cs typeface="Arial" panose="020B0604020202020204" pitchFamily="34" charset="0"/>
              </a:rPr>
              <a:t>10. Fælles</a:t>
            </a:r>
            <a:r>
              <a:rPr kumimoji="0" lang="da-DK" sz="5200" b="1" i="0" u="none" strike="noStrike" kern="0" cap="none" spc="0" normalizeH="0" dirty="0">
                <a:ln>
                  <a:noFill/>
                </a:ln>
                <a:solidFill>
                  <a:srgbClr val="3F1A2B"/>
                </a:solidFill>
                <a:effectLst/>
                <a:uLnTx/>
                <a:uFillTx/>
                <a:latin typeface="Arial" panose="020B0604020202020204" pitchFamily="34" charset="0"/>
                <a:cs typeface="Arial" panose="020B0604020202020204" pitchFamily="34" charset="0"/>
              </a:rPr>
              <a:t> o</a:t>
            </a:r>
            <a:r>
              <a:rPr kumimoji="0" lang="da-DK" sz="5200" b="1" i="0" u="none" strike="noStrike" kern="0" cap="none" spc="0" normalizeH="0" baseline="0" dirty="0">
                <a:ln>
                  <a:noFill/>
                </a:ln>
                <a:solidFill>
                  <a:srgbClr val="3F1A2B"/>
                </a:solidFill>
                <a:effectLst/>
                <a:uLnTx/>
                <a:uFillTx/>
                <a:latin typeface="Arial" panose="020B0604020202020204" pitchFamily="34" charset="0"/>
                <a:cs typeface="Arial" panose="020B0604020202020204" pitchFamily="34" charset="0"/>
              </a:rPr>
              <a:t>psamling</a:t>
            </a:r>
            <a:endParaRPr kumimoji="0" lang="da-DK" sz="5200" b="1" i="0" u="none" strike="noStrike" kern="0" cap="none" spc="51" normalizeH="0" baseline="0" dirty="0">
              <a:ln>
                <a:noFill/>
              </a:ln>
              <a:solidFill>
                <a:srgbClr val="3F1A2B"/>
              </a:solidFill>
              <a:effectLst/>
              <a:uLnTx/>
              <a:uFillTx/>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798E76C-9AFA-221D-3FB2-BE7983BE0157}"/>
              </a:ext>
            </a:extLst>
          </p:cNvPr>
          <p:cNvSpPr txBox="1"/>
          <p:nvPr/>
        </p:nvSpPr>
        <p:spPr>
          <a:xfrm>
            <a:off x="1712594" y="2613667"/>
            <a:ext cx="9350035" cy="6186309"/>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1800"/>
              </a:spcAft>
              <a:buClr>
                <a:prstClr val="black"/>
              </a:buClr>
              <a:buSzTx/>
              <a:buFontTx/>
              <a:buNone/>
              <a:tabLst/>
              <a:defRPr/>
            </a:pPr>
            <a:r>
              <a:rPr kumimoji="0" lang="da-DK" sz="3200" b="1"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rPr>
              <a:t>Hvad skal du?</a:t>
            </a:r>
          </a:p>
          <a:p>
            <a:pPr marL="0" marR="0" lvl="0" indent="0" defTabSz="914400" eaLnBrk="1" fontAlgn="auto" latinLnBrk="0" hangingPunct="1">
              <a:lnSpc>
                <a:spcPct val="100000"/>
              </a:lnSpc>
              <a:spcBef>
                <a:spcPts val="0"/>
              </a:spcBef>
              <a:spcAft>
                <a:spcPts val="1800"/>
              </a:spcAft>
              <a:buClr>
                <a:prstClr val="black"/>
              </a:buClr>
              <a:buSzTx/>
              <a:buFontTx/>
              <a:buNone/>
              <a:tabLst/>
              <a:defRPr/>
            </a:pPr>
            <a:endParaRPr kumimoji="0" lang="da-DK" sz="3200" b="0"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endParaRPr>
          </a:p>
          <a:p>
            <a:pPr marL="457200" marR="0" lvl="0" indent="-457200" defTabSz="914400" eaLnBrk="1" fontAlgn="auto" latinLnBrk="0" hangingPunct="1">
              <a:lnSpc>
                <a:spcPct val="100000"/>
              </a:lnSpc>
              <a:spcBef>
                <a:spcPts val="0"/>
              </a:spcBef>
              <a:spcAft>
                <a:spcPts val="1800"/>
              </a:spcAft>
              <a:buClr>
                <a:prstClr val="black"/>
              </a:buClr>
              <a:buSzTx/>
              <a:buFont typeface="Wingdings" panose="05000000000000000000" pitchFamily="2" charset="2"/>
              <a:buChar char="ü"/>
              <a:tabLst/>
              <a:defRPr/>
            </a:pPr>
            <a:r>
              <a:rPr kumimoji="0" lang="da-DK" sz="3200" b="0"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rPr>
              <a:t>PowerPoint: Vise slide 12</a:t>
            </a:r>
          </a:p>
          <a:p>
            <a:pPr marL="457200" marR="0" lvl="0" indent="-457200" defTabSz="914400" eaLnBrk="1" fontAlgn="auto" latinLnBrk="0" hangingPunct="1">
              <a:lnSpc>
                <a:spcPct val="100000"/>
              </a:lnSpc>
              <a:spcBef>
                <a:spcPts val="0"/>
              </a:spcBef>
              <a:spcAft>
                <a:spcPts val="1800"/>
              </a:spcAft>
              <a:buClr>
                <a:prstClr val="black"/>
              </a:buClr>
              <a:buSzTx/>
              <a:buFont typeface="Wingdings" panose="05000000000000000000" pitchFamily="2" charset="2"/>
              <a:buChar char="ü"/>
              <a:tabLst/>
              <a:defRPr/>
            </a:pPr>
            <a:r>
              <a:rPr lang="da-DK" sz="3200" noProof="0" dirty="0">
                <a:solidFill>
                  <a:srgbClr val="3F1A2B"/>
                </a:solidFill>
                <a:latin typeface="Arial" panose="020B0604020202020204" pitchFamily="34" charset="0"/>
                <a:cs typeface="Arial" panose="020B0604020202020204" pitchFamily="34" charset="0"/>
              </a:rPr>
              <a:t>Give deltagerne 2 minutter</a:t>
            </a:r>
            <a:r>
              <a:rPr lang="da-DK" sz="3200" dirty="0">
                <a:solidFill>
                  <a:srgbClr val="3F1A2B"/>
                </a:solidFill>
                <a:latin typeface="Arial" panose="020B0604020202020204" pitchFamily="34" charset="0"/>
                <a:cs typeface="Arial" panose="020B0604020202020204" pitchFamily="34" charset="0"/>
              </a:rPr>
              <a:t> til i stilhed at tænke over de tre spørgsmål.</a:t>
            </a:r>
            <a:endParaRPr lang="da-DK" sz="1600" spc="181" dirty="0">
              <a:solidFill>
                <a:srgbClr val="3F1A2B"/>
              </a:solidFill>
              <a:latin typeface="Arial" panose="020B0604020202020204" pitchFamily="34" charset="0"/>
              <a:cs typeface="Arial" panose="020B0604020202020204" pitchFamily="34" charset="0"/>
            </a:endParaRPr>
          </a:p>
          <a:p>
            <a:endParaRPr lang="da-DK" sz="1600" spc="181" dirty="0">
              <a:solidFill>
                <a:srgbClr val="3F1A2B"/>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da-DK" sz="3200" dirty="0">
                <a:solidFill>
                  <a:srgbClr val="3F1A2B"/>
                </a:solidFill>
                <a:latin typeface="Arial" panose="020B0604020202020204" pitchFamily="34" charset="0"/>
                <a:cs typeface="Arial" panose="020B0604020202020204" pitchFamily="34" charset="0"/>
              </a:rPr>
              <a:t> Bede ca. en deltager fra hvert bord om at dele    en refleksion i plenum (op at stå).</a:t>
            </a:r>
          </a:p>
          <a:p>
            <a:endParaRPr lang="da-DK" sz="3200" dirty="0">
              <a:solidFill>
                <a:srgbClr val="3F1A2B"/>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da-DK" sz="3200" dirty="0">
                <a:solidFill>
                  <a:srgbClr val="3F1A2B"/>
                </a:solidFill>
                <a:latin typeface="Arial" panose="020B0604020202020204" pitchFamily="34" charset="0"/>
                <a:cs typeface="Arial" panose="020B0604020202020204" pitchFamily="34" charset="0"/>
              </a:rPr>
              <a:t>Ingen talenoter til dette punkt. </a:t>
            </a:r>
          </a:p>
          <a:p>
            <a:pPr marL="285750" indent="-285750">
              <a:buFont typeface="Wingdings" panose="05000000000000000000" pitchFamily="2" charset="2"/>
              <a:buChar char="ü"/>
            </a:pPr>
            <a:endParaRPr lang="da-DK" sz="3200" dirty="0">
              <a:latin typeface="Arial" panose="020B0604020202020204" pitchFamily="34" charset="0"/>
              <a:cs typeface="Arial" panose="020B0604020202020204" pitchFamily="34" charset="0"/>
            </a:endParaRPr>
          </a:p>
        </p:txBody>
      </p:sp>
      <p:sp>
        <p:nvSpPr>
          <p:cNvPr id="5" name="Rektangel 4"/>
          <p:cNvSpPr/>
          <p:nvPr/>
        </p:nvSpPr>
        <p:spPr>
          <a:xfrm>
            <a:off x="13277583" y="-4732"/>
            <a:ext cx="6826517" cy="18828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2800" b="1" i="0" u="none" strike="noStrike" kern="0" cap="none" spc="0" normalizeH="0" baseline="0" noProof="0" dirty="0">
                <a:ln>
                  <a:noFill/>
                </a:ln>
                <a:solidFill>
                  <a:prstClr val="black"/>
                </a:solidFill>
                <a:effectLst/>
                <a:uLnTx/>
                <a:uFillTx/>
                <a:latin typeface="Calibri"/>
                <a:ea typeface="+mn-ea"/>
                <a:cs typeface="+mn-cs"/>
              </a:rPr>
              <a:t>Ansvarlig</a:t>
            </a:r>
            <a:r>
              <a:rPr kumimoji="0" lang="da-DK" sz="2800" b="0" i="0" u="none" strike="noStrike" kern="0" cap="none" spc="0" normalizeH="0" baseline="0" noProof="0" dirty="0">
                <a:ln>
                  <a:noFill/>
                </a:ln>
                <a:solidFill>
                  <a:prstClr val="black"/>
                </a:solidFill>
                <a:effectLst/>
                <a:uLnTx/>
                <a:uFillTx/>
                <a:latin typeface="Calibri"/>
                <a:ea typeface="+mn-ea"/>
                <a:cs typeface="+mn-cs"/>
              </a:rPr>
              <a:t>: facilitator, ”makker” og grupper</a:t>
            </a:r>
          </a:p>
        </p:txBody>
      </p:sp>
      <p:sp>
        <p:nvSpPr>
          <p:cNvPr id="3" name="Rektangel 2"/>
          <p:cNvSpPr/>
          <p:nvPr/>
        </p:nvSpPr>
        <p:spPr>
          <a:xfrm>
            <a:off x="15999932" y="9424557"/>
            <a:ext cx="4104168" cy="188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2800" b="1" dirty="0">
                <a:solidFill>
                  <a:srgbClr val="3F1A2B"/>
                </a:solidFill>
                <a:latin typeface="Franklin Gothic Book" panose="020B0503020102020204" pitchFamily="34" charset="0"/>
              </a:rPr>
              <a:t>10</a:t>
            </a:r>
            <a:r>
              <a:rPr kumimoji="0" lang="da-DK" sz="2800" b="1" i="0" u="none" strike="noStrike" kern="0" cap="none" spc="0" normalizeH="0" baseline="0" noProof="0" dirty="0">
                <a:ln>
                  <a:noFill/>
                </a:ln>
                <a:solidFill>
                  <a:srgbClr val="3F1A2B"/>
                </a:solidFill>
                <a:effectLst/>
                <a:uLnTx/>
                <a:uFillTx/>
                <a:latin typeface="Franklin Gothic Book" panose="020B0503020102020204" pitchFamily="34" charset="0"/>
              </a:rPr>
              <a:t> min</a:t>
            </a:r>
          </a:p>
        </p:txBody>
      </p:sp>
      <p:pic>
        <p:nvPicPr>
          <p:cNvPr id="37" name="Ur">
            <a:extLst>
              <a:ext uri="{FF2B5EF4-FFF2-40B4-BE49-F238E27FC236}">
                <a16:creationId xmlns:a16="http://schemas.microsoft.com/office/drawing/2014/main" id="{2E76D2E5-0582-6774-0689-9E587A431F6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4208496" y="9470239"/>
            <a:ext cx="1791436" cy="1791436"/>
          </a:xfrm>
          <a:prstGeom prst="rect">
            <a:avLst/>
          </a:prstGeom>
        </p:spPr>
      </p:pic>
      <p:pic>
        <p:nvPicPr>
          <p:cNvPr id="4" name="Billede 3">
            <a:extLst>
              <a:ext uri="{FF2B5EF4-FFF2-40B4-BE49-F238E27FC236}">
                <a16:creationId xmlns:a16="http://schemas.microsoft.com/office/drawing/2014/main" id="{121D5B31-C1F4-403F-7772-B1E4C950A79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3034682" y="3842655"/>
            <a:ext cx="6668981" cy="3751618"/>
          </a:xfrm>
          <a:prstGeom prst="rect">
            <a:avLst/>
          </a:prstGeom>
          <a:ln>
            <a:solidFill>
              <a:schemeClr val="tx1"/>
            </a:solidFill>
          </a:ln>
        </p:spPr>
      </p:pic>
    </p:spTree>
    <p:extLst>
      <p:ext uri="{BB962C8B-B14F-4D97-AF65-F5344CB8AC3E}">
        <p14:creationId xmlns:p14="http://schemas.microsoft.com/office/powerpoint/2010/main" val="735094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20">
            <a:extLst>
              <a:ext uri="{C183D7F6-B498-43B3-948B-1728B52AA6E4}">
                <adec:decorative xmlns:adec="http://schemas.microsoft.com/office/drawing/2017/decorative" val="1"/>
              </a:ext>
            </a:extLst>
          </p:cNvPr>
          <p:cNvGrpSpPr/>
          <p:nvPr/>
        </p:nvGrpSpPr>
        <p:grpSpPr>
          <a:xfrm>
            <a:off x="1" y="1"/>
            <a:ext cx="638174" cy="11307444"/>
            <a:chOff x="0" y="0"/>
            <a:chExt cx="638175" cy="11307445"/>
          </a:xfrm>
        </p:grpSpPr>
        <p:sp>
          <p:nvSpPr>
            <p:cNvPr id="21" name="object 21"/>
            <p:cNvSpPr/>
            <p:nvPr/>
          </p:nvSpPr>
          <p:spPr>
            <a:xfrm>
              <a:off x="0" y="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EDD0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0" y="1255196"/>
              <a:ext cx="638175" cy="628015"/>
            </a:xfrm>
            <a:custGeom>
              <a:avLst/>
              <a:gdLst/>
              <a:ahLst/>
              <a:cxnLst/>
              <a:rect l="l" t="t" r="r" b="b"/>
              <a:pathLst>
                <a:path w="638175" h="628014">
                  <a:moveTo>
                    <a:pt x="0" y="627603"/>
                  </a:moveTo>
                  <a:lnTo>
                    <a:pt x="637635" y="627603"/>
                  </a:lnTo>
                  <a:lnTo>
                    <a:pt x="637635" y="0"/>
                  </a:lnTo>
                  <a:lnTo>
                    <a:pt x="0" y="0"/>
                  </a:lnTo>
                  <a:lnTo>
                    <a:pt x="0" y="627603"/>
                  </a:lnTo>
                  <a:close/>
                </a:path>
              </a:pathLst>
            </a:custGeom>
            <a:solidFill>
              <a:srgbClr val="45B1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0" y="1882806"/>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FF693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0" y="3137998"/>
              <a:ext cx="638175" cy="628015"/>
            </a:xfrm>
            <a:custGeom>
              <a:avLst/>
              <a:gdLst/>
              <a:ahLst/>
              <a:cxnLst/>
              <a:rect l="l" t="t" r="r" b="b"/>
              <a:pathLst>
                <a:path w="638175" h="628014">
                  <a:moveTo>
                    <a:pt x="0" y="627593"/>
                  </a:moveTo>
                  <a:lnTo>
                    <a:pt x="637635" y="627593"/>
                  </a:lnTo>
                  <a:lnTo>
                    <a:pt x="637635" y="0"/>
                  </a:lnTo>
                  <a:lnTo>
                    <a:pt x="0" y="0"/>
                  </a:lnTo>
                  <a:lnTo>
                    <a:pt x="0" y="627593"/>
                  </a:lnTo>
                  <a:close/>
                </a:path>
              </a:pathLst>
            </a:custGeom>
            <a:solidFill>
              <a:srgbClr val="E3A3D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0" y="37655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97C0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0" y="5020794"/>
              <a:ext cx="638175" cy="628015"/>
            </a:xfrm>
            <a:custGeom>
              <a:avLst/>
              <a:gdLst/>
              <a:ahLst/>
              <a:cxnLst/>
              <a:rect l="l" t="t" r="r" b="b"/>
              <a:pathLst>
                <a:path w="638175" h="628014">
                  <a:moveTo>
                    <a:pt x="0" y="627598"/>
                  </a:moveTo>
                  <a:lnTo>
                    <a:pt x="637635" y="627598"/>
                  </a:lnTo>
                  <a:lnTo>
                    <a:pt x="637635" y="0"/>
                  </a:lnTo>
                  <a:lnTo>
                    <a:pt x="0" y="0"/>
                  </a:lnTo>
                  <a:lnTo>
                    <a:pt x="0" y="627598"/>
                  </a:lnTo>
                  <a:close/>
                </a:path>
              </a:pathLst>
            </a:custGeom>
            <a:solidFill>
              <a:srgbClr val="FF693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0" y="56483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FCC2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0" y="6903590"/>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EDD0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0" y="7531195"/>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E3A3D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0" y="8786386"/>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97C0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0" y="941399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45B1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0" y="10669182"/>
              <a:ext cx="638175" cy="638175"/>
            </a:xfrm>
            <a:custGeom>
              <a:avLst/>
              <a:gdLst/>
              <a:ahLst/>
              <a:cxnLst/>
              <a:rect l="l" t="t" r="r" b="b"/>
              <a:pathLst>
                <a:path w="638175" h="638175">
                  <a:moveTo>
                    <a:pt x="637635" y="0"/>
                  </a:moveTo>
                  <a:lnTo>
                    <a:pt x="0" y="0"/>
                  </a:lnTo>
                  <a:lnTo>
                    <a:pt x="0" y="637635"/>
                  </a:lnTo>
                  <a:lnTo>
                    <a:pt x="637635" y="637635"/>
                  </a:lnTo>
                  <a:lnTo>
                    <a:pt x="637635" y="0"/>
                  </a:lnTo>
                  <a:close/>
                </a:path>
              </a:pathLst>
            </a:custGeom>
            <a:solidFill>
              <a:srgbClr val="FCC2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 name="Group 17">
            <a:extLst>
              <a:ext uri="{FF2B5EF4-FFF2-40B4-BE49-F238E27FC236}">
                <a16:creationId xmlns:a16="http://schemas.microsoft.com/office/drawing/2014/main" id="{8C5ED387-456E-C89A-FE9D-9EF597A5855A}"/>
              </a:ext>
              <a:ext uri="{C183D7F6-B498-43B3-948B-1728B52AA6E4}">
                <adec:decorative xmlns:adec="http://schemas.microsoft.com/office/drawing/2017/decorative" val="1"/>
              </a:ext>
            </a:extLst>
          </p:cNvPr>
          <p:cNvGrpSpPr/>
          <p:nvPr/>
        </p:nvGrpSpPr>
        <p:grpSpPr>
          <a:xfrm>
            <a:off x="1136649" y="10310400"/>
            <a:ext cx="4214835" cy="533402"/>
            <a:chOff x="1136650" y="10310400"/>
            <a:chExt cx="4214834" cy="533401"/>
          </a:xfrm>
        </p:grpSpPr>
        <p:sp>
          <p:nvSpPr>
            <p:cNvPr id="19" name="object 12">
              <a:extLst>
                <a:ext uri="{FF2B5EF4-FFF2-40B4-BE49-F238E27FC236}">
                  <a16:creationId xmlns:a16="http://schemas.microsoft.com/office/drawing/2014/main" id="{61A9969D-81F6-38E2-C7D1-046C6CF11E1F}"/>
                </a:ext>
              </a:extLst>
            </p:cNvPr>
            <p:cNvSpPr/>
            <p:nvPr/>
          </p:nvSpPr>
          <p:spPr>
            <a:xfrm>
              <a:off x="1136650" y="10457180"/>
              <a:ext cx="575945" cy="300990"/>
            </a:xfrm>
            <a:custGeom>
              <a:avLst/>
              <a:gdLst/>
              <a:ahLst/>
              <a:cxnLst/>
              <a:rect l="l" t="t" r="r" b="b"/>
              <a:pathLst>
                <a:path w="575944" h="300990">
                  <a:moveTo>
                    <a:pt x="91706" y="0"/>
                  </a:moveTo>
                  <a:lnTo>
                    <a:pt x="0" y="0"/>
                  </a:lnTo>
                  <a:lnTo>
                    <a:pt x="0" y="300469"/>
                  </a:lnTo>
                  <a:lnTo>
                    <a:pt x="91706" y="300469"/>
                  </a:lnTo>
                  <a:lnTo>
                    <a:pt x="91706" y="0"/>
                  </a:lnTo>
                  <a:close/>
                </a:path>
                <a:path w="575944" h="300990">
                  <a:moveTo>
                    <a:pt x="324586" y="300469"/>
                  </a:moveTo>
                  <a:lnTo>
                    <a:pt x="199237" y="150228"/>
                  </a:lnTo>
                  <a:lnTo>
                    <a:pt x="306019" y="0"/>
                  </a:lnTo>
                  <a:lnTo>
                    <a:pt x="208838" y="0"/>
                  </a:lnTo>
                  <a:lnTo>
                    <a:pt x="100380" y="150228"/>
                  </a:lnTo>
                  <a:lnTo>
                    <a:pt x="221107" y="300469"/>
                  </a:lnTo>
                  <a:lnTo>
                    <a:pt x="324586" y="300469"/>
                  </a:lnTo>
                  <a:close/>
                </a:path>
                <a:path w="575944" h="300990">
                  <a:moveTo>
                    <a:pt x="575906" y="242722"/>
                  </a:moveTo>
                  <a:lnTo>
                    <a:pt x="424929" y="242722"/>
                  </a:lnTo>
                  <a:lnTo>
                    <a:pt x="424929" y="0"/>
                  </a:lnTo>
                  <a:lnTo>
                    <a:pt x="333260" y="0"/>
                  </a:lnTo>
                  <a:lnTo>
                    <a:pt x="333260" y="300469"/>
                  </a:lnTo>
                  <a:lnTo>
                    <a:pt x="529513" y="300469"/>
                  </a:lnTo>
                  <a:lnTo>
                    <a:pt x="575906" y="242722"/>
                  </a:lnTo>
                  <a:close/>
                </a:path>
              </a:pathLst>
            </a:custGeom>
            <a:solidFill>
              <a:schemeClr val="tx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3" name="Graphic 32">
              <a:extLst>
                <a:ext uri="{FF2B5EF4-FFF2-40B4-BE49-F238E27FC236}">
                  <a16:creationId xmlns:a16="http://schemas.microsoft.com/office/drawing/2014/main" id="{BE605067-0C23-B7DA-8D78-4D45AD41853B}"/>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55" t="20437" r="-55" b="21230"/>
            <a:stretch/>
          </p:blipFill>
          <p:spPr>
            <a:xfrm>
              <a:off x="3575050" y="10310400"/>
              <a:ext cx="1776434" cy="533401"/>
            </a:xfrm>
            <a:prstGeom prst="rect">
              <a:avLst/>
            </a:prstGeom>
          </p:spPr>
        </p:pic>
        <p:pic>
          <p:nvPicPr>
            <p:cNvPr id="34" name="Graphic 33">
              <a:extLst>
                <a:ext uri="{FF2B5EF4-FFF2-40B4-BE49-F238E27FC236}">
                  <a16:creationId xmlns:a16="http://schemas.microsoft.com/office/drawing/2014/main" id="{0A65CF3F-DBBB-2925-28FF-DAD9EB1A74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33537" y="10383359"/>
              <a:ext cx="1419074" cy="448631"/>
            </a:xfrm>
            <a:prstGeom prst="rect">
              <a:avLst/>
            </a:prstGeom>
          </p:spPr>
        </p:pic>
      </p:grpSp>
      <p:pic>
        <p:nvPicPr>
          <p:cNvPr id="37" name="Ur">
            <a:extLst>
              <a:ext uri="{FF2B5EF4-FFF2-40B4-BE49-F238E27FC236}">
                <a16:creationId xmlns:a16="http://schemas.microsoft.com/office/drawing/2014/main" id="{2E76D2E5-0582-6774-0689-9E587A431F6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4208496" y="9561462"/>
            <a:ext cx="1791436" cy="1791436"/>
          </a:xfrm>
          <a:prstGeom prst="rect">
            <a:avLst/>
          </a:prstGeom>
        </p:spPr>
      </p:pic>
      <p:pic>
        <p:nvPicPr>
          <p:cNvPr id="4" name="Billede 3">
            <a:extLst>
              <a:ext uri="{FF2B5EF4-FFF2-40B4-BE49-F238E27FC236}">
                <a16:creationId xmlns:a16="http://schemas.microsoft.com/office/drawing/2014/main" id="{E995AB22-FD91-1E1E-5424-97353C00CA2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3070542" y="3800348"/>
            <a:ext cx="6611590" cy="3719332"/>
          </a:xfrm>
          <a:prstGeom prst="rect">
            <a:avLst/>
          </a:prstGeom>
          <a:ln>
            <a:solidFill>
              <a:schemeClr val="tx1"/>
            </a:solidFill>
          </a:ln>
        </p:spPr>
      </p:pic>
      <p:sp>
        <p:nvSpPr>
          <p:cNvPr id="36" name="TextBox 35">
            <a:extLst>
              <a:ext uri="{FF2B5EF4-FFF2-40B4-BE49-F238E27FC236}">
                <a16:creationId xmlns:a16="http://schemas.microsoft.com/office/drawing/2014/main" id="{A2318482-7D44-C264-7F3B-E518F6593F8C}"/>
              </a:ext>
            </a:extLst>
          </p:cNvPr>
          <p:cNvSpPr txBox="1"/>
          <p:nvPr/>
        </p:nvSpPr>
        <p:spPr>
          <a:xfrm>
            <a:off x="1136648" y="1157817"/>
            <a:ext cx="12493087" cy="892552"/>
          </a:xfrm>
          <a:prstGeom prst="rect">
            <a:avLst/>
          </a:prstGeom>
          <a:noFill/>
        </p:spPr>
        <p:txBody>
          <a:bodyPr wrap="square" lIns="0" rtlCol="0" anchor="t">
            <a:spAutoFit/>
          </a:bodyPr>
          <a:lstStyle/>
          <a:p>
            <a:pPr marL="0" marR="0" lvl="0" indent="0" defTabSz="914400" eaLnBrk="1" fontAlgn="auto" latinLnBrk="0" hangingPunct="1">
              <a:lnSpc>
                <a:spcPct val="100000"/>
              </a:lnSpc>
              <a:spcBef>
                <a:spcPts val="601"/>
              </a:spcBef>
              <a:spcAft>
                <a:spcPts val="0"/>
              </a:spcAft>
              <a:buClrTx/>
              <a:buSzTx/>
              <a:buFontTx/>
              <a:buNone/>
              <a:tabLst/>
              <a:defRPr/>
            </a:pPr>
            <a:r>
              <a:rPr lang="da-DK" sz="5200" b="1" noProof="0" dirty="0">
                <a:solidFill>
                  <a:srgbClr val="3F1A2B"/>
                </a:solidFill>
                <a:latin typeface="Arial" panose="020B0604020202020204" pitchFamily="34" charset="0"/>
                <a:cs typeface="Arial" panose="020B0604020202020204" pitchFamily="34" charset="0"/>
              </a:rPr>
              <a:t>10</a:t>
            </a:r>
            <a:r>
              <a:rPr kumimoji="0" lang="da-DK" sz="5200" b="1"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rPr>
              <a:t>. Tak for </a:t>
            </a:r>
            <a:r>
              <a:rPr lang="da-DK" sz="5200" b="1" dirty="0">
                <a:solidFill>
                  <a:srgbClr val="3F1A2B"/>
                </a:solidFill>
                <a:latin typeface="Arial" panose="020B0604020202020204" pitchFamily="34" charset="0"/>
                <a:cs typeface="Arial" panose="020B0604020202020204" pitchFamily="34" charset="0"/>
              </a:rPr>
              <a:t>i</a:t>
            </a:r>
            <a:r>
              <a:rPr kumimoji="0" lang="da-DK" sz="5200" b="1"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rPr>
              <a:t> dag! </a:t>
            </a:r>
            <a:endParaRPr kumimoji="0" lang="da-DK" sz="5200" b="1" i="0" u="none" strike="noStrike" kern="0" cap="none" spc="51" normalizeH="0" baseline="0" noProof="0" dirty="0">
              <a:ln>
                <a:noFill/>
              </a:ln>
              <a:solidFill>
                <a:srgbClr val="3F1A2B"/>
              </a:solidFill>
              <a:effectLst/>
              <a:uLnTx/>
              <a:uFillTx/>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798E76C-9AFA-221D-3FB2-BE7983BE0157}"/>
              </a:ext>
            </a:extLst>
          </p:cNvPr>
          <p:cNvSpPr txBox="1"/>
          <p:nvPr/>
        </p:nvSpPr>
        <p:spPr>
          <a:xfrm>
            <a:off x="1812546" y="2626429"/>
            <a:ext cx="9350035" cy="4032001"/>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1800"/>
              </a:spcAft>
              <a:buClr>
                <a:prstClr val="black"/>
              </a:buClr>
              <a:buSzTx/>
              <a:buFontTx/>
              <a:buNone/>
              <a:tabLst/>
              <a:defRPr/>
            </a:pPr>
            <a:r>
              <a:rPr kumimoji="0" lang="da-DK" sz="3200" b="1"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rPr>
              <a:t>Hvad skal du?</a:t>
            </a:r>
          </a:p>
          <a:p>
            <a:pPr marL="0" marR="0" lvl="0" indent="0" defTabSz="914400" eaLnBrk="1" fontAlgn="auto" latinLnBrk="0" hangingPunct="1">
              <a:lnSpc>
                <a:spcPct val="100000"/>
              </a:lnSpc>
              <a:spcBef>
                <a:spcPts val="0"/>
              </a:spcBef>
              <a:spcAft>
                <a:spcPts val="1800"/>
              </a:spcAft>
              <a:buClr>
                <a:prstClr val="black"/>
              </a:buClr>
              <a:buSzTx/>
              <a:buFontTx/>
              <a:buNone/>
              <a:tabLst/>
              <a:defRPr/>
            </a:pPr>
            <a:endParaRPr kumimoji="0" lang="da-DK" sz="3200" b="0"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endParaRPr>
          </a:p>
          <a:p>
            <a:pPr marL="457200" marR="0" lvl="0" indent="-457200" defTabSz="914400" eaLnBrk="1" fontAlgn="auto" latinLnBrk="0" hangingPunct="1">
              <a:lnSpc>
                <a:spcPct val="100000"/>
              </a:lnSpc>
              <a:spcBef>
                <a:spcPts val="0"/>
              </a:spcBef>
              <a:spcAft>
                <a:spcPts val="1800"/>
              </a:spcAft>
              <a:buClr>
                <a:prstClr val="black"/>
              </a:buClr>
              <a:buSzTx/>
              <a:buFont typeface="Wingdings" panose="05000000000000000000" pitchFamily="2" charset="2"/>
              <a:buChar char="ü"/>
              <a:tabLst/>
              <a:defRPr/>
            </a:pPr>
            <a:r>
              <a:rPr kumimoji="0" lang="da-DK" sz="3200" b="0"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rPr>
              <a:t>Afrunde</a:t>
            </a:r>
            <a:r>
              <a:rPr kumimoji="0" lang="da-DK" sz="3200" b="0" i="0" u="none" strike="noStrike" kern="0" cap="none" spc="0" normalizeH="0" noProof="0" dirty="0">
                <a:ln>
                  <a:noFill/>
                </a:ln>
                <a:solidFill>
                  <a:srgbClr val="3F1A2B"/>
                </a:solidFill>
                <a:effectLst/>
                <a:uLnTx/>
                <a:uFillTx/>
                <a:latin typeface="Arial" panose="020B0604020202020204" pitchFamily="34" charset="0"/>
                <a:cs typeface="Arial" panose="020B0604020202020204" pitchFamily="34" charset="0"/>
              </a:rPr>
              <a:t> dagen</a:t>
            </a:r>
          </a:p>
          <a:p>
            <a:pPr marL="457200" marR="0" lvl="0" indent="-457200" defTabSz="914400" eaLnBrk="1" fontAlgn="auto" latinLnBrk="0" hangingPunct="1">
              <a:lnSpc>
                <a:spcPct val="100000"/>
              </a:lnSpc>
              <a:spcBef>
                <a:spcPts val="0"/>
              </a:spcBef>
              <a:spcAft>
                <a:spcPts val="1800"/>
              </a:spcAft>
              <a:buClr>
                <a:prstClr val="black"/>
              </a:buClr>
              <a:buSzTx/>
              <a:buFont typeface="Wingdings" panose="05000000000000000000" pitchFamily="2" charset="2"/>
              <a:buChar char="ü"/>
              <a:tabLst/>
              <a:defRPr/>
            </a:pPr>
            <a:r>
              <a:rPr lang="da-DK" sz="3200" baseline="0" dirty="0">
                <a:solidFill>
                  <a:srgbClr val="3F1A2B"/>
                </a:solidFill>
                <a:latin typeface="Arial" panose="020B0604020202020204" pitchFamily="34" charset="0"/>
                <a:cs typeface="Arial" panose="020B0604020202020204" pitchFamily="34" charset="0"/>
              </a:rPr>
              <a:t>Sige</a:t>
            </a:r>
            <a:r>
              <a:rPr lang="da-DK" sz="3200" dirty="0">
                <a:solidFill>
                  <a:srgbClr val="3F1A2B"/>
                </a:solidFill>
                <a:latin typeface="Arial" panose="020B0604020202020204" pitchFamily="34" charset="0"/>
                <a:cs typeface="Arial" panose="020B0604020202020204" pitchFamily="34" charset="0"/>
              </a:rPr>
              <a:t> tak for indsatsen</a:t>
            </a:r>
          </a:p>
          <a:p>
            <a:pPr marL="457200" marR="0" lvl="0" indent="-457200" defTabSz="914400" eaLnBrk="1" fontAlgn="auto" latinLnBrk="0" hangingPunct="1">
              <a:lnSpc>
                <a:spcPct val="100000"/>
              </a:lnSpc>
              <a:spcBef>
                <a:spcPts val="0"/>
              </a:spcBef>
              <a:spcAft>
                <a:spcPts val="1800"/>
              </a:spcAft>
              <a:buClr>
                <a:prstClr val="black"/>
              </a:buClr>
              <a:buSzTx/>
              <a:buFont typeface="Wingdings" panose="05000000000000000000" pitchFamily="2" charset="2"/>
              <a:buChar char="ü"/>
              <a:tabLst/>
              <a:defRPr/>
            </a:pPr>
            <a:r>
              <a:rPr kumimoji="0" lang="da-DK" sz="3200" b="0" i="0" u="none" strike="noStrike" kern="0" cap="none" spc="0" normalizeH="0" baseline="0" noProof="0" dirty="0">
                <a:ln>
                  <a:noFill/>
                </a:ln>
                <a:solidFill>
                  <a:srgbClr val="3F1A2B"/>
                </a:solidFill>
                <a:effectLst/>
                <a:uLnTx/>
                <a:uFillTx/>
                <a:latin typeface="Arial" panose="020B0604020202020204" pitchFamily="34" charset="0"/>
                <a:cs typeface="Arial" panose="020B0604020202020204" pitchFamily="34" charset="0"/>
              </a:rPr>
              <a:t>Ingen talenoter til dette punkt</a:t>
            </a:r>
          </a:p>
          <a:p>
            <a:pPr marL="0" marR="0" lvl="0" indent="0" defTabSz="914400" eaLnBrk="1" fontAlgn="auto" latinLnBrk="0" hangingPunct="1">
              <a:lnSpc>
                <a:spcPct val="100000"/>
              </a:lnSpc>
              <a:spcBef>
                <a:spcPts val="0"/>
              </a:spcBef>
              <a:spcAft>
                <a:spcPts val="1800"/>
              </a:spcAft>
              <a:buClr>
                <a:prstClr val="black"/>
              </a:buClr>
              <a:buSzTx/>
              <a:buFontTx/>
              <a:buNone/>
              <a:tabLst/>
              <a:defRPr/>
            </a:pPr>
            <a:endParaRPr kumimoji="0" lang="en-GB" sz="2101"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 name="Rektangel 4"/>
          <p:cNvSpPr/>
          <p:nvPr/>
        </p:nvSpPr>
        <p:spPr>
          <a:xfrm>
            <a:off x="13277583" y="-4732"/>
            <a:ext cx="6826517" cy="18828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2800" b="1" i="0" u="none" strike="noStrike" kern="0" cap="none" spc="0" normalizeH="0" baseline="0" noProof="0" dirty="0">
                <a:ln>
                  <a:noFill/>
                </a:ln>
                <a:solidFill>
                  <a:prstClr val="black"/>
                </a:solidFill>
                <a:effectLst/>
                <a:uLnTx/>
                <a:uFillTx/>
                <a:latin typeface="Calibri"/>
                <a:ea typeface="+mn-ea"/>
                <a:cs typeface="+mn-cs"/>
              </a:rPr>
              <a:t>Ansvarlig</a:t>
            </a:r>
            <a:r>
              <a:rPr kumimoji="0" lang="da-DK" sz="2800" b="0" i="0" u="none" strike="noStrike" kern="0" cap="none" spc="0" normalizeH="0" baseline="0" noProof="0" dirty="0">
                <a:ln>
                  <a:noFill/>
                </a:ln>
                <a:solidFill>
                  <a:prstClr val="black"/>
                </a:solidFill>
                <a:effectLst/>
                <a:uLnTx/>
                <a:uFillTx/>
                <a:latin typeface="Calibri"/>
                <a:ea typeface="+mn-ea"/>
                <a:cs typeface="+mn-cs"/>
              </a:rPr>
              <a:t>: facilitator, ”makker” og grupper</a:t>
            </a:r>
          </a:p>
        </p:txBody>
      </p:sp>
      <p:sp>
        <p:nvSpPr>
          <p:cNvPr id="3" name="Rektangel 2"/>
          <p:cNvSpPr/>
          <p:nvPr/>
        </p:nvSpPr>
        <p:spPr>
          <a:xfrm>
            <a:off x="15999932" y="9441959"/>
            <a:ext cx="4104168" cy="188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2800" b="1" dirty="0">
                <a:solidFill>
                  <a:srgbClr val="3F1A2B"/>
                </a:solidFill>
                <a:latin typeface="Franklin Gothic Book" panose="020B0503020102020204" pitchFamily="34" charset="0"/>
              </a:rPr>
              <a:t>5</a:t>
            </a:r>
            <a:r>
              <a:rPr kumimoji="0" lang="da-DK" sz="2800" b="1" i="0" u="none" strike="noStrike" kern="0" cap="none" spc="0" normalizeH="0" baseline="0" noProof="0" dirty="0">
                <a:ln>
                  <a:noFill/>
                </a:ln>
                <a:solidFill>
                  <a:srgbClr val="3F1A2B"/>
                </a:solidFill>
                <a:effectLst/>
                <a:uLnTx/>
                <a:uFillTx/>
                <a:latin typeface="Franklin Gothic Book" panose="020B0503020102020204" pitchFamily="34" charset="0"/>
              </a:rPr>
              <a:t> min</a:t>
            </a:r>
          </a:p>
        </p:txBody>
      </p:sp>
    </p:spTree>
    <p:extLst>
      <p:ext uri="{BB962C8B-B14F-4D97-AF65-F5344CB8AC3E}">
        <p14:creationId xmlns:p14="http://schemas.microsoft.com/office/powerpoint/2010/main" val="4031942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20">
            <a:extLst>
              <a:ext uri="{C183D7F6-B498-43B3-948B-1728B52AA6E4}">
                <adec:decorative xmlns:adec="http://schemas.microsoft.com/office/drawing/2017/decorative" val="1"/>
              </a:ext>
            </a:extLst>
          </p:cNvPr>
          <p:cNvGrpSpPr>
            <a:grpSpLocks noGrp="1" noUngrp="1" noRot="1" noMove="1" noResize="1"/>
          </p:cNvGrpSpPr>
          <p:nvPr/>
        </p:nvGrpSpPr>
        <p:grpSpPr>
          <a:xfrm>
            <a:off x="1" y="1"/>
            <a:ext cx="638174" cy="11307444"/>
            <a:chOff x="0" y="0"/>
            <a:chExt cx="638175" cy="11307445"/>
          </a:xfrm>
        </p:grpSpPr>
        <p:sp>
          <p:nvSpPr>
            <p:cNvPr id="21" name="object 21"/>
            <p:cNvSpPr>
              <a:spLocks noGrp="1" noRot="1" noMove="1" noResize="1" noEditPoints="1" noAdjustHandles="1" noChangeArrowheads="1" noChangeShapeType="1"/>
            </p:cNvSpPr>
            <p:nvPr/>
          </p:nvSpPr>
          <p:spPr>
            <a:xfrm>
              <a:off x="0" y="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EDD0A4"/>
            </a:solidFill>
          </p:spPr>
          <p:txBody>
            <a:bodyPr wrap="square" lIns="0" tIns="0" rIns="0" bIns="0" rtlCol="0"/>
            <a:lstStyle/>
            <a:p>
              <a:endParaRPr/>
            </a:p>
          </p:txBody>
        </p:sp>
        <p:sp>
          <p:nvSpPr>
            <p:cNvPr id="22" name="object 22"/>
            <p:cNvSpPr>
              <a:spLocks noGrp="1" noRot="1" noMove="1" noResize="1" noEditPoints="1" noAdjustHandles="1" noChangeArrowheads="1" noChangeShapeType="1"/>
            </p:cNvSpPr>
            <p:nvPr/>
          </p:nvSpPr>
          <p:spPr>
            <a:xfrm>
              <a:off x="0" y="1255196"/>
              <a:ext cx="638175" cy="628015"/>
            </a:xfrm>
            <a:custGeom>
              <a:avLst/>
              <a:gdLst/>
              <a:ahLst/>
              <a:cxnLst/>
              <a:rect l="l" t="t" r="r" b="b"/>
              <a:pathLst>
                <a:path w="638175" h="628014">
                  <a:moveTo>
                    <a:pt x="0" y="627603"/>
                  </a:moveTo>
                  <a:lnTo>
                    <a:pt x="637635" y="627603"/>
                  </a:lnTo>
                  <a:lnTo>
                    <a:pt x="637635" y="0"/>
                  </a:lnTo>
                  <a:lnTo>
                    <a:pt x="0" y="0"/>
                  </a:lnTo>
                  <a:lnTo>
                    <a:pt x="0" y="627603"/>
                  </a:lnTo>
                  <a:close/>
                </a:path>
              </a:pathLst>
            </a:custGeom>
            <a:solidFill>
              <a:srgbClr val="45B16E"/>
            </a:solidFill>
          </p:spPr>
          <p:txBody>
            <a:bodyPr wrap="square" lIns="0" tIns="0" rIns="0" bIns="0" rtlCol="0"/>
            <a:lstStyle/>
            <a:p>
              <a:endParaRPr/>
            </a:p>
          </p:txBody>
        </p:sp>
        <p:sp>
          <p:nvSpPr>
            <p:cNvPr id="23" name="object 23"/>
            <p:cNvSpPr>
              <a:spLocks noGrp="1" noRot="1" noMove="1" noResize="1" noEditPoints="1" noAdjustHandles="1" noChangeArrowheads="1" noChangeShapeType="1"/>
            </p:cNvSpPr>
            <p:nvPr/>
          </p:nvSpPr>
          <p:spPr>
            <a:xfrm>
              <a:off x="0" y="1882806"/>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FF693B"/>
            </a:solidFill>
          </p:spPr>
          <p:txBody>
            <a:bodyPr wrap="square" lIns="0" tIns="0" rIns="0" bIns="0" rtlCol="0"/>
            <a:lstStyle/>
            <a:p>
              <a:endParaRPr/>
            </a:p>
          </p:txBody>
        </p:sp>
        <p:sp>
          <p:nvSpPr>
            <p:cNvPr id="24" name="object 24"/>
            <p:cNvSpPr>
              <a:spLocks noGrp="1" noRot="1" noMove="1" noResize="1" noEditPoints="1" noAdjustHandles="1" noChangeArrowheads="1" noChangeShapeType="1"/>
            </p:cNvSpPr>
            <p:nvPr/>
          </p:nvSpPr>
          <p:spPr>
            <a:xfrm>
              <a:off x="0" y="3137998"/>
              <a:ext cx="638175" cy="628015"/>
            </a:xfrm>
            <a:custGeom>
              <a:avLst/>
              <a:gdLst/>
              <a:ahLst/>
              <a:cxnLst/>
              <a:rect l="l" t="t" r="r" b="b"/>
              <a:pathLst>
                <a:path w="638175" h="628014">
                  <a:moveTo>
                    <a:pt x="0" y="627593"/>
                  </a:moveTo>
                  <a:lnTo>
                    <a:pt x="637635" y="627593"/>
                  </a:lnTo>
                  <a:lnTo>
                    <a:pt x="637635" y="0"/>
                  </a:lnTo>
                  <a:lnTo>
                    <a:pt x="0" y="0"/>
                  </a:lnTo>
                  <a:lnTo>
                    <a:pt x="0" y="627593"/>
                  </a:lnTo>
                  <a:close/>
                </a:path>
              </a:pathLst>
            </a:custGeom>
            <a:solidFill>
              <a:srgbClr val="E3A3DD"/>
            </a:solidFill>
          </p:spPr>
          <p:txBody>
            <a:bodyPr wrap="square" lIns="0" tIns="0" rIns="0" bIns="0" rtlCol="0"/>
            <a:lstStyle/>
            <a:p>
              <a:endParaRPr/>
            </a:p>
          </p:txBody>
        </p:sp>
        <p:sp>
          <p:nvSpPr>
            <p:cNvPr id="25" name="object 25"/>
            <p:cNvSpPr>
              <a:spLocks noGrp="1" noRot="1" noMove="1" noResize="1" noEditPoints="1" noAdjustHandles="1" noChangeArrowheads="1" noChangeShapeType="1"/>
            </p:cNvSpPr>
            <p:nvPr/>
          </p:nvSpPr>
          <p:spPr>
            <a:xfrm>
              <a:off x="0" y="37655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97C0E7"/>
            </a:solidFill>
          </p:spPr>
          <p:txBody>
            <a:bodyPr wrap="square" lIns="0" tIns="0" rIns="0" bIns="0" rtlCol="0"/>
            <a:lstStyle/>
            <a:p>
              <a:endParaRPr/>
            </a:p>
          </p:txBody>
        </p:sp>
        <p:sp>
          <p:nvSpPr>
            <p:cNvPr id="26" name="object 26"/>
            <p:cNvSpPr>
              <a:spLocks noGrp="1" noRot="1" noMove="1" noResize="1" noEditPoints="1" noAdjustHandles="1" noChangeArrowheads="1" noChangeShapeType="1"/>
            </p:cNvSpPr>
            <p:nvPr/>
          </p:nvSpPr>
          <p:spPr>
            <a:xfrm>
              <a:off x="0" y="5020794"/>
              <a:ext cx="638175" cy="628015"/>
            </a:xfrm>
            <a:custGeom>
              <a:avLst/>
              <a:gdLst/>
              <a:ahLst/>
              <a:cxnLst/>
              <a:rect l="l" t="t" r="r" b="b"/>
              <a:pathLst>
                <a:path w="638175" h="628014">
                  <a:moveTo>
                    <a:pt x="0" y="627598"/>
                  </a:moveTo>
                  <a:lnTo>
                    <a:pt x="637635" y="627598"/>
                  </a:lnTo>
                  <a:lnTo>
                    <a:pt x="637635" y="0"/>
                  </a:lnTo>
                  <a:lnTo>
                    <a:pt x="0" y="0"/>
                  </a:lnTo>
                  <a:lnTo>
                    <a:pt x="0" y="627598"/>
                  </a:lnTo>
                  <a:close/>
                </a:path>
              </a:pathLst>
            </a:custGeom>
            <a:solidFill>
              <a:srgbClr val="FF693B"/>
            </a:solidFill>
          </p:spPr>
          <p:txBody>
            <a:bodyPr wrap="square" lIns="0" tIns="0" rIns="0" bIns="0" rtlCol="0"/>
            <a:lstStyle/>
            <a:p>
              <a:endParaRPr/>
            </a:p>
          </p:txBody>
        </p:sp>
        <p:sp>
          <p:nvSpPr>
            <p:cNvPr id="27" name="object 27"/>
            <p:cNvSpPr>
              <a:spLocks noGrp="1" noRot="1" noMove="1" noResize="1" noEditPoints="1" noAdjustHandles="1" noChangeArrowheads="1" noChangeShapeType="1"/>
            </p:cNvSpPr>
            <p:nvPr/>
          </p:nvSpPr>
          <p:spPr>
            <a:xfrm>
              <a:off x="0" y="56483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FCC22E"/>
            </a:solidFill>
          </p:spPr>
          <p:txBody>
            <a:bodyPr wrap="square" lIns="0" tIns="0" rIns="0" bIns="0" rtlCol="0"/>
            <a:lstStyle/>
            <a:p>
              <a:endParaRPr/>
            </a:p>
          </p:txBody>
        </p:sp>
        <p:sp>
          <p:nvSpPr>
            <p:cNvPr id="28" name="object 28"/>
            <p:cNvSpPr>
              <a:spLocks noGrp="1" noRot="1" noMove="1" noResize="1" noEditPoints="1" noAdjustHandles="1" noChangeArrowheads="1" noChangeShapeType="1"/>
            </p:cNvSpPr>
            <p:nvPr/>
          </p:nvSpPr>
          <p:spPr>
            <a:xfrm>
              <a:off x="0" y="6903590"/>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EDD0A4"/>
            </a:solidFill>
          </p:spPr>
          <p:txBody>
            <a:bodyPr wrap="square" lIns="0" tIns="0" rIns="0" bIns="0" rtlCol="0"/>
            <a:lstStyle/>
            <a:p>
              <a:endParaRPr/>
            </a:p>
          </p:txBody>
        </p:sp>
        <p:sp>
          <p:nvSpPr>
            <p:cNvPr id="29" name="object 29"/>
            <p:cNvSpPr>
              <a:spLocks noGrp="1" noRot="1" noMove="1" noResize="1" noEditPoints="1" noAdjustHandles="1" noChangeArrowheads="1" noChangeShapeType="1"/>
            </p:cNvSpPr>
            <p:nvPr/>
          </p:nvSpPr>
          <p:spPr>
            <a:xfrm>
              <a:off x="0" y="7531195"/>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E3A3DD"/>
            </a:solidFill>
          </p:spPr>
          <p:txBody>
            <a:bodyPr wrap="square" lIns="0" tIns="0" rIns="0" bIns="0" rtlCol="0"/>
            <a:lstStyle/>
            <a:p>
              <a:endParaRPr/>
            </a:p>
          </p:txBody>
        </p:sp>
        <p:sp>
          <p:nvSpPr>
            <p:cNvPr id="30" name="object 30"/>
            <p:cNvSpPr>
              <a:spLocks noGrp="1" noRot="1" noMove="1" noResize="1" noEditPoints="1" noAdjustHandles="1" noChangeArrowheads="1" noChangeShapeType="1"/>
            </p:cNvSpPr>
            <p:nvPr/>
          </p:nvSpPr>
          <p:spPr>
            <a:xfrm>
              <a:off x="0" y="8786386"/>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97C0E7"/>
            </a:solidFill>
          </p:spPr>
          <p:txBody>
            <a:bodyPr wrap="square" lIns="0" tIns="0" rIns="0" bIns="0" rtlCol="0"/>
            <a:lstStyle/>
            <a:p>
              <a:endParaRPr/>
            </a:p>
          </p:txBody>
        </p:sp>
        <p:sp>
          <p:nvSpPr>
            <p:cNvPr id="31" name="object 31"/>
            <p:cNvSpPr>
              <a:spLocks noGrp="1" noRot="1" noMove="1" noResize="1" noEditPoints="1" noAdjustHandles="1" noChangeArrowheads="1" noChangeShapeType="1"/>
            </p:cNvSpPr>
            <p:nvPr/>
          </p:nvSpPr>
          <p:spPr>
            <a:xfrm>
              <a:off x="0" y="941399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45B16E"/>
            </a:solidFill>
          </p:spPr>
          <p:txBody>
            <a:bodyPr wrap="square" lIns="0" tIns="0" rIns="0" bIns="0" rtlCol="0"/>
            <a:lstStyle/>
            <a:p>
              <a:endParaRPr/>
            </a:p>
          </p:txBody>
        </p:sp>
        <p:sp>
          <p:nvSpPr>
            <p:cNvPr id="32" name="object 32"/>
            <p:cNvSpPr>
              <a:spLocks noGrp="1" noRot="1" noMove="1" noResize="1" noEditPoints="1" noAdjustHandles="1" noChangeArrowheads="1" noChangeShapeType="1"/>
            </p:cNvSpPr>
            <p:nvPr/>
          </p:nvSpPr>
          <p:spPr>
            <a:xfrm>
              <a:off x="0" y="10669182"/>
              <a:ext cx="638175" cy="638175"/>
            </a:xfrm>
            <a:custGeom>
              <a:avLst/>
              <a:gdLst/>
              <a:ahLst/>
              <a:cxnLst/>
              <a:rect l="l" t="t" r="r" b="b"/>
              <a:pathLst>
                <a:path w="638175" h="638175">
                  <a:moveTo>
                    <a:pt x="637635" y="0"/>
                  </a:moveTo>
                  <a:lnTo>
                    <a:pt x="0" y="0"/>
                  </a:lnTo>
                  <a:lnTo>
                    <a:pt x="0" y="637635"/>
                  </a:lnTo>
                  <a:lnTo>
                    <a:pt x="637635" y="637635"/>
                  </a:lnTo>
                  <a:lnTo>
                    <a:pt x="637635" y="0"/>
                  </a:lnTo>
                  <a:close/>
                </a:path>
              </a:pathLst>
            </a:custGeom>
            <a:solidFill>
              <a:srgbClr val="FCC22E"/>
            </a:solidFill>
          </p:spPr>
          <p:txBody>
            <a:bodyPr wrap="square" lIns="0" tIns="0" rIns="0" bIns="0" rtlCol="0"/>
            <a:lstStyle/>
            <a:p>
              <a:endParaRPr/>
            </a:p>
          </p:txBody>
        </p:sp>
      </p:grpSp>
      <p:graphicFrame>
        <p:nvGraphicFramePr>
          <p:cNvPr id="3" name="Tabel 2" descr="Tjekliste til planlægning af en workshop opdelt i tre tidspunkter: 1 måned før, 14 dage før og 2 dage før. For hver periode angives aktiviteter, hvem der er ansvarlige, og kommentarer til forberedelsen, fx booking af mødelokale, udvælgelse af deltagere, udarbejdelse af materialer og praktiske foranstaltninger."/>
          <p:cNvGraphicFramePr>
            <a:graphicFrameLocks noGrp="1"/>
          </p:cNvGraphicFramePr>
          <p:nvPr>
            <p:extLst>
              <p:ext uri="{D42A27DB-BD31-4B8C-83A1-F6EECF244321}">
                <p14:modId xmlns:p14="http://schemas.microsoft.com/office/powerpoint/2010/main" val="1522863929"/>
              </p:ext>
            </p:extLst>
          </p:nvPr>
        </p:nvGraphicFramePr>
        <p:xfrm>
          <a:off x="1056850" y="474511"/>
          <a:ext cx="18638327" cy="10347768"/>
        </p:xfrm>
        <a:graphic>
          <a:graphicData uri="http://schemas.openxmlformats.org/drawingml/2006/table">
            <a:tbl>
              <a:tblPr firstRow="1" bandRow="1">
                <a:tableStyleId>{912C8C85-51F0-491E-9774-3900AFEF0FD7}</a:tableStyleId>
              </a:tblPr>
              <a:tblGrid>
                <a:gridCol w="7383953">
                  <a:extLst>
                    <a:ext uri="{9D8B030D-6E8A-4147-A177-3AD203B41FA5}">
                      <a16:colId xmlns:a16="http://schemas.microsoft.com/office/drawing/2014/main" val="3065468410"/>
                    </a:ext>
                  </a:extLst>
                </a:gridCol>
                <a:gridCol w="2926611">
                  <a:extLst>
                    <a:ext uri="{9D8B030D-6E8A-4147-A177-3AD203B41FA5}">
                      <a16:colId xmlns:a16="http://schemas.microsoft.com/office/drawing/2014/main" val="1638490446"/>
                    </a:ext>
                  </a:extLst>
                </a:gridCol>
                <a:gridCol w="8327763">
                  <a:extLst>
                    <a:ext uri="{9D8B030D-6E8A-4147-A177-3AD203B41FA5}">
                      <a16:colId xmlns:a16="http://schemas.microsoft.com/office/drawing/2014/main" val="1901033555"/>
                    </a:ext>
                  </a:extLst>
                </a:gridCol>
              </a:tblGrid>
              <a:tr h="638751">
                <a:tc gridSpan="3">
                  <a:txBody>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lang="da-DK" sz="3600" b="1" dirty="0">
                          <a:solidFill>
                            <a:srgbClr val="3F1A2B"/>
                          </a:solidFill>
                          <a:latin typeface="Franklin Gothic Book" panose="020B0503020102020204" pitchFamily="34" charset="0"/>
                          <a:cs typeface="Arial" panose="020B0604020202020204" pitchFamily="34" charset="0"/>
                        </a:rPr>
                        <a:t>TJEKLISTE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a-DK"/>
                    </a:p>
                  </a:txBody>
                  <a:tcPr>
                    <a:lnL w="12700" cap="flat" cmpd="sng" algn="ctr">
                      <a:solidFill>
                        <a:schemeClr val="tx1"/>
                      </a:solidFill>
                      <a:prstDash val="solid"/>
                      <a:round/>
                      <a:headEnd type="none" w="med" len="med"/>
                      <a:tailEnd type="none" w="med" len="med"/>
                    </a:lnL>
                  </a:tcPr>
                </a:tc>
                <a:tc hMerge="1">
                  <a:txBody>
                    <a:bodyPr/>
                    <a:lstStyle/>
                    <a:p>
                      <a:endParaRPr lang="da-DK"/>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8140515"/>
                  </a:ext>
                </a:extLst>
              </a:tr>
              <a:tr h="395417">
                <a:tc gridSpan="3">
                  <a:txBody>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lang="da-DK" sz="2000" b="1" dirty="0">
                          <a:solidFill>
                            <a:srgbClr val="F5F1E6"/>
                          </a:solidFill>
                          <a:latin typeface="Franklin Gothic Book" panose="020B0503020102020204" pitchFamily="34" charset="0"/>
                          <a:cs typeface="Arial" panose="020B0604020202020204" pitchFamily="34" charset="0"/>
                        </a:rPr>
                        <a:t>1 MÅNED FØR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F1A2B"/>
                    </a:solidFill>
                  </a:tcPr>
                </a:tc>
                <a:tc hMerge="1">
                  <a:txBody>
                    <a:bodyPr/>
                    <a:lstStyle/>
                    <a:p>
                      <a:endParaRPr lang="da-DK"/>
                    </a:p>
                  </a:txBody>
                  <a:tcPr>
                    <a:lnL w="12700" cap="flat" cmpd="sng" algn="ctr">
                      <a:solidFill>
                        <a:schemeClr val="tx1"/>
                      </a:solidFill>
                      <a:prstDash val="solid"/>
                      <a:round/>
                      <a:headEnd type="none" w="med" len="med"/>
                      <a:tailEnd type="none" w="med" len="med"/>
                    </a:lnL>
                  </a:tcPr>
                </a:tc>
                <a:tc hMerge="1">
                  <a:txBody>
                    <a:bodyPr/>
                    <a:lstStyle/>
                    <a:p>
                      <a:endParaRPr lang="da-DK"/>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86865702"/>
                  </a:ext>
                </a:extLst>
              </a:tr>
              <a:tr h="425834">
                <a:tc>
                  <a:txBody>
                    <a:bodyPr/>
                    <a:lstStyle/>
                    <a:p>
                      <a:r>
                        <a:rPr lang="da-DK" sz="2200" b="1" dirty="0">
                          <a:solidFill>
                            <a:srgbClr val="3F1A2B"/>
                          </a:solidFill>
                          <a:latin typeface="Franklin Gothic Book" panose="020B0503020102020204" pitchFamily="34" charset="0"/>
                        </a:rPr>
                        <a:t>AKTIVITET</a:t>
                      </a:r>
                      <a:endParaRPr sz="2200" b="1" dirty="0">
                        <a:solidFill>
                          <a:srgbClr val="3F1A2B"/>
                        </a:solidFill>
                        <a:latin typeface="Franklin Gothic Book" panose="020B0503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2200" b="1" dirty="0">
                          <a:solidFill>
                            <a:srgbClr val="3F1A2B"/>
                          </a:solidFill>
                          <a:latin typeface="Franklin Gothic Book" panose="020B0503020102020204" pitchFamily="34" charset="0"/>
                        </a:rPr>
                        <a:t>ANSVARLIG</a:t>
                      </a:r>
                      <a:endParaRPr sz="2200" b="1" dirty="0">
                        <a:solidFill>
                          <a:srgbClr val="3F1A2B"/>
                        </a:solidFill>
                        <a:latin typeface="Franklin Gothic Book" panose="020B0503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da-DK" sz="2200" b="1">
                          <a:solidFill>
                            <a:srgbClr val="3F1A2B"/>
                          </a:solidFill>
                          <a:effectLst/>
                          <a:latin typeface="Franklin Gothic Book" panose="020B0503020102020204" pitchFamily="34" charset="0"/>
                        </a:rPr>
                        <a:t>KOMMENTAR</a:t>
                      </a:r>
                      <a:endParaRPr sz="2200" b="1" dirty="0">
                        <a:solidFill>
                          <a:srgbClr val="3F1A2B"/>
                        </a:solidFill>
                        <a:latin typeface="Franklin Gothic Book" panose="020B0503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078066"/>
                  </a:ext>
                </a:extLst>
              </a:tr>
              <a:tr h="1657710">
                <a:tc>
                  <a:txBody>
                    <a:bodyPr/>
                    <a:lstStyle/>
                    <a:p>
                      <a:pPr marL="800069" lvl="1" indent="-342900" algn="just">
                        <a:spcAft>
                          <a:spcPts val="600"/>
                        </a:spcAft>
                        <a:buFont typeface="Wingdings" panose="05000000000000000000" pitchFamily="2" charset="2"/>
                        <a:buChar char="q"/>
                      </a:pPr>
                      <a:r>
                        <a:rPr lang="da-DK" sz="2200" u="none" dirty="0">
                          <a:solidFill>
                            <a:srgbClr val="3F1A2B"/>
                          </a:solidFill>
                          <a:effectLst/>
                          <a:latin typeface="Franklin Gothic Book" panose="020B0503020102020204" pitchFamily="34" charset="0"/>
                          <a:cs typeface="Arial" panose="020B0604020202020204" pitchFamily="34" charset="0"/>
                        </a:rPr>
                        <a:t>Udvælge en facilitator </a:t>
                      </a:r>
                    </a:p>
                    <a:p>
                      <a:pPr marL="800069" lvl="1" indent="-342900" algn="just">
                        <a:spcAft>
                          <a:spcPts val="600"/>
                        </a:spcAft>
                        <a:buFont typeface="Wingdings" panose="05000000000000000000" pitchFamily="2" charset="2"/>
                        <a:buChar char="q"/>
                      </a:pPr>
                      <a:r>
                        <a:rPr lang="da-DK" sz="2200" u="none" baseline="0" noProof="0" dirty="0">
                          <a:solidFill>
                            <a:srgbClr val="3F1A2B"/>
                          </a:solidFill>
                          <a:latin typeface="Franklin Gothic Book" panose="020B0503020102020204" pitchFamily="34" charset="0"/>
                          <a:cs typeface="Arial" panose="020B0604020202020204" pitchFamily="34" charset="0"/>
                        </a:rPr>
                        <a:t>Udvælge en ”makker”</a:t>
                      </a:r>
                    </a:p>
                    <a:p>
                      <a:pPr marL="800069" lvl="1" indent="-342900" algn="just">
                        <a:spcAft>
                          <a:spcPts val="600"/>
                        </a:spcAft>
                        <a:buFont typeface="Wingdings" panose="05000000000000000000" pitchFamily="2" charset="2"/>
                        <a:buChar char="q"/>
                      </a:pPr>
                      <a:r>
                        <a:rPr lang="da-DK" sz="2200" u="none" dirty="0">
                          <a:solidFill>
                            <a:srgbClr val="3F1A2B"/>
                          </a:solidFill>
                          <a:effectLst/>
                          <a:latin typeface="Franklin Gothic Book" panose="020B0503020102020204" pitchFamily="34" charset="0"/>
                          <a:cs typeface="Arial" panose="020B0604020202020204" pitchFamily="34" charset="0"/>
                        </a:rPr>
                        <a:t>Udvælge relevante deltagere</a:t>
                      </a:r>
                    </a:p>
                    <a:p>
                      <a:pPr marL="800069" lvl="1" indent="-342900" algn="just">
                        <a:spcAft>
                          <a:spcPts val="600"/>
                        </a:spcAft>
                        <a:buFont typeface="Wingdings" panose="05000000000000000000" pitchFamily="2" charset="2"/>
                        <a:buChar char="q"/>
                      </a:pPr>
                      <a:r>
                        <a:rPr lang="da-DK" sz="2200" u="none" dirty="0">
                          <a:solidFill>
                            <a:srgbClr val="3F1A2B"/>
                          </a:solidFill>
                          <a:effectLst/>
                          <a:latin typeface="Franklin Gothic Book" panose="020B0503020102020204" pitchFamily="34" charset="0"/>
                          <a:cs typeface="Arial" panose="020B0604020202020204" pitchFamily="34" charset="0"/>
                        </a:rPr>
                        <a:t>Sende Outlook invitation </a:t>
                      </a:r>
                    </a:p>
                    <a:p>
                      <a:pPr marL="800069" marR="0" lvl="1" indent="-342900" algn="just" defTabSz="914400" eaLnBrk="1" fontAlgn="auto" latinLnBrk="0" hangingPunct="1">
                        <a:lnSpc>
                          <a:spcPct val="100000"/>
                        </a:lnSpc>
                        <a:spcBef>
                          <a:spcPts val="0"/>
                        </a:spcBef>
                        <a:spcAft>
                          <a:spcPts val="600"/>
                        </a:spcAft>
                        <a:buClrTx/>
                        <a:buSzTx/>
                        <a:buFont typeface="Wingdings" panose="05000000000000000000" pitchFamily="2" charset="2"/>
                        <a:buChar char="q"/>
                        <a:tabLst/>
                        <a:defRPr/>
                      </a:pPr>
                      <a:r>
                        <a:rPr lang="da-DK" sz="2200" u="none" dirty="0">
                          <a:solidFill>
                            <a:srgbClr val="3F1A2B"/>
                          </a:solidFill>
                          <a:effectLst/>
                          <a:latin typeface="Franklin Gothic Book" panose="020B0503020102020204" pitchFamily="34" charset="0"/>
                          <a:cs typeface="Arial" panose="020B0604020202020204" pitchFamily="34" charset="0"/>
                        </a:rPr>
                        <a:t>Booke mødelokale og forplejning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507846"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2200" dirty="0">
                          <a:solidFill>
                            <a:srgbClr val="3F1A2B"/>
                          </a:solidFill>
                          <a:latin typeface="Franklin Gothic Book" panose="020B0503020102020204" pitchFamily="34" charset="0"/>
                          <a:cs typeface="Arial" panose="020B0604020202020204" pitchFamily="34" charset="0"/>
                        </a:rPr>
                        <a:t>Leder</a:t>
                      </a:r>
                    </a:p>
                    <a:p>
                      <a:pPr marL="0" marR="0" lvl="0" indent="0" algn="l" defTabSz="1507846"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2200" dirty="0">
                          <a:solidFill>
                            <a:srgbClr val="3F1A2B"/>
                          </a:solidFill>
                          <a:latin typeface="Franklin Gothic Book" panose="020B0503020102020204" pitchFamily="34" charset="0"/>
                          <a:cs typeface="Arial" panose="020B0604020202020204" pitchFamily="34" charset="0"/>
                        </a:rPr>
                        <a:t>Facilitator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defTabSz="1507846"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a-DK" sz="2200" dirty="0">
                          <a:solidFill>
                            <a:srgbClr val="3F1A2B"/>
                          </a:solidFill>
                          <a:effectLst/>
                          <a:latin typeface="Franklin Gothic Book" panose="020B0503020102020204" pitchFamily="34" charset="0"/>
                          <a:cs typeface="Arial" panose="020B0604020202020204" pitchFamily="34" charset="0"/>
                        </a:rPr>
                        <a:t>Det anbefales, at der udpeges en kollega, der kan hjælpe med det praktiske på dagen (fx opsætning af borde, notetagning, uddeling af materiale, afhentning af forplejning, mv.)</a:t>
                      </a:r>
                      <a:endParaRPr lang="da-DK" sz="2200" dirty="0">
                        <a:solidFill>
                          <a:srgbClr val="3F1A2B"/>
                        </a:solidFill>
                        <a:latin typeface="Franklin Gothic Book" panose="020B05030201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5483992"/>
                  </a:ext>
                </a:extLst>
              </a:tr>
              <a:tr h="425834">
                <a:tc gridSpan="3">
                  <a:txBody>
                    <a:bodyPr/>
                    <a:lstStyle/>
                    <a:p>
                      <a:pPr marL="0" indent="0" algn="ctr">
                        <a:buFont typeface="Courier New" panose="02070309020205020404" pitchFamily="49" charset="0"/>
                        <a:buNone/>
                      </a:pPr>
                      <a:r>
                        <a:rPr lang="da-DK" sz="2200" b="1" dirty="0">
                          <a:solidFill>
                            <a:schemeClr val="bg2"/>
                          </a:solidFill>
                          <a:latin typeface="Franklin Gothic Book" panose="020B0503020102020204" pitchFamily="34" charset="0"/>
                          <a:cs typeface="Arial" panose="020B0604020202020204" pitchFamily="34" charset="0"/>
                        </a:rPr>
                        <a:t>14 DAGE FØR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3F1A2B"/>
                    </a:solidFill>
                  </a:tcPr>
                </a:tc>
                <a:tc hMerge="1">
                  <a:txBody>
                    <a:bodyPr/>
                    <a:lstStyle/>
                    <a:p>
                      <a:endParaRPr lang="da-DK"/>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da-DK"/>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57658931"/>
                  </a:ext>
                </a:extLst>
              </a:tr>
              <a:tr h="2703804">
                <a:tc>
                  <a:txBody>
                    <a:bodyPr/>
                    <a:lstStyle/>
                    <a:p>
                      <a:pPr marL="800069" marR="0" lvl="1" indent="-342900" algn="l" defTabSz="1507846" rtl="0" eaLnBrk="1" fontAlgn="auto" latinLnBrk="0" hangingPunct="1">
                        <a:lnSpc>
                          <a:spcPct val="100000"/>
                        </a:lnSpc>
                        <a:spcBef>
                          <a:spcPts val="0"/>
                        </a:spcBef>
                        <a:spcAft>
                          <a:spcPts val="600"/>
                        </a:spcAft>
                        <a:buClr>
                          <a:schemeClr val="tx1"/>
                        </a:buClr>
                        <a:buSzTx/>
                        <a:buFont typeface="Wingdings" panose="05000000000000000000" pitchFamily="2" charset="2"/>
                        <a:buChar char="q"/>
                        <a:tabLst/>
                        <a:defRPr/>
                      </a:pPr>
                      <a:r>
                        <a:rPr lang="da-DK" sz="2200" u="none" dirty="0">
                          <a:solidFill>
                            <a:srgbClr val="3F1A2B"/>
                          </a:solidFill>
                          <a:effectLst/>
                          <a:latin typeface="Franklin Gothic Book" panose="020B0503020102020204" pitchFamily="34" charset="0"/>
                          <a:cs typeface="Arial" panose="020B0604020202020204" pitchFamily="34" charset="0"/>
                        </a:rPr>
                        <a:t>Forberede workshoppen ud fra drejebogen</a:t>
                      </a:r>
                    </a:p>
                    <a:p>
                      <a:pPr marL="800069" marR="0" lvl="1" indent="-342900" algn="l" defTabSz="1507846" rtl="0" eaLnBrk="1" fontAlgn="auto" latinLnBrk="0" hangingPunct="1">
                        <a:lnSpc>
                          <a:spcPct val="100000"/>
                        </a:lnSpc>
                        <a:spcBef>
                          <a:spcPts val="0"/>
                        </a:spcBef>
                        <a:spcAft>
                          <a:spcPts val="600"/>
                        </a:spcAft>
                        <a:buClr>
                          <a:schemeClr val="tx1"/>
                        </a:buClr>
                        <a:buSzTx/>
                        <a:buFont typeface="Wingdings" panose="05000000000000000000" pitchFamily="2" charset="2"/>
                        <a:buChar char="q"/>
                        <a:tabLst/>
                        <a:defRPr/>
                      </a:pPr>
                      <a:r>
                        <a:rPr lang="da-DK" sz="2200" dirty="0">
                          <a:solidFill>
                            <a:srgbClr val="3F1A2B"/>
                          </a:solidFill>
                          <a:effectLst/>
                          <a:latin typeface="Franklin Gothic Book" panose="020B0503020102020204" pitchFamily="34" charset="0"/>
                          <a:cs typeface="Arial" panose="020B0604020202020204" pitchFamily="34" charset="0"/>
                        </a:rPr>
                        <a:t>Sætte sig ind i principper for digital inklusion og materialet</a:t>
                      </a:r>
                    </a:p>
                    <a:p>
                      <a:pPr marL="800069" lvl="1" indent="-342900">
                        <a:spcBef>
                          <a:spcPts val="0"/>
                        </a:spcBef>
                        <a:spcAft>
                          <a:spcPts val="600"/>
                        </a:spcAft>
                        <a:buFont typeface="Wingdings" panose="05000000000000000000" pitchFamily="2" charset="2"/>
                        <a:buChar char="q"/>
                      </a:pPr>
                      <a:r>
                        <a:rPr lang="da-DK" sz="2200" dirty="0">
                          <a:solidFill>
                            <a:srgbClr val="3F1A2B"/>
                          </a:solidFill>
                          <a:effectLst/>
                          <a:latin typeface="Franklin Gothic Book" panose="020B0503020102020204" pitchFamily="34" charset="0"/>
                          <a:cs typeface="Arial" panose="020B0604020202020204" pitchFamily="34" charset="0"/>
                        </a:rPr>
                        <a:t>Tilrette drejebog, talenoter og slides (efter behov)</a:t>
                      </a:r>
                    </a:p>
                    <a:p>
                      <a:pPr marL="800069" lvl="1" indent="-342900">
                        <a:spcBef>
                          <a:spcPts val="0"/>
                        </a:spcBef>
                        <a:spcAft>
                          <a:spcPts val="600"/>
                        </a:spcAft>
                        <a:buFont typeface="Wingdings" panose="05000000000000000000" pitchFamily="2" charset="2"/>
                        <a:buChar char="q"/>
                      </a:pPr>
                      <a:r>
                        <a:rPr lang="da-DK" sz="2200" dirty="0">
                          <a:solidFill>
                            <a:srgbClr val="3F1A2B"/>
                          </a:solidFill>
                          <a:effectLst/>
                          <a:latin typeface="Franklin Gothic Book" panose="020B0503020102020204" pitchFamily="34" charset="0"/>
                          <a:cs typeface="Arial" panose="020B0604020202020204" pitchFamily="34" charset="0"/>
                        </a:rPr>
                        <a:t>Lave bordplan for deltagerne</a:t>
                      </a:r>
                    </a:p>
                    <a:p>
                      <a:pPr marL="800069" lvl="1" indent="-342900">
                        <a:spcAft>
                          <a:spcPts val="600"/>
                        </a:spcAft>
                        <a:buFont typeface="Wingdings" panose="05000000000000000000" pitchFamily="2" charset="2"/>
                        <a:buChar char="q"/>
                      </a:pPr>
                      <a:r>
                        <a:rPr lang="da-DK" sz="2200" dirty="0">
                          <a:solidFill>
                            <a:srgbClr val="3F1A2B"/>
                          </a:solidFill>
                          <a:effectLst/>
                          <a:latin typeface="Franklin Gothic Book" panose="020B0503020102020204" pitchFamily="34" charset="0"/>
                          <a:cs typeface="Arial" panose="020B0604020202020204" pitchFamily="34" charset="0"/>
                        </a:rPr>
                        <a:t>Vurdere om ledelsen skal</a:t>
                      </a:r>
                      <a:r>
                        <a:rPr lang="da-DK" sz="2200" baseline="0" dirty="0">
                          <a:solidFill>
                            <a:srgbClr val="3F1A2B"/>
                          </a:solidFill>
                          <a:effectLst/>
                          <a:latin typeface="Franklin Gothic Book" panose="020B0503020102020204" pitchFamily="34" charset="0"/>
                          <a:cs typeface="Arial" panose="020B0604020202020204" pitchFamily="34" charset="0"/>
                        </a:rPr>
                        <a:t> rammesætte dagen</a:t>
                      </a:r>
                      <a:endParaRPr lang="da-DK" sz="2200" dirty="0">
                        <a:solidFill>
                          <a:srgbClr val="3F1A2B"/>
                        </a:solidFill>
                        <a:effectLst/>
                        <a:latin typeface="Franklin Gothic Book" panose="020B05030201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1507846" rtl="0" eaLnBrk="1" fontAlgn="auto" latinLnBrk="0" hangingPunct="1">
                        <a:lnSpc>
                          <a:spcPct val="100000"/>
                        </a:lnSpc>
                        <a:spcBef>
                          <a:spcPts val="0"/>
                        </a:spcBef>
                        <a:spcAft>
                          <a:spcPts val="600"/>
                        </a:spcAft>
                        <a:buClrTx/>
                        <a:buSzTx/>
                        <a:buFontTx/>
                        <a:buNone/>
                        <a:tabLst/>
                        <a:defRPr/>
                      </a:pPr>
                      <a:r>
                        <a:rPr lang="da-DK" sz="2200" dirty="0">
                          <a:solidFill>
                            <a:srgbClr val="3F1A2B"/>
                          </a:solidFill>
                          <a:latin typeface="Franklin Gothic Book" panose="020B0503020102020204" pitchFamily="34" charset="0"/>
                          <a:cs typeface="Arial" panose="020B0604020202020204" pitchFamily="34" charset="0"/>
                        </a:rPr>
                        <a:t>Facilitator</a:t>
                      </a:r>
                    </a:p>
                    <a:p>
                      <a:pPr marL="0" marR="0" lvl="0" indent="0" algn="l" defTabSz="1507846" rtl="0" eaLnBrk="1" fontAlgn="auto" latinLnBrk="0" hangingPunct="1">
                        <a:lnSpc>
                          <a:spcPct val="100000"/>
                        </a:lnSpc>
                        <a:spcBef>
                          <a:spcPts val="0"/>
                        </a:spcBef>
                        <a:spcAft>
                          <a:spcPts val="600"/>
                        </a:spcAft>
                        <a:buClrTx/>
                        <a:buSzTx/>
                        <a:buFontTx/>
                        <a:buNone/>
                        <a:tabLst/>
                        <a:defRPr/>
                      </a:pPr>
                      <a:r>
                        <a:rPr lang="da-DK" sz="2200" dirty="0">
                          <a:solidFill>
                            <a:srgbClr val="3F1A2B"/>
                          </a:solidFill>
                          <a:latin typeface="Franklin Gothic Book" panose="020B0503020102020204" pitchFamily="34" charset="0"/>
                          <a:cs typeface="Arial" panose="020B0604020202020204" pitchFamily="34" charset="0"/>
                        </a:rPr>
                        <a:t>Makker</a:t>
                      </a:r>
                    </a:p>
                    <a:p>
                      <a:pPr marL="0" marR="0" lvl="0" indent="0" algn="l" defTabSz="1507846" rtl="0" eaLnBrk="1" fontAlgn="auto" latinLnBrk="0" hangingPunct="1">
                        <a:lnSpc>
                          <a:spcPct val="100000"/>
                        </a:lnSpc>
                        <a:spcBef>
                          <a:spcPts val="0"/>
                        </a:spcBef>
                        <a:spcAft>
                          <a:spcPts val="600"/>
                        </a:spcAft>
                        <a:buClrTx/>
                        <a:buSzTx/>
                        <a:buFontTx/>
                        <a:buNone/>
                        <a:tabLst/>
                        <a:defRPr/>
                      </a:pPr>
                      <a:r>
                        <a:rPr lang="da-DK" sz="2200" dirty="0">
                          <a:solidFill>
                            <a:srgbClr val="3F1A2B"/>
                          </a:solidFill>
                          <a:latin typeface="Franklin Gothic Book" panose="020B0503020102020204" pitchFamily="34" charset="0"/>
                          <a:cs typeface="Arial" panose="020B0604020202020204" pitchFamily="34" charset="0"/>
                        </a:rPr>
                        <a:t>(Leder)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342900" marR="0" lvl="0" indent="-342900" algn="l" defTabSz="1507846"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a-DK" sz="2200" dirty="0">
                          <a:solidFill>
                            <a:srgbClr val="3F1A2B"/>
                          </a:solidFill>
                          <a:effectLst/>
                          <a:latin typeface="Franklin Gothic Book" panose="020B0503020102020204" pitchFamily="34" charset="0"/>
                          <a:cs typeface="Arial" panose="020B0604020202020204" pitchFamily="34" charset="0"/>
                        </a:rPr>
                        <a:t>Lokalet skal have en skærm, som alle deltagere kan se, og mulighed for opsætning af gruppeborde. Størrelsen på lokalet afhænger af deltagerantallet.</a:t>
                      </a:r>
                    </a:p>
                    <a:p>
                      <a:pPr marL="342900" marR="0" lvl="0" indent="-342900" algn="l" defTabSz="1507846"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a-DK" sz="2200" dirty="0">
                          <a:solidFill>
                            <a:srgbClr val="3F1A2B"/>
                          </a:solidFill>
                          <a:effectLst/>
                          <a:latin typeface="Franklin Gothic Book" panose="020B0503020102020204" pitchFamily="34" charset="0"/>
                          <a:ea typeface="+mn-ea"/>
                          <a:cs typeface="Arial" panose="020B0604020202020204" pitchFamily="34" charset="0"/>
                        </a:rPr>
                        <a:t>AV-udstyret skal kunne afspille videoer og lyd.</a:t>
                      </a:r>
                    </a:p>
                    <a:p>
                      <a:pPr marL="342900" marR="0" lvl="0" indent="-342900" algn="l" defTabSz="1507846"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a-DK" sz="2200" dirty="0">
                          <a:solidFill>
                            <a:srgbClr val="3F1A2B"/>
                          </a:solidFill>
                          <a:effectLst/>
                          <a:latin typeface="Franklin Gothic Book" panose="020B0503020102020204" pitchFamily="34" charset="0"/>
                          <a:cs typeface="Arial" panose="020B0604020202020204" pitchFamily="34" charset="0"/>
                        </a:rPr>
                        <a:t>Det kan være en god ide at printe bordplanen og hænge den op, så deltagerne ved, hvor de skal sætte sig.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9364605"/>
                  </a:ext>
                </a:extLst>
              </a:tr>
              <a:tr h="425834">
                <a:tc gridSpan="3">
                  <a:txBody>
                    <a:bodyPr/>
                    <a:lstStyle/>
                    <a:p>
                      <a:pPr algn="ctr"/>
                      <a:r>
                        <a:rPr lang="da-DK" sz="2200" b="1" dirty="0">
                          <a:solidFill>
                            <a:schemeClr val="bg2"/>
                          </a:solidFill>
                          <a:latin typeface="Franklin Gothic Book" panose="020B0503020102020204" pitchFamily="34" charset="0"/>
                          <a:cs typeface="Arial" panose="020B0604020202020204" pitchFamily="34" charset="0"/>
                        </a:rPr>
                        <a:t>2 DAGE FØR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F1A2B"/>
                    </a:solidFill>
                  </a:tcPr>
                </a:tc>
                <a:tc hMerge="1">
                  <a:txBody>
                    <a:bodyPr/>
                    <a:lstStyle/>
                    <a:p>
                      <a:endParaRPr lang="da-DK"/>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da-DK"/>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06818666"/>
                  </a:ext>
                </a:extLst>
              </a:tr>
              <a:tr h="3254844">
                <a:tc>
                  <a:txBody>
                    <a:bodyPr/>
                    <a:lstStyle/>
                    <a:p>
                      <a:pPr marL="800069" lvl="1" indent="-342900">
                        <a:spcAft>
                          <a:spcPts val="600"/>
                        </a:spcAft>
                        <a:buFont typeface="Wingdings" panose="05000000000000000000" pitchFamily="2" charset="2"/>
                        <a:buChar char="q"/>
                      </a:pPr>
                      <a:r>
                        <a:rPr lang="da-DK" sz="2200" dirty="0">
                          <a:solidFill>
                            <a:srgbClr val="3F1A2B"/>
                          </a:solidFill>
                          <a:effectLst/>
                          <a:latin typeface="Franklin Gothic Book" panose="020B0503020102020204" pitchFamily="34" charset="0"/>
                          <a:cs typeface="Arial" panose="020B0604020202020204" pitchFamily="34" charset="0"/>
                        </a:rPr>
                        <a:t>Printe materiale (skabeloner til øvelser, drejebog mv.)</a:t>
                      </a:r>
                    </a:p>
                    <a:p>
                      <a:pPr marL="800069" lvl="1" indent="-342900">
                        <a:spcAft>
                          <a:spcPts val="600"/>
                        </a:spcAft>
                        <a:buFont typeface="Wingdings" panose="05000000000000000000" pitchFamily="2" charset="2"/>
                        <a:buChar char="q"/>
                      </a:pPr>
                      <a:r>
                        <a:rPr lang="da-DK" sz="2200" dirty="0">
                          <a:solidFill>
                            <a:srgbClr val="3F1A2B"/>
                          </a:solidFill>
                          <a:effectLst/>
                          <a:latin typeface="Franklin Gothic Book" panose="020B0503020102020204" pitchFamily="34" charset="0"/>
                          <a:cs typeface="Arial" panose="020B0604020202020204" pitchFamily="34" charset="0"/>
                        </a:rPr>
                        <a:t>Hente post-</a:t>
                      </a:r>
                      <a:r>
                        <a:rPr lang="da-DK" sz="2200" dirty="0" err="1">
                          <a:solidFill>
                            <a:srgbClr val="3F1A2B"/>
                          </a:solidFill>
                          <a:effectLst/>
                          <a:latin typeface="Franklin Gothic Book" panose="020B0503020102020204" pitchFamily="34" charset="0"/>
                          <a:cs typeface="Arial" panose="020B0604020202020204" pitchFamily="34" charset="0"/>
                        </a:rPr>
                        <a:t>its</a:t>
                      </a:r>
                      <a:r>
                        <a:rPr lang="da-DK" sz="2200" dirty="0">
                          <a:solidFill>
                            <a:srgbClr val="3F1A2B"/>
                          </a:solidFill>
                          <a:effectLst/>
                          <a:latin typeface="Franklin Gothic Book" panose="020B0503020102020204" pitchFamily="34" charset="0"/>
                          <a:cs typeface="Arial" panose="020B0604020202020204" pitchFamily="34" charset="0"/>
                        </a:rPr>
                        <a:t> og kuglepinde</a:t>
                      </a:r>
                    </a:p>
                    <a:p>
                      <a:pPr marL="800069" lvl="1" indent="-342900">
                        <a:spcAft>
                          <a:spcPts val="600"/>
                        </a:spcAft>
                        <a:buFont typeface="Wingdings" panose="05000000000000000000" pitchFamily="2" charset="2"/>
                        <a:buChar char="q"/>
                      </a:pPr>
                      <a:r>
                        <a:rPr lang="da-DK" sz="2200" dirty="0">
                          <a:solidFill>
                            <a:srgbClr val="3F1A2B"/>
                          </a:solidFill>
                          <a:effectLst/>
                          <a:latin typeface="Franklin Gothic Book" panose="020B0503020102020204" pitchFamily="34" charset="0"/>
                          <a:cs typeface="Arial" panose="020B0604020202020204" pitchFamily="34" charset="0"/>
                        </a:rPr>
                        <a:t>Lave skilte med bordnumre</a:t>
                      </a:r>
                    </a:p>
                    <a:p>
                      <a:pPr marL="800069" lvl="1" indent="-342900">
                        <a:spcAft>
                          <a:spcPts val="600"/>
                        </a:spcAft>
                        <a:buFont typeface="Wingdings" panose="05000000000000000000" pitchFamily="2" charset="2"/>
                        <a:buChar char="q"/>
                      </a:pPr>
                      <a:r>
                        <a:rPr lang="da-DK" sz="2200" dirty="0">
                          <a:solidFill>
                            <a:srgbClr val="3F1A2B"/>
                          </a:solidFill>
                          <a:effectLst/>
                          <a:latin typeface="Franklin Gothic Book" panose="020B0503020102020204" pitchFamily="34" charset="0"/>
                          <a:cs typeface="Arial" panose="020B0604020202020204" pitchFamily="34" charset="0"/>
                        </a:rPr>
                        <a:t>Sørge for navneskilte, hvis deltagerne ikke kender hinanden </a:t>
                      </a:r>
                      <a:endParaRPr lang="da-DK" sz="2200" dirty="0">
                        <a:solidFill>
                          <a:srgbClr val="3F1A2B"/>
                        </a:solidFill>
                        <a:effectLst/>
                        <a:latin typeface="Franklin Gothic Book" panose="020B05030201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buFont typeface="Courier New" panose="02070309020205020404" pitchFamily="49" charset="0"/>
                        <a:buNone/>
                      </a:pPr>
                      <a:r>
                        <a:rPr lang="da-DK" sz="2200" u="none" dirty="0">
                          <a:solidFill>
                            <a:srgbClr val="3F1A2B"/>
                          </a:solidFill>
                          <a:effectLst/>
                          <a:latin typeface="Franklin Gothic Book" panose="020B0503020102020204" pitchFamily="34" charset="0"/>
                          <a:cs typeface="Arial" panose="020B0604020202020204" pitchFamily="34" charset="0"/>
                        </a:rPr>
                        <a:t>Facilitator</a:t>
                      </a:r>
                    </a:p>
                    <a:p>
                      <a:pPr marL="0" lvl="0" indent="0">
                        <a:buFont typeface="Courier New" panose="02070309020205020404" pitchFamily="49" charset="0"/>
                        <a:buNone/>
                      </a:pPr>
                      <a:r>
                        <a:rPr lang="da-DK" sz="2200" u="none" dirty="0">
                          <a:solidFill>
                            <a:srgbClr val="3F1A2B"/>
                          </a:solidFill>
                          <a:effectLst/>
                          <a:latin typeface="Franklin Gothic Book" panose="020B0503020102020204" pitchFamily="34" charset="0"/>
                          <a:ea typeface="+mn-ea"/>
                          <a:cs typeface="Arial" panose="020B0604020202020204" pitchFamily="34" charset="0"/>
                        </a:rPr>
                        <a:t>Makker</a:t>
                      </a:r>
                      <a:endParaRPr lang="da-DK" sz="2200" dirty="0">
                        <a:solidFill>
                          <a:srgbClr val="3F1A2B"/>
                        </a:solidFill>
                        <a:effectLst/>
                        <a:latin typeface="Franklin Gothic Book" panose="020B05030201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lvl="0" indent="0">
                        <a:buFont typeface="Courier New" panose="02070309020205020404" pitchFamily="49" charset="0"/>
                        <a:buNone/>
                      </a:pPr>
                      <a:r>
                        <a:rPr lang="da-DK" sz="2200" dirty="0">
                          <a:solidFill>
                            <a:srgbClr val="3F1A2B"/>
                          </a:solidFill>
                          <a:effectLst/>
                          <a:latin typeface="Franklin Gothic Book" panose="020B0503020102020204" pitchFamily="34" charset="0"/>
                          <a:ea typeface="+mn-ea"/>
                          <a:cs typeface="Arial" panose="020B0604020202020204" pitchFamily="34" charset="0"/>
                        </a:rPr>
                        <a:t>Materialet består af:</a:t>
                      </a:r>
                    </a:p>
                    <a:p>
                      <a:pPr marL="0" lvl="0" indent="0">
                        <a:buFont typeface="Courier New" panose="02070309020205020404" pitchFamily="49" charset="0"/>
                        <a:buNone/>
                      </a:pPr>
                      <a:endParaRPr lang="da-DK" sz="2200" dirty="0">
                        <a:solidFill>
                          <a:srgbClr val="3F1A2B"/>
                        </a:solidFill>
                        <a:effectLst/>
                        <a:latin typeface="Franklin Gothic Book" panose="020B0503020102020204" pitchFamily="34" charset="0"/>
                        <a:ea typeface="+mn-ea"/>
                        <a:cs typeface="Arial" panose="020B0604020202020204" pitchFamily="34" charset="0"/>
                      </a:endParaRPr>
                    </a:p>
                    <a:p>
                      <a:pPr marL="342900" lvl="0" indent="-342900">
                        <a:buFont typeface="Courier New" panose="02070309020205020404" pitchFamily="49" charset="0"/>
                        <a:buChar char="o"/>
                      </a:pPr>
                      <a:r>
                        <a:rPr lang="da-DK" sz="2200" dirty="0">
                          <a:solidFill>
                            <a:srgbClr val="3F1A2B"/>
                          </a:solidFill>
                          <a:effectLst/>
                          <a:latin typeface="Franklin Gothic Book" panose="020B0503020102020204" pitchFamily="34" charset="0"/>
                          <a:cs typeface="Arial" panose="020B0604020202020204" pitchFamily="34" charset="0"/>
                        </a:rPr>
                        <a:t>Øvelsesark</a:t>
                      </a:r>
                      <a:r>
                        <a:rPr lang="da-DK" sz="2200" baseline="0" dirty="0">
                          <a:solidFill>
                            <a:srgbClr val="3F1A2B"/>
                          </a:solidFill>
                          <a:effectLst/>
                          <a:latin typeface="Franklin Gothic Book" panose="020B0503020102020204" pitchFamily="34" charset="0"/>
                          <a:cs typeface="Arial" panose="020B0604020202020204" pitchFamily="34" charset="0"/>
                        </a:rPr>
                        <a:t> 1 (1 x A4 pr. deltager og 1 x A3 pr. bordgruppe)</a:t>
                      </a:r>
                    </a:p>
                    <a:p>
                      <a:pPr marL="342900" lvl="0" indent="-342900">
                        <a:buFont typeface="Courier New" panose="02070309020205020404" pitchFamily="49" charset="0"/>
                        <a:buChar char="o"/>
                      </a:pPr>
                      <a:r>
                        <a:rPr lang="da-DK" sz="2200" baseline="0" dirty="0">
                          <a:solidFill>
                            <a:srgbClr val="3F1A2B"/>
                          </a:solidFill>
                          <a:effectLst/>
                          <a:latin typeface="Franklin Gothic Book" panose="020B0503020102020204" pitchFamily="34" charset="0"/>
                          <a:cs typeface="Arial" panose="020B0604020202020204" pitchFamily="34" charset="0"/>
                        </a:rPr>
                        <a:t>Principbeskrivelse og hjælpespørgsmål til øvelse 1 (1 x A4 pr. deltager)</a:t>
                      </a:r>
                    </a:p>
                    <a:p>
                      <a:pPr marL="342900" lvl="0" indent="-342900">
                        <a:buFont typeface="Courier New" panose="02070309020205020404" pitchFamily="49" charset="0"/>
                        <a:buChar char="o"/>
                      </a:pPr>
                      <a:r>
                        <a:rPr lang="da-DK" sz="2200" baseline="0" dirty="0">
                          <a:solidFill>
                            <a:srgbClr val="3F1A2B"/>
                          </a:solidFill>
                          <a:effectLst/>
                          <a:latin typeface="Franklin Gothic Book" panose="020B0503020102020204" pitchFamily="34" charset="0"/>
                          <a:cs typeface="Arial" panose="020B0604020202020204" pitchFamily="34" charset="0"/>
                        </a:rPr>
                        <a:t>Øvelsesark 2 (alle 6 principper på ét slide) (1 x A3 pr. makkerpar)</a:t>
                      </a:r>
                    </a:p>
                    <a:p>
                      <a:pPr marL="342900" lvl="0" indent="-342900">
                        <a:buFont typeface="Courier New" panose="02070309020205020404" pitchFamily="49" charset="0"/>
                        <a:buChar char="o"/>
                      </a:pPr>
                      <a:r>
                        <a:rPr lang="da-DK" sz="2200" baseline="0" dirty="0">
                          <a:solidFill>
                            <a:srgbClr val="3F1A2B"/>
                          </a:solidFill>
                          <a:effectLst/>
                          <a:latin typeface="Franklin Gothic Book" panose="020B0503020102020204" pitchFamily="34" charset="0"/>
                          <a:cs typeface="Arial" panose="020B0604020202020204" pitchFamily="34" charset="0"/>
                        </a:rPr>
                        <a:t>Øvelsesark 2 (ét princip pr. side) (1 x 6 ark (A3) – hænges op på væggen</a:t>
                      </a:r>
                    </a:p>
                    <a:p>
                      <a:pPr marL="342900" lvl="0" indent="-342900">
                        <a:buFont typeface="Courier New" panose="02070309020205020404" pitchFamily="49" charset="0"/>
                        <a:buChar char="o"/>
                      </a:pPr>
                      <a:r>
                        <a:rPr lang="da-DK" sz="2200" baseline="0" dirty="0">
                          <a:solidFill>
                            <a:srgbClr val="3F1A2B"/>
                          </a:solidFill>
                          <a:effectLst/>
                          <a:latin typeface="Franklin Gothic Book" panose="020B0503020102020204" pitchFamily="34" charset="0"/>
                          <a:cs typeface="Arial" panose="020B0604020202020204" pitchFamily="34" charset="0"/>
                        </a:rPr>
                        <a:t>Øvelsesark 3 (1 x A4 pr. deltager og 1 x A3 pr. bordgruppe)</a:t>
                      </a:r>
                      <a:endParaRPr lang="da-DK" sz="2200" dirty="0">
                        <a:solidFill>
                          <a:srgbClr val="3F1A2B"/>
                        </a:solidFill>
                        <a:effectLst/>
                        <a:latin typeface="Franklin Gothic Book" panose="020B05030201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3116386"/>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20">
            <a:extLst>
              <a:ext uri="{C183D7F6-B498-43B3-948B-1728B52AA6E4}">
                <adec:decorative xmlns:adec="http://schemas.microsoft.com/office/drawing/2017/decorative" val="1"/>
              </a:ext>
            </a:extLst>
          </p:cNvPr>
          <p:cNvGrpSpPr>
            <a:grpSpLocks noGrp="1" noUngrp="1" noRot="1" noMove="1" noResize="1"/>
          </p:cNvGrpSpPr>
          <p:nvPr/>
        </p:nvGrpSpPr>
        <p:grpSpPr>
          <a:xfrm>
            <a:off x="1" y="1"/>
            <a:ext cx="638174" cy="11307444"/>
            <a:chOff x="0" y="0"/>
            <a:chExt cx="638175" cy="11307445"/>
          </a:xfrm>
        </p:grpSpPr>
        <p:sp>
          <p:nvSpPr>
            <p:cNvPr id="21" name="object 21"/>
            <p:cNvSpPr>
              <a:spLocks noGrp="1" noRot="1" noMove="1" noResize="1" noEditPoints="1" noAdjustHandles="1" noChangeArrowheads="1" noChangeShapeType="1"/>
            </p:cNvSpPr>
            <p:nvPr/>
          </p:nvSpPr>
          <p:spPr>
            <a:xfrm>
              <a:off x="0" y="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EDD0A4"/>
            </a:solidFill>
          </p:spPr>
          <p:txBody>
            <a:bodyPr wrap="square" lIns="0" tIns="0" rIns="0" bIns="0" rtlCol="0"/>
            <a:lstStyle/>
            <a:p>
              <a:endParaRPr>
                <a:latin typeface="Franklin Gothic Book" panose="020B0503020102020204" pitchFamily="34" charset="0"/>
              </a:endParaRPr>
            </a:p>
          </p:txBody>
        </p:sp>
        <p:sp>
          <p:nvSpPr>
            <p:cNvPr id="22" name="object 22"/>
            <p:cNvSpPr>
              <a:spLocks noGrp="1" noRot="1" noMove="1" noResize="1" noEditPoints="1" noAdjustHandles="1" noChangeArrowheads="1" noChangeShapeType="1"/>
            </p:cNvSpPr>
            <p:nvPr/>
          </p:nvSpPr>
          <p:spPr>
            <a:xfrm>
              <a:off x="0" y="1255196"/>
              <a:ext cx="638175" cy="628015"/>
            </a:xfrm>
            <a:custGeom>
              <a:avLst/>
              <a:gdLst/>
              <a:ahLst/>
              <a:cxnLst/>
              <a:rect l="l" t="t" r="r" b="b"/>
              <a:pathLst>
                <a:path w="638175" h="628014">
                  <a:moveTo>
                    <a:pt x="0" y="627603"/>
                  </a:moveTo>
                  <a:lnTo>
                    <a:pt x="637635" y="627603"/>
                  </a:lnTo>
                  <a:lnTo>
                    <a:pt x="637635" y="0"/>
                  </a:lnTo>
                  <a:lnTo>
                    <a:pt x="0" y="0"/>
                  </a:lnTo>
                  <a:lnTo>
                    <a:pt x="0" y="627603"/>
                  </a:lnTo>
                  <a:close/>
                </a:path>
              </a:pathLst>
            </a:custGeom>
            <a:solidFill>
              <a:srgbClr val="45B16E"/>
            </a:solidFill>
          </p:spPr>
          <p:txBody>
            <a:bodyPr wrap="square" lIns="0" tIns="0" rIns="0" bIns="0" rtlCol="0"/>
            <a:lstStyle/>
            <a:p>
              <a:endParaRPr>
                <a:latin typeface="Franklin Gothic Book" panose="020B0503020102020204" pitchFamily="34" charset="0"/>
              </a:endParaRPr>
            </a:p>
          </p:txBody>
        </p:sp>
        <p:sp>
          <p:nvSpPr>
            <p:cNvPr id="23" name="object 23"/>
            <p:cNvSpPr>
              <a:spLocks noGrp="1" noRot="1" noMove="1" noResize="1" noEditPoints="1" noAdjustHandles="1" noChangeArrowheads="1" noChangeShapeType="1"/>
            </p:cNvSpPr>
            <p:nvPr/>
          </p:nvSpPr>
          <p:spPr>
            <a:xfrm>
              <a:off x="0" y="1882806"/>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FF693B"/>
            </a:solidFill>
          </p:spPr>
          <p:txBody>
            <a:bodyPr wrap="square" lIns="0" tIns="0" rIns="0" bIns="0" rtlCol="0"/>
            <a:lstStyle/>
            <a:p>
              <a:endParaRPr>
                <a:latin typeface="Franklin Gothic Book" panose="020B0503020102020204" pitchFamily="34" charset="0"/>
              </a:endParaRPr>
            </a:p>
          </p:txBody>
        </p:sp>
        <p:sp>
          <p:nvSpPr>
            <p:cNvPr id="24" name="object 24"/>
            <p:cNvSpPr>
              <a:spLocks noGrp="1" noRot="1" noMove="1" noResize="1" noEditPoints="1" noAdjustHandles="1" noChangeArrowheads="1" noChangeShapeType="1"/>
            </p:cNvSpPr>
            <p:nvPr/>
          </p:nvSpPr>
          <p:spPr>
            <a:xfrm>
              <a:off x="0" y="3137998"/>
              <a:ext cx="638175" cy="628015"/>
            </a:xfrm>
            <a:custGeom>
              <a:avLst/>
              <a:gdLst/>
              <a:ahLst/>
              <a:cxnLst/>
              <a:rect l="l" t="t" r="r" b="b"/>
              <a:pathLst>
                <a:path w="638175" h="628014">
                  <a:moveTo>
                    <a:pt x="0" y="627593"/>
                  </a:moveTo>
                  <a:lnTo>
                    <a:pt x="637635" y="627593"/>
                  </a:lnTo>
                  <a:lnTo>
                    <a:pt x="637635" y="0"/>
                  </a:lnTo>
                  <a:lnTo>
                    <a:pt x="0" y="0"/>
                  </a:lnTo>
                  <a:lnTo>
                    <a:pt x="0" y="627593"/>
                  </a:lnTo>
                  <a:close/>
                </a:path>
              </a:pathLst>
            </a:custGeom>
            <a:solidFill>
              <a:srgbClr val="E3A3DD"/>
            </a:solidFill>
          </p:spPr>
          <p:txBody>
            <a:bodyPr wrap="square" lIns="0" tIns="0" rIns="0" bIns="0" rtlCol="0"/>
            <a:lstStyle/>
            <a:p>
              <a:endParaRPr>
                <a:latin typeface="Franklin Gothic Book" panose="020B0503020102020204" pitchFamily="34" charset="0"/>
              </a:endParaRPr>
            </a:p>
          </p:txBody>
        </p:sp>
        <p:sp>
          <p:nvSpPr>
            <p:cNvPr id="25" name="object 25"/>
            <p:cNvSpPr>
              <a:spLocks noGrp="1" noRot="1" noMove="1" noResize="1" noEditPoints="1" noAdjustHandles="1" noChangeArrowheads="1" noChangeShapeType="1"/>
            </p:cNvSpPr>
            <p:nvPr/>
          </p:nvSpPr>
          <p:spPr>
            <a:xfrm>
              <a:off x="0" y="37655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97C0E7"/>
            </a:solidFill>
          </p:spPr>
          <p:txBody>
            <a:bodyPr wrap="square" lIns="0" tIns="0" rIns="0" bIns="0" rtlCol="0"/>
            <a:lstStyle/>
            <a:p>
              <a:endParaRPr>
                <a:latin typeface="Franklin Gothic Book" panose="020B0503020102020204" pitchFamily="34" charset="0"/>
              </a:endParaRPr>
            </a:p>
          </p:txBody>
        </p:sp>
        <p:sp>
          <p:nvSpPr>
            <p:cNvPr id="26" name="object 26"/>
            <p:cNvSpPr>
              <a:spLocks noGrp="1" noRot="1" noMove="1" noResize="1" noEditPoints="1" noAdjustHandles="1" noChangeArrowheads="1" noChangeShapeType="1"/>
            </p:cNvSpPr>
            <p:nvPr/>
          </p:nvSpPr>
          <p:spPr>
            <a:xfrm>
              <a:off x="0" y="5020794"/>
              <a:ext cx="638175" cy="628015"/>
            </a:xfrm>
            <a:custGeom>
              <a:avLst/>
              <a:gdLst/>
              <a:ahLst/>
              <a:cxnLst/>
              <a:rect l="l" t="t" r="r" b="b"/>
              <a:pathLst>
                <a:path w="638175" h="628014">
                  <a:moveTo>
                    <a:pt x="0" y="627598"/>
                  </a:moveTo>
                  <a:lnTo>
                    <a:pt x="637635" y="627598"/>
                  </a:lnTo>
                  <a:lnTo>
                    <a:pt x="637635" y="0"/>
                  </a:lnTo>
                  <a:lnTo>
                    <a:pt x="0" y="0"/>
                  </a:lnTo>
                  <a:lnTo>
                    <a:pt x="0" y="627598"/>
                  </a:lnTo>
                  <a:close/>
                </a:path>
              </a:pathLst>
            </a:custGeom>
            <a:solidFill>
              <a:srgbClr val="FF693B"/>
            </a:solidFill>
          </p:spPr>
          <p:txBody>
            <a:bodyPr wrap="square" lIns="0" tIns="0" rIns="0" bIns="0" rtlCol="0"/>
            <a:lstStyle/>
            <a:p>
              <a:endParaRPr>
                <a:latin typeface="Franklin Gothic Book" panose="020B0503020102020204" pitchFamily="34" charset="0"/>
              </a:endParaRPr>
            </a:p>
          </p:txBody>
        </p:sp>
        <p:sp>
          <p:nvSpPr>
            <p:cNvPr id="27" name="object 27"/>
            <p:cNvSpPr>
              <a:spLocks noGrp="1" noRot="1" noMove="1" noResize="1" noEditPoints="1" noAdjustHandles="1" noChangeArrowheads="1" noChangeShapeType="1"/>
            </p:cNvSpPr>
            <p:nvPr/>
          </p:nvSpPr>
          <p:spPr>
            <a:xfrm>
              <a:off x="0" y="56483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FCC22E"/>
            </a:solidFill>
          </p:spPr>
          <p:txBody>
            <a:bodyPr wrap="square" lIns="0" tIns="0" rIns="0" bIns="0" rtlCol="0"/>
            <a:lstStyle/>
            <a:p>
              <a:endParaRPr>
                <a:latin typeface="Franklin Gothic Book" panose="020B0503020102020204" pitchFamily="34" charset="0"/>
              </a:endParaRPr>
            </a:p>
          </p:txBody>
        </p:sp>
        <p:sp>
          <p:nvSpPr>
            <p:cNvPr id="28" name="object 28"/>
            <p:cNvSpPr>
              <a:spLocks noGrp="1" noRot="1" noMove="1" noResize="1" noEditPoints="1" noAdjustHandles="1" noChangeArrowheads="1" noChangeShapeType="1"/>
            </p:cNvSpPr>
            <p:nvPr/>
          </p:nvSpPr>
          <p:spPr>
            <a:xfrm>
              <a:off x="0" y="6903590"/>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EDD0A4"/>
            </a:solidFill>
          </p:spPr>
          <p:txBody>
            <a:bodyPr wrap="square" lIns="0" tIns="0" rIns="0" bIns="0" rtlCol="0"/>
            <a:lstStyle/>
            <a:p>
              <a:endParaRPr>
                <a:latin typeface="Franklin Gothic Book" panose="020B0503020102020204" pitchFamily="34" charset="0"/>
              </a:endParaRPr>
            </a:p>
          </p:txBody>
        </p:sp>
        <p:sp>
          <p:nvSpPr>
            <p:cNvPr id="29" name="object 29"/>
            <p:cNvSpPr>
              <a:spLocks noGrp="1" noRot="1" noMove="1" noResize="1" noEditPoints="1" noAdjustHandles="1" noChangeArrowheads="1" noChangeShapeType="1"/>
            </p:cNvSpPr>
            <p:nvPr/>
          </p:nvSpPr>
          <p:spPr>
            <a:xfrm>
              <a:off x="0" y="7531195"/>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E3A3DD"/>
            </a:solidFill>
          </p:spPr>
          <p:txBody>
            <a:bodyPr wrap="square" lIns="0" tIns="0" rIns="0" bIns="0" rtlCol="0"/>
            <a:lstStyle/>
            <a:p>
              <a:endParaRPr>
                <a:latin typeface="Franklin Gothic Book" panose="020B0503020102020204" pitchFamily="34" charset="0"/>
              </a:endParaRPr>
            </a:p>
          </p:txBody>
        </p:sp>
        <p:sp>
          <p:nvSpPr>
            <p:cNvPr id="30" name="object 30"/>
            <p:cNvSpPr>
              <a:spLocks noGrp="1" noRot="1" noMove="1" noResize="1" noEditPoints="1" noAdjustHandles="1" noChangeArrowheads="1" noChangeShapeType="1"/>
            </p:cNvSpPr>
            <p:nvPr/>
          </p:nvSpPr>
          <p:spPr>
            <a:xfrm>
              <a:off x="0" y="8786386"/>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97C0E7"/>
            </a:solidFill>
          </p:spPr>
          <p:txBody>
            <a:bodyPr wrap="square" lIns="0" tIns="0" rIns="0" bIns="0" rtlCol="0"/>
            <a:lstStyle/>
            <a:p>
              <a:endParaRPr>
                <a:latin typeface="Franklin Gothic Book" panose="020B0503020102020204" pitchFamily="34" charset="0"/>
              </a:endParaRPr>
            </a:p>
          </p:txBody>
        </p:sp>
        <p:sp>
          <p:nvSpPr>
            <p:cNvPr id="31" name="object 31"/>
            <p:cNvSpPr>
              <a:spLocks noGrp="1" noRot="1" noMove="1" noResize="1" noEditPoints="1" noAdjustHandles="1" noChangeArrowheads="1" noChangeShapeType="1"/>
            </p:cNvSpPr>
            <p:nvPr/>
          </p:nvSpPr>
          <p:spPr>
            <a:xfrm>
              <a:off x="0" y="941399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45B16E"/>
            </a:solidFill>
          </p:spPr>
          <p:txBody>
            <a:bodyPr wrap="square" lIns="0" tIns="0" rIns="0" bIns="0" rtlCol="0"/>
            <a:lstStyle/>
            <a:p>
              <a:endParaRPr>
                <a:latin typeface="Franklin Gothic Book" panose="020B0503020102020204" pitchFamily="34" charset="0"/>
              </a:endParaRPr>
            </a:p>
          </p:txBody>
        </p:sp>
        <p:sp>
          <p:nvSpPr>
            <p:cNvPr id="32" name="object 32"/>
            <p:cNvSpPr>
              <a:spLocks noGrp="1" noRot="1" noMove="1" noResize="1" noEditPoints="1" noAdjustHandles="1" noChangeArrowheads="1" noChangeShapeType="1"/>
            </p:cNvSpPr>
            <p:nvPr/>
          </p:nvSpPr>
          <p:spPr>
            <a:xfrm>
              <a:off x="0" y="10669182"/>
              <a:ext cx="638175" cy="638175"/>
            </a:xfrm>
            <a:custGeom>
              <a:avLst/>
              <a:gdLst/>
              <a:ahLst/>
              <a:cxnLst/>
              <a:rect l="l" t="t" r="r" b="b"/>
              <a:pathLst>
                <a:path w="638175" h="638175">
                  <a:moveTo>
                    <a:pt x="637635" y="0"/>
                  </a:moveTo>
                  <a:lnTo>
                    <a:pt x="0" y="0"/>
                  </a:lnTo>
                  <a:lnTo>
                    <a:pt x="0" y="637635"/>
                  </a:lnTo>
                  <a:lnTo>
                    <a:pt x="637635" y="637635"/>
                  </a:lnTo>
                  <a:lnTo>
                    <a:pt x="637635" y="0"/>
                  </a:lnTo>
                  <a:close/>
                </a:path>
              </a:pathLst>
            </a:custGeom>
            <a:solidFill>
              <a:srgbClr val="FCC22E"/>
            </a:solidFill>
          </p:spPr>
          <p:txBody>
            <a:bodyPr wrap="square" lIns="0" tIns="0" rIns="0" bIns="0" rtlCol="0"/>
            <a:lstStyle/>
            <a:p>
              <a:endParaRPr>
                <a:latin typeface="Franklin Gothic Book" panose="020B0503020102020204" pitchFamily="34" charset="0"/>
              </a:endParaRPr>
            </a:p>
          </p:txBody>
        </p:sp>
      </p:grpSp>
      <p:grpSp>
        <p:nvGrpSpPr>
          <p:cNvPr id="18" name="Group 17">
            <a:extLst>
              <a:ext uri="{FF2B5EF4-FFF2-40B4-BE49-F238E27FC236}">
                <a16:creationId xmlns:a16="http://schemas.microsoft.com/office/drawing/2014/main" id="{8C5ED387-456E-C89A-FE9D-9EF597A5855A}"/>
              </a:ext>
              <a:ext uri="{C183D7F6-B498-43B3-948B-1728B52AA6E4}">
                <adec:decorative xmlns:adec="http://schemas.microsoft.com/office/drawing/2017/decorative" val="1"/>
              </a:ext>
            </a:extLst>
          </p:cNvPr>
          <p:cNvGrpSpPr>
            <a:grpSpLocks noGrp="1" noUngrp="1" noRot="1" noMove="1" noResize="1"/>
          </p:cNvGrpSpPr>
          <p:nvPr/>
        </p:nvGrpSpPr>
        <p:grpSpPr>
          <a:xfrm>
            <a:off x="1136649" y="10310400"/>
            <a:ext cx="4214835" cy="533402"/>
            <a:chOff x="1136650" y="10310400"/>
            <a:chExt cx="4214834" cy="533401"/>
          </a:xfrm>
        </p:grpSpPr>
        <p:sp>
          <p:nvSpPr>
            <p:cNvPr id="19" name="object 12">
              <a:extLst>
                <a:ext uri="{FF2B5EF4-FFF2-40B4-BE49-F238E27FC236}">
                  <a16:creationId xmlns:a16="http://schemas.microsoft.com/office/drawing/2014/main" id="{61A9969D-81F6-38E2-C7D1-046C6CF11E1F}"/>
                </a:ext>
              </a:extLst>
            </p:cNvPr>
            <p:cNvSpPr>
              <a:spLocks noGrp="1" noRot="1" noMove="1" noResize="1" noEditPoints="1" noAdjustHandles="1" noChangeArrowheads="1" noChangeShapeType="1"/>
            </p:cNvSpPr>
            <p:nvPr/>
          </p:nvSpPr>
          <p:spPr>
            <a:xfrm>
              <a:off x="1136650" y="10457180"/>
              <a:ext cx="575945" cy="300990"/>
            </a:xfrm>
            <a:custGeom>
              <a:avLst/>
              <a:gdLst/>
              <a:ahLst/>
              <a:cxnLst/>
              <a:rect l="l" t="t" r="r" b="b"/>
              <a:pathLst>
                <a:path w="575944" h="300990">
                  <a:moveTo>
                    <a:pt x="91706" y="0"/>
                  </a:moveTo>
                  <a:lnTo>
                    <a:pt x="0" y="0"/>
                  </a:lnTo>
                  <a:lnTo>
                    <a:pt x="0" y="300469"/>
                  </a:lnTo>
                  <a:lnTo>
                    <a:pt x="91706" y="300469"/>
                  </a:lnTo>
                  <a:lnTo>
                    <a:pt x="91706" y="0"/>
                  </a:lnTo>
                  <a:close/>
                </a:path>
                <a:path w="575944" h="300990">
                  <a:moveTo>
                    <a:pt x="324586" y="300469"/>
                  </a:moveTo>
                  <a:lnTo>
                    <a:pt x="199237" y="150228"/>
                  </a:lnTo>
                  <a:lnTo>
                    <a:pt x="306019" y="0"/>
                  </a:lnTo>
                  <a:lnTo>
                    <a:pt x="208838" y="0"/>
                  </a:lnTo>
                  <a:lnTo>
                    <a:pt x="100380" y="150228"/>
                  </a:lnTo>
                  <a:lnTo>
                    <a:pt x="221107" y="300469"/>
                  </a:lnTo>
                  <a:lnTo>
                    <a:pt x="324586" y="300469"/>
                  </a:lnTo>
                  <a:close/>
                </a:path>
                <a:path w="575944" h="300990">
                  <a:moveTo>
                    <a:pt x="575906" y="242722"/>
                  </a:moveTo>
                  <a:lnTo>
                    <a:pt x="424929" y="242722"/>
                  </a:lnTo>
                  <a:lnTo>
                    <a:pt x="424929" y="0"/>
                  </a:lnTo>
                  <a:lnTo>
                    <a:pt x="333260" y="0"/>
                  </a:lnTo>
                  <a:lnTo>
                    <a:pt x="333260" y="300469"/>
                  </a:lnTo>
                  <a:lnTo>
                    <a:pt x="529513" y="300469"/>
                  </a:lnTo>
                  <a:lnTo>
                    <a:pt x="575906" y="242722"/>
                  </a:lnTo>
                  <a:close/>
                </a:path>
              </a:pathLst>
            </a:custGeom>
            <a:solidFill>
              <a:schemeClr val="tx1"/>
            </a:solidFill>
          </p:spPr>
          <p:txBody>
            <a:bodyPr wrap="square" lIns="0" tIns="0" rIns="0" bIns="0" rtlCol="0"/>
            <a:lstStyle/>
            <a:p>
              <a:endParaRPr>
                <a:latin typeface="Franklin Gothic Book" panose="020B0503020102020204" pitchFamily="34" charset="0"/>
              </a:endParaRPr>
            </a:p>
          </p:txBody>
        </p:sp>
        <p:pic>
          <p:nvPicPr>
            <p:cNvPr id="33" name="Graphic 32">
              <a:extLst>
                <a:ext uri="{FF2B5EF4-FFF2-40B4-BE49-F238E27FC236}">
                  <a16:creationId xmlns:a16="http://schemas.microsoft.com/office/drawing/2014/main" id="{BE605067-0C23-B7DA-8D78-4D45AD41853B}"/>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55" t="20437" r="-55" b="21230"/>
            <a:stretch/>
          </p:blipFill>
          <p:spPr>
            <a:xfrm>
              <a:off x="3575050" y="10310400"/>
              <a:ext cx="1776434" cy="533401"/>
            </a:xfrm>
            <a:prstGeom prst="rect">
              <a:avLst/>
            </a:prstGeom>
          </p:spPr>
        </p:pic>
        <p:pic>
          <p:nvPicPr>
            <p:cNvPr id="34" name="Graphic 33">
              <a:extLst>
                <a:ext uri="{FF2B5EF4-FFF2-40B4-BE49-F238E27FC236}">
                  <a16:creationId xmlns:a16="http://schemas.microsoft.com/office/drawing/2014/main" id="{0A65CF3F-DBBB-2925-28FF-DAD9EB1A7419}"/>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33537" y="10383359"/>
              <a:ext cx="1419074" cy="448631"/>
            </a:xfrm>
            <a:prstGeom prst="rect">
              <a:avLst/>
            </a:prstGeom>
          </p:spPr>
        </p:pic>
      </p:grpSp>
      <p:pic>
        <p:nvPicPr>
          <p:cNvPr id="37" name="Ur">
            <a:extLst>
              <a:ext uri="{FF2B5EF4-FFF2-40B4-BE49-F238E27FC236}">
                <a16:creationId xmlns:a16="http://schemas.microsoft.com/office/drawing/2014/main" id="{2E76D2E5-0582-6774-0689-9E587A431F6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4208495" y="9484410"/>
            <a:ext cx="1791436" cy="1791436"/>
          </a:xfrm>
          <a:prstGeom prst="rect">
            <a:avLst/>
          </a:prstGeom>
        </p:spPr>
      </p:pic>
      <p:pic>
        <p:nvPicPr>
          <p:cNvPr id="4" name="object 3">
            <a:extLst>
              <a:ext uri="{FF2B5EF4-FFF2-40B4-BE49-F238E27FC236}">
                <a16:creationId xmlns:a16="http://schemas.microsoft.com/office/drawing/2014/main" id="{A625D715-01D2-31D9-1715-3212D0665E9C}"/>
              </a:ext>
              <a:ext uri="{C183D7F6-B498-43B3-948B-1728B52AA6E4}">
                <adec:decorative xmlns:adec="http://schemas.microsoft.com/office/drawing/2017/decorative" val="1"/>
              </a:ext>
            </a:extLst>
          </p:cNvPr>
          <p:cNvPicPr/>
          <p:nvPr/>
        </p:nvPicPr>
        <p:blipFill>
          <a:blip r:embed="rId8" cstate="print"/>
          <a:stretch>
            <a:fillRect/>
          </a:stretch>
        </p:blipFill>
        <p:spPr>
          <a:xfrm>
            <a:off x="11399501" y="1157817"/>
            <a:ext cx="7901213" cy="4949461"/>
          </a:xfrm>
          <a:prstGeom prst="rect">
            <a:avLst/>
          </a:prstGeom>
        </p:spPr>
      </p:pic>
      <p:sp>
        <p:nvSpPr>
          <p:cNvPr id="36" name="TextBox 35">
            <a:extLst>
              <a:ext uri="{FF2B5EF4-FFF2-40B4-BE49-F238E27FC236}">
                <a16:creationId xmlns:a16="http://schemas.microsoft.com/office/drawing/2014/main" id="{A2318482-7D44-C264-7F3B-E518F6593F8C}"/>
              </a:ext>
            </a:extLst>
          </p:cNvPr>
          <p:cNvSpPr txBox="1"/>
          <p:nvPr/>
        </p:nvSpPr>
        <p:spPr>
          <a:xfrm>
            <a:off x="1136649" y="1157817"/>
            <a:ext cx="10645815" cy="892552"/>
          </a:xfrm>
          <a:prstGeom prst="rect">
            <a:avLst/>
          </a:prstGeom>
          <a:noFill/>
        </p:spPr>
        <p:txBody>
          <a:bodyPr wrap="square" lIns="0" rtlCol="0" anchor="t">
            <a:spAutoFit/>
          </a:bodyPr>
          <a:lstStyle/>
          <a:p>
            <a:pPr>
              <a:spcBef>
                <a:spcPts val="601"/>
              </a:spcBef>
            </a:pPr>
            <a:r>
              <a:rPr lang="en-GB" sz="5200" b="1" dirty="0">
                <a:solidFill>
                  <a:srgbClr val="3F1A2B"/>
                </a:solidFill>
                <a:latin typeface="Franklin Gothic Book" panose="020B0503020102020204" pitchFamily="34" charset="0"/>
                <a:cs typeface="Arial" panose="020B0604020202020204" pitchFamily="34" charset="0"/>
              </a:rPr>
              <a:t>UNDER WORKSHOPPEN</a:t>
            </a:r>
            <a:endParaRPr lang="en-DK" sz="5200" b="1" spc="51" dirty="0">
              <a:solidFill>
                <a:srgbClr val="3F1A2B"/>
              </a:solidFill>
              <a:latin typeface="Franklin Gothic Book" panose="020B05030201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798E76C-9AFA-221D-3FB2-BE7983BE0157}"/>
              </a:ext>
            </a:extLst>
          </p:cNvPr>
          <p:cNvSpPr txBox="1"/>
          <p:nvPr/>
        </p:nvSpPr>
        <p:spPr>
          <a:xfrm>
            <a:off x="1136649" y="3224590"/>
            <a:ext cx="9764378" cy="6093976"/>
          </a:xfrm>
          <a:prstGeom prst="rect">
            <a:avLst/>
          </a:prstGeom>
          <a:noFill/>
        </p:spPr>
        <p:txBody>
          <a:bodyPr wrap="square" lIns="0" rtlCol="0">
            <a:spAutoFit/>
          </a:bodyPr>
          <a:lstStyle/>
          <a:p>
            <a:pPr marL="342878" indent="-342878">
              <a:spcAft>
                <a:spcPts val="1800"/>
              </a:spcAft>
              <a:buClr>
                <a:schemeClr val="tx1"/>
              </a:buClr>
              <a:buFont typeface="System Font Regular"/>
              <a:buChar char="●"/>
            </a:pPr>
            <a:r>
              <a:rPr lang="da-DK" sz="3600" dirty="0">
                <a:solidFill>
                  <a:srgbClr val="3F1A2B"/>
                </a:solidFill>
                <a:latin typeface="Franklin Gothic Book" panose="020B0503020102020204" pitchFamily="34" charset="0"/>
                <a:cs typeface="Arial" panose="020B0604020202020204" pitchFamily="34" charset="0"/>
              </a:rPr>
              <a:t>Workshoppen består af en introduktion, 3 forskellige øvelser og en fælles opsamling.</a:t>
            </a:r>
          </a:p>
          <a:p>
            <a:pPr marL="342878" indent="-342878">
              <a:spcAft>
                <a:spcPts val="1800"/>
              </a:spcAft>
              <a:buClr>
                <a:schemeClr val="tx1"/>
              </a:buClr>
              <a:buFont typeface="System Font Regular"/>
              <a:buChar char="●"/>
            </a:pPr>
            <a:r>
              <a:rPr lang="da-DK" sz="3600" dirty="0">
                <a:solidFill>
                  <a:srgbClr val="3F1A2B"/>
                </a:solidFill>
                <a:latin typeface="Franklin Gothic Book" panose="020B0503020102020204" pitchFamily="34" charset="0"/>
                <a:cs typeface="Arial" panose="020B0604020202020204" pitchFamily="34" charset="0"/>
              </a:rPr>
              <a:t>På de kommende slides bliver du klædt på til at gennemføre workshoppen. Du skal bruge slidesene som dit “manuskript” for dagen. </a:t>
            </a:r>
          </a:p>
          <a:p>
            <a:pPr marL="342878" indent="-342878">
              <a:spcAft>
                <a:spcPts val="1800"/>
              </a:spcAft>
              <a:buClr>
                <a:schemeClr val="tx1"/>
              </a:buClr>
              <a:buFont typeface="System Font Regular"/>
              <a:buChar char="●"/>
            </a:pPr>
            <a:r>
              <a:rPr lang="da-DK" sz="3600" dirty="0">
                <a:solidFill>
                  <a:srgbClr val="3F1A2B"/>
                </a:solidFill>
                <a:latin typeface="Franklin Gothic Book" panose="020B0503020102020204" pitchFamily="34" charset="0"/>
                <a:cs typeface="Arial" panose="020B0604020202020204" pitchFamily="34" charset="0"/>
              </a:rPr>
              <a:t>Til hvert programpunkt er der udarbejdet talenoter til dig. Slides med talenoter har sandfarvet baggrund. Talenoterne er vejledende og kan tilpasses, hvis du fx foretrækker at bruge stikord. </a:t>
            </a:r>
          </a:p>
        </p:txBody>
      </p:sp>
      <p:sp>
        <p:nvSpPr>
          <p:cNvPr id="3" name="Rektangel 2" descr="Workshoppen tager 2,5 timer&#10;"/>
          <p:cNvSpPr/>
          <p:nvPr/>
        </p:nvSpPr>
        <p:spPr>
          <a:xfrm>
            <a:off x="15999931" y="9441959"/>
            <a:ext cx="4104168" cy="188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rgbClr val="3F1A2B"/>
                </a:solidFill>
                <a:latin typeface="Franklin Gothic Book" panose="020B0503020102020204" pitchFamily="34" charset="0"/>
              </a:rPr>
              <a:t>Workshoppen tager 2,5 timer</a:t>
            </a:r>
          </a:p>
        </p:txBody>
      </p:sp>
    </p:spTree>
    <p:extLst>
      <p:ext uri="{BB962C8B-B14F-4D97-AF65-F5344CB8AC3E}">
        <p14:creationId xmlns:p14="http://schemas.microsoft.com/office/powerpoint/2010/main" val="242597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20">
            <a:extLst>
              <a:ext uri="{C183D7F6-B498-43B3-948B-1728B52AA6E4}">
                <adec:decorative xmlns:adec="http://schemas.microsoft.com/office/drawing/2017/decorative" val="1"/>
              </a:ext>
            </a:extLst>
          </p:cNvPr>
          <p:cNvGrpSpPr>
            <a:grpSpLocks noGrp="1" noUngrp="1" noRot="1" noMove="1" noResize="1"/>
          </p:cNvGrpSpPr>
          <p:nvPr/>
        </p:nvGrpSpPr>
        <p:grpSpPr>
          <a:xfrm>
            <a:off x="1" y="1"/>
            <a:ext cx="638174" cy="11307444"/>
            <a:chOff x="0" y="0"/>
            <a:chExt cx="638175" cy="11307445"/>
          </a:xfrm>
        </p:grpSpPr>
        <p:sp>
          <p:nvSpPr>
            <p:cNvPr id="21" name="object 21"/>
            <p:cNvSpPr>
              <a:spLocks noGrp="1" noRot="1" noMove="1" noResize="1" noEditPoints="1" noAdjustHandles="1" noChangeArrowheads="1" noChangeShapeType="1"/>
            </p:cNvSpPr>
            <p:nvPr/>
          </p:nvSpPr>
          <p:spPr>
            <a:xfrm>
              <a:off x="0" y="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EDD0A4"/>
            </a:solidFill>
          </p:spPr>
          <p:txBody>
            <a:bodyPr wrap="square" lIns="0" tIns="0" rIns="0" bIns="0" rtlCol="0"/>
            <a:lstStyle/>
            <a:p>
              <a:endParaRPr>
                <a:latin typeface="Franklin Gothic Book" panose="020B0503020102020204" pitchFamily="34" charset="0"/>
              </a:endParaRPr>
            </a:p>
          </p:txBody>
        </p:sp>
        <p:sp>
          <p:nvSpPr>
            <p:cNvPr id="22" name="object 22"/>
            <p:cNvSpPr>
              <a:spLocks noGrp="1" noRot="1" noMove="1" noResize="1" noEditPoints="1" noAdjustHandles="1" noChangeArrowheads="1" noChangeShapeType="1"/>
            </p:cNvSpPr>
            <p:nvPr/>
          </p:nvSpPr>
          <p:spPr>
            <a:xfrm>
              <a:off x="0" y="1255196"/>
              <a:ext cx="638175" cy="628015"/>
            </a:xfrm>
            <a:custGeom>
              <a:avLst/>
              <a:gdLst/>
              <a:ahLst/>
              <a:cxnLst/>
              <a:rect l="l" t="t" r="r" b="b"/>
              <a:pathLst>
                <a:path w="638175" h="628014">
                  <a:moveTo>
                    <a:pt x="0" y="627603"/>
                  </a:moveTo>
                  <a:lnTo>
                    <a:pt x="637635" y="627603"/>
                  </a:lnTo>
                  <a:lnTo>
                    <a:pt x="637635" y="0"/>
                  </a:lnTo>
                  <a:lnTo>
                    <a:pt x="0" y="0"/>
                  </a:lnTo>
                  <a:lnTo>
                    <a:pt x="0" y="627603"/>
                  </a:lnTo>
                  <a:close/>
                </a:path>
              </a:pathLst>
            </a:custGeom>
            <a:solidFill>
              <a:srgbClr val="45B16E"/>
            </a:solidFill>
          </p:spPr>
          <p:txBody>
            <a:bodyPr wrap="square" lIns="0" tIns="0" rIns="0" bIns="0" rtlCol="0"/>
            <a:lstStyle/>
            <a:p>
              <a:endParaRPr>
                <a:latin typeface="Franklin Gothic Book" panose="020B0503020102020204" pitchFamily="34" charset="0"/>
              </a:endParaRPr>
            </a:p>
          </p:txBody>
        </p:sp>
        <p:sp>
          <p:nvSpPr>
            <p:cNvPr id="23" name="object 23"/>
            <p:cNvSpPr>
              <a:spLocks noGrp="1" noRot="1" noMove="1" noResize="1" noEditPoints="1" noAdjustHandles="1" noChangeArrowheads="1" noChangeShapeType="1"/>
            </p:cNvSpPr>
            <p:nvPr/>
          </p:nvSpPr>
          <p:spPr>
            <a:xfrm>
              <a:off x="0" y="1882806"/>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FF693B"/>
            </a:solidFill>
          </p:spPr>
          <p:txBody>
            <a:bodyPr wrap="square" lIns="0" tIns="0" rIns="0" bIns="0" rtlCol="0"/>
            <a:lstStyle/>
            <a:p>
              <a:endParaRPr>
                <a:latin typeface="Franklin Gothic Book" panose="020B0503020102020204" pitchFamily="34" charset="0"/>
              </a:endParaRPr>
            </a:p>
          </p:txBody>
        </p:sp>
        <p:sp>
          <p:nvSpPr>
            <p:cNvPr id="24" name="object 24"/>
            <p:cNvSpPr>
              <a:spLocks noGrp="1" noRot="1" noMove="1" noResize="1" noEditPoints="1" noAdjustHandles="1" noChangeArrowheads="1" noChangeShapeType="1"/>
            </p:cNvSpPr>
            <p:nvPr/>
          </p:nvSpPr>
          <p:spPr>
            <a:xfrm>
              <a:off x="0" y="3137998"/>
              <a:ext cx="638175" cy="628015"/>
            </a:xfrm>
            <a:custGeom>
              <a:avLst/>
              <a:gdLst/>
              <a:ahLst/>
              <a:cxnLst/>
              <a:rect l="l" t="t" r="r" b="b"/>
              <a:pathLst>
                <a:path w="638175" h="628014">
                  <a:moveTo>
                    <a:pt x="0" y="627593"/>
                  </a:moveTo>
                  <a:lnTo>
                    <a:pt x="637635" y="627593"/>
                  </a:lnTo>
                  <a:lnTo>
                    <a:pt x="637635" y="0"/>
                  </a:lnTo>
                  <a:lnTo>
                    <a:pt x="0" y="0"/>
                  </a:lnTo>
                  <a:lnTo>
                    <a:pt x="0" y="627593"/>
                  </a:lnTo>
                  <a:close/>
                </a:path>
              </a:pathLst>
            </a:custGeom>
            <a:solidFill>
              <a:srgbClr val="E3A3DD"/>
            </a:solidFill>
          </p:spPr>
          <p:txBody>
            <a:bodyPr wrap="square" lIns="0" tIns="0" rIns="0" bIns="0" rtlCol="0"/>
            <a:lstStyle/>
            <a:p>
              <a:endParaRPr>
                <a:latin typeface="Franklin Gothic Book" panose="020B0503020102020204" pitchFamily="34" charset="0"/>
              </a:endParaRPr>
            </a:p>
          </p:txBody>
        </p:sp>
        <p:sp>
          <p:nvSpPr>
            <p:cNvPr id="25" name="object 25"/>
            <p:cNvSpPr>
              <a:spLocks noGrp="1" noRot="1" noMove="1" noResize="1" noEditPoints="1" noAdjustHandles="1" noChangeArrowheads="1" noChangeShapeType="1"/>
            </p:cNvSpPr>
            <p:nvPr/>
          </p:nvSpPr>
          <p:spPr>
            <a:xfrm>
              <a:off x="0" y="37655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97C0E7"/>
            </a:solidFill>
          </p:spPr>
          <p:txBody>
            <a:bodyPr wrap="square" lIns="0" tIns="0" rIns="0" bIns="0" rtlCol="0"/>
            <a:lstStyle/>
            <a:p>
              <a:endParaRPr>
                <a:latin typeface="Franklin Gothic Book" panose="020B0503020102020204" pitchFamily="34" charset="0"/>
              </a:endParaRPr>
            </a:p>
          </p:txBody>
        </p:sp>
        <p:sp>
          <p:nvSpPr>
            <p:cNvPr id="26" name="object 26"/>
            <p:cNvSpPr>
              <a:spLocks noGrp="1" noRot="1" noMove="1" noResize="1" noEditPoints="1" noAdjustHandles="1" noChangeArrowheads="1" noChangeShapeType="1"/>
            </p:cNvSpPr>
            <p:nvPr/>
          </p:nvSpPr>
          <p:spPr>
            <a:xfrm>
              <a:off x="0" y="5020794"/>
              <a:ext cx="638175" cy="628015"/>
            </a:xfrm>
            <a:custGeom>
              <a:avLst/>
              <a:gdLst/>
              <a:ahLst/>
              <a:cxnLst/>
              <a:rect l="l" t="t" r="r" b="b"/>
              <a:pathLst>
                <a:path w="638175" h="628014">
                  <a:moveTo>
                    <a:pt x="0" y="627598"/>
                  </a:moveTo>
                  <a:lnTo>
                    <a:pt x="637635" y="627598"/>
                  </a:lnTo>
                  <a:lnTo>
                    <a:pt x="637635" y="0"/>
                  </a:lnTo>
                  <a:lnTo>
                    <a:pt x="0" y="0"/>
                  </a:lnTo>
                  <a:lnTo>
                    <a:pt x="0" y="627598"/>
                  </a:lnTo>
                  <a:close/>
                </a:path>
              </a:pathLst>
            </a:custGeom>
            <a:solidFill>
              <a:srgbClr val="FF693B"/>
            </a:solidFill>
          </p:spPr>
          <p:txBody>
            <a:bodyPr wrap="square" lIns="0" tIns="0" rIns="0" bIns="0" rtlCol="0"/>
            <a:lstStyle/>
            <a:p>
              <a:endParaRPr>
                <a:latin typeface="Franklin Gothic Book" panose="020B0503020102020204" pitchFamily="34" charset="0"/>
              </a:endParaRPr>
            </a:p>
          </p:txBody>
        </p:sp>
        <p:sp>
          <p:nvSpPr>
            <p:cNvPr id="27" name="object 27"/>
            <p:cNvSpPr>
              <a:spLocks noGrp="1" noRot="1" noMove="1" noResize="1" noEditPoints="1" noAdjustHandles="1" noChangeArrowheads="1" noChangeShapeType="1"/>
            </p:cNvSpPr>
            <p:nvPr/>
          </p:nvSpPr>
          <p:spPr>
            <a:xfrm>
              <a:off x="0" y="56483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FCC22E"/>
            </a:solidFill>
          </p:spPr>
          <p:txBody>
            <a:bodyPr wrap="square" lIns="0" tIns="0" rIns="0" bIns="0" rtlCol="0"/>
            <a:lstStyle/>
            <a:p>
              <a:endParaRPr>
                <a:latin typeface="Franklin Gothic Book" panose="020B0503020102020204" pitchFamily="34" charset="0"/>
              </a:endParaRPr>
            </a:p>
          </p:txBody>
        </p:sp>
        <p:sp>
          <p:nvSpPr>
            <p:cNvPr id="28" name="object 28"/>
            <p:cNvSpPr>
              <a:spLocks noGrp="1" noRot="1" noMove="1" noResize="1" noEditPoints="1" noAdjustHandles="1" noChangeArrowheads="1" noChangeShapeType="1"/>
            </p:cNvSpPr>
            <p:nvPr/>
          </p:nvSpPr>
          <p:spPr>
            <a:xfrm>
              <a:off x="0" y="6903590"/>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EDD0A4"/>
            </a:solidFill>
          </p:spPr>
          <p:txBody>
            <a:bodyPr wrap="square" lIns="0" tIns="0" rIns="0" bIns="0" rtlCol="0"/>
            <a:lstStyle/>
            <a:p>
              <a:endParaRPr>
                <a:latin typeface="Franklin Gothic Book" panose="020B0503020102020204" pitchFamily="34" charset="0"/>
              </a:endParaRPr>
            </a:p>
          </p:txBody>
        </p:sp>
        <p:sp>
          <p:nvSpPr>
            <p:cNvPr id="29" name="object 29"/>
            <p:cNvSpPr>
              <a:spLocks noGrp="1" noRot="1" noMove="1" noResize="1" noEditPoints="1" noAdjustHandles="1" noChangeArrowheads="1" noChangeShapeType="1"/>
            </p:cNvSpPr>
            <p:nvPr/>
          </p:nvSpPr>
          <p:spPr>
            <a:xfrm>
              <a:off x="0" y="7531195"/>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E3A3DD"/>
            </a:solidFill>
          </p:spPr>
          <p:txBody>
            <a:bodyPr wrap="square" lIns="0" tIns="0" rIns="0" bIns="0" rtlCol="0"/>
            <a:lstStyle/>
            <a:p>
              <a:endParaRPr>
                <a:latin typeface="Franklin Gothic Book" panose="020B0503020102020204" pitchFamily="34" charset="0"/>
              </a:endParaRPr>
            </a:p>
          </p:txBody>
        </p:sp>
        <p:sp>
          <p:nvSpPr>
            <p:cNvPr id="30" name="object 30"/>
            <p:cNvSpPr>
              <a:spLocks noGrp="1" noRot="1" noMove="1" noResize="1" noEditPoints="1" noAdjustHandles="1" noChangeArrowheads="1" noChangeShapeType="1"/>
            </p:cNvSpPr>
            <p:nvPr/>
          </p:nvSpPr>
          <p:spPr>
            <a:xfrm>
              <a:off x="0" y="8786386"/>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97C0E7"/>
            </a:solidFill>
          </p:spPr>
          <p:txBody>
            <a:bodyPr wrap="square" lIns="0" tIns="0" rIns="0" bIns="0" rtlCol="0"/>
            <a:lstStyle/>
            <a:p>
              <a:endParaRPr>
                <a:latin typeface="Franklin Gothic Book" panose="020B0503020102020204" pitchFamily="34" charset="0"/>
              </a:endParaRPr>
            </a:p>
          </p:txBody>
        </p:sp>
        <p:sp>
          <p:nvSpPr>
            <p:cNvPr id="31" name="object 31"/>
            <p:cNvSpPr>
              <a:spLocks noGrp="1" noRot="1" noMove="1" noResize="1" noEditPoints="1" noAdjustHandles="1" noChangeArrowheads="1" noChangeShapeType="1"/>
            </p:cNvSpPr>
            <p:nvPr/>
          </p:nvSpPr>
          <p:spPr>
            <a:xfrm>
              <a:off x="0" y="941399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45B16E"/>
            </a:solidFill>
          </p:spPr>
          <p:txBody>
            <a:bodyPr wrap="square" lIns="0" tIns="0" rIns="0" bIns="0" rtlCol="0"/>
            <a:lstStyle/>
            <a:p>
              <a:endParaRPr>
                <a:latin typeface="Franklin Gothic Book" panose="020B0503020102020204" pitchFamily="34" charset="0"/>
              </a:endParaRPr>
            </a:p>
          </p:txBody>
        </p:sp>
        <p:sp>
          <p:nvSpPr>
            <p:cNvPr id="32" name="object 32"/>
            <p:cNvSpPr>
              <a:spLocks noGrp="1" noRot="1" noMove="1" noResize="1" noEditPoints="1" noAdjustHandles="1" noChangeArrowheads="1" noChangeShapeType="1"/>
            </p:cNvSpPr>
            <p:nvPr/>
          </p:nvSpPr>
          <p:spPr>
            <a:xfrm>
              <a:off x="0" y="10669182"/>
              <a:ext cx="638175" cy="638175"/>
            </a:xfrm>
            <a:custGeom>
              <a:avLst/>
              <a:gdLst/>
              <a:ahLst/>
              <a:cxnLst/>
              <a:rect l="l" t="t" r="r" b="b"/>
              <a:pathLst>
                <a:path w="638175" h="638175">
                  <a:moveTo>
                    <a:pt x="637635" y="0"/>
                  </a:moveTo>
                  <a:lnTo>
                    <a:pt x="0" y="0"/>
                  </a:lnTo>
                  <a:lnTo>
                    <a:pt x="0" y="637635"/>
                  </a:lnTo>
                  <a:lnTo>
                    <a:pt x="637635" y="637635"/>
                  </a:lnTo>
                  <a:lnTo>
                    <a:pt x="637635" y="0"/>
                  </a:lnTo>
                  <a:close/>
                </a:path>
              </a:pathLst>
            </a:custGeom>
            <a:solidFill>
              <a:srgbClr val="FCC22E"/>
            </a:solidFill>
          </p:spPr>
          <p:txBody>
            <a:bodyPr wrap="square" lIns="0" tIns="0" rIns="0" bIns="0" rtlCol="0"/>
            <a:lstStyle/>
            <a:p>
              <a:endParaRPr>
                <a:latin typeface="Franklin Gothic Book" panose="020B0503020102020204" pitchFamily="34" charset="0"/>
              </a:endParaRPr>
            </a:p>
          </p:txBody>
        </p:sp>
      </p:grpSp>
      <p:grpSp>
        <p:nvGrpSpPr>
          <p:cNvPr id="6" name="Group 54">
            <a:extLst>
              <a:ext uri="{FF2B5EF4-FFF2-40B4-BE49-F238E27FC236}">
                <a16:creationId xmlns:a16="http://schemas.microsoft.com/office/drawing/2014/main" id="{E4B227E2-F1CB-DDFB-6319-C7A6D49F55A5}"/>
              </a:ext>
              <a:ext uri="{C183D7F6-B498-43B3-948B-1728B52AA6E4}">
                <adec:decorative xmlns:adec="http://schemas.microsoft.com/office/drawing/2017/decorative" val="1"/>
              </a:ext>
            </a:extLst>
          </p:cNvPr>
          <p:cNvGrpSpPr/>
          <p:nvPr/>
        </p:nvGrpSpPr>
        <p:grpSpPr>
          <a:xfrm>
            <a:off x="2641779" y="2406460"/>
            <a:ext cx="4578288" cy="3467734"/>
            <a:chOff x="12303290" y="6870192"/>
            <a:chExt cx="4578287" cy="3467735"/>
          </a:xfrm>
        </p:grpSpPr>
        <p:sp>
          <p:nvSpPr>
            <p:cNvPr id="7" name="object 42">
              <a:extLst>
                <a:ext uri="{FF2B5EF4-FFF2-40B4-BE49-F238E27FC236}">
                  <a16:creationId xmlns:a16="http://schemas.microsoft.com/office/drawing/2014/main" id="{7070718D-C9A1-E94D-7229-E29D70B6C4C4}"/>
                </a:ext>
              </a:extLst>
            </p:cNvPr>
            <p:cNvSpPr/>
            <p:nvPr/>
          </p:nvSpPr>
          <p:spPr>
            <a:xfrm>
              <a:off x="15378532" y="9718528"/>
              <a:ext cx="1503045" cy="614045"/>
            </a:xfrm>
            <a:custGeom>
              <a:avLst/>
              <a:gdLst/>
              <a:ahLst/>
              <a:cxnLst/>
              <a:rect l="l" t="t" r="r" b="b"/>
              <a:pathLst>
                <a:path w="1503044" h="614045">
                  <a:moveTo>
                    <a:pt x="711136" y="50177"/>
                  </a:moveTo>
                  <a:lnTo>
                    <a:pt x="681812" y="24345"/>
                  </a:lnTo>
                  <a:lnTo>
                    <a:pt x="605497" y="0"/>
                  </a:lnTo>
                  <a:lnTo>
                    <a:pt x="546214" y="2120"/>
                  </a:lnTo>
                  <a:lnTo>
                    <a:pt x="471665" y="21983"/>
                  </a:lnTo>
                  <a:lnTo>
                    <a:pt x="422567" y="45986"/>
                  </a:lnTo>
                  <a:lnTo>
                    <a:pt x="377977" y="77660"/>
                  </a:lnTo>
                  <a:lnTo>
                    <a:pt x="338353" y="114033"/>
                  </a:lnTo>
                  <a:lnTo>
                    <a:pt x="304126" y="152095"/>
                  </a:lnTo>
                  <a:lnTo>
                    <a:pt x="275742" y="188849"/>
                  </a:lnTo>
                  <a:lnTo>
                    <a:pt x="245338" y="234188"/>
                  </a:lnTo>
                  <a:lnTo>
                    <a:pt x="222859" y="272415"/>
                  </a:lnTo>
                  <a:lnTo>
                    <a:pt x="203936" y="309029"/>
                  </a:lnTo>
                  <a:lnTo>
                    <a:pt x="202463" y="312432"/>
                  </a:lnTo>
                  <a:lnTo>
                    <a:pt x="203936" y="316369"/>
                  </a:lnTo>
                  <a:lnTo>
                    <a:pt x="210680" y="319443"/>
                  </a:lnTo>
                  <a:lnTo>
                    <a:pt x="214617" y="317906"/>
                  </a:lnTo>
                  <a:lnTo>
                    <a:pt x="221157" y="304330"/>
                  </a:lnTo>
                  <a:lnTo>
                    <a:pt x="235051" y="278180"/>
                  </a:lnTo>
                  <a:lnTo>
                    <a:pt x="257327" y="240550"/>
                  </a:lnTo>
                  <a:lnTo>
                    <a:pt x="287464" y="195846"/>
                  </a:lnTo>
                  <a:lnTo>
                    <a:pt x="324967" y="148488"/>
                  </a:lnTo>
                  <a:lnTo>
                    <a:pt x="369290" y="102870"/>
                  </a:lnTo>
                  <a:lnTo>
                    <a:pt x="419950" y="63423"/>
                  </a:lnTo>
                  <a:lnTo>
                    <a:pt x="476402" y="34544"/>
                  </a:lnTo>
                  <a:lnTo>
                    <a:pt x="549668" y="15176"/>
                  </a:lnTo>
                  <a:lnTo>
                    <a:pt x="606971" y="13589"/>
                  </a:lnTo>
                  <a:lnTo>
                    <a:pt x="649325" y="23241"/>
                  </a:lnTo>
                  <a:lnTo>
                    <a:pt x="677786" y="37579"/>
                  </a:lnTo>
                  <a:lnTo>
                    <a:pt x="693369" y="50050"/>
                  </a:lnTo>
                  <a:lnTo>
                    <a:pt x="203733" y="593394"/>
                  </a:lnTo>
                  <a:lnTo>
                    <a:pt x="10350" y="358584"/>
                  </a:lnTo>
                  <a:lnTo>
                    <a:pt x="6146" y="358190"/>
                  </a:lnTo>
                  <a:lnTo>
                    <a:pt x="393" y="362864"/>
                  </a:lnTo>
                  <a:lnTo>
                    <a:pt x="0" y="367068"/>
                  </a:lnTo>
                  <a:lnTo>
                    <a:pt x="203276" y="613829"/>
                  </a:lnTo>
                  <a:lnTo>
                    <a:pt x="711136" y="50177"/>
                  </a:lnTo>
                  <a:close/>
                </a:path>
                <a:path w="1503044" h="614045">
                  <a:moveTo>
                    <a:pt x="1502841" y="99479"/>
                  </a:moveTo>
                  <a:lnTo>
                    <a:pt x="1477645" y="69646"/>
                  </a:lnTo>
                  <a:lnTo>
                    <a:pt x="1425625" y="41719"/>
                  </a:lnTo>
                  <a:lnTo>
                    <a:pt x="1405750" y="34340"/>
                  </a:lnTo>
                  <a:lnTo>
                    <a:pt x="1346784" y="27724"/>
                  </a:lnTo>
                  <a:lnTo>
                    <a:pt x="1270114" y="36410"/>
                  </a:lnTo>
                  <a:lnTo>
                    <a:pt x="1218006" y="52946"/>
                  </a:lnTo>
                  <a:lnTo>
                    <a:pt x="1169263" y="77736"/>
                  </a:lnTo>
                  <a:lnTo>
                    <a:pt x="1124737" y="107899"/>
                  </a:lnTo>
                  <a:lnTo>
                    <a:pt x="1085303" y="140512"/>
                  </a:lnTo>
                  <a:lnTo>
                    <a:pt x="1051826" y="172681"/>
                  </a:lnTo>
                  <a:lnTo>
                    <a:pt x="1015098" y="213067"/>
                  </a:lnTo>
                  <a:lnTo>
                    <a:pt x="987259" y="247573"/>
                  </a:lnTo>
                  <a:lnTo>
                    <a:pt x="963180" y="281038"/>
                  </a:lnTo>
                  <a:lnTo>
                    <a:pt x="961097" y="284111"/>
                  </a:lnTo>
                  <a:lnTo>
                    <a:pt x="962037" y="288251"/>
                  </a:lnTo>
                  <a:lnTo>
                    <a:pt x="965111" y="290258"/>
                  </a:lnTo>
                  <a:lnTo>
                    <a:pt x="968184" y="292328"/>
                  </a:lnTo>
                  <a:lnTo>
                    <a:pt x="972324" y="291388"/>
                  </a:lnTo>
                  <a:lnTo>
                    <a:pt x="974382" y="288251"/>
                  </a:lnTo>
                  <a:lnTo>
                    <a:pt x="980795" y="278917"/>
                  </a:lnTo>
                  <a:lnTo>
                    <a:pt x="1025956" y="221145"/>
                  </a:lnTo>
                  <a:lnTo>
                    <a:pt x="1062355" y="181343"/>
                  </a:lnTo>
                  <a:lnTo>
                    <a:pt x="1106411" y="140004"/>
                  </a:lnTo>
                  <a:lnTo>
                    <a:pt x="1156957" y="101396"/>
                  </a:lnTo>
                  <a:lnTo>
                    <a:pt x="1212850" y="69824"/>
                  </a:lnTo>
                  <a:lnTo>
                    <a:pt x="1272921" y="49580"/>
                  </a:lnTo>
                  <a:lnTo>
                    <a:pt x="1331010" y="41719"/>
                  </a:lnTo>
                  <a:lnTo>
                    <a:pt x="1378178" y="43268"/>
                  </a:lnTo>
                  <a:lnTo>
                    <a:pt x="1442453" y="62471"/>
                  </a:lnTo>
                  <a:lnTo>
                    <a:pt x="1479461" y="90093"/>
                  </a:lnTo>
                  <a:lnTo>
                    <a:pt x="1485214" y="96799"/>
                  </a:lnTo>
                  <a:lnTo>
                    <a:pt x="921169" y="562254"/>
                  </a:lnTo>
                  <a:lnTo>
                    <a:pt x="766254" y="304812"/>
                  </a:lnTo>
                  <a:lnTo>
                    <a:pt x="764387" y="301675"/>
                  </a:lnTo>
                  <a:lnTo>
                    <a:pt x="760234" y="300609"/>
                  </a:lnTo>
                  <a:lnTo>
                    <a:pt x="757110" y="302539"/>
                  </a:lnTo>
                  <a:lnTo>
                    <a:pt x="753960" y="304419"/>
                  </a:lnTo>
                  <a:lnTo>
                    <a:pt x="752894" y="308559"/>
                  </a:lnTo>
                  <a:lnTo>
                    <a:pt x="754837" y="311696"/>
                  </a:lnTo>
                  <a:lnTo>
                    <a:pt x="917638" y="582345"/>
                  </a:lnTo>
                  <a:lnTo>
                    <a:pt x="941984" y="562254"/>
                  </a:lnTo>
                  <a:lnTo>
                    <a:pt x="1502841" y="99479"/>
                  </a:lnTo>
                  <a:close/>
                </a:path>
              </a:pathLst>
            </a:custGeom>
            <a:solidFill>
              <a:srgbClr val="000000"/>
            </a:solidFill>
          </p:spPr>
          <p:txBody>
            <a:bodyPr wrap="square" lIns="0" tIns="0" rIns="0" bIns="0" rtlCol="0"/>
            <a:lstStyle/>
            <a:p>
              <a:endParaRPr>
                <a:latin typeface="Franklin Gothic Book" panose="020B0503020102020204" pitchFamily="34" charset="0"/>
              </a:endParaRPr>
            </a:p>
          </p:txBody>
        </p:sp>
        <p:pic>
          <p:nvPicPr>
            <p:cNvPr id="8" name="object 43">
              <a:extLst>
                <a:ext uri="{FF2B5EF4-FFF2-40B4-BE49-F238E27FC236}">
                  <a16:creationId xmlns:a16="http://schemas.microsoft.com/office/drawing/2014/main" id="{69FBCF4B-53B3-EF97-BC2E-92300C4FF49E}"/>
                </a:ext>
              </a:extLst>
            </p:cNvPr>
            <p:cNvPicPr/>
            <p:nvPr/>
          </p:nvPicPr>
          <p:blipFill>
            <a:blip r:embed="rId3" cstate="print"/>
            <a:stretch>
              <a:fillRect/>
            </a:stretch>
          </p:blipFill>
          <p:spPr>
            <a:xfrm>
              <a:off x="13979552" y="7518439"/>
              <a:ext cx="135807" cy="211485"/>
            </a:xfrm>
            <a:prstGeom prst="rect">
              <a:avLst/>
            </a:prstGeom>
          </p:spPr>
        </p:pic>
        <p:sp>
          <p:nvSpPr>
            <p:cNvPr id="9" name="object 44">
              <a:extLst>
                <a:ext uri="{FF2B5EF4-FFF2-40B4-BE49-F238E27FC236}">
                  <a16:creationId xmlns:a16="http://schemas.microsoft.com/office/drawing/2014/main" id="{314EE6DC-7A8D-3C90-0618-0226DD807770}"/>
                </a:ext>
              </a:extLst>
            </p:cNvPr>
            <p:cNvSpPr/>
            <p:nvPr/>
          </p:nvSpPr>
          <p:spPr>
            <a:xfrm>
              <a:off x="13503456" y="7270348"/>
              <a:ext cx="128905" cy="254635"/>
            </a:xfrm>
            <a:custGeom>
              <a:avLst/>
              <a:gdLst/>
              <a:ahLst/>
              <a:cxnLst/>
              <a:rect l="l" t="t" r="r" b="b"/>
              <a:pathLst>
                <a:path w="128905" h="254634">
                  <a:moveTo>
                    <a:pt x="112652" y="0"/>
                  </a:moveTo>
                  <a:lnTo>
                    <a:pt x="57765" y="64528"/>
                  </a:lnTo>
                  <a:lnTo>
                    <a:pt x="34695" y="114932"/>
                  </a:lnTo>
                  <a:lnTo>
                    <a:pt x="12099" y="172160"/>
                  </a:lnTo>
                  <a:lnTo>
                    <a:pt x="0" y="228139"/>
                  </a:lnTo>
                  <a:lnTo>
                    <a:pt x="7304" y="249028"/>
                  </a:lnTo>
                  <a:lnTo>
                    <a:pt x="11451" y="252969"/>
                  </a:lnTo>
                  <a:lnTo>
                    <a:pt x="16519" y="254371"/>
                  </a:lnTo>
                  <a:lnTo>
                    <a:pt x="21733" y="254371"/>
                  </a:lnTo>
                  <a:lnTo>
                    <a:pt x="31555" y="254371"/>
                  </a:lnTo>
                  <a:lnTo>
                    <a:pt x="49125" y="245487"/>
                  </a:lnTo>
                  <a:lnTo>
                    <a:pt x="50455" y="241479"/>
                  </a:lnTo>
                  <a:lnTo>
                    <a:pt x="47188" y="234933"/>
                  </a:lnTo>
                  <a:lnTo>
                    <a:pt x="43115" y="233597"/>
                  </a:lnTo>
                  <a:lnTo>
                    <a:pt x="39837" y="235267"/>
                  </a:lnTo>
                  <a:lnTo>
                    <a:pt x="31818" y="238807"/>
                  </a:lnTo>
                  <a:lnTo>
                    <a:pt x="25123" y="240694"/>
                  </a:lnTo>
                  <a:lnTo>
                    <a:pt x="19956" y="240903"/>
                  </a:lnTo>
                  <a:lnTo>
                    <a:pt x="16519" y="239408"/>
                  </a:lnTo>
                  <a:lnTo>
                    <a:pt x="13165" y="226940"/>
                  </a:lnTo>
                  <a:lnTo>
                    <a:pt x="15978" y="206343"/>
                  </a:lnTo>
                  <a:lnTo>
                    <a:pt x="31419" y="159850"/>
                  </a:lnTo>
                  <a:lnTo>
                    <a:pt x="54472" y="102497"/>
                  </a:lnTo>
                  <a:lnTo>
                    <a:pt x="77124" y="56579"/>
                  </a:lnTo>
                  <a:lnTo>
                    <a:pt x="108505" y="14027"/>
                  </a:lnTo>
                  <a:lnTo>
                    <a:pt x="109971" y="13894"/>
                  </a:lnTo>
                  <a:lnTo>
                    <a:pt x="110641" y="14228"/>
                  </a:lnTo>
                  <a:lnTo>
                    <a:pt x="111312" y="15029"/>
                  </a:lnTo>
                  <a:lnTo>
                    <a:pt x="115591" y="34364"/>
                  </a:lnTo>
                  <a:lnTo>
                    <a:pt x="113190" y="67901"/>
                  </a:lnTo>
                  <a:lnTo>
                    <a:pt x="106342" y="107801"/>
                  </a:lnTo>
                  <a:lnTo>
                    <a:pt x="96349" y="149764"/>
                  </a:lnTo>
                  <a:lnTo>
                    <a:pt x="98485" y="153438"/>
                  </a:lnTo>
                  <a:lnTo>
                    <a:pt x="125208" y="78998"/>
                  </a:lnTo>
                  <a:lnTo>
                    <a:pt x="128738" y="35450"/>
                  </a:lnTo>
                  <a:lnTo>
                    <a:pt x="121395" y="6212"/>
                  </a:lnTo>
                  <a:lnTo>
                    <a:pt x="117730" y="1871"/>
                  </a:lnTo>
                  <a:lnTo>
                    <a:pt x="112652" y="0"/>
                  </a:lnTo>
                  <a:close/>
                </a:path>
              </a:pathLst>
            </a:custGeom>
            <a:solidFill>
              <a:srgbClr val="000000"/>
            </a:solidFill>
          </p:spPr>
          <p:txBody>
            <a:bodyPr wrap="square" lIns="0" tIns="0" rIns="0" bIns="0" rtlCol="0"/>
            <a:lstStyle/>
            <a:p>
              <a:endParaRPr>
                <a:latin typeface="Franklin Gothic Book" panose="020B0503020102020204" pitchFamily="34" charset="0"/>
              </a:endParaRPr>
            </a:p>
          </p:txBody>
        </p:sp>
        <p:sp>
          <p:nvSpPr>
            <p:cNvPr id="10" name="object 45">
              <a:extLst>
                <a:ext uri="{FF2B5EF4-FFF2-40B4-BE49-F238E27FC236}">
                  <a16:creationId xmlns:a16="http://schemas.microsoft.com/office/drawing/2014/main" id="{A79E55CF-012B-BB73-0371-102F3BA17CA3}"/>
                </a:ext>
              </a:extLst>
            </p:cNvPr>
            <p:cNvSpPr/>
            <p:nvPr/>
          </p:nvSpPr>
          <p:spPr>
            <a:xfrm>
              <a:off x="13697060" y="7965988"/>
              <a:ext cx="44450" cy="82550"/>
            </a:xfrm>
            <a:custGeom>
              <a:avLst/>
              <a:gdLst/>
              <a:ahLst/>
              <a:cxnLst/>
              <a:rect l="l" t="t" r="r" b="b"/>
              <a:pathLst>
                <a:path w="44450" h="82550">
                  <a:moveTo>
                    <a:pt x="36072" y="0"/>
                  </a:moveTo>
                  <a:lnTo>
                    <a:pt x="32135" y="1603"/>
                  </a:lnTo>
                  <a:lnTo>
                    <a:pt x="0" y="76551"/>
                  </a:lnTo>
                  <a:lnTo>
                    <a:pt x="1539" y="80492"/>
                  </a:lnTo>
                  <a:lnTo>
                    <a:pt x="4942" y="81961"/>
                  </a:lnTo>
                  <a:lnTo>
                    <a:pt x="6680" y="82496"/>
                  </a:lnTo>
                  <a:lnTo>
                    <a:pt x="7549" y="82496"/>
                  </a:lnTo>
                  <a:lnTo>
                    <a:pt x="10156" y="82496"/>
                  </a:lnTo>
                  <a:lnTo>
                    <a:pt x="12627" y="80959"/>
                  </a:lnTo>
                  <a:lnTo>
                    <a:pt x="44354" y="6880"/>
                  </a:lnTo>
                  <a:lnTo>
                    <a:pt x="42815" y="2939"/>
                  </a:lnTo>
                  <a:lnTo>
                    <a:pt x="36072" y="0"/>
                  </a:lnTo>
                  <a:close/>
                </a:path>
              </a:pathLst>
            </a:custGeom>
            <a:solidFill>
              <a:srgbClr val="000000"/>
            </a:solidFill>
          </p:spPr>
          <p:txBody>
            <a:bodyPr wrap="square" lIns="0" tIns="0" rIns="0" bIns="0" rtlCol="0"/>
            <a:lstStyle/>
            <a:p>
              <a:endParaRPr>
                <a:latin typeface="Franklin Gothic Book" panose="020B0503020102020204" pitchFamily="34" charset="0"/>
              </a:endParaRPr>
            </a:p>
          </p:txBody>
        </p:sp>
        <p:sp>
          <p:nvSpPr>
            <p:cNvPr id="11" name="object 46">
              <a:extLst>
                <a:ext uri="{FF2B5EF4-FFF2-40B4-BE49-F238E27FC236}">
                  <a16:creationId xmlns:a16="http://schemas.microsoft.com/office/drawing/2014/main" id="{C9626E6F-5B47-5BFD-1B3E-0F8F7D8F33E0}"/>
                </a:ext>
              </a:extLst>
            </p:cNvPr>
            <p:cNvSpPr/>
            <p:nvPr/>
          </p:nvSpPr>
          <p:spPr>
            <a:xfrm>
              <a:off x="13463192" y="7897793"/>
              <a:ext cx="34925" cy="53340"/>
            </a:xfrm>
            <a:custGeom>
              <a:avLst/>
              <a:gdLst/>
              <a:ahLst/>
              <a:cxnLst/>
              <a:rect l="l" t="t" r="r" b="b"/>
              <a:pathLst>
                <a:path w="34925" h="53340">
                  <a:moveTo>
                    <a:pt x="26784" y="0"/>
                  </a:moveTo>
                  <a:lnTo>
                    <a:pt x="22784" y="1336"/>
                  </a:lnTo>
                  <a:lnTo>
                    <a:pt x="0" y="46825"/>
                  </a:lnTo>
                  <a:lnTo>
                    <a:pt x="1340" y="50834"/>
                  </a:lnTo>
                  <a:lnTo>
                    <a:pt x="5612" y="53038"/>
                  </a:lnTo>
                  <a:lnTo>
                    <a:pt x="6617" y="53239"/>
                  </a:lnTo>
                  <a:lnTo>
                    <a:pt x="7622" y="53239"/>
                  </a:lnTo>
                  <a:lnTo>
                    <a:pt x="10020" y="53172"/>
                  </a:lnTo>
                  <a:lnTo>
                    <a:pt x="12366" y="51836"/>
                  </a:lnTo>
                  <a:lnTo>
                    <a:pt x="34669" y="7281"/>
                  </a:lnTo>
                  <a:lnTo>
                    <a:pt x="33339" y="3273"/>
                  </a:lnTo>
                  <a:lnTo>
                    <a:pt x="26784" y="0"/>
                  </a:lnTo>
                  <a:close/>
                </a:path>
              </a:pathLst>
            </a:custGeom>
            <a:solidFill>
              <a:srgbClr val="000000"/>
            </a:solidFill>
          </p:spPr>
          <p:txBody>
            <a:bodyPr wrap="square" lIns="0" tIns="0" rIns="0" bIns="0" rtlCol="0"/>
            <a:lstStyle/>
            <a:p>
              <a:endParaRPr>
                <a:latin typeface="Franklin Gothic Book" panose="020B0503020102020204" pitchFamily="34" charset="0"/>
              </a:endParaRPr>
            </a:p>
          </p:txBody>
        </p:sp>
        <p:sp>
          <p:nvSpPr>
            <p:cNvPr id="12" name="object 47">
              <a:extLst>
                <a:ext uri="{FF2B5EF4-FFF2-40B4-BE49-F238E27FC236}">
                  <a16:creationId xmlns:a16="http://schemas.microsoft.com/office/drawing/2014/main" id="{8637B24A-0B08-BC40-8AD3-3BD88E305773}"/>
                </a:ext>
              </a:extLst>
            </p:cNvPr>
            <p:cNvSpPr/>
            <p:nvPr/>
          </p:nvSpPr>
          <p:spPr>
            <a:xfrm>
              <a:off x="14854606" y="7633937"/>
              <a:ext cx="363855" cy="843280"/>
            </a:xfrm>
            <a:custGeom>
              <a:avLst/>
              <a:gdLst/>
              <a:ahLst/>
              <a:cxnLst/>
              <a:rect l="l" t="t" r="r" b="b"/>
              <a:pathLst>
                <a:path w="363855" h="843279">
                  <a:moveTo>
                    <a:pt x="363550" y="286042"/>
                  </a:moveTo>
                  <a:lnTo>
                    <a:pt x="350240" y="246824"/>
                  </a:lnTo>
                  <a:lnTo>
                    <a:pt x="347853" y="246049"/>
                  </a:lnTo>
                  <a:lnTo>
                    <a:pt x="360527" y="205409"/>
                  </a:lnTo>
                  <a:lnTo>
                    <a:pt x="362216" y="197408"/>
                  </a:lnTo>
                  <a:lnTo>
                    <a:pt x="362356" y="189331"/>
                  </a:lnTo>
                  <a:lnTo>
                    <a:pt x="360997" y="181381"/>
                  </a:lnTo>
                  <a:lnTo>
                    <a:pt x="358127" y="173748"/>
                  </a:lnTo>
                  <a:lnTo>
                    <a:pt x="350050" y="157149"/>
                  </a:lnTo>
                  <a:lnTo>
                    <a:pt x="350050" y="194119"/>
                  </a:lnTo>
                  <a:lnTo>
                    <a:pt x="233273" y="568401"/>
                  </a:lnTo>
                  <a:lnTo>
                    <a:pt x="229603" y="568998"/>
                  </a:lnTo>
                  <a:lnTo>
                    <a:pt x="223723" y="569137"/>
                  </a:lnTo>
                  <a:lnTo>
                    <a:pt x="205066" y="530834"/>
                  </a:lnTo>
                  <a:lnTo>
                    <a:pt x="205066" y="561378"/>
                  </a:lnTo>
                  <a:lnTo>
                    <a:pt x="200609" y="559231"/>
                  </a:lnTo>
                  <a:lnTo>
                    <a:pt x="199580" y="550087"/>
                  </a:lnTo>
                  <a:lnTo>
                    <a:pt x="205066" y="561378"/>
                  </a:lnTo>
                  <a:lnTo>
                    <a:pt x="205066" y="530834"/>
                  </a:lnTo>
                  <a:lnTo>
                    <a:pt x="195122" y="510400"/>
                  </a:lnTo>
                  <a:lnTo>
                    <a:pt x="187909" y="446138"/>
                  </a:lnTo>
                  <a:lnTo>
                    <a:pt x="187299" y="434149"/>
                  </a:lnTo>
                  <a:lnTo>
                    <a:pt x="182841" y="423291"/>
                  </a:lnTo>
                  <a:lnTo>
                    <a:pt x="175056" y="414477"/>
                  </a:lnTo>
                  <a:lnTo>
                    <a:pt x="164528" y="408609"/>
                  </a:lnTo>
                  <a:lnTo>
                    <a:pt x="157124" y="406869"/>
                  </a:lnTo>
                  <a:lnTo>
                    <a:pt x="149606" y="406768"/>
                  </a:lnTo>
                  <a:lnTo>
                    <a:pt x="145224" y="407670"/>
                  </a:lnTo>
                  <a:lnTo>
                    <a:pt x="138493" y="393788"/>
                  </a:lnTo>
                  <a:lnTo>
                    <a:pt x="256794" y="14427"/>
                  </a:lnTo>
                  <a:lnTo>
                    <a:pt x="262128" y="13703"/>
                  </a:lnTo>
                  <a:lnTo>
                    <a:pt x="265468" y="13766"/>
                  </a:lnTo>
                  <a:lnTo>
                    <a:pt x="349440" y="186372"/>
                  </a:lnTo>
                  <a:lnTo>
                    <a:pt x="350050" y="194119"/>
                  </a:lnTo>
                  <a:lnTo>
                    <a:pt x="350050" y="157149"/>
                  </a:lnTo>
                  <a:lnTo>
                    <a:pt x="275691" y="4279"/>
                  </a:lnTo>
                  <a:lnTo>
                    <a:pt x="268211" y="0"/>
                  </a:lnTo>
                  <a:lnTo>
                    <a:pt x="252107" y="1206"/>
                  </a:lnTo>
                  <a:lnTo>
                    <a:pt x="245300" y="6553"/>
                  </a:lnTo>
                  <a:lnTo>
                    <a:pt x="124129" y="394855"/>
                  </a:lnTo>
                  <a:lnTo>
                    <a:pt x="133007" y="413004"/>
                  </a:lnTo>
                  <a:lnTo>
                    <a:pt x="129133" y="415836"/>
                  </a:lnTo>
                  <a:lnTo>
                    <a:pt x="124155" y="421474"/>
                  </a:lnTo>
                  <a:lnTo>
                    <a:pt x="120472" y="428040"/>
                  </a:lnTo>
                  <a:lnTo>
                    <a:pt x="118237" y="435317"/>
                  </a:lnTo>
                  <a:lnTo>
                    <a:pt x="84645" y="611809"/>
                  </a:lnTo>
                  <a:lnTo>
                    <a:pt x="0" y="714540"/>
                  </a:lnTo>
                  <a:lnTo>
                    <a:pt x="406" y="718756"/>
                  </a:lnTo>
                  <a:lnTo>
                    <a:pt x="4470" y="722096"/>
                  </a:lnTo>
                  <a:lnTo>
                    <a:pt x="6019" y="722630"/>
                  </a:lnTo>
                  <a:lnTo>
                    <a:pt x="7480" y="722630"/>
                  </a:lnTo>
                  <a:lnTo>
                    <a:pt x="7683" y="722490"/>
                  </a:lnTo>
                  <a:lnTo>
                    <a:pt x="9626" y="722490"/>
                  </a:lnTo>
                  <a:lnTo>
                    <a:pt x="11493" y="721690"/>
                  </a:lnTo>
                  <a:lnTo>
                    <a:pt x="97269" y="617550"/>
                  </a:lnTo>
                  <a:lnTo>
                    <a:pt x="132664" y="431444"/>
                  </a:lnTo>
                  <a:lnTo>
                    <a:pt x="136550" y="425970"/>
                  </a:lnTo>
                  <a:lnTo>
                    <a:pt x="147637" y="419696"/>
                  </a:lnTo>
                  <a:lnTo>
                    <a:pt x="154241" y="419023"/>
                  </a:lnTo>
                  <a:lnTo>
                    <a:pt x="160248" y="421157"/>
                  </a:lnTo>
                  <a:lnTo>
                    <a:pt x="166890" y="424903"/>
                  </a:lnTo>
                  <a:lnTo>
                    <a:pt x="171754" y="430542"/>
                  </a:lnTo>
                  <a:lnTo>
                    <a:pt x="174472" y="437464"/>
                  </a:lnTo>
                  <a:lnTo>
                    <a:pt x="174688" y="445071"/>
                  </a:lnTo>
                  <a:lnTo>
                    <a:pt x="174548" y="445947"/>
                  </a:lnTo>
                  <a:lnTo>
                    <a:pt x="181673" y="509511"/>
                  </a:lnTo>
                  <a:lnTo>
                    <a:pt x="180911" y="511683"/>
                  </a:lnTo>
                  <a:lnTo>
                    <a:pt x="182219" y="514375"/>
                  </a:lnTo>
                  <a:lnTo>
                    <a:pt x="188239" y="568058"/>
                  </a:lnTo>
                  <a:lnTo>
                    <a:pt x="226187" y="586295"/>
                  </a:lnTo>
                  <a:lnTo>
                    <a:pt x="230136" y="584885"/>
                  </a:lnTo>
                  <a:lnTo>
                    <a:pt x="231419" y="582218"/>
                  </a:lnTo>
                  <a:lnTo>
                    <a:pt x="237820" y="581825"/>
                  </a:lnTo>
                  <a:lnTo>
                    <a:pt x="244830" y="576287"/>
                  </a:lnTo>
                  <a:lnTo>
                    <a:pt x="344157" y="257886"/>
                  </a:lnTo>
                  <a:lnTo>
                    <a:pt x="344906" y="257708"/>
                  </a:lnTo>
                  <a:lnTo>
                    <a:pt x="347510" y="265988"/>
                  </a:lnTo>
                  <a:lnTo>
                    <a:pt x="349072" y="272326"/>
                  </a:lnTo>
                  <a:lnTo>
                    <a:pt x="349961" y="278993"/>
                  </a:lnTo>
                  <a:lnTo>
                    <a:pt x="350177" y="285978"/>
                  </a:lnTo>
                  <a:lnTo>
                    <a:pt x="349707" y="293243"/>
                  </a:lnTo>
                  <a:lnTo>
                    <a:pt x="333946" y="435660"/>
                  </a:lnTo>
                  <a:lnTo>
                    <a:pt x="254063" y="705269"/>
                  </a:lnTo>
                  <a:lnTo>
                    <a:pt x="92938" y="833526"/>
                  </a:lnTo>
                  <a:lnTo>
                    <a:pt x="92456" y="837730"/>
                  </a:lnTo>
                  <a:lnTo>
                    <a:pt x="96012" y="842276"/>
                  </a:lnTo>
                  <a:lnTo>
                    <a:pt x="98005" y="843140"/>
                  </a:lnTo>
                  <a:lnTo>
                    <a:pt x="99949" y="843140"/>
                  </a:lnTo>
                  <a:lnTo>
                    <a:pt x="99949" y="843000"/>
                  </a:lnTo>
                  <a:lnTo>
                    <a:pt x="101409" y="843000"/>
                  </a:lnTo>
                  <a:lnTo>
                    <a:pt x="102895" y="842543"/>
                  </a:lnTo>
                  <a:lnTo>
                    <a:pt x="265607" y="713016"/>
                  </a:lnTo>
                  <a:lnTo>
                    <a:pt x="346900" y="438873"/>
                  </a:lnTo>
                  <a:lnTo>
                    <a:pt x="363004" y="294716"/>
                  </a:lnTo>
                  <a:lnTo>
                    <a:pt x="363550" y="286042"/>
                  </a:lnTo>
                  <a:close/>
                </a:path>
              </a:pathLst>
            </a:custGeom>
            <a:solidFill>
              <a:srgbClr val="000000"/>
            </a:solidFill>
          </p:spPr>
          <p:txBody>
            <a:bodyPr wrap="square" lIns="0" tIns="0" rIns="0" bIns="0" rtlCol="0"/>
            <a:lstStyle/>
            <a:p>
              <a:endParaRPr>
                <a:latin typeface="Franklin Gothic Book" panose="020B0503020102020204" pitchFamily="34" charset="0"/>
              </a:endParaRPr>
            </a:p>
          </p:txBody>
        </p:sp>
        <p:sp>
          <p:nvSpPr>
            <p:cNvPr id="13" name="object 48">
              <a:extLst>
                <a:ext uri="{FF2B5EF4-FFF2-40B4-BE49-F238E27FC236}">
                  <a16:creationId xmlns:a16="http://schemas.microsoft.com/office/drawing/2014/main" id="{0F70292A-517F-F617-8AF2-55B10C2B07A9}"/>
                </a:ext>
              </a:extLst>
            </p:cNvPr>
            <p:cNvSpPr/>
            <p:nvPr/>
          </p:nvSpPr>
          <p:spPr>
            <a:xfrm>
              <a:off x="14089037" y="7290047"/>
              <a:ext cx="48895" cy="252095"/>
            </a:xfrm>
            <a:custGeom>
              <a:avLst/>
              <a:gdLst/>
              <a:ahLst/>
              <a:cxnLst/>
              <a:rect l="l" t="t" r="r" b="b"/>
              <a:pathLst>
                <a:path w="48894" h="252095">
                  <a:moveTo>
                    <a:pt x="45286" y="0"/>
                  </a:moveTo>
                  <a:lnTo>
                    <a:pt x="37936" y="67"/>
                  </a:lnTo>
                  <a:lnTo>
                    <a:pt x="34993" y="3073"/>
                  </a:lnTo>
                  <a:lnTo>
                    <a:pt x="34036" y="53437"/>
                  </a:lnTo>
                  <a:lnTo>
                    <a:pt x="30135" y="100531"/>
                  </a:lnTo>
                  <a:lnTo>
                    <a:pt x="23313" y="147921"/>
                  </a:lnTo>
                  <a:lnTo>
                    <a:pt x="13592" y="195496"/>
                  </a:lnTo>
                  <a:lnTo>
                    <a:pt x="0" y="246689"/>
                  </a:lnTo>
                  <a:lnTo>
                    <a:pt x="1999" y="250363"/>
                  </a:lnTo>
                  <a:lnTo>
                    <a:pt x="6135" y="251633"/>
                  </a:lnTo>
                  <a:lnTo>
                    <a:pt x="7413" y="251699"/>
                  </a:lnTo>
                  <a:lnTo>
                    <a:pt x="7277" y="251699"/>
                  </a:lnTo>
                  <a:lnTo>
                    <a:pt x="10146" y="251699"/>
                  </a:lnTo>
                  <a:lnTo>
                    <a:pt x="12816" y="249829"/>
                  </a:lnTo>
                  <a:lnTo>
                    <a:pt x="26527" y="198475"/>
                  </a:lnTo>
                  <a:lnTo>
                    <a:pt x="36421" y="150134"/>
                  </a:lnTo>
                  <a:lnTo>
                    <a:pt x="43355" y="101973"/>
                  </a:lnTo>
                  <a:lnTo>
                    <a:pt x="47316" y="54097"/>
                  </a:lnTo>
                  <a:lnTo>
                    <a:pt x="48291" y="6613"/>
                  </a:lnTo>
                  <a:lnTo>
                    <a:pt x="48218" y="2939"/>
                  </a:lnTo>
                  <a:lnTo>
                    <a:pt x="45286" y="0"/>
                  </a:lnTo>
                  <a:close/>
                </a:path>
              </a:pathLst>
            </a:custGeom>
            <a:solidFill>
              <a:srgbClr val="000000"/>
            </a:solidFill>
          </p:spPr>
          <p:txBody>
            <a:bodyPr wrap="square" lIns="0" tIns="0" rIns="0" bIns="0" rtlCol="0"/>
            <a:lstStyle/>
            <a:p>
              <a:endParaRPr>
                <a:latin typeface="Franklin Gothic Book" panose="020B0503020102020204" pitchFamily="34" charset="0"/>
              </a:endParaRPr>
            </a:p>
          </p:txBody>
        </p:sp>
        <p:grpSp>
          <p:nvGrpSpPr>
            <p:cNvPr id="14" name="object 49">
              <a:extLst>
                <a:ext uri="{FF2B5EF4-FFF2-40B4-BE49-F238E27FC236}">
                  <a16:creationId xmlns:a16="http://schemas.microsoft.com/office/drawing/2014/main" id="{5B1D68A1-648C-F48B-DB23-D3DE3C1697E8}"/>
                </a:ext>
              </a:extLst>
            </p:cNvPr>
            <p:cNvGrpSpPr>
              <a:grpSpLocks noGrp="1" noUngrp="1" noRot="1" noMove="1" noResize="1"/>
            </p:cNvGrpSpPr>
            <p:nvPr/>
          </p:nvGrpSpPr>
          <p:grpSpPr>
            <a:xfrm>
              <a:off x="12303290" y="6870192"/>
              <a:ext cx="3979545" cy="3467735"/>
              <a:chOff x="12303290" y="6870192"/>
              <a:chExt cx="3979545" cy="3467735"/>
            </a:xfrm>
          </p:grpSpPr>
          <p:sp>
            <p:nvSpPr>
              <p:cNvPr id="15" name="object 50">
                <a:extLst>
                  <a:ext uri="{FF2B5EF4-FFF2-40B4-BE49-F238E27FC236}">
                    <a16:creationId xmlns:a16="http://schemas.microsoft.com/office/drawing/2014/main" id="{6112D5F3-FCDD-FD72-C5ED-FC30A77B7A80}"/>
                  </a:ext>
                </a:extLst>
              </p:cNvPr>
              <p:cNvSpPr>
                <a:spLocks noGrp="1" noRot="1" noMove="1" noResize="1" noEditPoints="1" noAdjustHandles="1" noChangeArrowheads="1" noChangeShapeType="1"/>
              </p:cNvSpPr>
              <p:nvPr/>
            </p:nvSpPr>
            <p:spPr>
              <a:xfrm>
                <a:off x="12303290" y="7692650"/>
                <a:ext cx="3979545" cy="2645410"/>
              </a:xfrm>
              <a:custGeom>
                <a:avLst/>
                <a:gdLst/>
                <a:ahLst/>
                <a:cxnLst/>
                <a:rect l="l" t="t" r="r" b="b"/>
                <a:pathLst>
                  <a:path w="3979544" h="2645409">
                    <a:moveTo>
                      <a:pt x="1732635" y="7543"/>
                    </a:moveTo>
                    <a:lnTo>
                      <a:pt x="1731429" y="3543"/>
                    </a:lnTo>
                    <a:lnTo>
                      <a:pt x="1724952" y="0"/>
                    </a:lnTo>
                    <a:lnTo>
                      <a:pt x="1720875" y="1206"/>
                    </a:lnTo>
                    <a:lnTo>
                      <a:pt x="1719148" y="4406"/>
                    </a:lnTo>
                    <a:lnTo>
                      <a:pt x="1688299" y="55880"/>
                    </a:lnTo>
                    <a:lnTo>
                      <a:pt x="1654898" y="102514"/>
                    </a:lnTo>
                    <a:lnTo>
                      <a:pt x="1619338" y="144068"/>
                    </a:lnTo>
                    <a:lnTo>
                      <a:pt x="1581988" y="180301"/>
                    </a:lnTo>
                    <a:lnTo>
                      <a:pt x="1543240" y="210972"/>
                    </a:lnTo>
                    <a:lnTo>
                      <a:pt x="1503489" y="235851"/>
                    </a:lnTo>
                    <a:lnTo>
                      <a:pt x="1463103" y="254673"/>
                    </a:lnTo>
                    <a:lnTo>
                      <a:pt x="1422488" y="267233"/>
                    </a:lnTo>
                    <a:lnTo>
                      <a:pt x="1382014" y="273253"/>
                    </a:lnTo>
                    <a:lnTo>
                      <a:pt x="1342072" y="272529"/>
                    </a:lnTo>
                    <a:lnTo>
                      <a:pt x="1303045" y="264795"/>
                    </a:lnTo>
                    <a:lnTo>
                      <a:pt x="1259598" y="246849"/>
                    </a:lnTo>
                    <a:lnTo>
                      <a:pt x="1220355" y="220091"/>
                    </a:lnTo>
                    <a:lnTo>
                      <a:pt x="1185646" y="184924"/>
                    </a:lnTo>
                    <a:lnTo>
                      <a:pt x="1155814" y="141782"/>
                    </a:lnTo>
                    <a:lnTo>
                      <a:pt x="1131189" y="91097"/>
                    </a:lnTo>
                    <a:lnTo>
                      <a:pt x="1112139" y="33261"/>
                    </a:lnTo>
                    <a:lnTo>
                      <a:pt x="1111199" y="29730"/>
                    </a:lnTo>
                    <a:lnTo>
                      <a:pt x="1107528" y="27584"/>
                    </a:lnTo>
                    <a:lnTo>
                      <a:pt x="1100455" y="29464"/>
                    </a:lnTo>
                    <a:lnTo>
                      <a:pt x="1098308" y="33134"/>
                    </a:lnTo>
                    <a:lnTo>
                      <a:pt x="1099235" y="36677"/>
                    </a:lnTo>
                    <a:lnTo>
                      <a:pt x="1115872" y="88607"/>
                    </a:lnTo>
                    <a:lnTo>
                      <a:pt x="1136853" y="135166"/>
                    </a:lnTo>
                    <a:lnTo>
                      <a:pt x="1161986" y="176072"/>
                    </a:lnTo>
                    <a:lnTo>
                      <a:pt x="1191006" y="211048"/>
                    </a:lnTo>
                    <a:lnTo>
                      <a:pt x="1223721" y="239814"/>
                    </a:lnTo>
                    <a:lnTo>
                      <a:pt x="1259865" y="262089"/>
                    </a:lnTo>
                    <a:lnTo>
                      <a:pt x="1299248" y="277622"/>
                    </a:lnTo>
                    <a:lnTo>
                      <a:pt x="1349057" y="286575"/>
                    </a:lnTo>
                    <a:lnTo>
                      <a:pt x="1365973" y="287108"/>
                    </a:lnTo>
                    <a:lnTo>
                      <a:pt x="1405432" y="284035"/>
                    </a:lnTo>
                    <a:lnTo>
                      <a:pt x="1445006" y="274967"/>
                    </a:lnTo>
                    <a:lnTo>
                      <a:pt x="1484503" y="260096"/>
                    </a:lnTo>
                    <a:lnTo>
                      <a:pt x="1523568" y="239636"/>
                    </a:lnTo>
                    <a:lnTo>
                      <a:pt x="1561909" y="213791"/>
                    </a:lnTo>
                    <a:lnTo>
                      <a:pt x="1599158" y="182753"/>
                    </a:lnTo>
                    <a:lnTo>
                      <a:pt x="1635023" y="146735"/>
                    </a:lnTo>
                    <a:lnTo>
                      <a:pt x="1669148" y="105943"/>
                    </a:lnTo>
                    <a:lnTo>
                      <a:pt x="1701215" y="60566"/>
                    </a:lnTo>
                    <a:lnTo>
                      <a:pt x="1730895" y="10820"/>
                    </a:lnTo>
                    <a:lnTo>
                      <a:pt x="1732635" y="7543"/>
                    </a:lnTo>
                    <a:close/>
                  </a:path>
                  <a:path w="3979544" h="2645409">
                    <a:moveTo>
                      <a:pt x="3979494" y="1881136"/>
                    </a:moveTo>
                    <a:lnTo>
                      <a:pt x="2531897" y="1433245"/>
                    </a:lnTo>
                    <a:lnTo>
                      <a:pt x="2258098" y="1472158"/>
                    </a:lnTo>
                    <a:lnTo>
                      <a:pt x="2054809" y="1304531"/>
                    </a:lnTo>
                    <a:lnTo>
                      <a:pt x="1927186" y="1373708"/>
                    </a:lnTo>
                    <a:lnTo>
                      <a:pt x="2706179" y="857631"/>
                    </a:lnTo>
                    <a:lnTo>
                      <a:pt x="2687802" y="828763"/>
                    </a:lnTo>
                    <a:lnTo>
                      <a:pt x="2687802" y="853757"/>
                    </a:lnTo>
                    <a:lnTo>
                      <a:pt x="1798307" y="1443126"/>
                    </a:lnTo>
                    <a:lnTo>
                      <a:pt x="1304480" y="1281379"/>
                    </a:lnTo>
                    <a:lnTo>
                      <a:pt x="1303578" y="1280350"/>
                    </a:lnTo>
                    <a:lnTo>
                      <a:pt x="1300937" y="1280210"/>
                    </a:lnTo>
                    <a:lnTo>
                      <a:pt x="844550" y="1130706"/>
                    </a:lnTo>
                    <a:lnTo>
                      <a:pt x="840803" y="1132713"/>
                    </a:lnTo>
                    <a:lnTo>
                      <a:pt x="838530" y="1139659"/>
                    </a:lnTo>
                    <a:lnTo>
                      <a:pt x="840473" y="1143469"/>
                    </a:lnTo>
                    <a:lnTo>
                      <a:pt x="1292542" y="1291501"/>
                    </a:lnTo>
                    <a:lnTo>
                      <a:pt x="1268044" y="1679816"/>
                    </a:lnTo>
                    <a:lnTo>
                      <a:pt x="276707" y="2277897"/>
                    </a:lnTo>
                    <a:lnTo>
                      <a:pt x="274612" y="2278659"/>
                    </a:lnTo>
                    <a:lnTo>
                      <a:pt x="274294" y="2279358"/>
                    </a:lnTo>
                    <a:lnTo>
                      <a:pt x="116420" y="2374595"/>
                    </a:lnTo>
                    <a:lnTo>
                      <a:pt x="99593" y="2381427"/>
                    </a:lnTo>
                    <a:lnTo>
                      <a:pt x="82003" y="2383625"/>
                    </a:lnTo>
                    <a:lnTo>
                      <a:pt x="64439" y="2381186"/>
                    </a:lnTo>
                    <a:lnTo>
                      <a:pt x="22453" y="2348776"/>
                    </a:lnTo>
                    <a:lnTo>
                      <a:pt x="13360" y="2314067"/>
                    </a:lnTo>
                    <a:lnTo>
                      <a:pt x="13830" y="2251799"/>
                    </a:lnTo>
                    <a:lnTo>
                      <a:pt x="15087" y="2190419"/>
                    </a:lnTo>
                    <a:lnTo>
                      <a:pt x="17119" y="2129955"/>
                    </a:lnTo>
                    <a:lnTo>
                      <a:pt x="19939" y="2070379"/>
                    </a:lnTo>
                    <a:lnTo>
                      <a:pt x="23533" y="2011705"/>
                    </a:lnTo>
                    <a:lnTo>
                      <a:pt x="27901" y="1953945"/>
                    </a:lnTo>
                    <a:lnTo>
                      <a:pt x="33045" y="1897087"/>
                    </a:lnTo>
                    <a:lnTo>
                      <a:pt x="38963" y="1841144"/>
                    </a:lnTo>
                    <a:lnTo>
                      <a:pt x="45669" y="1786128"/>
                    </a:lnTo>
                    <a:lnTo>
                      <a:pt x="53136" y="1732013"/>
                    </a:lnTo>
                    <a:lnTo>
                      <a:pt x="61391" y="1678813"/>
                    </a:lnTo>
                    <a:lnTo>
                      <a:pt x="70408" y="1626539"/>
                    </a:lnTo>
                    <a:lnTo>
                      <a:pt x="80200" y="1575193"/>
                    </a:lnTo>
                    <a:lnTo>
                      <a:pt x="90779" y="1524774"/>
                    </a:lnTo>
                    <a:lnTo>
                      <a:pt x="102108" y="1475282"/>
                    </a:lnTo>
                    <a:lnTo>
                      <a:pt x="114223" y="1426718"/>
                    </a:lnTo>
                    <a:lnTo>
                      <a:pt x="127101" y="1379093"/>
                    </a:lnTo>
                    <a:lnTo>
                      <a:pt x="140754" y="1332395"/>
                    </a:lnTo>
                    <a:lnTo>
                      <a:pt x="155168" y="1286637"/>
                    </a:lnTo>
                    <a:lnTo>
                      <a:pt x="170357" y="1241831"/>
                    </a:lnTo>
                    <a:lnTo>
                      <a:pt x="186309" y="1197952"/>
                    </a:lnTo>
                    <a:lnTo>
                      <a:pt x="203034" y="1155026"/>
                    </a:lnTo>
                    <a:lnTo>
                      <a:pt x="220522" y="1113053"/>
                    </a:lnTo>
                    <a:lnTo>
                      <a:pt x="238772" y="1072032"/>
                    </a:lnTo>
                    <a:lnTo>
                      <a:pt x="257797" y="1031951"/>
                    </a:lnTo>
                    <a:lnTo>
                      <a:pt x="277571" y="992835"/>
                    </a:lnTo>
                    <a:lnTo>
                      <a:pt x="298119" y="954671"/>
                    </a:lnTo>
                    <a:lnTo>
                      <a:pt x="319430" y="917473"/>
                    </a:lnTo>
                    <a:lnTo>
                      <a:pt x="341503" y="881240"/>
                    </a:lnTo>
                    <a:lnTo>
                      <a:pt x="364337" y="845959"/>
                    </a:lnTo>
                    <a:lnTo>
                      <a:pt x="387921" y="811657"/>
                    </a:lnTo>
                    <a:lnTo>
                      <a:pt x="412280" y="778319"/>
                    </a:lnTo>
                    <a:lnTo>
                      <a:pt x="437400" y="745959"/>
                    </a:lnTo>
                    <a:lnTo>
                      <a:pt x="483209" y="691692"/>
                    </a:lnTo>
                    <a:lnTo>
                      <a:pt x="529615" y="642315"/>
                    </a:lnTo>
                    <a:lnTo>
                      <a:pt x="576338" y="597598"/>
                    </a:lnTo>
                    <a:lnTo>
                      <a:pt x="623087" y="557314"/>
                    </a:lnTo>
                    <a:lnTo>
                      <a:pt x="669594" y="521233"/>
                    </a:lnTo>
                    <a:lnTo>
                      <a:pt x="715568" y="489115"/>
                    </a:lnTo>
                    <a:lnTo>
                      <a:pt x="760730" y="460743"/>
                    </a:lnTo>
                    <a:lnTo>
                      <a:pt x="804799" y="435876"/>
                    </a:lnTo>
                    <a:lnTo>
                      <a:pt x="847496" y="414286"/>
                    </a:lnTo>
                    <a:lnTo>
                      <a:pt x="888542" y="395744"/>
                    </a:lnTo>
                    <a:lnTo>
                      <a:pt x="927658" y="380022"/>
                    </a:lnTo>
                    <a:lnTo>
                      <a:pt x="964565" y="366890"/>
                    </a:lnTo>
                    <a:lnTo>
                      <a:pt x="1030592" y="347446"/>
                    </a:lnTo>
                    <a:lnTo>
                      <a:pt x="1057059" y="341236"/>
                    </a:lnTo>
                    <a:lnTo>
                      <a:pt x="1058100" y="341757"/>
                    </a:lnTo>
                    <a:lnTo>
                      <a:pt x="1062113" y="340410"/>
                    </a:lnTo>
                    <a:lnTo>
                      <a:pt x="1062316" y="340004"/>
                    </a:lnTo>
                    <a:lnTo>
                      <a:pt x="1062774" y="339890"/>
                    </a:lnTo>
                    <a:lnTo>
                      <a:pt x="1065034" y="336346"/>
                    </a:lnTo>
                    <a:lnTo>
                      <a:pt x="1090434" y="284099"/>
                    </a:lnTo>
                    <a:lnTo>
                      <a:pt x="1137602" y="255549"/>
                    </a:lnTo>
                    <a:lnTo>
                      <a:pt x="1156830" y="259588"/>
                    </a:lnTo>
                    <a:lnTo>
                      <a:pt x="1432915" y="375818"/>
                    </a:lnTo>
                    <a:lnTo>
                      <a:pt x="1456143" y="412737"/>
                    </a:lnTo>
                    <a:lnTo>
                      <a:pt x="1454962" y="420293"/>
                    </a:lnTo>
                    <a:lnTo>
                      <a:pt x="1452219" y="427583"/>
                    </a:lnTo>
                    <a:lnTo>
                      <a:pt x="1421155" y="490385"/>
                    </a:lnTo>
                    <a:lnTo>
                      <a:pt x="1353591" y="837488"/>
                    </a:lnTo>
                    <a:lnTo>
                      <a:pt x="1057427" y="692175"/>
                    </a:lnTo>
                    <a:lnTo>
                      <a:pt x="1053414" y="693508"/>
                    </a:lnTo>
                    <a:lnTo>
                      <a:pt x="1050213" y="700189"/>
                    </a:lnTo>
                    <a:lnTo>
                      <a:pt x="1051560" y="704202"/>
                    </a:lnTo>
                    <a:lnTo>
                      <a:pt x="1352829" y="852043"/>
                    </a:lnTo>
                    <a:lnTo>
                      <a:pt x="1353616" y="853160"/>
                    </a:lnTo>
                    <a:lnTo>
                      <a:pt x="1355991" y="853592"/>
                    </a:lnTo>
                    <a:lnTo>
                      <a:pt x="1705127" y="1024902"/>
                    </a:lnTo>
                    <a:lnTo>
                      <a:pt x="1608924" y="1085824"/>
                    </a:lnTo>
                    <a:lnTo>
                      <a:pt x="1607997" y="1089901"/>
                    </a:lnTo>
                    <a:lnTo>
                      <a:pt x="1611998" y="1096175"/>
                    </a:lnTo>
                    <a:lnTo>
                      <a:pt x="1616075" y="1097114"/>
                    </a:lnTo>
                    <a:lnTo>
                      <a:pt x="2490343" y="543407"/>
                    </a:lnTo>
                    <a:lnTo>
                      <a:pt x="2687802" y="853757"/>
                    </a:lnTo>
                    <a:lnTo>
                      <a:pt x="2687802" y="828763"/>
                    </a:lnTo>
                    <a:lnTo>
                      <a:pt x="2494483" y="524979"/>
                    </a:lnTo>
                    <a:lnTo>
                      <a:pt x="1718424" y="1016482"/>
                    </a:lnTo>
                    <a:lnTo>
                      <a:pt x="1366050" y="843597"/>
                    </a:lnTo>
                    <a:lnTo>
                      <a:pt x="1433906" y="494715"/>
                    </a:lnTo>
                    <a:lnTo>
                      <a:pt x="1464170" y="433539"/>
                    </a:lnTo>
                    <a:lnTo>
                      <a:pt x="1467891" y="423659"/>
                    </a:lnTo>
                    <a:lnTo>
                      <a:pt x="1469504" y="413423"/>
                    </a:lnTo>
                    <a:lnTo>
                      <a:pt x="1468983" y="403098"/>
                    </a:lnTo>
                    <a:lnTo>
                      <a:pt x="1466316" y="392925"/>
                    </a:lnTo>
                    <a:lnTo>
                      <a:pt x="1438186" y="363524"/>
                    </a:lnTo>
                    <a:lnTo>
                      <a:pt x="1162100" y="247294"/>
                    </a:lnTo>
                    <a:lnTo>
                      <a:pt x="1137907" y="242214"/>
                    </a:lnTo>
                    <a:lnTo>
                      <a:pt x="1114259" y="246265"/>
                    </a:lnTo>
                    <a:lnTo>
                      <a:pt x="1093647" y="258533"/>
                    </a:lnTo>
                    <a:lnTo>
                      <a:pt x="1078547" y="278091"/>
                    </a:lnTo>
                    <a:lnTo>
                      <a:pt x="1053198" y="328447"/>
                    </a:lnTo>
                    <a:lnTo>
                      <a:pt x="1027366" y="334518"/>
                    </a:lnTo>
                    <a:lnTo>
                      <a:pt x="960513" y="354190"/>
                    </a:lnTo>
                    <a:lnTo>
                      <a:pt x="923150" y="367487"/>
                    </a:lnTo>
                    <a:lnTo>
                      <a:pt x="883551" y="383400"/>
                    </a:lnTo>
                    <a:lnTo>
                      <a:pt x="841997" y="402158"/>
                    </a:lnTo>
                    <a:lnTo>
                      <a:pt x="798779" y="424002"/>
                    </a:lnTo>
                    <a:lnTo>
                      <a:pt x="754164" y="449160"/>
                    </a:lnTo>
                    <a:lnTo>
                      <a:pt x="708444" y="477862"/>
                    </a:lnTo>
                    <a:lnTo>
                      <a:pt x="661911" y="510349"/>
                    </a:lnTo>
                    <a:lnTo>
                      <a:pt x="614857" y="546849"/>
                    </a:lnTo>
                    <a:lnTo>
                      <a:pt x="567537" y="587603"/>
                    </a:lnTo>
                    <a:lnTo>
                      <a:pt x="520268" y="632828"/>
                    </a:lnTo>
                    <a:lnTo>
                      <a:pt x="473316" y="682777"/>
                    </a:lnTo>
                    <a:lnTo>
                      <a:pt x="426974" y="737679"/>
                    </a:lnTo>
                    <a:lnTo>
                      <a:pt x="401688" y="770267"/>
                    </a:lnTo>
                    <a:lnTo>
                      <a:pt x="377164" y="803821"/>
                    </a:lnTo>
                    <a:lnTo>
                      <a:pt x="353415" y="838365"/>
                    </a:lnTo>
                    <a:lnTo>
                      <a:pt x="330415" y="873861"/>
                    </a:lnTo>
                    <a:lnTo>
                      <a:pt x="308190" y="910336"/>
                    </a:lnTo>
                    <a:lnTo>
                      <a:pt x="286740" y="947775"/>
                    </a:lnTo>
                    <a:lnTo>
                      <a:pt x="266052" y="986167"/>
                    </a:lnTo>
                    <a:lnTo>
                      <a:pt x="246126" y="1025525"/>
                    </a:lnTo>
                    <a:lnTo>
                      <a:pt x="226987" y="1065834"/>
                    </a:lnTo>
                    <a:lnTo>
                      <a:pt x="208597" y="1107109"/>
                    </a:lnTo>
                    <a:lnTo>
                      <a:pt x="190995" y="1149324"/>
                    </a:lnTo>
                    <a:lnTo>
                      <a:pt x="174155" y="1192491"/>
                    </a:lnTo>
                    <a:lnTo>
                      <a:pt x="158089" y="1236611"/>
                    </a:lnTo>
                    <a:lnTo>
                      <a:pt x="142798" y="1281684"/>
                    </a:lnTo>
                    <a:lnTo>
                      <a:pt x="128282" y="1327683"/>
                    </a:lnTo>
                    <a:lnTo>
                      <a:pt x="114528" y="1374635"/>
                    </a:lnTo>
                    <a:lnTo>
                      <a:pt x="101561" y="1422514"/>
                    </a:lnTo>
                    <a:lnTo>
                      <a:pt x="89369" y="1471333"/>
                    </a:lnTo>
                    <a:lnTo>
                      <a:pt x="77952" y="1521079"/>
                    </a:lnTo>
                    <a:lnTo>
                      <a:pt x="67310" y="1571764"/>
                    </a:lnTo>
                    <a:lnTo>
                      <a:pt x="57442" y="1623364"/>
                    </a:lnTo>
                    <a:lnTo>
                      <a:pt x="48361" y="1675904"/>
                    </a:lnTo>
                    <a:lnTo>
                      <a:pt x="40055" y="1729359"/>
                    </a:lnTo>
                    <a:lnTo>
                      <a:pt x="32524" y="1783740"/>
                    </a:lnTo>
                    <a:lnTo>
                      <a:pt x="25781" y="1839036"/>
                    </a:lnTo>
                    <a:lnTo>
                      <a:pt x="19824" y="1895246"/>
                    </a:lnTo>
                    <a:lnTo>
                      <a:pt x="14630" y="1952358"/>
                    </a:lnTo>
                    <a:lnTo>
                      <a:pt x="10236" y="2010397"/>
                    </a:lnTo>
                    <a:lnTo>
                      <a:pt x="6616" y="2069338"/>
                    </a:lnTo>
                    <a:lnTo>
                      <a:pt x="3784" y="2129180"/>
                    </a:lnTo>
                    <a:lnTo>
                      <a:pt x="1739" y="2189937"/>
                    </a:lnTo>
                    <a:lnTo>
                      <a:pt x="469" y="2251583"/>
                    </a:lnTo>
                    <a:lnTo>
                      <a:pt x="0" y="2314143"/>
                    </a:lnTo>
                    <a:lnTo>
                      <a:pt x="2781" y="2335784"/>
                    </a:lnTo>
                    <a:lnTo>
                      <a:pt x="23749" y="2372410"/>
                    </a:lnTo>
                    <a:lnTo>
                      <a:pt x="61239" y="2394254"/>
                    </a:lnTo>
                    <a:lnTo>
                      <a:pt x="82359" y="2397036"/>
                    </a:lnTo>
                    <a:lnTo>
                      <a:pt x="82486" y="2397036"/>
                    </a:lnTo>
                    <a:lnTo>
                      <a:pt x="123177" y="2386152"/>
                    </a:lnTo>
                    <a:lnTo>
                      <a:pt x="277202" y="2293226"/>
                    </a:lnTo>
                    <a:lnTo>
                      <a:pt x="279920" y="2299652"/>
                    </a:lnTo>
                    <a:lnTo>
                      <a:pt x="324751" y="2378189"/>
                    </a:lnTo>
                    <a:lnTo>
                      <a:pt x="366915" y="2432685"/>
                    </a:lnTo>
                    <a:lnTo>
                      <a:pt x="424307" y="2490419"/>
                    </a:lnTo>
                    <a:lnTo>
                      <a:pt x="481914" y="2534970"/>
                    </a:lnTo>
                    <a:lnTo>
                      <a:pt x="516077" y="2556497"/>
                    </a:lnTo>
                    <a:lnTo>
                      <a:pt x="553961" y="2576842"/>
                    </a:lnTo>
                    <a:lnTo>
                      <a:pt x="595680" y="2595461"/>
                    </a:lnTo>
                    <a:lnTo>
                      <a:pt x="641324" y="2611869"/>
                    </a:lnTo>
                    <a:lnTo>
                      <a:pt x="691019" y="2625521"/>
                    </a:lnTo>
                    <a:lnTo>
                      <a:pt x="744867" y="2635910"/>
                    </a:lnTo>
                    <a:lnTo>
                      <a:pt x="802970" y="2642527"/>
                    </a:lnTo>
                    <a:lnTo>
                      <a:pt x="865517" y="2644914"/>
                    </a:lnTo>
                    <a:lnTo>
                      <a:pt x="897153" y="2644343"/>
                    </a:lnTo>
                    <a:lnTo>
                      <a:pt x="963587" y="2639618"/>
                    </a:lnTo>
                    <a:lnTo>
                      <a:pt x="1042365" y="2628912"/>
                    </a:lnTo>
                    <a:lnTo>
                      <a:pt x="1088199" y="2621432"/>
                    </a:lnTo>
                    <a:lnTo>
                      <a:pt x="1135634" y="2612860"/>
                    </a:lnTo>
                    <a:lnTo>
                      <a:pt x="1184376" y="2603119"/>
                    </a:lnTo>
                    <a:lnTo>
                      <a:pt x="1234147" y="2592133"/>
                    </a:lnTo>
                    <a:lnTo>
                      <a:pt x="1284693" y="2579840"/>
                    </a:lnTo>
                    <a:lnTo>
                      <a:pt x="1335722" y="2566162"/>
                    </a:lnTo>
                    <a:lnTo>
                      <a:pt x="1386967" y="2551011"/>
                    </a:lnTo>
                    <a:lnTo>
                      <a:pt x="1438148" y="2534323"/>
                    </a:lnTo>
                    <a:lnTo>
                      <a:pt x="1452968" y="2529001"/>
                    </a:lnTo>
                    <a:lnTo>
                      <a:pt x="2309126" y="2441359"/>
                    </a:lnTo>
                    <a:lnTo>
                      <a:pt x="2815323" y="2636431"/>
                    </a:lnTo>
                    <a:lnTo>
                      <a:pt x="3223526" y="2268169"/>
                    </a:lnTo>
                    <a:lnTo>
                      <a:pt x="3203079" y="2251316"/>
                    </a:lnTo>
                    <a:lnTo>
                      <a:pt x="3203079" y="2268575"/>
                    </a:lnTo>
                    <a:lnTo>
                      <a:pt x="2812440" y="2621076"/>
                    </a:lnTo>
                    <a:lnTo>
                      <a:pt x="2323617" y="2432659"/>
                    </a:lnTo>
                    <a:lnTo>
                      <a:pt x="2323274" y="2429484"/>
                    </a:lnTo>
                    <a:lnTo>
                      <a:pt x="2319858" y="2426881"/>
                    </a:lnTo>
                    <a:lnTo>
                      <a:pt x="2310981" y="2427795"/>
                    </a:lnTo>
                    <a:lnTo>
                      <a:pt x="2281707" y="2416518"/>
                    </a:lnTo>
                    <a:lnTo>
                      <a:pt x="2281707" y="2430792"/>
                    </a:lnTo>
                    <a:lnTo>
                      <a:pt x="1502752" y="2510561"/>
                    </a:lnTo>
                    <a:lnTo>
                      <a:pt x="1539227" y="2496045"/>
                    </a:lnTo>
                    <a:lnTo>
                      <a:pt x="1588579" y="2474315"/>
                    </a:lnTo>
                    <a:lnTo>
                      <a:pt x="1636776" y="2450744"/>
                    </a:lnTo>
                    <a:lnTo>
                      <a:pt x="1683537" y="2425268"/>
                    </a:lnTo>
                    <a:lnTo>
                      <a:pt x="1728584" y="2397810"/>
                    </a:lnTo>
                    <a:lnTo>
                      <a:pt x="1771650" y="2368308"/>
                    </a:lnTo>
                    <a:lnTo>
                      <a:pt x="1841093" y="2311704"/>
                    </a:lnTo>
                    <a:lnTo>
                      <a:pt x="1877072" y="2274849"/>
                    </a:lnTo>
                    <a:lnTo>
                      <a:pt x="2281707" y="2430792"/>
                    </a:lnTo>
                    <a:lnTo>
                      <a:pt x="2281707" y="2416518"/>
                    </a:lnTo>
                    <a:lnTo>
                      <a:pt x="1887232" y="2264448"/>
                    </a:lnTo>
                    <a:lnTo>
                      <a:pt x="1889861" y="2261755"/>
                    </a:lnTo>
                    <a:lnTo>
                      <a:pt x="1921052" y="2221585"/>
                    </a:lnTo>
                    <a:lnTo>
                      <a:pt x="1937829" y="2194331"/>
                    </a:lnTo>
                    <a:lnTo>
                      <a:pt x="1943315" y="2183142"/>
                    </a:lnTo>
                    <a:lnTo>
                      <a:pt x="1944725" y="2179726"/>
                    </a:lnTo>
                    <a:lnTo>
                      <a:pt x="1943112" y="2175853"/>
                    </a:lnTo>
                    <a:lnTo>
                      <a:pt x="1936242" y="2173046"/>
                    </a:lnTo>
                    <a:lnTo>
                      <a:pt x="1932368" y="2174659"/>
                    </a:lnTo>
                    <a:lnTo>
                      <a:pt x="1930958" y="2178062"/>
                    </a:lnTo>
                    <a:lnTo>
                      <a:pt x="1926018" y="2187905"/>
                    </a:lnTo>
                    <a:lnTo>
                      <a:pt x="1878901" y="2253653"/>
                    </a:lnTo>
                    <a:lnTo>
                      <a:pt x="1830857" y="2302814"/>
                    </a:lnTo>
                    <a:lnTo>
                      <a:pt x="1762556" y="2358352"/>
                    </a:lnTo>
                    <a:lnTo>
                      <a:pt x="1719922" y="2387460"/>
                    </a:lnTo>
                    <a:lnTo>
                      <a:pt x="1675320" y="2414549"/>
                    </a:lnTo>
                    <a:lnTo>
                      <a:pt x="1629029" y="2439695"/>
                    </a:lnTo>
                    <a:lnTo>
                      <a:pt x="1581302" y="2462961"/>
                    </a:lnTo>
                    <a:lnTo>
                      <a:pt x="1532420" y="2484412"/>
                    </a:lnTo>
                    <a:lnTo>
                      <a:pt x="1482661" y="2504148"/>
                    </a:lnTo>
                    <a:lnTo>
                      <a:pt x="1448396" y="2516124"/>
                    </a:lnTo>
                    <a:lnTo>
                      <a:pt x="1448028" y="2516568"/>
                    </a:lnTo>
                    <a:lnTo>
                      <a:pt x="1381582" y="2538692"/>
                    </a:lnTo>
                    <a:lnTo>
                      <a:pt x="1330820" y="2553665"/>
                    </a:lnTo>
                    <a:lnTo>
                      <a:pt x="1280261" y="2567190"/>
                    </a:lnTo>
                    <a:lnTo>
                      <a:pt x="1230172" y="2579344"/>
                    </a:lnTo>
                    <a:lnTo>
                      <a:pt x="1180846" y="2590203"/>
                    </a:lnTo>
                    <a:lnTo>
                      <a:pt x="1132547" y="2599842"/>
                    </a:lnTo>
                    <a:lnTo>
                      <a:pt x="1085545" y="2608326"/>
                    </a:lnTo>
                    <a:lnTo>
                      <a:pt x="1040104" y="2615742"/>
                    </a:lnTo>
                    <a:lnTo>
                      <a:pt x="996505" y="2622143"/>
                    </a:lnTo>
                    <a:lnTo>
                      <a:pt x="927100" y="2629395"/>
                    </a:lnTo>
                    <a:lnTo>
                      <a:pt x="862126" y="2631529"/>
                    </a:lnTo>
                    <a:lnTo>
                      <a:pt x="801497" y="2629052"/>
                    </a:lnTo>
                    <a:lnTo>
                      <a:pt x="745083" y="2622448"/>
                    </a:lnTo>
                    <a:lnTo>
                      <a:pt x="692797" y="2612225"/>
                    </a:lnTo>
                    <a:lnTo>
                      <a:pt x="644537" y="2598877"/>
                    </a:lnTo>
                    <a:lnTo>
                      <a:pt x="600202" y="2582888"/>
                    </a:lnTo>
                    <a:lnTo>
                      <a:pt x="559676" y="2564765"/>
                    </a:lnTo>
                    <a:lnTo>
                      <a:pt x="522859" y="2545016"/>
                    </a:lnTo>
                    <a:lnTo>
                      <a:pt x="489661" y="2524112"/>
                    </a:lnTo>
                    <a:lnTo>
                      <a:pt x="433654" y="2480856"/>
                    </a:lnTo>
                    <a:lnTo>
                      <a:pt x="377367" y="2424201"/>
                    </a:lnTo>
                    <a:lnTo>
                      <a:pt x="335876" y="2370417"/>
                    </a:lnTo>
                    <a:lnTo>
                      <a:pt x="307822" y="2325014"/>
                    </a:lnTo>
                    <a:lnTo>
                      <a:pt x="288785" y="2286241"/>
                    </a:lnTo>
                    <a:lnTo>
                      <a:pt x="1280934" y="1687626"/>
                    </a:lnTo>
                    <a:lnTo>
                      <a:pt x="1305610" y="1295781"/>
                    </a:lnTo>
                    <a:lnTo>
                      <a:pt x="1782711" y="1452003"/>
                    </a:lnTo>
                    <a:lnTo>
                      <a:pt x="1018628" y="1866099"/>
                    </a:lnTo>
                    <a:lnTo>
                      <a:pt x="1017422" y="1870113"/>
                    </a:lnTo>
                    <a:lnTo>
                      <a:pt x="1020953" y="1876590"/>
                    </a:lnTo>
                    <a:lnTo>
                      <a:pt x="1025029" y="1877796"/>
                    </a:lnTo>
                    <a:lnTo>
                      <a:pt x="1800174" y="1457718"/>
                    </a:lnTo>
                    <a:lnTo>
                      <a:pt x="1800301" y="1457756"/>
                    </a:lnTo>
                    <a:lnTo>
                      <a:pt x="1801164" y="1457185"/>
                    </a:lnTo>
                    <a:lnTo>
                      <a:pt x="2053272" y="1320558"/>
                    </a:lnTo>
                    <a:lnTo>
                      <a:pt x="2250148" y="1482890"/>
                    </a:lnTo>
                    <a:lnTo>
                      <a:pt x="2250275" y="1483741"/>
                    </a:lnTo>
                    <a:lnTo>
                      <a:pt x="2253615" y="1486281"/>
                    </a:lnTo>
                    <a:lnTo>
                      <a:pt x="2254161" y="1486204"/>
                    </a:lnTo>
                    <a:lnTo>
                      <a:pt x="3203079" y="2268575"/>
                    </a:lnTo>
                    <a:lnTo>
                      <a:pt x="3203079" y="2251316"/>
                    </a:lnTo>
                    <a:lnTo>
                      <a:pt x="2272055" y="1483664"/>
                    </a:lnTo>
                    <a:lnTo>
                      <a:pt x="2530830" y="1446936"/>
                    </a:lnTo>
                    <a:lnTo>
                      <a:pt x="3962730" y="1889950"/>
                    </a:lnTo>
                    <a:lnTo>
                      <a:pt x="3771354" y="2490470"/>
                    </a:lnTo>
                    <a:lnTo>
                      <a:pt x="3494405" y="2397023"/>
                    </a:lnTo>
                    <a:lnTo>
                      <a:pt x="3490595" y="2398953"/>
                    </a:lnTo>
                    <a:lnTo>
                      <a:pt x="3488321" y="2405977"/>
                    </a:lnTo>
                    <a:lnTo>
                      <a:pt x="3490188" y="2409710"/>
                    </a:lnTo>
                    <a:lnTo>
                      <a:pt x="3779901" y="2507437"/>
                    </a:lnTo>
                    <a:lnTo>
                      <a:pt x="3979494" y="1881136"/>
                    </a:lnTo>
                    <a:close/>
                  </a:path>
                </a:pathLst>
              </a:custGeom>
              <a:solidFill>
                <a:srgbClr val="000000"/>
              </a:solidFill>
            </p:spPr>
            <p:txBody>
              <a:bodyPr wrap="square" lIns="0" tIns="0" rIns="0" bIns="0" rtlCol="0"/>
              <a:lstStyle/>
              <a:p>
                <a:endParaRPr>
                  <a:latin typeface="Franklin Gothic Book" panose="020B0503020102020204" pitchFamily="34" charset="0"/>
                </a:endParaRPr>
              </a:p>
            </p:txBody>
          </p:sp>
          <p:pic>
            <p:nvPicPr>
              <p:cNvPr id="16" name="object 51">
                <a:extLst>
                  <a:ext uri="{FF2B5EF4-FFF2-40B4-BE49-F238E27FC236}">
                    <a16:creationId xmlns:a16="http://schemas.microsoft.com/office/drawing/2014/main" id="{3EEEB63C-B1C2-70C3-1662-CBD08C0494CB}"/>
                  </a:ext>
                </a:extLst>
              </p:cNvPr>
              <p:cNvPicPr>
                <a:picLocks noGrp="1" noRot="1" noMove="1" noResize="1" noEditPoints="1" noAdjustHandles="1" noChangeArrowheads="1" noChangeShapeType="1" noCrop="1"/>
              </p:cNvPicPr>
              <p:nvPr/>
            </p:nvPicPr>
            <p:blipFill>
              <a:blip r:embed="rId4" cstate="print"/>
              <a:stretch>
                <a:fillRect/>
              </a:stretch>
            </p:blipFill>
            <p:spPr>
              <a:xfrm>
                <a:off x="13403277" y="7949354"/>
                <a:ext cx="236474" cy="156446"/>
              </a:xfrm>
              <a:prstGeom prst="rect">
                <a:avLst/>
              </a:prstGeom>
            </p:spPr>
          </p:pic>
          <p:sp>
            <p:nvSpPr>
              <p:cNvPr id="17" name="object 52">
                <a:extLst>
                  <a:ext uri="{FF2B5EF4-FFF2-40B4-BE49-F238E27FC236}">
                    <a16:creationId xmlns:a16="http://schemas.microsoft.com/office/drawing/2014/main" id="{815985EA-60D1-FED5-9F1F-3B71ECD5E165}"/>
                  </a:ext>
                </a:extLst>
              </p:cNvPr>
              <p:cNvSpPr>
                <a:spLocks noGrp="1" noRot="1" noMove="1" noResize="1" noEditPoints="1" noAdjustHandles="1" noChangeArrowheads="1" noChangeShapeType="1"/>
              </p:cNvSpPr>
              <p:nvPr/>
            </p:nvSpPr>
            <p:spPr>
              <a:xfrm>
                <a:off x="13388975" y="8060112"/>
                <a:ext cx="430530" cy="560070"/>
              </a:xfrm>
              <a:custGeom>
                <a:avLst/>
                <a:gdLst/>
                <a:ahLst/>
                <a:cxnLst/>
                <a:rect l="l" t="t" r="r" b="b"/>
                <a:pathLst>
                  <a:path w="430530" h="560070">
                    <a:moveTo>
                      <a:pt x="293916" y="127114"/>
                    </a:moveTo>
                    <a:lnTo>
                      <a:pt x="292379" y="123177"/>
                    </a:lnTo>
                    <a:lnTo>
                      <a:pt x="6819" y="0"/>
                    </a:lnTo>
                    <a:lnTo>
                      <a:pt x="2946" y="1536"/>
                    </a:lnTo>
                    <a:lnTo>
                      <a:pt x="0" y="8280"/>
                    </a:lnTo>
                    <a:lnTo>
                      <a:pt x="1549" y="12217"/>
                    </a:lnTo>
                    <a:lnTo>
                      <a:pt x="284568" y="134264"/>
                    </a:lnTo>
                    <a:lnTo>
                      <a:pt x="286308" y="134467"/>
                    </a:lnTo>
                    <a:lnTo>
                      <a:pt x="288912" y="134467"/>
                    </a:lnTo>
                    <a:lnTo>
                      <a:pt x="291376" y="132994"/>
                    </a:lnTo>
                    <a:lnTo>
                      <a:pt x="293916" y="127114"/>
                    </a:lnTo>
                    <a:close/>
                  </a:path>
                  <a:path w="430530" h="560070">
                    <a:moveTo>
                      <a:pt x="338467" y="11836"/>
                    </a:moveTo>
                    <a:lnTo>
                      <a:pt x="338061" y="7632"/>
                    </a:lnTo>
                    <a:lnTo>
                      <a:pt x="332320" y="2959"/>
                    </a:lnTo>
                    <a:lnTo>
                      <a:pt x="328104" y="3352"/>
                    </a:lnTo>
                    <a:lnTo>
                      <a:pt x="299770" y="44691"/>
                    </a:lnTo>
                    <a:lnTo>
                      <a:pt x="282282" y="85725"/>
                    </a:lnTo>
                    <a:lnTo>
                      <a:pt x="281216" y="89192"/>
                    </a:lnTo>
                    <a:lnTo>
                      <a:pt x="283159" y="92938"/>
                    </a:lnTo>
                    <a:lnTo>
                      <a:pt x="287362" y="94272"/>
                    </a:lnTo>
                    <a:lnTo>
                      <a:pt x="288036" y="94335"/>
                    </a:lnTo>
                    <a:lnTo>
                      <a:pt x="288632" y="94335"/>
                    </a:lnTo>
                    <a:lnTo>
                      <a:pt x="288632" y="94475"/>
                    </a:lnTo>
                    <a:lnTo>
                      <a:pt x="291503" y="94475"/>
                    </a:lnTo>
                    <a:lnTo>
                      <a:pt x="294182" y="92671"/>
                    </a:lnTo>
                    <a:lnTo>
                      <a:pt x="295046" y="89789"/>
                    </a:lnTo>
                    <a:lnTo>
                      <a:pt x="302247" y="70192"/>
                    </a:lnTo>
                    <a:lnTo>
                      <a:pt x="311531" y="51104"/>
                    </a:lnTo>
                    <a:lnTo>
                      <a:pt x="322834" y="32588"/>
                    </a:lnTo>
                    <a:lnTo>
                      <a:pt x="336130" y="14706"/>
                    </a:lnTo>
                    <a:lnTo>
                      <a:pt x="338467" y="11836"/>
                    </a:lnTo>
                    <a:close/>
                  </a:path>
                  <a:path w="430530" h="560070">
                    <a:moveTo>
                      <a:pt x="430060" y="553834"/>
                    </a:moveTo>
                    <a:lnTo>
                      <a:pt x="311277" y="298792"/>
                    </a:lnTo>
                    <a:lnTo>
                      <a:pt x="307276" y="297395"/>
                    </a:lnTo>
                    <a:lnTo>
                      <a:pt x="300596" y="300532"/>
                    </a:lnTo>
                    <a:lnTo>
                      <a:pt x="299186" y="304469"/>
                    </a:lnTo>
                    <a:lnTo>
                      <a:pt x="417563" y="558647"/>
                    </a:lnTo>
                    <a:lnTo>
                      <a:pt x="419963" y="560044"/>
                    </a:lnTo>
                    <a:lnTo>
                      <a:pt x="422503" y="559981"/>
                    </a:lnTo>
                    <a:lnTo>
                      <a:pt x="424370" y="559777"/>
                    </a:lnTo>
                    <a:lnTo>
                      <a:pt x="428650" y="557771"/>
                    </a:lnTo>
                    <a:lnTo>
                      <a:pt x="430060" y="553834"/>
                    </a:lnTo>
                    <a:close/>
                  </a:path>
                </a:pathLst>
              </a:custGeom>
              <a:solidFill>
                <a:srgbClr val="000000"/>
              </a:solidFill>
            </p:spPr>
            <p:txBody>
              <a:bodyPr wrap="square" lIns="0" tIns="0" rIns="0" bIns="0" rtlCol="0"/>
              <a:lstStyle/>
              <a:p>
                <a:endParaRPr>
                  <a:latin typeface="Franklin Gothic Book" panose="020B0503020102020204" pitchFamily="34" charset="0"/>
                </a:endParaRPr>
              </a:p>
            </p:txBody>
          </p:sp>
          <p:pic>
            <p:nvPicPr>
              <p:cNvPr id="35" name="object 53">
                <a:extLst>
                  <a:ext uri="{FF2B5EF4-FFF2-40B4-BE49-F238E27FC236}">
                    <a16:creationId xmlns:a16="http://schemas.microsoft.com/office/drawing/2014/main" id="{B0524677-F573-FCDA-71B7-208C08BFC4EA}"/>
                  </a:ext>
                </a:extLst>
              </p:cNvPr>
              <p:cNvPicPr>
                <a:picLocks noGrp="1" noRot="1" noMove="1" noResize="1" noEditPoints="1" noAdjustHandles="1" noChangeArrowheads="1" noChangeShapeType="1" noCrop="1"/>
              </p:cNvPicPr>
              <p:nvPr/>
            </p:nvPicPr>
            <p:blipFill>
              <a:blip r:embed="rId5" cstate="print"/>
              <a:stretch>
                <a:fillRect/>
              </a:stretch>
            </p:blipFill>
            <p:spPr>
              <a:xfrm>
                <a:off x="13585701" y="9125289"/>
                <a:ext cx="233333" cy="182227"/>
              </a:xfrm>
              <a:prstGeom prst="rect">
                <a:avLst/>
              </a:prstGeom>
            </p:spPr>
          </p:pic>
          <p:sp>
            <p:nvSpPr>
              <p:cNvPr id="37" name="object 54">
                <a:extLst>
                  <a:ext uri="{FF2B5EF4-FFF2-40B4-BE49-F238E27FC236}">
                    <a16:creationId xmlns:a16="http://schemas.microsoft.com/office/drawing/2014/main" id="{FE3C184B-9B51-4DF2-452B-11F67E54049C}"/>
                  </a:ext>
                </a:extLst>
              </p:cNvPr>
              <p:cNvSpPr>
                <a:spLocks noGrp="1" noRot="1" noMove="1" noResize="1" noEditPoints="1" noAdjustHandles="1" noChangeArrowheads="1" noChangeShapeType="1"/>
              </p:cNvSpPr>
              <p:nvPr/>
            </p:nvSpPr>
            <p:spPr>
              <a:xfrm>
                <a:off x="12584252" y="6870198"/>
                <a:ext cx="1628775" cy="3266440"/>
              </a:xfrm>
              <a:custGeom>
                <a:avLst/>
                <a:gdLst/>
                <a:ahLst/>
                <a:cxnLst/>
                <a:rect l="l" t="t" r="r" b="b"/>
                <a:pathLst>
                  <a:path w="1628775" h="3266440">
                    <a:moveTo>
                      <a:pt x="255498" y="2951543"/>
                    </a:moveTo>
                    <a:lnTo>
                      <a:pt x="0" y="3110192"/>
                    </a:lnTo>
                    <a:lnTo>
                      <a:pt x="3670" y="3123539"/>
                    </a:lnTo>
                    <a:lnTo>
                      <a:pt x="18516" y="3158769"/>
                    </a:lnTo>
                    <a:lnTo>
                      <a:pt x="50266" y="3208629"/>
                    </a:lnTo>
                    <a:lnTo>
                      <a:pt x="104660" y="3265906"/>
                    </a:lnTo>
                    <a:lnTo>
                      <a:pt x="255498" y="2951543"/>
                    </a:lnTo>
                    <a:close/>
                  </a:path>
                  <a:path w="1628775" h="3266440">
                    <a:moveTo>
                      <a:pt x="964450" y="1064412"/>
                    </a:moveTo>
                    <a:lnTo>
                      <a:pt x="905992" y="1010831"/>
                    </a:lnTo>
                    <a:lnTo>
                      <a:pt x="886561" y="1086650"/>
                    </a:lnTo>
                    <a:lnTo>
                      <a:pt x="905992" y="1083919"/>
                    </a:lnTo>
                    <a:lnTo>
                      <a:pt x="964450" y="1064412"/>
                    </a:lnTo>
                    <a:close/>
                  </a:path>
                  <a:path w="1628775" h="3266440">
                    <a:moveTo>
                      <a:pt x="1022883" y="2106803"/>
                    </a:moveTo>
                    <a:lnTo>
                      <a:pt x="940320" y="2083625"/>
                    </a:lnTo>
                    <a:lnTo>
                      <a:pt x="1012863" y="2202319"/>
                    </a:lnTo>
                    <a:lnTo>
                      <a:pt x="1022883" y="2106803"/>
                    </a:lnTo>
                    <a:close/>
                  </a:path>
                  <a:path w="1628775" h="3266440">
                    <a:moveTo>
                      <a:pt x="1432039" y="1843747"/>
                    </a:moveTo>
                    <a:lnTo>
                      <a:pt x="1355890" y="1806409"/>
                    </a:lnTo>
                    <a:lnTo>
                      <a:pt x="1334643" y="1911946"/>
                    </a:lnTo>
                    <a:lnTo>
                      <a:pt x="1432039" y="1843747"/>
                    </a:lnTo>
                    <a:close/>
                  </a:path>
                  <a:path w="1628775" h="3266440">
                    <a:moveTo>
                      <a:pt x="1628482" y="307340"/>
                    </a:moveTo>
                    <a:lnTo>
                      <a:pt x="1621523" y="257810"/>
                    </a:lnTo>
                    <a:lnTo>
                      <a:pt x="1601952" y="222250"/>
                    </a:lnTo>
                    <a:lnTo>
                      <a:pt x="1561896" y="198120"/>
                    </a:lnTo>
                    <a:lnTo>
                      <a:pt x="1560499" y="198120"/>
                    </a:lnTo>
                    <a:lnTo>
                      <a:pt x="1557616" y="196850"/>
                    </a:lnTo>
                    <a:lnTo>
                      <a:pt x="1561071" y="189230"/>
                    </a:lnTo>
                    <a:lnTo>
                      <a:pt x="1563446" y="180340"/>
                    </a:lnTo>
                    <a:lnTo>
                      <a:pt x="1564741" y="171450"/>
                    </a:lnTo>
                    <a:lnTo>
                      <a:pt x="1564970" y="163830"/>
                    </a:lnTo>
                    <a:lnTo>
                      <a:pt x="1556842" y="120650"/>
                    </a:lnTo>
                    <a:lnTo>
                      <a:pt x="1537373" y="80010"/>
                    </a:lnTo>
                    <a:lnTo>
                      <a:pt x="1508366" y="45720"/>
                    </a:lnTo>
                    <a:lnTo>
                      <a:pt x="1471650" y="21590"/>
                    </a:lnTo>
                    <a:lnTo>
                      <a:pt x="1425143" y="6350"/>
                    </a:lnTo>
                    <a:lnTo>
                      <a:pt x="1366507" y="0"/>
                    </a:lnTo>
                    <a:lnTo>
                      <a:pt x="1326388" y="0"/>
                    </a:lnTo>
                    <a:lnTo>
                      <a:pt x="1262519" y="16510"/>
                    </a:lnTo>
                    <a:lnTo>
                      <a:pt x="1229245" y="38100"/>
                    </a:lnTo>
                    <a:lnTo>
                      <a:pt x="1210995" y="64770"/>
                    </a:lnTo>
                    <a:lnTo>
                      <a:pt x="1181100" y="62230"/>
                    </a:lnTo>
                    <a:lnTo>
                      <a:pt x="1123873" y="66040"/>
                    </a:lnTo>
                    <a:lnTo>
                      <a:pt x="1046010" y="90170"/>
                    </a:lnTo>
                    <a:lnTo>
                      <a:pt x="1001890" y="118110"/>
                    </a:lnTo>
                    <a:lnTo>
                      <a:pt x="966431" y="153670"/>
                    </a:lnTo>
                    <a:lnTo>
                      <a:pt x="941806" y="195580"/>
                    </a:lnTo>
                    <a:lnTo>
                      <a:pt x="934110" y="229870"/>
                    </a:lnTo>
                    <a:lnTo>
                      <a:pt x="935126" y="240030"/>
                    </a:lnTo>
                    <a:lnTo>
                      <a:pt x="884237" y="241300"/>
                    </a:lnTo>
                    <a:lnTo>
                      <a:pt x="834174" y="250190"/>
                    </a:lnTo>
                    <a:lnTo>
                      <a:pt x="785825" y="265430"/>
                    </a:lnTo>
                    <a:lnTo>
                      <a:pt x="740105" y="288290"/>
                    </a:lnTo>
                    <a:lnTo>
                      <a:pt x="697915" y="316230"/>
                    </a:lnTo>
                    <a:lnTo>
                      <a:pt x="664248" y="347980"/>
                    </a:lnTo>
                    <a:lnTo>
                      <a:pt x="634885" y="382270"/>
                    </a:lnTo>
                    <a:lnTo>
                      <a:pt x="610171" y="420370"/>
                    </a:lnTo>
                    <a:lnTo>
                      <a:pt x="590448" y="462280"/>
                    </a:lnTo>
                    <a:lnTo>
                      <a:pt x="576046" y="505460"/>
                    </a:lnTo>
                    <a:lnTo>
                      <a:pt x="567321" y="551180"/>
                    </a:lnTo>
                    <a:lnTo>
                      <a:pt x="565861" y="566420"/>
                    </a:lnTo>
                    <a:lnTo>
                      <a:pt x="566089" y="584200"/>
                    </a:lnTo>
                    <a:lnTo>
                      <a:pt x="583044" y="626110"/>
                    </a:lnTo>
                    <a:lnTo>
                      <a:pt x="611073" y="641350"/>
                    </a:lnTo>
                    <a:lnTo>
                      <a:pt x="613346" y="641350"/>
                    </a:lnTo>
                    <a:lnTo>
                      <a:pt x="599122" y="655320"/>
                    </a:lnTo>
                    <a:lnTo>
                      <a:pt x="585952" y="671830"/>
                    </a:lnTo>
                    <a:lnTo>
                      <a:pt x="574586" y="688340"/>
                    </a:lnTo>
                    <a:lnTo>
                      <a:pt x="565721" y="707390"/>
                    </a:lnTo>
                    <a:lnTo>
                      <a:pt x="559828" y="734060"/>
                    </a:lnTo>
                    <a:lnTo>
                      <a:pt x="561416" y="763270"/>
                    </a:lnTo>
                    <a:lnTo>
                      <a:pt x="571538" y="789940"/>
                    </a:lnTo>
                    <a:lnTo>
                      <a:pt x="591235" y="810260"/>
                    </a:lnTo>
                    <a:lnTo>
                      <a:pt x="612762" y="820420"/>
                    </a:lnTo>
                    <a:lnTo>
                      <a:pt x="637692" y="821690"/>
                    </a:lnTo>
                    <a:lnTo>
                      <a:pt x="666153" y="816610"/>
                    </a:lnTo>
                    <a:lnTo>
                      <a:pt x="691159" y="807720"/>
                    </a:lnTo>
                    <a:lnTo>
                      <a:pt x="698309" y="805180"/>
                    </a:lnTo>
                    <a:lnTo>
                      <a:pt x="719963" y="847090"/>
                    </a:lnTo>
                    <a:lnTo>
                      <a:pt x="759701" y="861060"/>
                    </a:lnTo>
                    <a:lnTo>
                      <a:pt x="793838" y="866140"/>
                    </a:lnTo>
                    <a:lnTo>
                      <a:pt x="817613" y="866140"/>
                    </a:lnTo>
                    <a:lnTo>
                      <a:pt x="823899" y="864870"/>
                    </a:lnTo>
                    <a:lnTo>
                      <a:pt x="841667" y="859790"/>
                    </a:lnTo>
                    <a:lnTo>
                      <a:pt x="851141" y="853440"/>
                    </a:lnTo>
                    <a:lnTo>
                      <a:pt x="856830" y="849630"/>
                    </a:lnTo>
                    <a:lnTo>
                      <a:pt x="878408" y="816610"/>
                    </a:lnTo>
                    <a:lnTo>
                      <a:pt x="879538" y="801370"/>
                    </a:lnTo>
                    <a:lnTo>
                      <a:pt x="880275" y="792480"/>
                    </a:lnTo>
                    <a:lnTo>
                      <a:pt x="880884" y="783590"/>
                    </a:lnTo>
                    <a:lnTo>
                      <a:pt x="884885" y="775970"/>
                    </a:lnTo>
                    <a:lnTo>
                      <a:pt x="887882" y="770890"/>
                    </a:lnTo>
                    <a:lnTo>
                      <a:pt x="892708" y="767080"/>
                    </a:lnTo>
                    <a:lnTo>
                      <a:pt x="897775" y="762000"/>
                    </a:lnTo>
                    <a:lnTo>
                      <a:pt x="919530" y="723900"/>
                    </a:lnTo>
                    <a:lnTo>
                      <a:pt x="919645" y="712470"/>
                    </a:lnTo>
                    <a:lnTo>
                      <a:pt x="918883" y="701040"/>
                    </a:lnTo>
                    <a:lnTo>
                      <a:pt x="918540" y="697230"/>
                    </a:lnTo>
                    <a:lnTo>
                      <a:pt x="918286" y="693420"/>
                    </a:lnTo>
                    <a:lnTo>
                      <a:pt x="918197" y="690880"/>
                    </a:lnTo>
                    <a:lnTo>
                      <a:pt x="918222" y="688340"/>
                    </a:lnTo>
                    <a:lnTo>
                      <a:pt x="918718" y="679450"/>
                    </a:lnTo>
                    <a:lnTo>
                      <a:pt x="921524" y="668020"/>
                    </a:lnTo>
                    <a:lnTo>
                      <a:pt x="927061" y="659130"/>
                    </a:lnTo>
                    <a:lnTo>
                      <a:pt x="935786" y="654050"/>
                    </a:lnTo>
                    <a:lnTo>
                      <a:pt x="939393" y="654050"/>
                    </a:lnTo>
                    <a:lnTo>
                      <a:pt x="941806" y="650240"/>
                    </a:lnTo>
                    <a:lnTo>
                      <a:pt x="941070" y="646430"/>
                    </a:lnTo>
                    <a:lnTo>
                      <a:pt x="940396" y="642620"/>
                    </a:lnTo>
                    <a:lnTo>
                      <a:pt x="936790" y="640080"/>
                    </a:lnTo>
                    <a:lnTo>
                      <a:pt x="905967" y="674370"/>
                    </a:lnTo>
                    <a:lnTo>
                      <a:pt x="904951" y="693420"/>
                    </a:lnTo>
                    <a:lnTo>
                      <a:pt x="905002" y="694690"/>
                    </a:lnTo>
                    <a:lnTo>
                      <a:pt x="905332" y="698500"/>
                    </a:lnTo>
                    <a:lnTo>
                      <a:pt x="906310" y="712470"/>
                    </a:lnTo>
                    <a:lnTo>
                      <a:pt x="888949" y="751840"/>
                    </a:lnTo>
                    <a:lnTo>
                      <a:pt x="877404" y="763270"/>
                    </a:lnTo>
                    <a:lnTo>
                      <a:pt x="866317" y="800100"/>
                    </a:lnTo>
                    <a:lnTo>
                      <a:pt x="865784" y="807720"/>
                    </a:lnTo>
                    <a:lnTo>
                      <a:pt x="865251" y="814070"/>
                    </a:lnTo>
                    <a:lnTo>
                      <a:pt x="835914" y="847090"/>
                    </a:lnTo>
                    <a:lnTo>
                      <a:pt x="807199" y="853440"/>
                    </a:lnTo>
                    <a:lnTo>
                      <a:pt x="777532" y="850900"/>
                    </a:lnTo>
                    <a:lnTo>
                      <a:pt x="762304" y="847090"/>
                    </a:lnTo>
                    <a:lnTo>
                      <a:pt x="749808" y="844550"/>
                    </a:lnTo>
                    <a:lnTo>
                      <a:pt x="713409" y="822960"/>
                    </a:lnTo>
                    <a:lnTo>
                      <a:pt x="710463" y="814070"/>
                    </a:lnTo>
                    <a:lnTo>
                      <a:pt x="711708" y="805180"/>
                    </a:lnTo>
                    <a:lnTo>
                      <a:pt x="712076" y="802640"/>
                    </a:lnTo>
                    <a:lnTo>
                      <a:pt x="713803" y="796290"/>
                    </a:lnTo>
                    <a:lnTo>
                      <a:pt x="718883" y="793750"/>
                    </a:lnTo>
                    <a:lnTo>
                      <a:pt x="721969" y="791210"/>
                    </a:lnTo>
                    <a:lnTo>
                      <a:pt x="723036" y="787400"/>
                    </a:lnTo>
                    <a:lnTo>
                      <a:pt x="721156" y="784860"/>
                    </a:lnTo>
                    <a:lnTo>
                      <a:pt x="719353" y="781050"/>
                    </a:lnTo>
                    <a:lnTo>
                      <a:pt x="715289" y="779780"/>
                    </a:lnTo>
                    <a:lnTo>
                      <a:pt x="712139" y="782320"/>
                    </a:lnTo>
                    <a:lnTo>
                      <a:pt x="676681" y="798830"/>
                    </a:lnTo>
                    <a:lnTo>
                      <a:pt x="646087" y="807720"/>
                    </a:lnTo>
                    <a:lnTo>
                      <a:pt x="620179" y="807720"/>
                    </a:lnTo>
                    <a:lnTo>
                      <a:pt x="598728" y="798830"/>
                    </a:lnTo>
                    <a:lnTo>
                      <a:pt x="582447" y="781050"/>
                    </a:lnTo>
                    <a:lnTo>
                      <a:pt x="574217" y="759460"/>
                    </a:lnTo>
                    <a:lnTo>
                      <a:pt x="573100" y="735330"/>
                    </a:lnTo>
                    <a:lnTo>
                      <a:pt x="578205" y="712470"/>
                    </a:lnTo>
                    <a:lnTo>
                      <a:pt x="589749" y="689610"/>
                    </a:lnTo>
                    <a:lnTo>
                      <a:pt x="605231" y="668020"/>
                    </a:lnTo>
                    <a:lnTo>
                      <a:pt x="623011" y="650240"/>
                    </a:lnTo>
                    <a:lnTo>
                      <a:pt x="641464" y="633730"/>
                    </a:lnTo>
                    <a:lnTo>
                      <a:pt x="644144" y="631190"/>
                    </a:lnTo>
                    <a:lnTo>
                      <a:pt x="644410" y="628650"/>
                    </a:lnTo>
                    <a:lnTo>
                      <a:pt x="644537" y="627380"/>
                    </a:lnTo>
                    <a:lnTo>
                      <a:pt x="639864" y="621030"/>
                    </a:lnTo>
                    <a:lnTo>
                      <a:pt x="635787" y="621030"/>
                    </a:lnTo>
                    <a:lnTo>
                      <a:pt x="626364" y="628650"/>
                    </a:lnTo>
                    <a:lnTo>
                      <a:pt x="618693" y="628650"/>
                    </a:lnTo>
                    <a:lnTo>
                      <a:pt x="581875" y="596900"/>
                    </a:lnTo>
                    <a:lnTo>
                      <a:pt x="579285" y="566420"/>
                    </a:lnTo>
                    <a:lnTo>
                      <a:pt x="580618" y="552450"/>
                    </a:lnTo>
                    <a:lnTo>
                      <a:pt x="591375" y="500380"/>
                    </a:lnTo>
                    <a:lnTo>
                      <a:pt x="609892" y="450850"/>
                    </a:lnTo>
                    <a:lnTo>
                      <a:pt x="635596" y="405130"/>
                    </a:lnTo>
                    <a:lnTo>
                      <a:pt x="667931" y="363220"/>
                    </a:lnTo>
                    <a:lnTo>
                      <a:pt x="706335" y="326390"/>
                    </a:lnTo>
                    <a:lnTo>
                      <a:pt x="747941" y="298450"/>
                    </a:lnTo>
                    <a:lnTo>
                      <a:pt x="793102" y="276860"/>
                    </a:lnTo>
                    <a:lnTo>
                      <a:pt x="840879" y="261620"/>
                    </a:lnTo>
                    <a:lnTo>
                      <a:pt x="890282" y="254000"/>
                    </a:lnTo>
                    <a:lnTo>
                      <a:pt x="940396" y="252730"/>
                    </a:lnTo>
                    <a:lnTo>
                      <a:pt x="944676" y="259080"/>
                    </a:lnTo>
                    <a:lnTo>
                      <a:pt x="949947" y="264160"/>
                    </a:lnTo>
                    <a:lnTo>
                      <a:pt x="956017" y="267970"/>
                    </a:lnTo>
                    <a:lnTo>
                      <a:pt x="962698" y="270510"/>
                    </a:lnTo>
                    <a:lnTo>
                      <a:pt x="969403" y="271780"/>
                    </a:lnTo>
                    <a:lnTo>
                      <a:pt x="975880" y="270510"/>
                    </a:lnTo>
                    <a:lnTo>
                      <a:pt x="981951" y="269240"/>
                    </a:lnTo>
                    <a:lnTo>
                      <a:pt x="987488" y="266700"/>
                    </a:lnTo>
                    <a:lnTo>
                      <a:pt x="990358" y="264160"/>
                    </a:lnTo>
                    <a:lnTo>
                      <a:pt x="991095" y="260350"/>
                    </a:lnTo>
                    <a:lnTo>
                      <a:pt x="989164" y="257810"/>
                    </a:lnTo>
                    <a:lnTo>
                      <a:pt x="988009" y="256540"/>
                    </a:lnTo>
                    <a:lnTo>
                      <a:pt x="984580" y="252730"/>
                    </a:lnTo>
                    <a:lnTo>
                      <a:pt x="982281" y="250190"/>
                    </a:lnTo>
                    <a:lnTo>
                      <a:pt x="973696" y="245110"/>
                    </a:lnTo>
                    <a:lnTo>
                      <a:pt x="966978" y="243306"/>
                    </a:lnTo>
                    <a:lnTo>
                      <a:pt x="966978" y="257810"/>
                    </a:lnTo>
                    <a:lnTo>
                      <a:pt x="966317" y="257810"/>
                    </a:lnTo>
                    <a:lnTo>
                      <a:pt x="965428" y="256832"/>
                    </a:lnTo>
                    <a:lnTo>
                      <a:pt x="966978" y="257810"/>
                    </a:lnTo>
                    <a:lnTo>
                      <a:pt x="966978" y="243306"/>
                    </a:lnTo>
                    <a:lnTo>
                      <a:pt x="964298" y="242570"/>
                    </a:lnTo>
                    <a:lnTo>
                      <a:pt x="955027" y="241300"/>
                    </a:lnTo>
                    <a:lnTo>
                      <a:pt x="949274" y="241300"/>
                    </a:lnTo>
                    <a:lnTo>
                      <a:pt x="947699" y="232410"/>
                    </a:lnTo>
                    <a:lnTo>
                      <a:pt x="977303" y="161290"/>
                    </a:lnTo>
                    <a:lnTo>
                      <a:pt x="1010627" y="127000"/>
                    </a:lnTo>
                    <a:lnTo>
                      <a:pt x="1052182" y="101600"/>
                    </a:lnTo>
                    <a:lnTo>
                      <a:pt x="1099908" y="83820"/>
                    </a:lnTo>
                    <a:lnTo>
                      <a:pt x="1152055" y="76200"/>
                    </a:lnTo>
                    <a:lnTo>
                      <a:pt x="1179449" y="76200"/>
                    </a:lnTo>
                    <a:lnTo>
                      <a:pt x="1207655" y="77470"/>
                    </a:lnTo>
                    <a:lnTo>
                      <a:pt x="1207338" y="83820"/>
                    </a:lnTo>
                    <a:lnTo>
                      <a:pt x="1207389" y="86360"/>
                    </a:lnTo>
                    <a:lnTo>
                      <a:pt x="1241602" y="125730"/>
                    </a:lnTo>
                    <a:lnTo>
                      <a:pt x="1265186" y="129540"/>
                    </a:lnTo>
                    <a:lnTo>
                      <a:pt x="1294904" y="127000"/>
                    </a:lnTo>
                    <a:lnTo>
                      <a:pt x="1304493" y="124460"/>
                    </a:lnTo>
                    <a:lnTo>
                      <a:pt x="1311706" y="120650"/>
                    </a:lnTo>
                    <a:lnTo>
                      <a:pt x="1316532" y="115570"/>
                    </a:lnTo>
                    <a:lnTo>
                      <a:pt x="1318945" y="109220"/>
                    </a:lnTo>
                    <a:lnTo>
                      <a:pt x="1318539" y="101600"/>
                    </a:lnTo>
                    <a:lnTo>
                      <a:pt x="1314704" y="95250"/>
                    </a:lnTo>
                    <a:lnTo>
                      <a:pt x="1307655" y="88900"/>
                    </a:lnTo>
                    <a:lnTo>
                      <a:pt x="1306461" y="88455"/>
                    </a:lnTo>
                    <a:lnTo>
                      <a:pt x="1306461" y="104140"/>
                    </a:lnTo>
                    <a:lnTo>
                      <a:pt x="1305788" y="107950"/>
                    </a:lnTo>
                    <a:lnTo>
                      <a:pt x="1305318" y="110490"/>
                    </a:lnTo>
                    <a:lnTo>
                      <a:pt x="1300632" y="113030"/>
                    </a:lnTo>
                    <a:lnTo>
                      <a:pt x="1292885" y="114300"/>
                    </a:lnTo>
                    <a:lnTo>
                      <a:pt x="1267561" y="115570"/>
                    </a:lnTo>
                    <a:lnTo>
                      <a:pt x="1247711" y="114300"/>
                    </a:lnTo>
                    <a:lnTo>
                      <a:pt x="1233208" y="107950"/>
                    </a:lnTo>
                    <a:lnTo>
                      <a:pt x="1223962" y="97790"/>
                    </a:lnTo>
                    <a:lnTo>
                      <a:pt x="1220952" y="92710"/>
                    </a:lnTo>
                    <a:lnTo>
                      <a:pt x="1220216" y="86360"/>
                    </a:lnTo>
                    <a:lnTo>
                      <a:pt x="1220952" y="80010"/>
                    </a:lnTo>
                    <a:lnTo>
                      <a:pt x="1256665" y="87630"/>
                    </a:lnTo>
                    <a:lnTo>
                      <a:pt x="1293431" y="97790"/>
                    </a:lnTo>
                    <a:lnTo>
                      <a:pt x="1299845" y="100330"/>
                    </a:lnTo>
                    <a:lnTo>
                      <a:pt x="1306461" y="104140"/>
                    </a:lnTo>
                    <a:lnTo>
                      <a:pt x="1306461" y="88455"/>
                    </a:lnTo>
                    <a:lnTo>
                      <a:pt x="1266786" y="76200"/>
                    </a:lnTo>
                    <a:lnTo>
                      <a:pt x="1260665" y="74930"/>
                    </a:lnTo>
                    <a:lnTo>
                      <a:pt x="1242580" y="69850"/>
                    </a:lnTo>
                    <a:lnTo>
                      <a:pt x="1224749" y="67310"/>
                    </a:lnTo>
                    <a:lnTo>
                      <a:pt x="1226070" y="64770"/>
                    </a:lnTo>
                    <a:lnTo>
                      <a:pt x="1228686" y="59690"/>
                    </a:lnTo>
                    <a:lnTo>
                      <a:pt x="1268691" y="27940"/>
                    </a:lnTo>
                    <a:lnTo>
                      <a:pt x="1328458" y="13970"/>
                    </a:lnTo>
                    <a:lnTo>
                      <a:pt x="1366177" y="12700"/>
                    </a:lnTo>
                    <a:lnTo>
                      <a:pt x="1395818" y="15240"/>
                    </a:lnTo>
                    <a:lnTo>
                      <a:pt x="1445209" y="25400"/>
                    </a:lnTo>
                    <a:lnTo>
                      <a:pt x="1499641" y="55880"/>
                    </a:lnTo>
                    <a:lnTo>
                      <a:pt x="1526311" y="87630"/>
                    </a:lnTo>
                    <a:lnTo>
                      <a:pt x="1544205" y="124460"/>
                    </a:lnTo>
                    <a:lnTo>
                      <a:pt x="1551673" y="165100"/>
                    </a:lnTo>
                    <a:lnTo>
                      <a:pt x="1551241" y="172720"/>
                    </a:lnTo>
                    <a:lnTo>
                      <a:pt x="1549412" y="181610"/>
                    </a:lnTo>
                    <a:lnTo>
                      <a:pt x="1546390" y="189230"/>
                    </a:lnTo>
                    <a:lnTo>
                      <a:pt x="1542389" y="196850"/>
                    </a:lnTo>
                    <a:lnTo>
                      <a:pt x="1533906" y="196850"/>
                    </a:lnTo>
                    <a:lnTo>
                      <a:pt x="1525892" y="199390"/>
                    </a:lnTo>
                    <a:lnTo>
                      <a:pt x="1518742" y="204470"/>
                    </a:lnTo>
                    <a:lnTo>
                      <a:pt x="1516672" y="205740"/>
                    </a:lnTo>
                    <a:lnTo>
                      <a:pt x="1515465" y="208280"/>
                    </a:lnTo>
                    <a:lnTo>
                      <a:pt x="1515999" y="213360"/>
                    </a:lnTo>
                    <a:lnTo>
                      <a:pt x="1517675" y="215900"/>
                    </a:lnTo>
                    <a:lnTo>
                      <a:pt x="1520012" y="215900"/>
                    </a:lnTo>
                    <a:lnTo>
                      <a:pt x="1526451" y="217170"/>
                    </a:lnTo>
                    <a:lnTo>
                      <a:pt x="1532775" y="217170"/>
                    </a:lnTo>
                    <a:lnTo>
                      <a:pt x="1538922" y="215900"/>
                    </a:lnTo>
                    <a:lnTo>
                      <a:pt x="1544802" y="212090"/>
                    </a:lnTo>
                    <a:lnTo>
                      <a:pt x="1546123" y="212090"/>
                    </a:lnTo>
                    <a:lnTo>
                      <a:pt x="1547469" y="210820"/>
                    </a:lnTo>
                    <a:lnTo>
                      <a:pt x="1548676" y="209550"/>
                    </a:lnTo>
                    <a:lnTo>
                      <a:pt x="1555953" y="209550"/>
                    </a:lnTo>
                    <a:lnTo>
                      <a:pt x="1558950" y="210820"/>
                    </a:lnTo>
                    <a:lnTo>
                      <a:pt x="1571117" y="214630"/>
                    </a:lnTo>
                    <a:lnTo>
                      <a:pt x="1582394" y="222250"/>
                    </a:lnTo>
                    <a:lnTo>
                      <a:pt x="1609140" y="261620"/>
                    </a:lnTo>
                    <a:lnTo>
                      <a:pt x="1615211" y="307340"/>
                    </a:lnTo>
                    <a:lnTo>
                      <a:pt x="1615198" y="316230"/>
                    </a:lnTo>
                    <a:lnTo>
                      <a:pt x="1611185" y="372110"/>
                    </a:lnTo>
                    <a:lnTo>
                      <a:pt x="1588693" y="414020"/>
                    </a:lnTo>
                    <a:lnTo>
                      <a:pt x="1558950" y="422910"/>
                    </a:lnTo>
                    <a:lnTo>
                      <a:pt x="1552016" y="422910"/>
                    </a:lnTo>
                    <a:lnTo>
                      <a:pt x="1542592" y="420370"/>
                    </a:lnTo>
                    <a:lnTo>
                      <a:pt x="1536636" y="411480"/>
                    </a:lnTo>
                    <a:lnTo>
                      <a:pt x="1535099" y="408940"/>
                    </a:lnTo>
                    <a:lnTo>
                      <a:pt x="1532432" y="407670"/>
                    </a:lnTo>
                    <a:lnTo>
                      <a:pt x="1527086" y="408940"/>
                    </a:lnTo>
                    <a:lnTo>
                      <a:pt x="1525016" y="411480"/>
                    </a:lnTo>
                    <a:lnTo>
                      <a:pt x="1524482" y="414020"/>
                    </a:lnTo>
                    <a:lnTo>
                      <a:pt x="1513344" y="454660"/>
                    </a:lnTo>
                    <a:lnTo>
                      <a:pt x="1498561" y="485140"/>
                    </a:lnTo>
                    <a:lnTo>
                      <a:pt x="1480032" y="505460"/>
                    </a:lnTo>
                    <a:lnTo>
                      <a:pt x="1457617" y="514350"/>
                    </a:lnTo>
                    <a:lnTo>
                      <a:pt x="1432458" y="511810"/>
                    </a:lnTo>
                    <a:lnTo>
                      <a:pt x="1409446" y="499110"/>
                    </a:lnTo>
                    <a:lnTo>
                      <a:pt x="1395069" y="485140"/>
                    </a:lnTo>
                    <a:lnTo>
                      <a:pt x="1388529" y="478790"/>
                    </a:lnTo>
                    <a:lnTo>
                      <a:pt x="1369644" y="455930"/>
                    </a:lnTo>
                    <a:lnTo>
                      <a:pt x="1367510" y="453390"/>
                    </a:lnTo>
                    <a:lnTo>
                      <a:pt x="1363433" y="452120"/>
                    </a:lnTo>
                    <a:lnTo>
                      <a:pt x="1357553" y="457200"/>
                    </a:lnTo>
                    <a:lnTo>
                      <a:pt x="1356753" y="461010"/>
                    </a:lnTo>
                    <a:lnTo>
                      <a:pt x="1358684" y="463550"/>
                    </a:lnTo>
                    <a:lnTo>
                      <a:pt x="1362875" y="474980"/>
                    </a:lnTo>
                    <a:lnTo>
                      <a:pt x="1346796" y="510540"/>
                    </a:lnTo>
                    <a:lnTo>
                      <a:pt x="1323200" y="521970"/>
                    </a:lnTo>
                    <a:lnTo>
                      <a:pt x="1310868" y="521970"/>
                    </a:lnTo>
                    <a:lnTo>
                      <a:pt x="1288465" y="511810"/>
                    </a:lnTo>
                    <a:lnTo>
                      <a:pt x="1271778" y="492760"/>
                    </a:lnTo>
                    <a:lnTo>
                      <a:pt x="1261389" y="469900"/>
                    </a:lnTo>
                    <a:lnTo>
                      <a:pt x="1257884" y="444500"/>
                    </a:lnTo>
                    <a:lnTo>
                      <a:pt x="1257960" y="441960"/>
                    </a:lnTo>
                    <a:lnTo>
                      <a:pt x="1255610" y="438150"/>
                    </a:lnTo>
                    <a:lnTo>
                      <a:pt x="1249337" y="436880"/>
                    </a:lnTo>
                    <a:lnTo>
                      <a:pt x="1246136" y="439420"/>
                    </a:lnTo>
                    <a:lnTo>
                      <a:pt x="1244993" y="441960"/>
                    </a:lnTo>
                    <a:lnTo>
                      <a:pt x="1225765" y="482600"/>
                    </a:lnTo>
                    <a:lnTo>
                      <a:pt x="1200797" y="519430"/>
                    </a:lnTo>
                    <a:lnTo>
                      <a:pt x="1170736" y="553720"/>
                    </a:lnTo>
                    <a:lnTo>
                      <a:pt x="1136243" y="581660"/>
                    </a:lnTo>
                    <a:lnTo>
                      <a:pt x="1096924" y="600710"/>
                    </a:lnTo>
                    <a:lnTo>
                      <a:pt x="1077150" y="601980"/>
                    </a:lnTo>
                    <a:lnTo>
                      <a:pt x="1059903" y="594360"/>
                    </a:lnTo>
                    <a:lnTo>
                      <a:pt x="1049845" y="581660"/>
                    </a:lnTo>
                    <a:lnTo>
                      <a:pt x="1045641" y="566420"/>
                    </a:lnTo>
                    <a:lnTo>
                      <a:pt x="1045387" y="547370"/>
                    </a:lnTo>
                    <a:lnTo>
                      <a:pt x="1047330" y="525780"/>
                    </a:lnTo>
                    <a:lnTo>
                      <a:pt x="1048689" y="511810"/>
                    </a:lnTo>
                    <a:lnTo>
                      <a:pt x="1049426" y="496570"/>
                    </a:lnTo>
                    <a:lnTo>
                      <a:pt x="1048639" y="481330"/>
                    </a:lnTo>
                    <a:lnTo>
                      <a:pt x="1045540" y="467360"/>
                    </a:lnTo>
                    <a:lnTo>
                      <a:pt x="1044473" y="463550"/>
                    </a:lnTo>
                    <a:lnTo>
                      <a:pt x="1040726" y="461010"/>
                    </a:lnTo>
                    <a:lnTo>
                      <a:pt x="1033640" y="463550"/>
                    </a:lnTo>
                    <a:lnTo>
                      <a:pt x="1031709" y="467360"/>
                    </a:lnTo>
                    <a:lnTo>
                      <a:pt x="1032840" y="471170"/>
                    </a:lnTo>
                    <a:lnTo>
                      <a:pt x="1035469" y="483870"/>
                    </a:lnTo>
                    <a:lnTo>
                      <a:pt x="1035926" y="494030"/>
                    </a:lnTo>
                    <a:lnTo>
                      <a:pt x="1036027" y="499110"/>
                    </a:lnTo>
                    <a:lnTo>
                      <a:pt x="1035367" y="511810"/>
                    </a:lnTo>
                    <a:lnTo>
                      <a:pt x="1033970" y="525780"/>
                    </a:lnTo>
                    <a:lnTo>
                      <a:pt x="1032192" y="547370"/>
                    </a:lnTo>
                    <a:lnTo>
                      <a:pt x="1038364" y="588010"/>
                    </a:lnTo>
                    <a:lnTo>
                      <a:pt x="1078064" y="615950"/>
                    </a:lnTo>
                    <a:lnTo>
                      <a:pt x="1105154" y="612140"/>
                    </a:lnTo>
                    <a:lnTo>
                      <a:pt x="1143990" y="593090"/>
                    </a:lnTo>
                    <a:lnTo>
                      <a:pt x="1175461" y="567690"/>
                    </a:lnTo>
                    <a:lnTo>
                      <a:pt x="1203515" y="538480"/>
                    </a:lnTo>
                    <a:lnTo>
                      <a:pt x="1227721" y="505460"/>
                    </a:lnTo>
                    <a:lnTo>
                      <a:pt x="1247597" y="469900"/>
                    </a:lnTo>
                    <a:lnTo>
                      <a:pt x="1255636" y="491490"/>
                    </a:lnTo>
                    <a:lnTo>
                      <a:pt x="1268539" y="511810"/>
                    </a:lnTo>
                    <a:lnTo>
                      <a:pt x="1286179" y="525780"/>
                    </a:lnTo>
                    <a:lnTo>
                      <a:pt x="1308455" y="534670"/>
                    </a:lnTo>
                    <a:lnTo>
                      <a:pt x="1326451" y="534670"/>
                    </a:lnTo>
                    <a:lnTo>
                      <a:pt x="1342809" y="529590"/>
                    </a:lnTo>
                    <a:lnTo>
                      <a:pt x="1353197" y="521970"/>
                    </a:lnTo>
                    <a:lnTo>
                      <a:pt x="1356664" y="519430"/>
                    </a:lnTo>
                    <a:lnTo>
                      <a:pt x="1367180" y="506730"/>
                    </a:lnTo>
                    <a:lnTo>
                      <a:pt x="1371981" y="500380"/>
                    </a:lnTo>
                    <a:lnTo>
                      <a:pt x="1374914" y="492760"/>
                    </a:lnTo>
                    <a:lnTo>
                      <a:pt x="1375994" y="485140"/>
                    </a:lnTo>
                    <a:lnTo>
                      <a:pt x="1393799" y="502920"/>
                    </a:lnTo>
                    <a:lnTo>
                      <a:pt x="1413649" y="516890"/>
                    </a:lnTo>
                    <a:lnTo>
                      <a:pt x="1435531" y="525780"/>
                    </a:lnTo>
                    <a:lnTo>
                      <a:pt x="1459433" y="527050"/>
                    </a:lnTo>
                    <a:lnTo>
                      <a:pt x="1484604" y="518160"/>
                    </a:lnTo>
                    <a:lnTo>
                      <a:pt x="1488782" y="514350"/>
                    </a:lnTo>
                    <a:lnTo>
                      <a:pt x="1505508" y="499110"/>
                    </a:lnTo>
                    <a:lnTo>
                      <a:pt x="1522234" y="468630"/>
                    </a:lnTo>
                    <a:lnTo>
                      <a:pt x="1534909" y="427990"/>
                    </a:lnTo>
                    <a:lnTo>
                      <a:pt x="1541246" y="433070"/>
                    </a:lnTo>
                    <a:lnTo>
                      <a:pt x="1549209" y="435610"/>
                    </a:lnTo>
                    <a:lnTo>
                      <a:pt x="1558150" y="436880"/>
                    </a:lnTo>
                    <a:lnTo>
                      <a:pt x="1571713" y="435610"/>
                    </a:lnTo>
                    <a:lnTo>
                      <a:pt x="1584782" y="431800"/>
                    </a:lnTo>
                    <a:lnTo>
                      <a:pt x="1590687" y="427990"/>
                    </a:lnTo>
                    <a:lnTo>
                      <a:pt x="1596593" y="424180"/>
                    </a:lnTo>
                    <a:lnTo>
                      <a:pt x="1597977" y="422910"/>
                    </a:lnTo>
                    <a:lnTo>
                      <a:pt x="1606308" y="415290"/>
                    </a:lnTo>
                    <a:lnTo>
                      <a:pt x="1617370" y="397510"/>
                    </a:lnTo>
                    <a:lnTo>
                      <a:pt x="1623796" y="377190"/>
                    </a:lnTo>
                    <a:lnTo>
                      <a:pt x="1626946" y="355600"/>
                    </a:lnTo>
                    <a:lnTo>
                      <a:pt x="1628152" y="334010"/>
                    </a:lnTo>
                    <a:lnTo>
                      <a:pt x="1628482" y="307340"/>
                    </a:lnTo>
                    <a:close/>
                  </a:path>
                </a:pathLst>
              </a:custGeom>
              <a:solidFill>
                <a:srgbClr val="000000"/>
              </a:solidFill>
            </p:spPr>
            <p:txBody>
              <a:bodyPr wrap="square" lIns="0" tIns="0" rIns="0" bIns="0" rtlCol="0"/>
              <a:lstStyle/>
              <a:p>
                <a:endParaRPr>
                  <a:latin typeface="Franklin Gothic Book" panose="020B0503020102020204" pitchFamily="34" charset="0"/>
                </a:endParaRPr>
              </a:p>
            </p:txBody>
          </p:sp>
        </p:grpSp>
      </p:grpSp>
      <p:sp>
        <p:nvSpPr>
          <p:cNvPr id="36" name="TextBox 35">
            <a:extLst>
              <a:ext uri="{FF2B5EF4-FFF2-40B4-BE49-F238E27FC236}">
                <a16:creationId xmlns:a16="http://schemas.microsoft.com/office/drawing/2014/main" id="{A2318482-7D44-C264-7F3B-E518F6593F8C}"/>
              </a:ext>
            </a:extLst>
          </p:cNvPr>
          <p:cNvSpPr txBox="1"/>
          <p:nvPr/>
        </p:nvSpPr>
        <p:spPr>
          <a:xfrm>
            <a:off x="1115750" y="509564"/>
            <a:ext cx="18093690" cy="892552"/>
          </a:xfrm>
          <a:prstGeom prst="rect">
            <a:avLst/>
          </a:prstGeom>
          <a:noFill/>
        </p:spPr>
        <p:txBody>
          <a:bodyPr wrap="square" lIns="0" rtlCol="0" anchor="t">
            <a:spAutoFit/>
          </a:bodyPr>
          <a:lstStyle/>
          <a:p>
            <a:pPr algn="ctr">
              <a:spcBef>
                <a:spcPts val="601"/>
              </a:spcBef>
            </a:pPr>
            <a:r>
              <a:rPr lang="da-DK" sz="5200" b="1" dirty="0">
                <a:solidFill>
                  <a:srgbClr val="3F1A2B"/>
                </a:solidFill>
                <a:latin typeface="Franklin Gothic Book" panose="020B0503020102020204" pitchFamily="34" charset="0"/>
                <a:cs typeface="Arial" panose="020B0604020202020204" pitchFamily="34" charset="0"/>
              </a:rPr>
              <a:t>Samlet program for workshoppen</a:t>
            </a:r>
            <a:endParaRPr lang="da-DK" sz="5200" b="1" spc="51" dirty="0">
              <a:solidFill>
                <a:srgbClr val="3F1A2B"/>
              </a:solidFill>
              <a:latin typeface="Franklin Gothic Book" panose="020B0503020102020204" pitchFamily="34" charset="0"/>
              <a:cs typeface="Arial" panose="020B0604020202020204" pitchFamily="34" charset="0"/>
            </a:endParaRPr>
          </a:p>
        </p:txBody>
      </p:sp>
      <p:sp>
        <p:nvSpPr>
          <p:cNvPr id="3" name="Tekstfelt 2">
            <a:extLst>
              <a:ext uri="{FF2B5EF4-FFF2-40B4-BE49-F238E27FC236}">
                <a16:creationId xmlns:a16="http://schemas.microsoft.com/office/drawing/2014/main" id="{6015CC72-A975-3258-C48F-B469A40AF6D8}"/>
              </a:ext>
            </a:extLst>
          </p:cNvPr>
          <p:cNvSpPr txBox="1"/>
          <p:nvPr/>
        </p:nvSpPr>
        <p:spPr>
          <a:xfrm>
            <a:off x="1115750" y="6951783"/>
            <a:ext cx="7588250" cy="3847207"/>
          </a:xfrm>
          <a:prstGeom prst="rect">
            <a:avLst/>
          </a:prstGeom>
          <a:noFill/>
          <a:ln>
            <a:solidFill>
              <a:srgbClr val="000000"/>
            </a:solidFill>
          </a:ln>
        </p:spPr>
        <p:txBody>
          <a:bodyPr wrap="square" rtlCol="0">
            <a:spAutoFit/>
          </a:bodyPr>
          <a:lstStyle/>
          <a:p>
            <a:pPr marL="285750" indent="-285750">
              <a:spcAft>
                <a:spcPts val="1200"/>
              </a:spcAft>
              <a:buFont typeface="Courier New" panose="02070309020205020404" pitchFamily="49" charset="0"/>
              <a:buChar char="o"/>
            </a:pPr>
            <a:r>
              <a:rPr lang="da-DK" sz="2800" dirty="0">
                <a:solidFill>
                  <a:srgbClr val="3F1A2B"/>
                </a:solidFill>
                <a:latin typeface="Franklin Gothic Book" panose="020B0503020102020204" pitchFamily="34" charset="0"/>
                <a:cs typeface="Arial" panose="020B0604020202020204" pitchFamily="34" charset="0"/>
              </a:rPr>
              <a:t>Her får du et overblik over workshoppen. Tiderne er vejledende og kan justeres alt efter behov. Dog anbefales det, at der afsættes mest tid til de tre øvelser.</a:t>
            </a:r>
          </a:p>
          <a:p>
            <a:pPr marL="285750" indent="-285750">
              <a:spcAft>
                <a:spcPts val="1200"/>
              </a:spcAft>
              <a:buFont typeface="Courier New" panose="02070309020205020404" pitchFamily="49" charset="0"/>
              <a:buChar char="o"/>
            </a:pPr>
            <a:r>
              <a:rPr lang="da-DK" sz="2800" dirty="0">
                <a:solidFill>
                  <a:srgbClr val="3F1A2B"/>
                </a:solidFill>
                <a:latin typeface="Franklin Gothic Book" panose="020B0503020102020204" pitchFamily="34" charset="0"/>
                <a:cs typeface="Arial" panose="020B0604020202020204" pitchFamily="34" charset="0"/>
              </a:rPr>
              <a:t>Du kan selv udfylde, hvornår de forskellige programpunkter starter. </a:t>
            </a:r>
          </a:p>
          <a:p>
            <a:pPr marL="285750" indent="-285750">
              <a:spcAft>
                <a:spcPts val="1200"/>
              </a:spcAft>
              <a:buFont typeface="Courier New" panose="02070309020205020404" pitchFamily="49" charset="0"/>
              <a:buChar char="o"/>
            </a:pPr>
            <a:r>
              <a:rPr lang="da-DK" sz="2800" dirty="0">
                <a:solidFill>
                  <a:srgbClr val="3F1A2B"/>
                </a:solidFill>
                <a:latin typeface="Franklin Gothic Book" panose="020B0503020102020204" pitchFamily="34" charset="0"/>
                <a:cs typeface="Arial" panose="020B0604020202020204" pitchFamily="34" charset="0"/>
              </a:rPr>
              <a:t>På de kommende slides får du en beskrivelse af, hvad du skal til hvert programpunkt. </a:t>
            </a:r>
          </a:p>
        </p:txBody>
      </p:sp>
      <p:graphicFrame>
        <p:nvGraphicFramePr>
          <p:cNvPr id="4" name="Tabel 3" descr="Tabel med workshopprogram opdelt i tidspunkter, indhold og varighed. Punkterne er:&#10;&#10;1. Velkomst og rammesætning – 8 min.&#10;2. Formål med dagen – 1 min.&#10;3. Hver 5. borger oplever udfordringer – 1 min.&#10;4. Agenda – 2 min.&#10;5. Øvelse 1: Temperaturmåling – 35 min.&#10;6. Øvelse 2: Hvor trykker skoen? – 30 min.&#10;7. Pause – 15 min.&#10;8. Energizer – 3 min.&#10;9. Øvelse 3: Ideudvikling – 40 min.&#10;10. Fælles opsamling – 10 min.&#10;11. Afrunding – 5 min."/>
          <p:cNvGraphicFramePr>
            <a:graphicFrameLocks noGrp="1"/>
          </p:cNvGraphicFramePr>
          <p:nvPr>
            <p:extLst>
              <p:ext uri="{D42A27DB-BD31-4B8C-83A1-F6EECF244321}">
                <p14:modId xmlns:p14="http://schemas.microsoft.com/office/powerpoint/2010/main" val="2058734225"/>
              </p:ext>
            </p:extLst>
          </p:nvPr>
        </p:nvGraphicFramePr>
        <p:xfrm>
          <a:off x="9181575" y="1882807"/>
          <a:ext cx="10477492" cy="8916979"/>
        </p:xfrm>
        <a:graphic>
          <a:graphicData uri="http://schemas.openxmlformats.org/drawingml/2006/table">
            <a:tbl>
              <a:tblPr firstRow="1" bandRow="1">
                <a:tableStyleId>{5940675A-B579-460E-94D1-54222C63F5DA}</a:tableStyleId>
              </a:tblPr>
              <a:tblGrid>
                <a:gridCol w="2682578">
                  <a:extLst>
                    <a:ext uri="{9D8B030D-6E8A-4147-A177-3AD203B41FA5}">
                      <a16:colId xmlns:a16="http://schemas.microsoft.com/office/drawing/2014/main" val="394724484"/>
                    </a:ext>
                  </a:extLst>
                </a:gridCol>
                <a:gridCol w="5910984">
                  <a:extLst>
                    <a:ext uri="{9D8B030D-6E8A-4147-A177-3AD203B41FA5}">
                      <a16:colId xmlns:a16="http://schemas.microsoft.com/office/drawing/2014/main" val="4136114505"/>
                    </a:ext>
                  </a:extLst>
                </a:gridCol>
                <a:gridCol w="1883930">
                  <a:extLst>
                    <a:ext uri="{9D8B030D-6E8A-4147-A177-3AD203B41FA5}">
                      <a16:colId xmlns:a16="http://schemas.microsoft.com/office/drawing/2014/main" val="1205259908"/>
                    </a:ext>
                  </a:extLst>
                </a:gridCol>
              </a:tblGrid>
              <a:tr h="421265">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kumimoji="0" lang="da-DK" sz="2800" b="1" i="0" u="none" strike="noStrike" kern="0" cap="none" spc="0" normalizeH="0" baseline="0" noProof="0" dirty="0">
                          <a:ln>
                            <a:noFill/>
                          </a:ln>
                          <a:solidFill>
                            <a:srgbClr val="F5F1E6"/>
                          </a:solidFill>
                          <a:effectLst/>
                          <a:uLnTx/>
                          <a:uFillTx/>
                          <a:latin typeface="Calibri"/>
                          <a:ea typeface="+mn-ea"/>
                          <a:cs typeface="+mn-cs"/>
                        </a:rPr>
                        <a:t>TIDSPUNKT</a:t>
                      </a:r>
                    </a:p>
                  </a:txBody>
                  <a:tcPr>
                    <a:solidFill>
                      <a:srgbClr val="000000"/>
                    </a:solidFill>
                  </a:tcPr>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kumimoji="0" lang="da-DK" sz="2800" b="1" i="0" u="none" strike="noStrike" kern="0" cap="none" spc="0" normalizeH="0" baseline="0" noProof="0" dirty="0">
                          <a:ln>
                            <a:noFill/>
                          </a:ln>
                          <a:solidFill>
                            <a:srgbClr val="F5F1E6"/>
                          </a:solidFill>
                          <a:effectLst/>
                          <a:uLnTx/>
                          <a:uFillTx/>
                          <a:latin typeface="Calibri"/>
                          <a:ea typeface="+mn-ea"/>
                          <a:cs typeface="+mn-cs"/>
                        </a:rPr>
                        <a:t>INDHOLD</a:t>
                      </a:r>
                    </a:p>
                  </a:txBody>
                  <a:tcPr>
                    <a:solidFill>
                      <a:srgbClr val="000000"/>
                    </a:solidFill>
                  </a:tcPr>
                </a:tc>
                <a:tc>
                  <a: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kumimoji="0" lang="da-DK" sz="2800" b="1" i="0" u="none" strike="noStrike" kern="0" cap="none" spc="0" normalizeH="0" baseline="0" noProof="0" dirty="0">
                          <a:ln>
                            <a:noFill/>
                          </a:ln>
                          <a:solidFill>
                            <a:srgbClr val="F5F1E6"/>
                          </a:solidFill>
                          <a:effectLst/>
                          <a:uLnTx/>
                          <a:uFillTx/>
                          <a:latin typeface="Calibri"/>
                          <a:ea typeface="+mn-ea"/>
                          <a:cs typeface="+mn-cs"/>
                        </a:rPr>
                        <a:t>VARIGHED</a:t>
                      </a:r>
                    </a:p>
                  </a:txBody>
                  <a:tcPr>
                    <a:solidFill>
                      <a:srgbClr val="000000"/>
                    </a:solidFill>
                  </a:tcPr>
                </a:tc>
                <a:extLst>
                  <a:ext uri="{0D108BD9-81ED-4DB2-BD59-A6C34878D82A}">
                    <a16:rowId xmlns:a16="http://schemas.microsoft.com/office/drawing/2014/main" val="122676825"/>
                  </a:ext>
                </a:extLst>
              </a:tr>
              <a:tr h="763529">
                <a:tc>
                  <a:txBody>
                    <a:bodyPr/>
                    <a:lstStyle/>
                    <a:p>
                      <a:endParaRPr lang="da-DK" sz="2800" dirty="0">
                        <a:solidFill>
                          <a:srgbClr val="3F1A2B"/>
                        </a:solidFill>
                      </a:endParaRP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1. Velkomst og rammesætning</a:t>
                      </a: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8 min</a:t>
                      </a:r>
                    </a:p>
                  </a:txBody>
                  <a:tcPr/>
                </a:tc>
                <a:extLst>
                  <a:ext uri="{0D108BD9-81ED-4DB2-BD59-A6C34878D82A}">
                    <a16:rowId xmlns:a16="http://schemas.microsoft.com/office/drawing/2014/main" val="2983300905"/>
                  </a:ext>
                </a:extLst>
              </a:tr>
              <a:tr h="763529">
                <a:tc>
                  <a:txBody>
                    <a:bodyPr/>
                    <a:lstStyle/>
                    <a:p>
                      <a:endParaRPr lang="da-DK" sz="2800" dirty="0">
                        <a:solidFill>
                          <a:srgbClr val="3F1A2B"/>
                        </a:solidFill>
                      </a:endParaRP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2. Formål med dagen</a:t>
                      </a: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1 min</a:t>
                      </a:r>
                    </a:p>
                  </a:txBody>
                  <a:tcPr/>
                </a:tc>
                <a:extLst>
                  <a:ext uri="{0D108BD9-81ED-4DB2-BD59-A6C34878D82A}">
                    <a16:rowId xmlns:a16="http://schemas.microsoft.com/office/drawing/2014/main" val="642208952"/>
                  </a:ext>
                </a:extLst>
              </a:tr>
              <a:tr h="763529">
                <a:tc>
                  <a:txBody>
                    <a:bodyPr/>
                    <a:lstStyle/>
                    <a:p>
                      <a:endParaRPr lang="da-DK" sz="2800" dirty="0">
                        <a:solidFill>
                          <a:srgbClr val="3F1A2B"/>
                        </a:solidFill>
                      </a:endParaRP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3. Hver 5. borger oplever udfordringer</a:t>
                      </a: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1 min</a:t>
                      </a:r>
                    </a:p>
                  </a:txBody>
                  <a:tcPr/>
                </a:tc>
                <a:extLst>
                  <a:ext uri="{0D108BD9-81ED-4DB2-BD59-A6C34878D82A}">
                    <a16:rowId xmlns:a16="http://schemas.microsoft.com/office/drawing/2014/main" val="2602120623"/>
                  </a:ext>
                </a:extLst>
              </a:tr>
              <a:tr h="763529">
                <a:tc>
                  <a:txBody>
                    <a:bodyPr/>
                    <a:lstStyle/>
                    <a:p>
                      <a:endParaRPr lang="da-DK" sz="2800" dirty="0">
                        <a:solidFill>
                          <a:srgbClr val="3F1A2B"/>
                        </a:solidFill>
                      </a:endParaRP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4.</a:t>
                      </a:r>
                      <a:r>
                        <a:rPr lang="da-DK" sz="2800" baseline="0" dirty="0">
                          <a:solidFill>
                            <a:srgbClr val="3F1A2B"/>
                          </a:solidFill>
                          <a:latin typeface="Franklin Gothic Book" panose="020B0503020102020204" pitchFamily="34" charset="0"/>
                          <a:cs typeface="Arial" panose="020B0604020202020204" pitchFamily="34" charset="0"/>
                        </a:rPr>
                        <a:t> </a:t>
                      </a:r>
                      <a:r>
                        <a:rPr lang="da-DK" sz="2800" dirty="0">
                          <a:solidFill>
                            <a:srgbClr val="3F1A2B"/>
                          </a:solidFill>
                          <a:latin typeface="Franklin Gothic Book" panose="020B0503020102020204" pitchFamily="34" charset="0"/>
                          <a:cs typeface="Arial" panose="020B0604020202020204" pitchFamily="34" charset="0"/>
                        </a:rPr>
                        <a:t>Agenda</a:t>
                      </a: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2 min</a:t>
                      </a:r>
                    </a:p>
                  </a:txBody>
                  <a:tcPr/>
                </a:tc>
                <a:extLst>
                  <a:ext uri="{0D108BD9-81ED-4DB2-BD59-A6C34878D82A}">
                    <a16:rowId xmlns:a16="http://schemas.microsoft.com/office/drawing/2014/main" val="3007873449"/>
                  </a:ext>
                </a:extLst>
              </a:tr>
              <a:tr h="763529">
                <a:tc>
                  <a:txBody>
                    <a:bodyPr/>
                    <a:lstStyle/>
                    <a:p>
                      <a:endParaRPr lang="da-DK" sz="2800" dirty="0">
                        <a:solidFill>
                          <a:srgbClr val="3F1A2B"/>
                        </a:solidFill>
                      </a:endParaRP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5. Øvelse 1: Temperaturmåling</a:t>
                      </a: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35 min</a:t>
                      </a:r>
                    </a:p>
                  </a:txBody>
                  <a:tcPr/>
                </a:tc>
                <a:extLst>
                  <a:ext uri="{0D108BD9-81ED-4DB2-BD59-A6C34878D82A}">
                    <a16:rowId xmlns:a16="http://schemas.microsoft.com/office/drawing/2014/main" val="2878035966"/>
                  </a:ext>
                </a:extLst>
              </a:tr>
              <a:tr h="763529">
                <a:tc>
                  <a:txBody>
                    <a:bodyPr/>
                    <a:lstStyle/>
                    <a:p>
                      <a:endParaRPr lang="da-DK" sz="2800" dirty="0">
                        <a:solidFill>
                          <a:srgbClr val="3F1A2B"/>
                        </a:solidFill>
                      </a:endParaRP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6. Øvelse 2: Hvor trykker</a:t>
                      </a:r>
                      <a:r>
                        <a:rPr lang="da-DK" sz="2800" baseline="0" dirty="0">
                          <a:solidFill>
                            <a:srgbClr val="3F1A2B"/>
                          </a:solidFill>
                          <a:latin typeface="Franklin Gothic Book" panose="020B0503020102020204" pitchFamily="34" charset="0"/>
                          <a:cs typeface="Arial" panose="020B0604020202020204" pitchFamily="34" charset="0"/>
                        </a:rPr>
                        <a:t> skoen?</a:t>
                      </a:r>
                      <a:endParaRPr lang="da-DK" sz="2800" dirty="0">
                        <a:solidFill>
                          <a:srgbClr val="3F1A2B"/>
                        </a:solidFill>
                        <a:latin typeface="Franklin Gothic Book" panose="020B0503020102020204" pitchFamily="34" charset="0"/>
                        <a:cs typeface="Arial" panose="020B0604020202020204" pitchFamily="34" charset="0"/>
                      </a:endParaRP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30 min</a:t>
                      </a:r>
                    </a:p>
                  </a:txBody>
                  <a:tcPr/>
                </a:tc>
                <a:extLst>
                  <a:ext uri="{0D108BD9-81ED-4DB2-BD59-A6C34878D82A}">
                    <a16:rowId xmlns:a16="http://schemas.microsoft.com/office/drawing/2014/main" val="162140686"/>
                  </a:ext>
                </a:extLst>
              </a:tr>
              <a:tr h="763529">
                <a:tc>
                  <a:txBody>
                    <a:bodyPr/>
                    <a:lstStyle/>
                    <a:p>
                      <a:endParaRPr lang="da-DK" sz="2800" dirty="0">
                        <a:solidFill>
                          <a:srgbClr val="3F1A2B"/>
                        </a:solidFill>
                      </a:endParaRP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7. Pause</a:t>
                      </a: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15 min.</a:t>
                      </a:r>
                    </a:p>
                  </a:txBody>
                  <a:tcPr/>
                </a:tc>
                <a:extLst>
                  <a:ext uri="{0D108BD9-81ED-4DB2-BD59-A6C34878D82A}">
                    <a16:rowId xmlns:a16="http://schemas.microsoft.com/office/drawing/2014/main" val="1457761423"/>
                  </a:ext>
                </a:extLst>
              </a:tr>
              <a:tr h="763529">
                <a:tc>
                  <a:txBody>
                    <a:bodyPr/>
                    <a:lstStyle/>
                    <a:p>
                      <a:endParaRPr lang="da-DK" sz="2800" dirty="0">
                        <a:solidFill>
                          <a:srgbClr val="3F1A2B"/>
                        </a:solidFill>
                      </a:endParaRP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8. Energizer</a:t>
                      </a: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3 min</a:t>
                      </a:r>
                    </a:p>
                  </a:txBody>
                  <a:tcPr/>
                </a:tc>
                <a:extLst>
                  <a:ext uri="{0D108BD9-81ED-4DB2-BD59-A6C34878D82A}">
                    <a16:rowId xmlns:a16="http://schemas.microsoft.com/office/drawing/2014/main" val="2570145733"/>
                  </a:ext>
                </a:extLst>
              </a:tr>
              <a:tr h="763529">
                <a:tc>
                  <a:txBody>
                    <a:bodyPr/>
                    <a:lstStyle/>
                    <a:p>
                      <a:endParaRPr lang="da-DK" sz="2800" dirty="0">
                        <a:solidFill>
                          <a:srgbClr val="3F1A2B"/>
                        </a:solidFill>
                      </a:endParaRP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9. Øvelse 3: Ideudvikling</a:t>
                      </a: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40 min</a:t>
                      </a:r>
                    </a:p>
                  </a:txBody>
                  <a:tcPr/>
                </a:tc>
                <a:extLst>
                  <a:ext uri="{0D108BD9-81ED-4DB2-BD59-A6C34878D82A}">
                    <a16:rowId xmlns:a16="http://schemas.microsoft.com/office/drawing/2014/main" val="1492329715"/>
                  </a:ext>
                </a:extLst>
              </a:tr>
              <a:tr h="763529">
                <a:tc>
                  <a:txBody>
                    <a:bodyPr/>
                    <a:lstStyle/>
                    <a:p>
                      <a:endParaRPr lang="da-DK" sz="2800" dirty="0">
                        <a:solidFill>
                          <a:srgbClr val="3F1A2B"/>
                        </a:solidFill>
                      </a:endParaRP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10. Fælles opsamling</a:t>
                      </a: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10 min</a:t>
                      </a:r>
                    </a:p>
                  </a:txBody>
                  <a:tcPr/>
                </a:tc>
                <a:extLst>
                  <a:ext uri="{0D108BD9-81ED-4DB2-BD59-A6C34878D82A}">
                    <a16:rowId xmlns:a16="http://schemas.microsoft.com/office/drawing/2014/main" val="2224668931"/>
                  </a:ext>
                </a:extLst>
              </a:tr>
              <a:tr h="763529">
                <a:tc>
                  <a:txBody>
                    <a:bodyPr/>
                    <a:lstStyle/>
                    <a:p>
                      <a:endParaRPr lang="da-DK" sz="2800" dirty="0">
                        <a:solidFill>
                          <a:srgbClr val="3F1A2B"/>
                        </a:solidFill>
                      </a:endParaRP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11. Afrunding</a:t>
                      </a:r>
                    </a:p>
                  </a:txBody>
                  <a:tcPr/>
                </a:tc>
                <a:tc>
                  <a:txBody>
                    <a:bodyPr/>
                    <a:lstStyle/>
                    <a:p>
                      <a:r>
                        <a:rPr lang="da-DK" sz="2800" dirty="0">
                          <a:solidFill>
                            <a:srgbClr val="3F1A2B"/>
                          </a:solidFill>
                          <a:latin typeface="Franklin Gothic Book" panose="020B0503020102020204" pitchFamily="34" charset="0"/>
                          <a:cs typeface="Arial" panose="020B0604020202020204" pitchFamily="34" charset="0"/>
                        </a:rPr>
                        <a:t>5 min</a:t>
                      </a:r>
                    </a:p>
                  </a:txBody>
                  <a:tcPr/>
                </a:tc>
                <a:extLst>
                  <a:ext uri="{0D108BD9-81ED-4DB2-BD59-A6C34878D82A}">
                    <a16:rowId xmlns:a16="http://schemas.microsoft.com/office/drawing/2014/main" val="491449160"/>
                  </a:ext>
                </a:extLst>
              </a:tr>
            </a:tbl>
          </a:graphicData>
        </a:graphic>
      </p:graphicFrame>
    </p:spTree>
    <p:extLst>
      <p:ext uri="{BB962C8B-B14F-4D97-AF65-F5344CB8AC3E}">
        <p14:creationId xmlns:p14="http://schemas.microsoft.com/office/powerpoint/2010/main" val="173991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20">
            <a:extLst>
              <a:ext uri="{C183D7F6-B498-43B3-948B-1728B52AA6E4}">
                <adec:decorative xmlns:adec="http://schemas.microsoft.com/office/drawing/2017/decorative" val="1"/>
              </a:ext>
            </a:extLst>
          </p:cNvPr>
          <p:cNvGrpSpPr>
            <a:grpSpLocks noGrp="1" noUngrp="1" noRot="1" noMove="1" noResize="1"/>
          </p:cNvGrpSpPr>
          <p:nvPr/>
        </p:nvGrpSpPr>
        <p:grpSpPr>
          <a:xfrm>
            <a:off x="1" y="1"/>
            <a:ext cx="638174" cy="11307444"/>
            <a:chOff x="0" y="0"/>
            <a:chExt cx="638175" cy="11307445"/>
          </a:xfrm>
        </p:grpSpPr>
        <p:sp>
          <p:nvSpPr>
            <p:cNvPr id="21" name="object 21"/>
            <p:cNvSpPr>
              <a:spLocks noGrp="1" noRot="1" noMove="1" noResize="1" noEditPoints="1" noAdjustHandles="1" noChangeArrowheads="1" noChangeShapeType="1"/>
            </p:cNvSpPr>
            <p:nvPr/>
          </p:nvSpPr>
          <p:spPr>
            <a:xfrm>
              <a:off x="0" y="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EDD0A4"/>
            </a:solidFill>
          </p:spPr>
          <p:txBody>
            <a:bodyPr wrap="square" lIns="0" tIns="0" rIns="0" bIns="0" rtlCol="0"/>
            <a:lstStyle/>
            <a:p>
              <a:endParaRPr>
                <a:latin typeface="Franklin Gothic Book" panose="020B0503020102020204" pitchFamily="34" charset="0"/>
              </a:endParaRPr>
            </a:p>
          </p:txBody>
        </p:sp>
        <p:sp>
          <p:nvSpPr>
            <p:cNvPr id="22" name="object 22"/>
            <p:cNvSpPr>
              <a:spLocks noGrp="1" noRot="1" noMove="1" noResize="1" noEditPoints="1" noAdjustHandles="1" noChangeArrowheads="1" noChangeShapeType="1"/>
            </p:cNvSpPr>
            <p:nvPr/>
          </p:nvSpPr>
          <p:spPr>
            <a:xfrm>
              <a:off x="0" y="1255196"/>
              <a:ext cx="638175" cy="628015"/>
            </a:xfrm>
            <a:custGeom>
              <a:avLst/>
              <a:gdLst/>
              <a:ahLst/>
              <a:cxnLst/>
              <a:rect l="l" t="t" r="r" b="b"/>
              <a:pathLst>
                <a:path w="638175" h="628014">
                  <a:moveTo>
                    <a:pt x="0" y="627603"/>
                  </a:moveTo>
                  <a:lnTo>
                    <a:pt x="637635" y="627603"/>
                  </a:lnTo>
                  <a:lnTo>
                    <a:pt x="637635" y="0"/>
                  </a:lnTo>
                  <a:lnTo>
                    <a:pt x="0" y="0"/>
                  </a:lnTo>
                  <a:lnTo>
                    <a:pt x="0" y="627603"/>
                  </a:lnTo>
                  <a:close/>
                </a:path>
              </a:pathLst>
            </a:custGeom>
            <a:solidFill>
              <a:srgbClr val="45B16E"/>
            </a:solidFill>
          </p:spPr>
          <p:txBody>
            <a:bodyPr wrap="square" lIns="0" tIns="0" rIns="0" bIns="0" rtlCol="0"/>
            <a:lstStyle/>
            <a:p>
              <a:endParaRPr>
                <a:latin typeface="Franklin Gothic Book" panose="020B0503020102020204" pitchFamily="34" charset="0"/>
              </a:endParaRPr>
            </a:p>
          </p:txBody>
        </p:sp>
        <p:sp>
          <p:nvSpPr>
            <p:cNvPr id="23" name="object 23"/>
            <p:cNvSpPr>
              <a:spLocks noGrp="1" noRot="1" noMove="1" noResize="1" noEditPoints="1" noAdjustHandles="1" noChangeArrowheads="1" noChangeShapeType="1"/>
            </p:cNvSpPr>
            <p:nvPr/>
          </p:nvSpPr>
          <p:spPr>
            <a:xfrm>
              <a:off x="0" y="1882806"/>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FF693B"/>
            </a:solidFill>
          </p:spPr>
          <p:txBody>
            <a:bodyPr wrap="square" lIns="0" tIns="0" rIns="0" bIns="0" rtlCol="0"/>
            <a:lstStyle/>
            <a:p>
              <a:endParaRPr>
                <a:latin typeface="Franklin Gothic Book" panose="020B0503020102020204" pitchFamily="34" charset="0"/>
              </a:endParaRPr>
            </a:p>
          </p:txBody>
        </p:sp>
        <p:sp>
          <p:nvSpPr>
            <p:cNvPr id="24" name="object 24"/>
            <p:cNvSpPr>
              <a:spLocks noGrp="1" noRot="1" noMove="1" noResize="1" noEditPoints="1" noAdjustHandles="1" noChangeArrowheads="1" noChangeShapeType="1"/>
            </p:cNvSpPr>
            <p:nvPr/>
          </p:nvSpPr>
          <p:spPr>
            <a:xfrm>
              <a:off x="0" y="3137998"/>
              <a:ext cx="638175" cy="628015"/>
            </a:xfrm>
            <a:custGeom>
              <a:avLst/>
              <a:gdLst/>
              <a:ahLst/>
              <a:cxnLst/>
              <a:rect l="l" t="t" r="r" b="b"/>
              <a:pathLst>
                <a:path w="638175" h="628014">
                  <a:moveTo>
                    <a:pt x="0" y="627593"/>
                  </a:moveTo>
                  <a:lnTo>
                    <a:pt x="637635" y="627593"/>
                  </a:lnTo>
                  <a:lnTo>
                    <a:pt x="637635" y="0"/>
                  </a:lnTo>
                  <a:lnTo>
                    <a:pt x="0" y="0"/>
                  </a:lnTo>
                  <a:lnTo>
                    <a:pt x="0" y="627593"/>
                  </a:lnTo>
                  <a:close/>
                </a:path>
              </a:pathLst>
            </a:custGeom>
            <a:solidFill>
              <a:srgbClr val="E3A3DD"/>
            </a:solidFill>
          </p:spPr>
          <p:txBody>
            <a:bodyPr wrap="square" lIns="0" tIns="0" rIns="0" bIns="0" rtlCol="0"/>
            <a:lstStyle/>
            <a:p>
              <a:endParaRPr>
                <a:latin typeface="Franklin Gothic Book" panose="020B0503020102020204" pitchFamily="34" charset="0"/>
              </a:endParaRPr>
            </a:p>
          </p:txBody>
        </p:sp>
        <p:sp>
          <p:nvSpPr>
            <p:cNvPr id="25" name="object 25"/>
            <p:cNvSpPr>
              <a:spLocks noGrp="1" noRot="1" noMove="1" noResize="1" noEditPoints="1" noAdjustHandles="1" noChangeArrowheads="1" noChangeShapeType="1"/>
            </p:cNvSpPr>
            <p:nvPr/>
          </p:nvSpPr>
          <p:spPr>
            <a:xfrm>
              <a:off x="0" y="37655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97C0E7"/>
            </a:solidFill>
          </p:spPr>
          <p:txBody>
            <a:bodyPr wrap="square" lIns="0" tIns="0" rIns="0" bIns="0" rtlCol="0"/>
            <a:lstStyle/>
            <a:p>
              <a:endParaRPr>
                <a:latin typeface="Franklin Gothic Book" panose="020B0503020102020204" pitchFamily="34" charset="0"/>
              </a:endParaRPr>
            </a:p>
          </p:txBody>
        </p:sp>
        <p:sp>
          <p:nvSpPr>
            <p:cNvPr id="26" name="object 26"/>
            <p:cNvSpPr>
              <a:spLocks noGrp="1" noRot="1" noMove="1" noResize="1" noEditPoints="1" noAdjustHandles="1" noChangeArrowheads="1" noChangeShapeType="1"/>
            </p:cNvSpPr>
            <p:nvPr/>
          </p:nvSpPr>
          <p:spPr>
            <a:xfrm>
              <a:off x="0" y="5020794"/>
              <a:ext cx="638175" cy="628015"/>
            </a:xfrm>
            <a:custGeom>
              <a:avLst/>
              <a:gdLst/>
              <a:ahLst/>
              <a:cxnLst/>
              <a:rect l="l" t="t" r="r" b="b"/>
              <a:pathLst>
                <a:path w="638175" h="628014">
                  <a:moveTo>
                    <a:pt x="0" y="627598"/>
                  </a:moveTo>
                  <a:lnTo>
                    <a:pt x="637635" y="627598"/>
                  </a:lnTo>
                  <a:lnTo>
                    <a:pt x="637635" y="0"/>
                  </a:lnTo>
                  <a:lnTo>
                    <a:pt x="0" y="0"/>
                  </a:lnTo>
                  <a:lnTo>
                    <a:pt x="0" y="627598"/>
                  </a:lnTo>
                  <a:close/>
                </a:path>
              </a:pathLst>
            </a:custGeom>
            <a:solidFill>
              <a:srgbClr val="FF693B"/>
            </a:solidFill>
          </p:spPr>
          <p:txBody>
            <a:bodyPr wrap="square" lIns="0" tIns="0" rIns="0" bIns="0" rtlCol="0"/>
            <a:lstStyle/>
            <a:p>
              <a:endParaRPr>
                <a:latin typeface="Franklin Gothic Book" panose="020B0503020102020204" pitchFamily="34" charset="0"/>
              </a:endParaRPr>
            </a:p>
          </p:txBody>
        </p:sp>
        <p:sp>
          <p:nvSpPr>
            <p:cNvPr id="27" name="object 27"/>
            <p:cNvSpPr>
              <a:spLocks noGrp="1" noRot="1" noMove="1" noResize="1" noEditPoints="1" noAdjustHandles="1" noChangeArrowheads="1" noChangeShapeType="1"/>
            </p:cNvSpPr>
            <p:nvPr/>
          </p:nvSpPr>
          <p:spPr>
            <a:xfrm>
              <a:off x="0" y="56483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FCC22E"/>
            </a:solidFill>
          </p:spPr>
          <p:txBody>
            <a:bodyPr wrap="square" lIns="0" tIns="0" rIns="0" bIns="0" rtlCol="0"/>
            <a:lstStyle/>
            <a:p>
              <a:endParaRPr>
                <a:latin typeface="Franklin Gothic Book" panose="020B0503020102020204" pitchFamily="34" charset="0"/>
              </a:endParaRPr>
            </a:p>
          </p:txBody>
        </p:sp>
        <p:sp>
          <p:nvSpPr>
            <p:cNvPr id="28" name="object 28"/>
            <p:cNvSpPr>
              <a:spLocks noGrp="1" noRot="1" noMove="1" noResize="1" noEditPoints="1" noAdjustHandles="1" noChangeArrowheads="1" noChangeShapeType="1"/>
            </p:cNvSpPr>
            <p:nvPr/>
          </p:nvSpPr>
          <p:spPr>
            <a:xfrm>
              <a:off x="0" y="6903590"/>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EDD0A4"/>
            </a:solidFill>
          </p:spPr>
          <p:txBody>
            <a:bodyPr wrap="square" lIns="0" tIns="0" rIns="0" bIns="0" rtlCol="0"/>
            <a:lstStyle/>
            <a:p>
              <a:endParaRPr>
                <a:latin typeface="Franklin Gothic Book" panose="020B0503020102020204" pitchFamily="34" charset="0"/>
              </a:endParaRPr>
            </a:p>
          </p:txBody>
        </p:sp>
        <p:sp>
          <p:nvSpPr>
            <p:cNvPr id="29" name="object 29"/>
            <p:cNvSpPr>
              <a:spLocks noGrp="1" noRot="1" noMove="1" noResize="1" noEditPoints="1" noAdjustHandles="1" noChangeArrowheads="1" noChangeShapeType="1"/>
            </p:cNvSpPr>
            <p:nvPr/>
          </p:nvSpPr>
          <p:spPr>
            <a:xfrm>
              <a:off x="0" y="7531195"/>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E3A3DD"/>
            </a:solidFill>
          </p:spPr>
          <p:txBody>
            <a:bodyPr wrap="square" lIns="0" tIns="0" rIns="0" bIns="0" rtlCol="0"/>
            <a:lstStyle/>
            <a:p>
              <a:endParaRPr>
                <a:latin typeface="Franklin Gothic Book" panose="020B0503020102020204" pitchFamily="34" charset="0"/>
              </a:endParaRPr>
            </a:p>
          </p:txBody>
        </p:sp>
        <p:sp>
          <p:nvSpPr>
            <p:cNvPr id="30" name="object 30"/>
            <p:cNvSpPr>
              <a:spLocks noGrp="1" noRot="1" noMove="1" noResize="1" noEditPoints="1" noAdjustHandles="1" noChangeArrowheads="1" noChangeShapeType="1"/>
            </p:cNvSpPr>
            <p:nvPr/>
          </p:nvSpPr>
          <p:spPr>
            <a:xfrm>
              <a:off x="0" y="8786386"/>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97C0E7"/>
            </a:solidFill>
          </p:spPr>
          <p:txBody>
            <a:bodyPr wrap="square" lIns="0" tIns="0" rIns="0" bIns="0" rtlCol="0"/>
            <a:lstStyle/>
            <a:p>
              <a:endParaRPr>
                <a:latin typeface="Franklin Gothic Book" panose="020B0503020102020204" pitchFamily="34" charset="0"/>
              </a:endParaRPr>
            </a:p>
          </p:txBody>
        </p:sp>
        <p:sp>
          <p:nvSpPr>
            <p:cNvPr id="31" name="object 31"/>
            <p:cNvSpPr>
              <a:spLocks noGrp="1" noRot="1" noMove="1" noResize="1" noEditPoints="1" noAdjustHandles="1" noChangeArrowheads="1" noChangeShapeType="1"/>
            </p:cNvSpPr>
            <p:nvPr/>
          </p:nvSpPr>
          <p:spPr>
            <a:xfrm>
              <a:off x="0" y="941399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45B16E"/>
            </a:solidFill>
          </p:spPr>
          <p:txBody>
            <a:bodyPr wrap="square" lIns="0" tIns="0" rIns="0" bIns="0" rtlCol="0"/>
            <a:lstStyle/>
            <a:p>
              <a:endParaRPr>
                <a:latin typeface="Franklin Gothic Book" panose="020B0503020102020204" pitchFamily="34" charset="0"/>
              </a:endParaRPr>
            </a:p>
          </p:txBody>
        </p:sp>
        <p:sp>
          <p:nvSpPr>
            <p:cNvPr id="32" name="object 32"/>
            <p:cNvSpPr>
              <a:spLocks noGrp="1" noRot="1" noMove="1" noResize="1" noEditPoints="1" noAdjustHandles="1" noChangeArrowheads="1" noChangeShapeType="1"/>
            </p:cNvSpPr>
            <p:nvPr/>
          </p:nvSpPr>
          <p:spPr>
            <a:xfrm>
              <a:off x="0" y="10669182"/>
              <a:ext cx="638175" cy="638175"/>
            </a:xfrm>
            <a:custGeom>
              <a:avLst/>
              <a:gdLst/>
              <a:ahLst/>
              <a:cxnLst/>
              <a:rect l="l" t="t" r="r" b="b"/>
              <a:pathLst>
                <a:path w="638175" h="638175">
                  <a:moveTo>
                    <a:pt x="637635" y="0"/>
                  </a:moveTo>
                  <a:lnTo>
                    <a:pt x="0" y="0"/>
                  </a:lnTo>
                  <a:lnTo>
                    <a:pt x="0" y="637635"/>
                  </a:lnTo>
                  <a:lnTo>
                    <a:pt x="637635" y="637635"/>
                  </a:lnTo>
                  <a:lnTo>
                    <a:pt x="637635" y="0"/>
                  </a:lnTo>
                  <a:close/>
                </a:path>
              </a:pathLst>
            </a:custGeom>
            <a:solidFill>
              <a:srgbClr val="FCC22E"/>
            </a:solidFill>
          </p:spPr>
          <p:txBody>
            <a:bodyPr wrap="square" lIns="0" tIns="0" rIns="0" bIns="0" rtlCol="0"/>
            <a:lstStyle/>
            <a:p>
              <a:endParaRPr>
                <a:latin typeface="Franklin Gothic Book" panose="020B0503020102020204" pitchFamily="34" charset="0"/>
              </a:endParaRPr>
            </a:p>
          </p:txBody>
        </p:sp>
      </p:grpSp>
      <p:grpSp>
        <p:nvGrpSpPr>
          <p:cNvPr id="18" name="Group 17">
            <a:extLst>
              <a:ext uri="{FF2B5EF4-FFF2-40B4-BE49-F238E27FC236}">
                <a16:creationId xmlns:a16="http://schemas.microsoft.com/office/drawing/2014/main" id="{8C5ED387-456E-C89A-FE9D-9EF597A5855A}"/>
              </a:ext>
              <a:ext uri="{C183D7F6-B498-43B3-948B-1728B52AA6E4}">
                <adec:decorative xmlns:adec="http://schemas.microsoft.com/office/drawing/2017/decorative" val="1"/>
              </a:ext>
            </a:extLst>
          </p:cNvPr>
          <p:cNvGrpSpPr>
            <a:grpSpLocks noGrp="1" noUngrp="1" noRot="1" noMove="1" noResize="1"/>
          </p:cNvGrpSpPr>
          <p:nvPr/>
        </p:nvGrpSpPr>
        <p:grpSpPr>
          <a:xfrm>
            <a:off x="1136649" y="10310400"/>
            <a:ext cx="4214835" cy="533402"/>
            <a:chOff x="1136650" y="10310400"/>
            <a:chExt cx="4214834" cy="533401"/>
          </a:xfrm>
        </p:grpSpPr>
        <p:sp>
          <p:nvSpPr>
            <p:cNvPr id="19" name="object 12">
              <a:extLst>
                <a:ext uri="{FF2B5EF4-FFF2-40B4-BE49-F238E27FC236}">
                  <a16:creationId xmlns:a16="http://schemas.microsoft.com/office/drawing/2014/main" id="{61A9969D-81F6-38E2-C7D1-046C6CF11E1F}"/>
                </a:ext>
              </a:extLst>
            </p:cNvPr>
            <p:cNvSpPr>
              <a:spLocks noGrp="1" noRot="1" noMove="1" noResize="1" noEditPoints="1" noAdjustHandles="1" noChangeArrowheads="1" noChangeShapeType="1"/>
            </p:cNvSpPr>
            <p:nvPr/>
          </p:nvSpPr>
          <p:spPr>
            <a:xfrm>
              <a:off x="1136650" y="10457180"/>
              <a:ext cx="575945" cy="300990"/>
            </a:xfrm>
            <a:custGeom>
              <a:avLst/>
              <a:gdLst/>
              <a:ahLst/>
              <a:cxnLst/>
              <a:rect l="l" t="t" r="r" b="b"/>
              <a:pathLst>
                <a:path w="575944" h="300990">
                  <a:moveTo>
                    <a:pt x="91706" y="0"/>
                  </a:moveTo>
                  <a:lnTo>
                    <a:pt x="0" y="0"/>
                  </a:lnTo>
                  <a:lnTo>
                    <a:pt x="0" y="300469"/>
                  </a:lnTo>
                  <a:lnTo>
                    <a:pt x="91706" y="300469"/>
                  </a:lnTo>
                  <a:lnTo>
                    <a:pt x="91706" y="0"/>
                  </a:lnTo>
                  <a:close/>
                </a:path>
                <a:path w="575944" h="300990">
                  <a:moveTo>
                    <a:pt x="324586" y="300469"/>
                  </a:moveTo>
                  <a:lnTo>
                    <a:pt x="199237" y="150228"/>
                  </a:lnTo>
                  <a:lnTo>
                    <a:pt x="306019" y="0"/>
                  </a:lnTo>
                  <a:lnTo>
                    <a:pt x="208838" y="0"/>
                  </a:lnTo>
                  <a:lnTo>
                    <a:pt x="100380" y="150228"/>
                  </a:lnTo>
                  <a:lnTo>
                    <a:pt x="221107" y="300469"/>
                  </a:lnTo>
                  <a:lnTo>
                    <a:pt x="324586" y="300469"/>
                  </a:lnTo>
                  <a:close/>
                </a:path>
                <a:path w="575944" h="300990">
                  <a:moveTo>
                    <a:pt x="575906" y="242722"/>
                  </a:moveTo>
                  <a:lnTo>
                    <a:pt x="424929" y="242722"/>
                  </a:lnTo>
                  <a:lnTo>
                    <a:pt x="424929" y="0"/>
                  </a:lnTo>
                  <a:lnTo>
                    <a:pt x="333260" y="0"/>
                  </a:lnTo>
                  <a:lnTo>
                    <a:pt x="333260" y="300469"/>
                  </a:lnTo>
                  <a:lnTo>
                    <a:pt x="529513" y="300469"/>
                  </a:lnTo>
                  <a:lnTo>
                    <a:pt x="575906" y="242722"/>
                  </a:lnTo>
                  <a:close/>
                </a:path>
              </a:pathLst>
            </a:custGeom>
            <a:solidFill>
              <a:schemeClr val="tx1"/>
            </a:solidFill>
          </p:spPr>
          <p:txBody>
            <a:bodyPr wrap="square" lIns="0" tIns="0" rIns="0" bIns="0" rtlCol="0"/>
            <a:lstStyle/>
            <a:p>
              <a:endParaRPr>
                <a:latin typeface="Franklin Gothic Book" panose="020B0503020102020204" pitchFamily="34" charset="0"/>
              </a:endParaRPr>
            </a:p>
          </p:txBody>
        </p:sp>
        <p:pic>
          <p:nvPicPr>
            <p:cNvPr id="33" name="Graphic 32">
              <a:extLst>
                <a:ext uri="{FF2B5EF4-FFF2-40B4-BE49-F238E27FC236}">
                  <a16:creationId xmlns:a16="http://schemas.microsoft.com/office/drawing/2014/main" id="{BE605067-0C23-B7DA-8D78-4D45AD41853B}"/>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55" t="20437" r="-55" b="21230"/>
            <a:stretch/>
          </p:blipFill>
          <p:spPr>
            <a:xfrm>
              <a:off x="3575050" y="10310400"/>
              <a:ext cx="1776434" cy="533401"/>
            </a:xfrm>
            <a:prstGeom prst="rect">
              <a:avLst/>
            </a:prstGeom>
          </p:spPr>
        </p:pic>
        <p:pic>
          <p:nvPicPr>
            <p:cNvPr id="34" name="Graphic 33">
              <a:extLst>
                <a:ext uri="{FF2B5EF4-FFF2-40B4-BE49-F238E27FC236}">
                  <a16:creationId xmlns:a16="http://schemas.microsoft.com/office/drawing/2014/main" id="{0A65CF3F-DBBB-2925-28FF-DAD9EB1A7419}"/>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33537" y="10383359"/>
              <a:ext cx="1419074" cy="448631"/>
            </a:xfrm>
            <a:prstGeom prst="rect">
              <a:avLst/>
            </a:prstGeom>
          </p:spPr>
        </p:pic>
      </p:grpSp>
      <p:pic>
        <p:nvPicPr>
          <p:cNvPr id="37" name="Ur">
            <a:extLst>
              <a:ext uri="{FF2B5EF4-FFF2-40B4-BE49-F238E27FC236}">
                <a16:creationId xmlns:a16="http://schemas.microsoft.com/office/drawing/2014/main" id="{2E76D2E5-0582-6774-0689-9E587A431F6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4208495" y="9561462"/>
            <a:ext cx="1791436" cy="1791436"/>
          </a:xfrm>
          <a:prstGeom prst="rect">
            <a:avLst/>
          </a:prstGeom>
        </p:spPr>
      </p:pic>
      <p:pic>
        <p:nvPicPr>
          <p:cNvPr id="10" name="Billede 9" descr="#Decorative">
            <a:extLst>
              <a:ext uri="{FF2B5EF4-FFF2-40B4-BE49-F238E27FC236}">
                <a16:creationId xmlns:a16="http://schemas.microsoft.com/office/drawing/2014/main" id="{7DF5061C-E32C-AB4D-B218-4AD2C0BDA4D6}"/>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2333746" y="3589340"/>
            <a:ext cx="7332370" cy="4124806"/>
          </a:xfrm>
          <a:prstGeom prst="rect">
            <a:avLst/>
          </a:prstGeom>
          <a:ln>
            <a:solidFill>
              <a:schemeClr val="tx1"/>
            </a:solidFill>
          </a:ln>
        </p:spPr>
      </p:pic>
      <p:sp>
        <p:nvSpPr>
          <p:cNvPr id="36" name="TextBox 35">
            <a:extLst>
              <a:ext uri="{FF2B5EF4-FFF2-40B4-BE49-F238E27FC236}">
                <a16:creationId xmlns:a16="http://schemas.microsoft.com/office/drawing/2014/main" id="{A2318482-7D44-C264-7F3B-E518F6593F8C}"/>
              </a:ext>
            </a:extLst>
          </p:cNvPr>
          <p:cNvSpPr txBox="1"/>
          <p:nvPr/>
        </p:nvSpPr>
        <p:spPr>
          <a:xfrm>
            <a:off x="1136649" y="1157817"/>
            <a:ext cx="10645815" cy="892552"/>
          </a:xfrm>
          <a:prstGeom prst="rect">
            <a:avLst/>
          </a:prstGeom>
          <a:noFill/>
        </p:spPr>
        <p:txBody>
          <a:bodyPr wrap="square" lIns="0" rtlCol="0" anchor="t">
            <a:spAutoFit/>
          </a:bodyPr>
          <a:lstStyle/>
          <a:p>
            <a:pPr>
              <a:spcBef>
                <a:spcPts val="601"/>
              </a:spcBef>
            </a:pPr>
            <a:r>
              <a:rPr lang="da-DK" sz="5200" b="1" dirty="0">
                <a:solidFill>
                  <a:srgbClr val="3F1A2B"/>
                </a:solidFill>
                <a:latin typeface="Franklin Gothic Book" panose="020B0503020102020204" pitchFamily="34" charset="0"/>
                <a:cs typeface="Arial" panose="020B0604020202020204" pitchFamily="34" charset="0"/>
              </a:rPr>
              <a:t>1. Velkomst og rammesætning</a:t>
            </a:r>
            <a:endParaRPr lang="da-DK" sz="5200" b="1" spc="51" dirty="0">
              <a:solidFill>
                <a:srgbClr val="3F1A2B"/>
              </a:solidFill>
              <a:latin typeface="Franklin Gothic Book" panose="020B05030201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798E76C-9AFA-221D-3FB2-BE7983BE0157}"/>
              </a:ext>
            </a:extLst>
          </p:cNvPr>
          <p:cNvSpPr txBox="1"/>
          <p:nvPr/>
        </p:nvSpPr>
        <p:spPr>
          <a:xfrm>
            <a:off x="1812546" y="2626429"/>
            <a:ext cx="7570141" cy="7909986"/>
          </a:xfrm>
          <a:prstGeom prst="rect">
            <a:avLst/>
          </a:prstGeom>
          <a:noFill/>
        </p:spPr>
        <p:txBody>
          <a:bodyPr wrap="square" lIns="0" rtlCol="0">
            <a:spAutoFit/>
          </a:bodyPr>
          <a:lstStyle/>
          <a:p>
            <a:pPr>
              <a:spcAft>
                <a:spcPts val="1800"/>
              </a:spcAft>
              <a:buClr>
                <a:schemeClr val="tx1"/>
              </a:buClr>
            </a:pPr>
            <a:r>
              <a:rPr lang="da-DK" sz="3200" b="1" dirty="0">
                <a:solidFill>
                  <a:srgbClr val="3F1A2B"/>
                </a:solidFill>
                <a:latin typeface="Franklin Gothic Book" panose="020B0503020102020204" pitchFamily="34" charset="0"/>
                <a:cs typeface="Arial" panose="020B0604020202020204" pitchFamily="34" charset="0"/>
              </a:rPr>
              <a:t>Hvad skal du?</a:t>
            </a:r>
          </a:p>
          <a:p>
            <a:pPr>
              <a:spcAft>
                <a:spcPts val="1800"/>
              </a:spcAft>
              <a:buClr>
                <a:schemeClr val="tx1"/>
              </a:buClr>
            </a:pPr>
            <a:endParaRPr lang="da-DK" sz="3200" dirty="0">
              <a:solidFill>
                <a:srgbClr val="3F1A2B"/>
              </a:solidFill>
              <a:latin typeface="Franklin Gothic Book" panose="020B0503020102020204" pitchFamily="34" charset="0"/>
              <a:cs typeface="Arial" panose="020B0604020202020204" pitchFamily="34" charset="0"/>
            </a:endParaRPr>
          </a:p>
          <a:p>
            <a:pPr marL="457200" indent="-457200">
              <a:spcAft>
                <a:spcPts val="1800"/>
              </a:spcAft>
              <a:buClr>
                <a:schemeClr val="tx1"/>
              </a:buClr>
              <a:buFont typeface="Wingdings" panose="05000000000000000000" pitchFamily="2" charset="2"/>
              <a:buChar char="ü"/>
            </a:pPr>
            <a:r>
              <a:rPr lang="da-DK" sz="3200" dirty="0">
                <a:solidFill>
                  <a:srgbClr val="3F1A2B"/>
                </a:solidFill>
                <a:latin typeface="Franklin Gothic Book" panose="020B0503020102020204" pitchFamily="34" charset="0"/>
                <a:cs typeface="Arial" panose="020B0604020202020204" pitchFamily="34" charset="0"/>
              </a:rPr>
              <a:t>PowerPoint: Vise slide 2</a:t>
            </a:r>
          </a:p>
          <a:p>
            <a:pPr>
              <a:spcAft>
                <a:spcPts val="1800"/>
              </a:spcAft>
              <a:buClr>
                <a:schemeClr val="tx1"/>
              </a:buClr>
            </a:pPr>
            <a:endParaRPr lang="da-DK" sz="3200" dirty="0">
              <a:solidFill>
                <a:srgbClr val="3F1A2B"/>
              </a:solidFill>
              <a:latin typeface="Franklin Gothic Book" panose="020B0503020102020204" pitchFamily="34" charset="0"/>
              <a:cs typeface="Arial" panose="020B0604020202020204" pitchFamily="34" charset="0"/>
            </a:endParaRPr>
          </a:p>
          <a:p>
            <a:pPr marL="457200" indent="-457200">
              <a:spcAft>
                <a:spcPts val="1800"/>
              </a:spcAft>
              <a:buClr>
                <a:schemeClr val="tx1"/>
              </a:buClr>
              <a:buFont typeface="Wingdings" panose="05000000000000000000" pitchFamily="2" charset="2"/>
              <a:buChar char="ü"/>
            </a:pPr>
            <a:r>
              <a:rPr lang="da-DK" sz="3200" dirty="0">
                <a:solidFill>
                  <a:srgbClr val="3F1A2B"/>
                </a:solidFill>
                <a:latin typeface="Franklin Gothic Book" panose="020B0503020102020204" pitchFamily="34" charset="0"/>
                <a:cs typeface="Arial" panose="020B0604020202020204" pitchFamily="34" charset="0"/>
              </a:rPr>
              <a:t>Rammesætte dagen mundtligt: Brug talenoterne på næste slide.</a:t>
            </a:r>
          </a:p>
          <a:p>
            <a:pPr>
              <a:spcAft>
                <a:spcPts val="1800"/>
              </a:spcAft>
              <a:buClr>
                <a:schemeClr val="tx1"/>
              </a:buClr>
            </a:pPr>
            <a:endParaRPr lang="da-DK" sz="3200" dirty="0">
              <a:solidFill>
                <a:srgbClr val="3F1A2B"/>
              </a:solidFill>
              <a:latin typeface="Franklin Gothic Book" panose="020B0503020102020204" pitchFamily="34" charset="0"/>
              <a:cs typeface="Arial" panose="020B0604020202020204" pitchFamily="34" charset="0"/>
            </a:endParaRPr>
          </a:p>
          <a:p>
            <a:pPr marL="457200" indent="-457200">
              <a:spcAft>
                <a:spcPts val="1800"/>
              </a:spcAft>
              <a:buClr>
                <a:schemeClr val="tx1"/>
              </a:buClr>
              <a:buFont typeface="Wingdings" panose="05000000000000000000" pitchFamily="2" charset="2"/>
              <a:buChar char="ü"/>
            </a:pPr>
            <a:r>
              <a:rPr lang="da-DK" sz="3200" dirty="0">
                <a:solidFill>
                  <a:srgbClr val="3F1A2B"/>
                </a:solidFill>
                <a:latin typeface="Franklin Gothic Book" panose="020B0503020102020204" pitchFamily="34" charset="0"/>
                <a:cs typeface="Arial" panose="020B0604020202020204" pitchFamily="34" charset="0"/>
              </a:rPr>
              <a:t>Afspille videoen “Intro til principper for digital inklusion” – link fremgår af slideshowet.</a:t>
            </a:r>
          </a:p>
          <a:p>
            <a:pPr>
              <a:spcAft>
                <a:spcPts val="1800"/>
              </a:spcAft>
              <a:buClr>
                <a:schemeClr val="tx1"/>
              </a:buClr>
            </a:pPr>
            <a:endParaRPr lang="en-GB" sz="3200" dirty="0">
              <a:latin typeface="Franklin Gothic Book" panose="020B0503020102020204" pitchFamily="34" charset="0"/>
              <a:cs typeface="Arial" panose="020B0604020202020204" pitchFamily="34" charset="0"/>
            </a:endParaRPr>
          </a:p>
          <a:p>
            <a:pPr>
              <a:spcAft>
                <a:spcPts val="1800"/>
              </a:spcAft>
              <a:buClr>
                <a:schemeClr val="tx1"/>
              </a:buClr>
            </a:pPr>
            <a:endParaRPr lang="en-GB" sz="2101" dirty="0">
              <a:latin typeface="Franklin Gothic Book" panose="020B0503020102020204" pitchFamily="34" charset="0"/>
              <a:cs typeface="Arial" panose="020B0604020202020204" pitchFamily="34" charset="0"/>
            </a:endParaRPr>
          </a:p>
        </p:txBody>
      </p:sp>
      <p:sp>
        <p:nvSpPr>
          <p:cNvPr id="5" name="Rektangel 4"/>
          <p:cNvSpPr/>
          <p:nvPr/>
        </p:nvSpPr>
        <p:spPr>
          <a:xfrm>
            <a:off x="13277583" y="-21273"/>
            <a:ext cx="6826517" cy="18828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rgbClr val="3F1A2B"/>
                </a:solidFill>
                <a:latin typeface="Franklin Gothic Book" panose="020B0503020102020204" pitchFamily="34" charset="0"/>
              </a:rPr>
              <a:t>Ansvarlig</a:t>
            </a:r>
            <a:r>
              <a:rPr lang="da-DK" sz="2800" dirty="0">
                <a:solidFill>
                  <a:srgbClr val="3F1A2B"/>
                </a:solidFill>
                <a:latin typeface="Franklin Gothic Book" panose="020B0503020102020204" pitchFamily="34" charset="0"/>
              </a:rPr>
              <a:t>: Facilitator. Hvis en chef ønsker at rammesætte dagen, kan det indarbejdes.</a:t>
            </a:r>
          </a:p>
        </p:txBody>
      </p:sp>
      <p:sp>
        <p:nvSpPr>
          <p:cNvPr id="3" name="Rektangel 2"/>
          <p:cNvSpPr/>
          <p:nvPr/>
        </p:nvSpPr>
        <p:spPr>
          <a:xfrm>
            <a:off x="15999931" y="9441959"/>
            <a:ext cx="4104168" cy="188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rgbClr val="3F1A2B"/>
                </a:solidFill>
                <a:latin typeface="Franklin Gothic Book" panose="020B0503020102020204" pitchFamily="34" charset="0"/>
              </a:rPr>
              <a:t>8 min</a:t>
            </a:r>
          </a:p>
        </p:txBody>
      </p:sp>
    </p:spTree>
    <p:extLst>
      <p:ext uri="{BB962C8B-B14F-4D97-AF65-F5344CB8AC3E}">
        <p14:creationId xmlns:p14="http://schemas.microsoft.com/office/powerpoint/2010/main" val="2577628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6487CE9-F5B3-9050-59AB-59FC253B48B4}"/>
              </a:ext>
            </a:extLst>
          </p:cNvPr>
          <p:cNvSpPr>
            <a:spLocks noGrp="1"/>
          </p:cNvSpPr>
          <p:nvPr>
            <p:ph type="title"/>
          </p:nvPr>
        </p:nvSpPr>
        <p:spPr>
          <a:xfrm>
            <a:off x="890437" y="593667"/>
            <a:ext cx="18325204" cy="1365433"/>
          </a:xfrm>
        </p:spPr>
        <p:txBody>
          <a:bodyPr/>
          <a:lstStyle/>
          <a:p>
            <a:pPr algn="ctr"/>
            <a:r>
              <a:rPr lang="da-DK" b="1" dirty="0">
                <a:solidFill>
                  <a:srgbClr val="3F1A2B"/>
                </a:solidFill>
              </a:rPr>
              <a:t>Dine talenoter til slide 2: Velkomst og rammesætning</a:t>
            </a:r>
          </a:p>
        </p:txBody>
      </p:sp>
      <p:sp>
        <p:nvSpPr>
          <p:cNvPr id="4" name="Pladsholder til indhold 3">
            <a:extLst>
              <a:ext uri="{FF2B5EF4-FFF2-40B4-BE49-F238E27FC236}">
                <a16:creationId xmlns:a16="http://schemas.microsoft.com/office/drawing/2014/main" id="{070EE1C7-C252-0081-FC37-421B8F818E1C}"/>
              </a:ext>
            </a:extLst>
          </p:cNvPr>
          <p:cNvSpPr>
            <a:spLocks noGrp="1"/>
          </p:cNvSpPr>
          <p:nvPr>
            <p:ph idx="1"/>
          </p:nvPr>
        </p:nvSpPr>
        <p:spPr>
          <a:xfrm>
            <a:off x="890437" y="1959100"/>
            <a:ext cx="18325204" cy="8756583"/>
          </a:xfrm>
        </p:spPr>
        <p:txBody>
          <a:bodyPr/>
          <a:lstStyle/>
          <a:p>
            <a:pPr marL="0" lvl="0" indent="0" defTabSz="914272">
              <a:spcAft>
                <a:spcPts val="0"/>
              </a:spcAft>
              <a:buNone/>
            </a:pPr>
            <a:r>
              <a:rPr lang="da-DK" sz="2400" dirty="0">
                <a:solidFill>
                  <a:srgbClr val="3F1A2B"/>
                </a:solidFill>
              </a:rPr>
              <a:t>Talepunkter kan tilpasses afhængig af den enkelte myndigheds behov, og om det er en chef eller facilitator, der byder velkommen. </a:t>
            </a:r>
          </a:p>
          <a:p>
            <a:pPr marL="0" lvl="0" indent="0" defTabSz="914272">
              <a:spcAft>
                <a:spcPts val="0"/>
              </a:spcAft>
              <a:buNone/>
            </a:pPr>
            <a:endParaRPr lang="da-DK" sz="2400" dirty="0">
              <a:solidFill>
                <a:srgbClr val="3F1A2B"/>
              </a:solidFill>
            </a:endParaRPr>
          </a:p>
          <a:p>
            <a:pPr marL="0" lvl="0" indent="0" defTabSz="914272">
              <a:spcAft>
                <a:spcPts val="0"/>
              </a:spcAft>
              <a:buNone/>
            </a:pPr>
            <a:r>
              <a:rPr lang="da-DK" sz="2400" b="1" u="sng" dirty="0">
                <a:solidFill>
                  <a:srgbClr val="3F1A2B"/>
                </a:solidFill>
              </a:rPr>
              <a:t>Velkommen</a:t>
            </a:r>
          </a:p>
          <a:p>
            <a:pPr defTabSz="914272">
              <a:spcAft>
                <a:spcPts val="0"/>
              </a:spcAft>
            </a:pPr>
            <a:r>
              <a:rPr lang="da-DK" sz="2400" dirty="0">
                <a:solidFill>
                  <a:srgbClr val="3F1A2B"/>
                </a:solidFill>
              </a:rPr>
              <a:t>Velkommen til. Vi har glædet os til at arbejde med principper for digital inklusion med jer. Før, vi går i gang, vil jeg gerne sige et par ord om, hvorfor vi sidder her i dag. </a:t>
            </a:r>
          </a:p>
          <a:p>
            <a:pPr marL="0" lvl="0" indent="0" defTabSz="914272">
              <a:spcAft>
                <a:spcPts val="0"/>
              </a:spcAft>
              <a:buNone/>
            </a:pPr>
            <a:r>
              <a:rPr lang="da-DK" sz="2400" dirty="0">
                <a:solidFill>
                  <a:srgbClr val="3F1A2B"/>
                </a:solidFill>
              </a:rPr>
              <a:t> </a:t>
            </a:r>
          </a:p>
          <a:p>
            <a:pPr defTabSz="914272">
              <a:spcAft>
                <a:spcPts val="0"/>
              </a:spcAft>
            </a:pPr>
            <a:r>
              <a:rPr lang="da-DK" sz="2400" dirty="0">
                <a:solidFill>
                  <a:srgbClr val="3F1A2B"/>
                </a:solidFill>
              </a:rPr>
              <a:t>De seks principper for digital inklusion er udviklet i et samarbejde mellem Digitaliseringsstyrelsen, KL og Danske Regioner. </a:t>
            </a:r>
            <a:r>
              <a:rPr lang="da-DK" sz="2400" b="1" dirty="0">
                <a:solidFill>
                  <a:srgbClr val="3F1A2B"/>
                </a:solidFill>
              </a:rPr>
              <a:t>Formålet med principperne er at sætte større fokus på digital inklusion hos myndighederne</a:t>
            </a:r>
            <a:r>
              <a:rPr lang="da-DK" sz="2400" dirty="0">
                <a:solidFill>
                  <a:srgbClr val="3F1A2B"/>
                </a:solidFill>
              </a:rPr>
              <a:t>. Principperne er et redskab, der skal bidrage til, at vi tænker digital inklusion ind i vores arbejde, når vi udvikler borgerrettede digitale løsninger. Derfor er det vigtigt, at vi kender til principperne.</a:t>
            </a:r>
          </a:p>
          <a:p>
            <a:pPr marL="0" lvl="0" indent="0" defTabSz="914272">
              <a:spcAft>
                <a:spcPts val="0"/>
              </a:spcAft>
              <a:buNone/>
            </a:pPr>
            <a:r>
              <a:rPr lang="da-DK" sz="2400" dirty="0">
                <a:solidFill>
                  <a:srgbClr val="3F1A2B"/>
                </a:solidFill>
              </a:rPr>
              <a:t> </a:t>
            </a:r>
          </a:p>
          <a:p>
            <a:pPr defTabSz="914272">
              <a:spcAft>
                <a:spcPts val="0"/>
              </a:spcAft>
            </a:pPr>
            <a:r>
              <a:rPr lang="da-DK" sz="2400" i="1" dirty="0">
                <a:solidFill>
                  <a:srgbClr val="3F1A2B"/>
                </a:solidFill>
              </a:rPr>
              <a:t>Men hvorfor er digital inklusion vigtigt?</a:t>
            </a:r>
            <a:r>
              <a:rPr lang="da-DK" sz="2400" dirty="0">
                <a:solidFill>
                  <a:srgbClr val="3F1A2B"/>
                </a:solidFill>
              </a:rPr>
              <a:t> Det skal vi se en film om nu. </a:t>
            </a:r>
          </a:p>
          <a:p>
            <a:pPr marL="0" lvl="0" indent="0" defTabSz="914272">
              <a:spcAft>
                <a:spcPts val="0"/>
              </a:spcAft>
              <a:buNone/>
            </a:pPr>
            <a:endParaRPr lang="da-DK" sz="2400" dirty="0">
              <a:solidFill>
                <a:srgbClr val="3F1A2B"/>
              </a:solidFill>
            </a:endParaRPr>
          </a:p>
          <a:p>
            <a:pPr marL="0" lvl="0" indent="0" defTabSz="914272">
              <a:spcAft>
                <a:spcPts val="0"/>
              </a:spcAft>
              <a:buNone/>
            </a:pPr>
            <a:r>
              <a:rPr lang="da-DK" sz="2400" b="1" u="sng" dirty="0">
                <a:solidFill>
                  <a:srgbClr val="3F1A2B"/>
                </a:solidFill>
              </a:rPr>
              <a:t>[Hovedfilmen vises]</a:t>
            </a:r>
          </a:p>
          <a:p>
            <a:pPr marL="0" lvl="0" indent="0" defTabSz="914272">
              <a:spcAft>
                <a:spcPts val="0"/>
              </a:spcAft>
              <a:buNone/>
            </a:pPr>
            <a:endParaRPr lang="da-DK" sz="2400" dirty="0">
              <a:solidFill>
                <a:srgbClr val="3F1A2B"/>
              </a:solidFill>
            </a:endParaRPr>
          </a:p>
          <a:p>
            <a:pPr defTabSz="914272">
              <a:spcAft>
                <a:spcPts val="0"/>
              </a:spcAft>
            </a:pPr>
            <a:r>
              <a:rPr lang="da-DK" sz="2400" dirty="0">
                <a:solidFill>
                  <a:srgbClr val="3F1A2B"/>
                </a:solidFill>
              </a:rPr>
              <a:t>Jeg vil lidt senere sætte flere ord på omfanget af borgere, der oplever digitale udfordringer. Jeg vil også gå i lidt flere detaljer om, hvilke grupper af borgere, der oftest har svært ved det digitale. </a:t>
            </a:r>
          </a:p>
          <a:p>
            <a:pPr marL="0" lvl="0" indent="0" defTabSz="914272">
              <a:spcAft>
                <a:spcPts val="0"/>
              </a:spcAft>
              <a:buNone/>
            </a:pPr>
            <a:endParaRPr lang="da-DK" sz="2400" dirty="0">
              <a:solidFill>
                <a:srgbClr val="3F1A2B"/>
              </a:solidFill>
            </a:endParaRPr>
          </a:p>
          <a:p>
            <a:pPr marL="0" lvl="0" indent="0" defTabSz="914272">
              <a:spcAft>
                <a:spcPts val="0"/>
              </a:spcAft>
              <a:buNone/>
            </a:pPr>
            <a:r>
              <a:rPr lang="da-DK" sz="2400" dirty="0">
                <a:solidFill>
                  <a:srgbClr val="3F1A2B"/>
                </a:solidFill>
              </a:rPr>
              <a:t>[Hvis det er en chef, der har budt velkommen:] </a:t>
            </a:r>
          </a:p>
          <a:p>
            <a:pPr marL="0" lvl="0" indent="0" defTabSz="914272">
              <a:spcAft>
                <a:spcPts val="0"/>
              </a:spcAft>
              <a:buNone/>
            </a:pPr>
            <a:endParaRPr lang="da-DK" sz="2400" dirty="0">
              <a:solidFill>
                <a:srgbClr val="3F1A2B"/>
              </a:solidFill>
            </a:endParaRPr>
          </a:p>
          <a:p>
            <a:pPr defTabSz="914272">
              <a:spcAft>
                <a:spcPts val="0"/>
              </a:spcAft>
            </a:pPr>
            <a:r>
              <a:rPr lang="da-DK" sz="2400" dirty="0">
                <a:solidFill>
                  <a:srgbClr val="3F1A2B"/>
                </a:solidFill>
              </a:rPr>
              <a:t>Nu vil jeg give ordet videre til [facilitators navn], som vil tage os igennem resten af dagens program.</a:t>
            </a:r>
          </a:p>
          <a:p>
            <a:pPr marL="0" lvl="0" indent="0" defTabSz="914272">
              <a:spcAft>
                <a:spcPts val="0"/>
              </a:spcAft>
              <a:buNone/>
            </a:pPr>
            <a:r>
              <a:rPr lang="da-DK" sz="1600" dirty="0">
                <a:solidFill>
                  <a:prstClr val="black"/>
                </a:solidFill>
              </a:rPr>
              <a:t> </a:t>
            </a:r>
            <a:endParaRPr lang="en-DK" sz="1600" dirty="0">
              <a:solidFill>
                <a:prstClr val="black"/>
              </a:solidFill>
            </a:endParaRPr>
          </a:p>
          <a:p>
            <a:pPr marL="0" lvl="0" indent="0" defTabSz="914272">
              <a:spcAft>
                <a:spcPts val="0"/>
              </a:spcAft>
              <a:buNone/>
            </a:pPr>
            <a:endParaRPr lang="en-DK" sz="1600" dirty="0">
              <a:solidFill>
                <a:prstClr val="black"/>
              </a:solidFill>
            </a:endParaRPr>
          </a:p>
          <a:p>
            <a:endParaRPr lang="da-DK" dirty="0"/>
          </a:p>
        </p:txBody>
      </p:sp>
    </p:spTree>
    <p:extLst>
      <p:ext uri="{BB962C8B-B14F-4D97-AF65-F5344CB8AC3E}">
        <p14:creationId xmlns:p14="http://schemas.microsoft.com/office/powerpoint/2010/main" val="12381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20">
            <a:extLst>
              <a:ext uri="{C183D7F6-B498-43B3-948B-1728B52AA6E4}">
                <adec:decorative xmlns:adec="http://schemas.microsoft.com/office/drawing/2017/decorative" val="1"/>
              </a:ext>
            </a:extLst>
          </p:cNvPr>
          <p:cNvGrpSpPr/>
          <p:nvPr/>
        </p:nvGrpSpPr>
        <p:grpSpPr>
          <a:xfrm>
            <a:off x="1" y="1"/>
            <a:ext cx="638174" cy="11307444"/>
            <a:chOff x="0" y="0"/>
            <a:chExt cx="638175" cy="11307445"/>
          </a:xfrm>
        </p:grpSpPr>
        <p:sp>
          <p:nvSpPr>
            <p:cNvPr id="21" name="object 21"/>
            <p:cNvSpPr/>
            <p:nvPr/>
          </p:nvSpPr>
          <p:spPr>
            <a:xfrm>
              <a:off x="0" y="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EDD0A4"/>
            </a:solidFill>
          </p:spPr>
          <p:txBody>
            <a:bodyPr wrap="square" lIns="0" tIns="0" rIns="0" bIns="0" rtlCol="0"/>
            <a:lstStyle/>
            <a:p>
              <a:endParaRPr>
                <a:latin typeface="Franklin Gothic Book" panose="020B0503020102020204" pitchFamily="34" charset="0"/>
              </a:endParaRPr>
            </a:p>
          </p:txBody>
        </p:sp>
        <p:sp>
          <p:nvSpPr>
            <p:cNvPr id="22" name="object 22"/>
            <p:cNvSpPr/>
            <p:nvPr/>
          </p:nvSpPr>
          <p:spPr>
            <a:xfrm>
              <a:off x="0" y="1255196"/>
              <a:ext cx="638175" cy="628015"/>
            </a:xfrm>
            <a:custGeom>
              <a:avLst/>
              <a:gdLst/>
              <a:ahLst/>
              <a:cxnLst/>
              <a:rect l="l" t="t" r="r" b="b"/>
              <a:pathLst>
                <a:path w="638175" h="628014">
                  <a:moveTo>
                    <a:pt x="0" y="627603"/>
                  </a:moveTo>
                  <a:lnTo>
                    <a:pt x="637635" y="627603"/>
                  </a:lnTo>
                  <a:lnTo>
                    <a:pt x="637635" y="0"/>
                  </a:lnTo>
                  <a:lnTo>
                    <a:pt x="0" y="0"/>
                  </a:lnTo>
                  <a:lnTo>
                    <a:pt x="0" y="627603"/>
                  </a:lnTo>
                  <a:close/>
                </a:path>
              </a:pathLst>
            </a:custGeom>
            <a:solidFill>
              <a:srgbClr val="45B16E"/>
            </a:solidFill>
          </p:spPr>
          <p:txBody>
            <a:bodyPr wrap="square" lIns="0" tIns="0" rIns="0" bIns="0" rtlCol="0"/>
            <a:lstStyle/>
            <a:p>
              <a:endParaRPr>
                <a:latin typeface="Franklin Gothic Book" panose="020B0503020102020204" pitchFamily="34" charset="0"/>
              </a:endParaRPr>
            </a:p>
          </p:txBody>
        </p:sp>
        <p:sp>
          <p:nvSpPr>
            <p:cNvPr id="23" name="object 23"/>
            <p:cNvSpPr/>
            <p:nvPr/>
          </p:nvSpPr>
          <p:spPr>
            <a:xfrm>
              <a:off x="0" y="1882806"/>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FF693B"/>
            </a:solidFill>
          </p:spPr>
          <p:txBody>
            <a:bodyPr wrap="square" lIns="0" tIns="0" rIns="0" bIns="0" rtlCol="0"/>
            <a:lstStyle/>
            <a:p>
              <a:endParaRPr>
                <a:latin typeface="Franklin Gothic Book" panose="020B0503020102020204" pitchFamily="34" charset="0"/>
              </a:endParaRPr>
            </a:p>
          </p:txBody>
        </p:sp>
        <p:sp>
          <p:nvSpPr>
            <p:cNvPr id="24" name="object 24"/>
            <p:cNvSpPr/>
            <p:nvPr/>
          </p:nvSpPr>
          <p:spPr>
            <a:xfrm>
              <a:off x="0" y="3137998"/>
              <a:ext cx="638175" cy="628015"/>
            </a:xfrm>
            <a:custGeom>
              <a:avLst/>
              <a:gdLst/>
              <a:ahLst/>
              <a:cxnLst/>
              <a:rect l="l" t="t" r="r" b="b"/>
              <a:pathLst>
                <a:path w="638175" h="628014">
                  <a:moveTo>
                    <a:pt x="0" y="627593"/>
                  </a:moveTo>
                  <a:lnTo>
                    <a:pt x="637635" y="627593"/>
                  </a:lnTo>
                  <a:lnTo>
                    <a:pt x="637635" y="0"/>
                  </a:lnTo>
                  <a:lnTo>
                    <a:pt x="0" y="0"/>
                  </a:lnTo>
                  <a:lnTo>
                    <a:pt x="0" y="627593"/>
                  </a:lnTo>
                  <a:close/>
                </a:path>
              </a:pathLst>
            </a:custGeom>
            <a:solidFill>
              <a:srgbClr val="E3A3DD"/>
            </a:solidFill>
          </p:spPr>
          <p:txBody>
            <a:bodyPr wrap="square" lIns="0" tIns="0" rIns="0" bIns="0" rtlCol="0"/>
            <a:lstStyle/>
            <a:p>
              <a:endParaRPr>
                <a:latin typeface="Franklin Gothic Book" panose="020B0503020102020204" pitchFamily="34" charset="0"/>
              </a:endParaRPr>
            </a:p>
          </p:txBody>
        </p:sp>
        <p:sp>
          <p:nvSpPr>
            <p:cNvPr id="25" name="object 25"/>
            <p:cNvSpPr/>
            <p:nvPr/>
          </p:nvSpPr>
          <p:spPr>
            <a:xfrm>
              <a:off x="0" y="37655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97C0E7"/>
            </a:solidFill>
          </p:spPr>
          <p:txBody>
            <a:bodyPr wrap="square" lIns="0" tIns="0" rIns="0" bIns="0" rtlCol="0"/>
            <a:lstStyle/>
            <a:p>
              <a:endParaRPr>
                <a:latin typeface="Franklin Gothic Book" panose="020B0503020102020204" pitchFamily="34" charset="0"/>
              </a:endParaRPr>
            </a:p>
          </p:txBody>
        </p:sp>
        <p:sp>
          <p:nvSpPr>
            <p:cNvPr id="26" name="object 26"/>
            <p:cNvSpPr/>
            <p:nvPr/>
          </p:nvSpPr>
          <p:spPr>
            <a:xfrm>
              <a:off x="0" y="5020794"/>
              <a:ext cx="638175" cy="628015"/>
            </a:xfrm>
            <a:custGeom>
              <a:avLst/>
              <a:gdLst/>
              <a:ahLst/>
              <a:cxnLst/>
              <a:rect l="l" t="t" r="r" b="b"/>
              <a:pathLst>
                <a:path w="638175" h="628014">
                  <a:moveTo>
                    <a:pt x="0" y="627598"/>
                  </a:moveTo>
                  <a:lnTo>
                    <a:pt x="637635" y="627598"/>
                  </a:lnTo>
                  <a:lnTo>
                    <a:pt x="637635" y="0"/>
                  </a:lnTo>
                  <a:lnTo>
                    <a:pt x="0" y="0"/>
                  </a:lnTo>
                  <a:lnTo>
                    <a:pt x="0" y="627598"/>
                  </a:lnTo>
                  <a:close/>
                </a:path>
              </a:pathLst>
            </a:custGeom>
            <a:solidFill>
              <a:srgbClr val="FF693B"/>
            </a:solidFill>
          </p:spPr>
          <p:txBody>
            <a:bodyPr wrap="square" lIns="0" tIns="0" rIns="0" bIns="0" rtlCol="0"/>
            <a:lstStyle/>
            <a:p>
              <a:endParaRPr>
                <a:latin typeface="Franklin Gothic Book" panose="020B0503020102020204" pitchFamily="34" charset="0"/>
              </a:endParaRPr>
            </a:p>
          </p:txBody>
        </p:sp>
        <p:sp>
          <p:nvSpPr>
            <p:cNvPr id="27" name="object 27"/>
            <p:cNvSpPr/>
            <p:nvPr/>
          </p:nvSpPr>
          <p:spPr>
            <a:xfrm>
              <a:off x="0" y="5648394"/>
              <a:ext cx="638175" cy="1255395"/>
            </a:xfrm>
            <a:custGeom>
              <a:avLst/>
              <a:gdLst/>
              <a:ahLst/>
              <a:cxnLst/>
              <a:rect l="l" t="t" r="r" b="b"/>
              <a:pathLst>
                <a:path w="638175" h="1255395">
                  <a:moveTo>
                    <a:pt x="637628" y="0"/>
                  </a:moveTo>
                  <a:lnTo>
                    <a:pt x="0" y="0"/>
                  </a:lnTo>
                  <a:lnTo>
                    <a:pt x="0" y="627608"/>
                  </a:lnTo>
                  <a:lnTo>
                    <a:pt x="0" y="637641"/>
                  </a:lnTo>
                  <a:lnTo>
                    <a:pt x="0" y="1255204"/>
                  </a:lnTo>
                  <a:lnTo>
                    <a:pt x="637628" y="1255204"/>
                  </a:lnTo>
                  <a:lnTo>
                    <a:pt x="637628" y="637641"/>
                  </a:lnTo>
                  <a:lnTo>
                    <a:pt x="637628" y="627608"/>
                  </a:lnTo>
                  <a:lnTo>
                    <a:pt x="637628" y="0"/>
                  </a:lnTo>
                  <a:close/>
                </a:path>
              </a:pathLst>
            </a:custGeom>
            <a:solidFill>
              <a:srgbClr val="FCC22E"/>
            </a:solidFill>
          </p:spPr>
          <p:txBody>
            <a:bodyPr wrap="square" lIns="0" tIns="0" rIns="0" bIns="0" rtlCol="0"/>
            <a:lstStyle/>
            <a:p>
              <a:endParaRPr>
                <a:latin typeface="Franklin Gothic Book" panose="020B0503020102020204" pitchFamily="34" charset="0"/>
              </a:endParaRPr>
            </a:p>
          </p:txBody>
        </p:sp>
        <p:sp>
          <p:nvSpPr>
            <p:cNvPr id="28" name="object 28"/>
            <p:cNvSpPr/>
            <p:nvPr/>
          </p:nvSpPr>
          <p:spPr>
            <a:xfrm>
              <a:off x="0" y="6903590"/>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EDD0A4"/>
            </a:solidFill>
          </p:spPr>
          <p:txBody>
            <a:bodyPr wrap="square" lIns="0" tIns="0" rIns="0" bIns="0" rtlCol="0"/>
            <a:lstStyle/>
            <a:p>
              <a:endParaRPr>
                <a:latin typeface="Franklin Gothic Book" panose="020B0503020102020204" pitchFamily="34" charset="0"/>
              </a:endParaRPr>
            </a:p>
          </p:txBody>
        </p:sp>
        <p:sp>
          <p:nvSpPr>
            <p:cNvPr id="29" name="object 29"/>
            <p:cNvSpPr/>
            <p:nvPr/>
          </p:nvSpPr>
          <p:spPr>
            <a:xfrm>
              <a:off x="0" y="7531195"/>
              <a:ext cx="638175" cy="1255395"/>
            </a:xfrm>
            <a:custGeom>
              <a:avLst/>
              <a:gdLst/>
              <a:ahLst/>
              <a:cxnLst/>
              <a:rect l="l" t="t" r="r" b="b"/>
              <a:pathLst>
                <a:path w="638175" h="1255395">
                  <a:moveTo>
                    <a:pt x="637628" y="0"/>
                  </a:moveTo>
                  <a:lnTo>
                    <a:pt x="0" y="0"/>
                  </a:lnTo>
                  <a:lnTo>
                    <a:pt x="0" y="627595"/>
                  </a:lnTo>
                  <a:lnTo>
                    <a:pt x="0" y="637641"/>
                  </a:lnTo>
                  <a:lnTo>
                    <a:pt x="0" y="1255191"/>
                  </a:lnTo>
                  <a:lnTo>
                    <a:pt x="637628" y="1255191"/>
                  </a:lnTo>
                  <a:lnTo>
                    <a:pt x="637628" y="637641"/>
                  </a:lnTo>
                  <a:lnTo>
                    <a:pt x="637628" y="627595"/>
                  </a:lnTo>
                  <a:lnTo>
                    <a:pt x="637628" y="0"/>
                  </a:lnTo>
                  <a:close/>
                </a:path>
              </a:pathLst>
            </a:custGeom>
            <a:solidFill>
              <a:srgbClr val="E3A3DD"/>
            </a:solidFill>
          </p:spPr>
          <p:txBody>
            <a:bodyPr wrap="square" lIns="0" tIns="0" rIns="0" bIns="0" rtlCol="0"/>
            <a:lstStyle/>
            <a:p>
              <a:endParaRPr>
                <a:latin typeface="Franklin Gothic Book" panose="020B0503020102020204" pitchFamily="34" charset="0"/>
              </a:endParaRPr>
            </a:p>
          </p:txBody>
        </p:sp>
        <p:sp>
          <p:nvSpPr>
            <p:cNvPr id="30" name="object 30"/>
            <p:cNvSpPr/>
            <p:nvPr/>
          </p:nvSpPr>
          <p:spPr>
            <a:xfrm>
              <a:off x="0" y="8786386"/>
              <a:ext cx="638175" cy="628015"/>
            </a:xfrm>
            <a:custGeom>
              <a:avLst/>
              <a:gdLst/>
              <a:ahLst/>
              <a:cxnLst/>
              <a:rect l="l" t="t" r="r" b="b"/>
              <a:pathLst>
                <a:path w="638175" h="628015">
                  <a:moveTo>
                    <a:pt x="0" y="627598"/>
                  </a:moveTo>
                  <a:lnTo>
                    <a:pt x="637635" y="627598"/>
                  </a:lnTo>
                  <a:lnTo>
                    <a:pt x="637635" y="0"/>
                  </a:lnTo>
                  <a:lnTo>
                    <a:pt x="0" y="0"/>
                  </a:lnTo>
                  <a:lnTo>
                    <a:pt x="0" y="627598"/>
                  </a:lnTo>
                  <a:close/>
                </a:path>
              </a:pathLst>
            </a:custGeom>
            <a:solidFill>
              <a:srgbClr val="97C0E7"/>
            </a:solidFill>
          </p:spPr>
          <p:txBody>
            <a:bodyPr wrap="square" lIns="0" tIns="0" rIns="0" bIns="0" rtlCol="0"/>
            <a:lstStyle/>
            <a:p>
              <a:endParaRPr>
                <a:latin typeface="Franklin Gothic Book" panose="020B0503020102020204" pitchFamily="34" charset="0"/>
              </a:endParaRPr>
            </a:p>
          </p:txBody>
        </p:sp>
        <p:sp>
          <p:nvSpPr>
            <p:cNvPr id="31" name="object 31"/>
            <p:cNvSpPr/>
            <p:nvPr/>
          </p:nvSpPr>
          <p:spPr>
            <a:xfrm>
              <a:off x="0" y="9413995"/>
              <a:ext cx="638175" cy="1255395"/>
            </a:xfrm>
            <a:custGeom>
              <a:avLst/>
              <a:gdLst/>
              <a:ahLst/>
              <a:cxnLst/>
              <a:rect l="l" t="t" r="r" b="b"/>
              <a:pathLst>
                <a:path w="638175" h="1255395">
                  <a:moveTo>
                    <a:pt x="637628" y="0"/>
                  </a:moveTo>
                  <a:lnTo>
                    <a:pt x="0" y="0"/>
                  </a:lnTo>
                  <a:lnTo>
                    <a:pt x="0" y="627595"/>
                  </a:lnTo>
                  <a:lnTo>
                    <a:pt x="0" y="637628"/>
                  </a:lnTo>
                  <a:lnTo>
                    <a:pt x="0" y="1255191"/>
                  </a:lnTo>
                  <a:lnTo>
                    <a:pt x="637628" y="1255191"/>
                  </a:lnTo>
                  <a:lnTo>
                    <a:pt x="637628" y="637628"/>
                  </a:lnTo>
                  <a:lnTo>
                    <a:pt x="637628" y="627595"/>
                  </a:lnTo>
                  <a:lnTo>
                    <a:pt x="637628" y="0"/>
                  </a:lnTo>
                  <a:close/>
                </a:path>
              </a:pathLst>
            </a:custGeom>
            <a:solidFill>
              <a:srgbClr val="45B16E"/>
            </a:solidFill>
          </p:spPr>
          <p:txBody>
            <a:bodyPr wrap="square" lIns="0" tIns="0" rIns="0" bIns="0" rtlCol="0"/>
            <a:lstStyle/>
            <a:p>
              <a:endParaRPr>
                <a:latin typeface="Franklin Gothic Book" panose="020B0503020102020204" pitchFamily="34" charset="0"/>
              </a:endParaRPr>
            </a:p>
          </p:txBody>
        </p:sp>
        <p:sp>
          <p:nvSpPr>
            <p:cNvPr id="32" name="object 32"/>
            <p:cNvSpPr/>
            <p:nvPr/>
          </p:nvSpPr>
          <p:spPr>
            <a:xfrm>
              <a:off x="0" y="10669182"/>
              <a:ext cx="638175" cy="638175"/>
            </a:xfrm>
            <a:custGeom>
              <a:avLst/>
              <a:gdLst/>
              <a:ahLst/>
              <a:cxnLst/>
              <a:rect l="l" t="t" r="r" b="b"/>
              <a:pathLst>
                <a:path w="638175" h="638175">
                  <a:moveTo>
                    <a:pt x="637635" y="0"/>
                  </a:moveTo>
                  <a:lnTo>
                    <a:pt x="0" y="0"/>
                  </a:lnTo>
                  <a:lnTo>
                    <a:pt x="0" y="637635"/>
                  </a:lnTo>
                  <a:lnTo>
                    <a:pt x="637635" y="637635"/>
                  </a:lnTo>
                  <a:lnTo>
                    <a:pt x="637635" y="0"/>
                  </a:lnTo>
                  <a:close/>
                </a:path>
              </a:pathLst>
            </a:custGeom>
            <a:solidFill>
              <a:srgbClr val="FCC22E"/>
            </a:solidFill>
          </p:spPr>
          <p:txBody>
            <a:bodyPr wrap="square" lIns="0" tIns="0" rIns="0" bIns="0" rtlCol="0"/>
            <a:lstStyle/>
            <a:p>
              <a:endParaRPr>
                <a:latin typeface="Franklin Gothic Book" panose="020B0503020102020204" pitchFamily="34" charset="0"/>
              </a:endParaRPr>
            </a:p>
          </p:txBody>
        </p:sp>
      </p:grpSp>
      <p:grpSp>
        <p:nvGrpSpPr>
          <p:cNvPr id="18" name="Group 17">
            <a:extLst>
              <a:ext uri="{FF2B5EF4-FFF2-40B4-BE49-F238E27FC236}">
                <a16:creationId xmlns:a16="http://schemas.microsoft.com/office/drawing/2014/main" id="{8C5ED387-456E-C89A-FE9D-9EF597A5855A}"/>
              </a:ext>
              <a:ext uri="{C183D7F6-B498-43B3-948B-1728B52AA6E4}">
                <adec:decorative xmlns:adec="http://schemas.microsoft.com/office/drawing/2017/decorative" val="1"/>
              </a:ext>
            </a:extLst>
          </p:cNvPr>
          <p:cNvGrpSpPr/>
          <p:nvPr/>
        </p:nvGrpSpPr>
        <p:grpSpPr>
          <a:xfrm>
            <a:off x="1136649" y="10310400"/>
            <a:ext cx="4214835" cy="533402"/>
            <a:chOff x="1136650" y="10310400"/>
            <a:chExt cx="4214834" cy="533401"/>
          </a:xfrm>
        </p:grpSpPr>
        <p:sp>
          <p:nvSpPr>
            <p:cNvPr id="19" name="object 12">
              <a:extLst>
                <a:ext uri="{FF2B5EF4-FFF2-40B4-BE49-F238E27FC236}">
                  <a16:creationId xmlns:a16="http://schemas.microsoft.com/office/drawing/2014/main" id="{61A9969D-81F6-38E2-C7D1-046C6CF11E1F}"/>
                </a:ext>
              </a:extLst>
            </p:cNvPr>
            <p:cNvSpPr/>
            <p:nvPr/>
          </p:nvSpPr>
          <p:spPr>
            <a:xfrm>
              <a:off x="1136650" y="10457180"/>
              <a:ext cx="575945" cy="300990"/>
            </a:xfrm>
            <a:custGeom>
              <a:avLst/>
              <a:gdLst/>
              <a:ahLst/>
              <a:cxnLst/>
              <a:rect l="l" t="t" r="r" b="b"/>
              <a:pathLst>
                <a:path w="575944" h="300990">
                  <a:moveTo>
                    <a:pt x="91706" y="0"/>
                  </a:moveTo>
                  <a:lnTo>
                    <a:pt x="0" y="0"/>
                  </a:lnTo>
                  <a:lnTo>
                    <a:pt x="0" y="300469"/>
                  </a:lnTo>
                  <a:lnTo>
                    <a:pt x="91706" y="300469"/>
                  </a:lnTo>
                  <a:lnTo>
                    <a:pt x="91706" y="0"/>
                  </a:lnTo>
                  <a:close/>
                </a:path>
                <a:path w="575944" h="300990">
                  <a:moveTo>
                    <a:pt x="324586" y="300469"/>
                  </a:moveTo>
                  <a:lnTo>
                    <a:pt x="199237" y="150228"/>
                  </a:lnTo>
                  <a:lnTo>
                    <a:pt x="306019" y="0"/>
                  </a:lnTo>
                  <a:lnTo>
                    <a:pt x="208838" y="0"/>
                  </a:lnTo>
                  <a:lnTo>
                    <a:pt x="100380" y="150228"/>
                  </a:lnTo>
                  <a:lnTo>
                    <a:pt x="221107" y="300469"/>
                  </a:lnTo>
                  <a:lnTo>
                    <a:pt x="324586" y="300469"/>
                  </a:lnTo>
                  <a:close/>
                </a:path>
                <a:path w="575944" h="300990">
                  <a:moveTo>
                    <a:pt x="575906" y="242722"/>
                  </a:moveTo>
                  <a:lnTo>
                    <a:pt x="424929" y="242722"/>
                  </a:lnTo>
                  <a:lnTo>
                    <a:pt x="424929" y="0"/>
                  </a:lnTo>
                  <a:lnTo>
                    <a:pt x="333260" y="0"/>
                  </a:lnTo>
                  <a:lnTo>
                    <a:pt x="333260" y="300469"/>
                  </a:lnTo>
                  <a:lnTo>
                    <a:pt x="529513" y="300469"/>
                  </a:lnTo>
                  <a:lnTo>
                    <a:pt x="575906" y="242722"/>
                  </a:lnTo>
                  <a:close/>
                </a:path>
              </a:pathLst>
            </a:custGeom>
            <a:solidFill>
              <a:schemeClr val="tx1"/>
            </a:solidFill>
          </p:spPr>
          <p:txBody>
            <a:bodyPr wrap="square" lIns="0" tIns="0" rIns="0" bIns="0" rtlCol="0"/>
            <a:lstStyle/>
            <a:p>
              <a:endParaRPr>
                <a:latin typeface="Franklin Gothic Book" panose="020B0503020102020204" pitchFamily="34" charset="0"/>
              </a:endParaRPr>
            </a:p>
          </p:txBody>
        </p:sp>
        <p:pic>
          <p:nvPicPr>
            <p:cNvPr id="33" name="Graphic 32">
              <a:extLst>
                <a:ext uri="{FF2B5EF4-FFF2-40B4-BE49-F238E27FC236}">
                  <a16:creationId xmlns:a16="http://schemas.microsoft.com/office/drawing/2014/main" id="{BE605067-0C23-B7DA-8D78-4D45AD41853B}"/>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55" t="20437" r="-55" b="21230"/>
            <a:stretch/>
          </p:blipFill>
          <p:spPr>
            <a:xfrm>
              <a:off x="3575050" y="10310400"/>
              <a:ext cx="1776434" cy="533401"/>
            </a:xfrm>
            <a:prstGeom prst="rect">
              <a:avLst/>
            </a:prstGeom>
          </p:spPr>
        </p:pic>
        <p:pic>
          <p:nvPicPr>
            <p:cNvPr id="34" name="Graphic 33">
              <a:extLst>
                <a:ext uri="{FF2B5EF4-FFF2-40B4-BE49-F238E27FC236}">
                  <a16:creationId xmlns:a16="http://schemas.microsoft.com/office/drawing/2014/main" id="{0A65CF3F-DBBB-2925-28FF-DAD9EB1A74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33537" y="10383359"/>
              <a:ext cx="1419074" cy="448631"/>
            </a:xfrm>
            <a:prstGeom prst="rect">
              <a:avLst/>
            </a:prstGeom>
          </p:spPr>
        </p:pic>
      </p:grpSp>
      <p:pic>
        <p:nvPicPr>
          <p:cNvPr id="37" name="Ur">
            <a:extLst>
              <a:ext uri="{FF2B5EF4-FFF2-40B4-BE49-F238E27FC236}">
                <a16:creationId xmlns:a16="http://schemas.microsoft.com/office/drawing/2014/main" id="{2E76D2E5-0582-6774-0689-9E587A431F6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4208496" y="9487641"/>
            <a:ext cx="1791436" cy="1791436"/>
          </a:xfrm>
          <a:prstGeom prst="rect">
            <a:avLst/>
          </a:prstGeom>
        </p:spPr>
      </p:pic>
      <p:sp>
        <p:nvSpPr>
          <p:cNvPr id="36" name="TextBox 35">
            <a:extLst>
              <a:ext uri="{FF2B5EF4-FFF2-40B4-BE49-F238E27FC236}">
                <a16:creationId xmlns:a16="http://schemas.microsoft.com/office/drawing/2014/main" id="{A2318482-7D44-C264-7F3B-E518F6593F8C}"/>
              </a:ext>
            </a:extLst>
          </p:cNvPr>
          <p:cNvSpPr txBox="1"/>
          <p:nvPr/>
        </p:nvSpPr>
        <p:spPr>
          <a:xfrm>
            <a:off x="1136649" y="1157817"/>
            <a:ext cx="10645815" cy="892552"/>
          </a:xfrm>
          <a:prstGeom prst="rect">
            <a:avLst/>
          </a:prstGeom>
          <a:noFill/>
        </p:spPr>
        <p:txBody>
          <a:bodyPr wrap="square" lIns="0" rtlCol="0" anchor="t">
            <a:spAutoFit/>
          </a:bodyPr>
          <a:lstStyle/>
          <a:p>
            <a:pPr>
              <a:spcBef>
                <a:spcPts val="601"/>
              </a:spcBef>
            </a:pPr>
            <a:r>
              <a:rPr lang="da-DK" sz="5200" b="1" dirty="0">
                <a:solidFill>
                  <a:srgbClr val="3F1A2B"/>
                </a:solidFill>
                <a:latin typeface="Franklin Gothic Book" panose="020B0503020102020204" pitchFamily="34" charset="0"/>
                <a:cs typeface="Arial" panose="020B0604020202020204" pitchFamily="34" charset="0"/>
              </a:rPr>
              <a:t>2. Formål med dagen</a:t>
            </a:r>
            <a:endParaRPr lang="da-DK" sz="5200" b="1" spc="51" dirty="0">
              <a:solidFill>
                <a:srgbClr val="3F1A2B"/>
              </a:solidFill>
              <a:latin typeface="Franklin Gothic Book" panose="020B05030201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798E76C-9AFA-221D-3FB2-BE7983BE0157}"/>
              </a:ext>
            </a:extLst>
          </p:cNvPr>
          <p:cNvSpPr txBox="1"/>
          <p:nvPr/>
        </p:nvSpPr>
        <p:spPr>
          <a:xfrm>
            <a:off x="1812546" y="2626429"/>
            <a:ext cx="7570141" cy="5247719"/>
          </a:xfrm>
          <a:prstGeom prst="rect">
            <a:avLst/>
          </a:prstGeom>
          <a:noFill/>
        </p:spPr>
        <p:txBody>
          <a:bodyPr wrap="square" lIns="0" rtlCol="0">
            <a:spAutoFit/>
          </a:bodyPr>
          <a:lstStyle/>
          <a:p>
            <a:pPr>
              <a:spcAft>
                <a:spcPts val="1800"/>
              </a:spcAft>
              <a:buClr>
                <a:schemeClr val="tx1"/>
              </a:buClr>
            </a:pPr>
            <a:r>
              <a:rPr lang="da-DK" sz="3200" b="1" dirty="0">
                <a:solidFill>
                  <a:srgbClr val="3F1A2B"/>
                </a:solidFill>
                <a:latin typeface="Franklin Gothic Book" panose="020B0503020102020204" pitchFamily="34" charset="0"/>
                <a:cs typeface="Arial" panose="020B0604020202020204" pitchFamily="34" charset="0"/>
              </a:rPr>
              <a:t>Hvad skal du?</a:t>
            </a:r>
          </a:p>
          <a:p>
            <a:pPr>
              <a:spcAft>
                <a:spcPts val="1800"/>
              </a:spcAft>
              <a:buClr>
                <a:schemeClr val="tx1"/>
              </a:buClr>
            </a:pPr>
            <a:endParaRPr lang="da-DK" sz="3200" dirty="0">
              <a:solidFill>
                <a:srgbClr val="3F1A2B"/>
              </a:solidFill>
              <a:latin typeface="Franklin Gothic Book" panose="020B0503020102020204" pitchFamily="34" charset="0"/>
              <a:cs typeface="Arial" panose="020B0604020202020204" pitchFamily="34" charset="0"/>
            </a:endParaRPr>
          </a:p>
          <a:p>
            <a:pPr marL="457200" indent="-457200">
              <a:spcAft>
                <a:spcPts val="1800"/>
              </a:spcAft>
              <a:buClr>
                <a:schemeClr val="tx1"/>
              </a:buClr>
              <a:buFont typeface="Wingdings" panose="05000000000000000000" pitchFamily="2" charset="2"/>
              <a:buChar char="ü"/>
            </a:pPr>
            <a:r>
              <a:rPr lang="da-DK" sz="3200" dirty="0">
                <a:solidFill>
                  <a:srgbClr val="3F1A2B"/>
                </a:solidFill>
                <a:latin typeface="Franklin Gothic Book" panose="020B0503020102020204" pitchFamily="34" charset="0"/>
                <a:cs typeface="Arial" panose="020B0604020202020204" pitchFamily="34" charset="0"/>
              </a:rPr>
              <a:t>PowerPoint: Vise slide 3</a:t>
            </a:r>
          </a:p>
          <a:p>
            <a:pPr>
              <a:spcAft>
                <a:spcPts val="1800"/>
              </a:spcAft>
              <a:buClr>
                <a:schemeClr val="tx1"/>
              </a:buClr>
            </a:pPr>
            <a:endParaRPr lang="da-DK" sz="3200" dirty="0">
              <a:solidFill>
                <a:srgbClr val="3F1A2B"/>
              </a:solidFill>
              <a:latin typeface="Franklin Gothic Book" panose="020B0503020102020204" pitchFamily="34" charset="0"/>
              <a:cs typeface="Arial" panose="020B0604020202020204" pitchFamily="34" charset="0"/>
            </a:endParaRPr>
          </a:p>
          <a:p>
            <a:pPr marL="457200" indent="-457200">
              <a:spcAft>
                <a:spcPts val="1800"/>
              </a:spcAft>
              <a:buClr>
                <a:schemeClr val="tx1"/>
              </a:buClr>
              <a:buFont typeface="Wingdings" panose="05000000000000000000" pitchFamily="2" charset="2"/>
              <a:buChar char="ü"/>
            </a:pPr>
            <a:r>
              <a:rPr lang="da-DK" sz="3200" dirty="0">
                <a:solidFill>
                  <a:srgbClr val="3F1A2B"/>
                </a:solidFill>
                <a:latin typeface="Franklin Gothic Book" panose="020B0503020102020204" pitchFamily="34" charset="0"/>
                <a:cs typeface="Arial" panose="020B0604020202020204" pitchFamily="34" charset="0"/>
              </a:rPr>
              <a:t>Rammesætte dagen mundtligt: Brug talenoterne på næste slide.</a:t>
            </a:r>
          </a:p>
          <a:p>
            <a:pPr>
              <a:spcAft>
                <a:spcPts val="1800"/>
              </a:spcAft>
              <a:buClr>
                <a:schemeClr val="tx1"/>
              </a:buClr>
            </a:pPr>
            <a:endParaRPr lang="en-GB" sz="3200" dirty="0">
              <a:latin typeface="Franklin Gothic Book" panose="020B0503020102020204" pitchFamily="34" charset="0"/>
              <a:cs typeface="Arial" panose="020B0604020202020204" pitchFamily="34" charset="0"/>
            </a:endParaRPr>
          </a:p>
          <a:p>
            <a:pPr>
              <a:spcAft>
                <a:spcPts val="1800"/>
              </a:spcAft>
              <a:buClr>
                <a:schemeClr val="tx1"/>
              </a:buClr>
            </a:pPr>
            <a:endParaRPr lang="en-GB" sz="2101" dirty="0">
              <a:latin typeface="Franklin Gothic Book" panose="020B0503020102020204" pitchFamily="34" charset="0"/>
              <a:cs typeface="Arial" panose="020B0604020202020204" pitchFamily="34" charset="0"/>
            </a:endParaRPr>
          </a:p>
        </p:txBody>
      </p:sp>
      <p:sp>
        <p:nvSpPr>
          <p:cNvPr id="5" name="Rektangel 4"/>
          <p:cNvSpPr/>
          <p:nvPr/>
        </p:nvSpPr>
        <p:spPr>
          <a:xfrm>
            <a:off x="13277583" y="-4732"/>
            <a:ext cx="6826517" cy="18828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rgbClr val="3F1A2B"/>
                </a:solidFill>
                <a:latin typeface="Franklin Gothic Book" panose="020B0503020102020204" pitchFamily="34" charset="0"/>
              </a:rPr>
              <a:t>Ansvarlig</a:t>
            </a:r>
            <a:r>
              <a:rPr lang="da-DK" sz="2800" dirty="0">
                <a:solidFill>
                  <a:srgbClr val="3F1A2B"/>
                </a:solidFill>
                <a:latin typeface="Franklin Gothic Book" panose="020B0503020102020204" pitchFamily="34" charset="0"/>
              </a:rPr>
              <a:t>: Facilitator</a:t>
            </a:r>
          </a:p>
        </p:txBody>
      </p:sp>
      <p:sp>
        <p:nvSpPr>
          <p:cNvPr id="3" name="Rektangel 2"/>
          <p:cNvSpPr/>
          <p:nvPr/>
        </p:nvSpPr>
        <p:spPr>
          <a:xfrm>
            <a:off x="15999932" y="9441959"/>
            <a:ext cx="4104168" cy="188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rgbClr val="3F1A2B"/>
                </a:solidFill>
                <a:latin typeface="Franklin Gothic Book" panose="020B0503020102020204" pitchFamily="34" charset="0"/>
              </a:rPr>
              <a:t>1 min</a:t>
            </a:r>
          </a:p>
        </p:txBody>
      </p:sp>
      <p:pic>
        <p:nvPicPr>
          <p:cNvPr id="6" name="Billede 5">
            <a:extLst>
              <a:ext uri="{FF2B5EF4-FFF2-40B4-BE49-F238E27FC236}">
                <a16:creationId xmlns:a16="http://schemas.microsoft.com/office/drawing/2014/main" id="{407FE882-5B8A-7CF1-CE2A-263D0821D04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2618720" y="3647871"/>
            <a:ext cx="7112374" cy="4001048"/>
          </a:xfrm>
          <a:prstGeom prst="rect">
            <a:avLst/>
          </a:prstGeom>
          <a:ln>
            <a:solidFill>
              <a:schemeClr val="tx1"/>
            </a:solidFill>
          </a:ln>
        </p:spPr>
      </p:pic>
    </p:spTree>
    <p:extLst>
      <p:ext uri="{BB962C8B-B14F-4D97-AF65-F5344CB8AC3E}">
        <p14:creationId xmlns:p14="http://schemas.microsoft.com/office/powerpoint/2010/main" val="2033473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6487CE9-F5B3-9050-59AB-59FC253B48B4}"/>
              </a:ext>
            </a:extLst>
          </p:cNvPr>
          <p:cNvSpPr>
            <a:spLocks noGrp="1"/>
          </p:cNvSpPr>
          <p:nvPr>
            <p:ph type="title"/>
          </p:nvPr>
        </p:nvSpPr>
        <p:spPr>
          <a:xfrm>
            <a:off x="890437" y="504617"/>
            <a:ext cx="18325204" cy="1365433"/>
          </a:xfrm>
        </p:spPr>
        <p:txBody>
          <a:bodyPr/>
          <a:lstStyle/>
          <a:p>
            <a:pPr algn="ctr"/>
            <a:r>
              <a:rPr lang="da-DK" b="1" dirty="0">
                <a:solidFill>
                  <a:srgbClr val="3F1A2B"/>
                </a:solidFill>
              </a:rPr>
              <a:t>Dine talenoter til slide 3: Formål med dagen</a:t>
            </a:r>
          </a:p>
        </p:txBody>
      </p:sp>
      <p:sp>
        <p:nvSpPr>
          <p:cNvPr id="4" name="Pladsholder til indhold 3">
            <a:extLst>
              <a:ext uri="{FF2B5EF4-FFF2-40B4-BE49-F238E27FC236}">
                <a16:creationId xmlns:a16="http://schemas.microsoft.com/office/drawing/2014/main" id="{070EE1C7-C252-0081-FC37-421B8F818E1C}"/>
              </a:ext>
            </a:extLst>
          </p:cNvPr>
          <p:cNvSpPr>
            <a:spLocks noGrp="1"/>
          </p:cNvSpPr>
          <p:nvPr>
            <p:ph idx="1"/>
          </p:nvPr>
        </p:nvSpPr>
        <p:spPr>
          <a:xfrm>
            <a:off x="890437" y="1870051"/>
            <a:ext cx="18325204" cy="8251966"/>
          </a:xfrm>
        </p:spPr>
        <p:txBody>
          <a:bodyPr/>
          <a:lstStyle/>
          <a:p>
            <a:pPr>
              <a:spcAft>
                <a:spcPts val="2400"/>
              </a:spcAft>
            </a:pPr>
            <a:endParaRPr lang="da-DK" sz="2800" dirty="0">
              <a:solidFill>
                <a:srgbClr val="3F1A2B"/>
              </a:solidFill>
            </a:endParaRPr>
          </a:p>
          <a:p>
            <a:pPr>
              <a:spcAft>
                <a:spcPts val="2400"/>
              </a:spcAft>
            </a:pPr>
            <a:r>
              <a:rPr lang="da-DK" sz="2800" dirty="0">
                <a:solidFill>
                  <a:srgbClr val="3F1A2B"/>
                </a:solidFill>
              </a:rPr>
              <a:t>Inden vi går i gang for alvor, vil jeg sige lidt om </a:t>
            </a:r>
            <a:r>
              <a:rPr lang="da-DK" sz="2800" b="1" dirty="0">
                <a:solidFill>
                  <a:srgbClr val="3F1A2B"/>
                </a:solidFill>
              </a:rPr>
              <a:t>formålet med dagens workshop</a:t>
            </a:r>
            <a:r>
              <a:rPr lang="da-DK" sz="2800" dirty="0">
                <a:solidFill>
                  <a:srgbClr val="3F1A2B"/>
                </a:solidFill>
              </a:rPr>
              <a:t>, nemlig at I hver især opnår en større forståelse for det potentiale, der er i at anvende principperne som en rettesnor for arbejdet med digital inklusion. </a:t>
            </a:r>
          </a:p>
          <a:p>
            <a:pPr>
              <a:spcAft>
                <a:spcPts val="2400"/>
              </a:spcAft>
            </a:pPr>
            <a:r>
              <a:rPr lang="da-DK" sz="2800" b="1" dirty="0">
                <a:solidFill>
                  <a:srgbClr val="3F1A2B"/>
                </a:solidFill>
              </a:rPr>
              <a:t>Ideen er, at I kommer tilbage med konkrete tiltag til at anvende principperne. </a:t>
            </a:r>
          </a:p>
          <a:p>
            <a:pPr>
              <a:spcAft>
                <a:spcPts val="2400"/>
              </a:spcAft>
            </a:pPr>
            <a:r>
              <a:rPr lang="da-DK" sz="2800" dirty="0">
                <a:solidFill>
                  <a:srgbClr val="3F1A2B"/>
                </a:solidFill>
              </a:rPr>
              <a:t>I kommer </a:t>
            </a:r>
            <a:r>
              <a:rPr lang="da-DK" sz="2800" b="1" dirty="0">
                <a:solidFill>
                  <a:srgbClr val="3F1A2B"/>
                </a:solidFill>
              </a:rPr>
              <a:t>ikke</a:t>
            </a:r>
            <a:r>
              <a:rPr lang="da-DK" sz="2800" dirty="0">
                <a:solidFill>
                  <a:srgbClr val="3F1A2B"/>
                </a:solidFill>
              </a:rPr>
              <a:t> til at få lektier for, men I kan bruge tiden her til at arbejde med principperne.</a:t>
            </a:r>
          </a:p>
          <a:p>
            <a:pPr>
              <a:spcAft>
                <a:spcPts val="2400"/>
              </a:spcAft>
            </a:pPr>
            <a:r>
              <a:rPr lang="da-DK" sz="2800" dirty="0">
                <a:solidFill>
                  <a:srgbClr val="3F1A2B"/>
                </a:solidFill>
              </a:rPr>
              <a:t>I kommer til at arbejde i forskellige gruppekonstellationer i løbet af dagen. Det er ikke alt, vi har tid til, bliver delt i plenum. Men I vil løbende blive bedt om at dele nogle refleksioner. Og vi kommer også rundt og lytter og besvarer spørgsmål. </a:t>
            </a:r>
          </a:p>
          <a:p>
            <a:pPr marL="0" lvl="0" indent="0" defTabSz="914272">
              <a:spcAft>
                <a:spcPts val="0"/>
              </a:spcAft>
              <a:buNone/>
            </a:pPr>
            <a:r>
              <a:rPr lang="da-DK" sz="1600" dirty="0">
                <a:solidFill>
                  <a:prstClr val="black"/>
                </a:solidFill>
                <a:latin typeface="Calibri" panose="020F0502020204030204"/>
              </a:rPr>
              <a:t> </a:t>
            </a:r>
            <a:endParaRPr lang="en-DK" sz="1600" dirty="0">
              <a:solidFill>
                <a:prstClr val="black"/>
              </a:solidFill>
              <a:latin typeface="Calibri" panose="020F0502020204030204"/>
            </a:endParaRPr>
          </a:p>
          <a:p>
            <a:pPr marL="0" lvl="0" indent="0" defTabSz="914272">
              <a:spcAft>
                <a:spcPts val="0"/>
              </a:spcAft>
              <a:buNone/>
            </a:pPr>
            <a:endParaRPr lang="en-DK" sz="1600" dirty="0">
              <a:solidFill>
                <a:prstClr val="black"/>
              </a:solidFill>
              <a:latin typeface="Calibri" panose="020F0502020204030204"/>
            </a:endParaRPr>
          </a:p>
          <a:p>
            <a:endParaRPr lang="da-DK" dirty="0"/>
          </a:p>
        </p:txBody>
      </p:sp>
    </p:spTree>
    <p:extLst>
      <p:ext uri="{BB962C8B-B14F-4D97-AF65-F5344CB8AC3E}">
        <p14:creationId xmlns:p14="http://schemas.microsoft.com/office/powerpoint/2010/main" val="1885350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gitaliseringsstyrelsen DK">
  <a:themeElements>
    <a:clrScheme name="Digitaliseringsstyrelsen Primær">
      <a:dk1>
        <a:srgbClr val="000000"/>
      </a:dk1>
      <a:lt1>
        <a:srgbClr val="FFFFFF"/>
      </a:lt1>
      <a:dk2>
        <a:srgbClr val="3F1A2B"/>
      </a:dk2>
      <a:lt2>
        <a:srgbClr val="F5F1E6"/>
      </a:lt2>
      <a:accent1>
        <a:srgbClr val="3F1A2B"/>
      </a:accent1>
      <a:accent2>
        <a:srgbClr val="FFA284"/>
      </a:accent2>
      <a:accent3>
        <a:srgbClr val="AB2A0C"/>
      </a:accent3>
      <a:accent4>
        <a:srgbClr val="FF9DB3"/>
      </a:accent4>
      <a:accent5>
        <a:srgbClr val="9F2D6B"/>
      </a:accent5>
      <a:accent6>
        <a:srgbClr val="A3BFFF"/>
      </a:accent6>
      <a:hlink>
        <a:srgbClr val="AB2A0C"/>
      </a:hlink>
      <a:folHlink>
        <a:srgbClr val="3F1A2B"/>
      </a:folHlink>
    </a:clrScheme>
    <a:fontScheme name="Digitaliseringsstyrelsen">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600" noProof="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solidFill>
              <a:schemeClr val="accent1"/>
            </a:solidFill>
          </a:defRPr>
        </a:defPPr>
      </a:lstStyle>
    </a:txDef>
  </a:objectDefaults>
  <a:extraClrSchemeLst/>
  <a:custClrLst>
    <a:custClr name="Aubergine">
      <a:srgbClr val="3F1A2B"/>
    </a:custClr>
    <a:custClr name="Fløde">
      <a:srgbClr val="F5F1E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Koral">
      <a:srgbClr val="FB7A5C"/>
    </a:custClr>
    <a:custClr name="Paprika">
      <a:srgbClr val="AB2A0C"/>
    </a:custClr>
    <a:custClr name="Himmelsblå">
      <a:srgbClr val="A3BFFF"/>
    </a:custClr>
    <a:custClr name="Blåviolet">
      <a:srgbClr val="4C61D1"/>
    </a:custClr>
    <a:custClr name="Ærtegrøn">
      <a:srgbClr val="88C66D"/>
    </a:custClr>
    <a:custClr name="Basilikum">
      <a:srgbClr val="4D7836"/>
    </a:custClr>
    <a:custClr name="Blush">
      <a:srgbClr val="F1758B"/>
    </a:custClr>
    <a:custClr name="Hindbær">
      <a:srgbClr val="B44280"/>
    </a:custClr>
    <a:custClr name="Color has no name">
      <a:srgbClr val="FFFFFF"/>
    </a:custClr>
    <a:custClr name="Color has no name">
      <a:srgbClr val="FFFFFF"/>
    </a:custClr>
    <a:custClr name="Sort">
      <a:srgbClr val="212121"/>
    </a:custClr>
    <a:custClr name="Hvid">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Blank.potx" id="{06ED091F-2E21-4F18-A5B2-46C7D7AA498B}" vid="{F0D4BA09-9892-4E00-AE33-44C42DE8DAA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2995</TotalTime>
  <Words>2960</Words>
  <Application>Microsoft Office PowerPoint</Application>
  <PresentationFormat>Brugerdefineret</PresentationFormat>
  <Paragraphs>359</Paragraphs>
  <Slides>26</Slides>
  <Notes>23</Notes>
  <HiddenSlides>0</HiddenSlides>
  <MMClips>0</MMClips>
  <ScaleCrop>false</ScaleCrop>
  <HeadingPairs>
    <vt:vector size="6" baseType="variant">
      <vt:variant>
        <vt:lpstr>Benyttede skrifttyper</vt:lpstr>
      </vt:variant>
      <vt:variant>
        <vt:i4>7</vt:i4>
      </vt:variant>
      <vt:variant>
        <vt:lpstr>Tema</vt:lpstr>
      </vt:variant>
      <vt:variant>
        <vt:i4>2</vt:i4>
      </vt:variant>
      <vt:variant>
        <vt:lpstr>Slidetitler</vt:lpstr>
      </vt:variant>
      <vt:variant>
        <vt:i4>26</vt:i4>
      </vt:variant>
    </vt:vector>
  </HeadingPairs>
  <TitlesOfParts>
    <vt:vector size="35" baseType="lpstr">
      <vt:lpstr>Arial</vt:lpstr>
      <vt:lpstr>Calibri</vt:lpstr>
      <vt:lpstr>Courier New</vt:lpstr>
      <vt:lpstr>Franklin Gothic Book</vt:lpstr>
      <vt:lpstr>Franklin Gothic Medium</vt:lpstr>
      <vt:lpstr>System Font Regular</vt:lpstr>
      <vt:lpstr>Wingdings</vt:lpstr>
      <vt:lpstr>Office Theme</vt:lpstr>
      <vt:lpstr>Digitaliseringsstyrelsen DK</vt:lpstr>
      <vt:lpstr>PowerPoint-præsentation</vt:lpstr>
      <vt:lpstr>PowerPoint-præsentation</vt:lpstr>
      <vt:lpstr>PowerPoint-præsentation</vt:lpstr>
      <vt:lpstr>PowerPoint-præsentation</vt:lpstr>
      <vt:lpstr>PowerPoint-præsentation</vt:lpstr>
      <vt:lpstr>PowerPoint-præsentation</vt:lpstr>
      <vt:lpstr>Dine talenoter til slide 2: Velkomst og rammesætning</vt:lpstr>
      <vt:lpstr>PowerPoint-præsentation</vt:lpstr>
      <vt:lpstr>Dine talenoter til slide 3: Formål med dagen</vt:lpstr>
      <vt:lpstr>PowerPoint-præsentation</vt:lpstr>
      <vt:lpstr>Dine talenoter til slide 4: Hver 5. borger oplever udfordringer</vt:lpstr>
      <vt:lpstr>PowerPoint-præsentation</vt:lpstr>
      <vt:lpstr>Dine talenoter til slide 5: Agenda</vt:lpstr>
      <vt:lpstr>PowerPoint-præsentation</vt:lpstr>
      <vt:lpstr>Dine talenoter til slide 6: Øvelse 1: Temperaturmåling</vt:lpstr>
      <vt:lpstr>PowerPoint-præsentation</vt:lpstr>
      <vt:lpstr>Dine talenoter til slide 7: Øvelse 2</vt:lpstr>
      <vt:lpstr>PowerPoint-præsentation</vt:lpstr>
      <vt:lpstr>PowerPoint-præsentation</vt:lpstr>
      <vt:lpstr>Dine talenoter til slide 9: Energizer</vt:lpstr>
      <vt:lpstr>PowerPoint-præsentation</vt:lpstr>
      <vt:lpstr>Dine talenoter til slide 10: Agenda</vt:lpstr>
      <vt:lpstr>PowerPoint-præsentation</vt:lpstr>
      <vt:lpstr>Dine talenoter til slide 11-12: Øvelse 3 </vt:lpstr>
      <vt:lpstr>PowerPoint-præsentation</vt:lpstr>
      <vt:lpstr>PowerPoint-præsentation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Principper for digital inklusion</dc:title>
  <dc:subject/>
  <dc:creator>Christian Lund</dc:creator>
  <cp:keywords/>
  <dc:description/>
  <cp:lastModifiedBy>Magnus Aslak Feder-Helsted</cp:lastModifiedBy>
  <cp:revision>180</cp:revision>
  <dcterms:created xsi:type="dcterms:W3CDTF">2024-01-22T10:26:57Z</dcterms:created>
  <dcterms:modified xsi:type="dcterms:W3CDTF">2025-09-04T14:47:04Z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2024-01-22T10:00:00Z</vt:filetime>
  </property>
  <property fmtid="{D5CDD505-2E9C-101B-9397-08002B2CF9AE}" pid="3" name="LastSaved">
    <vt:filetime>2024-01-22T10:00:00Z</vt:filetime>
  </property>
  <property fmtid="{D5CDD505-2E9C-101B-9397-08002B2CF9AE}" pid="4" name="Producer">
    <vt:lpwstr>macOS Version 13.2.1 (Build 22D68) Quartz PDFContext</vt:lpwstr>
  </property>
</Properties>
</file>