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70"/>
    <p:sldMasterId id="2147483760" r:id="rId171"/>
  </p:sldMasterIdLst>
  <p:notesMasterIdLst>
    <p:notesMasterId r:id="rId174"/>
  </p:notesMasterIdLst>
  <p:handoutMasterIdLst>
    <p:handoutMasterId r:id="rId175"/>
  </p:handoutMasterIdLst>
  <p:sldIdLst>
    <p:sldId id="469" r:id="rId172"/>
    <p:sldId id="553" r:id="rId173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etodekort" id="{5F45B4D4-5EFE-F041-8D24-3430BD19102E}">
          <p14:sldIdLst>
            <p14:sldId id="469"/>
            <p14:sldId id="5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41F425-DA99-870A-676F-D7C2EE81B37D}" name="thobo@digst.dk" initials="th" userId="S::urn:spo:guest#thobo@digst.dk::" providerId="AD"/>
  <p188:author id="{B6639C3C-6EB1-88FD-10B8-AB9B8B06A155}" name="Jakob Schjelderup - IS IT A BIRD" initials="JSIIAB" userId="S::jakob@isitabird.dk::ab7405a2-a752-43d4-8d50-c57232de003b" providerId="AD"/>
  <p188:author id="{D15DD457-45C9-B128-C462-7A664C5FB954}" name="Louise Vang Jensen - IS IT A BIRD" initials="" userId="S::louise@isitabird.dk::4a018ad5-5ef6-4742-9ab1-23dff21d7ac7" providerId="AD"/>
  <p188:author id="{DCB7AA59-71C2-D67A-740B-C06F7BC3B331}" name="Julie Agersnap - IS IT A BIRD" initials="" userId="S::juliex@isitabird.dk::97d69447-9740-4486-b54f-6c45e2c3ea81" providerId="AD"/>
  <p188:author id="{A3B832B1-EFCF-9E0F-AA82-E1EEBAEFAD13}" name="thetho@digst.dk" initials="th" userId="S::urn:spo:guest#thetho@digst.dk::" providerId="AD"/>
  <p188:author id="{E0BBC9B3-B80F-8062-8CF2-5F0842DA1BD0}" name="Mads Lindgaard - IS IT A BIRD" initials="" userId="S::madsh@isitabird.dk::38998551-d4e2-4bc0-8482-6289c159f3e1" providerId="AD"/>
  <p188:author id="{6D3096BB-8ACF-A7AC-F3AE-C6BF9B854FFD}" name="nicgi@digst.dk" initials="ni" userId="S::urn:spo:guest#nicgi@digst.dk::" providerId="AD"/>
  <p188:author id="{E3E187CB-2C41-A970-B600-E305357D5F19}" name="Carolina Navarro Sarmiento - IS IT A BIRD" initials="CB" userId="S::carolina@isitabird.dk::88654817-7844-4a55-8f6e-82ae8920c474" providerId="AD"/>
  <p188:author id="{D64118D8-4675-0112-CE79-644BCAEFA9E4}" name="Cecilie Rasmussen - IS IT A BIRD" initials="CR" userId="S::cecilie@isitabird.dk::3c74b2f6-e40e-4461-b746-826b2ab3caeb" providerId="AD"/>
  <p188:author id="{C1BBF4EF-1A4E-A89A-5699-055EF72C7035}" name="Marie Pers - IS IT A BIRD" initials="" userId="S::marie@isitabird.dk::286eeffa-518a-4f47-b273-96d0885ff1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1E6"/>
    <a:srgbClr val="3F1A2B"/>
    <a:srgbClr val="F1758B"/>
    <a:srgbClr val="585858"/>
    <a:srgbClr val="DB253F"/>
    <a:srgbClr val="02745C"/>
    <a:srgbClr val="555656"/>
    <a:srgbClr val="96721D"/>
    <a:srgbClr val="02876B"/>
    <a:srgbClr val="DC2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2BA8F-64DF-45D1-BE4F-A42CDFC2C72C}" v="28" dt="2024-02-27T07:25:24.27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6" autoAdjust="0"/>
    <p:restoredTop sz="93980" autoAdjust="0"/>
  </p:normalViewPr>
  <p:slideViewPr>
    <p:cSldViewPr snapToGrid="0" showGuides="1">
      <p:cViewPr varScale="1">
        <p:scale>
          <a:sx n="153" d="100"/>
          <a:sy n="153" d="100"/>
        </p:scale>
        <p:origin x="660" y="156"/>
      </p:cViewPr>
      <p:guideLst/>
    </p:cSldViewPr>
  </p:slideViewPr>
  <p:outlineViewPr>
    <p:cViewPr>
      <p:scale>
        <a:sx n="33" d="100"/>
        <a:sy n="33" d="100"/>
      </p:scale>
      <p:origin x="0" y="-628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customXml" Target="../customXml/item84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38" Type="http://schemas.openxmlformats.org/officeDocument/2006/relationships/customXml" Target="../customXml/item138.xml"/><Relationship Id="rId154" Type="http://schemas.openxmlformats.org/officeDocument/2006/relationships/customXml" Target="../customXml/item154.xml"/><Relationship Id="rId159" Type="http://schemas.openxmlformats.org/officeDocument/2006/relationships/customXml" Target="../customXml/item159.xml"/><Relationship Id="rId175" Type="http://schemas.openxmlformats.org/officeDocument/2006/relationships/handoutMaster" Target="handoutMasters/handoutMaster1.xml"/><Relationship Id="rId170" Type="http://schemas.openxmlformats.org/officeDocument/2006/relationships/slideMaster" Target="slideMasters/slideMaster1.xml"/><Relationship Id="rId16" Type="http://schemas.openxmlformats.org/officeDocument/2006/relationships/customXml" Target="../customXml/item16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28" Type="http://schemas.openxmlformats.org/officeDocument/2006/relationships/customXml" Target="../customXml/item128.xml"/><Relationship Id="rId144" Type="http://schemas.openxmlformats.org/officeDocument/2006/relationships/customXml" Target="../customXml/item144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slideMaster" Target="slideMasters/slideMaster2.xml"/><Relationship Id="rId176" Type="http://schemas.openxmlformats.org/officeDocument/2006/relationships/presProps" Target="presProps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72" Type="http://schemas.openxmlformats.org/officeDocument/2006/relationships/slide" Target="slides/slide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265" Type="http://schemas.microsoft.com/office/2016/11/relationships/changesInfo" Target="changesInfos/changesInfo1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theme" Target="theme/theme1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slide" Target="slides/slide2.xml"/><Relationship Id="rId19" Type="http://schemas.openxmlformats.org/officeDocument/2006/relationships/customXml" Target="../customXml/item19.xml"/><Relationship Id="rId266" Type="http://schemas.microsoft.com/office/2015/10/relationships/revisionInfo" Target="revisionInfo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notesMaster" Target="notesMasters/notesMaster1.xml"/><Relationship Id="rId179" Type="http://schemas.openxmlformats.org/officeDocument/2006/relationships/tableStyles" Target="tableStyles.xml"/><Relationship Id="rId267" Type="http://schemas.microsoft.com/office/2018/10/relationships/authors" Target="authors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la Pedersen" userId="6d5af7af-f8a8-4d58-9fb9-ec0202c9e0eb" providerId="ADAL" clId="{4522BA8F-64DF-45D1-BE4F-A42CDFC2C72C}"/>
    <pc:docChg chg="undo custSel modSld">
      <pc:chgData name="Orla Pedersen" userId="6d5af7af-f8a8-4d58-9fb9-ec0202c9e0eb" providerId="ADAL" clId="{4522BA8F-64DF-45D1-BE4F-A42CDFC2C72C}" dt="2024-02-27T07:25:41.390" v="152" actId="207"/>
      <pc:docMkLst>
        <pc:docMk/>
      </pc:docMkLst>
      <pc:sldChg chg="modSp mod">
        <pc:chgData name="Orla Pedersen" userId="6d5af7af-f8a8-4d58-9fb9-ec0202c9e0eb" providerId="ADAL" clId="{4522BA8F-64DF-45D1-BE4F-A42CDFC2C72C}" dt="2024-02-27T07:05:43.007" v="38" actId="207"/>
        <pc:sldMkLst>
          <pc:docMk/>
          <pc:sldMk cId="3630959460" sldId="427"/>
        </pc:sldMkLst>
        <pc:spChg chg="mod">
          <ac:chgData name="Orla Pedersen" userId="6d5af7af-f8a8-4d58-9fb9-ec0202c9e0eb" providerId="ADAL" clId="{4522BA8F-64DF-45D1-BE4F-A42CDFC2C72C}" dt="2024-02-27T07:05:43.007" v="38" actId="207"/>
          <ac:spMkLst>
            <pc:docMk/>
            <pc:sldMk cId="3630959460" sldId="427"/>
            <ac:spMk id="10" creationId="{5DCE1480-F53B-B24A-B3EB-DBC6601111BE}"/>
          </ac:spMkLst>
        </pc:spChg>
        <pc:spChg chg="mod">
          <ac:chgData name="Orla Pedersen" userId="6d5af7af-f8a8-4d58-9fb9-ec0202c9e0eb" providerId="ADAL" clId="{4522BA8F-64DF-45D1-BE4F-A42CDFC2C72C}" dt="2024-02-27T07:05:37.800" v="37" actId="207"/>
          <ac:spMkLst>
            <pc:docMk/>
            <pc:sldMk cId="3630959460" sldId="427"/>
            <ac:spMk id="11" creationId="{54F23F46-0F50-16B4-7DFD-4A621D4678F7}"/>
          </ac:spMkLst>
        </pc:spChg>
      </pc:sldChg>
      <pc:sldChg chg="modSp mod">
        <pc:chgData name="Orla Pedersen" userId="6d5af7af-f8a8-4d58-9fb9-ec0202c9e0eb" providerId="ADAL" clId="{4522BA8F-64DF-45D1-BE4F-A42CDFC2C72C}" dt="2024-02-27T07:05:54.962" v="40" actId="207"/>
        <pc:sldMkLst>
          <pc:docMk/>
          <pc:sldMk cId="3071748498" sldId="428"/>
        </pc:sldMkLst>
        <pc:spChg chg="mod">
          <ac:chgData name="Orla Pedersen" userId="6d5af7af-f8a8-4d58-9fb9-ec0202c9e0eb" providerId="ADAL" clId="{4522BA8F-64DF-45D1-BE4F-A42CDFC2C72C}" dt="2024-02-27T07:05:49.399" v="39" actId="207"/>
          <ac:spMkLst>
            <pc:docMk/>
            <pc:sldMk cId="3071748498" sldId="428"/>
            <ac:spMk id="6" creationId="{2BF9ADE3-4BD6-5AA8-15BD-536CADA31DD4}"/>
          </ac:spMkLst>
        </pc:spChg>
        <pc:spChg chg="mod">
          <ac:chgData name="Orla Pedersen" userId="6d5af7af-f8a8-4d58-9fb9-ec0202c9e0eb" providerId="ADAL" clId="{4522BA8F-64DF-45D1-BE4F-A42CDFC2C72C}" dt="2024-02-27T07:05:54.962" v="40" actId="207"/>
          <ac:spMkLst>
            <pc:docMk/>
            <pc:sldMk cId="3071748498" sldId="428"/>
            <ac:spMk id="24" creationId="{AE508A19-DBCE-4444-983F-60F0F9C791BA}"/>
          </ac:spMkLst>
        </pc:spChg>
      </pc:sldChg>
      <pc:sldChg chg="modSp mod">
        <pc:chgData name="Orla Pedersen" userId="6d5af7af-f8a8-4d58-9fb9-ec0202c9e0eb" providerId="ADAL" clId="{4522BA8F-64DF-45D1-BE4F-A42CDFC2C72C}" dt="2024-02-27T07:07:21.996" v="48" actId="207"/>
        <pc:sldMkLst>
          <pc:docMk/>
          <pc:sldMk cId="1268136136" sldId="429"/>
        </pc:sldMkLst>
        <pc:spChg chg="mod">
          <ac:chgData name="Orla Pedersen" userId="6d5af7af-f8a8-4d58-9fb9-ec0202c9e0eb" providerId="ADAL" clId="{4522BA8F-64DF-45D1-BE4F-A42CDFC2C72C}" dt="2024-02-27T07:07:21.996" v="48" actId="207"/>
          <ac:spMkLst>
            <pc:docMk/>
            <pc:sldMk cId="1268136136" sldId="429"/>
            <ac:spMk id="17" creationId="{D70EEA81-C103-56CD-1303-A9B911A9E531}"/>
          </ac:spMkLst>
        </pc:spChg>
      </pc:sldChg>
      <pc:sldChg chg="modSp mod">
        <pc:chgData name="Orla Pedersen" userId="6d5af7af-f8a8-4d58-9fb9-ec0202c9e0eb" providerId="ADAL" clId="{4522BA8F-64DF-45D1-BE4F-A42CDFC2C72C}" dt="2024-02-27T07:05:10.252" v="35" actId="207"/>
        <pc:sldMkLst>
          <pc:docMk/>
          <pc:sldMk cId="3091931493" sldId="439"/>
        </pc:sldMkLst>
        <pc:spChg chg="mod">
          <ac:chgData name="Orla Pedersen" userId="6d5af7af-f8a8-4d58-9fb9-ec0202c9e0eb" providerId="ADAL" clId="{4522BA8F-64DF-45D1-BE4F-A42CDFC2C72C}" dt="2024-02-27T07:05:10.252" v="35" actId="207"/>
          <ac:spMkLst>
            <pc:docMk/>
            <pc:sldMk cId="3091931493" sldId="439"/>
            <ac:spMk id="5" creationId="{709B4797-8156-20C6-5185-CE49E9BDC3E3}"/>
          </ac:spMkLst>
        </pc:spChg>
        <pc:spChg chg="mod">
          <ac:chgData name="Orla Pedersen" userId="6d5af7af-f8a8-4d58-9fb9-ec0202c9e0eb" providerId="ADAL" clId="{4522BA8F-64DF-45D1-BE4F-A42CDFC2C72C}" dt="2024-02-27T07:03:22.944" v="24" actId="207"/>
          <ac:spMkLst>
            <pc:docMk/>
            <pc:sldMk cId="3091931493" sldId="439"/>
            <ac:spMk id="11" creationId="{835F1DB3-05F4-214D-8A98-DFFBC757435E}"/>
          </ac:spMkLst>
        </pc:spChg>
      </pc:sldChg>
      <pc:sldChg chg="modSp mod">
        <pc:chgData name="Orla Pedersen" userId="6d5af7af-f8a8-4d58-9fb9-ec0202c9e0eb" providerId="ADAL" clId="{4522BA8F-64DF-45D1-BE4F-A42CDFC2C72C}" dt="2024-02-27T07:05:26.064" v="36" actId="207"/>
        <pc:sldMkLst>
          <pc:docMk/>
          <pc:sldMk cId="2859910616" sldId="440"/>
        </pc:sldMkLst>
        <pc:spChg chg="mod">
          <ac:chgData name="Orla Pedersen" userId="6d5af7af-f8a8-4d58-9fb9-ec0202c9e0eb" providerId="ADAL" clId="{4522BA8F-64DF-45D1-BE4F-A42CDFC2C72C}" dt="2024-02-27T07:03:30.574" v="25" actId="207"/>
          <ac:spMkLst>
            <pc:docMk/>
            <pc:sldMk cId="2859910616" sldId="440"/>
            <ac:spMk id="2" creationId="{FAB7EEE9-6432-1210-9A51-4FD52AC30CE8}"/>
          </ac:spMkLst>
        </pc:spChg>
        <pc:spChg chg="mod">
          <ac:chgData name="Orla Pedersen" userId="6d5af7af-f8a8-4d58-9fb9-ec0202c9e0eb" providerId="ADAL" clId="{4522BA8F-64DF-45D1-BE4F-A42CDFC2C72C}" dt="2024-02-27T07:05:26.064" v="36" actId="207"/>
          <ac:spMkLst>
            <pc:docMk/>
            <pc:sldMk cId="2859910616" sldId="440"/>
            <ac:spMk id="24" creationId="{3F8E5CE3-A9FB-9744-B5A6-E2961345FFD9}"/>
          </ac:spMkLst>
        </pc:spChg>
      </pc:sldChg>
      <pc:sldChg chg="modSp mod">
        <pc:chgData name="Orla Pedersen" userId="6d5af7af-f8a8-4d58-9fb9-ec0202c9e0eb" providerId="ADAL" clId="{4522BA8F-64DF-45D1-BE4F-A42CDFC2C72C}" dt="2024-02-27T07:04:55.117" v="34" actId="207"/>
        <pc:sldMkLst>
          <pc:docMk/>
          <pc:sldMk cId="1156302405" sldId="441"/>
        </pc:sldMkLst>
        <pc:spChg chg="mod">
          <ac:chgData name="Orla Pedersen" userId="6d5af7af-f8a8-4d58-9fb9-ec0202c9e0eb" providerId="ADAL" clId="{4522BA8F-64DF-45D1-BE4F-A42CDFC2C72C}" dt="2024-02-27T07:04:55.117" v="34" actId="207"/>
          <ac:spMkLst>
            <pc:docMk/>
            <pc:sldMk cId="1156302405" sldId="441"/>
            <ac:spMk id="15" creationId="{40EE6EC1-BCBE-F6B2-0451-0ED39518CA4D}"/>
          </ac:spMkLst>
        </pc:spChg>
      </pc:sldChg>
      <pc:sldChg chg="modSp mod">
        <pc:chgData name="Orla Pedersen" userId="6d5af7af-f8a8-4d58-9fb9-ec0202c9e0eb" providerId="ADAL" clId="{4522BA8F-64DF-45D1-BE4F-A42CDFC2C72C}" dt="2024-02-27T07:22:27.041" v="129" actId="207"/>
        <pc:sldMkLst>
          <pc:docMk/>
          <pc:sldMk cId="840635656" sldId="443"/>
        </pc:sldMkLst>
        <pc:spChg chg="mod">
          <ac:chgData name="Orla Pedersen" userId="6d5af7af-f8a8-4d58-9fb9-ec0202c9e0eb" providerId="ADAL" clId="{4522BA8F-64DF-45D1-BE4F-A42CDFC2C72C}" dt="2024-02-27T07:22:27.041" v="129" actId="207"/>
          <ac:spMkLst>
            <pc:docMk/>
            <pc:sldMk cId="840635656" sldId="443"/>
            <ac:spMk id="10" creationId="{E2040262-A030-E446-BF40-A6EDCD2CD92E}"/>
          </ac:spMkLst>
        </pc:spChg>
        <pc:spChg chg="mod">
          <ac:chgData name="Orla Pedersen" userId="6d5af7af-f8a8-4d58-9fb9-ec0202c9e0eb" providerId="ADAL" clId="{4522BA8F-64DF-45D1-BE4F-A42CDFC2C72C}" dt="2024-02-27T07:22:22.964" v="128" actId="207"/>
          <ac:spMkLst>
            <pc:docMk/>
            <pc:sldMk cId="840635656" sldId="443"/>
            <ac:spMk id="13" creationId="{4BE2F185-2137-A779-1613-26022BC7FD52}"/>
          </ac:spMkLst>
        </pc:spChg>
      </pc:sldChg>
      <pc:sldChg chg="modSp mod">
        <pc:chgData name="Orla Pedersen" userId="6d5af7af-f8a8-4d58-9fb9-ec0202c9e0eb" providerId="ADAL" clId="{4522BA8F-64DF-45D1-BE4F-A42CDFC2C72C}" dt="2024-02-27T07:22:38.187" v="131" actId="207"/>
        <pc:sldMkLst>
          <pc:docMk/>
          <pc:sldMk cId="3253361739" sldId="444"/>
        </pc:sldMkLst>
        <pc:spChg chg="mod">
          <ac:chgData name="Orla Pedersen" userId="6d5af7af-f8a8-4d58-9fb9-ec0202c9e0eb" providerId="ADAL" clId="{4522BA8F-64DF-45D1-BE4F-A42CDFC2C72C}" dt="2024-02-27T07:22:33.077" v="130" actId="207"/>
          <ac:spMkLst>
            <pc:docMk/>
            <pc:sldMk cId="3253361739" sldId="444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2:38.187" v="131" actId="207"/>
          <ac:spMkLst>
            <pc:docMk/>
            <pc:sldMk cId="3253361739" sldId="444"/>
            <ac:spMk id="24" creationId="{4DF34AD6-0477-9D4C-85D6-8FCF6090C08E}"/>
          </ac:spMkLst>
        </pc:spChg>
      </pc:sldChg>
      <pc:sldChg chg="modSp mod">
        <pc:chgData name="Orla Pedersen" userId="6d5af7af-f8a8-4d58-9fb9-ec0202c9e0eb" providerId="ADAL" clId="{4522BA8F-64DF-45D1-BE4F-A42CDFC2C72C}" dt="2024-02-27T07:23:36.151" v="139" actId="207"/>
        <pc:sldMkLst>
          <pc:docMk/>
          <pc:sldMk cId="2201563521" sldId="445"/>
        </pc:sldMkLst>
        <pc:spChg chg="mod">
          <ac:chgData name="Orla Pedersen" userId="6d5af7af-f8a8-4d58-9fb9-ec0202c9e0eb" providerId="ADAL" clId="{4522BA8F-64DF-45D1-BE4F-A42CDFC2C72C}" dt="2024-02-27T07:23:36.151" v="139" actId="207"/>
          <ac:spMkLst>
            <pc:docMk/>
            <pc:sldMk cId="2201563521" sldId="445"/>
            <ac:spMk id="3" creationId="{9C6B971F-E9AA-77D5-9183-4CAF0D6E880E}"/>
          </ac:spMkLst>
        </pc:spChg>
      </pc:sldChg>
      <pc:sldChg chg="modSp mod">
        <pc:chgData name="Orla Pedersen" userId="6d5af7af-f8a8-4d58-9fb9-ec0202c9e0eb" providerId="ADAL" clId="{4522BA8F-64DF-45D1-BE4F-A42CDFC2C72C}" dt="2024-02-27T07:23:28.142" v="138" actId="207"/>
        <pc:sldMkLst>
          <pc:docMk/>
          <pc:sldMk cId="3051544448" sldId="446"/>
        </pc:sldMkLst>
        <pc:spChg chg="mod">
          <ac:chgData name="Orla Pedersen" userId="6d5af7af-f8a8-4d58-9fb9-ec0202c9e0eb" providerId="ADAL" clId="{4522BA8F-64DF-45D1-BE4F-A42CDFC2C72C}" dt="2024-02-27T07:22:43.620" v="132" actId="207"/>
          <ac:spMkLst>
            <pc:docMk/>
            <pc:sldMk cId="3051544448" sldId="446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3:09.644" v="135" actId="207"/>
          <ac:spMkLst>
            <pc:docMk/>
            <pc:sldMk cId="3051544448" sldId="446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2:53.821" v="133" actId="207"/>
          <ac:spMkLst>
            <pc:docMk/>
            <pc:sldMk cId="3051544448" sldId="446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3:28.142" v="138" actId="207"/>
          <ac:spMkLst>
            <pc:docMk/>
            <pc:sldMk cId="3051544448" sldId="446"/>
            <ac:spMk id="28" creationId="{4C5D72E7-D02F-00CB-6227-8789B3AC10A9}"/>
          </ac:spMkLst>
        </pc:spChg>
        <pc:spChg chg="mod">
          <ac:chgData name="Orla Pedersen" userId="6d5af7af-f8a8-4d58-9fb9-ec0202c9e0eb" providerId="ADAL" clId="{4522BA8F-64DF-45D1-BE4F-A42CDFC2C72C}" dt="2024-02-27T07:23:15.224" v="136" actId="207"/>
          <ac:spMkLst>
            <pc:docMk/>
            <pc:sldMk cId="3051544448" sldId="446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3:01.132" v="134" actId="208"/>
          <ac:cxnSpMkLst>
            <pc:docMk/>
            <pc:sldMk cId="3051544448" sldId="446"/>
            <ac:cxnSpMk id="25" creationId="{67ADA06E-4679-E678-B9EA-33920DFAA8D6}"/>
          </ac:cxnSpMkLst>
        </pc:cxnChg>
        <pc:cxnChg chg="mod">
          <ac:chgData name="Orla Pedersen" userId="6d5af7af-f8a8-4d58-9fb9-ec0202c9e0eb" providerId="ADAL" clId="{4522BA8F-64DF-45D1-BE4F-A42CDFC2C72C}" dt="2024-02-27T07:23:22.811" v="137" actId="208"/>
          <ac:cxnSpMkLst>
            <pc:docMk/>
            <pc:sldMk cId="3051544448" sldId="446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07:49.342" v="51" actId="207"/>
        <pc:sldMkLst>
          <pc:docMk/>
          <pc:sldMk cId="1571441177" sldId="451"/>
        </pc:sldMkLst>
        <pc:spChg chg="mod">
          <ac:chgData name="Orla Pedersen" userId="6d5af7af-f8a8-4d58-9fb9-ec0202c9e0eb" providerId="ADAL" clId="{4522BA8F-64DF-45D1-BE4F-A42CDFC2C72C}" dt="2024-02-27T07:07:45.141" v="50" actId="207"/>
          <ac:spMkLst>
            <pc:docMk/>
            <pc:sldMk cId="1571441177" sldId="451"/>
            <ac:spMk id="5" creationId="{7BDC3CE1-CDB3-517E-C15C-04B10EE9E5D4}"/>
          </ac:spMkLst>
        </pc:spChg>
        <pc:spChg chg="mod">
          <ac:chgData name="Orla Pedersen" userId="6d5af7af-f8a8-4d58-9fb9-ec0202c9e0eb" providerId="ADAL" clId="{4522BA8F-64DF-45D1-BE4F-A42CDFC2C72C}" dt="2024-02-27T07:07:49.342" v="51" actId="207"/>
          <ac:spMkLst>
            <pc:docMk/>
            <pc:sldMk cId="1571441177" sldId="451"/>
            <ac:spMk id="12" creationId="{5E11FA19-2B8D-1848-8671-7D0F4533B83F}"/>
          </ac:spMkLst>
        </pc:spChg>
      </pc:sldChg>
      <pc:sldChg chg="modSp mod">
        <pc:chgData name="Orla Pedersen" userId="6d5af7af-f8a8-4d58-9fb9-ec0202c9e0eb" providerId="ADAL" clId="{4522BA8F-64DF-45D1-BE4F-A42CDFC2C72C}" dt="2024-02-27T07:08:12.042" v="53" actId="207"/>
        <pc:sldMkLst>
          <pc:docMk/>
          <pc:sldMk cId="1342429475" sldId="452"/>
        </pc:sldMkLst>
        <pc:spChg chg="mod">
          <ac:chgData name="Orla Pedersen" userId="6d5af7af-f8a8-4d58-9fb9-ec0202c9e0eb" providerId="ADAL" clId="{4522BA8F-64DF-45D1-BE4F-A42CDFC2C72C}" dt="2024-02-27T07:07:57.011" v="52" actId="207"/>
          <ac:spMkLst>
            <pc:docMk/>
            <pc:sldMk cId="1342429475" sldId="452"/>
            <ac:spMk id="2" creationId="{1B53CBA4-B50F-F8C9-532A-A31087955A2C}"/>
          </ac:spMkLst>
        </pc:spChg>
        <pc:spChg chg="mod">
          <ac:chgData name="Orla Pedersen" userId="6d5af7af-f8a8-4d58-9fb9-ec0202c9e0eb" providerId="ADAL" clId="{4522BA8F-64DF-45D1-BE4F-A42CDFC2C72C}" dt="2024-02-27T07:08:12.042" v="53" actId="207"/>
          <ac:spMkLst>
            <pc:docMk/>
            <pc:sldMk cId="1342429475" sldId="452"/>
            <ac:spMk id="25" creationId="{4F506AA3-FECE-F84E-BFD1-B4CAC2E97CD3}"/>
          </ac:spMkLst>
        </pc:spChg>
      </pc:sldChg>
      <pc:sldChg chg="modSp mod">
        <pc:chgData name="Orla Pedersen" userId="6d5af7af-f8a8-4d58-9fb9-ec0202c9e0eb" providerId="ADAL" clId="{4522BA8F-64DF-45D1-BE4F-A42CDFC2C72C}" dt="2024-02-27T07:18:08.455" v="98" actId="207"/>
        <pc:sldMkLst>
          <pc:docMk/>
          <pc:sldMk cId="1454990329" sldId="453"/>
        </pc:sldMkLst>
        <pc:spChg chg="mod">
          <ac:chgData name="Orla Pedersen" userId="6d5af7af-f8a8-4d58-9fb9-ec0202c9e0eb" providerId="ADAL" clId="{4522BA8F-64DF-45D1-BE4F-A42CDFC2C72C}" dt="2024-02-27T07:18:08.455" v="98" actId="207"/>
          <ac:spMkLst>
            <pc:docMk/>
            <pc:sldMk cId="1454990329" sldId="453"/>
            <ac:spMk id="2" creationId="{A790F525-E215-AB62-5093-846491C961EC}"/>
          </ac:spMkLst>
        </pc:spChg>
      </pc:sldChg>
      <pc:sldChg chg="modSp mod">
        <pc:chgData name="Orla Pedersen" userId="6d5af7af-f8a8-4d58-9fb9-ec0202c9e0eb" providerId="ADAL" clId="{4522BA8F-64DF-45D1-BE4F-A42CDFC2C72C}" dt="2024-02-27T07:18:21.391" v="99" actId="207"/>
        <pc:sldMkLst>
          <pc:docMk/>
          <pc:sldMk cId="1429409955" sldId="454"/>
        </pc:sldMkLst>
        <pc:spChg chg="mod">
          <ac:chgData name="Orla Pedersen" userId="6d5af7af-f8a8-4d58-9fb9-ec0202c9e0eb" providerId="ADAL" clId="{4522BA8F-64DF-45D1-BE4F-A42CDFC2C72C}" dt="2024-02-27T07:18:21.391" v="99" actId="207"/>
          <ac:spMkLst>
            <pc:docMk/>
            <pc:sldMk cId="1429409955" sldId="454"/>
            <ac:spMk id="5" creationId="{FA9686D5-BD40-1DD9-C757-98A72C0EC956}"/>
          </ac:spMkLst>
        </pc:spChg>
        <pc:spChg chg="mod">
          <ac:chgData name="Orla Pedersen" userId="6d5af7af-f8a8-4d58-9fb9-ec0202c9e0eb" providerId="ADAL" clId="{4522BA8F-64DF-45D1-BE4F-A42CDFC2C72C}" dt="2024-02-27T07:09:04.077" v="58" actId="207"/>
          <ac:spMkLst>
            <pc:docMk/>
            <pc:sldMk cId="1429409955" sldId="454"/>
            <ac:spMk id="18" creationId="{92837B46-FB22-FC3A-BA9D-0C54756F3058}"/>
          </ac:spMkLst>
        </pc:spChg>
        <pc:spChg chg="mod">
          <ac:chgData name="Orla Pedersen" userId="6d5af7af-f8a8-4d58-9fb9-ec0202c9e0eb" providerId="ADAL" clId="{4522BA8F-64DF-45D1-BE4F-A42CDFC2C72C}" dt="2024-02-27T07:08:54.187" v="57" actId="207"/>
          <ac:spMkLst>
            <pc:docMk/>
            <pc:sldMk cId="1429409955" sldId="454"/>
            <ac:spMk id="21" creationId="{BE7FE16D-1004-8388-48B6-476FEC6526A0}"/>
          </ac:spMkLst>
        </pc:spChg>
        <pc:spChg chg="mod">
          <ac:chgData name="Orla Pedersen" userId="6d5af7af-f8a8-4d58-9fb9-ec0202c9e0eb" providerId="ADAL" clId="{4522BA8F-64DF-45D1-BE4F-A42CDFC2C72C}" dt="2024-02-27T07:09:22.496" v="60" actId="207"/>
          <ac:spMkLst>
            <pc:docMk/>
            <pc:sldMk cId="1429409955" sldId="454"/>
            <ac:spMk id="23" creationId="{123EF332-6738-E143-48E2-426E151C8D17}"/>
          </ac:spMkLst>
        </pc:spChg>
        <pc:spChg chg="mod">
          <ac:chgData name="Orla Pedersen" userId="6d5af7af-f8a8-4d58-9fb9-ec0202c9e0eb" providerId="ADAL" clId="{4522BA8F-64DF-45D1-BE4F-A42CDFC2C72C}" dt="2024-02-27T07:08:31.104" v="55" actId="207"/>
          <ac:spMkLst>
            <pc:docMk/>
            <pc:sldMk cId="1429409955" sldId="454"/>
            <ac:spMk id="28" creationId="{43E1D3FB-AC29-4335-589B-43C5AD9AAF73}"/>
          </ac:spMkLst>
        </pc:spChg>
        <pc:cxnChg chg="mod">
          <ac:chgData name="Orla Pedersen" userId="6d5af7af-f8a8-4d58-9fb9-ec0202c9e0eb" providerId="ADAL" clId="{4522BA8F-64DF-45D1-BE4F-A42CDFC2C72C}" dt="2024-02-27T07:09:14.001" v="59" actId="208"/>
          <ac:cxnSpMkLst>
            <pc:docMk/>
            <pc:sldMk cId="1429409955" sldId="454"/>
            <ac:cxnSpMk id="19" creationId="{ABCD3100-B1CC-E056-95C0-71F13E029A78}"/>
          </ac:cxnSpMkLst>
        </pc:cxnChg>
        <pc:cxnChg chg="mod">
          <ac:chgData name="Orla Pedersen" userId="6d5af7af-f8a8-4d58-9fb9-ec0202c9e0eb" providerId="ADAL" clId="{4522BA8F-64DF-45D1-BE4F-A42CDFC2C72C}" dt="2024-02-27T07:08:43.246" v="56" actId="208"/>
          <ac:cxnSpMkLst>
            <pc:docMk/>
            <pc:sldMk cId="1429409955" sldId="454"/>
            <ac:cxnSpMk id="29" creationId="{85417862-7868-9439-EC38-00001BCF43D3}"/>
          </ac:cxnSpMkLst>
        </pc:cxnChg>
      </pc:sldChg>
      <pc:sldChg chg="modSp mod">
        <pc:chgData name="Orla Pedersen" userId="6d5af7af-f8a8-4d58-9fb9-ec0202c9e0eb" providerId="ADAL" clId="{4522BA8F-64DF-45D1-BE4F-A42CDFC2C72C}" dt="2024-02-27T07:19:00.927" v="101" actId="207"/>
        <pc:sldMkLst>
          <pc:docMk/>
          <pc:sldMk cId="859690529" sldId="455"/>
        </pc:sldMkLst>
        <pc:spChg chg="mod">
          <ac:chgData name="Orla Pedersen" userId="6d5af7af-f8a8-4d58-9fb9-ec0202c9e0eb" providerId="ADAL" clId="{4522BA8F-64DF-45D1-BE4F-A42CDFC2C72C}" dt="2024-02-27T07:18:56.040" v="100" actId="207"/>
          <ac:spMkLst>
            <pc:docMk/>
            <pc:sldMk cId="859690529" sldId="455"/>
            <ac:spMk id="8" creationId="{045E6EDA-197E-E0B8-DA64-7EB7E4F0AAA4}"/>
          </ac:spMkLst>
        </pc:spChg>
        <pc:spChg chg="mod">
          <ac:chgData name="Orla Pedersen" userId="6d5af7af-f8a8-4d58-9fb9-ec0202c9e0eb" providerId="ADAL" clId="{4522BA8F-64DF-45D1-BE4F-A42CDFC2C72C}" dt="2024-02-27T07:19:00.927" v="101" actId="207"/>
          <ac:spMkLst>
            <pc:docMk/>
            <pc:sldMk cId="859690529" sldId="455"/>
            <ac:spMk id="11" creationId="{F918538D-EEBA-F141-928C-6DE8450B5D33}"/>
          </ac:spMkLst>
        </pc:spChg>
      </pc:sldChg>
      <pc:sldChg chg="modSp mod">
        <pc:chgData name="Orla Pedersen" userId="6d5af7af-f8a8-4d58-9fb9-ec0202c9e0eb" providerId="ADAL" clId="{4522BA8F-64DF-45D1-BE4F-A42CDFC2C72C}" dt="2024-02-27T07:19:20.940" v="103" actId="207"/>
        <pc:sldMkLst>
          <pc:docMk/>
          <pc:sldMk cId="3006232826" sldId="456"/>
        </pc:sldMkLst>
        <pc:spChg chg="mod">
          <ac:chgData name="Orla Pedersen" userId="6d5af7af-f8a8-4d58-9fb9-ec0202c9e0eb" providerId="ADAL" clId="{4522BA8F-64DF-45D1-BE4F-A42CDFC2C72C}" dt="2024-02-27T07:19:16.630" v="102" actId="207"/>
          <ac:spMkLst>
            <pc:docMk/>
            <pc:sldMk cId="3006232826" sldId="456"/>
            <ac:spMk id="2" creationId="{A2156655-8E8C-9782-1352-FC80C82F7DB1}"/>
          </ac:spMkLst>
        </pc:spChg>
        <pc:spChg chg="mod">
          <ac:chgData name="Orla Pedersen" userId="6d5af7af-f8a8-4d58-9fb9-ec0202c9e0eb" providerId="ADAL" clId="{4522BA8F-64DF-45D1-BE4F-A42CDFC2C72C}" dt="2024-02-27T07:19:20.940" v="103" actId="207"/>
          <ac:spMkLst>
            <pc:docMk/>
            <pc:sldMk cId="3006232826" sldId="456"/>
            <ac:spMk id="24" creationId="{D47C7ED6-1D5F-8C4E-B2C7-0DB953D49572}"/>
          </ac:spMkLst>
        </pc:spChg>
      </pc:sldChg>
      <pc:sldChg chg="modSp mod">
        <pc:chgData name="Orla Pedersen" userId="6d5af7af-f8a8-4d58-9fb9-ec0202c9e0eb" providerId="ADAL" clId="{4522BA8F-64DF-45D1-BE4F-A42CDFC2C72C}" dt="2024-02-27T07:20:29.758" v="112" actId="207"/>
        <pc:sldMkLst>
          <pc:docMk/>
          <pc:sldMk cId="3764346597" sldId="457"/>
        </pc:sldMkLst>
        <pc:spChg chg="mod">
          <ac:chgData name="Orla Pedersen" userId="6d5af7af-f8a8-4d58-9fb9-ec0202c9e0eb" providerId="ADAL" clId="{4522BA8F-64DF-45D1-BE4F-A42CDFC2C72C}" dt="2024-02-27T07:20:29.758" v="112" actId="207"/>
          <ac:spMkLst>
            <pc:docMk/>
            <pc:sldMk cId="3764346597" sldId="457"/>
            <ac:spMk id="3" creationId="{4F6DADA0-614D-4B8A-06E3-6BF9A5CF83A8}"/>
          </ac:spMkLst>
        </pc:spChg>
      </pc:sldChg>
      <pc:sldChg chg="modSp mod">
        <pc:chgData name="Orla Pedersen" userId="6d5af7af-f8a8-4d58-9fb9-ec0202c9e0eb" providerId="ADAL" clId="{4522BA8F-64DF-45D1-BE4F-A42CDFC2C72C}" dt="2024-02-27T07:20:24.430" v="111" actId="207"/>
        <pc:sldMkLst>
          <pc:docMk/>
          <pc:sldMk cId="2769668814" sldId="458"/>
        </pc:sldMkLst>
        <pc:spChg chg="mod">
          <ac:chgData name="Orla Pedersen" userId="6d5af7af-f8a8-4d58-9fb9-ec0202c9e0eb" providerId="ADAL" clId="{4522BA8F-64DF-45D1-BE4F-A42CDFC2C72C}" dt="2024-02-27T07:20:24.430" v="111" actId="207"/>
          <ac:spMkLst>
            <pc:docMk/>
            <pc:sldMk cId="2769668814" sldId="458"/>
            <ac:spMk id="5" creationId="{7E1AAA22-7FF7-024B-FA32-1691673437B3}"/>
          </ac:spMkLst>
        </pc:spChg>
        <pc:spChg chg="mod">
          <ac:chgData name="Orla Pedersen" userId="6d5af7af-f8a8-4d58-9fb9-ec0202c9e0eb" providerId="ADAL" clId="{4522BA8F-64DF-45D1-BE4F-A42CDFC2C72C}" dt="2024-02-27T07:19:53.360" v="107" actId="207"/>
          <ac:spMkLst>
            <pc:docMk/>
            <pc:sldMk cId="2769668814" sldId="458"/>
            <ac:spMk id="19" creationId="{61532342-1680-8A65-5843-B0F1347C71D2}"/>
          </ac:spMkLst>
        </pc:spChg>
        <pc:spChg chg="mod">
          <ac:chgData name="Orla Pedersen" userId="6d5af7af-f8a8-4d58-9fb9-ec0202c9e0eb" providerId="ADAL" clId="{4522BA8F-64DF-45D1-BE4F-A42CDFC2C72C}" dt="2024-02-27T07:19:34.743" v="105" actId="207"/>
          <ac:spMkLst>
            <pc:docMk/>
            <pc:sldMk cId="2769668814" sldId="458"/>
            <ac:spMk id="20" creationId="{B9DED817-4A5A-DCA6-D3A1-4700F98B7E2F}"/>
          </ac:spMkLst>
        </pc:spChg>
        <pc:spChg chg="mod">
          <ac:chgData name="Orla Pedersen" userId="6d5af7af-f8a8-4d58-9fb9-ec0202c9e0eb" providerId="ADAL" clId="{4522BA8F-64DF-45D1-BE4F-A42CDFC2C72C}" dt="2024-02-27T07:20:16.681" v="110" actId="207"/>
          <ac:spMkLst>
            <pc:docMk/>
            <pc:sldMk cId="2769668814" sldId="458"/>
            <ac:spMk id="24" creationId="{12903269-4952-4F6C-31F2-ABCA1DCCC776}"/>
          </ac:spMkLst>
        </pc:spChg>
        <pc:spChg chg="mod">
          <ac:chgData name="Orla Pedersen" userId="6d5af7af-f8a8-4d58-9fb9-ec0202c9e0eb" providerId="ADAL" clId="{4522BA8F-64DF-45D1-BE4F-A42CDFC2C72C}" dt="2024-02-27T07:19:59.355" v="108" actId="207"/>
          <ac:spMkLst>
            <pc:docMk/>
            <pc:sldMk cId="2769668814" sldId="458"/>
            <ac:spMk id="25" creationId="{4514253F-248B-B34B-504A-C57ACA81B0F3}"/>
          </ac:spMkLst>
        </pc:spChg>
        <pc:cxnChg chg="mod">
          <ac:chgData name="Orla Pedersen" userId="6d5af7af-f8a8-4d58-9fb9-ec0202c9e0eb" providerId="ADAL" clId="{4522BA8F-64DF-45D1-BE4F-A42CDFC2C72C}" dt="2024-02-27T07:19:44.478" v="106" actId="208"/>
          <ac:cxnSpMkLst>
            <pc:docMk/>
            <pc:sldMk cId="2769668814" sldId="458"/>
            <ac:cxnSpMk id="21" creationId="{4677772D-61F3-8725-4370-6F6B86D26110}"/>
          </ac:cxnSpMkLst>
        </pc:cxnChg>
        <pc:cxnChg chg="mod">
          <ac:chgData name="Orla Pedersen" userId="6d5af7af-f8a8-4d58-9fb9-ec0202c9e0eb" providerId="ADAL" clId="{4522BA8F-64DF-45D1-BE4F-A42CDFC2C72C}" dt="2024-02-27T07:20:07.732" v="109" actId="208"/>
          <ac:cxnSpMkLst>
            <pc:docMk/>
            <pc:sldMk cId="2769668814" sldId="458"/>
            <ac:cxnSpMk id="26" creationId="{5BA1336F-A65F-6432-D947-4706CF80E5C7}"/>
          </ac:cxnSpMkLst>
        </pc:cxnChg>
      </pc:sldChg>
      <pc:sldChg chg="modSp mod">
        <pc:chgData name="Orla Pedersen" userId="6d5af7af-f8a8-4d58-9fb9-ec0202c9e0eb" providerId="ADAL" clId="{4522BA8F-64DF-45D1-BE4F-A42CDFC2C72C}" dt="2024-02-27T07:09:59.056" v="62" actId="207"/>
        <pc:sldMkLst>
          <pc:docMk/>
          <pc:sldMk cId="1961036878" sldId="459"/>
        </pc:sldMkLst>
        <pc:spChg chg="mod">
          <ac:chgData name="Orla Pedersen" userId="6d5af7af-f8a8-4d58-9fb9-ec0202c9e0eb" providerId="ADAL" clId="{4522BA8F-64DF-45D1-BE4F-A42CDFC2C72C}" dt="2024-02-27T07:09:52.829" v="61" actId="207"/>
          <ac:spMkLst>
            <pc:docMk/>
            <pc:sldMk cId="1961036878" sldId="459"/>
            <ac:spMk id="5" creationId="{61D08308-0EB4-54BF-E88B-E48B0F5F051A}"/>
          </ac:spMkLst>
        </pc:spChg>
        <pc:spChg chg="mod">
          <ac:chgData name="Orla Pedersen" userId="6d5af7af-f8a8-4d58-9fb9-ec0202c9e0eb" providerId="ADAL" clId="{4522BA8F-64DF-45D1-BE4F-A42CDFC2C72C}" dt="2024-02-27T07:09:59.056" v="62" actId="207"/>
          <ac:spMkLst>
            <pc:docMk/>
            <pc:sldMk cId="1961036878" sldId="459"/>
            <ac:spMk id="11" creationId="{C16A4673-1AA3-4A44-94DD-9F30B0AA04F0}"/>
          </ac:spMkLst>
        </pc:spChg>
      </pc:sldChg>
      <pc:sldChg chg="modSp mod">
        <pc:chgData name="Orla Pedersen" userId="6d5af7af-f8a8-4d58-9fb9-ec0202c9e0eb" providerId="ADAL" clId="{4522BA8F-64DF-45D1-BE4F-A42CDFC2C72C}" dt="2024-02-27T07:10:16.318" v="64" actId="207"/>
        <pc:sldMkLst>
          <pc:docMk/>
          <pc:sldMk cId="2479231506" sldId="460"/>
        </pc:sldMkLst>
        <pc:spChg chg="mod">
          <ac:chgData name="Orla Pedersen" userId="6d5af7af-f8a8-4d58-9fb9-ec0202c9e0eb" providerId="ADAL" clId="{4522BA8F-64DF-45D1-BE4F-A42CDFC2C72C}" dt="2024-02-27T07:10:09.879" v="63" actId="207"/>
          <ac:spMkLst>
            <pc:docMk/>
            <pc:sldMk cId="2479231506" sldId="460"/>
            <ac:spMk id="2" creationId="{33DB7683-A938-F663-2D25-4ACDF80CA110}"/>
          </ac:spMkLst>
        </pc:spChg>
        <pc:spChg chg="mod">
          <ac:chgData name="Orla Pedersen" userId="6d5af7af-f8a8-4d58-9fb9-ec0202c9e0eb" providerId="ADAL" clId="{4522BA8F-64DF-45D1-BE4F-A42CDFC2C72C}" dt="2024-02-27T07:10:16.318" v="64" actId="207"/>
          <ac:spMkLst>
            <pc:docMk/>
            <pc:sldMk cId="2479231506" sldId="460"/>
            <ac:spMk id="24" creationId="{F689F517-C016-8547-A39E-054ED577911E}"/>
          </ac:spMkLst>
        </pc:spChg>
      </pc:sldChg>
      <pc:sldChg chg="modSp mod">
        <pc:chgData name="Orla Pedersen" userId="6d5af7af-f8a8-4d58-9fb9-ec0202c9e0eb" providerId="ADAL" clId="{4522BA8F-64DF-45D1-BE4F-A42CDFC2C72C}" dt="2024-02-27T07:11:57.948" v="74" actId="208"/>
        <pc:sldMkLst>
          <pc:docMk/>
          <pc:sldMk cId="3719948109" sldId="461"/>
        </pc:sldMkLst>
        <pc:spChg chg="mod">
          <ac:chgData name="Orla Pedersen" userId="6d5af7af-f8a8-4d58-9fb9-ec0202c9e0eb" providerId="ADAL" clId="{4522BA8F-64DF-45D1-BE4F-A42CDFC2C72C}" dt="2024-02-27T07:11:44.988" v="73" actId="207"/>
          <ac:spMkLst>
            <pc:docMk/>
            <pc:sldMk cId="3719948109" sldId="461"/>
            <ac:spMk id="2" creationId="{4B6D8982-F6EE-5773-30F2-D851757EFEE6}"/>
          </ac:spMkLst>
        </pc:spChg>
        <pc:spChg chg="mod">
          <ac:chgData name="Orla Pedersen" userId="6d5af7af-f8a8-4d58-9fb9-ec0202c9e0eb" providerId="ADAL" clId="{4522BA8F-64DF-45D1-BE4F-A42CDFC2C72C}" dt="2024-02-27T07:11:57.948" v="74" actId="208"/>
          <ac:spMkLst>
            <pc:docMk/>
            <pc:sldMk cId="3719948109" sldId="461"/>
            <ac:spMk id="10" creationId="{40AC3D26-D7D5-B27C-E5FE-FE09D677A025}"/>
          </ac:spMkLst>
        </pc:spChg>
      </pc:sldChg>
      <pc:sldChg chg="modSp mod">
        <pc:chgData name="Orla Pedersen" userId="6d5af7af-f8a8-4d58-9fb9-ec0202c9e0eb" providerId="ADAL" clId="{4522BA8F-64DF-45D1-BE4F-A42CDFC2C72C}" dt="2024-02-27T07:11:35.574" v="72" actId="207"/>
        <pc:sldMkLst>
          <pc:docMk/>
          <pc:sldMk cId="2097705097" sldId="462"/>
        </pc:sldMkLst>
        <pc:spChg chg="mod">
          <ac:chgData name="Orla Pedersen" userId="6d5af7af-f8a8-4d58-9fb9-ec0202c9e0eb" providerId="ADAL" clId="{4522BA8F-64DF-45D1-BE4F-A42CDFC2C72C}" dt="2024-02-27T07:10:23.138" v="65" actId="207"/>
          <ac:spMkLst>
            <pc:docMk/>
            <pc:sldMk cId="2097705097" sldId="462"/>
            <ac:spMk id="5" creationId="{DC498B49-DF68-6AA5-3DEC-755388EED71F}"/>
          </ac:spMkLst>
        </pc:spChg>
        <pc:spChg chg="mod">
          <ac:chgData name="Orla Pedersen" userId="6d5af7af-f8a8-4d58-9fb9-ec0202c9e0eb" providerId="ADAL" clId="{4522BA8F-64DF-45D1-BE4F-A42CDFC2C72C}" dt="2024-02-27T07:10:56.182" v="69" actId="207"/>
          <ac:spMkLst>
            <pc:docMk/>
            <pc:sldMk cId="2097705097" sldId="462"/>
            <ac:spMk id="9" creationId="{22111FD6-80D0-7F00-37CA-959A2079A4D5}"/>
          </ac:spMkLst>
        </pc:spChg>
        <pc:spChg chg="mod">
          <ac:chgData name="Orla Pedersen" userId="6d5af7af-f8a8-4d58-9fb9-ec0202c9e0eb" providerId="ADAL" clId="{4522BA8F-64DF-45D1-BE4F-A42CDFC2C72C}" dt="2024-02-27T07:11:35.574" v="72" actId="207"/>
          <ac:spMkLst>
            <pc:docMk/>
            <pc:sldMk cId="2097705097" sldId="462"/>
            <ac:spMk id="11" creationId="{470C5259-CEC2-3790-C635-4BB086A7965C}"/>
          </ac:spMkLst>
        </pc:spChg>
        <pc:spChg chg="mod">
          <ac:chgData name="Orla Pedersen" userId="6d5af7af-f8a8-4d58-9fb9-ec0202c9e0eb" providerId="ADAL" clId="{4522BA8F-64DF-45D1-BE4F-A42CDFC2C72C}" dt="2024-02-27T07:10:31.004" v="66" actId="207"/>
          <ac:spMkLst>
            <pc:docMk/>
            <pc:sldMk cId="2097705097" sldId="462"/>
            <ac:spMk id="13" creationId="{475B774B-EBFE-5BD6-8925-13C3588A3D3D}"/>
          </ac:spMkLst>
        </pc:spChg>
        <pc:spChg chg="mod">
          <ac:chgData name="Orla Pedersen" userId="6d5af7af-f8a8-4d58-9fb9-ec0202c9e0eb" providerId="ADAL" clId="{4522BA8F-64DF-45D1-BE4F-A42CDFC2C72C}" dt="2024-02-27T07:10:47.828" v="68" actId="207"/>
          <ac:spMkLst>
            <pc:docMk/>
            <pc:sldMk cId="2097705097" sldId="462"/>
            <ac:spMk id="20" creationId="{7D02FA16-D401-D4AD-CEA4-B4AC8A43241C}"/>
          </ac:spMkLst>
        </pc:spChg>
        <pc:cxnChg chg="mod">
          <ac:chgData name="Orla Pedersen" userId="6d5af7af-f8a8-4d58-9fb9-ec0202c9e0eb" providerId="ADAL" clId="{4522BA8F-64DF-45D1-BE4F-A42CDFC2C72C}" dt="2024-02-27T07:11:02.576" v="70" actId="208"/>
          <ac:cxnSpMkLst>
            <pc:docMk/>
            <pc:sldMk cId="2097705097" sldId="462"/>
            <ac:cxnSpMk id="10" creationId="{78E61226-3148-EF7D-0620-E56274531C5A}"/>
          </ac:cxnSpMkLst>
        </pc:cxnChg>
        <pc:cxnChg chg="mod">
          <ac:chgData name="Orla Pedersen" userId="6d5af7af-f8a8-4d58-9fb9-ec0202c9e0eb" providerId="ADAL" clId="{4522BA8F-64DF-45D1-BE4F-A42CDFC2C72C}" dt="2024-02-27T07:10:38.513" v="67" actId="208"/>
          <ac:cxnSpMkLst>
            <pc:docMk/>
            <pc:sldMk cId="2097705097" sldId="462"/>
            <ac:cxnSpMk id="14" creationId="{4E9A779A-FFC4-87F7-4765-6DF29502F706}"/>
          </ac:cxnSpMkLst>
        </pc:cxnChg>
      </pc:sldChg>
      <pc:sldChg chg="modSp mod">
        <pc:chgData name="Orla Pedersen" userId="6d5af7af-f8a8-4d58-9fb9-ec0202c9e0eb" providerId="ADAL" clId="{4522BA8F-64DF-45D1-BE4F-A42CDFC2C72C}" dt="2024-02-27T07:20:42.452" v="114" actId="207"/>
        <pc:sldMkLst>
          <pc:docMk/>
          <pc:sldMk cId="3936425631" sldId="467"/>
        </pc:sldMkLst>
        <pc:spChg chg="mod">
          <ac:chgData name="Orla Pedersen" userId="6d5af7af-f8a8-4d58-9fb9-ec0202c9e0eb" providerId="ADAL" clId="{4522BA8F-64DF-45D1-BE4F-A42CDFC2C72C}" dt="2024-02-27T07:20:38.080" v="113" actId="207"/>
          <ac:spMkLst>
            <pc:docMk/>
            <pc:sldMk cId="3936425631" sldId="467"/>
            <ac:spMk id="8" creationId="{4E19861A-14B1-BDEB-0C82-1A751E3BCF33}"/>
          </ac:spMkLst>
        </pc:spChg>
        <pc:spChg chg="mod">
          <ac:chgData name="Orla Pedersen" userId="6d5af7af-f8a8-4d58-9fb9-ec0202c9e0eb" providerId="ADAL" clId="{4522BA8F-64DF-45D1-BE4F-A42CDFC2C72C}" dt="2024-02-27T07:20:42.452" v="114" actId="207"/>
          <ac:spMkLst>
            <pc:docMk/>
            <pc:sldMk cId="3936425631" sldId="467"/>
            <ac:spMk id="11" creationId="{FBD6A227-874B-2949-B369-B3B7213336D5}"/>
          </ac:spMkLst>
        </pc:spChg>
      </pc:sldChg>
      <pc:sldChg chg="modSp mod">
        <pc:chgData name="Orla Pedersen" userId="6d5af7af-f8a8-4d58-9fb9-ec0202c9e0eb" providerId="ADAL" clId="{4522BA8F-64DF-45D1-BE4F-A42CDFC2C72C}" dt="2024-02-27T07:20:53.894" v="116" actId="207"/>
        <pc:sldMkLst>
          <pc:docMk/>
          <pc:sldMk cId="2344128660" sldId="468"/>
        </pc:sldMkLst>
        <pc:spChg chg="mod">
          <ac:chgData name="Orla Pedersen" userId="6d5af7af-f8a8-4d58-9fb9-ec0202c9e0eb" providerId="ADAL" clId="{4522BA8F-64DF-45D1-BE4F-A42CDFC2C72C}" dt="2024-02-27T07:20:48.996" v="115" actId="207"/>
          <ac:spMkLst>
            <pc:docMk/>
            <pc:sldMk cId="2344128660" sldId="468"/>
            <ac:spMk id="6" creationId="{AD9C3CB0-30AE-3661-77C5-D89BD38F2F94}"/>
          </ac:spMkLst>
        </pc:spChg>
        <pc:spChg chg="mod">
          <ac:chgData name="Orla Pedersen" userId="6d5af7af-f8a8-4d58-9fb9-ec0202c9e0eb" providerId="ADAL" clId="{4522BA8F-64DF-45D1-BE4F-A42CDFC2C72C}" dt="2024-02-27T07:20:53.894" v="116" actId="207"/>
          <ac:spMkLst>
            <pc:docMk/>
            <pc:sldMk cId="2344128660" sldId="468"/>
            <ac:spMk id="24" creationId="{9E105C8F-5DE9-634C-81BB-98411F9805BE}"/>
          </ac:spMkLst>
        </pc:spChg>
      </pc:sldChg>
      <pc:sldChg chg="modSp mod">
        <pc:chgData name="Orla Pedersen" userId="6d5af7af-f8a8-4d58-9fb9-ec0202c9e0eb" providerId="ADAL" clId="{4522BA8F-64DF-45D1-BE4F-A42CDFC2C72C}" dt="2024-02-27T07:21:58.997" v="125" actId="208"/>
        <pc:sldMkLst>
          <pc:docMk/>
          <pc:sldMk cId="82169510" sldId="469"/>
        </pc:sldMkLst>
        <pc:spChg chg="mod">
          <ac:chgData name="Orla Pedersen" userId="6d5af7af-f8a8-4d58-9fb9-ec0202c9e0eb" providerId="ADAL" clId="{4522BA8F-64DF-45D1-BE4F-A42CDFC2C72C}" dt="2024-02-27T07:21:58.997" v="125" actId="208"/>
          <ac:spMkLst>
            <pc:docMk/>
            <pc:sldMk cId="82169510" sldId="469"/>
            <ac:spMk id="21" creationId="{F1D9635F-EBC3-A642-83E0-3C40CD69FEAB}"/>
          </ac:spMkLst>
        </pc:spChg>
        <pc:spChg chg="mod">
          <ac:chgData name="Orla Pedersen" userId="6d5af7af-f8a8-4d58-9fb9-ec0202c9e0eb" providerId="ADAL" clId="{4522BA8F-64DF-45D1-BE4F-A42CDFC2C72C}" dt="2024-02-27T07:21:48.614" v="124" actId="207"/>
          <ac:spMkLst>
            <pc:docMk/>
            <pc:sldMk cId="82169510" sldId="469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1:39.819" v="123" actId="207"/>
        <pc:sldMkLst>
          <pc:docMk/>
          <pc:sldMk cId="1091817945" sldId="470"/>
        </pc:sldMkLst>
        <pc:spChg chg="mod">
          <ac:chgData name="Orla Pedersen" userId="6d5af7af-f8a8-4d58-9fb9-ec0202c9e0eb" providerId="ADAL" clId="{4522BA8F-64DF-45D1-BE4F-A42CDFC2C72C}" dt="2024-02-27T07:20:59.312" v="117" actId="207"/>
          <ac:spMkLst>
            <pc:docMk/>
            <pc:sldMk cId="1091817945" sldId="470"/>
            <ac:spMk id="5" creationId="{F92847C0-B9A6-471F-A1DC-C154C58F24C7}"/>
          </ac:spMkLst>
        </pc:spChg>
        <pc:spChg chg="mod">
          <ac:chgData name="Orla Pedersen" userId="6d5af7af-f8a8-4d58-9fb9-ec0202c9e0eb" providerId="ADAL" clId="{4522BA8F-64DF-45D1-BE4F-A42CDFC2C72C}" dt="2024-02-27T07:21:19.870" v="120" actId="207"/>
          <ac:spMkLst>
            <pc:docMk/>
            <pc:sldMk cId="1091817945" sldId="470"/>
            <ac:spMk id="25" creationId="{ABCDF0B7-2962-3168-653C-A36592BB6E4E}"/>
          </ac:spMkLst>
        </pc:spChg>
        <pc:spChg chg="mod">
          <ac:chgData name="Orla Pedersen" userId="6d5af7af-f8a8-4d58-9fb9-ec0202c9e0eb" providerId="ADAL" clId="{4522BA8F-64DF-45D1-BE4F-A42CDFC2C72C}" dt="2024-02-27T07:21:05.382" v="118" actId="207"/>
          <ac:spMkLst>
            <pc:docMk/>
            <pc:sldMk cId="1091817945" sldId="470"/>
            <ac:spMk id="26" creationId="{D1C4CC18-3AF0-A4B6-0C36-0D450FB6EA6A}"/>
          </ac:spMkLst>
        </pc:spChg>
        <pc:spChg chg="mod">
          <ac:chgData name="Orla Pedersen" userId="6d5af7af-f8a8-4d58-9fb9-ec0202c9e0eb" providerId="ADAL" clId="{4522BA8F-64DF-45D1-BE4F-A42CDFC2C72C}" dt="2024-02-27T07:21:39.819" v="123" actId="207"/>
          <ac:spMkLst>
            <pc:docMk/>
            <pc:sldMk cId="1091817945" sldId="470"/>
            <ac:spMk id="29" creationId="{E9714133-7ADF-3C89-EF06-22BB173E6927}"/>
          </ac:spMkLst>
        </pc:spChg>
        <pc:spChg chg="mod">
          <ac:chgData name="Orla Pedersen" userId="6d5af7af-f8a8-4d58-9fb9-ec0202c9e0eb" providerId="ADAL" clId="{4522BA8F-64DF-45D1-BE4F-A42CDFC2C72C}" dt="2024-02-27T07:21:24.966" v="121" actId="207"/>
          <ac:spMkLst>
            <pc:docMk/>
            <pc:sldMk cId="1091817945" sldId="470"/>
            <ac:spMk id="30" creationId="{F9675C31-739F-F7D0-32AC-E83A18984EF7}"/>
          </ac:spMkLst>
        </pc:spChg>
        <pc:cxnChg chg="mod">
          <ac:chgData name="Orla Pedersen" userId="6d5af7af-f8a8-4d58-9fb9-ec0202c9e0eb" providerId="ADAL" clId="{4522BA8F-64DF-45D1-BE4F-A42CDFC2C72C}" dt="2024-02-27T07:21:13.551" v="119" actId="208"/>
          <ac:cxnSpMkLst>
            <pc:docMk/>
            <pc:sldMk cId="1091817945" sldId="470"/>
            <ac:cxnSpMk id="27" creationId="{CF0767DF-6219-3CE8-4449-B9208B6AB9C8}"/>
          </ac:cxnSpMkLst>
        </pc:cxnChg>
        <pc:cxnChg chg="mod">
          <ac:chgData name="Orla Pedersen" userId="6d5af7af-f8a8-4d58-9fb9-ec0202c9e0eb" providerId="ADAL" clId="{4522BA8F-64DF-45D1-BE4F-A42CDFC2C72C}" dt="2024-02-27T07:21:34.179" v="122" actId="208"/>
          <ac:cxnSpMkLst>
            <pc:docMk/>
            <pc:sldMk cId="1091817945" sldId="470"/>
            <ac:cxnSpMk id="31" creationId="{52A677F2-BAE1-70FC-A6C3-AA47CB20B1C2}"/>
          </ac:cxnSpMkLst>
        </pc:cxnChg>
      </pc:sldChg>
      <pc:sldChg chg="modSp mod">
        <pc:chgData name="Orla Pedersen" userId="6d5af7af-f8a8-4d58-9fb9-ec0202c9e0eb" providerId="ADAL" clId="{4522BA8F-64DF-45D1-BE4F-A42CDFC2C72C}" dt="2024-02-27T07:00:15.468" v="8" actId="207"/>
        <pc:sldMkLst>
          <pc:docMk/>
          <pc:sldMk cId="2372893133" sldId="492"/>
        </pc:sldMkLst>
        <pc:spChg chg="mod">
          <ac:chgData name="Orla Pedersen" userId="6d5af7af-f8a8-4d58-9fb9-ec0202c9e0eb" providerId="ADAL" clId="{4522BA8F-64DF-45D1-BE4F-A42CDFC2C72C}" dt="2024-02-27T07:00:15.468" v="8" actId="207"/>
          <ac:spMkLst>
            <pc:docMk/>
            <pc:sldMk cId="2372893133" sldId="492"/>
            <ac:spMk id="5" creationId="{A16313A2-ADBA-4AE3-ABB2-C65EEE5F2155}"/>
          </ac:spMkLst>
        </pc:spChg>
        <pc:spChg chg="mod">
          <ac:chgData name="Orla Pedersen" userId="6d5af7af-f8a8-4d58-9fb9-ec0202c9e0eb" providerId="ADAL" clId="{4522BA8F-64DF-45D1-BE4F-A42CDFC2C72C}" dt="2024-02-27T07:00:03.429" v="7" actId="207"/>
          <ac:spMkLst>
            <pc:docMk/>
            <pc:sldMk cId="2372893133" sldId="492"/>
            <ac:spMk id="12" creationId="{59DF35AC-2BB6-BE44-8DAA-E42B0650F752}"/>
          </ac:spMkLst>
        </pc:spChg>
      </pc:sldChg>
      <pc:sldChg chg="modSp mod">
        <pc:chgData name="Orla Pedersen" userId="6d5af7af-f8a8-4d58-9fb9-ec0202c9e0eb" providerId="ADAL" clId="{4522BA8F-64DF-45D1-BE4F-A42CDFC2C72C}" dt="2024-02-27T07:00:47.024" v="10" actId="207"/>
        <pc:sldMkLst>
          <pc:docMk/>
          <pc:sldMk cId="1396476442" sldId="493"/>
        </pc:sldMkLst>
        <pc:spChg chg="mod">
          <ac:chgData name="Orla Pedersen" userId="6d5af7af-f8a8-4d58-9fb9-ec0202c9e0eb" providerId="ADAL" clId="{4522BA8F-64DF-45D1-BE4F-A42CDFC2C72C}" dt="2024-02-27T07:00:29.162" v="9" actId="207"/>
          <ac:spMkLst>
            <pc:docMk/>
            <pc:sldMk cId="1396476442" sldId="493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00:47.024" v="10" actId="207"/>
          <ac:spMkLst>
            <pc:docMk/>
            <pc:sldMk cId="1396476442" sldId="493"/>
            <ac:spMk id="24" creationId="{4A0512F9-2040-554A-A8B8-E03DBFBDB44B}"/>
          </ac:spMkLst>
        </pc:spChg>
      </pc:sldChg>
      <pc:sldChg chg="modSp mod">
        <pc:chgData name="Orla Pedersen" userId="6d5af7af-f8a8-4d58-9fb9-ec0202c9e0eb" providerId="ADAL" clId="{4522BA8F-64DF-45D1-BE4F-A42CDFC2C72C}" dt="2024-02-27T07:03:11.532" v="23" actId="207"/>
        <pc:sldMkLst>
          <pc:docMk/>
          <pc:sldMk cId="2023792387" sldId="494"/>
        </pc:sldMkLst>
        <pc:spChg chg="mod">
          <ac:chgData name="Orla Pedersen" userId="6d5af7af-f8a8-4d58-9fb9-ec0202c9e0eb" providerId="ADAL" clId="{4522BA8F-64DF-45D1-BE4F-A42CDFC2C72C}" dt="2024-02-27T07:03:11.532" v="23" actId="207"/>
          <ac:spMkLst>
            <pc:docMk/>
            <pc:sldMk cId="2023792387" sldId="494"/>
            <ac:spMk id="3" creationId="{417D424C-E29B-0D0E-C49D-6FF26A023E77}"/>
          </ac:spMkLst>
        </pc:spChg>
      </pc:sldChg>
      <pc:sldChg chg="modSp mod">
        <pc:chgData name="Orla Pedersen" userId="6d5af7af-f8a8-4d58-9fb9-ec0202c9e0eb" providerId="ADAL" clId="{4522BA8F-64DF-45D1-BE4F-A42CDFC2C72C}" dt="2024-02-27T07:07:31.674" v="49" actId="207"/>
        <pc:sldMkLst>
          <pc:docMk/>
          <pc:sldMk cId="1487812989" sldId="496"/>
        </pc:sldMkLst>
        <pc:spChg chg="mod">
          <ac:chgData name="Orla Pedersen" userId="6d5af7af-f8a8-4d58-9fb9-ec0202c9e0eb" providerId="ADAL" clId="{4522BA8F-64DF-45D1-BE4F-A42CDFC2C72C}" dt="2024-02-27T07:07:31.674" v="49" actId="207"/>
          <ac:spMkLst>
            <pc:docMk/>
            <pc:sldMk cId="1487812989" sldId="496"/>
            <ac:spMk id="5" creationId="{EF299D5C-D329-C15F-B8B8-CA991D282DAC}"/>
          </ac:spMkLst>
        </pc:spChg>
      </pc:sldChg>
      <pc:sldChg chg="modSp mod">
        <pc:chgData name="Orla Pedersen" userId="6d5af7af-f8a8-4d58-9fb9-ec0202c9e0eb" providerId="ADAL" clId="{4522BA8F-64DF-45D1-BE4F-A42CDFC2C72C}" dt="2024-02-27T07:22:14.345" v="127" actId="207"/>
        <pc:sldMkLst>
          <pc:docMk/>
          <pc:sldMk cId="4101103515" sldId="497"/>
        </pc:sldMkLst>
        <pc:spChg chg="mod">
          <ac:chgData name="Orla Pedersen" userId="6d5af7af-f8a8-4d58-9fb9-ec0202c9e0eb" providerId="ADAL" clId="{4522BA8F-64DF-45D1-BE4F-A42CDFC2C72C}" dt="2024-02-27T07:22:14.345" v="127" actId="207"/>
          <ac:spMkLst>
            <pc:docMk/>
            <pc:sldMk cId="4101103515" sldId="497"/>
            <ac:spMk id="14" creationId="{1FF2AB26-DBDB-2F5D-AA78-D77F20D8489F}"/>
          </ac:spMkLst>
        </pc:spChg>
      </pc:sldChg>
      <pc:sldChg chg="modSp mod">
        <pc:chgData name="Orla Pedersen" userId="6d5af7af-f8a8-4d58-9fb9-ec0202c9e0eb" providerId="ADAL" clId="{4522BA8F-64DF-45D1-BE4F-A42CDFC2C72C}" dt="2024-02-27T07:17:29.086" v="96" actId="207"/>
        <pc:sldMkLst>
          <pc:docMk/>
          <pc:sldMk cId="1857924064" sldId="505"/>
        </pc:sldMkLst>
        <pc:spChg chg="mod">
          <ac:chgData name="Orla Pedersen" userId="6d5af7af-f8a8-4d58-9fb9-ec0202c9e0eb" providerId="ADAL" clId="{4522BA8F-64DF-45D1-BE4F-A42CDFC2C72C}" dt="2024-02-27T06:59:27.186" v="5" actId="207"/>
          <ac:spMkLst>
            <pc:docMk/>
            <pc:sldMk cId="1857924064" sldId="505"/>
            <ac:spMk id="5" creationId="{F51ADEA9-0AE4-C839-87E5-D13F6FE33B1C}"/>
          </ac:spMkLst>
        </pc:spChg>
        <pc:spChg chg="mod">
          <ac:chgData name="Orla Pedersen" userId="6d5af7af-f8a8-4d58-9fb9-ec0202c9e0eb" providerId="ADAL" clId="{4522BA8F-64DF-45D1-BE4F-A42CDFC2C72C}" dt="2024-02-27T07:17:29.086" v="96" actId="207"/>
          <ac:spMkLst>
            <pc:docMk/>
            <pc:sldMk cId="1857924064" sldId="505"/>
            <ac:spMk id="14" creationId="{769DCA2F-88D5-6E8E-1513-91D5C85D5168}"/>
          </ac:spMkLst>
        </pc:spChg>
      </pc:sldChg>
      <pc:sldChg chg="modSp mod">
        <pc:chgData name="Orla Pedersen" userId="6d5af7af-f8a8-4d58-9fb9-ec0202c9e0eb" providerId="ADAL" clId="{4522BA8F-64DF-45D1-BE4F-A42CDFC2C72C}" dt="2024-02-27T07:17:41.589" v="97" actId="207"/>
        <pc:sldMkLst>
          <pc:docMk/>
          <pc:sldMk cId="2776789377" sldId="506"/>
        </pc:sldMkLst>
        <pc:spChg chg="mod">
          <ac:chgData name="Orla Pedersen" userId="6d5af7af-f8a8-4d58-9fb9-ec0202c9e0eb" providerId="ADAL" clId="{4522BA8F-64DF-45D1-BE4F-A42CDFC2C72C}" dt="2024-02-27T06:59:50.253" v="6" actId="207"/>
          <ac:spMkLst>
            <pc:docMk/>
            <pc:sldMk cId="2776789377" sldId="506"/>
            <ac:spMk id="58" creationId="{D85E8B04-3BB3-4BF6-2A1F-B1CADB78DAEA}"/>
          </ac:spMkLst>
        </pc:spChg>
        <pc:spChg chg="mod">
          <ac:chgData name="Orla Pedersen" userId="6d5af7af-f8a8-4d58-9fb9-ec0202c9e0eb" providerId="ADAL" clId="{4522BA8F-64DF-45D1-BE4F-A42CDFC2C72C}" dt="2024-02-27T07:17:41.589" v="97" actId="207"/>
          <ac:spMkLst>
            <pc:docMk/>
            <pc:sldMk cId="2776789377" sldId="506"/>
            <ac:spMk id="62" creationId="{D7696D5B-2C1F-03F5-3E25-DC5883E03CE3}"/>
          </ac:spMkLst>
        </pc:spChg>
      </pc:sldChg>
      <pc:sldChg chg="modSp mod">
        <pc:chgData name="Orla Pedersen" userId="6d5af7af-f8a8-4d58-9fb9-ec0202c9e0eb" providerId="ADAL" clId="{4522BA8F-64DF-45D1-BE4F-A42CDFC2C72C}" dt="2024-02-27T07:02:43.567" v="22" actId="207"/>
        <pc:sldMkLst>
          <pc:docMk/>
          <pc:sldMk cId="1888546922" sldId="508"/>
        </pc:sldMkLst>
        <pc:spChg chg="mod">
          <ac:chgData name="Orla Pedersen" userId="6d5af7af-f8a8-4d58-9fb9-ec0202c9e0eb" providerId="ADAL" clId="{4522BA8F-64DF-45D1-BE4F-A42CDFC2C72C}" dt="2024-02-27T07:01:24.544" v="15" actId="207"/>
          <ac:spMkLst>
            <pc:docMk/>
            <pc:sldMk cId="1888546922" sldId="508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1:45.650" v="17" actId="207"/>
          <ac:spMkLst>
            <pc:docMk/>
            <pc:sldMk cId="1888546922" sldId="508"/>
            <ac:spMk id="22" creationId="{389C3E3F-1F83-4CC5-A593-A337C4771596}"/>
          </ac:spMkLst>
        </pc:spChg>
        <pc:spChg chg="mod">
          <ac:chgData name="Orla Pedersen" userId="6d5af7af-f8a8-4d58-9fb9-ec0202c9e0eb" providerId="ADAL" clId="{4522BA8F-64DF-45D1-BE4F-A42CDFC2C72C}" dt="2024-02-27T07:02:10.350" v="19" actId="207"/>
          <ac:spMkLst>
            <pc:docMk/>
            <pc:sldMk cId="1888546922" sldId="508"/>
            <ac:spMk id="23" creationId="{DABCCECC-8334-0B8A-61BF-1A2CB21920CE}"/>
          </ac:spMkLst>
        </pc:spChg>
        <pc:spChg chg="mod">
          <ac:chgData name="Orla Pedersen" userId="6d5af7af-f8a8-4d58-9fb9-ec0202c9e0eb" providerId="ADAL" clId="{4522BA8F-64DF-45D1-BE4F-A42CDFC2C72C}" dt="2024-02-27T07:02:43.567" v="22" actId="207"/>
          <ac:spMkLst>
            <pc:docMk/>
            <pc:sldMk cId="1888546922" sldId="508"/>
            <ac:spMk id="26" creationId="{49B44CD8-3548-6364-660D-DDE0B9255C3B}"/>
          </ac:spMkLst>
        </pc:spChg>
        <pc:spChg chg="mod">
          <ac:chgData name="Orla Pedersen" userId="6d5af7af-f8a8-4d58-9fb9-ec0202c9e0eb" providerId="ADAL" clId="{4522BA8F-64DF-45D1-BE4F-A42CDFC2C72C}" dt="2024-02-27T07:01:59.785" v="18" actId="207"/>
          <ac:spMkLst>
            <pc:docMk/>
            <pc:sldMk cId="1888546922" sldId="508"/>
            <ac:spMk id="28" creationId="{DF816A6F-505B-3A96-B36E-9C380F599D0D}"/>
          </ac:spMkLst>
        </pc:spChg>
        <pc:cxnChg chg="mod">
          <ac:chgData name="Orla Pedersen" userId="6d5af7af-f8a8-4d58-9fb9-ec0202c9e0eb" providerId="ADAL" clId="{4522BA8F-64DF-45D1-BE4F-A42CDFC2C72C}" dt="2024-02-27T07:02:23.590" v="20" actId="208"/>
          <ac:cxnSpMkLst>
            <pc:docMk/>
            <pc:sldMk cId="1888546922" sldId="508"/>
            <ac:cxnSpMk id="24" creationId="{151BB8D6-4D7F-29F7-6493-394E6594AC2C}"/>
          </ac:cxnSpMkLst>
        </pc:cxnChg>
        <pc:cxnChg chg="mod">
          <ac:chgData name="Orla Pedersen" userId="6d5af7af-f8a8-4d58-9fb9-ec0202c9e0eb" providerId="ADAL" clId="{4522BA8F-64DF-45D1-BE4F-A42CDFC2C72C}" dt="2024-02-27T07:02:32.275" v="21" actId="208"/>
          <ac:cxnSpMkLst>
            <pc:docMk/>
            <pc:sldMk cId="1888546922" sldId="508"/>
            <ac:cxnSpMk id="29" creationId="{501E2D66-6E69-B86C-E080-F92D96C4008F}"/>
          </ac:cxnSpMkLst>
        </pc:cxnChg>
      </pc:sldChg>
      <pc:sldChg chg="modSp mod">
        <pc:chgData name="Orla Pedersen" userId="6d5af7af-f8a8-4d58-9fb9-ec0202c9e0eb" providerId="ADAL" clId="{4522BA8F-64DF-45D1-BE4F-A42CDFC2C72C}" dt="2024-02-27T07:04:46.469" v="33" actId="207"/>
        <pc:sldMkLst>
          <pc:docMk/>
          <pc:sldMk cId="3198642863" sldId="509"/>
        </pc:sldMkLst>
        <pc:spChg chg="mod">
          <ac:chgData name="Orla Pedersen" userId="6d5af7af-f8a8-4d58-9fb9-ec0202c9e0eb" providerId="ADAL" clId="{4522BA8F-64DF-45D1-BE4F-A42CDFC2C72C}" dt="2024-02-27T07:03:44.411" v="27" actId="207"/>
          <ac:spMkLst>
            <pc:docMk/>
            <pc:sldMk cId="3198642863" sldId="509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4:14.387" v="30" actId="207"/>
          <ac:spMkLst>
            <pc:docMk/>
            <pc:sldMk cId="3198642863" sldId="509"/>
            <ac:spMk id="9" creationId="{127AF3B3-CA5B-9353-D6FC-2C571502242C}"/>
          </ac:spMkLst>
        </pc:spChg>
        <pc:spChg chg="mod">
          <ac:chgData name="Orla Pedersen" userId="6d5af7af-f8a8-4d58-9fb9-ec0202c9e0eb" providerId="ADAL" clId="{4522BA8F-64DF-45D1-BE4F-A42CDFC2C72C}" dt="2024-02-27T07:04:46.469" v="33" actId="207"/>
          <ac:spMkLst>
            <pc:docMk/>
            <pc:sldMk cId="3198642863" sldId="509"/>
            <ac:spMk id="11" creationId="{288A4AA9-45B4-92F4-2D33-70E91B6357F2}"/>
          </ac:spMkLst>
        </pc:spChg>
        <pc:spChg chg="mod">
          <ac:chgData name="Orla Pedersen" userId="6d5af7af-f8a8-4d58-9fb9-ec0202c9e0eb" providerId="ADAL" clId="{4522BA8F-64DF-45D1-BE4F-A42CDFC2C72C}" dt="2024-02-27T07:03:55.856" v="28" actId="207"/>
          <ac:spMkLst>
            <pc:docMk/>
            <pc:sldMk cId="3198642863" sldId="509"/>
            <ac:spMk id="18" creationId="{549321E3-A2B5-CBE7-A436-D2B252418729}"/>
          </ac:spMkLst>
        </pc:spChg>
        <pc:spChg chg="mod">
          <ac:chgData name="Orla Pedersen" userId="6d5af7af-f8a8-4d58-9fb9-ec0202c9e0eb" providerId="ADAL" clId="{4522BA8F-64DF-45D1-BE4F-A42CDFC2C72C}" dt="2024-02-27T07:04:27.097" v="31" actId="207"/>
          <ac:spMkLst>
            <pc:docMk/>
            <pc:sldMk cId="3198642863" sldId="509"/>
            <ac:spMk id="21" creationId="{91AD0819-8F9C-9CE5-6DB1-0EB77CC1095E}"/>
          </ac:spMkLst>
        </pc:spChg>
        <pc:cxnChg chg="mod">
          <ac:chgData name="Orla Pedersen" userId="6d5af7af-f8a8-4d58-9fb9-ec0202c9e0eb" providerId="ADAL" clId="{4522BA8F-64DF-45D1-BE4F-A42CDFC2C72C}" dt="2024-02-27T07:04:04.070" v="29" actId="208"/>
          <ac:cxnSpMkLst>
            <pc:docMk/>
            <pc:sldMk cId="3198642863" sldId="509"/>
            <ac:cxnSpMk id="19" creationId="{655C7C5C-CC29-7602-8337-C796B213134A}"/>
          </ac:cxnSpMkLst>
        </pc:cxnChg>
        <pc:cxnChg chg="mod">
          <ac:chgData name="Orla Pedersen" userId="6d5af7af-f8a8-4d58-9fb9-ec0202c9e0eb" providerId="ADAL" clId="{4522BA8F-64DF-45D1-BE4F-A42CDFC2C72C}" dt="2024-02-27T07:04:34.568" v="32" actId="208"/>
          <ac:cxnSpMkLst>
            <pc:docMk/>
            <pc:sldMk cId="3198642863" sldId="509"/>
            <ac:cxnSpMk id="22" creationId="{E9A386D0-76E8-21A0-0815-7DA831E02762}"/>
          </ac:cxnSpMkLst>
        </pc:cxnChg>
      </pc:sldChg>
      <pc:sldChg chg="modSp mod">
        <pc:chgData name="Orla Pedersen" userId="6d5af7af-f8a8-4d58-9fb9-ec0202c9e0eb" providerId="ADAL" clId="{4522BA8F-64DF-45D1-BE4F-A42CDFC2C72C}" dt="2024-02-27T06:58:31.064" v="0" actId="207"/>
        <pc:sldMkLst>
          <pc:docMk/>
          <pc:sldMk cId="3223251243" sldId="522"/>
        </pc:sldMkLst>
        <pc:spChg chg="mod">
          <ac:chgData name="Orla Pedersen" userId="6d5af7af-f8a8-4d58-9fb9-ec0202c9e0eb" providerId="ADAL" clId="{4522BA8F-64DF-45D1-BE4F-A42CDFC2C72C}" dt="2024-02-27T06:58:31.064" v="0" actId="207"/>
          <ac:spMkLst>
            <pc:docMk/>
            <pc:sldMk cId="3223251243" sldId="522"/>
            <ac:spMk id="3" creationId="{B49F8512-A697-2FB1-E1DE-37F8E772945F}"/>
          </ac:spMkLst>
        </pc:spChg>
      </pc:sldChg>
      <pc:sldChg chg="modSp mod">
        <pc:chgData name="Orla Pedersen" userId="6d5af7af-f8a8-4d58-9fb9-ec0202c9e0eb" providerId="ADAL" clId="{4522BA8F-64DF-45D1-BE4F-A42CDFC2C72C}" dt="2024-02-27T06:58:57.726" v="4" actId="207"/>
        <pc:sldMkLst>
          <pc:docMk/>
          <pc:sldMk cId="3435142193" sldId="524"/>
        </pc:sldMkLst>
        <pc:spChg chg="mod">
          <ac:chgData name="Orla Pedersen" userId="6d5af7af-f8a8-4d58-9fb9-ec0202c9e0eb" providerId="ADAL" clId="{4522BA8F-64DF-45D1-BE4F-A42CDFC2C72C}" dt="2024-02-27T06:58:57.726" v="4" actId="207"/>
          <ac:spMkLst>
            <pc:docMk/>
            <pc:sldMk cId="3435142193" sldId="524"/>
            <ac:spMk id="9" creationId="{5A691C5C-71FC-809D-18C9-3A354240EEB3}"/>
          </ac:spMkLst>
        </pc:spChg>
      </pc:sldChg>
      <pc:sldChg chg="modSp mod">
        <pc:chgData name="Orla Pedersen" userId="6d5af7af-f8a8-4d58-9fb9-ec0202c9e0eb" providerId="ADAL" clId="{4522BA8F-64DF-45D1-BE4F-A42CDFC2C72C}" dt="2024-02-27T07:07:10.174" v="47" actId="207"/>
        <pc:sldMkLst>
          <pc:docMk/>
          <pc:sldMk cId="507962059" sldId="527"/>
        </pc:sldMkLst>
        <pc:spChg chg="mod">
          <ac:chgData name="Orla Pedersen" userId="6d5af7af-f8a8-4d58-9fb9-ec0202c9e0eb" providerId="ADAL" clId="{4522BA8F-64DF-45D1-BE4F-A42CDFC2C72C}" dt="2024-02-27T07:06:01.297" v="41" actId="207"/>
          <ac:spMkLst>
            <pc:docMk/>
            <pc:sldMk cId="507962059" sldId="52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06:27.922" v="44" actId="207"/>
          <ac:spMkLst>
            <pc:docMk/>
            <pc:sldMk cId="507962059" sldId="52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07:10.174" v="47" actId="207"/>
          <ac:spMkLst>
            <pc:docMk/>
            <pc:sldMk cId="507962059" sldId="527"/>
            <ac:spMk id="12" creationId="{21A39C9B-E4CC-9A10-94C9-BE6066957659}"/>
          </ac:spMkLst>
        </pc:spChg>
        <pc:spChg chg="mod">
          <ac:chgData name="Orla Pedersen" userId="6d5af7af-f8a8-4d58-9fb9-ec0202c9e0eb" providerId="ADAL" clId="{4522BA8F-64DF-45D1-BE4F-A42CDFC2C72C}" dt="2024-02-27T07:06:07.896" v="42" actId="207"/>
          <ac:spMkLst>
            <pc:docMk/>
            <pc:sldMk cId="507962059" sldId="527"/>
            <ac:spMk id="15" creationId="{917F2460-3391-3251-DC3D-DA6E578A8E73}"/>
          </ac:spMkLst>
        </pc:spChg>
        <pc:spChg chg="mod">
          <ac:chgData name="Orla Pedersen" userId="6d5af7af-f8a8-4d58-9fb9-ec0202c9e0eb" providerId="ADAL" clId="{4522BA8F-64DF-45D1-BE4F-A42CDFC2C72C}" dt="2024-02-27T07:06:35.287" v="45" actId="207"/>
          <ac:spMkLst>
            <pc:docMk/>
            <pc:sldMk cId="507962059" sldId="52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06:17.550" v="43" actId="208"/>
          <ac:cxnSpMkLst>
            <pc:docMk/>
            <pc:sldMk cId="507962059" sldId="52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07:00.706" v="46" actId="208"/>
          <ac:cxnSpMkLst>
            <pc:docMk/>
            <pc:sldMk cId="507962059" sldId="52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13:59.439" v="79" actId="207"/>
        <pc:sldMkLst>
          <pc:docMk/>
          <pc:sldMk cId="4062525092" sldId="529"/>
        </pc:sldMkLst>
        <pc:spChg chg="mod">
          <ac:chgData name="Orla Pedersen" userId="6d5af7af-f8a8-4d58-9fb9-ec0202c9e0eb" providerId="ADAL" clId="{4522BA8F-64DF-45D1-BE4F-A42CDFC2C72C}" dt="2024-02-27T07:13:55.442" v="78" actId="207"/>
          <ac:spMkLst>
            <pc:docMk/>
            <pc:sldMk cId="4062525092" sldId="529"/>
            <ac:spMk id="6" creationId="{E5C880D2-2A8C-8E10-9544-9D383C0A1229}"/>
          </ac:spMkLst>
        </pc:spChg>
        <pc:spChg chg="mod">
          <ac:chgData name="Orla Pedersen" userId="6d5af7af-f8a8-4d58-9fb9-ec0202c9e0eb" providerId="ADAL" clId="{4522BA8F-64DF-45D1-BE4F-A42CDFC2C72C}" dt="2024-02-27T07:13:59.439" v="79" actId="207"/>
          <ac:spMkLst>
            <pc:docMk/>
            <pc:sldMk cId="4062525092" sldId="529"/>
            <ac:spMk id="10" creationId="{C076CC87-920D-964A-87AC-8F3452E710E3}"/>
          </ac:spMkLst>
        </pc:spChg>
      </pc:sldChg>
      <pc:sldChg chg="modSp mod">
        <pc:chgData name="Orla Pedersen" userId="6d5af7af-f8a8-4d58-9fb9-ec0202c9e0eb" providerId="ADAL" clId="{4522BA8F-64DF-45D1-BE4F-A42CDFC2C72C}" dt="2024-02-27T07:14:10.143" v="81" actId="207"/>
        <pc:sldMkLst>
          <pc:docMk/>
          <pc:sldMk cId="527136637" sldId="530"/>
        </pc:sldMkLst>
        <pc:spChg chg="mod">
          <ac:chgData name="Orla Pedersen" userId="6d5af7af-f8a8-4d58-9fb9-ec0202c9e0eb" providerId="ADAL" clId="{4522BA8F-64DF-45D1-BE4F-A42CDFC2C72C}" dt="2024-02-27T07:14:05.539" v="80" actId="207"/>
          <ac:spMkLst>
            <pc:docMk/>
            <pc:sldMk cId="527136637" sldId="530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14:10.143" v="81" actId="207"/>
          <ac:spMkLst>
            <pc:docMk/>
            <pc:sldMk cId="527136637" sldId="530"/>
            <ac:spMk id="22" creationId="{AA5C5ABA-BDDE-C942-8BB1-A9F69CE8510B}"/>
          </ac:spMkLst>
        </pc:spChg>
      </pc:sldChg>
      <pc:sldChg chg="modSp mod">
        <pc:chgData name="Orla Pedersen" userId="6d5af7af-f8a8-4d58-9fb9-ec0202c9e0eb" providerId="ADAL" clId="{4522BA8F-64DF-45D1-BE4F-A42CDFC2C72C}" dt="2024-02-27T07:15:59.265" v="94" actId="207"/>
        <pc:sldMkLst>
          <pc:docMk/>
          <pc:sldMk cId="2797777068" sldId="536"/>
        </pc:sldMkLst>
        <pc:spChg chg="mod">
          <ac:chgData name="Orla Pedersen" userId="6d5af7af-f8a8-4d58-9fb9-ec0202c9e0eb" providerId="ADAL" clId="{4522BA8F-64DF-45D1-BE4F-A42CDFC2C72C}" dt="2024-02-27T07:15:59.265" v="94" actId="207"/>
          <ac:spMkLst>
            <pc:docMk/>
            <pc:sldMk cId="2797777068" sldId="536"/>
            <ac:spMk id="3" creationId="{417D424C-E29B-0D0E-C49D-6FF26A023E77}"/>
          </ac:spMkLst>
        </pc:spChg>
      </pc:sldChg>
      <pc:sldChg chg="addSp delSp modSp mod">
        <pc:chgData name="Orla Pedersen" userId="6d5af7af-f8a8-4d58-9fb9-ec0202c9e0eb" providerId="ADAL" clId="{4522BA8F-64DF-45D1-BE4F-A42CDFC2C72C}" dt="2024-02-27T07:15:49.555" v="93" actId="2085"/>
        <pc:sldMkLst>
          <pc:docMk/>
          <pc:sldMk cId="2357140531" sldId="537"/>
        </pc:sldMkLst>
        <pc:spChg chg="mod">
          <ac:chgData name="Orla Pedersen" userId="6d5af7af-f8a8-4d58-9fb9-ec0202c9e0eb" providerId="ADAL" clId="{4522BA8F-64DF-45D1-BE4F-A42CDFC2C72C}" dt="2024-02-27T07:14:15.663" v="82" actId="207"/>
          <ac:spMkLst>
            <pc:docMk/>
            <pc:sldMk cId="2357140531" sldId="53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15:26.683" v="90" actId="207"/>
          <ac:spMkLst>
            <pc:docMk/>
            <pc:sldMk cId="2357140531" sldId="537"/>
            <ac:spMk id="7" creationId="{D56277E0-BA61-9AEC-C3CA-A678BA5A85E4}"/>
          </ac:spMkLst>
        </pc:spChg>
        <pc:spChg chg="mod">
          <ac:chgData name="Orla Pedersen" userId="6d5af7af-f8a8-4d58-9fb9-ec0202c9e0eb" providerId="ADAL" clId="{4522BA8F-64DF-45D1-BE4F-A42CDFC2C72C}" dt="2024-02-27T07:14:49.724" v="86" actId="207"/>
          <ac:spMkLst>
            <pc:docMk/>
            <pc:sldMk cId="2357140531" sldId="53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14:21.952" v="83" actId="207"/>
          <ac:spMkLst>
            <pc:docMk/>
            <pc:sldMk cId="2357140531" sldId="537"/>
            <ac:spMk id="15" creationId="{917F2460-3391-3251-DC3D-DA6E578A8E73}"/>
          </ac:spMkLst>
        </pc:spChg>
        <pc:spChg chg="add del mod">
          <ac:chgData name="Orla Pedersen" userId="6d5af7af-f8a8-4d58-9fb9-ec0202c9e0eb" providerId="ADAL" clId="{4522BA8F-64DF-45D1-BE4F-A42CDFC2C72C}" dt="2024-02-27T07:15:49.555" v="93" actId="2085"/>
          <ac:spMkLst>
            <pc:docMk/>
            <pc:sldMk cId="2357140531" sldId="53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14:29.128" v="84" actId="208"/>
          <ac:cxnSpMkLst>
            <pc:docMk/>
            <pc:sldMk cId="2357140531" sldId="53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15:15.341" v="89" actId="208"/>
          <ac:cxnSpMkLst>
            <pc:docMk/>
            <pc:sldMk cId="2357140531" sldId="53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24:22.513" v="142" actId="207"/>
        <pc:sldMkLst>
          <pc:docMk/>
          <pc:sldMk cId="814579188" sldId="542"/>
        </pc:sldMkLst>
        <pc:spChg chg="mod">
          <ac:chgData name="Orla Pedersen" userId="6d5af7af-f8a8-4d58-9fb9-ec0202c9e0eb" providerId="ADAL" clId="{4522BA8F-64DF-45D1-BE4F-A42CDFC2C72C}" dt="2024-02-27T07:24:19.256" v="141" actId="207"/>
          <ac:spMkLst>
            <pc:docMk/>
            <pc:sldMk cId="814579188" sldId="542"/>
            <ac:spMk id="7" creationId="{F4DFB84F-16DC-72F3-1F63-8AF34FA03D94}"/>
          </ac:spMkLst>
        </pc:spChg>
        <pc:spChg chg="mod">
          <ac:chgData name="Orla Pedersen" userId="6d5af7af-f8a8-4d58-9fb9-ec0202c9e0eb" providerId="ADAL" clId="{4522BA8F-64DF-45D1-BE4F-A42CDFC2C72C}" dt="2024-02-27T07:24:22.513" v="142" actId="207"/>
          <ac:spMkLst>
            <pc:docMk/>
            <pc:sldMk cId="814579188" sldId="542"/>
            <ac:spMk id="10" creationId="{4D97AE9C-357D-0B45-AEBA-D423CA0FA0F1}"/>
          </ac:spMkLst>
        </pc:spChg>
      </pc:sldChg>
      <pc:sldChg chg="modSp mod">
        <pc:chgData name="Orla Pedersen" userId="6d5af7af-f8a8-4d58-9fb9-ec0202c9e0eb" providerId="ADAL" clId="{4522BA8F-64DF-45D1-BE4F-A42CDFC2C72C}" dt="2024-02-27T07:24:44.449" v="144" actId="207"/>
        <pc:sldMkLst>
          <pc:docMk/>
          <pc:sldMk cId="2752264482" sldId="543"/>
        </pc:sldMkLst>
        <pc:spChg chg="mod">
          <ac:chgData name="Orla Pedersen" userId="6d5af7af-f8a8-4d58-9fb9-ec0202c9e0eb" providerId="ADAL" clId="{4522BA8F-64DF-45D1-BE4F-A42CDFC2C72C}" dt="2024-02-27T07:24:29.058" v="143" actId="207"/>
          <ac:spMkLst>
            <pc:docMk/>
            <pc:sldMk cId="2752264482" sldId="543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4:44.449" v="144" actId="207"/>
          <ac:spMkLst>
            <pc:docMk/>
            <pc:sldMk cId="2752264482" sldId="543"/>
            <ac:spMk id="21" creationId="{C41D6BCC-0270-9646-8B92-CB177CD60376}"/>
          </ac:spMkLst>
        </pc:spChg>
      </pc:sldChg>
      <pc:sldChg chg="modSp mod">
        <pc:chgData name="Orla Pedersen" userId="6d5af7af-f8a8-4d58-9fb9-ec0202c9e0eb" providerId="ADAL" clId="{4522BA8F-64DF-45D1-BE4F-A42CDFC2C72C}" dt="2024-02-27T07:25:30.764" v="151" actId="207"/>
        <pc:sldMkLst>
          <pc:docMk/>
          <pc:sldMk cId="589656036" sldId="544"/>
        </pc:sldMkLst>
        <pc:spChg chg="mod">
          <ac:chgData name="Orla Pedersen" userId="6d5af7af-f8a8-4d58-9fb9-ec0202c9e0eb" providerId="ADAL" clId="{4522BA8F-64DF-45D1-BE4F-A42CDFC2C72C}" dt="2024-02-27T07:24:49.849" v="145" actId="207"/>
          <ac:spMkLst>
            <pc:docMk/>
            <pc:sldMk cId="589656036" sldId="544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5:30.764" v="151" actId="207"/>
          <ac:spMkLst>
            <pc:docMk/>
            <pc:sldMk cId="589656036" sldId="544"/>
            <ac:spMk id="6" creationId="{5FE780ED-17D4-A6F3-E981-47E47E724AD8}"/>
          </ac:spMkLst>
        </pc:spChg>
        <pc:spChg chg="mod">
          <ac:chgData name="Orla Pedersen" userId="6d5af7af-f8a8-4d58-9fb9-ec0202c9e0eb" providerId="ADAL" clId="{4522BA8F-64DF-45D1-BE4F-A42CDFC2C72C}" dt="2024-02-27T07:25:12.205" v="148" actId="207"/>
          <ac:spMkLst>
            <pc:docMk/>
            <pc:sldMk cId="589656036" sldId="544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4:55.112" v="146" actId="207"/>
          <ac:spMkLst>
            <pc:docMk/>
            <pc:sldMk cId="589656036" sldId="544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5:18.381" v="149" actId="207"/>
          <ac:spMkLst>
            <pc:docMk/>
            <pc:sldMk cId="589656036" sldId="544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5:02.007" v="147" actId="208"/>
          <ac:cxnSpMkLst>
            <pc:docMk/>
            <pc:sldMk cId="589656036" sldId="544"/>
            <ac:cxnSpMk id="7" creationId="{A4E288AB-E5D2-879D-42C0-3EB8E72F96BB}"/>
          </ac:cxnSpMkLst>
        </pc:cxnChg>
        <pc:cxnChg chg="mod">
          <ac:chgData name="Orla Pedersen" userId="6d5af7af-f8a8-4d58-9fb9-ec0202c9e0eb" providerId="ADAL" clId="{4522BA8F-64DF-45D1-BE4F-A42CDFC2C72C}" dt="2024-02-27T07:25:24.273" v="150" actId="208"/>
          <ac:cxnSpMkLst>
            <pc:docMk/>
            <pc:sldMk cId="589656036" sldId="544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25:41.390" v="152" actId="207"/>
        <pc:sldMkLst>
          <pc:docMk/>
          <pc:sldMk cId="2735074745" sldId="545"/>
        </pc:sldMkLst>
        <pc:spChg chg="mod">
          <ac:chgData name="Orla Pedersen" userId="6d5af7af-f8a8-4d58-9fb9-ec0202c9e0eb" providerId="ADAL" clId="{4522BA8F-64DF-45D1-BE4F-A42CDFC2C72C}" dt="2024-02-27T07:25:41.390" v="152" actId="207"/>
          <ac:spMkLst>
            <pc:docMk/>
            <pc:sldMk cId="2735074745" sldId="545"/>
            <ac:spMk id="3" creationId="{9C6B971F-E9AA-77D5-9183-4CAF0D6E880E}"/>
          </ac:spMkLst>
        </pc:spChg>
      </pc:sldChg>
      <pc:sldChg chg="setBg">
        <pc:chgData name="Orla Pedersen" userId="6d5af7af-f8a8-4d58-9fb9-ec0202c9e0eb" providerId="ADAL" clId="{4522BA8F-64DF-45D1-BE4F-A42CDFC2C72C}" dt="2024-02-27T07:16:13.765" v="95"/>
        <pc:sldMkLst>
          <pc:docMk/>
          <pc:sldMk cId="2090415134" sldId="550"/>
        </pc:sldMkLst>
      </pc:sldChg>
      <pc:sldChg chg="modSp mod">
        <pc:chgData name="Orla Pedersen" userId="6d5af7af-f8a8-4d58-9fb9-ec0202c9e0eb" providerId="ADAL" clId="{4522BA8F-64DF-45D1-BE4F-A42CDFC2C72C}" dt="2024-02-27T07:22:05.647" v="126" actId="207"/>
        <pc:sldMkLst>
          <pc:docMk/>
          <pc:sldMk cId="2939399947" sldId="553"/>
        </pc:sldMkLst>
        <pc:spChg chg="mod">
          <ac:chgData name="Orla Pedersen" userId="6d5af7af-f8a8-4d58-9fb9-ec0202c9e0eb" providerId="ADAL" clId="{4522BA8F-64DF-45D1-BE4F-A42CDFC2C72C}" dt="2024-02-27T07:22:05.647" v="126" actId="207"/>
          <ac:spMkLst>
            <pc:docMk/>
            <pc:sldMk cId="2939399947" sldId="553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4:04.425" v="140" actId="207"/>
        <pc:sldMkLst>
          <pc:docMk/>
          <pc:sldMk cId="933177560" sldId="556"/>
        </pc:sldMkLst>
        <pc:spChg chg="mod">
          <ac:chgData name="Orla Pedersen" userId="6d5af7af-f8a8-4d58-9fb9-ec0202c9e0eb" providerId="ADAL" clId="{4522BA8F-64DF-45D1-BE4F-A42CDFC2C72C}" dt="2024-02-27T07:13:30.917" v="75" actId="207"/>
          <ac:spMkLst>
            <pc:docMk/>
            <pc:sldMk cId="933177560" sldId="556"/>
            <ac:spMk id="58" creationId="{166BA6AD-35E4-C9B4-F12C-5D71BA758AA3}"/>
          </ac:spMkLst>
        </pc:spChg>
        <pc:spChg chg="mod">
          <ac:chgData name="Orla Pedersen" userId="6d5af7af-f8a8-4d58-9fb9-ec0202c9e0eb" providerId="ADAL" clId="{4522BA8F-64DF-45D1-BE4F-A42CDFC2C72C}" dt="2024-02-27T07:24:04.425" v="140" actId="207"/>
          <ac:spMkLst>
            <pc:docMk/>
            <pc:sldMk cId="933177560" sldId="556"/>
            <ac:spMk id="62" creationId="{4F065B28-C705-E9E6-8D81-EA0F6CAD112D}"/>
          </ac:spMkLst>
        </pc:spChg>
      </pc:sldChg>
      <pc:sldChg chg="setBg">
        <pc:chgData name="Orla Pedersen" userId="6d5af7af-f8a8-4d58-9fb9-ec0202c9e0eb" providerId="ADAL" clId="{4522BA8F-64DF-45D1-BE4F-A42CDFC2C72C}" dt="2024-02-27T07:13:42.385" v="76"/>
        <pc:sldMkLst>
          <pc:docMk/>
          <pc:sldMk cId="686977685" sldId="557"/>
        </pc:sldMkLst>
      </pc:sldChg>
      <pc:sldChg chg="setBg">
        <pc:chgData name="Orla Pedersen" userId="6d5af7af-f8a8-4d58-9fb9-ec0202c9e0eb" providerId="ADAL" clId="{4522BA8F-64DF-45D1-BE4F-A42CDFC2C72C}" dt="2024-02-27T07:13:48.268" v="77"/>
        <pc:sldMkLst>
          <pc:docMk/>
          <pc:sldMk cId="713866804" sldId="5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81391" y="9691609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06 February 2025</a:t>
            </a:fld>
            <a:endParaRPr lang="en-GB" sz="80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981391" y="9509794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25314" y="9691609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25314" y="9509794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3656" y="4860925"/>
            <a:ext cx="639198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err="1"/>
              <a:t>Click</a:t>
            </a:r>
            <a:r>
              <a:rPr lang="da-DK"/>
              <a:t> to </a:t>
            </a:r>
            <a:r>
              <a:rPr lang="da-DK" err="1"/>
              <a:t>edit</a:t>
            </a:r>
            <a:r>
              <a:rPr lang="da-DK"/>
              <a:t> Master </a:t>
            </a:r>
            <a:r>
              <a:rPr lang="da-DK" err="1"/>
              <a:t>text</a:t>
            </a:r>
            <a:r>
              <a:rPr lang="da-DK"/>
              <a:t> </a:t>
            </a:r>
            <a:r>
              <a:rPr lang="da-DK" err="1"/>
              <a:t>styles</a:t>
            </a:r>
            <a:endParaRPr lang="da-DK"/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08179" y="9827314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06 February 2025</a:t>
            </a:fld>
            <a:endParaRPr lang="en-GB" sz="80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008179" y="9645499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9827314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9645499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07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
##-</a:t>
            </a:r>
            <a:r>
              <a:rPr lang="en-US" dirty="0" err="1" smtClean="0"/>
              <a:t>AccessibilityAssistant</a:t>
            </a:r>
            <a:r>
              <a:rPr lang="en-US" dirty="0" smtClean="0"/>
              <a:t>: This slide is not tagged on export-##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31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BC6030-9231-F96F-B9D1-8BE36B2A3B8C}"/>
              </a:ext>
            </a:extLst>
          </p:cNvPr>
          <p:cNvSpPr txBox="1"/>
          <p:nvPr userDrawn="1"/>
        </p:nvSpPr>
        <p:spPr>
          <a:xfrm>
            <a:off x="9974198" y="6224571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11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CD247EEA-FD75-F427-5605-579A71BB02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9857218" y="6363727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B92B23-B846-4493-A513-88949E5E12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3" y="6360285"/>
            <a:ext cx="1199000" cy="380220"/>
          </a:xfrm>
          <a:prstGeom prst="rect">
            <a:avLst/>
          </a:prstGeom>
        </p:spPr>
      </p:pic>
      <p:pic>
        <p:nvPicPr>
          <p:cNvPr id="14" name="Picture 13" descr="A white and black logo&#10;&#10;Description automatically generated">
            <a:extLst>
              <a:ext uri="{FF2B5EF4-FFF2-40B4-BE49-F238E27FC236}">
                <a16:creationId xmlns:a16="http://schemas.microsoft.com/office/drawing/2014/main" id="{DF01E9DC-E94D-4B1E-8196-7D2FC540C1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046" y="6407682"/>
            <a:ext cx="449143" cy="272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  <p15:guide id="11" pos="1031" userDrawn="1">
          <p15:clr>
            <a:srgbClr val="A4A3A4"/>
          </p15:clr>
        </p15:guide>
        <p15:guide id="12" orient="horz" pos="1508" userDrawn="1">
          <p15:clr>
            <a:srgbClr val="A4A3A4"/>
          </p15:clr>
        </p15:guide>
        <p15:guide id="13" orient="horz" pos="2240" userDrawn="1">
          <p15:clr>
            <a:srgbClr val="A4A3A4"/>
          </p15:clr>
        </p15:guide>
        <p15:guide id="14" orient="horz" pos="1650" userDrawn="1">
          <p15:clr>
            <a:srgbClr val="A4A3A4"/>
          </p15:clr>
        </p15:guide>
        <p15:guide id="15" orient="horz" pos="2392" userDrawn="1">
          <p15:clr>
            <a:srgbClr val="A4A3A4"/>
          </p15:clr>
        </p15:guide>
        <p15:guide id="16" orient="horz" pos="2982" userDrawn="1">
          <p15:clr>
            <a:srgbClr val="A4A3A4"/>
          </p15:clr>
        </p15:guide>
        <p15:guide id="17" orient="horz" pos="4320" userDrawn="1">
          <p15:clr>
            <a:srgbClr val="A4A3A4"/>
          </p15:clr>
        </p15:guide>
        <p15:guide id="18" orient="horz" pos="3133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 userDrawn="1">
          <p15:clr>
            <a:srgbClr val="A4A3A4"/>
          </p15:clr>
        </p15:guide>
        <p15:guide id="2" pos="4755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06-02-2025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25-02-06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3052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6. februar 2025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1F961-8A11-6C8C-639B-3C6FADE26E60}"/>
              </a:ext>
            </a:extLst>
          </p:cNvPr>
          <p:cNvSpPr txBox="1"/>
          <p:nvPr userDrawn="1"/>
        </p:nvSpPr>
        <p:spPr>
          <a:xfrm>
            <a:off x="9543119" y="6329075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6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7835B2DA-1526-3D13-50E1-586C36B19C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4947371" y="6364326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99D7A00-63BE-121A-F91F-BBFB23D9CC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961" y="6313444"/>
            <a:ext cx="1199256" cy="364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1E3F7D-623E-B016-DCEE-D9D937E9A7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514" y="6360884"/>
            <a:ext cx="1199000" cy="380220"/>
          </a:xfrm>
          <a:prstGeom prst="rect">
            <a:avLst/>
          </a:prstGeom>
        </p:spPr>
      </p:pic>
      <p:pic>
        <p:nvPicPr>
          <p:cNvPr id="9" name="Picture 8" descr="A white and black logo&#10;&#10;Description automatically generated">
            <a:extLst>
              <a:ext uri="{FF2B5EF4-FFF2-40B4-BE49-F238E27FC236}">
                <a16:creationId xmlns:a16="http://schemas.microsoft.com/office/drawing/2014/main" id="{E8A754DA-FBA8-FD60-7468-4F426DC1134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46" y="6408281"/>
            <a:ext cx="449143" cy="272391"/>
          </a:xfrm>
          <a:prstGeom prst="rect">
            <a:avLst/>
          </a:prstGeom>
        </p:spPr>
      </p:pic>
      <p:pic>
        <p:nvPicPr>
          <p:cNvPr id="10" name="Picture 9" descr="A logo with a crown&#10;&#10;Description automatically generated">
            <a:extLst>
              <a:ext uri="{FF2B5EF4-FFF2-40B4-BE49-F238E27FC236}">
                <a16:creationId xmlns:a16="http://schemas.microsoft.com/office/drawing/2014/main" id="{FE9CD3B2-A512-8412-B5A6-706426D4E9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27" y="6130123"/>
            <a:ext cx="1239746" cy="60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26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367671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930736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2181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00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3825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178121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2005842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7309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0683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1553629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285743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525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67424235" name="Logo" descr="{&quot;templafy&quot;:{&quot;id&quot;:&quot;161b4730-64a2-42cb-8e3d-85716d41c3c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5637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>
          <p15:clr>
            <a:srgbClr val="A4A3A4"/>
          </p15:clr>
        </p15:guide>
        <p15:guide id="2" pos="4755">
          <p15:clr>
            <a:srgbClr val="A4A3A4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9035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2964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06-02-2025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69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1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25-02-06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35419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6. februar 2025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47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 userDrawn="1">
          <p15:clr>
            <a:srgbClr val="A4A3A4"/>
          </p15:clr>
        </p15:guide>
        <p15:guide id="2" pos="552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 userDrawn="1">
          <p15:clr>
            <a:srgbClr val="A4A3A4"/>
          </p15:clr>
        </p15:guide>
        <p15:guide id="2" pos="5081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 userDrawn="1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pos="4016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image" Target="../media/image4.emf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7" r:id="rId2"/>
    <p:sldLayoutId id="2147483754" r:id="rId3"/>
    <p:sldLayoutId id="2147483758" r:id="rId4"/>
    <p:sldLayoutId id="2147483656" r:id="rId5"/>
    <p:sldLayoutId id="2147483738" r:id="rId6"/>
    <p:sldLayoutId id="2147483739" r:id="rId7"/>
    <p:sldLayoutId id="2147483658" r:id="rId8"/>
    <p:sldLayoutId id="2147483748" r:id="rId9"/>
    <p:sldLayoutId id="2147483750" r:id="rId10"/>
    <p:sldLayoutId id="2147483749" r:id="rId11"/>
    <p:sldLayoutId id="2147483759" r:id="rId12"/>
    <p:sldLayoutId id="2147483752" r:id="rId13"/>
    <p:sldLayoutId id="2147483720" r:id="rId14"/>
    <p:sldLayoutId id="2147483741" r:id="rId15"/>
    <p:sldLayoutId id="2147483740" r:id="rId16"/>
    <p:sldLayoutId id="2147483661" r:id="rId17"/>
    <p:sldLayoutId id="2147483727" r:id="rId18"/>
    <p:sldLayoutId id="2147483736" r:id="rId19"/>
    <p:sldLayoutId id="2147483745" r:id="rId20"/>
    <p:sldLayoutId id="2147483746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06-02-2025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4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0" r:id="rId20"/>
    <p:sldLayoutId id="2147483781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144.xml"/><Relationship Id="rId1" Type="http://schemas.openxmlformats.org/officeDocument/2006/relationships/customXml" Target="../../customXml/item2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163.xml"/><Relationship Id="rId1" Type="http://schemas.openxmlformats.org/officeDocument/2006/relationships/customXml" Target="../../customXml/item3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ktangel 5">
            <a:extLst>
              <a:ext uri="{FF2B5EF4-FFF2-40B4-BE49-F238E27FC236}">
                <a16:creationId xmlns:a16="http://schemas.microsoft.com/office/drawing/2014/main" id="{568BE7F6-84A8-4C98-2384-96F9FE90EF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-42586"/>
            <a:ext cx="12192001" cy="914400"/>
          </a:xfrm>
          <a:prstGeom prst="rect">
            <a:avLst/>
          </a:prstGeom>
          <a:solidFill>
            <a:srgbClr val="3F1A2B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Title 2">
            <a:extLst>
              <a:ext uri="{FF2B5EF4-FFF2-40B4-BE49-F238E27FC236}">
                <a16:creationId xmlns:a16="http://schemas.microsoft.com/office/drawing/2014/main" id="{16ACF310-DE83-DCE4-8E80-40DB3A4C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7" y="230651"/>
            <a:ext cx="7006057" cy="364198"/>
          </a:xfrm>
        </p:spPr>
        <p:txBody>
          <a:bodyPr/>
          <a:lstStyle/>
          <a:p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Skabelon - </a:t>
            </a:r>
            <a:r>
              <a:rPr lang="da-DK" noProof="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idé-prioriteringsmatrix</a:t>
            </a:r>
            <a:endParaRPr lang="da-DK" noProof="0" dirty="0">
              <a:solidFill>
                <a:srgbClr val="F5F1E6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846C02-4CF3-C23A-317C-AC7CE5C2E71A}"/>
              </a:ext>
            </a:extLst>
          </p:cNvPr>
          <p:cNvSpPr txBox="1"/>
          <p:nvPr/>
        </p:nvSpPr>
        <p:spPr>
          <a:xfrm>
            <a:off x="1101269" y="1310633"/>
            <a:ext cx="1875265" cy="3696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200" b="1" dirty="0">
                <a:latin typeface="Franklin Gothic Book" panose="020B0503020102020204" pitchFamily="34" charset="0"/>
              </a:rPr>
              <a:t>Hvor stor er værdien for </a:t>
            </a:r>
            <a:r>
              <a:rPr lang="da-DK" sz="1200" b="1" dirty="0">
                <a:latin typeface="Franklin Gothic Book" panose="020B0503020102020204" pitchFamily="34" charset="0"/>
              </a:rPr>
              <a:t>brugerne</a:t>
            </a:r>
            <a:r>
              <a:rPr lang="en-DK" sz="1200" b="1" dirty="0">
                <a:latin typeface="Franklin Gothic Book" panose="020B0503020102020204" pitchFamily="34" charset="0"/>
              </a:rPr>
              <a:t>?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E76194B-9BB6-58D7-E76B-8ED857190FA7}"/>
              </a:ext>
            </a:extLst>
          </p:cNvPr>
          <p:cNvSpPr/>
          <p:nvPr/>
        </p:nvSpPr>
        <p:spPr bwMode="auto">
          <a:xfrm>
            <a:off x="8738027" y="1447542"/>
            <a:ext cx="2479405" cy="108114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1200" dirty="0">
                <a:latin typeface="Franklin Gothic Book" panose="020B0503020102020204" pitchFamily="34" charset="0"/>
                <a:cs typeface="Arial"/>
              </a:rPr>
              <a:t>Brug skabelonen som en øvelse i workshoppen til at prioritere, hvilke løsningsforslag, </a:t>
            </a:r>
            <a:r>
              <a:rPr lang="da-DK" sz="1200" dirty="0" smtClean="0">
                <a:latin typeface="Franklin Gothic Book" panose="020B0503020102020204" pitchFamily="34" charset="0"/>
                <a:cs typeface="Arial"/>
              </a:rPr>
              <a:t>der </a:t>
            </a:r>
            <a:r>
              <a:rPr lang="da-DK" sz="1200" dirty="0">
                <a:latin typeface="Franklin Gothic Book" panose="020B0503020102020204" pitchFamily="34" charset="0"/>
                <a:cs typeface="Arial"/>
              </a:rPr>
              <a:t>skal </a:t>
            </a:r>
            <a:r>
              <a:rPr lang="da-DK" sz="1200" dirty="0" smtClean="0">
                <a:latin typeface="Franklin Gothic Book" panose="020B0503020102020204" pitchFamily="34" charset="0"/>
                <a:cs typeface="Arial"/>
              </a:rPr>
              <a:t>arbejdes </a:t>
            </a:r>
            <a:r>
              <a:rPr lang="da-DK" sz="1200" dirty="0">
                <a:latin typeface="Franklin Gothic Book" panose="020B0503020102020204" pitchFamily="34" charset="0"/>
                <a:cs typeface="Arial"/>
              </a:rPr>
              <a:t>videre med – </a:t>
            </a:r>
            <a:r>
              <a:rPr lang="da-DK" sz="1200" dirty="0" smtClean="0">
                <a:latin typeface="Franklin Gothic Book" panose="020B0503020102020204" pitchFamily="34" charset="0"/>
                <a:cs typeface="Arial"/>
              </a:rPr>
              <a:t>fx </a:t>
            </a:r>
            <a:r>
              <a:rPr lang="da-DK" sz="1200" dirty="0">
                <a:latin typeface="Franklin Gothic Book" panose="020B0503020102020204" pitchFamily="34" charset="0"/>
                <a:cs typeface="Arial"/>
              </a:rPr>
              <a:t>til sidst i workshoppen.</a:t>
            </a:r>
            <a:endParaRPr lang="da-DK" sz="1200" b="0" i="0" u="none" strike="noStrike" cap="none" normalizeH="0" baseline="0" dirty="0">
              <a:ln>
                <a:noFill/>
              </a:ln>
              <a:effectLst/>
              <a:latin typeface="Franklin Gothic Book" panose="020B0503020102020204" pitchFamily="34" charset="0"/>
              <a:cs typeface="Arial"/>
            </a:endParaRPr>
          </a:p>
        </p:txBody>
      </p:sp>
      <p:sp>
        <p:nvSpPr>
          <p:cNvPr id="21" name="Rektangel 5">
            <a:extLst>
              <a:ext uri="{FF2B5EF4-FFF2-40B4-BE49-F238E27FC236}">
                <a16:creationId xmlns:a16="http://schemas.microsoft.com/office/drawing/2014/main" id="{F1D9635F-EBC3-A642-83E0-3C40CD69FE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8738026" y="1447542"/>
            <a:ext cx="2479405" cy="1081145"/>
          </a:xfrm>
          <a:prstGeom prst="rect">
            <a:avLst/>
          </a:prstGeom>
          <a:noFill/>
          <a:ln w="28575" cap="flat" cmpd="sng" algn="ctr">
            <a:solidFill>
              <a:srgbClr val="3F1A2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endParaRPr lang="da-DK" sz="1200" b="0" i="0" u="none" strike="noStrike" cap="none" normalizeH="0" baseline="0" dirty="0">
              <a:ln>
                <a:noFill/>
              </a:ln>
              <a:effectLst/>
              <a:latin typeface="Arial" charset="0"/>
              <a:cs typeface="Arial"/>
            </a:endParaRPr>
          </a:p>
        </p:txBody>
      </p:sp>
      <p:cxnSp>
        <p:nvCxnSpPr>
          <p:cNvPr id="5" name="Straight Arrow Connector 4" descr="Den lodrette akse i en graf, med værdierne Lille, Mellem og Stor.">
            <a:extLst>
              <a:ext uri="{FF2B5EF4-FFF2-40B4-BE49-F238E27FC236}">
                <a16:creationId xmlns:a16="http://schemas.microsoft.com/office/drawing/2014/main" id="{91C5A949-2E61-F1D4-E65B-C2DFCB3F184E}"/>
              </a:ext>
            </a:extLst>
          </p:cNvPr>
          <p:cNvCxnSpPr/>
          <p:nvPr/>
        </p:nvCxnSpPr>
        <p:spPr bwMode="auto">
          <a:xfrm flipV="1">
            <a:off x="1985198" y="2095473"/>
            <a:ext cx="0" cy="378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 descr="Den vandrette akse på en graf med værdierne Svær, Mellem og Nem">
            <a:extLst>
              <a:ext uri="{FF2B5EF4-FFF2-40B4-BE49-F238E27FC236}">
                <a16:creationId xmlns:a16="http://schemas.microsoft.com/office/drawing/2014/main" id="{1156A577-827C-EFDA-1DCD-4C94C607250B}"/>
              </a:ext>
            </a:extLst>
          </p:cNvPr>
          <p:cNvCxnSpPr/>
          <p:nvPr/>
        </p:nvCxnSpPr>
        <p:spPr bwMode="auto">
          <a:xfrm>
            <a:off x="1985198" y="5900321"/>
            <a:ext cx="708357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02928C7-478D-EED2-8B87-64E290655B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4311765" y="2120321"/>
            <a:ext cx="0" cy="37800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F0B68CE-C9A1-ECE3-368A-F1F2F1D12E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6824553" y="2120321"/>
            <a:ext cx="0" cy="37800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8FC72E2-8434-030C-5029-CF3B8E5BDE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1993765" y="3360314"/>
            <a:ext cx="7083579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5AAECC4-6D18-2EFD-6B2F-C907420BD0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1985197" y="4626983"/>
            <a:ext cx="7083579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C7A5DC0-EB91-B01D-551F-64028A2B5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4839" y="6023460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>
                <a:latin typeface="Franklin Gothic Book" panose="020B0503020102020204" pitchFamily="34" charset="0"/>
              </a:rPr>
              <a:t>NEM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8146A3-2A12-0B4C-12CC-2037822602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254356" y="6032843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 dirty="0">
                <a:latin typeface="Franklin Gothic Book" panose="020B0503020102020204" pitchFamily="34" charset="0"/>
              </a:rPr>
              <a:t>MELLEM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6AC5A6-E0AA-2BAA-4F90-89E0414989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11120" y="6005855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 dirty="0">
                <a:latin typeface="Franklin Gothic Book" panose="020B0503020102020204" pitchFamily="34" charset="0"/>
              </a:rPr>
              <a:t>SVÆR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D71A4E-3035-CDF4-CDC9-050C17703423}"/>
              </a:ext>
            </a:extLst>
          </p:cNvPr>
          <p:cNvSpPr txBox="1"/>
          <p:nvPr/>
        </p:nvSpPr>
        <p:spPr>
          <a:xfrm>
            <a:off x="9275037" y="5690807"/>
            <a:ext cx="18752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200" b="1" dirty="0">
                <a:latin typeface="Franklin Gothic Book" panose="020B0503020102020204" pitchFamily="34" charset="0"/>
              </a:rPr>
              <a:t>Hvor realisérbar er ideen for </a:t>
            </a:r>
            <a:r>
              <a:rPr lang="en-DK" sz="1200" b="1" dirty="0" smtClean="0">
                <a:latin typeface="Franklin Gothic Book" panose="020B0503020102020204" pitchFamily="34" charset="0"/>
              </a:rPr>
              <a:t>organisation</a:t>
            </a:r>
            <a:r>
              <a:rPr lang="da-DK" sz="1200" b="1" dirty="0" smtClean="0">
                <a:latin typeface="Franklin Gothic Book" panose="020B0503020102020204" pitchFamily="34" charset="0"/>
              </a:rPr>
              <a:t>en</a:t>
            </a:r>
            <a:r>
              <a:rPr lang="en-DK" sz="1200" b="1" dirty="0" smtClean="0">
                <a:latin typeface="Franklin Gothic Book" panose="020B0503020102020204" pitchFamily="34" charset="0"/>
              </a:rPr>
              <a:t>?</a:t>
            </a:r>
            <a:endParaRPr lang="en-DK" sz="1200" b="1" dirty="0">
              <a:latin typeface="Franklin Gothic Book" panose="020B0503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609A01-DA40-02F8-696C-36FB79BCCB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 rot="16200000">
            <a:off x="1464089" y="5202503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>
                <a:latin typeface="Franklin Gothic Book" panose="020B0503020102020204" pitchFamily="34" charset="0"/>
              </a:rPr>
              <a:t>LILLE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282D5F-2504-AA46-64FF-2B09124E8A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 rot="16200000">
            <a:off x="1464089" y="3860337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>
                <a:latin typeface="Franklin Gothic Book" panose="020B0503020102020204" pitchFamily="34" charset="0"/>
              </a:rPr>
              <a:t>MELLEM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92CF12-20E5-332F-EB08-CC24CAED43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 rot="16200000">
            <a:off x="1471236" y="2698013"/>
            <a:ext cx="5623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en-DK" sz="1050" dirty="0">
                <a:latin typeface="Franklin Gothic Book" panose="020B0503020102020204" pitchFamily="34" charset="0"/>
              </a:rPr>
              <a:t>STOR</a:t>
            </a:r>
          </a:p>
        </p:txBody>
      </p:sp>
      <p:pic>
        <p:nvPicPr>
          <p:cNvPr id="34" name="Billede 33" descr="K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593" y="6491439"/>
            <a:ext cx="356235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Billede 34" descr="Danske Regioners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7648" y="6490804"/>
            <a:ext cx="8458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Billede 35" descr="Erhvervsstyrelsens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178" y="6481279"/>
            <a:ext cx="69088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Billede 36" descr="Digitaliseringsstyrelsen Logo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t="24748" r="12264" b="23478"/>
          <a:stretch/>
        </p:blipFill>
        <p:spPr bwMode="auto">
          <a:xfrm>
            <a:off x="8141163" y="6427304"/>
            <a:ext cx="87947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Billede 1" descr="#Decorative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468" y="88750"/>
            <a:ext cx="648000" cy="64800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216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ktangel 5">
            <a:extLst>
              <a:ext uri="{FF2B5EF4-FFF2-40B4-BE49-F238E27FC236}">
                <a16:creationId xmlns:a16="http://schemas.microsoft.com/office/drawing/2014/main" id="{568BE7F6-84A8-4C98-2384-96F9FE90EF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-42586"/>
            <a:ext cx="12192001" cy="914400"/>
          </a:xfrm>
          <a:prstGeom prst="rect">
            <a:avLst/>
          </a:prstGeom>
          <a:solidFill>
            <a:srgbClr val="3F1A2B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Title 2">
            <a:extLst>
              <a:ext uri="{FF2B5EF4-FFF2-40B4-BE49-F238E27FC236}">
                <a16:creationId xmlns:a16="http://schemas.microsoft.com/office/drawing/2014/main" id="{16ACF310-DE83-DCE4-8E80-40DB3A4C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7" y="230651"/>
            <a:ext cx="7006057" cy="364198"/>
          </a:xfrm>
        </p:spPr>
        <p:txBody>
          <a:bodyPr/>
          <a:lstStyle/>
          <a:p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Skabelon – drejebog for </a:t>
            </a:r>
            <a:r>
              <a:rPr lang="da-DK" noProof="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idéworkshop</a:t>
            </a:r>
            <a:endParaRPr lang="da-DK" noProof="0" dirty="0">
              <a:solidFill>
                <a:srgbClr val="F5F1E6"/>
              </a:solidFill>
              <a:latin typeface="Franklin Gothic Book" panose="020B0503020102020204" pitchFamily="34" charset="0"/>
            </a:endParaRPr>
          </a:p>
        </p:txBody>
      </p:sp>
      <p:graphicFrame>
        <p:nvGraphicFramePr>
          <p:cNvPr id="12" name="TextBox" descr="#AltTextNotRequired">
            <a:extLst>
              <a:ext uri="{FF2B5EF4-FFF2-40B4-BE49-F238E27FC236}">
                <a16:creationId xmlns:a16="http://schemas.microsoft.com/office/drawing/2014/main" id="{728FEB5F-0D02-EEE6-A1FE-272C36626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36162"/>
              </p:ext>
            </p:extLst>
          </p:nvPr>
        </p:nvGraphicFramePr>
        <p:xfrm>
          <a:off x="703262" y="1251512"/>
          <a:ext cx="10785475" cy="48732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9550">
                  <a:extLst>
                    <a:ext uri="{9D8B030D-6E8A-4147-A177-3AD203B41FA5}">
                      <a16:colId xmlns:a16="http://schemas.microsoft.com/office/drawing/2014/main" val="4273234747"/>
                    </a:ext>
                  </a:extLst>
                </a:gridCol>
                <a:gridCol w="1624404">
                  <a:extLst>
                    <a:ext uri="{9D8B030D-6E8A-4147-A177-3AD203B41FA5}">
                      <a16:colId xmlns:a16="http://schemas.microsoft.com/office/drawing/2014/main" val="2427312913"/>
                    </a:ext>
                  </a:extLst>
                </a:gridCol>
                <a:gridCol w="4582758">
                  <a:extLst>
                    <a:ext uri="{9D8B030D-6E8A-4147-A177-3AD203B41FA5}">
                      <a16:colId xmlns:a16="http://schemas.microsoft.com/office/drawing/2014/main" val="628793659"/>
                    </a:ext>
                  </a:extLst>
                </a:gridCol>
                <a:gridCol w="1731981">
                  <a:extLst>
                    <a:ext uri="{9D8B030D-6E8A-4147-A177-3AD203B41FA5}">
                      <a16:colId xmlns:a16="http://schemas.microsoft.com/office/drawing/2014/main" val="2327311189"/>
                    </a:ext>
                  </a:extLst>
                </a:gridCol>
                <a:gridCol w="1826782">
                  <a:extLst>
                    <a:ext uri="{9D8B030D-6E8A-4147-A177-3AD203B41FA5}">
                      <a16:colId xmlns:a16="http://schemas.microsoft.com/office/drawing/2014/main" val="403515242"/>
                    </a:ext>
                  </a:extLst>
                </a:gridCol>
              </a:tblGrid>
              <a:tr h="427529">
                <a:tc>
                  <a:txBody>
                    <a:bodyPr/>
                    <a:lstStyle/>
                    <a:p>
                      <a:r>
                        <a:rPr lang="en-DK" sz="1400" dirty="0">
                          <a:solidFill>
                            <a:srgbClr val="F5F1E6"/>
                          </a:solidFill>
                        </a:rPr>
                        <a:t>Tid</a:t>
                      </a:r>
                      <a:endParaRPr lang="en-DK" sz="1400" dirty="0">
                        <a:solidFill>
                          <a:srgbClr val="F5F1E6"/>
                        </a:solidFill>
                        <a:latin typeface="Franklin Gothic Book" panose="020B0503020102020204" pitchFamily="34" charset="0"/>
                        <a:ea typeface="Palatino" pitchFamily="2" charset="77"/>
                      </a:endParaRPr>
                    </a:p>
                  </a:txBody>
                  <a:tcPr>
                    <a:solidFill>
                      <a:srgbClr val="3F1A2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DK" sz="1400" kern="1200" dirty="0">
                          <a:solidFill>
                            <a:srgbClr val="F5F1E6"/>
                          </a:solidFill>
                        </a:rPr>
                        <a:t>Overskrift</a:t>
                      </a:r>
                      <a:endParaRPr lang="en-DK" sz="1400" b="1" kern="1200" dirty="0">
                        <a:solidFill>
                          <a:srgbClr val="F5F1E6"/>
                        </a:solidFill>
                        <a:latin typeface="Franklin Gothic Book" panose="020B0503020102020204" pitchFamily="34" charset="0"/>
                        <a:ea typeface="Palatino" pitchFamily="2" charset="77"/>
                        <a:cs typeface="+mn-cs"/>
                      </a:endParaRPr>
                    </a:p>
                  </a:txBody>
                  <a:tcPr>
                    <a:solidFill>
                      <a:srgbClr val="3F1A2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DK" sz="1400" kern="1200" dirty="0">
                          <a:solidFill>
                            <a:srgbClr val="F5F1E6"/>
                          </a:solidFill>
                        </a:rPr>
                        <a:t>Indhold</a:t>
                      </a:r>
                      <a:endParaRPr lang="en-DK" sz="1400" b="1" kern="1200" dirty="0">
                        <a:solidFill>
                          <a:srgbClr val="F5F1E6"/>
                        </a:solidFill>
                        <a:latin typeface="Franklin Gothic Book" panose="020B0503020102020204" pitchFamily="34" charset="0"/>
                        <a:ea typeface="Palatino" pitchFamily="2" charset="77"/>
                        <a:cs typeface="+mn-cs"/>
                      </a:endParaRPr>
                    </a:p>
                  </a:txBody>
                  <a:tcPr>
                    <a:solidFill>
                      <a:srgbClr val="3F1A2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DK" sz="1400" kern="1200" dirty="0">
                          <a:solidFill>
                            <a:srgbClr val="F5F1E6"/>
                          </a:solidFill>
                        </a:rPr>
                        <a:t>Ansvarlig</a:t>
                      </a:r>
                      <a:endParaRPr lang="en-DK" sz="1400" b="1" kern="1200" dirty="0">
                        <a:solidFill>
                          <a:srgbClr val="F5F1E6"/>
                        </a:solidFill>
                        <a:latin typeface="Franklin Gothic Book" panose="020B0503020102020204" pitchFamily="34" charset="0"/>
                        <a:ea typeface="Palatino" pitchFamily="2" charset="77"/>
                        <a:cs typeface="+mn-cs"/>
                      </a:endParaRPr>
                    </a:p>
                  </a:txBody>
                  <a:tcPr>
                    <a:solidFill>
                      <a:srgbClr val="3F1A2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DK" sz="1400" kern="1200" dirty="0">
                          <a:solidFill>
                            <a:srgbClr val="F5F1E6"/>
                          </a:solidFill>
                        </a:rPr>
                        <a:t>Praktisk</a:t>
                      </a:r>
                      <a:endParaRPr lang="en-DK" sz="1400" b="1" kern="1200" dirty="0">
                        <a:solidFill>
                          <a:srgbClr val="F5F1E6"/>
                        </a:solidFill>
                        <a:latin typeface="Franklin Gothic Book" panose="020B0503020102020204" pitchFamily="34" charset="0"/>
                        <a:ea typeface="Palatino" pitchFamily="2" charset="77"/>
                        <a:cs typeface="+mn-cs"/>
                      </a:endParaRPr>
                    </a:p>
                  </a:txBody>
                  <a:tcPr>
                    <a:solidFill>
                      <a:srgbClr val="3F1A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71138"/>
                  </a:ext>
                </a:extLst>
              </a:tr>
              <a:tr h="400176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Velkomst og warm-up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Rammesætning og formål med workshop, præsentationsrunde, program, warm-up øvelse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Præsentation, udprint,, post-its, forplejning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28981"/>
                  </a:ext>
                </a:extLst>
              </a:tr>
              <a:tr h="437050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Introduktion til idéudvikling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Forklar situation, behov, udfordring, der skal løses, fremtidig værdi, der skal skabes gennem idéudviklingen. 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Præsentation? Powerpoint?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447590"/>
                  </a:ext>
                </a:extLst>
              </a:tr>
              <a:tr h="400176">
                <a:tc>
                  <a:txBody>
                    <a:bodyPr/>
                    <a:lstStyle/>
                    <a:p>
                      <a:r>
                        <a:rPr lang="en-DK" sz="1100"/>
                        <a:t>30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Indledende brainstorming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Præsentér opgave og principperne for idéudvikling (5-10 min.)</a:t>
                      </a:r>
                    </a:p>
                    <a:p>
                      <a:r>
                        <a:rPr lang="en-DK" sz="1100" dirty="0"/>
                        <a:t>Start med 5 min. individuel brainstorm, 5 min. fælles brainstorm…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Post-its, evt inddeling </a:t>
                      </a:r>
                      <a:r>
                        <a:rPr lang="en-GB" sz="1100" err="1"/>
                        <a:t>i</a:t>
                      </a:r>
                      <a:r>
                        <a:rPr lang="en-GB" sz="1100"/>
                        <a:t> </a:t>
                      </a:r>
                      <a:r>
                        <a:rPr lang="en-GB" sz="1100" err="1"/>
                        <a:t>grupper</a:t>
                      </a:r>
                      <a:r>
                        <a:rPr lang="en-GB" sz="1100"/>
                        <a:t> </a:t>
                      </a:r>
                      <a:r>
                        <a:rPr lang="en-GB" sz="1100" err="1"/>
                        <a:t>hvis</a:t>
                      </a:r>
                      <a:r>
                        <a:rPr lang="en-GB" sz="1100"/>
                        <a:t> mange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62935"/>
                  </a:ext>
                </a:extLst>
              </a:tr>
              <a:tr h="406902">
                <a:tc>
                  <a:txBody>
                    <a:bodyPr/>
                    <a:lstStyle/>
                    <a:p>
                      <a:r>
                        <a:rPr lang="en-DK" sz="1100"/>
                        <a:t>30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Prioritering af idéer </a:t>
                      </a:r>
                      <a:r>
                        <a:rPr lang="en-GB" sz="1100" err="1"/>
                        <a:t>i</a:t>
                      </a:r>
                      <a:r>
                        <a:rPr lang="en-DK" sz="1100"/>
                        <a:t> prioriteringsmatrix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Max 4 personer pr. </a:t>
                      </a:r>
                      <a:r>
                        <a:rPr lang="en-GB" sz="1100" dirty="0"/>
                        <a:t>g</a:t>
                      </a:r>
                      <a:r>
                        <a:rPr lang="en-DK" sz="1100" dirty="0"/>
                        <a:t>ruppe grupperer idéer (max 10 min.) Herefter bliver gruppen enige om en placering af idéer ud fra prioriteringsmatrix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Tegn prioriteringsmatrix op på tavle eller flipchart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2800"/>
                  </a:ext>
                </a:extLst>
              </a:tr>
              <a:tr h="413628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Introduktion af benspænd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Introducér </a:t>
                      </a:r>
                      <a:r>
                        <a:rPr lang="da-DK" sz="1100" dirty="0" smtClean="0"/>
                        <a:t>fx</a:t>
                      </a:r>
                      <a:r>
                        <a:rPr lang="en-DK" sz="1100" dirty="0" smtClean="0"/>
                        <a:t> </a:t>
                      </a:r>
                      <a:r>
                        <a:rPr lang="en-DK" sz="1100" dirty="0"/>
                        <a:t>“hvad nu hvis…”, brugerprofiler, eller andre former for begrænsninger forud for næste brainstorm-runde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Præsentation? Powerpoint?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752502"/>
                  </a:ext>
                </a:extLst>
              </a:tr>
              <a:tr h="400176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/>
                        <a:t>Udfoldelse af idéer gennem brainstorm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/>
                        <a:t>Start med 5 min. individuel brainstorm, 5 min. fælles brainstorm…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Post-its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76955"/>
                  </a:ext>
                </a:extLst>
              </a:tr>
              <a:tr h="598052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Prioritering af idéer </a:t>
                      </a:r>
                      <a:r>
                        <a:rPr lang="en-GB" sz="1100" err="1"/>
                        <a:t>i</a:t>
                      </a:r>
                      <a:r>
                        <a:rPr lang="en-GB" sz="1100"/>
                        <a:t> </a:t>
                      </a:r>
                      <a:r>
                        <a:rPr lang="en-GB" sz="1100" err="1"/>
                        <a:t>prioriteringsmatrix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/>
                        <a:t>Max 4 personer pr. </a:t>
                      </a:r>
                      <a:r>
                        <a:rPr lang="en-GB" sz="1100"/>
                        <a:t>g</a:t>
                      </a:r>
                      <a:r>
                        <a:rPr lang="en-DK" sz="1100"/>
                        <a:t>ruppe grupperer idéer (max 10 min.) Herefter bliver gruppen enige om en placering af idéer ud fra prioriteringsmatrix</a:t>
                      </a:r>
                    </a:p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Tegn prioriteringsmatrix på tavle eller flipchart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479398"/>
                  </a:ext>
                </a:extLst>
              </a:tr>
              <a:tr h="434335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Afstemning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Hvis I er </a:t>
                      </a:r>
                      <a:r>
                        <a:rPr lang="en-DK" sz="1100" dirty="0" smtClean="0"/>
                        <a:t>mange</a:t>
                      </a:r>
                      <a:r>
                        <a:rPr lang="da-DK" sz="1100" dirty="0" smtClean="0"/>
                        <a:t>,</a:t>
                      </a:r>
                      <a:r>
                        <a:rPr lang="en-DK" sz="1100" dirty="0" smtClean="0"/>
                        <a:t> </a:t>
                      </a:r>
                      <a:r>
                        <a:rPr lang="en-DK" sz="1100" dirty="0"/>
                        <a:t>kan I lave en afstemning om hvilke 2-3 </a:t>
                      </a:r>
                      <a:r>
                        <a:rPr lang="en-DK" sz="1100" dirty="0" smtClean="0"/>
                        <a:t>idéer</a:t>
                      </a:r>
                      <a:r>
                        <a:rPr lang="da-DK" sz="1100" dirty="0" smtClean="0"/>
                        <a:t>,</a:t>
                      </a:r>
                      <a:r>
                        <a:rPr lang="en-DK" sz="1100" dirty="0" smtClean="0"/>
                        <a:t> </a:t>
                      </a:r>
                      <a:r>
                        <a:rPr lang="en-DK" sz="1100" dirty="0"/>
                        <a:t>I vil videreudvikle. 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Evt klistermærker til “dot-voting”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600529"/>
                  </a:ext>
                </a:extLst>
              </a:tr>
              <a:tr h="476888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Udfoldelse af idéer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 smtClean="0"/>
                        <a:t>Evt</a:t>
                      </a:r>
                      <a:r>
                        <a:rPr lang="da-DK" sz="1100" smtClean="0"/>
                        <a:t>.</a:t>
                      </a:r>
                      <a:r>
                        <a:rPr lang="en-DK" sz="1100" smtClean="0"/>
                        <a:t> </a:t>
                      </a:r>
                      <a:r>
                        <a:rPr lang="en-DK" sz="1100"/>
                        <a:t>udfoldelse af de 2-3 bedste idéer, som tidlige prototyper til test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Materialer til konkretisering af ideer?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9772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DK" sz="1100"/>
                        <a:t>15 min. 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/>
                        <a:t>Afslutning og tak!</a:t>
                      </a:r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/>
                        <a:t>Rund af, gentag formålet, næste skridt og tak for deltagelsen. 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10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K" sz="1100" dirty="0" smtClean="0"/>
                        <a:t>Evt</a:t>
                      </a:r>
                      <a:r>
                        <a:rPr lang="da-DK" sz="1100" dirty="0" smtClean="0"/>
                        <a:t>.</a:t>
                      </a:r>
                      <a:r>
                        <a:rPr lang="en-DK" sz="1100" dirty="0" smtClean="0"/>
                        <a:t> </a:t>
                      </a:r>
                      <a:r>
                        <a:rPr lang="en-DK" sz="1100" dirty="0"/>
                        <a:t>gavekort? </a:t>
                      </a:r>
                      <a:endParaRPr lang="en-DK" sz="1100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182682"/>
                  </a:ext>
                </a:extLst>
              </a:tr>
            </a:tbl>
          </a:graphicData>
        </a:graphic>
      </p:graphicFrame>
      <p:pic>
        <p:nvPicPr>
          <p:cNvPr id="11" name="Billede 10" descr="K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275" y="6505694"/>
            <a:ext cx="356235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Danske Regioners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330" y="6505059"/>
            <a:ext cx="8458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Billede 13" descr="Erhvervsstyrelsens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860" y="6495534"/>
            <a:ext cx="69088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Billede 14" descr="Digitaliseringsstyrelsen Logo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t="24748" r="12264" b="23478"/>
          <a:stretch/>
        </p:blipFill>
        <p:spPr bwMode="auto">
          <a:xfrm>
            <a:off x="8284845" y="6441559"/>
            <a:ext cx="87947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468" y="88750"/>
            <a:ext cx="648000" cy="64800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3939994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2.xml><?xml version="1.0" encoding="utf-8"?>
<a:theme xmlns:a="http://schemas.openxmlformats.org/drawingml/2006/main" name="1_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3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ppt/theme/theme4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.xml><?xml version="1.0" encoding="utf-8"?>
<TemplafySlideFormConfiguration><![CDATA[{"formFields":[],"formDataEntries":[]}]]></TemplafySlideFormConfiguration>
</file>

<file path=customXml/item100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10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4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105.xml><?xml version="1.0" encoding="utf-8"?>
<TemplafyFormConfiguration><![CDATA[{"formFields":[],"formDataEntries":[]}]]></TemplafyFormConfiguration>
</file>

<file path=customXml/item106.xml><?xml version="1.0" encoding="utf-8"?>
<TemplafySlideFormConfiguration><![CDATA[{"formFields":[],"formDataEntries":[]}]]></TemplafySlideFormConfiguration>
</file>

<file path=customXml/item107.xml><?xml version="1.0" encoding="utf-8"?>
<TemplafySlideFormConfiguration><![CDATA[{"formFields":[],"formDataEntries":[]}]]></TemplafySlideFormConfiguration>
</file>

<file path=customXml/item108.xml><?xml version="1.0" encoding="utf-8"?>
<TemplafySlideFormConfiguration><![CDATA[{"formFields":[],"formDataEntries":[]}]]></TemplafySlideFormConfiguration>
</file>

<file path=customXml/item109.xml><?xml version="1.0" encoding="utf-8"?>
<TemplafySlideFormConfiguration><![CDATA[{"formFields":[],"formDataEntries":[]}]]></TemplafySlideFormConfiguration>
</file>

<file path=customXml/item11.xml><?xml version="1.0" encoding="utf-8"?>
<TemplafySlideFormConfiguration><![CDATA[{"formFields":[],"formDataEntries":[]}]]></TemplafySlideFormConfiguration>
</file>

<file path=customXml/item11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1.xml><?xml version="1.0" encoding="utf-8"?>
<TemplafySlideFormConfiguration><![CDATA[{"formFields":[],"formDataEntries":[]}]]></TemplafySlideFormConfiguration>
</file>

<file path=customXml/item11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4.xml><?xml version="1.0" encoding="utf-8"?>
<TemplafySlideFormConfiguration><![CDATA[{"formFields":[],"formDataEntries":[]}]]></TemplafySlideFormConfiguration>
</file>

<file path=customXml/item115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11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7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11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1.xml><?xml version="1.0" encoding="utf-8"?>
<TemplafySlideFormConfiguration><![CDATA[{"formFields":[],"formDataEntries":[]}]]></TemplafySlideFormConfiguration>
</file>

<file path=customXml/item122.xml><?xml version="1.0" encoding="utf-8"?>
<TemplafySlideFormConfiguration><![CDATA[{"formFields":[],"formDataEntries":[]}]]></TemplafySlideFormConfiguration>
</file>

<file path=customXml/item1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24.xml><?xml version="1.0" encoding="utf-8"?>
<TemplafySlideFormConfiguration><![CDATA[{"formFields":[],"formDataEntries":[]}]]></TemplafySlideFormConfiguration>
</file>

<file path=customXml/item125.xml><?xml version="1.0" encoding="utf-8"?>
<TemplafySlideFormConfiguration><![CDATA[{"formFields":[],"formDataEntries":[]}]]></TemplafySlideFormConfiguration>
</file>

<file path=customXml/item126.xml><?xml version="1.0" encoding="utf-8"?>
<TemplafySlideFormConfiguration><![CDATA[{"formFields":[],"formDataEntries":[]}]]></TemplafySlideFormConfiguration>
</file>

<file path=customXml/item127.xml><?xml version="1.0" encoding="utf-8"?>
<TemplafySlideFormConfiguration><![CDATA[{"formFields":[],"formDataEntries":[]}]]></TemplafySlideFormConfiguration>
</file>

<file path=customXml/item128.xml><?xml version="1.0" encoding="utf-8"?>
<TemplafySlideFormConfiguration><![CDATA[{"formFields":[],"formDataEntries":[]}]]></TemplafySlideFormConfiguration>
</file>

<file path=customXml/item129.xml><?xml version="1.0" encoding="utf-8"?>
<TemplafySlideFormConfiguration><![CDATA[{"formFields":[],"formDataEntries":[]}]]></TemplafySlideFormConfiguration>
</file>

<file path=customXml/item13.xml><?xml version="1.0" encoding="utf-8"?>
<TemplafySlideFormConfiguration><![CDATA[{"formFields":[],"formDataEntries":[]}]]></TemplafySlideFormConfiguration>
</file>

<file path=customXml/item13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1.xml><?xml version="1.0" encoding="utf-8"?>
<TemplafySlideFormConfiguration><![CDATA[{"formFields":[],"formDataEntries":[]}]]></TemplafySlideFormConfiguration>
</file>

<file path=customXml/item132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133.xml><?xml version="1.0" encoding="utf-8"?>
<TemplafySlideFormConfiguration><![CDATA[{"formFields":[],"formDataEntries":[]}]]></TemplafySlideFormConfiguration>
</file>

<file path=customXml/item134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135.xml><?xml version="1.0" encoding="utf-8"?>
<TemplafySlideFormConfiguration><![CDATA[{"formFields":[],"formDataEntries":[]}]]></TemplafySlideFormConfiguration>
</file>

<file path=customXml/item136.xml><?xml version="1.0" encoding="utf-8"?>
<TemplafySlideFormConfiguration><![CDATA[{"formFields":[],"formDataEntries":[]}]]></TemplafySlideFormConfiguration>
</file>

<file path=customXml/item137.xml><?xml version="1.0" encoding="utf-8"?>
<TemplafySlideFormConfiguration><![CDATA[{"formFields":[],"formDataEntries":[]}]]></TemplafySlideFormConfiguration>
</file>

<file path=customXml/item13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.xml><?xml version="1.0" encoding="utf-8"?>
<TemplafySlideFormConfiguration><![CDATA[{"formFields":[],"formDataEntries":[]}]]></TemplafySlideFormConfiguration>
</file>

<file path=customXml/item14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1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142.xml><?xml version="1.0" encoding="utf-8"?>
<TemplafySlideFormConfiguration><![CDATA[{"formFields":[],"formDataEntries":[]}]]></TemplafySlideFormConfiguration>
</file>

<file path=customXml/item14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4.xml><?xml version="1.0" encoding="utf-8"?>
<TemplafySlideFormConfiguration><![CDATA[{"formFields":[],"formDataEntries":[]}]]></TemplafySlideFormConfiguration>
</file>

<file path=customXml/item14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6.xml><?xml version="1.0" encoding="utf-8"?>
<TemplafySlideFormConfiguration><![CDATA[{"formFields":[],"formDataEntries":[]}]]></TemplafySlideFormConfiguration>
</file>

<file path=customXml/item14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9.xml><?xml version="1.0" encoding="utf-8"?>
<TemplafySlideTemplateConfiguration><![CDATA[{"slideVersion":0,"isValidatorEnabled":false,"isLocked":false,"elementsMetadata":[],"slideId":"637497795436925159","enableDocumentContentUpdater":true,"version":"1.12"}]]></TemplafySlideTemplateConfiguration>
</file>

<file path=customXml/item15.xml><?xml version="1.0" encoding="utf-8"?>
<TemplafySlideFormConfiguration><![CDATA[{"formFields":[],"formDataEntries":[]}]]></TemplafySlideFormConfiguration>
</file>

<file path=customXml/item150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15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2.xml><?xml version="1.0" encoding="utf-8"?>
<TemplafySlideFormConfiguration><![CDATA[{"formFields":[],"formDataEntries":[]}]]></TemplafySlideFormConfiguration>
</file>

<file path=customXml/item153.xml><?xml version="1.0" encoding="utf-8"?>
<TemplafySlideFormConfiguration><![CDATA[{"formFields":[],"formDataEntries":[]}]]></TemplafySlideFormConfiguration>
</file>

<file path=customXml/item15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7.xml><?xml version="1.0" encoding="utf-8"?>
<TemplafySlideFormConfiguration><![CDATA[{"formFields":[],"formDataEntries":[]}]]></TemplafySlideFormConfiguration>
</file>

<file path=customXml/item15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.xml><?xml version="1.0" encoding="utf-8"?>
<TemplafySlideFormConfiguration><![CDATA[{"formFields":[],"formDataEntries":[]}]]></TemplafySlideFormConfiguration>
</file>

<file path=customXml/item16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1.xml><?xml version="1.0" encoding="utf-8"?>
<TemplafySlideFormConfiguration><![CDATA[{"formFields":[],"formDataEntries":[]}]]></TemplafySlideFormConfiguration>
</file>

<file path=customXml/item162.xml><?xml version="1.0" encoding="utf-8"?>
<TemplafySlideFormConfiguration><![CDATA[{"formFields":[],"formDataEntries":[]}]]></TemplafySlideFormConfiguration>
</file>

<file path=customXml/item163.xml><?xml version="1.0" encoding="utf-8"?>
<TemplafySlideFormConfiguration><![CDATA[{"formFields":[],"formDataEntries":[]}]]></TemplafySlideFormConfiguration>
</file>

<file path=customXml/item164.xml><?xml version="1.0" encoding="utf-8"?>
<TemplafySlideFormConfiguration><![CDATA[{"formFields":[],"formDataEntries":[]}]]></TemplafySlideFormConfiguration>
</file>

<file path=customXml/item165.xml><?xml version="1.0" encoding="utf-8"?>
<TemplafySlideFormConfiguration><![CDATA[{"formFields":[],"formDataEntries":[]}]]></TemplafySlideFormConfiguration>
</file>

<file path=customXml/item16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Manager xmlns="4481a75e-ad2d-4566-a283-296af19a2897">
      <UserInfo>
        <DisplayName/>
        <AccountId xsi:nil="true"/>
        <AccountType/>
      </UserInfo>
    </ProjectManager>
    <MatterCode xmlns="4481a75e-ad2d-4566-a283-296af19a2897">18010209</MatterCode>
    <MatterName xmlns="4481a75e-ad2d-4566-a283-296af19a2897">Metodeværktøjskasse til brugerinddragelse</MatterName>
    <ClientName xmlns="4481a75e-ad2d-4566-a283-296af19a2897">Digitaliseringsstyrelsen</ClientName>
    <ClientCode xmlns="4481a75e-ad2d-4566-a283-296af19a2897">12244</ClientCode>
    <lcf76f155ced4ddcb4097134ff3c332f xmlns="31d4ed69-0a5a-4e96-9164-24df97abaef8">
      <Terms xmlns="http://schemas.microsoft.com/office/infopath/2007/PartnerControls"/>
    </lcf76f155ced4ddcb4097134ff3c332f>
    <TaxCatchAll xmlns="4481a75e-ad2d-4566-a283-296af19a2897" xsi:nil="true"/>
    <SharedWithUsers xmlns="4481a75e-ad2d-4566-a283-296af19a2897">
      <UserInfo>
        <DisplayName>Jakob Schjelderup - IS IT A BIRD</DisplayName>
        <AccountId>27</AccountId>
        <AccountType/>
      </UserInfo>
      <UserInfo>
        <DisplayName>Cecilie Rasmussen - IS IT A BIRD</DisplayName>
        <AccountId>205</AccountId>
        <AccountType/>
      </UserInfo>
      <UserInfo>
        <DisplayName>Mads Lindgaard - IS IT A BIRD</DisplayName>
        <AccountId>51</AccountId>
        <AccountType/>
      </UserInfo>
      <UserInfo>
        <DisplayName>Celine Schrøder Knauer - IS IT A BIRD</DisplayName>
        <AccountId>247</AccountId>
        <AccountType/>
      </UserInfo>
    </SharedWithUsers>
  </documentManagement>
</p:properties>
</file>

<file path=customXml/item167.xml><?xml version="1.0" encoding="utf-8"?>
<TemplafySlideFormConfiguration><![CDATA[{"formFields":[],"formDataEntries":[]}]]></TemplafySlideFormConfiguration>
</file>

<file path=customXml/item16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9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6.xml><?xml version="1.0" encoding="utf-8"?>
<TemplafySlideFormConfiguration><![CDATA[{"formFields":[],"formDataEntries":[]}]]></TemplafySlideForm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8.xml><?xml version="1.0" encoding="utf-8"?>
<TemplafySlideFormConfiguration><![CDATA[{"formFields":[],"formDataEntries":[]}]]></TemplafySlideForm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40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4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6.xml><?xml version="1.0" encoding="utf-8"?>
<TemplafySlideFormConfiguration><![CDATA[{"formFields":[],"formDataEntries":[]}]]></TemplafySlideFormConfiguration>
</file>

<file path=customXml/item4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8.xml><?xml version="1.0" encoding="utf-8"?>
<TemplafySlideFormConfiguration><![CDATA[{"formFields":[],"formDataEntries":[]}]]></TemplafySlideFormConfiguration>
</file>

<file path=customXml/item4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50.xml><?xml version="1.0" encoding="utf-8"?>
<TemplafySlideFormConfiguration><![CDATA[{"formFields":[],"formDataEntries":[]}]]></TemplafySlideFormConfiguration>
</file>

<file path=customXml/item51.xml><?xml version="1.0" encoding="utf-8"?>
<TemplafySlideFormConfiguration><![CDATA[{"formFields":[],"formDataEntries":[]}]]></TemplafySlideFormConfiguration>
</file>

<file path=customXml/item52.xml><?xml version="1.0" encoding="utf-8"?>
<TemplafySlideFormConfiguration><![CDATA[{"formFields":[],"formDataEntries":[]}]]></TemplafySlideFormConfiguration>
</file>

<file path=customXml/item53.xml><?xml version="1.0" encoding="utf-8"?>
<TemplafySlideFormConfiguration><![CDATA[{"formFields":[],"formDataEntries":[]}]]></TemplafySlideFormConfiguration>
</file>

<file path=customXml/item54.xml><?xml version="1.0" encoding="utf-8"?>
<TemplafySlideFormConfiguration><![CDATA[{"formFields":[],"formDataEntries":[]}]]></TemplafySlideFormConfiguration>
</file>

<file path=customXml/item55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5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7.xml><?xml version="1.0" encoding="utf-8"?>
<TemplafySlideFormConfiguration><![CDATA[{"formFields":[],"formDataEntries":[]}]]></TemplafySlideFormConfiguration>
</file>

<file path=customXml/item5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2.xml><?xml version="1.0" encoding="utf-8"?>
<TemplafySlideFormConfiguration><![CDATA[{"formFields":[],"formDataEntries":[]}]]></TemplafySlideFormConfiguration>
</file>

<file path=customXml/item63.xml><?xml version="1.0" encoding="utf-8"?>
<TemplafySlideFormConfiguration><![CDATA[{"formFields":[],"formDataEntries":[]}]]></TemplafySlideFormConfiguration>
</file>

<file path=customXml/item64.xml><?xml version="1.0" encoding="utf-8"?>
<TemplafySlideFormConfiguration><![CDATA[{"formFields":[],"formDataEntries":[]}]]></TemplafySlideFormConfiguration>
</file>

<file path=customXml/item65.xml><?xml version="1.0" encoding="utf-8"?>
<TemplafyTemplateConfiguration><![CDATA[{"elementsMetadata":[{"type":"shape","id":"43e5cb58-3437-4619-b23a-f170fb1dd0e8","elementConfiguration":{"inheritDimensions":"inheritNone","width":"7.04 cm","height":"1.82 cm","binding":"UserProfile.LogoInsertion.PpLogoName","disableUpdates":false,"type":"image"}},{"type":"shape","id":"79b7d936-4a13-4d92-ba85-35b4f84e4a7b","elementConfiguration":{"inheritDimensions":"inheritNone","width":"7.04 cm","height":"1.82 cm","binding":"UserProfile.LogoInsertion.PpLogoNameWhite","disableUpdates":false,"type":"image"}},{"type":"shape","id":"2c2aec8e-db83-49c6-89f3-c9f24c1b39d8","elementConfiguration":{"inheritDimensions":"inheritNone","width":"7.04 cm","height":"1.82 cm","binding":"UserProfile.LogoInsertion.PpLogoNameWhite","disableUpdates":false,"type":"image"}},{"type":"shape","id":"0b31fee6-3baa-4c6f-9828-b5cc690d25cc","elementConfiguration":{"inheritDimensions":"inheritNone","width":"7.04 cm","height":"1.82 cm","binding":"UserProfile.LogoInsertion.PpLogoNameWhite","disableUpdates":false,"type":"image"}},{"type":"shape","id":"a35530d7-277d-4fa6-97d6-22af310dc1e8","elementConfiguration":{"inheritDimensions":"inheritNone","width":"7.04 cm","height":"1.82 cm","binding":"UserProfile.LogoInsertion.PpLogoNameWhite","disableUpdates":false,"type":"image"}},{"type":"shape","id":"9c7716bc-508e-4105-aaa1-eec937479df3","elementConfiguration":{"inheritDimensions":"inheritNone","width":"7.57 cm","height":"1.96 cm","binding":"UserProfile.LogoInsertion.PpLogoName","disableUpdates":false,"type":"image"}},{"type":"shape","id":"9aa5a2ac-6e90-40de-8126-d2131fda1f82","elementConfiguration":{"inheritDimensions":"inheritNone","width":"7.04 cm","height":"1.82 cm","binding":"UserProfile.LogoInsertion.PpLogoNameWhite","disableUpdates":false,"type":"image"}},{"type":"shape","id":"161b4730-64a2-42cb-8e3d-85716d41c3cf","elementConfiguration":{"inheritDimensions":"inheritNone","width":"7.04 cm","height":"1.82 cm","binding":"UserProfile.LogoInsertion.PpLogoNameWhite","disableUpdates":false,"type":"image"}},{"type":"shape","id":"d59e227d-9f74-4290-bcae-12f7626aaae0","elementConfiguration":{"inheritDimensions":"inheritNone","width":"7.57 cm","height":"1.96 cm","binding":"UserProfile.LogoInsertion.PpLogoNameWhite","disableUpdates":false,"type":"image"}},{"type":"shape","id":"8a25446f-82e7-4cf9-b1bc-db211f1162d9","elementConfiguration":{"inheritDimensions":"inheritNone","width":"7.04 cm","height":"1.82 cm","binding":"UserProfile.LogoInsertion.PpLogoName","disableUpdates":false,"type":"image"}},{"type":"shape","id":"7d382cb7-ab68-48da-bbc8-092e480d1368","elementConfiguration":{"inheritDimensions":"inheritNone","width":"7.04 cm","height":"1.82 cm","binding":"UserProfile.LogoInsertion.PpLogoNameWhite","disableUpdates":false,"type":"image"}}],"transformationConfigurations":[{"colorTheme":"{{UserProfile.Office.ColorTheme}}","originalColorThemeXml":"<a:clrScheme name=\"FM Finansministeriet\" xmlns:a=\"http://schemas.openxmlformats.org/drawingml/2006/main\"><a:dk1><a:srgbClr val=\"000000\" /></a:dk1><a:lt1><a:srgbClr val=\"FFFFFF\" /></a:lt1><a:dk2><a:srgbClr val=\"031D5C\" /></a:dk2><a:lt2><a:srgbClr val=\"F6F6F6\" /></a:lt2><a:accent1><a:srgbClr val=\"3B5463\" /></a:accent1><a:accent2><a:srgbClr val=\"00B08C\" /></a:accent2><a:accent3><a:srgbClr val=\"85909A\" /></a:accent3><a:accent4><a:srgbClr val=\"ED5E66\" /></a:accent4><a:accent5><a:srgbClr val=\"64AACC\" /></a:accent5><a:accent6><a:srgbClr val=\"82244D\" /></a:accent6><a:hlink><a:srgbClr val=\"3E72A6\" /></a:hlink><a:folHlink><a:srgbClr val=\"000000\" /></a:folHlink></a:clrScheme>","disableUpdates":false,"type":"colorTheme"},{"language":"{{DocumentLanguage}}","disableUpdates":false,"type":"proofingLanguage"}],"templateName":"","templateDescription":"","enableDocumentContentUpdater":true,"version":"1.12"}]]></TemplafyTemplateConfiguration>
</file>

<file path=customXml/item66.xml><?xml version="1.0" encoding="utf-8"?>
<TemplafySlideFormConfiguration><![CDATA[{"formFields":[],"formDataEntries":[]}]]></TemplafySlideFormConfiguration>
</file>

<file path=customXml/item67.xml><?xml version="1.0" encoding="utf-8"?>
<TemplafySlideTemplateConfiguration><![CDATA[{"slideVersion":0,"isValidatorEnabled":false,"isLocked":false,"elementsMetadata":[],"slideId":"637495927840376965","enableDocumentContentUpdater":true,"version":"1.12"}]]></TemplafySlideTemplateConfiguration>
</file>

<file path=customXml/item6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9.xml><?xml version="1.0" encoding="utf-8"?>
<TemplafySlideFormConfiguration><![CDATA[{"formFields":[],"formDataEntries":[]}]]></TemplafySlideFormConfiguration>
</file>

<file path=customXml/item7.xml><?xml version="1.0" encoding="utf-8"?>
<TemplafySlideFormConfiguration><![CDATA[{"formFields":[],"formDataEntries":[]}]]></TemplafySlideFormConfiguration>
</file>

<file path=customXml/item70.xml><?xml version="1.0" encoding="utf-8"?>
<ct:contentTypeSchema xmlns:ct="http://schemas.microsoft.com/office/2006/metadata/contentType" xmlns:ma="http://schemas.microsoft.com/office/2006/metadata/properties/metaAttributes" ct:_="" ma:_="" ma:contentTypeName="IM Document" ma:contentTypeID="0x010100C48A93E3DD8C5D4F918AAF4064E6154000B5F44B39B6290F4D800D2FBDD4EF81A6" ma:contentTypeVersion="21" ma:contentTypeDescription="Opret et nyt dokument." ma:contentTypeScope="" ma:versionID="1483ccaaba26674b7cc3960a84060f7a">
  <xsd:schema xmlns:xsd="http://www.w3.org/2001/XMLSchema" xmlns:xs="http://www.w3.org/2001/XMLSchema" xmlns:p="http://schemas.microsoft.com/office/2006/metadata/properties" xmlns:ns1="4481a75e-ad2d-4566-a283-296af19a2897" xmlns:ns3="31d4ed69-0a5a-4e96-9164-24df97abaef8" targetNamespace="http://schemas.microsoft.com/office/2006/metadata/properties" ma:root="true" ma:fieldsID="f852ec768d1446cf474e28c7188b9610" ns1:_="" ns3:_="">
    <xsd:import namespace="4481a75e-ad2d-4566-a283-296af19a2897"/>
    <xsd:import namespace="31d4ed69-0a5a-4e96-9164-24df97abaef8"/>
    <xsd:element name="properties">
      <xsd:complexType>
        <xsd:sequence>
          <xsd:element name="documentManagement">
            <xsd:complexType>
              <xsd:all>
                <xsd:element ref="ns1:ClientName" minOccurs="0"/>
                <xsd:element ref="ns1:ClientCode" minOccurs="0"/>
                <xsd:element ref="ns1:MatterName" minOccurs="0"/>
                <xsd:element ref="ns1:MatterCode" minOccurs="0"/>
                <xsd:element ref="ns1:ProjectManager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1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1:SharedWithUsers" minOccurs="0"/>
                <xsd:element ref="ns1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1a75e-ad2d-4566-a283-296af19a2897" elementFormDefault="qualified">
    <xsd:import namespace="http://schemas.microsoft.com/office/2006/documentManagement/types"/>
    <xsd:import namespace="http://schemas.microsoft.com/office/infopath/2007/PartnerControls"/>
    <xsd:element name="ClientName" ma:index="0" nillable="true" ma:displayName="ClientName" ma:default="Digitaliseringsstyrelsen" ma:internalName="ClientName">
      <xsd:simpleType>
        <xsd:restriction base="dms:Text"/>
      </xsd:simpleType>
    </xsd:element>
    <xsd:element name="ClientCode" ma:index="1" nillable="true" ma:displayName="ClientCode" ma:default="12244" ma:internalName="ClientCode">
      <xsd:simpleType>
        <xsd:restriction base="dms:Text"/>
      </xsd:simpleType>
    </xsd:element>
    <xsd:element name="MatterName" ma:index="2" nillable="true" ma:displayName="ProjectName" ma:default="Digital Metodebank / SKI-aftale 1711 - Delaftale 3" ma:internalName="MatterName">
      <xsd:simpleType>
        <xsd:restriction base="dms:Text"/>
      </xsd:simpleType>
    </xsd:element>
    <xsd:element name="MatterCode" ma:index="3" nillable="true" ma:displayName="ProjectCode" ma:default="18010209" ma:internalName="MatterCode">
      <xsd:simpleType>
        <xsd:restriction base="dms:Text"/>
      </xsd:simpleType>
    </xsd:element>
    <xsd:element name="ProjectManager" ma:index="4" nillable="true" ma:displayName="ProjectManager" ma:default="10;#Pernille Christel Jensen - IS IT A BIRD" ma:internalName="ProjectManag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8" nillable="true" ma:displayName="Taxonomy Catch All Column" ma:hidden="true" ma:list="{89a45155-4dbd-4ddb-9a07-83b47755dfd5}" ma:internalName="TaxCatchAll" ma:showField="CatchAllData" ma:web="4481a75e-ad2d-4566-a283-296af19a28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4ed69-0a5a-4e96-9164-24df97aba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ledmærker" ma:readOnly="false" ma:fieldId="{5cf76f15-5ced-4ddc-b409-7134ff3c332f}" ma:taxonomyMulti="true" ma:sspId="e5b06291-50d6-40ad-b551-7f5f0cc50b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2.xml><?xml version="1.0" encoding="utf-8"?>
<TemplafySlideFormConfiguration><![CDATA[{"formFields":[],"formDataEntries":[]}]]></TemplafySlideFormConfiguration>
</file>

<file path=customXml/item73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74.xml><?xml version="1.0" encoding="utf-8"?>
<TemplafySlideFormConfiguration><![CDATA[{"formFields":[],"formDataEntries":[]}]]></TemplafySlideFormConfiguration>
</file>

<file path=customXml/item7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6.xml><?xml version="1.0" encoding="utf-8"?>
<TemplafySlideFormConfiguration><![CDATA[{"formFields":[],"formDataEntries":[]}]]></TemplafySlideFormConfiguration>
</file>

<file path=customXml/item77.xml><?xml version="1.0" encoding="utf-8"?>
<TemplafySlideFormConfiguration><![CDATA[{"formFields":[],"formDataEntries":[]}]]></TemplafySlideFormConfiguration>
</file>

<file path=customXml/item7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9.xml><?xml version="1.0" encoding="utf-8"?>
<TemplafySlideFormConfiguration><![CDATA[{"formFields":[],"formDataEntries":[]}]]></TemplafySlideFormConfiguration>
</file>

<file path=customXml/item8.xml><?xml version="1.0" encoding="utf-8"?>
<TemplafySlideFormConfiguration><![CDATA[{"formFields":[],"formDataEntries":[]}]]></TemplafySlideFormConfiguration>
</file>

<file path=customXml/item80.xml><?xml version="1.0" encoding="utf-8"?>
<TemplafySlideFormConfiguration><![CDATA[{"formFields":[],"formDataEntries":[]}]]></TemplafySlideFormConfiguration>
</file>

<file path=customXml/item81.xml><?xml version="1.0" encoding="utf-8"?>
<TemplafySlideFormConfiguration><![CDATA[{"formFields":[],"formDataEntries":[]}]]></TemplafySlideFormConfiguration>
</file>

<file path=customXml/item8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4.xml><?xml version="1.0" encoding="utf-8"?>
<TemplafySlideFormConfiguration><![CDATA[{"formFields":[],"formDataEntries":[]}]]></TemplafySlideFormConfiguration>
</file>

<file path=customXml/item8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6.xml><?xml version="1.0" encoding="utf-8"?>
<TemplafySlideFormConfiguration><![CDATA[{"formFields":[],"formDataEntries":[]}]]></TemplafySlideFormConfiguration>
</file>

<file path=customXml/item87.xml><?xml version="1.0" encoding="utf-8"?>
<TemplafySlideFormConfiguration><![CDATA[{"formFields":[],"formDataEntries":[]}]]></TemplafySlideFormConfiguration>
</file>

<file path=customXml/item8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9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0.xml><?xml version="1.0" encoding="utf-8"?>
<TemplafySlideFormConfiguration><![CDATA[{"formFields":[],"formDataEntries":[]}]]></TemplafySlideFormConfiguration>
</file>

<file path=customXml/item91.xml><?xml version="1.0" encoding="utf-8"?>
<TemplafySlideFormConfiguration><![CDATA[{"formFields":[],"formDataEntries":[]}]]></TemplafySlideFormConfiguration>
</file>

<file path=customXml/item92.xml><?xml version="1.0" encoding="utf-8"?>
<TemplafySlideFormConfiguration><![CDATA[{"formFields":[],"formDataEntries":[]}]]></TemplafySlideFormConfiguration>
</file>

<file path=customXml/item9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6.xml><?xml version="1.0" encoding="utf-8"?>
<TemplafySlideFormConfiguration><![CDATA[{"formFields":[],"formDataEntries":[]}]]></TemplafySlideFormConfiguration>
</file>

<file path=customXml/item97.xml><?xml version="1.0" encoding="utf-8"?>
<TemplafySlideFormConfiguration><![CDATA[{"formFields":[],"formDataEntries":[]}]]></TemplafySlideFormConfiguration>
</file>

<file path=customXml/item9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Props1.xml><?xml version="1.0" encoding="utf-8"?>
<ds:datastoreItem xmlns:ds="http://schemas.openxmlformats.org/officeDocument/2006/customXml" ds:itemID="{C409C965-5857-5644-B0DA-B35ECCCD18D3}">
  <ds:schemaRefs/>
</ds:datastoreItem>
</file>

<file path=customXml/itemProps10.xml><?xml version="1.0" encoding="utf-8"?>
<ds:datastoreItem xmlns:ds="http://schemas.openxmlformats.org/officeDocument/2006/customXml" ds:itemID="{A231482C-6075-204D-B976-186F6F574CA1}">
  <ds:schemaRefs/>
</ds:datastoreItem>
</file>

<file path=customXml/itemProps100.xml><?xml version="1.0" encoding="utf-8"?>
<ds:datastoreItem xmlns:ds="http://schemas.openxmlformats.org/officeDocument/2006/customXml" ds:itemID="{31165230-FBFB-41E1-A1D5-B4392E70D2EA}">
  <ds:schemaRefs/>
</ds:datastoreItem>
</file>

<file path=customXml/itemProps101.xml><?xml version="1.0" encoding="utf-8"?>
<ds:datastoreItem xmlns:ds="http://schemas.openxmlformats.org/officeDocument/2006/customXml" ds:itemID="{9FB443BF-8A33-264B-8826-7C3ADF2A9A56}">
  <ds:schemaRefs/>
</ds:datastoreItem>
</file>

<file path=customXml/itemProps102.xml><?xml version="1.0" encoding="utf-8"?>
<ds:datastoreItem xmlns:ds="http://schemas.openxmlformats.org/officeDocument/2006/customXml" ds:itemID="{E906B5EF-212C-AE4A-A7A8-E028B29C6E6D}">
  <ds:schemaRefs/>
</ds:datastoreItem>
</file>

<file path=customXml/itemProps103.xml><?xml version="1.0" encoding="utf-8"?>
<ds:datastoreItem xmlns:ds="http://schemas.openxmlformats.org/officeDocument/2006/customXml" ds:itemID="{9EE8EA49-993A-914B-8CC1-CD5FE5BFE990}">
  <ds:schemaRefs/>
</ds:datastoreItem>
</file>

<file path=customXml/itemProps104.xml><?xml version="1.0" encoding="utf-8"?>
<ds:datastoreItem xmlns:ds="http://schemas.openxmlformats.org/officeDocument/2006/customXml" ds:itemID="{CEED497B-890D-4822-B6D6-5371DAA332B3}">
  <ds:schemaRefs/>
</ds:datastoreItem>
</file>

<file path=customXml/itemProps105.xml><?xml version="1.0" encoding="utf-8"?>
<ds:datastoreItem xmlns:ds="http://schemas.openxmlformats.org/officeDocument/2006/customXml" ds:itemID="{0C34115A-0B87-43D4-AC3C-8C1ACA794FAD}">
  <ds:schemaRefs/>
</ds:datastoreItem>
</file>

<file path=customXml/itemProps106.xml><?xml version="1.0" encoding="utf-8"?>
<ds:datastoreItem xmlns:ds="http://schemas.openxmlformats.org/officeDocument/2006/customXml" ds:itemID="{38273227-8A3E-B045-A8A0-15290B89EBE4}">
  <ds:schemaRefs/>
</ds:datastoreItem>
</file>

<file path=customXml/itemProps107.xml><?xml version="1.0" encoding="utf-8"?>
<ds:datastoreItem xmlns:ds="http://schemas.openxmlformats.org/officeDocument/2006/customXml" ds:itemID="{691EB845-166C-694D-B8A5-C27744D6BB8A}">
  <ds:schemaRefs/>
</ds:datastoreItem>
</file>

<file path=customXml/itemProps108.xml><?xml version="1.0" encoding="utf-8"?>
<ds:datastoreItem xmlns:ds="http://schemas.openxmlformats.org/officeDocument/2006/customXml" ds:itemID="{0ECA7271-092E-504A-B3ED-03FDFEFC8B51}">
  <ds:schemaRefs/>
</ds:datastoreItem>
</file>

<file path=customXml/itemProps109.xml><?xml version="1.0" encoding="utf-8"?>
<ds:datastoreItem xmlns:ds="http://schemas.openxmlformats.org/officeDocument/2006/customXml" ds:itemID="{1C2F9C90-A693-CC47-A11B-B30CB3AC9EFB}">
  <ds:schemaRefs/>
</ds:datastoreItem>
</file>

<file path=customXml/itemProps11.xml><?xml version="1.0" encoding="utf-8"?>
<ds:datastoreItem xmlns:ds="http://schemas.openxmlformats.org/officeDocument/2006/customXml" ds:itemID="{17EF6A73-33B0-1B45-A9AE-3D016C2AC8A9}">
  <ds:schemaRefs/>
</ds:datastoreItem>
</file>

<file path=customXml/itemProps110.xml><?xml version="1.0" encoding="utf-8"?>
<ds:datastoreItem xmlns:ds="http://schemas.openxmlformats.org/officeDocument/2006/customXml" ds:itemID="{49D5BF62-619A-B443-B0B9-7A6144385FF0}">
  <ds:schemaRefs/>
</ds:datastoreItem>
</file>

<file path=customXml/itemProps111.xml><?xml version="1.0" encoding="utf-8"?>
<ds:datastoreItem xmlns:ds="http://schemas.openxmlformats.org/officeDocument/2006/customXml" ds:itemID="{D302D359-F4FF-426C-A7FE-7F053CEED023}">
  <ds:schemaRefs/>
</ds:datastoreItem>
</file>

<file path=customXml/itemProps112.xml><?xml version="1.0" encoding="utf-8"?>
<ds:datastoreItem xmlns:ds="http://schemas.openxmlformats.org/officeDocument/2006/customXml" ds:itemID="{4463BF66-5B1F-2443-A67B-ADCAC210675F}">
  <ds:schemaRefs/>
</ds:datastoreItem>
</file>

<file path=customXml/itemProps113.xml><?xml version="1.0" encoding="utf-8"?>
<ds:datastoreItem xmlns:ds="http://schemas.openxmlformats.org/officeDocument/2006/customXml" ds:itemID="{781CEC60-D351-CC44-AA05-07FB3BF3DCEF}">
  <ds:schemaRefs/>
</ds:datastoreItem>
</file>

<file path=customXml/itemProps114.xml><?xml version="1.0" encoding="utf-8"?>
<ds:datastoreItem xmlns:ds="http://schemas.openxmlformats.org/officeDocument/2006/customXml" ds:itemID="{92867B2E-9E38-7E47-B5C2-6FD497C411A0}">
  <ds:schemaRefs/>
</ds:datastoreItem>
</file>

<file path=customXml/itemProps115.xml><?xml version="1.0" encoding="utf-8"?>
<ds:datastoreItem xmlns:ds="http://schemas.openxmlformats.org/officeDocument/2006/customXml" ds:itemID="{761A0A0F-3255-4DC8-AC99-DED9F583F6E6}">
  <ds:schemaRefs/>
</ds:datastoreItem>
</file>

<file path=customXml/itemProps116.xml><?xml version="1.0" encoding="utf-8"?>
<ds:datastoreItem xmlns:ds="http://schemas.openxmlformats.org/officeDocument/2006/customXml" ds:itemID="{FABBC32C-A03A-8E4A-A8EC-9A473B6D4E68}">
  <ds:schemaRefs/>
</ds:datastoreItem>
</file>

<file path=customXml/itemProps117.xml><?xml version="1.0" encoding="utf-8"?>
<ds:datastoreItem xmlns:ds="http://schemas.openxmlformats.org/officeDocument/2006/customXml" ds:itemID="{24043315-D45E-43B6-B587-ECC7CBFC3958}">
  <ds:schemaRefs/>
</ds:datastoreItem>
</file>

<file path=customXml/itemProps118.xml><?xml version="1.0" encoding="utf-8"?>
<ds:datastoreItem xmlns:ds="http://schemas.openxmlformats.org/officeDocument/2006/customXml" ds:itemID="{C4857DA2-58FA-4B49-8403-A04FFCC9853C}">
  <ds:schemaRefs/>
</ds:datastoreItem>
</file>

<file path=customXml/itemProps119.xml><?xml version="1.0" encoding="utf-8"?>
<ds:datastoreItem xmlns:ds="http://schemas.openxmlformats.org/officeDocument/2006/customXml" ds:itemID="{A6AD48DE-9277-FA40-830F-8E23541D4BE4}">
  <ds:schemaRefs/>
</ds:datastoreItem>
</file>

<file path=customXml/itemProps12.xml><?xml version="1.0" encoding="utf-8"?>
<ds:datastoreItem xmlns:ds="http://schemas.openxmlformats.org/officeDocument/2006/customXml" ds:itemID="{0076FA36-3049-4C44-8365-E587D93A6B10}">
  <ds:schemaRefs/>
</ds:datastoreItem>
</file>

<file path=customXml/itemProps120.xml><?xml version="1.0" encoding="utf-8"?>
<ds:datastoreItem xmlns:ds="http://schemas.openxmlformats.org/officeDocument/2006/customXml" ds:itemID="{F55FE288-3B43-7143-B5A7-A51869F292F5}">
  <ds:schemaRefs/>
</ds:datastoreItem>
</file>

<file path=customXml/itemProps121.xml><?xml version="1.0" encoding="utf-8"?>
<ds:datastoreItem xmlns:ds="http://schemas.openxmlformats.org/officeDocument/2006/customXml" ds:itemID="{9ED19135-697B-5649-86C9-7D024081B1F8}">
  <ds:schemaRefs/>
</ds:datastoreItem>
</file>

<file path=customXml/itemProps122.xml><?xml version="1.0" encoding="utf-8"?>
<ds:datastoreItem xmlns:ds="http://schemas.openxmlformats.org/officeDocument/2006/customXml" ds:itemID="{2D54CDC8-D00E-EE43-8898-A00FF4A728C3}">
  <ds:schemaRefs/>
</ds:datastoreItem>
</file>

<file path=customXml/itemProps123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124.xml><?xml version="1.0" encoding="utf-8"?>
<ds:datastoreItem xmlns:ds="http://schemas.openxmlformats.org/officeDocument/2006/customXml" ds:itemID="{43B774F9-99CA-491F-9287-F255F1CE0A89}">
  <ds:schemaRefs/>
</ds:datastoreItem>
</file>

<file path=customXml/itemProps125.xml><?xml version="1.0" encoding="utf-8"?>
<ds:datastoreItem xmlns:ds="http://schemas.openxmlformats.org/officeDocument/2006/customXml" ds:itemID="{7EE2FB66-F9BC-734A-9AAA-00053C68611B}">
  <ds:schemaRefs/>
</ds:datastoreItem>
</file>

<file path=customXml/itemProps126.xml><?xml version="1.0" encoding="utf-8"?>
<ds:datastoreItem xmlns:ds="http://schemas.openxmlformats.org/officeDocument/2006/customXml" ds:itemID="{A6AD10E9-FF0C-D140-BEA1-FEF753054141}">
  <ds:schemaRefs/>
</ds:datastoreItem>
</file>

<file path=customXml/itemProps127.xml><?xml version="1.0" encoding="utf-8"?>
<ds:datastoreItem xmlns:ds="http://schemas.openxmlformats.org/officeDocument/2006/customXml" ds:itemID="{E422F040-46A2-6146-A190-866E072F0CAC}">
  <ds:schemaRefs/>
</ds:datastoreItem>
</file>

<file path=customXml/itemProps128.xml><?xml version="1.0" encoding="utf-8"?>
<ds:datastoreItem xmlns:ds="http://schemas.openxmlformats.org/officeDocument/2006/customXml" ds:itemID="{2A4492CD-F819-304F-8720-D7BBCDA0C5DF}">
  <ds:schemaRefs/>
</ds:datastoreItem>
</file>

<file path=customXml/itemProps129.xml><?xml version="1.0" encoding="utf-8"?>
<ds:datastoreItem xmlns:ds="http://schemas.openxmlformats.org/officeDocument/2006/customXml" ds:itemID="{9F1271FD-E3E6-4D45-A964-95C8454A6242}">
  <ds:schemaRefs/>
</ds:datastoreItem>
</file>

<file path=customXml/itemProps13.xml><?xml version="1.0" encoding="utf-8"?>
<ds:datastoreItem xmlns:ds="http://schemas.openxmlformats.org/officeDocument/2006/customXml" ds:itemID="{60FCF704-119E-EF45-A718-308B5B398FEC}">
  <ds:schemaRefs/>
</ds:datastoreItem>
</file>

<file path=customXml/itemProps130.xml><?xml version="1.0" encoding="utf-8"?>
<ds:datastoreItem xmlns:ds="http://schemas.openxmlformats.org/officeDocument/2006/customXml" ds:itemID="{102C0F69-6940-4249-9C03-974042F52767}">
  <ds:schemaRefs/>
</ds:datastoreItem>
</file>

<file path=customXml/itemProps131.xml><?xml version="1.0" encoding="utf-8"?>
<ds:datastoreItem xmlns:ds="http://schemas.openxmlformats.org/officeDocument/2006/customXml" ds:itemID="{116CCE8C-C88F-1142-BAF7-09350481BD31}">
  <ds:schemaRefs/>
</ds:datastoreItem>
</file>

<file path=customXml/itemProps132.xml><?xml version="1.0" encoding="utf-8"?>
<ds:datastoreItem xmlns:ds="http://schemas.openxmlformats.org/officeDocument/2006/customXml" ds:itemID="{96C3B170-B654-4F3C-B8A6-D336F9260C01}">
  <ds:schemaRefs/>
</ds:datastoreItem>
</file>

<file path=customXml/itemProps133.xml><?xml version="1.0" encoding="utf-8"?>
<ds:datastoreItem xmlns:ds="http://schemas.openxmlformats.org/officeDocument/2006/customXml" ds:itemID="{BDB1DB36-A0B0-9F49-8A75-40E9DC4AB231}">
  <ds:schemaRefs/>
</ds:datastoreItem>
</file>

<file path=customXml/itemProps134.xml><?xml version="1.0" encoding="utf-8"?>
<ds:datastoreItem xmlns:ds="http://schemas.openxmlformats.org/officeDocument/2006/customXml" ds:itemID="{37AB37FA-58F5-4980-A43D-8B0711217EE2}">
  <ds:schemaRefs/>
</ds:datastoreItem>
</file>

<file path=customXml/itemProps135.xml><?xml version="1.0" encoding="utf-8"?>
<ds:datastoreItem xmlns:ds="http://schemas.openxmlformats.org/officeDocument/2006/customXml" ds:itemID="{F83B06AB-6B37-4081-8790-CF038423F3D8}">
  <ds:schemaRefs/>
</ds:datastoreItem>
</file>

<file path=customXml/itemProps136.xml><?xml version="1.0" encoding="utf-8"?>
<ds:datastoreItem xmlns:ds="http://schemas.openxmlformats.org/officeDocument/2006/customXml" ds:itemID="{8A50BD25-15A8-7040-A24D-94723BF9D163}">
  <ds:schemaRefs/>
</ds:datastoreItem>
</file>

<file path=customXml/itemProps137.xml><?xml version="1.0" encoding="utf-8"?>
<ds:datastoreItem xmlns:ds="http://schemas.openxmlformats.org/officeDocument/2006/customXml" ds:itemID="{FF5D1472-5EED-244A-B74C-B3647838BEAC}">
  <ds:schemaRefs/>
</ds:datastoreItem>
</file>

<file path=customXml/itemProps138.xml><?xml version="1.0" encoding="utf-8"?>
<ds:datastoreItem xmlns:ds="http://schemas.openxmlformats.org/officeDocument/2006/customXml" ds:itemID="{73BD976C-88AC-B94E-BF2D-CEEE5BE46BC4}">
  <ds:schemaRefs/>
</ds:datastoreItem>
</file>

<file path=customXml/itemProps139.xml><?xml version="1.0" encoding="utf-8"?>
<ds:datastoreItem xmlns:ds="http://schemas.openxmlformats.org/officeDocument/2006/customXml" ds:itemID="{20F3E967-8160-BB4B-AF87-0F359310CDB7}">
  <ds:schemaRefs/>
</ds:datastoreItem>
</file>

<file path=customXml/itemProps14.xml><?xml version="1.0" encoding="utf-8"?>
<ds:datastoreItem xmlns:ds="http://schemas.openxmlformats.org/officeDocument/2006/customXml" ds:itemID="{532EFA7D-A572-8248-B2A9-6A2089D0CFA1}">
  <ds:schemaRefs/>
</ds:datastoreItem>
</file>

<file path=customXml/itemProps140.xml><?xml version="1.0" encoding="utf-8"?>
<ds:datastoreItem xmlns:ds="http://schemas.openxmlformats.org/officeDocument/2006/customXml" ds:itemID="{5E0B4126-CE0C-9843-A711-D1DD798C3328}">
  <ds:schemaRefs/>
</ds:datastoreItem>
</file>

<file path=customXml/itemProps141.xml><?xml version="1.0" encoding="utf-8"?>
<ds:datastoreItem xmlns:ds="http://schemas.openxmlformats.org/officeDocument/2006/customXml" ds:itemID="{D373AA0F-D4E2-481B-AC62-26AE45B15EE5}">
  <ds:schemaRefs/>
</ds:datastoreItem>
</file>

<file path=customXml/itemProps142.xml><?xml version="1.0" encoding="utf-8"?>
<ds:datastoreItem xmlns:ds="http://schemas.openxmlformats.org/officeDocument/2006/customXml" ds:itemID="{D6DA4C43-F827-1642-A11E-76C14C37B4A2}">
  <ds:schemaRefs/>
</ds:datastoreItem>
</file>

<file path=customXml/itemProps143.xml><?xml version="1.0" encoding="utf-8"?>
<ds:datastoreItem xmlns:ds="http://schemas.openxmlformats.org/officeDocument/2006/customXml" ds:itemID="{AC69B678-833C-4749-AAD7-D442A74152A8}">
  <ds:schemaRefs/>
</ds:datastoreItem>
</file>

<file path=customXml/itemProps144.xml><?xml version="1.0" encoding="utf-8"?>
<ds:datastoreItem xmlns:ds="http://schemas.openxmlformats.org/officeDocument/2006/customXml" ds:itemID="{9F0CC189-4697-4645-B47E-EFC913E75E6A}">
  <ds:schemaRefs/>
</ds:datastoreItem>
</file>

<file path=customXml/itemProps145.xml><?xml version="1.0" encoding="utf-8"?>
<ds:datastoreItem xmlns:ds="http://schemas.openxmlformats.org/officeDocument/2006/customXml" ds:itemID="{5D6857CC-5194-7546-8375-2E239E00D040}">
  <ds:schemaRefs/>
</ds:datastoreItem>
</file>

<file path=customXml/itemProps146.xml><?xml version="1.0" encoding="utf-8"?>
<ds:datastoreItem xmlns:ds="http://schemas.openxmlformats.org/officeDocument/2006/customXml" ds:itemID="{E249EB92-C93C-984A-97E5-D7B44842CDE6}">
  <ds:schemaRefs/>
</ds:datastoreItem>
</file>

<file path=customXml/itemProps147.xml><?xml version="1.0" encoding="utf-8"?>
<ds:datastoreItem xmlns:ds="http://schemas.openxmlformats.org/officeDocument/2006/customXml" ds:itemID="{4C5E5247-50D2-154A-80D6-6BFCB42B4989}">
  <ds:schemaRefs/>
</ds:datastoreItem>
</file>

<file path=customXml/itemProps148.xml><?xml version="1.0" encoding="utf-8"?>
<ds:datastoreItem xmlns:ds="http://schemas.openxmlformats.org/officeDocument/2006/customXml" ds:itemID="{E295F904-02B5-A84E-A88F-45F0BEB0F61C}">
  <ds:schemaRefs/>
</ds:datastoreItem>
</file>

<file path=customXml/itemProps149.xml><?xml version="1.0" encoding="utf-8"?>
<ds:datastoreItem xmlns:ds="http://schemas.openxmlformats.org/officeDocument/2006/customXml" ds:itemID="{0D1BDF59-947F-491F-9297-8D9D69BD5D1D}">
  <ds:schemaRefs/>
</ds:datastoreItem>
</file>

<file path=customXml/itemProps15.xml><?xml version="1.0" encoding="utf-8"?>
<ds:datastoreItem xmlns:ds="http://schemas.openxmlformats.org/officeDocument/2006/customXml" ds:itemID="{39558D97-9898-3449-ACCF-1BB87BC184DB}">
  <ds:schemaRefs/>
</ds:datastoreItem>
</file>

<file path=customXml/itemProps150.xml><?xml version="1.0" encoding="utf-8"?>
<ds:datastoreItem xmlns:ds="http://schemas.openxmlformats.org/officeDocument/2006/customXml" ds:itemID="{5108CB81-23A4-4AD1-99B1-CC9A89EC4880}">
  <ds:schemaRefs/>
</ds:datastoreItem>
</file>

<file path=customXml/itemProps151.xml><?xml version="1.0" encoding="utf-8"?>
<ds:datastoreItem xmlns:ds="http://schemas.openxmlformats.org/officeDocument/2006/customXml" ds:itemID="{8DEC909C-AA72-894D-81BA-28621BD88ACC}">
  <ds:schemaRefs/>
</ds:datastoreItem>
</file>

<file path=customXml/itemProps152.xml><?xml version="1.0" encoding="utf-8"?>
<ds:datastoreItem xmlns:ds="http://schemas.openxmlformats.org/officeDocument/2006/customXml" ds:itemID="{0CB87786-C34A-FB41-B6A4-EBF242426DB7}">
  <ds:schemaRefs/>
</ds:datastoreItem>
</file>

<file path=customXml/itemProps153.xml><?xml version="1.0" encoding="utf-8"?>
<ds:datastoreItem xmlns:ds="http://schemas.openxmlformats.org/officeDocument/2006/customXml" ds:itemID="{45C852D9-BD26-C944-A296-F7070AA72CA0}">
  <ds:schemaRefs/>
</ds:datastoreItem>
</file>

<file path=customXml/itemProps154.xml><?xml version="1.0" encoding="utf-8"?>
<ds:datastoreItem xmlns:ds="http://schemas.openxmlformats.org/officeDocument/2006/customXml" ds:itemID="{3C045EF3-8A65-D14E-8979-899D27408562}">
  <ds:schemaRefs/>
</ds:datastoreItem>
</file>

<file path=customXml/itemProps155.xml><?xml version="1.0" encoding="utf-8"?>
<ds:datastoreItem xmlns:ds="http://schemas.openxmlformats.org/officeDocument/2006/customXml" ds:itemID="{7C21F03B-C964-4443-8BF9-1046C294A82A}">
  <ds:schemaRefs/>
</ds:datastoreItem>
</file>

<file path=customXml/itemProps156.xml><?xml version="1.0" encoding="utf-8"?>
<ds:datastoreItem xmlns:ds="http://schemas.openxmlformats.org/officeDocument/2006/customXml" ds:itemID="{0F2CE926-1EB9-0B42-A6C8-450E08B84C92}">
  <ds:schemaRefs/>
</ds:datastoreItem>
</file>

<file path=customXml/itemProps157.xml><?xml version="1.0" encoding="utf-8"?>
<ds:datastoreItem xmlns:ds="http://schemas.openxmlformats.org/officeDocument/2006/customXml" ds:itemID="{DA61B0E7-DE81-5348-A694-814939A9BAB9}">
  <ds:schemaRefs/>
</ds:datastoreItem>
</file>

<file path=customXml/itemProps158.xml><?xml version="1.0" encoding="utf-8"?>
<ds:datastoreItem xmlns:ds="http://schemas.openxmlformats.org/officeDocument/2006/customXml" ds:itemID="{E7060DD7-A22F-E949-B0C1-708DA0EFAF0D}">
  <ds:schemaRefs/>
</ds:datastoreItem>
</file>

<file path=customXml/itemProps159.xml><?xml version="1.0" encoding="utf-8"?>
<ds:datastoreItem xmlns:ds="http://schemas.openxmlformats.org/officeDocument/2006/customXml" ds:itemID="{6677900E-2535-5548-AB80-D08B1F971206}">
  <ds:schemaRefs/>
</ds:datastoreItem>
</file>

<file path=customXml/itemProps16.xml><?xml version="1.0" encoding="utf-8"?>
<ds:datastoreItem xmlns:ds="http://schemas.openxmlformats.org/officeDocument/2006/customXml" ds:itemID="{6623828F-F7D6-A348-A98E-216AECD508BB}">
  <ds:schemaRefs/>
</ds:datastoreItem>
</file>

<file path=customXml/itemProps160.xml><?xml version="1.0" encoding="utf-8"?>
<ds:datastoreItem xmlns:ds="http://schemas.openxmlformats.org/officeDocument/2006/customXml" ds:itemID="{783D5E0B-845A-4049-A0C3-682210C0A372}">
  <ds:schemaRefs/>
</ds:datastoreItem>
</file>

<file path=customXml/itemProps161.xml><?xml version="1.0" encoding="utf-8"?>
<ds:datastoreItem xmlns:ds="http://schemas.openxmlformats.org/officeDocument/2006/customXml" ds:itemID="{1CB781C0-85EA-E442-9FD9-924ABFBA31D0}">
  <ds:schemaRefs/>
</ds:datastoreItem>
</file>

<file path=customXml/itemProps162.xml><?xml version="1.0" encoding="utf-8"?>
<ds:datastoreItem xmlns:ds="http://schemas.openxmlformats.org/officeDocument/2006/customXml" ds:itemID="{B7E166B5-D5D5-1448-ADB6-9C536E34E70B}">
  <ds:schemaRefs/>
</ds:datastoreItem>
</file>

<file path=customXml/itemProps163.xml><?xml version="1.0" encoding="utf-8"?>
<ds:datastoreItem xmlns:ds="http://schemas.openxmlformats.org/officeDocument/2006/customXml" ds:itemID="{6211902E-5E0D-7A4D-B208-D73FB7A7060F}">
  <ds:schemaRefs/>
</ds:datastoreItem>
</file>

<file path=customXml/itemProps164.xml><?xml version="1.0" encoding="utf-8"?>
<ds:datastoreItem xmlns:ds="http://schemas.openxmlformats.org/officeDocument/2006/customXml" ds:itemID="{724405AF-B6CC-4E15-AEF5-3CA975D8D693}">
  <ds:schemaRefs/>
</ds:datastoreItem>
</file>

<file path=customXml/itemProps165.xml><?xml version="1.0" encoding="utf-8"?>
<ds:datastoreItem xmlns:ds="http://schemas.openxmlformats.org/officeDocument/2006/customXml" ds:itemID="{0C1C16EC-30E9-4B69-B234-F48467A49847}">
  <ds:schemaRefs/>
</ds:datastoreItem>
</file>

<file path=customXml/itemProps166.xml><?xml version="1.0" encoding="utf-8"?>
<ds:datastoreItem xmlns:ds="http://schemas.openxmlformats.org/officeDocument/2006/customXml" ds:itemID="{D71D2D1C-D46C-4075-B720-FC792A8F63B0}">
  <ds:schemaRefs>
    <ds:schemaRef ds:uri="http://schemas.microsoft.com/office/2006/metadata/properties"/>
    <ds:schemaRef ds:uri="31d4ed69-0a5a-4e96-9164-24df97abaef8"/>
    <ds:schemaRef ds:uri="4481a75e-ad2d-4566-a283-296af19a289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167.xml><?xml version="1.0" encoding="utf-8"?>
<ds:datastoreItem xmlns:ds="http://schemas.openxmlformats.org/officeDocument/2006/customXml" ds:itemID="{367A17AE-0D9E-7945-97CB-C14E824D688D}">
  <ds:schemaRefs/>
</ds:datastoreItem>
</file>

<file path=customXml/itemProps168.xml><?xml version="1.0" encoding="utf-8"?>
<ds:datastoreItem xmlns:ds="http://schemas.openxmlformats.org/officeDocument/2006/customXml" ds:itemID="{B62D0F82-0366-49F5-A5BD-22C6250F0155}">
  <ds:schemaRefs/>
</ds:datastoreItem>
</file>

<file path=customXml/itemProps169.xml><?xml version="1.0" encoding="utf-8"?>
<ds:datastoreItem xmlns:ds="http://schemas.openxmlformats.org/officeDocument/2006/customXml" ds:itemID="{F8447CE2-2883-A045-A754-FF4D03C37D64}">
  <ds:schemaRefs/>
</ds:datastoreItem>
</file>

<file path=customXml/itemProps17.xml><?xml version="1.0" encoding="utf-8"?>
<ds:datastoreItem xmlns:ds="http://schemas.openxmlformats.org/officeDocument/2006/customXml" ds:itemID="{29721689-3936-1A46-BB2B-02CF254E169D}">
  <ds:schemaRefs/>
</ds:datastoreItem>
</file>

<file path=customXml/itemProps18.xml><?xml version="1.0" encoding="utf-8"?>
<ds:datastoreItem xmlns:ds="http://schemas.openxmlformats.org/officeDocument/2006/customXml" ds:itemID="{4339B65C-60B3-4273-8C71-E165F1A90A35}">
  <ds:schemaRefs/>
</ds:datastoreItem>
</file>

<file path=customXml/itemProps19.xml><?xml version="1.0" encoding="utf-8"?>
<ds:datastoreItem xmlns:ds="http://schemas.openxmlformats.org/officeDocument/2006/customXml" ds:itemID="{025DDF8D-DB96-2645-93BC-891B46AC5E64}">
  <ds:schemaRefs/>
</ds:datastoreItem>
</file>

<file path=customXml/itemProps2.xml><?xml version="1.0" encoding="utf-8"?>
<ds:datastoreItem xmlns:ds="http://schemas.openxmlformats.org/officeDocument/2006/customXml" ds:itemID="{CCE03D94-C13C-3A47-92C3-3AD3CE23A86C}">
  <ds:schemaRefs/>
</ds:datastoreItem>
</file>

<file path=customXml/itemProps20.xml><?xml version="1.0" encoding="utf-8"?>
<ds:datastoreItem xmlns:ds="http://schemas.openxmlformats.org/officeDocument/2006/customXml" ds:itemID="{CC10B284-B46C-414C-B250-C2F1D2DC35A1}">
  <ds:schemaRefs/>
</ds:datastoreItem>
</file>

<file path=customXml/itemProps21.xml><?xml version="1.0" encoding="utf-8"?>
<ds:datastoreItem xmlns:ds="http://schemas.openxmlformats.org/officeDocument/2006/customXml" ds:itemID="{F12DB75C-977A-4EEF-A6FD-7019A0EB31FE}">
  <ds:schemaRefs/>
</ds:datastoreItem>
</file>

<file path=customXml/itemProps22.xml><?xml version="1.0" encoding="utf-8"?>
<ds:datastoreItem xmlns:ds="http://schemas.openxmlformats.org/officeDocument/2006/customXml" ds:itemID="{21B52856-914C-DB4B-B89B-F172BFC36C6C}">
  <ds:schemaRefs/>
</ds:datastoreItem>
</file>

<file path=customXml/itemProps23.xml><?xml version="1.0" encoding="utf-8"?>
<ds:datastoreItem xmlns:ds="http://schemas.openxmlformats.org/officeDocument/2006/customXml" ds:itemID="{04DD751D-841F-404C-89AB-0B8142625C84}">
  <ds:schemaRefs/>
</ds:datastoreItem>
</file>

<file path=customXml/itemProps24.xml><?xml version="1.0" encoding="utf-8"?>
<ds:datastoreItem xmlns:ds="http://schemas.openxmlformats.org/officeDocument/2006/customXml" ds:itemID="{B061F76F-A52A-2D4A-927C-A7D5B3FA0BE4}">
  <ds:schemaRefs/>
</ds:datastoreItem>
</file>

<file path=customXml/itemProps25.xml><?xml version="1.0" encoding="utf-8"?>
<ds:datastoreItem xmlns:ds="http://schemas.openxmlformats.org/officeDocument/2006/customXml" ds:itemID="{92945806-5494-994E-A4BA-636A5A494B90}">
  <ds:schemaRefs/>
</ds:datastoreItem>
</file>

<file path=customXml/itemProps26.xml><?xml version="1.0" encoding="utf-8"?>
<ds:datastoreItem xmlns:ds="http://schemas.openxmlformats.org/officeDocument/2006/customXml" ds:itemID="{A4B5F760-528F-4A61-8041-977118B1CC08}">
  <ds:schemaRefs/>
</ds:datastoreItem>
</file>

<file path=customXml/itemProps27.xml><?xml version="1.0" encoding="utf-8"?>
<ds:datastoreItem xmlns:ds="http://schemas.openxmlformats.org/officeDocument/2006/customXml" ds:itemID="{A8C4AA3D-0CEB-6841-B178-EA24510D7A97}">
  <ds:schemaRefs/>
</ds:datastoreItem>
</file>

<file path=customXml/itemProps28.xml><?xml version="1.0" encoding="utf-8"?>
<ds:datastoreItem xmlns:ds="http://schemas.openxmlformats.org/officeDocument/2006/customXml" ds:itemID="{52D6492B-06BD-8141-8193-CE553319AD74}">
  <ds:schemaRefs/>
</ds:datastoreItem>
</file>

<file path=customXml/itemProps29.xml><?xml version="1.0" encoding="utf-8"?>
<ds:datastoreItem xmlns:ds="http://schemas.openxmlformats.org/officeDocument/2006/customXml" ds:itemID="{B3A044D1-F8D9-CE41-8BE5-5DCD4A0C4A53}">
  <ds:schemaRefs/>
</ds:datastoreItem>
</file>

<file path=customXml/itemProps3.xml><?xml version="1.0" encoding="utf-8"?>
<ds:datastoreItem xmlns:ds="http://schemas.openxmlformats.org/officeDocument/2006/customXml" ds:itemID="{E732BE1F-5337-A340-B9AB-BFE6B6344E35}">
  <ds:schemaRefs/>
</ds:datastoreItem>
</file>

<file path=customXml/itemProps30.xml><?xml version="1.0" encoding="utf-8"?>
<ds:datastoreItem xmlns:ds="http://schemas.openxmlformats.org/officeDocument/2006/customXml" ds:itemID="{DC99FFB3-89F3-D942-AF6C-DAF5BE4FFA18}">
  <ds:schemaRefs/>
</ds:datastoreItem>
</file>

<file path=customXml/itemProps31.xml><?xml version="1.0" encoding="utf-8"?>
<ds:datastoreItem xmlns:ds="http://schemas.openxmlformats.org/officeDocument/2006/customXml" ds:itemID="{2134C694-C29E-8045-94F4-F2A5B4DC59D1}">
  <ds:schemaRefs/>
</ds:datastoreItem>
</file>

<file path=customXml/itemProps32.xml><?xml version="1.0" encoding="utf-8"?>
<ds:datastoreItem xmlns:ds="http://schemas.openxmlformats.org/officeDocument/2006/customXml" ds:itemID="{B7CC362E-5C4C-7E48-BF7E-176230A2D1E4}">
  <ds:schemaRefs/>
</ds:datastoreItem>
</file>

<file path=customXml/itemProps33.xml><?xml version="1.0" encoding="utf-8"?>
<ds:datastoreItem xmlns:ds="http://schemas.openxmlformats.org/officeDocument/2006/customXml" ds:itemID="{600D3F59-76F9-2243-B04D-26B42C1AFB2A}">
  <ds:schemaRefs/>
</ds:datastoreItem>
</file>

<file path=customXml/itemProps34.xml><?xml version="1.0" encoding="utf-8"?>
<ds:datastoreItem xmlns:ds="http://schemas.openxmlformats.org/officeDocument/2006/customXml" ds:itemID="{839DACB4-8416-8445-8EB0-6CD389BDA1B4}">
  <ds:schemaRefs/>
</ds:datastoreItem>
</file>

<file path=customXml/itemProps35.xml><?xml version="1.0" encoding="utf-8"?>
<ds:datastoreItem xmlns:ds="http://schemas.openxmlformats.org/officeDocument/2006/customXml" ds:itemID="{B09730E0-266A-4663-9680-B649D8EB3656}">
  <ds:schemaRefs/>
</ds:datastoreItem>
</file>

<file path=customXml/itemProps36.xml><?xml version="1.0" encoding="utf-8"?>
<ds:datastoreItem xmlns:ds="http://schemas.openxmlformats.org/officeDocument/2006/customXml" ds:itemID="{6757E4F8-38E2-AD46-BF08-D3C2EF0790CC}">
  <ds:schemaRefs/>
</ds:datastoreItem>
</file>

<file path=customXml/itemProps37.xml><?xml version="1.0" encoding="utf-8"?>
<ds:datastoreItem xmlns:ds="http://schemas.openxmlformats.org/officeDocument/2006/customXml" ds:itemID="{AC12FC30-0160-4A46-9A23-6DFE2DAB1E98}">
  <ds:schemaRefs/>
</ds:datastoreItem>
</file>

<file path=customXml/itemProps38.xml><?xml version="1.0" encoding="utf-8"?>
<ds:datastoreItem xmlns:ds="http://schemas.openxmlformats.org/officeDocument/2006/customXml" ds:itemID="{8BE6D1E3-D457-9E4F-9780-BA12EEEDCE4B}">
  <ds:schemaRefs/>
</ds:datastoreItem>
</file>

<file path=customXml/itemProps39.xml><?xml version="1.0" encoding="utf-8"?>
<ds:datastoreItem xmlns:ds="http://schemas.openxmlformats.org/officeDocument/2006/customXml" ds:itemID="{C3B09D9E-95F8-4462-BE2E-E23217B8E5DF}">
  <ds:schemaRefs/>
</ds:datastoreItem>
</file>

<file path=customXml/itemProps4.xml><?xml version="1.0" encoding="utf-8"?>
<ds:datastoreItem xmlns:ds="http://schemas.openxmlformats.org/officeDocument/2006/customXml" ds:itemID="{A4151EA0-7D5B-4CE0-8C35-1303CE36D1E9}">
  <ds:schemaRefs/>
</ds:datastoreItem>
</file>

<file path=customXml/itemProps40.xml><?xml version="1.0" encoding="utf-8"?>
<ds:datastoreItem xmlns:ds="http://schemas.openxmlformats.org/officeDocument/2006/customXml" ds:itemID="{F6172B70-2C5B-4FB9-BBA3-F7DD6AF5AF7B}">
  <ds:schemaRefs/>
</ds:datastoreItem>
</file>

<file path=customXml/itemProps41.xml><?xml version="1.0" encoding="utf-8"?>
<ds:datastoreItem xmlns:ds="http://schemas.openxmlformats.org/officeDocument/2006/customXml" ds:itemID="{86879FD0-8B70-9147-AA10-E400DC69E937}">
  <ds:schemaRefs/>
</ds:datastoreItem>
</file>

<file path=customXml/itemProps42.xml><?xml version="1.0" encoding="utf-8"?>
<ds:datastoreItem xmlns:ds="http://schemas.openxmlformats.org/officeDocument/2006/customXml" ds:itemID="{28861390-0E37-FC4D-A159-00B888071159}">
  <ds:schemaRefs/>
</ds:datastoreItem>
</file>

<file path=customXml/itemProps43.xml><?xml version="1.0" encoding="utf-8"?>
<ds:datastoreItem xmlns:ds="http://schemas.openxmlformats.org/officeDocument/2006/customXml" ds:itemID="{41EB7E25-EBF4-C841-8128-745DF26FA53C}">
  <ds:schemaRefs/>
</ds:datastoreItem>
</file>

<file path=customXml/itemProps44.xml><?xml version="1.0" encoding="utf-8"?>
<ds:datastoreItem xmlns:ds="http://schemas.openxmlformats.org/officeDocument/2006/customXml" ds:itemID="{5CC87A20-4923-9145-A4CB-7A55F40286C2}">
  <ds:schemaRefs/>
</ds:datastoreItem>
</file>

<file path=customXml/itemProps45.xml><?xml version="1.0" encoding="utf-8"?>
<ds:datastoreItem xmlns:ds="http://schemas.openxmlformats.org/officeDocument/2006/customXml" ds:itemID="{ADF07A26-8131-0846-9B53-2366085C1A25}">
  <ds:schemaRefs/>
</ds:datastoreItem>
</file>

<file path=customXml/itemProps46.xml><?xml version="1.0" encoding="utf-8"?>
<ds:datastoreItem xmlns:ds="http://schemas.openxmlformats.org/officeDocument/2006/customXml" ds:itemID="{656DF4C7-8625-0749-9DA5-1322EDD44B9C}">
  <ds:schemaRefs/>
</ds:datastoreItem>
</file>

<file path=customXml/itemProps47.xml><?xml version="1.0" encoding="utf-8"?>
<ds:datastoreItem xmlns:ds="http://schemas.openxmlformats.org/officeDocument/2006/customXml" ds:itemID="{20AA5D5D-ADFF-EC4E-9C30-3E2D40B09AFF}">
  <ds:schemaRefs/>
</ds:datastoreItem>
</file>

<file path=customXml/itemProps48.xml><?xml version="1.0" encoding="utf-8"?>
<ds:datastoreItem xmlns:ds="http://schemas.openxmlformats.org/officeDocument/2006/customXml" ds:itemID="{F9868211-7B5D-4FC8-8ADD-7B452C8A7286}">
  <ds:schemaRefs/>
</ds:datastoreItem>
</file>

<file path=customXml/itemProps49.xml><?xml version="1.0" encoding="utf-8"?>
<ds:datastoreItem xmlns:ds="http://schemas.openxmlformats.org/officeDocument/2006/customXml" ds:itemID="{F2C792A3-6307-964E-83B6-FCEE3A5B5D20}">
  <ds:schemaRefs/>
</ds:datastoreItem>
</file>

<file path=customXml/itemProps5.xml><?xml version="1.0" encoding="utf-8"?>
<ds:datastoreItem xmlns:ds="http://schemas.openxmlformats.org/officeDocument/2006/customXml" ds:itemID="{C74AA735-B870-42FE-8C9D-6FF1F5098990}">
  <ds:schemaRefs/>
</ds:datastoreItem>
</file>

<file path=customXml/itemProps50.xml><?xml version="1.0" encoding="utf-8"?>
<ds:datastoreItem xmlns:ds="http://schemas.openxmlformats.org/officeDocument/2006/customXml" ds:itemID="{ECF0F7BD-72EA-48FA-86B4-6AB2E914C00B}">
  <ds:schemaRefs/>
</ds:datastoreItem>
</file>

<file path=customXml/itemProps51.xml><?xml version="1.0" encoding="utf-8"?>
<ds:datastoreItem xmlns:ds="http://schemas.openxmlformats.org/officeDocument/2006/customXml" ds:itemID="{6BF56AAD-B7DB-294E-BD6D-792F60919A5F}">
  <ds:schemaRefs/>
</ds:datastoreItem>
</file>

<file path=customXml/itemProps52.xml><?xml version="1.0" encoding="utf-8"?>
<ds:datastoreItem xmlns:ds="http://schemas.openxmlformats.org/officeDocument/2006/customXml" ds:itemID="{A816515C-C510-5942-86EF-6905336FB73D}">
  <ds:schemaRefs/>
</ds:datastoreItem>
</file>

<file path=customXml/itemProps53.xml><?xml version="1.0" encoding="utf-8"?>
<ds:datastoreItem xmlns:ds="http://schemas.openxmlformats.org/officeDocument/2006/customXml" ds:itemID="{B8C68DAD-001A-6C43-B57B-421CDF289235}">
  <ds:schemaRefs/>
</ds:datastoreItem>
</file>

<file path=customXml/itemProps54.xml><?xml version="1.0" encoding="utf-8"?>
<ds:datastoreItem xmlns:ds="http://schemas.openxmlformats.org/officeDocument/2006/customXml" ds:itemID="{0C3B764A-3725-8B46-8C93-11477FD0DA20}">
  <ds:schemaRefs/>
</ds:datastoreItem>
</file>

<file path=customXml/itemProps55.xml><?xml version="1.0" encoding="utf-8"?>
<ds:datastoreItem xmlns:ds="http://schemas.openxmlformats.org/officeDocument/2006/customXml" ds:itemID="{3F91C2A6-5839-4F67-8C46-8BBE541BA0D8}">
  <ds:schemaRefs/>
</ds:datastoreItem>
</file>

<file path=customXml/itemProps56.xml><?xml version="1.0" encoding="utf-8"?>
<ds:datastoreItem xmlns:ds="http://schemas.openxmlformats.org/officeDocument/2006/customXml" ds:itemID="{ED38021F-B675-8846-A893-E1CCB05E8E85}">
  <ds:schemaRefs/>
</ds:datastoreItem>
</file>

<file path=customXml/itemProps57.xml><?xml version="1.0" encoding="utf-8"?>
<ds:datastoreItem xmlns:ds="http://schemas.openxmlformats.org/officeDocument/2006/customXml" ds:itemID="{90F90671-016C-4B87-8E5A-F58015CC3600}">
  <ds:schemaRefs/>
</ds:datastoreItem>
</file>

<file path=customXml/itemProps58.xml><?xml version="1.0" encoding="utf-8"?>
<ds:datastoreItem xmlns:ds="http://schemas.openxmlformats.org/officeDocument/2006/customXml" ds:itemID="{6541EE36-DF4B-CB49-B7A2-03005B083930}">
  <ds:schemaRefs/>
</ds:datastoreItem>
</file>

<file path=customXml/itemProps59.xml><?xml version="1.0" encoding="utf-8"?>
<ds:datastoreItem xmlns:ds="http://schemas.openxmlformats.org/officeDocument/2006/customXml" ds:itemID="{29CEF7AA-24CA-7A4B-A89D-431DBCD9E139}">
  <ds:schemaRefs/>
</ds:datastoreItem>
</file>

<file path=customXml/itemProps6.xml><?xml version="1.0" encoding="utf-8"?>
<ds:datastoreItem xmlns:ds="http://schemas.openxmlformats.org/officeDocument/2006/customXml" ds:itemID="{5F44933C-CB5B-924A-BEFA-0AC658C3210E}">
  <ds:schemaRefs/>
</ds:datastoreItem>
</file>

<file path=customXml/itemProps60.xml><?xml version="1.0" encoding="utf-8"?>
<ds:datastoreItem xmlns:ds="http://schemas.openxmlformats.org/officeDocument/2006/customXml" ds:itemID="{31720C44-C406-7749-A2B7-A766E86AD064}">
  <ds:schemaRefs/>
</ds:datastoreItem>
</file>

<file path=customXml/itemProps61.xml><?xml version="1.0" encoding="utf-8"?>
<ds:datastoreItem xmlns:ds="http://schemas.openxmlformats.org/officeDocument/2006/customXml" ds:itemID="{398E368D-44E4-7046-B123-2063B4BC2789}">
  <ds:schemaRefs/>
</ds:datastoreItem>
</file>

<file path=customXml/itemProps62.xml><?xml version="1.0" encoding="utf-8"?>
<ds:datastoreItem xmlns:ds="http://schemas.openxmlformats.org/officeDocument/2006/customXml" ds:itemID="{9EC095B6-C22A-8840-963C-5884901785EC}">
  <ds:schemaRefs/>
</ds:datastoreItem>
</file>

<file path=customXml/itemProps63.xml><?xml version="1.0" encoding="utf-8"?>
<ds:datastoreItem xmlns:ds="http://schemas.openxmlformats.org/officeDocument/2006/customXml" ds:itemID="{B4CF811B-18B9-084D-922D-DD2257A07472}">
  <ds:schemaRefs/>
</ds:datastoreItem>
</file>

<file path=customXml/itemProps64.xml><?xml version="1.0" encoding="utf-8"?>
<ds:datastoreItem xmlns:ds="http://schemas.openxmlformats.org/officeDocument/2006/customXml" ds:itemID="{D512D1A2-FC68-BF4A-A312-FC2D54BF8FCE}">
  <ds:schemaRefs/>
</ds:datastoreItem>
</file>

<file path=customXml/itemProps65.xml><?xml version="1.0" encoding="utf-8"?>
<ds:datastoreItem xmlns:ds="http://schemas.openxmlformats.org/officeDocument/2006/customXml" ds:itemID="{6E140973-3D96-4A92-8EC7-CC6FA41BAD8C}">
  <ds:schemaRefs/>
</ds:datastoreItem>
</file>

<file path=customXml/itemProps66.xml><?xml version="1.0" encoding="utf-8"?>
<ds:datastoreItem xmlns:ds="http://schemas.openxmlformats.org/officeDocument/2006/customXml" ds:itemID="{42C7496F-83FB-6B44-B3F8-1B38955306DD}">
  <ds:schemaRefs/>
</ds:datastoreItem>
</file>

<file path=customXml/itemProps67.xml><?xml version="1.0" encoding="utf-8"?>
<ds:datastoreItem xmlns:ds="http://schemas.openxmlformats.org/officeDocument/2006/customXml" ds:itemID="{C7F4BAF5-ED81-4FC4-8953-4566E4BF27BA}">
  <ds:schemaRefs/>
</ds:datastoreItem>
</file>

<file path=customXml/itemProps68.xml><?xml version="1.0" encoding="utf-8"?>
<ds:datastoreItem xmlns:ds="http://schemas.openxmlformats.org/officeDocument/2006/customXml" ds:itemID="{8E74D4B1-34C7-8349-BA86-90598A43CDC0}">
  <ds:schemaRefs/>
</ds:datastoreItem>
</file>

<file path=customXml/itemProps69.xml><?xml version="1.0" encoding="utf-8"?>
<ds:datastoreItem xmlns:ds="http://schemas.openxmlformats.org/officeDocument/2006/customXml" ds:itemID="{4B6AF4DC-4150-924F-8F1D-B112B11DEC09}">
  <ds:schemaRefs/>
</ds:datastoreItem>
</file>

<file path=customXml/itemProps7.xml><?xml version="1.0" encoding="utf-8"?>
<ds:datastoreItem xmlns:ds="http://schemas.openxmlformats.org/officeDocument/2006/customXml" ds:itemID="{F7BCD8C6-13D6-4532-82D5-824070DEE7B8}">
  <ds:schemaRefs/>
</ds:datastoreItem>
</file>

<file path=customXml/itemProps70.xml><?xml version="1.0" encoding="utf-8"?>
<ds:datastoreItem xmlns:ds="http://schemas.openxmlformats.org/officeDocument/2006/customXml" ds:itemID="{9194CF8D-276B-4597-BE6E-DF42FF97D129}">
  <ds:schemaRefs>
    <ds:schemaRef ds:uri="31d4ed69-0a5a-4e96-9164-24df97abaef8"/>
    <ds:schemaRef ds:uri="4481a75e-ad2d-4566-a283-296af19a28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71.xml><?xml version="1.0" encoding="utf-8"?>
<ds:datastoreItem xmlns:ds="http://schemas.openxmlformats.org/officeDocument/2006/customXml" ds:itemID="{69755F1C-ED11-0343-9DA1-81E15B39EDC2}">
  <ds:schemaRefs/>
</ds:datastoreItem>
</file>

<file path=customXml/itemProps72.xml><?xml version="1.0" encoding="utf-8"?>
<ds:datastoreItem xmlns:ds="http://schemas.openxmlformats.org/officeDocument/2006/customXml" ds:itemID="{E8312050-C09D-8F4A-B1AE-664B0AA7CA07}">
  <ds:schemaRefs/>
</ds:datastoreItem>
</file>

<file path=customXml/itemProps73.xml><?xml version="1.0" encoding="utf-8"?>
<ds:datastoreItem xmlns:ds="http://schemas.openxmlformats.org/officeDocument/2006/customXml" ds:itemID="{D676D2B1-189F-4794-BAFF-02798AF09A77}">
  <ds:schemaRefs/>
</ds:datastoreItem>
</file>

<file path=customXml/itemProps74.xml><?xml version="1.0" encoding="utf-8"?>
<ds:datastoreItem xmlns:ds="http://schemas.openxmlformats.org/officeDocument/2006/customXml" ds:itemID="{682D3B19-B284-42AB-9152-565EAB830932}">
  <ds:schemaRefs/>
</ds:datastoreItem>
</file>

<file path=customXml/itemProps75.xml><?xml version="1.0" encoding="utf-8"?>
<ds:datastoreItem xmlns:ds="http://schemas.openxmlformats.org/officeDocument/2006/customXml" ds:itemID="{65CBC75C-6B2B-8E4F-8F1F-81AF5B0609E4}">
  <ds:schemaRefs/>
</ds:datastoreItem>
</file>

<file path=customXml/itemProps76.xml><?xml version="1.0" encoding="utf-8"?>
<ds:datastoreItem xmlns:ds="http://schemas.openxmlformats.org/officeDocument/2006/customXml" ds:itemID="{26B90372-5DAC-458F-BE63-BD0B6101E3B7}">
  <ds:schemaRefs/>
</ds:datastoreItem>
</file>

<file path=customXml/itemProps77.xml><?xml version="1.0" encoding="utf-8"?>
<ds:datastoreItem xmlns:ds="http://schemas.openxmlformats.org/officeDocument/2006/customXml" ds:itemID="{C40E79E2-DD3F-1A4A-BF21-B8B9E2C73F02}">
  <ds:schemaRefs/>
</ds:datastoreItem>
</file>

<file path=customXml/itemProps78.xml><?xml version="1.0" encoding="utf-8"?>
<ds:datastoreItem xmlns:ds="http://schemas.openxmlformats.org/officeDocument/2006/customXml" ds:itemID="{5EC1F2FB-132B-0741-B48D-EBC158F260C1}">
  <ds:schemaRefs/>
</ds:datastoreItem>
</file>

<file path=customXml/itemProps79.xml><?xml version="1.0" encoding="utf-8"?>
<ds:datastoreItem xmlns:ds="http://schemas.openxmlformats.org/officeDocument/2006/customXml" ds:itemID="{A4A34429-1668-8F4A-9957-25CB422B2697}">
  <ds:schemaRefs/>
</ds:datastoreItem>
</file>

<file path=customXml/itemProps8.xml><?xml version="1.0" encoding="utf-8"?>
<ds:datastoreItem xmlns:ds="http://schemas.openxmlformats.org/officeDocument/2006/customXml" ds:itemID="{6679506F-1C9C-DE43-918D-39B5D479FD6A}">
  <ds:schemaRefs/>
</ds:datastoreItem>
</file>

<file path=customXml/itemProps80.xml><?xml version="1.0" encoding="utf-8"?>
<ds:datastoreItem xmlns:ds="http://schemas.openxmlformats.org/officeDocument/2006/customXml" ds:itemID="{D6353BA0-1B19-3A4E-A348-31DAFC211E1C}">
  <ds:schemaRefs/>
</ds:datastoreItem>
</file>

<file path=customXml/itemProps81.xml><?xml version="1.0" encoding="utf-8"?>
<ds:datastoreItem xmlns:ds="http://schemas.openxmlformats.org/officeDocument/2006/customXml" ds:itemID="{7E85EDE9-3405-E544-BF69-3AE53624AD2B}">
  <ds:schemaRefs/>
</ds:datastoreItem>
</file>

<file path=customXml/itemProps82.xml><?xml version="1.0" encoding="utf-8"?>
<ds:datastoreItem xmlns:ds="http://schemas.openxmlformats.org/officeDocument/2006/customXml" ds:itemID="{93D38A0E-001A-994B-AEC6-E7EE83329425}">
  <ds:schemaRefs/>
</ds:datastoreItem>
</file>

<file path=customXml/itemProps83.xml><?xml version="1.0" encoding="utf-8"?>
<ds:datastoreItem xmlns:ds="http://schemas.openxmlformats.org/officeDocument/2006/customXml" ds:itemID="{6CB078DD-6549-7948-ABA9-FE778F9E65AE}">
  <ds:schemaRefs/>
</ds:datastoreItem>
</file>

<file path=customXml/itemProps84.xml><?xml version="1.0" encoding="utf-8"?>
<ds:datastoreItem xmlns:ds="http://schemas.openxmlformats.org/officeDocument/2006/customXml" ds:itemID="{DEE69849-A78E-4842-AE06-A55464E7FC77}">
  <ds:schemaRefs/>
</ds:datastoreItem>
</file>

<file path=customXml/itemProps85.xml><?xml version="1.0" encoding="utf-8"?>
<ds:datastoreItem xmlns:ds="http://schemas.openxmlformats.org/officeDocument/2006/customXml" ds:itemID="{CD12E649-E79B-CA43-94E2-8F7D2F787BCE}">
  <ds:schemaRefs/>
</ds:datastoreItem>
</file>

<file path=customXml/itemProps86.xml><?xml version="1.0" encoding="utf-8"?>
<ds:datastoreItem xmlns:ds="http://schemas.openxmlformats.org/officeDocument/2006/customXml" ds:itemID="{B5ED2C50-DDCD-B24D-84CD-3AFAB9706536}">
  <ds:schemaRefs/>
</ds:datastoreItem>
</file>

<file path=customXml/itemProps87.xml><?xml version="1.0" encoding="utf-8"?>
<ds:datastoreItem xmlns:ds="http://schemas.openxmlformats.org/officeDocument/2006/customXml" ds:itemID="{DB1E99D0-B0F1-4DF3-8674-4984CDE6A171}">
  <ds:schemaRefs/>
</ds:datastoreItem>
</file>

<file path=customXml/itemProps88.xml><?xml version="1.0" encoding="utf-8"?>
<ds:datastoreItem xmlns:ds="http://schemas.openxmlformats.org/officeDocument/2006/customXml" ds:itemID="{51B50CFF-BC7C-174E-945F-E7D0904C6144}">
  <ds:schemaRefs/>
</ds:datastoreItem>
</file>

<file path=customXml/itemProps89.xml><?xml version="1.0" encoding="utf-8"?>
<ds:datastoreItem xmlns:ds="http://schemas.openxmlformats.org/officeDocument/2006/customXml" ds:itemID="{ADC02916-9546-4D65-B999-02E55B153D2D}">
  <ds:schemaRefs/>
</ds:datastoreItem>
</file>

<file path=customXml/itemProps9.xml><?xml version="1.0" encoding="utf-8"?>
<ds:datastoreItem xmlns:ds="http://schemas.openxmlformats.org/officeDocument/2006/customXml" ds:itemID="{7979730E-D041-324B-8E6C-BB25289D8322}">
  <ds:schemaRefs/>
</ds:datastoreItem>
</file>

<file path=customXml/itemProps90.xml><?xml version="1.0" encoding="utf-8"?>
<ds:datastoreItem xmlns:ds="http://schemas.openxmlformats.org/officeDocument/2006/customXml" ds:itemID="{4C7EEFFE-AD86-4D58-AB74-31D72EAB6BEE}">
  <ds:schemaRefs/>
</ds:datastoreItem>
</file>

<file path=customXml/itemProps91.xml><?xml version="1.0" encoding="utf-8"?>
<ds:datastoreItem xmlns:ds="http://schemas.openxmlformats.org/officeDocument/2006/customXml" ds:itemID="{C1CDD15C-DCE9-3146-9A11-E5D6040A12D6}">
  <ds:schemaRefs/>
</ds:datastoreItem>
</file>

<file path=customXml/itemProps92.xml><?xml version="1.0" encoding="utf-8"?>
<ds:datastoreItem xmlns:ds="http://schemas.openxmlformats.org/officeDocument/2006/customXml" ds:itemID="{B042921F-9088-8B42-A027-C56ADD7EFDD7}">
  <ds:schemaRefs/>
</ds:datastoreItem>
</file>

<file path=customXml/itemProps93.xml><?xml version="1.0" encoding="utf-8"?>
<ds:datastoreItem xmlns:ds="http://schemas.openxmlformats.org/officeDocument/2006/customXml" ds:itemID="{584433B3-658F-8848-A35A-A8EDA4AB82BB}">
  <ds:schemaRefs/>
</ds:datastoreItem>
</file>

<file path=customXml/itemProps94.xml><?xml version="1.0" encoding="utf-8"?>
<ds:datastoreItem xmlns:ds="http://schemas.openxmlformats.org/officeDocument/2006/customXml" ds:itemID="{FD0EF8EE-3D3A-3247-92CF-22CE546BE14E}">
  <ds:schemaRefs/>
</ds:datastoreItem>
</file>

<file path=customXml/itemProps95.xml><?xml version="1.0" encoding="utf-8"?>
<ds:datastoreItem xmlns:ds="http://schemas.openxmlformats.org/officeDocument/2006/customXml" ds:itemID="{DB442C4B-F2D4-B24C-B7FB-A40C90BDB6D3}">
  <ds:schemaRefs/>
</ds:datastoreItem>
</file>

<file path=customXml/itemProps96.xml><?xml version="1.0" encoding="utf-8"?>
<ds:datastoreItem xmlns:ds="http://schemas.openxmlformats.org/officeDocument/2006/customXml" ds:itemID="{84FF1AD5-30CC-524C-8479-D85D7D2CE496}">
  <ds:schemaRefs/>
</ds:datastoreItem>
</file>

<file path=customXml/itemProps97.xml><?xml version="1.0" encoding="utf-8"?>
<ds:datastoreItem xmlns:ds="http://schemas.openxmlformats.org/officeDocument/2006/customXml" ds:itemID="{CC834B29-FB50-1C40-ABF0-9850F38120E7}">
  <ds:schemaRefs/>
</ds:datastoreItem>
</file>

<file path=customXml/itemProps98.xml><?xml version="1.0" encoding="utf-8"?>
<ds:datastoreItem xmlns:ds="http://schemas.openxmlformats.org/officeDocument/2006/customXml" ds:itemID="{85D40238-E067-9442-83D1-8642A655743C}">
  <ds:schemaRefs/>
</ds:datastoreItem>
</file>

<file path=customXml/itemProps99.xml><?xml version="1.0" encoding="utf-8"?>
<ds:datastoreItem xmlns:ds="http://schemas.openxmlformats.org/officeDocument/2006/customXml" ds:itemID="{FC9F1AC2-09BB-6142-BA97-E736C1EE9E6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953bbad0024a464ca0584f8a2018bd85</Template>
  <TotalTime>423</TotalTime>
  <Words>377</Words>
  <Application>Microsoft Office PowerPoint</Application>
  <PresentationFormat>Widescreen</PresentationFormat>
  <Paragraphs>60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2</vt:i4>
      </vt:variant>
    </vt:vector>
  </HeadingPairs>
  <TitlesOfParts>
    <vt:vector size="9" baseType="lpstr">
      <vt:lpstr>Arial</vt:lpstr>
      <vt:lpstr>Cambria</vt:lpstr>
      <vt:lpstr>Franklin Gothic Book</vt:lpstr>
      <vt:lpstr>Palatino</vt:lpstr>
      <vt:lpstr>Symbol</vt:lpstr>
      <vt:lpstr>Blank</vt:lpstr>
      <vt:lpstr>1_Blank</vt:lpstr>
      <vt:lpstr>Skabelon - idé-prioriteringsmatrix</vt:lpstr>
      <vt:lpstr>Skabelon – drejebog for idéworkshop</vt:lpstr>
    </vt:vector>
  </TitlesOfParts>
  <Manager/>
  <Company>Statens 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- idéworkshop</dc:title>
  <dc:subject/>
  <dc:creator>Nicoline Gisselbæk</dc:creator>
  <cp:keywords/>
  <dc:description/>
  <cp:lastModifiedBy>Sidsel Vendelholt Christensen</cp:lastModifiedBy>
  <cp:revision>23</cp:revision>
  <dcterms:created xsi:type="dcterms:W3CDTF">2023-12-06T14:46:20Z</dcterms:created>
  <dcterms:modified xsi:type="dcterms:W3CDTF">2025-02-06T09:04:37Z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2022-11-02T10:18:46.3264307Z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  <property fmtid="{D5CDD505-2E9C-101B-9397-08002B2CF9AE}" pid="7" name="TemplafyTenantId">
    <vt:lpwstr>finansministeriet</vt:lpwstr>
  </property>
  <property fmtid="{D5CDD505-2E9C-101B-9397-08002B2CF9AE}" pid="8" name="TemplafyTemplateId">
    <vt:lpwstr>637438051025188744</vt:lpwstr>
  </property>
  <property fmtid="{D5CDD505-2E9C-101B-9397-08002B2CF9AE}" pid="9" name="TemplafyUserProfileId">
    <vt:lpwstr>638167922342473634</vt:lpwstr>
  </property>
  <property fmtid="{D5CDD505-2E9C-101B-9397-08002B2CF9AE}" pid="10" name="TemplafyLanguageCode">
    <vt:lpwstr>da-DK</vt:lpwstr>
  </property>
  <property fmtid="{D5CDD505-2E9C-101B-9397-08002B2CF9AE}" pid="11" name="ContentTypeId">
    <vt:lpwstr>0x010100C48A93E3DD8C5D4F918AAF4064E6154000B5F44B39B6290F4D800D2FBDD4EF81A6</vt:lpwstr>
  </property>
  <property fmtid="{D5CDD505-2E9C-101B-9397-08002B2CF9AE}" pid="12" name="MediaServiceImageTags">
    <vt:lpwstr/>
  </property>
</Properties>
</file>