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"/>
  </p:notesMasterIdLst>
  <p:sldIdLst>
    <p:sldId id="281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36">
          <p15:clr>
            <a:srgbClr val="A4A3A4"/>
          </p15:clr>
        </p15:guide>
        <p15:guide id="2" orient="horz" pos="864">
          <p15:clr>
            <a:srgbClr val="A4A3A4"/>
          </p15:clr>
        </p15:guide>
        <p15:guide id="3" orient="horz" pos="3825">
          <p15:clr>
            <a:srgbClr val="A4A3A4"/>
          </p15:clr>
        </p15:guide>
        <p15:guide id="4" pos="229">
          <p15:clr>
            <a:srgbClr val="A4A3A4"/>
          </p15:clr>
        </p15:guide>
        <p15:guide id="5" pos="74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llemlayout 2 - Markerin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llemlayout 2 - Markerin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8" autoAdjust="0"/>
  </p:normalViewPr>
  <p:slideViewPr>
    <p:cSldViewPr snapToGrid="0" snapToObjects="1">
      <p:cViewPr varScale="1">
        <p:scale>
          <a:sx n="31" d="100"/>
          <a:sy n="31" d="100"/>
        </p:scale>
        <p:origin x="40" y="368"/>
      </p:cViewPr>
      <p:guideLst>
        <p:guide orient="horz" pos="1236"/>
        <p:guide orient="horz" pos="864"/>
        <p:guide orient="horz" pos="3825"/>
        <p:guide pos="229"/>
        <p:guide pos="745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07EEF0-93E4-40A6-8B15-DE4819ACB02A}" type="datetimeFigureOut">
              <a:rPr lang="da-DK" smtClean="0"/>
              <a:t>10-04-2025</a:t>
            </a:fld>
            <a:endParaRPr lang="da-DK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dirty="0" err="1"/>
              <a:t>Click</a:t>
            </a:r>
            <a:r>
              <a:rPr lang="da-DK" dirty="0"/>
              <a:t> to </a:t>
            </a:r>
            <a:r>
              <a:rPr lang="da-DK" dirty="0" err="1"/>
              <a:t>edit</a:t>
            </a:r>
            <a:r>
              <a:rPr lang="da-DK" dirty="0"/>
              <a:t> Master </a:t>
            </a:r>
            <a:r>
              <a:rPr lang="da-DK" dirty="0" err="1"/>
              <a:t>textstyles</a:t>
            </a:r>
            <a:endParaRPr lang="da-DK" dirty="0"/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  <a:p>
            <a:pPr lvl="2"/>
            <a:r>
              <a:rPr lang="da-DK" dirty="0"/>
              <a:t>Third </a:t>
            </a:r>
            <a:r>
              <a:rPr lang="da-DK" dirty="0" err="1"/>
              <a:t>level</a:t>
            </a:r>
            <a:endParaRPr lang="da-DK" dirty="0"/>
          </a:p>
          <a:p>
            <a:pPr lvl="3"/>
            <a:r>
              <a:rPr lang="da-DK" dirty="0" err="1"/>
              <a:t>Fourthlevel</a:t>
            </a:r>
            <a:endParaRPr lang="da-DK" dirty="0"/>
          </a:p>
          <a:p>
            <a:pPr lvl="4"/>
            <a:r>
              <a:rPr lang="da-DK" dirty="0"/>
              <a:t>Fifth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75D37-0609-4E82-8FD1-DA0ED6DA98F0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73792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75D37-0609-4E82-8FD1-DA0ED6DA98F0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043962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/ Mellem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1368619"/>
            <a:ext cx="11468100" cy="576000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23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360000" y="2372400"/>
            <a:ext cx="11468099" cy="3693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grpSp>
        <p:nvGrpSpPr>
          <p:cNvPr id="21" name="Gruppe 20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16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7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18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9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0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17199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nderside m. 1+2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20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360000" y="1962150"/>
            <a:ext cx="5554800" cy="4104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 hasCustomPrompt="1"/>
          </p:nvPr>
        </p:nvSpPr>
        <p:spPr>
          <a:xfrm>
            <a:off x="6276000" y="1962150"/>
            <a:ext cx="5554048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3" name="Pladsholder til indhold 4"/>
          <p:cNvSpPr>
            <a:spLocks noGrp="1"/>
          </p:cNvSpPr>
          <p:nvPr>
            <p:ph sz="half" idx="1" hasCustomPrompt="1"/>
          </p:nvPr>
        </p:nvSpPr>
        <p:spPr>
          <a:xfrm>
            <a:off x="6275998" y="4097225"/>
            <a:ext cx="5554050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cxnSp>
        <p:nvCxnSpPr>
          <p:cNvPr id="8" name="Lige forbindelse 7"/>
          <p:cNvCxnSpPr/>
          <p:nvPr userDrawn="1"/>
        </p:nvCxnSpPr>
        <p:spPr>
          <a:xfrm>
            <a:off x="6096000" y="1962150"/>
            <a:ext cx="0" cy="4103688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e 17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19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1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22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3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4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821365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dhold + 2 billedtek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 hasCustomPrompt="1"/>
          </p:nvPr>
        </p:nvSpPr>
        <p:spPr>
          <a:xfrm>
            <a:off x="360000" y="1962149"/>
            <a:ext cx="5554050" cy="3164251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 hasCustomPrompt="1"/>
          </p:nvPr>
        </p:nvSpPr>
        <p:spPr>
          <a:xfrm>
            <a:off x="6276000" y="1962150"/>
            <a:ext cx="5554048" cy="31644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cxnSp>
        <p:nvCxnSpPr>
          <p:cNvPr id="8" name="Lige forbindelse 7"/>
          <p:cNvCxnSpPr/>
          <p:nvPr userDrawn="1"/>
        </p:nvCxnSpPr>
        <p:spPr>
          <a:xfrm>
            <a:off x="6096000" y="1962150"/>
            <a:ext cx="0" cy="4103688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Pladsholder til tekst 2"/>
          <p:cNvSpPr>
            <a:spLocks noGrp="1"/>
          </p:cNvSpPr>
          <p:nvPr>
            <p:ph type="body" sz="quarter" idx="14" hasCustomPrompt="1"/>
          </p:nvPr>
        </p:nvSpPr>
        <p:spPr>
          <a:xfrm>
            <a:off x="360000" y="5311548"/>
            <a:ext cx="5554050" cy="752246"/>
          </a:xfrm>
        </p:spPr>
        <p:txBody>
          <a:bodyPr>
            <a:noAutofit/>
          </a:bodyPr>
          <a:lstStyle>
            <a:lvl1pPr marL="0" indent="0">
              <a:spcBef>
                <a:spcPts val="100"/>
              </a:spcBef>
              <a:buFont typeface="Times New Roman" panose="02020603050405020304" pitchFamily="18" charset="0"/>
              <a:buChar char="​"/>
              <a:defRPr sz="1500" b="0"/>
            </a:lvl1pPr>
            <a:lvl2pPr marL="0" indent="0">
              <a:spcBef>
                <a:spcPts val="100"/>
              </a:spcBef>
              <a:buFont typeface="Times New Roman" panose="02020603050405020304" pitchFamily="18" charset="0"/>
              <a:buChar char="​"/>
              <a:defRPr sz="1500"/>
            </a:lvl2pPr>
            <a:lvl3pPr marL="0" indent="0">
              <a:spcBef>
                <a:spcPts val="100"/>
              </a:spcBef>
              <a:buFont typeface="Times New Roman" panose="02020603050405020304" pitchFamily="18" charset="0"/>
              <a:buChar char="​"/>
              <a:defRPr sz="1500"/>
            </a:lvl3pPr>
            <a:lvl4pPr marL="0" indent="0">
              <a:spcBef>
                <a:spcPts val="100"/>
              </a:spcBef>
              <a:buFont typeface="Times New Roman" panose="02020603050405020304" pitchFamily="18" charset="0"/>
              <a:buChar char="​"/>
              <a:defRPr sz="1500"/>
            </a:lvl4pPr>
            <a:lvl5pPr marL="720000" indent="0">
              <a:buNone/>
              <a:defRPr sz="1500"/>
            </a:lvl5pPr>
          </a:lstStyle>
          <a:p>
            <a:pPr lvl="0"/>
            <a:r>
              <a:rPr lang="da-DK" dirty="0"/>
              <a:t>Klik for at indsætte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  <p:sp>
        <p:nvSpPr>
          <p:cNvPr id="12" name="Pladsholder til tekst 2"/>
          <p:cNvSpPr>
            <a:spLocks noGrp="1"/>
          </p:cNvSpPr>
          <p:nvPr>
            <p:ph type="body" sz="quarter" idx="25" hasCustomPrompt="1"/>
          </p:nvPr>
        </p:nvSpPr>
        <p:spPr>
          <a:xfrm>
            <a:off x="6276000" y="5311162"/>
            <a:ext cx="5553600" cy="752246"/>
          </a:xfrm>
        </p:spPr>
        <p:txBody>
          <a:bodyPr>
            <a:noAutofit/>
          </a:bodyPr>
          <a:lstStyle>
            <a:lvl1pPr marL="0" indent="0">
              <a:spcBef>
                <a:spcPts val="100"/>
              </a:spcBef>
              <a:buFont typeface="Times New Roman" panose="02020603050405020304" pitchFamily="18" charset="0"/>
              <a:buChar char="​"/>
              <a:defRPr sz="1500" b="0"/>
            </a:lvl1pPr>
            <a:lvl2pPr marL="0" indent="0">
              <a:spcBef>
                <a:spcPts val="100"/>
              </a:spcBef>
              <a:buFont typeface="Times New Roman" panose="02020603050405020304" pitchFamily="18" charset="0"/>
              <a:buChar char="​"/>
              <a:defRPr sz="1500"/>
            </a:lvl2pPr>
            <a:lvl3pPr marL="0" indent="0">
              <a:spcBef>
                <a:spcPts val="100"/>
              </a:spcBef>
              <a:buFont typeface="Times New Roman" panose="02020603050405020304" pitchFamily="18" charset="0"/>
              <a:buChar char="​"/>
              <a:defRPr sz="1500"/>
            </a:lvl3pPr>
            <a:lvl4pPr marL="0" indent="0">
              <a:spcBef>
                <a:spcPts val="100"/>
              </a:spcBef>
              <a:buFont typeface="Times New Roman" panose="02020603050405020304" pitchFamily="18" charset="0"/>
              <a:buChar char="​"/>
              <a:defRPr sz="1500"/>
            </a:lvl4pPr>
            <a:lvl5pPr marL="720000" indent="0">
              <a:buNone/>
              <a:defRPr sz="1500"/>
            </a:lvl5pPr>
          </a:lstStyle>
          <a:p>
            <a:pPr lvl="0"/>
            <a:r>
              <a:rPr lang="da-DK" dirty="0"/>
              <a:t>Klik for at indsætte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  <p:grpSp>
        <p:nvGrpSpPr>
          <p:cNvPr id="19" name="Gruppe 18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20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1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22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3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4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378864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dhold + 1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 hasCustomPrompt="1"/>
          </p:nvPr>
        </p:nvSpPr>
        <p:spPr>
          <a:xfrm>
            <a:off x="360000" y="1962149"/>
            <a:ext cx="5554050" cy="410368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 hasCustomPrompt="1"/>
          </p:nvPr>
        </p:nvSpPr>
        <p:spPr>
          <a:xfrm>
            <a:off x="6276000" y="1962150"/>
            <a:ext cx="5554048" cy="31644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2" name="Pladsholder til tekst 4"/>
          <p:cNvSpPr>
            <a:spLocks noGrp="1"/>
          </p:cNvSpPr>
          <p:nvPr>
            <p:ph type="body" sz="quarter" idx="25" hasCustomPrompt="1"/>
          </p:nvPr>
        </p:nvSpPr>
        <p:spPr>
          <a:xfrm>
            <a:off x="6276000" y="5311162"/>
            <a:ext cx="5553600" cy="752246"/>
          </a:xfrm>
        </p:spPr>
        <p:txBody>
          <a:bodyPr>
            <a:noAutofit/>
          </a:bodyPr>
          <a:lstStyle>
            <a:lvl1pPr marL="0" indent="0">
              <a:spcBef>
                <a:spcPts val="100"/>
              </a:spcBef>
              <a:buFont typeface="Times New Roman" panose="02020603050405020304" pitchFamily="18" charset="0"/>
              <a:buChar char="​"/>
              <a:defRPr sz="1500" b="0"/>
            </a:lvl1pPr>
            <a:lvl2pPr marL="0" indent="0">
              <a:spcBef>
                <a:spcPts val="100"/>
              </a:spcBef>
              <a:buFont typeface="Times New Roman" panose="02020603050405020304" pitchFamily="18" charset="0"/>
              <a:buChar char="​"/>
              <a:defRPr sz="1500"/>
            </a:lvl2pPr>
            <a:lvl3pPr marL="0" indent="0">
              <a:spcBef>
                <a:spcPts val="100"/>
              </a:spcBef>
              <a:buFont typeface="Times New Roman" panose="02020603050405020304" pitchFamily="18" charset="0"/>
              <a:buChar char="​"/>
              <a:defRPr sz="1500"/>
            </a:lvl3pPr>
            <a:lvl4pPr marL="0" indent="0">
              <a:spcBef>
                <a:spcPts val="100"/>
              </a:spcBef>
              <a:buFont typeface="Times New Roman" panose="02020603050405020304" pitchFamily="18" charset="0"/>
              <a:buChar char="​"/>
              <a:defRPr sz="1500"/>
            </a:lvl4pPr>
            <a:lvl5pPr marL="720000" indent="0">
              <a:buNone/>
              <a:defRPr sz="1500"/>
            </a:lvl5pPr>
          </a:lstStyle>
          <a:p>
            <a:pPr lvl="0"/>
            <a:r>
              <a:rPr lang="da-DK" dirty="0"/>
              <a:t>Klik for at indsætte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</p:txBody>
      </p:sp>
      <p:cxnSp>
        <p:nvCxnSpPr>
          <p:cNvPr id="8" name="Lige forbindelse 7"/>
          <p:cNvCxnSpPr/>
          <p:nvPr userDrawn="1"/>
        </p:nvCxnSpPr>
        <p:spPr>
          <a:xfrm>
            <a:off x="6096000" y="1962150"/>
            <a:ext cx="0" cy="4103688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uppe 17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19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0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21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2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3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452200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ndhold + 2 under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 hasCustomPrompt="1"/>
          </p:nvPr>
        </p:nvSpPr>
        <p:spPr>
          <a:xfrm>
            <a:off x="360000" y="1962150"/>
            <a:ext cx="11467650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6" name="Pladsholder til indhold 3"/>
          <p:cNvSpPr>
            <a:spLocks noGrp="1"/>
          </p:cNvSpPr>
          <p:nvPr>
            <p:ph sz="half" idx="28" hasCustomPrompt="1"/>
          </p:nvPr>
        </p:nvSpPr>
        <p:spPr>
          <a:xfrm>
            <a:off x="360000" y="4100400"/>
            <a:ext cx="5554663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7" name="Pladsholder til indhold 4"/>
          <p:cNvSpPr>
            <a:spLocks noGrp="1"/>
          </p:cNvSpPr>
          <p:nvPr>
            <p:ph sz="half" idx="29" hasCustomPrompt="1"/>
          </p:nvPr>
        </p:nvSpPr>
        <p:spPr>
          <a:xfrm>
            <a:off x="6274937" y="4100400"/>
            <a:ext cx="5554663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cxnSp>
        <p:nvCxnSpPr>
          <p:cNvPr id="21" name="Lige forbindelse 20"/>
          <p:cNvCxnSpPr/>
          <p:nvPr userDrawn="1"/>
        </p:nvCxnSpPr>
        <p:spPr>
          <a:xfrm flipH="1">
            <a:off x="6095769" y="4100400"/>
            <a:ext cx="1" cy="1962000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uppe 21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23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4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25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6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7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231477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ndhold + 4 under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 hasCustomPrompt="1"/>
          </p:nvPr>
        </p:nvSpPr>
        <p:spPr>
          <a:xfrm>
            <a:off x="360000" y="1962150"/>
            <a:ext cx="11467650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1" name="Pladsholder til indhold 3"/>
          <p:cNvSpPr>
            <a:spLocks noGrp="1"/>
          </p:cNvSpPr>
          <p:nvPr>
            <p:ph sz="half" idx="30" hasCustomPrompt="1"/>
          </p:nvPr>
        </p:nvSpPr>
        <p:spPr>
          <a:xfrm>
            <a:off x="360001" y="4100400"/>
            <a:ext cx="2599200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3" name="Pladsholder til indhold 4"/>
          <p:cNvSpPr>
            <a:spLocks noGrp="1"/>
          </p:cNvSpPr>
          <p:nvPr>
            <p:ph sz="half" idx="31" hasCustomPrompt="1"/>
          </p:nvPr>
        </p:nvSpPr>
        <p:spPr>
          <a:xfrm>
            <a:off x="3319200" y="4100400"/>
            <a:ext cx="2599200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4" name="Pladsholder til indhold 5"/>
          <p:cNvSpPr>
            <a:spLocks noGrp="1"/>
          </p:cNvSpPr>
          <p:nvPr>
            <p:ph sz="half" idx="32" hasCustomPrompt="1"/>
          </p:nvPr>
        </p:nvSpPr>
        <p:spPr>
          <a:xfrm>
            <a:off x="6274800" y="4100400"/>
            <a:ext cx="2599200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5" name="Pladsholder til indhold 6"/>
          <p:cNvSpPr>
            <a:spLocks noGrp="1"/>
          </p:cNvSpPr>
          <p:nvPr>
            <p:ph sz="half" idx="33" hasCustomPrompt="1"/>
          </p:nvPr>
        </p:nvSpPr>
        <p:spPr>
          <a:xfrm>
            <a:off x="9230400" y="4100400"/>
            <a:ext cx="2599200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cxnSp>
        <p:nvCxnSpPr>
          <p:cNvPr id="12" name="Lige forbindelse 11"/>
          <p:cNvCxnSpPr/>
          <p:nvPr userDrawn="1"/>
        </p:nvCxnSpPr>
        <p:spPr>
          <a:xfrm>
            <a:off x="3139468" y="4100400"/>
            <a:ext cx="1" cy="1962000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/>
          <p:cNvCxnSpPr/>
          <p:nvPr userDrawn="1"/>
        </p:nvCxnSpPr>
        <p:spPr>
          <a:xfrm flipH="1">
            <a:off x="9052068" y="4100400"/>
            <a:ext cx="1" cy="1962000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 userDrawn="1"/>
        </p:nvCxnSpPr>
        <p:spPr>
          <a:xfrm flipH="1">
            <a:off x="6095769" y="4100400"/>
            <a:ext cx="1" cy="1962000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uppe 26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28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9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30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1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32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77218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 hasCustomPrompt="1"/>
          </p:nvPr>
        </p:nvSpPr>
        <p:spPr>
          <a:xfrm>
            <a:off x="359999" y="1962149"/>
            <a:ext cx="7526999" cy="4103689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indhold 5"/>
          <p:cNvSpPr>
            <a:spLocks noGrp="1"/>
          </p:cNvSpPr>
          <p:nvPr>
            <p:ph sz="half" idx="2" hasCustomPrompt="1"/>
          </p:nvPr>
        </p:nvSpPr>
        <p:spPr>
          <a:xfrm>
            <a:off x="8248050" y="1962150"/>
            <a:ext cx="3581998" cy="4103688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cxnSp>
        <p:nvCxnSpPr>
          <p:cNvPr id="13" name="Lige forbindelse 12"/>
          <p:cNvCxnSpPr/>
          <p:nvPr userDrawn="1"/>
        </p:nvCxnSpPr>
        <p:spPr>
          <a:xfrm flipH="1">
            <a:off x="8067524" y="1962149"/>
            <a:ext cx="1" cy="4096884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pe 22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24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5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26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7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8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939402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11" name="Pladsholder til indhold 2"/>
          <p:cNvSpPr>
            <a:spLocks noGrp="1"/>
          </p:cNvSpPr>
          <p:nvPr>
            <p:ph sz="half" idx="14" hasCustomPrompt="1"/>
          </p:nvPr>
        </p:nvSpPr>
        <p:spPr>
          <a:xfrm>
            <a:off x="360000" y="1962150"/>
            <a:ext cx="5554048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2" name="Pladsholder til indhold 3"/>
          <p:cNvSpPr>
            <a:spLocks noGrp="1"/>
          </p:cNvSpPr>
          <p:nvPr>
            <p:ph sz="half" idx="15" hasCustomPrompt="1"/>
          </p:nvPr>
        </p:nvSpPr>
        <p:spPr>
          <a:xfrm>
            <a:off x="360000" y="4097225"/>
            <a:ext cx="5554050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indhold 4"/>
          <p:cNvSpPr>
            <a:spLocks noGrp="1"/>
          </p:cNvSpPr>
          <p:nvPr>
            <p:ph sz="half" idx="2" hasCustomPrompt="1"/>
          </p:nvPr>
        </p:nvSpPr>
        <p:spPr>
          <a:xfrm>
            <a:off x="6276000" y="1962150"/>
            <a:ext cx="5554048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3" name="Pladsholder til indhold 5"/>
          <p:cNvSpPr>
            <a:spLocks noGrp="1"/>
          </p:cNvSpPr>
          <p:nvPr>
            <p:ph sz="half" idx="1" hasCustomPrompt="1"/>
          </p:nvPr>
        </p:nvSpPr>
        <p:spPr>
          <a:xfrm>
            <a:off x="6275998" y="4097225"/>
            <a:ext cx="5554050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cxnSp>
        <p:nvCxnSpPr>
          <p:cNvPr id="8" name="Lige forbindelse 7"/>
          <p:cNvCxnSpPr/>
          <p:nvPr userDrawn="1"/>
        </p:nvCxnSpPr>
        <p:spPr>
          <a:xfrm>
            <a:off x="6096000" y="1962150"/>
            <a:ext cx="0" cy="4103688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pe 18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20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1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22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3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4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22191609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 hasCustomPrompt="1"/>
          </p:nvPr>
        </p:nvSpPr>
        <p:spPr>
          <a:xfrm>
            <a:off x="360000" y="1962149"/>
            <a:ext cx="3582000" cy="4103689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5" name="Pladsholder til indhold 3"/>
          <p:cNvSpPr>
            <a:spLocks noGrp="1"/>
          </p:cNvSpPr>
          <p:nvPr>
            <p:ph sz="half" idx="22" hasCustomPrompt="1"/>
          </p:nvPr>
        </p:nvSpPr>
        <p:spPr>
          <a:xfrm>
            <a:off x="4305001" y="1961958"/>
            <a:ext cx="3581998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6" name="Pladsholder til indhold 4"/>
          <p:cNvSpPr>
            <a:spLocks noGrp="1"/>
          </p:cNvSpPr>
          <p:nvPr>
            <p:ph sz="half" idx="23" hasCustomPrompt="1"/>
          </p:nvPr>
        </p:nvSpPr>
        <p:spPr>
          <a:xfrm>
            <a:off x="4305001" y="4097033"/>
            <a:ext cx="3581998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indhold 5"/>
          <p:cNvSpPr>
            <a:spLocks noGrp="1"/>
          </p:cNvSpPr>
          <p:nvPr>
            <p:ph sz="half" idx="2" hasCustomPrompt="1"/>
          </p:nvPr>
        </p:nvSpPr>
        <p:spPr>
          <a:xfrm>
            <a:off x="8248050" y="1962150"/>
            <a:ext cx="3581998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4" name="Pladsholder til indhold 6"/>
          <p:cNvSpPr>
            <a:spLocks noGrp="1"/>
          </p:cNvSpPr>
          <p:nvPr>
            <p:ph sz="half" idx="21" hasCustomPrompt="1"/>
          </p:nvPr>
        </p:nvSpPr>
        <p:spPr>
          <a:xfrm>
            <a:off x="8248050" y="4097225"/>
            <a:ext cx="3581998" cy="1962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cxnSp>
        <p:nvCxnSpPr>
          <p:cNvPr id="12" name="Lige forbindelse 11"/>
          <p:cNvCxnSpPr/>
          <p:nvPr userDrawn="1"/>
        </p:nvCxnSpPr>
        <p:spPr>
          <a:xfrm flipH="1">
            <a:off x="4124474" y="1968954"/>
            <a:ext cx="1" cy="4096884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12"/>
          <p:cNvCxnSpPr/>
          <p:nvPr userDrawn="1"/>
        </p:nvCxnSpPr>
        <p:spPr>
          <a:xfrm flipH="1">
            <a:off x="8067524" y="1962149"/>
            <a:ext cx="1" cy="4096884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pe 22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24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5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26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7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8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7454898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icture Placeholder 1"/>
          <p:cNvSpPr>
            <a:spLocks noGrp="1"/>
          </p:cNvSpPr>
          <p:nvPr>
            <p:ph type="pic" sz="quarter" idx="16" hasCustomPrompt="1"/>
          </p:nvPr>
        </p:nvSpPr>
        <p:spPr>
          <a:xfrm>
            <a:off x="360000" y="1368424"/>
            <a:ext cx="3600000" cy="2278453"/>
          </a:xfrm>
        </p:spPr>
        <p:txBody>
          <a:bodyPr tIns="504000" anchor="ctr" anchorCtr="0"/>
          <a:lstStyle>
            <a:lvl1pPr marL="0" indent="0" algn="ctr">
              <a:buNone/>
              <a:defRPr sz="1400"/>
            </a:lvl1pPr>
          </a:lstStyle>
          <a:p>
            <a:r>
              <a:rPr lang="da-DK" dirty="0"/>
              <a:t>Klik på ikonet og indsæt billede</a:t>
            </a:r>
          </a:p>
        </p:txBody>
      </p:sp>
      <p:sp>
        <p:nvSpPr>
          <p:cNvPr id="25" name="Pladsholder til tekst 2"/>
          <p:cNvSpPr>
            <a:spLocks noGrp="1"/>
          </p:cNvSpPr>
          <p:nvPr>
            <p:ph type="body" sz="quarter" idx="17" hasCustomPrompt="1"/>
          </p:nvPr>
        </p:nvSpPr>
        <p:spPr>
          <a:xfrm>
            <a:off x="360000" y="4217269"/>
            <a:ext cx="3600000" cy="556711"/>
          </a:xfrm>
          <a:prstGeom prst="rect">
            <a:avLst/>
          </a:prstGeom>
        </p:spPr>
        <p:txBody>
          <a:bodyPr lIns="0"/>
          <a:lstStyle>
            <a:lvl1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​"/>
              <a:defRPr lang="da-DK" sz="1500" b="1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0" indent="0">
              <a:spcBef>
                <a:spcPts val="0"/>
              </a:spcBef>
              <a:buFont typeface="Arial" panose="020B0604020202020204" pitchFamily="34" charset="0"/>
              <a:buChar char="​"/>
              <a:defRPr sz="900"/>
            </a:lvl2pPr>
          </a:lstStyle>
          <a:p>
            <a:pPr lvl="0"/>
            <a:r>
              <a:rPr lang="da-DK" dirty="0"/>
              <a:t>Klik og indsæt navn og titel </a:t>
            </a:r>
          </a:p>
          <a:p>
            <a:pPr lvl="1"/>
            <a:r>
              <a:rPr lang="da-DK" dirty="0"/>
              <a:t>Niveau 2</a:t>
            </a:r>
          </a:p>
        </p:txBody>
      </p:sp>
      <p:sp>
        <p:nvSpPr>
          <p:cNvPr id="27" name="Pladsholder til tekst 3"/>
          <p:cNvSpPr>
            <a:spLocks noGrp="1"/>
          </p:cNvSpPr>
          <p:nvPr>
            <p:ph type="body" sz="quarter" idx="24" hasCustomPrompt="1"/>
          </p:nvPr>
        </p:nvSpPr>
        <p:spPr>
          <a:xfrm>
            <a:off x="360000" y="4774840"/>
            <a:ext cx="3600000" cy="1282916"/>
          </a:xfrm>
          <a:prstGeom prst="rect">
            <a:avLst/>
          </a:prstGeom>
        </p:spPr>
        <p:txBody>
          <a:bodyPr lIns="0"/>
          <a:lstStyle>
            <a:lvl1pPr marL="0" indent="0">
              <a:spcBef>
                <a:spcPts val="0"/>
              </a:spcBef>
              <a:buFontTx/>
              <a:buNone/>
              <a:defRPr sz="1100" baseline="0"/>
            </a:lvl1pPr>
          </a:lstStyle>
          <a:p>
            <a:pPr lvl="0"/>
            <a:r>
              <a:rPr lang="da-DK" dirty="0"/>
              <a:t>Klik og indsæt Tlf., Mobil, mail og andet</a:t>
            </a:r>
          </a:p>
        </p:txBody>
      </p:sp>
      <p:sp>
        <p:nvSpPr>
          <p:cNvPr id="28" name="Text Placeholder 6"/>
          <p:cNvSpPr>
            <a:spLocks noGrp="1"/>
          </p:cNvSpPr>
          <p:nvPr>
            <p:ph type="body" sz="quarter" idx="27" hasCustomPrompt="1"/>
          </p:nvPr>
        </p:nvSpPr>
        <p:spPr>
          <a:xfrm>
            <a:off x="4296648" y="1620861"/>
            <a:ext cx="3600000" cy="20268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1050"/>
            </a:lvl1pPr>
            <a:lvl2pPr marL="180000" indent="-180000">
              <a:spcBef>
                <a:spcPts val="0"/>
              </a:spcBef>
              <a:buFont typeface="Arial" panose="020B0604020202020204" pitchFamily="34" charset="0"/>
              <a:buChar char="•"/>
              <a:defRPr sz="105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a-DK" dirty="0"/>
              <a:t>Klik og indsæt tekst </a:t>
            </a:r>
            <a:r>
              <a:rPr lang="da-DK" dirty="0" err="1"/>
              <a:t>bullet</a:t>
            </a:r>
            <a:r>
              <a:rPr lang="da-DK" dirty="0"/>
              <a:t> i næste niveau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29" name="Text Placeholder 7"/>
          <p:cNvSpPr>
            <a:spLocks noGrp="1"/>
          </p:cNvSpPr>
          <p:nvPr>
            <p:ph type="body" sz="quarter" idx="28" hasCustomPrompt="1"/>
          </p:nvPr>
        </p:nvSpPr>
        <p:spPr>
          <a:xfrm>
            <a:off x="8229600" y="1620078"/>
            <a:ext cx="3600000" cy="2026800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1050"/>
            </a:lvl1pPr>
            <a:lvl2pPr marL="180000" indent="-180000">
              <a:spcBef>
                <a:spcPts val="0"/>
              </a:spcBef>
              <a:buFont typeface="Arial" panose="020B0604020202020204" pitchFamily="34" charset="0"/>
              <a:buChar char="•"/>
              <a:defRPr sz="1050"/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da-DK" dirty="0"/>
              <a:t>Klik og indsæt tekst </a:t>
            </a:r>
            <a:r>
              <a:rPr lang="da-DK" dirty="0" err="1"/>
              <a:t>bullet</a:t>
            </a:r>
            <a:r>
              <a:rPr lang="da-DK" dirty="0"/>
              <a:t> i næste niveau</a:t>
            </a:r>
          </a:p>
          <a:p>
            <a:pPr lvl="1"/>
            <a:r>
              <a:rPr lang="da-DK" dirty="0"/>
              <a:t>Second </a:t>
            </a:r>
            <a:r>
              <a:rPr lang="da-DK" dirty="0" err="1"/>
              <a:t>level</a:t>
            </a:r>
            <a:endParaRPr lang="da-DK" dirty="0"/>
          </a:p>
        </p:txBody>
      </p:sp>
      <p:sp>
        <p:nvSpPr>
          <p:cNvPr id="30" name="Pladsholder til tekst 8"/>
          <p:cNvSpPr>
            <a:spLocks noGrp="1"/>
          </p:cNvSpPr>
          <p:nvPr>
            <p:ph type="body" sz="quarter" idx="18" hasCustomPrompt="1"/>
          </p:nvPr>
        </p:nvSpPr>
        <p:spPr>
          <a:xfrm>
            <a:off x="4296648" y="4597332"/>
            <a:ext cx="3600000" cy="1474856"/>
          </a:xfrm>
          <a:prstGeom prst="rect">
            <a:avLst/>
          </a:prstGeom>
        </p:spPr>
        <p:txBody>
          <a:bodyPr lIns="0"/>
          <a:lstStyle>
            <a:lvl1pPr marL="180000" indent="-180000">
              <a:spcBef>
                <a:spcPts val="0"/>
              </a:spcBef>
              <a:buFont typeface="Arial" panose="020B0604020202020204" pitchFamily="34" charset="0"/>
              <a:buChar char="•"/>
              <a:defRPr sz="900"/>
            </a:lvl1pPr>
          </a:lstStyle>
          <a:p>
            <a:r>
              <a:rPr lang="da-DK" sz="900" dirty="0">
                <a:latin typeface="Times New Roman" pitchFamily="18" charset="0"/>
                <a:cs typeface="Times New Roman" pitchFamily="18" charset="0"/>
              </a:rPr>
              <a:t>[Oplist her eksempler på relevant juridisk arbejde]</a:t>
            </a:r>
          </a:p>
        </p:txBody>
      </p:sp>
      <p:sp>
        <p:nvSpPr>
          <p:cNvPr id="31" name="Pladsholder til tekst 9"/>
          <p:cNvSpPr>
            <a:spLocks noGrp="1"/>
          </p:cNvSpPr>
          <p:nvPr>
            <p:ph type="body" sz="quarter" idx="25" hasCustomPrompt="1"/>
          </p:nvPr>
        </p:nvSpPr>
        <p:spPr>
          <a:xfrm>
            <a:off x="8229600" y="4597332"/>
            <a:ext cx="3600000" cy="1474856"/>
          </a:xfrm>
          <a:prstGeom prst="rect">
            <a:avLst/>
          </a:prstGeom>
        </p:spPr>
        <p:txBody>
          <a:bodyPr lIns="0"/>
          <a:lstStyle>
            <a:lvl1pPr marL="180000" marR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900"/>
            </a:lvl1pPr>
          </a:lstStyle>
          <a:p>
            <a:pPr marL="180000" marR="0" lvl="0" indent="-1800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a-DK" sz="1050" dirty="0"/>
              <a:t>Klik og indsæt tekst</a:t>
            </a:r>
          </a:p>
          <a:p>
            <a:endParaRPr lang="da-DK" sz="9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ktangel 31"/>
          <p:cNvSpPr/>
          <p:nvPr userDrawn="1"/>
        </p:nvSpPr>
        <p:spPr>
          <a:xfrm>
            <a:off x="360000" y="3927350"/>
            <a:ext cx="3600000" cy="126000"/>
          </a:xfrm>
          <a:prstGeom prst="rect">
            <a:avLst/>
          </a:prstGeom>
          <a:solidFill>
            <a:schemeClr val="tx1"/>
          </a:solidFill>
          <a:ln w="50800" cap="sq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endParaRPr lang="da-DK" sz="9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Rektangel 22"/>
          <p:cNvSpPr/>
          <p:nvPr userDrawn="1"/>
        </p:nvSpPr>
        <p:spPr>
          <a:xfrm>
            <a:off x="8229600" y="3927350"/>
            <a:ext cx="3600000" cy="126000"/>
          </a:xfrm>
          <a:prstGeom prst="rect">
            <a:avLst/>
          </a:prstGeom>
          <a:solidFill>
            <a:schemeClr val="tx1"/>
          </a:solidFill>
          <a:ln w="50800" cap="sq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endParaRPr lang="da-DK" sz="9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ektangel 15"/>
          <p:cNvSpPr/>
          <p:nvPr userDrawn="1"/>
        </p:nvSpPr>
        <p:spPr>
          <a:xfrm>
            <a:off x="4296648" y="3927350"/>
            <a:ext cx="3600000" cy="126000"/>
          </a:xfrm>
          <a:prstGeom prst="rect">
            <a:avLst/>
          </a:prstGeom>
          <a:solidFill>
            <a:schemeClr val="tx1"/>
          </a:solidFill>
          <a:ln w="50800" cap="sq" cmpd="sng">
            <a:noFill/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tlCol="0" anchor="ctr"/>
          <a:lstStyle/>
          <a:p>
            <a:endParaRPr lang="da-DK" sz="900" dirty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Lige forbindelse 21"/>
          <p:cNvCxnSpPr/>
          <p:nvPr userDrawn="1"/>
        </p:nvCxnSpPr>
        <p:spPr>
          <a:xfrm>
            <a:off x="4127400" y="1371950"/>
            <a:ext cx="0" cy="4699000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Lige forbindelse 13"/>
          <p:cNvCxnSpPr/>
          <p:nvPr userDrawn="1"/>
        </p:nvCxnSpPr>
        <p:spPr>
          <a:xfrm>
            <a:off x="8062200" y="1371950"/>
            <a:ext cx="0" cy="4699000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Pladsholder til tekst 2"/>
          <p:cNvSpPr>
            <a:spLocks noGrp="1"/>
          </p:cNvSpPr>
          <p:nvPr>
            <p:ph type="body" sz="quarter" idx="32" hasCustomPrompt="1"/>
          </p:nvPr>
        </p:nvSpPr>
        <p:spPr>
          <a:xfrm>
            <a:off x="4296648" y="4217270"/>
            <a:ext cx="3600000" cy="342900"/>
          </a:xfrm>
          <a:prstGeom prst="rect">
            <a:avLst/>
          </a:prstGeom>
        </p:spPr>
        <p:txBody>
          <a:bodyPr l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da-DK" sz="1500" b="1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0" indent="0">
              <a:spcBef>
                <a:spcPts val="0"/>
              </a:spcBef>
              <a:buFont typeface="Arial" panose="020B0604020202020204" pitchFamily="34" charset="0"/>
              <a:buChar char="​"/>
              <a:defRPr sz="9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pPr>
            <a:r>
              <a:rPr lang="da-DK" dirty="0"/>
              <a:t>Klik og indsæt </a:t>
            </a:r>
            <a:r>
              <a:rPr lang="da-DK" sz="15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Konkret erfaring</a:t>
            </a:r>
            <a:endParaRPr lang="da-DK" dirty="0"/>
          </a:p>
          <a:p>
            <a:pPr lvl="1"/>
            <a:r>
              <a:rPr lang="da-DK" dirty="0"/>
              <a:t>Niveau 2</a:t>
            </a:r>
          </a:p>
        </p:txBody>
      </p:sp>
      <p:sp>
        <p:nvSpPr>
          <p:cNvPr id="40" name="Pladsholder til tekst 2"/>
          <p:cNvSpPr>
            <a:spLocks noGrp="1"/>
          </p:cNvSpPr>
          <p:nvPr>
            <p:ph type="body" sz="quarter" idx="33" hasCustomPrompt="1"/>
          </p:nvPr>
        </p:nvSpPr>
        <p:spPr>
          <a:xfrm>
            <a:off x="8229600" y="4217269"/>
            <a:ext cx="3600000" cy="342900"/>
          </a:xfrm>
          <a:prstGeom prst="rect">
            <a:avLst/>
          </a:prstGeom>
        </p:spPr>
        <p:txBody>
          <a:bodyPr l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​"/>
              <a:tabLst/>
              <a:defRPr lang="da-DK" sz="1500" b="1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0" indent="0">
              <a:spcBef>
                <a:spcPts val="0"/>
              </a:spcBef>
              <a:buFont typeface="Arial" panose="020B0604020202020204" pitchFamily="34" charset="0"/>
              <a:buChar char="​"/>
              <a:defRPr sz="9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pPr>
            <a:r>
              <a:rPr lang="da-DK" dirty="0"/>
              <a:t>Klik og indsæt </a:t>
            </a:r>
            <a:r>
              <a:rPr lang="da-DK" sz="1500" b="1" dirty="0">
                <a:latin typeface="Times New Roman" pitchFamily="18" charset="0"/>
                <a:cs typeface="Times New Roman" pitchFamily="18" charset="0"/>
              </a:rPr>
              <a:t>Uddannelse og Karriere</a:t>
            </a:r>
            <a:endParaRPr kumimoji="0" lang="da-DK" sz="15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lvl="1"/>
            <a:r>
              <a:rPr lang="da-DK" dirty="0"/>
              <a:t>Niveau 2</a:t>
            </a:r>
          </a:p>
        </p:txBody>
      </p:sp>
      <p:sp>
        <p:nvSpPr>
          <p:cNvPr id="42" name="Pladsholder til tekst 2"/>
          <p:cNvSpPr>
            <a:spLocks noGrp="1"/>
          </p:cNvSpPr>
          <p:nvPr>
            <p:ph type="body" sz="quarter" idx="34" hasCustomPrompt="1"/>
          </p:nvPr>
        </p:nvSpPr>
        <p:spPr>
          <a:xfrm>
            <a:off x="4296648" y="1312414"/>
            <a:ext cx="3600000" cy="282470"/>
          </a:xfrm>
          <a:prstGeom prst="rect">
            <a:avLst/>
          </a:prstGeom>
        </p:spPr>
        <p:txBody>
          <a:bodyPr lIns="0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​"/>
              <a:tabLst/>
              <a:defRPr lang="da-DK" sz="1500" b="1" kern="1200" baseline="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defRPr>
            </a:lvl1pPr>
            <a:lvl2pPr marL="0" indent="0">
              <a:spcBef>
                <a:spcPts val="0"/>
              </a:spcBef>
              <a:buFont typeface="Arial" panose="020B0604020202020204" pitchFamily="34" charset="0"/>
              <a:buChar char="​"/>
              <a:defRPr sz="900"/>
            </a:lvl2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​"/>
              <a:tabLst/>
              <a:defRPr/>
            </a:pPr>
            <a:r>
              <a:rPr lang="da-DK" dirty="0"/>
              <a:t>Klik og indsæt </a:t>
            </a:r>
            <a:r>
              <a:rPr lang="da-DK" sz="1500" b="1" kern="1200" dirty="0">
                <a:solidFill>
                  <a:schemeClr val="tx1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Profil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961791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360000" y="1368425"/>
            <a:ext cx="11470049" cy="4699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grpSp>
        <p:nvGrpSpPr>
          <p:cNvPr id="13" name="Gruppe 12"/>
          <p:cNvGrpSpPr/>
          <p:nvPr userDrawn="1"/>
        </p:nvGrpSpPr>
        <p:grpSpPr>
          <a:xfrm>
            <a:off x="-1847461" y="1352919"/>
            <a:ext cx="1739904" cy="2591223"/>
            <a:chOff x="-1847461" y="2080182"/>
            <a:chExt cx="1739904" cy="2591223"/>
          </a:xfrm>
        </p:grpSpPr>
        <p:sp>
          <p:nvSpPr>
            <p:cNvPr id="14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16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7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18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01375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/ Mellemside so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1368619"/>
            <a:ext cx="11468100" cy="5760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pic>
        <p:nvPicPr>
          <p:cNvPr id="15" name="Billed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2279612" cy="361944"/>
          </a:xfrm>
          <a:prstGeom prst="rect">
            <a:avLst/>
          </a:prstGeom>
        </p:spPr>
      </p:pic>
      <p:grpSp>
        <p:nvGrpSpPr>
          <p:cNvPr id="22" name="Gruppe 21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23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4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25" name="Picture 7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6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7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  <p:sp>
        <p:nvSpPr>
          <p:cNvPr id="20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360000" y="2372400"/>
            <a:ext cx="11468099" cy="369360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411737168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gside sor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360000" y="1368425"/>
            <a:ext cx="11470049" cy="4699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5" name="Billed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2279612" cy="361944"/>
          </a:xfrm>
          <a:prstGeom prst="rect">
            <a:avLst/>
          </a:prstGeom>
        </p:spPr>
      </p:pic>
      <p:grpSp>
        <p:nvGrpSpPr>
          <p:cNvPr id="16" name="Gruppe 15"/>
          <p:cNvGrpSpPr/>
          <p:nvPr userDrawn="1"/>
        </p:nvGrpSpPr>
        <p:grpSpPr>
          <a:xfrm>
            <a:off x="-1847461" y="1352919"/>
            <a:ext cx="1739904" cy="2591223"/>
            <a:chOff x="-1847461" y="2080182"/>
            <a:chExt cx="1739904" cy="2591223"/>
          </a:xfrm>
        </p:grpSpPr>
        <p:sp>
          <p:nvSpPr>
            <p:cNvPr id="17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8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19" name="Picture 7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0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1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926764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gside bru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360000" y="1368425"/>
            <a:ext cx="11470049" cy="4699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pic>
        <p:nvPicPr>
          <p:cNvPr id="15" name="Billed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2279612" cy="361944"/>
          </a:xfrm>
          <a:prstGeom prst="rect">
            <a:avLst/>
          </a:prstGeom>
        </p:spPr>
      </p:pic>
      <p:grpSp>
        <p:nvGrpSpPr>
          <p:cNvPr id="16" name="Gruppe 15"/>
          <p:cNvGrpSpPr/>
          <p:nvPr userDrawn="1"/>
        </p:nvGrpSpPr>
        <p:grpSpPr>
          <a:xfrm>
            <a:off x="-1847461" y="1352919"/>
            <a:ext cx="1739904" cy="2591223"/>
            <a:chOff x="-1847461" y="2080182"/>
            <a:chExt cx="1739904" cy="2591223"/>
          </a:xfrm>
        </p:grpSpPr>
        <p:sp>
          <p:nvSpPr>
            <p:cNvPr id="17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8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19" name="Picture 7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0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1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0215211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 grå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e 12"/>
          <p:cNvGrpSpPr/>
          <p:nvPr userDrawn="1"/>
        </p:nvGrpSpPr>
        <p:grpSpPr>
          <a:xfrm>
            <a:off x="-1847461" y="1352919"/>
            <a:ext cx="1739904" cy="2591223"/>
            <a:chOff x="-1847461" y="2080182"/>
            <a:chExt cx="1739904" cy="2591223"/>
          </a:xfrm>
        </p:grpSpPr>
        <p:sp>
          <p:nvSpPr>
            <p:cNvPr id="14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16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7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18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  <p:sp>
        <p:nvSpPr>
          <p:cNvPr id="19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360000" y="1368425"/>
            <a:ext cx="11470049" cy="4699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417421534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gside blå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>
          <a:xfrm>
            <a:off x="360000" y="1368425"/>
            <a:ext cx="11470049" cy="4699000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grpSp>
        <p:nvGrpSpPr>
          <p:cNvPr id="13" name="Gruppe 12"/>
          <p:cNvGrpSpPr/>
          <p:nvPr userDrawn="1"/>
        </p:nvGrpSpPr>
        <p:grpSpPr>
          <a:xfrm>
            <a:off x="-1847461" y="1352919"/>
            <a:ext cx="1739904" cy="2591223"/>
            <a:chOff x="-1847461" y="2080182"/>
            <a:chExt cx="1739904" cy="2591223"/>
          </a:xfrm>
        </p:grpSpPr>
        <p:sp>
          <p:nvSpPr>
            <p:cNvPr id="14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16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7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18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0155381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</p:spTree>
    <p:extLst>
      <p:ext uri="{BB962C8B-B14F-4D97-AF65-F5344CB8AC3E}">
        <p14:creationId xmlns:p14="http://schemas.microsoft.com/office/powerpoint/2010/main" val="198257943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13628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/ Mellemsider bru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1368619"/>
            <a:ext cx="11468100" cy="576000"/>
          </a:xfrm>
        </p:spPr>
        <p:txBody>
          <a:bodyPr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pic>
        <p:nvPicPr>
          <p:cNvPr id="15" name="Billed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000" y="360000"/>
            <a:ext cx="2279612" cy="361944"/>
          </a:xfrm>
          <a:prstGeom prst="rect">
            <a:avLst/>
          </a:prstGeom>
        </p:spPr>
      </p:pic>
      <p:grpSp>
        <p:nvGrpSpPr>
          <p:cNvPr id="22" name="Gruppe 21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23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4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25" name="Picture 7"/>
              <p:cNvPicPr>
                <a:picLocks noChangeAspect="1" noChangeArrowheads="1"/>
              </p:cNvPicPr>
              <p:nvPr userDrawn="1"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6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7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  <p:sp>
        <p:nvSpPr>
          <p:cNvPr id="20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360000" y="2372400"/>
            <a:ext cx="11468099" cy="3693600"/>
          </a:xfr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37133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/ Mellemside grå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1368619"/>
            <a:ext cx="11468100" cy="576000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22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360000" y="2372400"/>
            <a:ext cx="11468099" cy="3693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grpSp>
        <p:nvGrpSpPr>
          <p:cNvPr id="21" name="Gruppe 20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16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7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18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9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0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09273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rside / Mellemside blå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1368619"/>
            <a:ext cx="11468100" cy="576000"/>
          </a:xfrm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12" name="Pladsholder til indhold 2"/>
          <p:cNvSpPr>
            <a:spLocks noGrp="1"/>
          </p:cNvSpPr>
          <p:nvPr>
            <p:ph sz="quarter" idx="13" hasCustomPrompt="1"/>
          </p:nvPr>
        </p:nvSpPr>
        <p:spPr>
          <a:xfrm>
            <a:off x="360000" y="2372400"/>
            <a:ext cx="11468099" cy="3693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grpSp>
        <p:nvGrpSpPr>
          <p:cNvPr id="21" name="Gruppe 20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16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7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18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9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0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47020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Underside m.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360000" y="1368425"/>
            <a:ext cx="11468100" cy="432000"/>
          </a:xfrm>
        </p:spPr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grpSp>
        <p:nvGrpSpPr>
          <p:cNvPr id="7" name="Gruppe 6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8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listeniveau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bruges i stedet 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9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10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11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12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11404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Underside m. to fe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 hasCustomPrompt="1"/>
          </p:nvPr>
        </p:nvSpPr>
        <p:spPr>
          <a:xfrm>
            <a:off x="360000" y="1962149"/>
            <a:ext cx="5554050" cy="4103689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 hasCustomPrompt="1"/>
          </p:nvPr>
        </p:nvSpPr>
        <p:spPr>
          <a:xfrm>
            <a:off x="6276000" y="1962149"/>
            <a:ext cx="5554048" cy="4103689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cxnSp>
        <p:nvCxnSpPr>
          <p:cNvPr id="8" name="Lige forbindelse 7"/>
          <p:cNvCxnSpPr/>
          <p:nvPr userDrawn="1"/>
        </p:nvCxnSpPr>
        <p:spPr>
          <a:xfrm>
            <a:off x="6096000" y="1962150"/>
            <a:ext cx="0" cy="4103688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uppe 18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20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1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22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3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24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903327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side m. 3 fe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23" hasCustomPrompt="1"/>
          </p:nvPr>
        </p:nvSpPr>
        <p:spPr>
          <a:xfrm>
            <a:off x="360363" y="1962150"/>
            <a:ext cx="3582987" cy="259556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500"/>
            </a:lvl1pPr>
          </a:lstStyle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5" name="Content Placeholder 3"/>
          <p:cNvSpPr>
            <a:spLocks noGrp="1"/>
          </p:cNvSpPr>
          <p:nvPr>
            <p:ph sz="quarter" idx="24" hasCustomPrompt="1"/>
          </p:nvPr>
        </p:nvSpPr>
        <p:spPr>
          <a:xfrm>
            <a:off x="4305000" y="1962148"/>
            <a:ext cx="3582987" cy="259556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500"/>
            </a:lvl1pPr>
          </a:lstStyle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28" name="Content Placeholder 4"/>
          <p:cNvSpPr>
            <a:spLocks noGrp="1"/>
          </p:cNvSpPr>
          <p:nvPr>
            <p:ph sz="quarter" idx="25" hasCustomPrompt="1"/>
          </p:nvPr>
        </p:nvSpPr>
        <p:spPr>
          <a:xfrm>
            <a:off x="8246464" y="1962000"/>
            <a:ext cx="3582987" cy="2595563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500"/>
            </a:lvl1pPr>
          </a:lstStyle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17" name="Rektangel 2"/>
          <p:cNvSpPr/>
          <p:nvPr userDrawn="1"/>
        </p:nvSpPr>
        <p:spPr>
          <a:xfrm>
            <a:off x="361950" y="4736522"/>
            <a:ext cx="3582000" cy="7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/>
          </a:p>
        </p:txBody>
      </p:sp>
      <p:sp>
        <p:nvSpPr>
          <p:cNvPr id="19" name="Pladsholder til tekst 2"/>
          <p:cNvSpPr>
            <a:spLocks noGrp="1"/>
          </p:cNvSpPr>
          <p:nvPr>
            <p:ph type="body" sz="quarter" idx="14" hasCustomPrompt="1"/>
          </p:nvPr>
        </p:nvSpPr>
        <p:spPr>
          <a:xfrm>
            <a:off x="361950" y="5014800"/>
            <a:ext cx="3581400" cy="1044610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200"/>
              </a:spcBef>
              <a:buFont typeface="Times New Roman" panose="02020603050405020304" pitchFamily="18" charset="0"/>
              <a:buChar char="​"/>
              <a:defRPr sz="1500" b="0"/>
            </a:lvl1pPr>
            <a:lvl2pPr marL="0" indent="0">
              <a:lnSpc>
                <a:spcPct val="80000"/>
              </a:lnSpc>
              <a:spcBef>
                <a:spcPts val="200"/>
              </a:spcBef>
              <a:buFont typeface="Times New Roman" panose="02020603050405020304" pitchFamily="18" charset="0"/>
              <a:buChar char="​"/>
              <a:defRPr sz="1500"/>
            </a:lvl2pPr>
            <a:lvl3pPr marL="0" indent="0">
              <a:lnSpc>
                <a:spcPct val="80000"/>
              </a:lnSpc>
              <a:spcBef>
                <a:spcPts val="200"/>
              </a:spcBef>
              <a:buFont typeface="Times New Roman" panose="02020603050405020304" pitchFamily="18" charset="0"/>
              <a:buChar char="​"/>
              <a:defRPr sz="1500"/>
            </a:lvl3pPr>
            <a:lvl4pPr marL="0" indent="0">
              <a:lnSpc>
                <a:spcPct val="80000"/>
              </a:lnSpc>
              <a:spcBef>
                <a:spcPts val="200"/>
              </a:spcBef>
              <a:buFont typeface="Times New Roman" panose="02020603050405020304" pitchFamily="18" charset="0"/>
              <a:buChar char="​"/>
              <a:defRPr sz="1500"/>
            </a:lvl4pPr>
            <a:lvl5pPr marL="720000" indent="0">
              <a:buNone/>
              <a:defRPr sz="1500"/>
            </a:lvl5pPr>
          </a:lstStyle>
          <a:p>
            <a:pPr lvl="0"/>
            <a:r>
              <a:rPr lang="da-DK" dirty="0"/>
              <a:t>Klik for at indsætte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</p:txBody>
      </p:sp>
      <p:sp>
        <p:nvSpPr>
          <p:cNvPr id="24" name="Rektangel 3"/>
          <p:cNvSpPr/>
          <p:nvPr userDrawn="1"/>
        </p:nvSpPr>
        <p:spPr>
          <a:xfrm>
            <a:off x="4305600" y="4737600"/>
            <a:ext cx="3582000" cy="7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/>
          </a:p>
        </p:txBody>
      </p:sp>
      <p:sp>
        <p:nvSpPr>
          <p:cNvPr id="34" name="Pladsholder til tekst 3"/>
          <p:cNvSpPr>
            <a:spLocks noGrp="1"/>
          </p:cNvSpPr>
          <p:nvPr>
            <p:ph type="body" sz="quarter" idx="22" hasCustomPrompt="1"/>
          </p:nvPr>
        </p:nvSpPr>
        <p:spPr>
          <a:xfrm>
            <a:off x="4305600" y="5014800"/>
            <a:ext cx="3581400" cy="1044233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200"/>
              </a:spcBef>
              <a:buFont typeface="Times New Roman" panose="02020603050405020304" pitchFamily="18" charset="0"/>
              <a:buChar char="​"/>
              <a:defRPr sz="1500" b="0"/>
            </a:lvl1pPr>
            <a:lvl2pPr marL="0" indent="0">
              <a:lnSpc>
                <a:spcPct val="80000"/>
              </a:lnSpc>
              <a:spcBef>
                <a:spcPts val="200"/>
              </a:spcBef>
              <a:buFont typeface="Times New Roman" panose="02020603050405020304" pitchFamily="18" charset="0"/>
              <a:buChar char="​"/>
              <a:defRPr sz="1500"/>
            </a:lvl2pPr>
            <a:lvl3pPr marL="0" indent="0">
              <a:lnSpc>
                <a:spcPct val="80000"/>
              </a:lnSpc>
              <a:spcBef>
                <a:spcPts val="200"/>
              </a:spcBef>
              <a:buFont typeface="Times New Roman" panose="02020603050405020304" pitchFamily="18" charset="0"/>
              <a:buChar char="​"/>
              <a:defRPr sz="1500"/>
            </a:lvl3pPr>
            <a:lvl4pPr marL="0" indent="0">
              <a:lnSpc>
                <a:spcPct val="80000"/>
              </a:lnSpc>
              <a:spcBef>
                <a:spcPts val="200"/>
              </a:spcBef>
              <a:buFont typeface="Times New Roman" panose="02020603050405020304" pitchFamily="18" charset="0"/>
              <a:buChar char="​"/>
              <a:defRPr sz="1500"/>
            </a:lvl4pPr>
            <a:lvl5pPr marL="720000" indent="0">
              <a:buNone/>
              <a:defRPr sz="1500"/>
            </a:lvl5pPr>
          </a:lstStyle>
          <a:p>
            <a:pPr lvl="0"/>
            <a:r>
              <a:rPr lang="da-DK" dirty="0"/>
              <a:t>Klik for at indsætte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</p:txBody>
      </p:sp>
      <p:sp>
        <p:nvSpPr>
          <p:cNvPr id="26" name="Rektangel 4"/>
          <p:cNvSpPr/>
          <p:nvPr userDrawn="1"/>
        </p:nvSpPr>
        <p:spPr>
          <a:xfrm>
            <a:off x="8248050" y="4737600"/>
            <a:ext cx="3582000" cy="7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/>
          </a:p>
        </p:txBody>
      </p:sp>
      <p:sp>
        <p:nvSpPr>
          <p:cNvPr id="27" name="Pladsholder til tekst 4"/>
          <p:cNvSpPr>
            <a:spLocks noGrp="1"/>
          </p:cNvSpPr>
          <p:nvPr>
            <p:ph type="body" sz="quarter" idx="16" hasCustomPrompt="1"/>
          </p:nvPr>
        </p:nvSpPr>
        <p:spPr>
          <a:xfrm>
            <a:off x="8248050" y="5014800"/>
            <a:ext cx="3581400" cy="1044233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200"/>
              </a:spcBef>
              <a:buFont typeface="Times New Roman" panose="02020603050405020304" pitchFamily="18" charset="0"/>
              <a:buChar char="​"/>
              <a:defRPr sz="1500" b="0"/>
            </a:lvl1pPr>
            <a:lvl2pPr marL="0" indent="0">
              <a:lnSpc>
                <a:spcPct val="80000"/>
              </a:lnSpc>
              <a:spcBef>
                <a:spcPts val="200"/>
              </a:spcBef>
              <a:buFont typeface="Times New Roman" panose="02020603050405020304" pitchFamily="18" charset="0"/>
              <a:buChar char="​"/>
              <a:defRPr sz="1500"/>
            </a:lvl2pPr>
            <a:lvl3pPr marL="0" indent="0">
              <a:lnSpc>
                <a:spcPct val="80000"/>
              </a:lnSpc>
              <a:spcBef>
                <a:spcPts val="200"/>
              </a:spcBef>
              <a:buFont typeface="Times New Roman" panose="02020603050405020304" pitchFamily="18" charset="0"/>
              <a:buChar char="​"/>
              <a:defRPr sz="1500"/>
            </a:lvl3pPr>
            <a:lvl4pPr marL="0" indent="0">
              <a:lnSpc>
                <a:spcPct val="80000"/>
              </a:lnSpc>
              <a:spcBef>
                <a:spcPts val="200"/>
              </a:spcBef>
              <a:buFont typeface="Times New Roman" panose="02020603050405020304" pitchFamily="18" charset="0"/>
              <a:buChar char="​"/>
              <a:defRPr sz="1500"/>
            </a:lvl4pPr>
            <a:lvl5pPr marL="720000" indent="0">
              <a:buNone/>
              <a:defRPr sz="1500"/>
            </a:lvl5pPr>
          </a:lstStyle>
          <a:p>
            <a:pPr lvl="0"/>
            <a:r>
              <a:rPr lang="da-DK" dirty="0"/>
              <a:t>Klik for at indsætte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</p:txBody>
      </p:sp>
      <p:cxnSp>
        <p:nvCxnSpPr>
          <p:cNvPr id="11" name="Lige forbindelse 10"/>
          <p:cNvCxnSpPr/>
          <p:nvPr userDrawn="1"/>
        </p:nvCxnSpPr>
        <p:spPr>
          <a:xfrm flipH="1">
            <a:off x="4124474" y="1968954"/>
            <a:ext cx="1" cy="4096884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Lige forbindelse 15"/>
          <p:cNvCxnSpPr/>
          <p:nvPr userDrawn="1"/>
        </p:nvCxnSpPr>
        <p:spPr>
          <a:xfrm flipH="1">
            <a:off x="8067524" y="1962149"/>
            <a:ext cx="1" cy="4096884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pe 22"/>
          <p:cNvGrpSpPr/>
          <p:nvPr userDrawn="1"/>
        </p:nvGrpSpPr>
        <p:grpSpPr>
          <a:xfrm>
            <a:off x="-1967948" y="2080182"/>
            <a:ext cx="1860391" cy="2591223"/>
            <a:chOff x="-1847461" y="2080182"/>
            <a:chExt cx="1739904" cy="2591223"/>
          </a:xfrm>
        </p:grpSpPr>
        <p:sp>
          <p:nvSpPr>
            <p:cNvPr id="29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Almindelig tekst 15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0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31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32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33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53630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side m. 4 fel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43" name="Content Placeholder 2"/>
          <p:cNvSpPr>
            <a:spLocks noGrp="1"/>
          </p:cNvSpPr>
          <p:nvPr>
            <p:ph sz="quarter" idx="26" hasCustomPrompt="1"/>
          </p:nvPr>
        </p:nvSpPr>
        <p:spPr>
          <a:xfrm>
            <a:off x="360363" y="1962150"/>
            <a:ext cx="2598375" cy="2725349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30" name="Rektangel 2"/>
          <p:cNvSpPr/>
          <p:nvPr userDrawn="1"/>
        </p:nvSpPr>
        <p:spPr>
          <a:xfrm>
            <a:off x="361949" y="4869208"/>
            <a:ext cx="2599200" cy="7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/>
          </a:p>
        </p:txBody>
      </p:sp>
      <p:sp>
        <p:nvSpPr>
          <p:cNvPr id="19" name="Pladsholder til tekst 2"/>
          <p:cNvSpPr>
            <a:spLocks noGrp="1"/>
          </p:cNvSpPr>
          <p:nvPr>
            <p:ph type="body" sz="quarter" idx="14" hasCustomPrompt="1"/>
          </p:nvPr>
        </p:nvSpPr>
        <p:spPr>
          <a:xfrm>
            <a:off x="360000" y="5263200"/>
            <a:ext cx="2599200" cy="795833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 b="0"/>
            </a:lvl1pPr>
            <a:lvl2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/>
            </a:lvl2pPr>
            <a:lvl3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/>
            </a:lvl3pPr>
            <a:lvl4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/>
            </a:lvl4pPr>
            <a:lvl5pPr marL="720000" indent="0">
              <a:buNone/>
              <a:defRPr sz="1500"/>
            </a:lvl5pPr>
          </a:lstStyle>
          <a:p>
            <a:pPr lvl="0"/>
            <a:r>
              <a:rPr lang="da-DK" dirty="0"/>
              <a:t>Klik for at indsætte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</p:txBody>
      </p:sp>
      <p:sp>
        <p:nvSpPr>
          <p:cNvPr id="44" name="Content Placeholder 3"/>
          <p:cNvSpPr>
            <a:spLocks noGrp="1"/>
          </p:cNvSpPr>
          <p:nvPr>
            <p:ph sz="quarter" idx="27" hasCustomPrompt="1"/>
          </p:nvPr>
        </p:nvSpPr>
        <p:spPr>
          <a:xfrm>
            <a:off x="3318613" y="1962148"/>
            <a:ext cx="2598375" cy="2725349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33" name="Rektangel 3"/>
          <p:cNvSpPr/>
          <p:nvPr userDrawn="1"/>
        </p:nvSpPr>
        <p:spPr>
          <a:xfrm>
            <a:off x="3319200" y="4867905"/>
            <a:ext cx="2599200" cy="7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/>
          </a:p>
        </p:txBody>
      </p:sp>
      <p:sp>
        <p:nvSpPr>
          <p:cNvPr id="34" name="Pladsholder til tekst 3"/>
          <p:cNvSpPr>
            <a:spLocks noGrp="1"/>
          </p:cNvSpPr>
          <p:nvPr>
            <p:ph type="body" sz="quarter" idx="21" hasCustomPrompt="1"/>
          </p:nvPr>
        </p:nvSpPr>
        <p:spPr>
          <a:xfrm>
            <a:off x="3319200" y="5263200"/>
            <a:ext cx="2599200" cy="795833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 b="0"/>
            </a:lvl1pPr>
            <a:lvl2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/>
            </a:lvl2pPr>
            <a:lvl3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/>
            </a:lvl3pPr>
            <a:lvl4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/>
            </a:lvl4pPr>
            <a:lvl5pPr marL="720000" indent="0">
              <a:buNone/>
              <a:defRPr sz="1500"/>
            </a:lvl5pPr>
          </a:lstStyle>
          <a:p>
            <a:pPr lvl="0"/>
            <a:r>
              <a:rPr lang="da-DK" dirty="0"/>
              <a:t>Klik for at indsætte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</p:txBody>
      </p:sp>
      <p:sp>
        <p:nvSpPr>
          <p:cNvPr id="45" name="Content Placeholder 4"/>
          <p:cNvSpPr>
            <a:spLocks noGrp="1"/>
          </p:cNvSpPr>
          <p:nvPr>
            <p:ph sz="quarter" idx="28" hasCustomPrompt="1"/>
          </p:nvPr>
        </p:nvSpPr>
        <p:spPr>
          <a:xfrm>
            <a:off x="6274913" y="1962000"/>
            <a:ext cx="2598375" cy="2725349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36" name="Rektangel 4"/>
          <p:cNvSpPr/>
          <p:nvPr userDrawn="1"/>
        </p:nvSpPr>
        <p:spPr>
          <a:xfrm>
            <a:off x="6274800" y="4867905"/>
            <a:ext cx="2599200" cy="7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/>
          </a:p>
        </p:txBody>
      </p:sp>
      <p:sp>
        <p:nvSpPr>
          <p:cNvPr id="37" name="Pladsholder til tekst 4"/>
          <p:cNvSpPr>
            <a:spLocks noGrp="1"/>
          </p:cNvSpPr>
          <p:nvPr>
            <p:ph type="body" sz="quarter" idx="23" hasCustomPrompt="1"/>
          </p:nvPr>
        </p:nvSpPr>
        <p:spPr>
          <a:xfrm>
            <a:off x="6274800" y="5263200"/>
            <a:ext cx="2599200" cy="795833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 b="0"/>
            </a:lvl1pPr>
            <a:lvl2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/>
            </a:lvl2pPr>
            <a:lvl3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/>
            </a:lvl3pPr>
            <a:lvl4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/>
            </a:lvl4pPr>
            <a:lvl5pPr marL="720000" indent="0">
              <a:buNone/>
              <a:defRPr sz="1500"/>
            </a:lvl5pPr>
          </a:lstStyle>
          <a:p>
            <a:pPr lvl="0"/>
            <a:r>
              <a:rPr lang="da-DK" dirty="0"/>
              <a:t>Klik for at indsætte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</p:txBody>
      </p:sp>
      <p:cxnSp>
        <p:nvCxnSpPr>
          <p:cNvPr id="11" name="Lige forbindelse 10"/>
          <p:cNvCxnSpPr/>
          <p:nvPr userDrawn="1"/>
        </p:nvCxnSpPr>
        <p:spPr>
          <a:xfrm flipH="1">
            <a:off x="3139468" y="1968954"/>
            <a:ext cx="1" cy="4096884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Lige forbindelse 15"/>
          <p:cNvCxnSpPr/>
          <p:nvPr userDrawn="1"/>
        </p:nvCxnSpPr>
        <p:spPr>
          <a:xfrm flipH="1">
            <a:off x="9052068" y="1962149"/>
            <a:ext cx="1" cy="4096884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ige forbindelse 28"/>
          <p:cNvCxnSpPr/>
          <p:nvPr userDrawn="1"/>
        </p:nvCxnSpPr>
        <p:spPr>
          <a:xfrm flipH="1">
            <a:off x="6095769" y="1962148"/>
            <a:ext cx="1" cy="4096884"/>
          </a:xfrm>
          <a:prstGeom prst="line">
            <a:avLst/>
          </a:prstGeom>
          <a:ln w="12700" cap="rnd">
            <a:solidFill>
              <a:schemeClr val="tx1"/>
            </a:solidFill>
            <a:prstDash val="sysDot"/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Content Placeholder 5"/>
          <p:cNvSpPr>
            <a:spLocks noGrp="1"/>
          </p:cNvSpPr>
          <p:nvPr>
            <p:ph sz="quarter" idx="29" hasCustomPrompt="1"/>
          </p:nvPr>
        </p:nvSpPr>
        <p:spPr>
          <a:xfrm>
            <a:off x="9231212" y="1962000"/>
            <a:ext cx="2598375" cy="2725349"/>
          </a:xfrm>
        </p:spPr>
        <p:txBody>
          <a:bodyPr/>
          <a:lstStyle/>
          <a:p>
            <a:pPr lvl="0"/>
            <a:r>
              <a:rPr lang="da-DK" dirty="0"/>
              <a:t>Klik for at indsætte tekst, diagram, tabel eller billede via ImageShopper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  <p:sp>
        <p:nvSpPr>
          <p:cNvPr id="39" name="Rektangel 2"/>
          <p:cNvSpPr/>
          <p:nvPr userDrawn="1"/>
        </p:nvSpPr>
        <p:spPr>
          <a:xfrm>
            <a:off x="9230400" y="4867905"/>
            <a:ext cx="2599200" cy="7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da-DK" dirty="0"/>
          </a:p>
        </p:txBody>
      </p:sp>
      <p:sp>
        <p:nvSpPr>
          <p:cNvPr id="40" name="Pladsholder til tekst 2"/>
          <p:cNvSpPr>
            <a:spLocks noGrp="1"/>
          </p:cNvSpPr>
          <p:nvPr>
            <p:ph type="body" sz="quarter" idx="25" hasCustomPrompt="1"/>
          </p:nvPr>
        </p:nvSpPr>
        <p:spPr>
          <a:xfrm>
            <a:off x="9230400" y="5263200"/>
            <a:ext cx="2599200" cy="795833"/>
          </a:xfrm>
        </p:spPr>
        <p:txBody>
          <a:bodyPr>
            <a:noAutofit/>
          </a:bodyPr>
          <a:lstStyle>
            <a:lvl1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 b="0"/>
            </a:lvl1pPr>
            <a:lvl2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/>
            </a:lvl2pPr>
            <a:lvl3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/>
            </a:lvl3pPr>
            <a:lvl4pPr marL="0" indent="0">
              <a:lnSpc>
                <a:spcPct val="80000"/>
              </a:lnSpc>
              <a:spcBef>
                <a:spcPts val="100"/>
              </a:spcBef>
              <a:buFont typeface="Times New Roman" panose="02020603050405020304" pitchFamily="18" charset="0"/>
              <a:buChar char="​"/>
              <a:defRPr sz="1200"/>
            </a:lvl4pPr>
            <a:lvl5pPr marL="720000" indent="0">
              <a:buNone/>
              <a:defRPr sz="1500"/>
            </a:lvl5pPr>
          </a:lstStyle>
          <a:p>
            <a:pPr lvl="0"/>
            <a:r>
              <a:rPr lang="da-DK" dirty="0"/>
              <a:t>Klik for at indsætte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</p:txBody>
      </p:sp>
      <p:grpSp>
        <p:nvGrpSpPr>
          <p:cNvPr id="32" name="Gruppe 31"/>
          <p:cNvGrpSpPr/>
          <p:nvPr userDrawn="1"/>
        </p:nvGrpSpPr>
        <p:grpSpPr>
          <a:xfrm>
            <a:off x="-1847461" y="2080182"/>
            <a:ext cx="1739904" cy="2591223"/>
            <a:chOff x="-1847461" y="2080182"/>
            <a:chExt cx="1739904" cy="2591223"/>
          </a:xfrm>
        </p:grpSpPr>
        <p:sp>
          <p:nvSpPr>
            <p:cNvPr id="35" name="Rectangle 5"/>
            <p:cNvSpPr/>
            <p:nvPr userDrawn="1"/>
          </p:nvSpPr>
          <p:spPr>
            <a:xfrm>
              <a:off x="-1847461" y="2080182"/>
              <a:ext cx="1739904" cy="2308324"/>
            </a:xfrm>
            <a:prstGeom prst="rect">
              <a:avLst/>
            </a:prstGeom>
          </p:spPr>
          <p:txBody>
            <a:bodyPr wrap="square"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r">
                <a:spcAft>
                  <a:spcPts val="200"/>
                </a:spcAft>
              </a:pPr>
              <a:r>
                <a:rPr lang="da-DK" sz="1000" b="1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Tekst-typografier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TAB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for at gå frem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i</a:t>
              </a:r>
              <a:r>
                <a:rPr lang="da-DK" sz="1000" kern="1200" noProof="1">
                  <a:solidFill>
                    <a:schemeClr val="tx1">
                      <a:lumMod val="65000"/>
                      <a:lumOff val="35000"/>
                    </a:schemeClr>
                  </a:solidFill>
                  <a:effectLst/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tekst-niveauer</a:t>
              </a: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1 = Pile bullets 21 pt.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Niveau 2 - 5 = Pile bullets 15 pt.</a:t>
              </a:r>
            </a:p>
            <a:p>
              <a:pPr algn="r">
                <a:spcAft>
                  <a:spcPts val="200"/>
                </a:spcAft>
              </a:pPr>
              <a:endParaRPr lang="da-DK" sz="1000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 at gå tilbage i tekst-niveauer,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brug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SHIFT + TAB</a:t>
              </a:r>
            </a:p>
            <a:p>
              <a:pPr algn="r">
                <a:spcAft>
                  <a:spcPts val="200"/>
                </a:spcAft>
              </a:pPr>
              <a:endParaRPr lang="da-DK" sz="1000" b="1" noProof="1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Alternativt kan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Forøg</a:t>
              </a: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 og </a:t>
              </a:r>
              <a:r>
                <a:rPr lang="da-DK" sz="1000" b="1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Formindsk</a:t>
              </a:r>
            </a:p>
            <a:p>
              <a:pPr algn="r">
                <a:spcAft>
                  <a:spcPts val="200"/>
                </a:spcAft>
              </a:pPr>
              <a:r>
                <a:rPr lang="da-DK" sz="1000" noProof="1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Arial" panose="020B0604020202020204" pitchFamily="34" charset="0"/>
                  <a:cs typeface="Times New Roman" panose="02020603050405020304" pitchFamily="18" charset="0"/>
                </a:rPr>
                <a:t>listeniveau bruges</a:t>
              </a:r>
              <a:endParaRPr lang="da-DK" sz="1000" kern="1200" noProof="1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38" name="Group 6"/>
            <p:cNvGrpSpPr>
              <a:grpSpLocks/>
            </p:cNvGrpSpPr>
            <p:nvPr userDrawn="1"/>
          </p:nvGrpSpPr>
          <p:grpSpPr bwMode="auto">
            <a:xfrm>
              <a:off x="-541148" y="4425830"/>
              <a:ext cx="407130" cy="245575"/>
              <a:chOff x="-474298" y="3755569"/>
              <a:chExt cx="348194" cy="222690"/>
            </a:xfrm>
          </p:grpSpPr>
          <p:pic>
            <p:nvPicPr>
              <p:cNvPr id="42" name="Picture 7"/>
              <p:cNvPicPr>
                <a:picLocks noChangeAspect="1" noChangeArrowheads="1"/>
              </p:cNvPicPr>
              <p:nvPr userDrawn="1"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-474298" y="3755569"/>
                <a:ext cx="348194" cy="22269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7" name="Rectangle 8"/>
              <p:cNvSpPr/>
              <p:nvPr userDrawn="1"/>
            </p:nvSpPr>
            <p:spPr bwMode="auto">
              <a:xfrm>
                <a:off x="-297173" y="3758005"/>
                <a:ext cx="171069" cy="211616"/>
              </a:xfrm>
              <a:prstGeom prst="rect">
                <a:avLst/>
              </a:prstGeom>
              <a:solidFill>
                <a:srgbClr val="FFFFFF">
                  <a:alpha val="65882"/>
                </a:srgbClr>
              </a:solidFill>
              <a:ln w="31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  <p:sp>
            <p:nvSpPr>
              <p:cNvPr id="50" name="Rounded Rectangle 9"/>
              <p:cNvSpPr/>
              <p:nvPr userDrawn="1"/>
            </p:nvSpPr>
            <p:spPr bwMode="auto">
              <a:xfrm>
                <a:off x="-465528" y="3760884"/>
                <a:ext cx="168354" cy="217374"/>
              </a:xfrm>
              <a:prstGeom prst="roundRect">
                <a:avLst/>
              </a:prstGeom>
              <a:noFill/>
              <a:ln w="12700"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>
                  <a:defRPr/>
                </a:pPr>
                <a:endParaRPr lang="da-DK" sz="2300" noProof="1">
                  <a:latin typeface="Arial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71307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360000" y="1368619"/>
            <a:ext cx="11468100" cy="43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noProof="0" dirty="0"/>
              <a:t>Klik</a:t>
            </a:r>
            <a:r>
              <a:rPr lang="da-DK" dirty="0"/>
              <a:t> for at indsætte titel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360000" y="1962000"/>
            <a:ext cx="11470049" cy="410644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dirty="0"/>
              <a:t>Klik for at indsætte tekst</a:t>
            </a:r>
          </a:p>
          <a:p>
            <a:pPr lvl="1"/>
            <a:r>
              <a:rPr lang="da-DK" dirty="0"/>
              <a:t>Andet niveau</a:t>
            </a:r>
          </a:p>
          <a:p>
            <a:pPr lvl="2"/>
            <a:r>
              <a:rPr lang="da-DK" dirty="0"/>
              <a:t>Tredje niveau</a:t>
            </a:r>
          </a:p>
          <a:p>
            <a:pPr lvl="3"/>
            <a:r>
              <a:rPr lang="da-DK" dirty="0"/>
              <a:t>Fjerde niveau</a:t>
            </a:r>
          </a:p>
          <a:p>
            <a:pPr lvl="4"/>
            <a:r>
              <a:rPr lang="da-DK" dirty="0"/>
              <a:t>Femte niveau</a:t>
            </a:r>
          </a:p>
        </p:txBody>
      </p:sp>
    </p:spTree>
    <p:extLst>
      <p:ext uri="{BB962C8B-B14F-4D97-AF65-F5344CB8AC3E}">
        <p14:creationId xmlns:p14="http://schemas.microsoft.com/office/powerpoint/2010/main" val="3216498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9" r:id="rId2"/>
    <p:sldLayoutId id="2147483672" r:id="rId3"/>
    <p:sldLayoutId id="2147483673" r:id="rId4"/>
    <p:sldLayoutId id="2147483674" r:id="rId5"/>
    <p:sldLayoutId id="2147483650" r:id="rId6"/>
    <p:sldLayoutId id="2147483652" r:id="rId7"/>
    <p:sldLayoutId id="2147483653" r:id="rId8"/>
    <p:sldLayoutId id="2147483660" r:id="rId9"/>
    <p:sldLayoutId id="2147483662" r:id="rId10"/>
    <p:sldLayoutId id="2147483663" r:id="rId11"/>
    <p:sldLayoutId id="2147483664" r:id="rId12"/>
    <p:sldLayoutId id="2147483665" r:id="rId13"/>
    <p:sldLayoutId id="2147483666" r:id="rId14"/>
    <p:sldLayoutId id="2147483671" r:id="rId15"/>
    <p:sldLayoutId id="2147483667" r:id="rId16"/>
    <p:sldLayoutId id="2147483668" r:id="rId17"/>
    <p:sldLayoutId id="2147483678" r:id="rId18"/>
    <p:sldLayoutId id="2147483661" r:id="rId19"/>
    <p:sldLayoutId id="2147483670" r:id="rId20"/>
    <p:sldLayoutId id="2147483675" r:id="rId21"/>
    <p:sldLayoutId id="2147483676" r:id="rId22"/>
    <p:sldLayoutId id="2147483677" r:id="rId23"/>
    <p:sldLayoutId id="2147483654" r:id="rId24"/>
    <p:sldLayoutId id="2147483655" r:id="rId2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9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600"/>
        </a:spcBef>
        <a:buFont typeface="Times New Roman" panose="02020603050405020304" pitchFamily="18" charset="0"/>
        <a:buChar char="›"/>
        <a:defRPr sz="21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60000" indent="-180000" algn="l" defTabSz="914400" rtl="0" eaLnBrk="1" latinLnBrk="0" hangingPunct="1">
        <a:lnSpc>
          <a:spcPct val="100000"/>
        </a:lnSpc>
        <a:spcBef>
          <a:spcPts val="550"/>
        </a:spcBef>
        <a:buFont typeface="Times New Roman" panose="02020603050405020304" pitchFamily="18" charset="0"/>
        <a:buChar char="›"/>
        <a:defRPr sz="15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40000" indent="-180000" algn="l" defTabSz="914400" rtl="0" eaLnBrk="1" latinLnBrk="0" hangingPunct="1">
        <a:lnSpc>
          <a:spcPct val="100000"/>
        </a:lnSpc>
        <a:spcBef>
          <a:spcPts val="360"/>
        </a:spcBef>
        <a:buFont typeface="Times New Roman" panose="02020603050405020304" pitchFamily="18" charset="0"/>
        <a:buChar char="›"/>
        <a:defRPr sz="15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20000" indent="-180000" algn="l" defTabSz="914400" rtl="0" eaLnBrk="1" latinLnBrk="0" hangingPunct="1">
        <a:lnSpc>
          <a:spcPct val="100000"/>
        </a:lnSpc>
        <a:spcBef>
          <a:spcPts val="360"/>
        </a:spcBef>
        <a:buFont typeface="Times New Roman" panose="02020603050405020304" pitchFamily="18" charset="0"/>
        <a:buChar char="›"/>
        <a:defRPr sz="15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00000" indent="-180000" algn="l" defTabSz="914400" rtl="0" eaLnBrk="1" latinLnBrk="0" hangingPunct="1">
        <a:lnSpc>
          <a:spcPct val="100000"/>
        </a:lnSpc>
        <a:spcBef>
          <a:spcPts val="360"/>
        </a:spcBef>
        <a:buFont typeface="Times New Roman" panose="02020603050405020304" pitchFamily="18" charset="0"/>
        <a:buChar char="›"/>
        <a:defRPr sz="15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26" userDrawn="1">
          <p15:clr>
            <a:srgbClr val="F26B43"/>
          </p15:clr>
        </p15:guide>
        <p15:guide id="2" pos="7451" userDrawn="1">
          <p15:clr>
            <a:srgbClr val="F26B43"/>
          </p15:clr>
        </p15:guide>
        <p15:guide id="3" orient="horz" pos="1235" userDrawn="1">
          <p15:clr>
            <a:srgbClr val="F26B43"/>
          </p15:clr>
        </p15:guide>
        <p15:guide id="4" orient="horz" pos="3822" userDrawn="1">
          <p15:clr>
            <a:srgbClr val="F26B43"/>
          </p15:clr>
        </p15:guide>
        <p15:guide id="5" pos="7450" userDrawn="1">
          <p15:clr>
            <a:srgbClr val="F26B43"/>
          </p15:clr>
        </p15:guide>
        <p15:guide id="6" orient="horz" pos="862" userDrawn="1">
          <p15:clr>
            <a:srgbClr val="F26B43"/>
          </p15:clr>
        </p15:guide>
        <p15:guide id="7" orient="horz" pos="113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3" name="Lige forbindelse 62">
            <a:extLst>
              <a:ext uri="{FF2B5EF4-FFF2-40B4-BE49-F238E27FC236}">
                <a16:creationId xmlns:a16="http://schemas.microsoft.com/office/drawing/2014/main" id="{E68852CA-C554-4292-A9FF-C82E49B52158}"/>
              </a:ext>
            </a:extLst>
          </p:cNvPr>
          <p:cNvCxnSpPr>
            <a:cxnSpLocks/>
          </p:cNvCxnSpPr>
          <p:nvPr/>
        </p:nvCxnSpPr>
        <p:spPr>
          <a:xfrm>
            <a:off x="94679" y="5152623"/>
            <a:ext cx="11853416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Lige forbindelse 40">
            <a:extLst>
              <a:ext uri="{FF2B5EF4-FFF2-40B4-BE49-F238E27FC236}">
                <a16:creationId xmlns:a16="http://schemas.microsoft.com/office/drawing/2014/main" id="{82ACE5EA-5944-4BF2-A636-4539445E2CD2}"/>
              </a:ext>
            </a:extLst>
          </p:cNvPr>
          <p:cNvCxnSpPr>
            <a:cxnSpLocks/>
          </p:cNvCxnSpPr>
          <p:nvPr/>
        </p:nvCxnSpPr>
        <p:spPr bwMode="auto">
          <a:xfrm flipV="1">
            <a:off x="5687890" y="1741393"/>
            <a:ext cx="0" cy="3782475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uppe 3">
            <a:extLst>
              <a:ext uri="{FF2B5EF4-FFF2-40B4-BE49-F238E27FC236}">
                <a16:creationId xmlns:a16="http://schemas.microsoft.com/office/drawing/2014/main" id="{D8D5A3B5-2E86-40C2-BCB2-BE390EFBC96E}"/>
              </a:ext>
            </a:extLst>
          </p:cNvPr>
          <p:cNvGrpSpPr/>
          <p:nvPr/>
        </p:nvGrpSpPr>
        <p:grpSpPr>
          <a:xfrm>
            <a:off x="0" y="1388379"/>
            <a:ext cx="12455308" cy="5378584"/>
            <a:chOff x="-20368" y="1365599"/>
            <a:chExt cx="12455308" cy="5378584"/>
          </a:xfrm>
        </p:grpSpPr>
        <p:grpSp>
          <p:nvGrpSpPr>
            <p:cNvPr id="5" name="Gruppe 4">
              <a:extLst>
                <a:ext uri="{FF2B5EF4-FFF2-40B4-BE49-F238E27FC236}">
                  <a16:creationId xmlns:a16="http://schemas.microsoft.com/office/drawing/2014/main" id="{797F9D89-90CE-48F9-A2B4-BE5C36050E81}"/>
                </a:ext>
              </a:extLst>
            </p:cNvPr>
            <p:cNvGrpSpPr/>
            <p:nvPr/>
          </p:nvGrpSpPr>
          <p:grpSpPr>
            <a:xfrm>
              <a:off x="-20368" y="1365599"/>
              <a:ext cx="12455308" cy="5378584"/>
              <a:chOff x="-99550" y="1372386"/>
              <a:chExt cx="12455309" cy="5378584"/>
            </a:xfrm>
          </p:grpSpPr>
          <p:sp>
            <p:nvSpPr>
              <p:cNvPr id="12" name="Tekstboks 2099">
                <a:extLst>
                  <a:ext uri="{FF2B5EF4-FFF2-40B4-BE49-F238E27FC236}">
                    <a16:creationId xmlns:a16="http://schemas.microsoft.com/office/drawing/2014/main" id="{4DCD7D45-4EE7-4F3C-B235-BBCF670528D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252977" y="1372386"/>
                <a:ext cx="1102782" cy="27699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45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39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3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da-DK" altLang="da-DK" sz="1200" b="1" dirty="0">
                    <a:solidFill>
                      <a:srgbClr val="000000"/>
                    </a:solidFill>
                    <a:latin typeface="Times New Roman" pitchFamily="18" charset="0"/>
                    <a:cs typeface="Times New Roman" pitchFamily="18" charset="0"/>
                  </a:rPr>
                  <a:t>Ophør </a:t>
                </a:r>
              </a:p>
            </p:txBody>
          </p:sp>
          <p:grpSp>
            <p:nvGrpSpPr>
              <p:cNvPr id="13" name="Gruppe 12">
                <a:extLst>
                  <a:ext uri="{FF2B5EF4-FFF2-40B4-BE49-F238E27FC236}">
                    <a16:creationId xmlns:a16="http://schemas.microsoft.com/office/drawing/2014/main" id="{6A5D0CAF-82F2-4856-A7B4-7CA09610A76B}"/>
                  </a:ext>
                </a:extLst>
              </p:cNvPr>
              <p:cNvGrpSpPr/>
              <p:nvPr/>
            </p:nvGrpSpPr>
            <p:grpSpPr>
              <a:xfrm>
                <a:off x="-99550" y="1383105"/>
                <a:ext cx="11979187" cy="5367865"/>
                <a:chOff x="-989" y="469998"/>
                <a:chExt cx="11979187" cy="5367865"/>
              </a:xfrm>
            </p:grpSpPr>
            <p:sp>
              <p:nvSpPr>
                <p:cNvPr id="14" name="Tekstboks 45">
                  <a:extLst>
                    <a:ext uri="{FF2B5EF4-FFF2-40B4-BE49-F238E27FC236}">
                      <a16:creationId xmlns:a16="http://schemas.microsoft.com/office/drawing/2014/main" id="{DAA76D3A-9CFE-490A-B74E-2019E94196D2}"/>
                    </a:ext>
                  </a:extLst>
                </p:cNvPr>
                <p:cNvSpPr txBox="1">
                  <a:spLocks noChangeArrowheads="1"/>
                </p:cNvSpPr>
                <p:nvPr/>
              </p:nvSpPr>
              <p:spPr bwMode="auto">
                <a:xfrm>
                  <a:off x="615694" y="472645"/>
                  <a:ext cx="1398918" cy="276999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Font typeface="Arial" charset="0"/>
                    <a:buChar char="•"/>
                    <a:defRPr sz="4500">
                      <a:solidFill>
                        <a:schemeClr val="tx1"/>
                      </a:solidFill>
                      <a:latin typeface="Calibri" pitchFamily="34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3900">
                      <a:solidFill>
                        <a:schemeClr val="tx1"/>
                      </a:solidFill>
                      <a:latin typeface="Calibri" pitchFamily="34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Font typeface="Arial" charset="0"/>
                    <a:buChar char="•"/>
                    <a:defRPr sz="3400">
                      <a:solidFill>
                        <a:schemeClr val="tx1"/>
                      </a:solidFill>
                      <a:latin typeface="Calibri" pitchFamily="34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Font typeface="Arial" charset="0"/>
                    <a:buChar char="–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Font typeface="Arial" charset="0"/>
                    <a:buChar char="»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charset="0"/>
                    <a:buChar char="»"/>
                    <a:defRPr sz="2800">
                      <a:solidFill>
                        <a:schemeClr val="tx1"/>
                      </a:solidFill>
                      <a:latin typeface="Calibri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da-DK" altLang="da-DK" sz="1200" b="1" dirty="0">
                      <a:solidFill>
                        <a:srgbClr val="000000"/>
                      </a:solidFill>
                      <a:latin typeface="Times New Roman" pitchFamily="18" charset="0"/>
                      <a:cs typeface="Times New Roman" pitchFamily="18" charset="0"/>
                    </a:rPr>
                    <a:t>Kontraktindgåelse</a:t>
                  </a:r>
                </a:p>
              </p:txBody>
            </p:sp>
            <p:cxnSp>
              <p:nvCxnSpPr>
                <p:cNvPr id="15" name="Lige forbindelse 14">
                  <a:extLst>
                    <a:ext uri="{FF2B5EF4-FFF2-40B4-BE49-F238E27FC236}">
                      <a16:creationId xmlns:a16="http://schemas.microsoft.com/office/drawing/2014/main" id="{DBD56912-0B73-4D2C-9949-5A85E8577D8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 flipV="1">
                  <a:off x="11932959" y="715963"/>
                  <a:ext cx="25211" cy="5121899"/>
                </a:xfrm>
                <a:prstGeom prst="line">
                  <a:avLst/>
                </a:prstGeom>
                <a:ln w="9525">
                  <a:solidFill>
                    <a:schemeClr val="tx1"/>
                  </a:solidFill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" name="Gruppe 15">
                  <a:extLst>
                    <a:ext uri="{FF2B5EF4-FFF2-40B4-BE49-F238E27FC236}">
                      <a16:creationId xmlns:a16="http://schemas.microsoft.com/office/drawing/2014/main" id="{0DA39D0F-CE56-4FC6-B795-9DEE95E844AD}"/>
                    </a:ext>
                  </a:extLst>
                </p:cNvPr>
                <p:cNvGrpSpPr/>
                <p:nvPr/>
              </p:nvGrpSpPr>
              <p:grpSpPr>
                <a:xfrm>
                  <a:off x="-989" y="469998"/>
                  <a:ext cx="11979187" cy="5367865"/>
                  <a:chOff x="-989" y="469998"/>
                  <a:chExt cx="11979187" cy="5367865"/>
                </a:xfrm>
              </p:grpSpPr>
              <p:cxnSp>
                <p:nvCxnSpPr>
                  <p:cNvPr id="17" name="Lige forbindelse 2180">
                    <a:extLst>
                      <a:ext uri="{FF2B5EF4-FFF2-40B4-BE49-F238E27FC236}">
                        <a16:creationId xmlns:a16="http://schemas.microsoft.com/office/drawing/2014/main" id="{FE871A64-7DA3-4B77-A47D-5907FF289BF1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1303873" y="812293"/>
                    <a:ext cx="281" cy="5025570"/>
                  </a:xfrm>
                  <a:prstGeom prst="line">
                    <a:avLst/>
                  </a:prstGeom>
                  <a:ln w="9525">
                    <a:solidFill>
                      <a:schemeClr val="tx1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8" name="Gruppe 17">
                    <a:extLst>
                      <a:ext uri="{FF2B5EF4-FFF2-40B4-BE49-F238E27FC236}">
                        <a16:creationId xmlns:a16="http://schemas.microsoft.com/office/drawing/2014/main" id="{DECC5B95-FCDA-4F0D-AF29-746E5800F348}"/>
                      </a:ext>
                    </a:extLst>
                  </p:cNvPr>
                  <p:cNvGrpSpPr/>
                  <p:nvPr/>
                </p:nvGrpSpPr>
                <p:grpSpPr>
                  <a:xfrm>
                    <a:off x="-989" y="469998"/>
                    <a:ext cx="11979187" cy="5367864"/>
                    <a:chOff x="-989" y="469998"/>
                    <a:chExt cx="11979187" cy="5367864"/>
                  </a:xfrm>
                </p:grpSpPr>
                <p:cxnSp>
                  <p:nvCxnSpPr>
                    <p:cNvPr id="19" name="Lige forbindelse 18">
                      <a:extLst>
                        <a:ext uri="{FF2B5EF4-FFF2-40B4-BE49-F238E27FC236}">
                          <a16:creationId xmlns:a16="http://schemas.microsoft.com/office/drawing/2014/main" id="{E28B890F-72FC-4E73-B1DB-A724580399DA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 flipV="1">
                      <a:off x="2451250" y="805178"/>
                      <a:ext cx="3611" cy="5017048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0" name="Lige forbindelse 19">
                      <a:extLst>
                        <a:ext uri="{FF2B5EF4-FFF2-40B4-BE49-F238E27FC236}">
                          <a16:creationId xmlns:a16="http://schemas.microsoft.com/office/drawing/2014/main" id="{8FD6CB93-224F-4F92-94A4-D833FE32F2C7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1752" y="5837862"/>
                      <a:ext cx="11926418" cy="0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1" name="Tekstboks 100">
                      <a:extLst>
                        <a:ext uri="{FF2B5EF4-FFF2-40B4-BE49-F238E27FC236}">
                          <a16:creationId xmlns:a16="http://schemas.microsoft.com/office/drawing/2014/main" id="{44430AB8-9C5F-4B63-B4EC-5D1BA97632F1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1048" y="1155553"/>
                      <a:ext cx="1296763" cy="2769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buChar char="•"/>
                        <a:defRPr sz="45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buChar char="–"/>
                        <a:defRPr sz="3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buChar char="•"/>
                        <a:defRPr sz="3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buChar char="–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da-DK" altLang="da-DK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GOVERNANCE</a:t>
                      </a:r>
                    </a:p>
                  </p:txBody>
                </p:sp>
                <p:grpSp>
                  <p:nvGrpSpPr>
                    <p:cNvPr id="22" name="Gruppe 30">
                      <a:extLst>
                        <a:ext uri="{FF2B5EF4-FFF2-40B4-BE49-F238E27FC236}">
                          <a16:creationId xmlns:a16="http://schemas.microsoft.com/office/drawing/2014/main" id="{455C57C7-7553-4518-A87B-1E6314AC4459}"/>
                        </a:ext>
                      </a:extLst>
                    </p:cNvPr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211510" y="469998"/>
                      <a:ext cx="1536737" cy="4435029"/>
                      <a:chOff x="2352086" y="277630"/>
                      <a:chExt cx="1345244" cy="4630604"/>
                    </a:xfrm>
                  </p:grpSpPr>
                  <p:cxnSp>
                    <p:nvCxnSpPr>
                      <p:cNvPr id="30" name="Lige forbindelse 29">
                        <a:extLst>
                          <a:ext uri="{FF2B5EF4-FFF2-40B4-BE49-F238E27FC236}">
                            <a16:creationId xmlns:a16="http://schemas.microsoft.com/office/drawing/2014/main" id="{B6638B78-D04E-4523-8262-DB1DF418A848}"/>
                          </a:ext>
                        </a:extLst>
                      </p:cNvPr>
                      <p:cNvCxnSpPr>
                        <a:cxnSpLocks/>
                      </p:cNvCxnSpPr>
                      <p:nvPr/>
                    </p:nvCxnSpPr>
                    <p:spPr>
                      <a:xfrm flipV="1">
                        <a:off x="3024708" y="617118"/>
                        <a:ext cx="0" cy="4291116"/>
                      </a:xfrm>
                      <a:prstGeom prst="line">
                        <a:avLst/>
                      </a:prstGeom>
                      <a:ln w="9525">
                        <a:solidFill>
                          <a:schemeClr val="tx1"/>
                        </a:solidFill>
                        <a:prstDash val="dash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31" name="Tekstboks 2099">
                        <a:extLst>
                          <a:ext uri="{FF2B5EF4-FFF2-40B4-BE49-F238E27FC236}">
                            <a16:creationId xmlns:a16="http://schemas.microsoft.com/office/drawing/2014/main" id="{F31A8B34-C243-4155-9C9A-1E5A33097C65}"/>
                          </a:ext>
                        </a:extLst>
                      </p:cNvPr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2352086" y="277630"/>
                        <a:ext cx="1345244" cy="28921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  <p:txBody>
                      <a:bodyPr wrap="square">
                        <a:spAutoFit/>
                      </a:bodyPr>
                      <a:lstStyle>
                        <a:lvl1pPr eaLnBrk="0" hangingPunct="0">
                          <a:spcBef>
                            <a:spcPct val="20000"/>
                          </a:spcBef>
                          <a:buFont typeface="Arial" charset="0"/>
                          <a:buChar char="•"/>
                          <a:defRPr sz="4500"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1pPr>
                        <a:lvl2pPr marL="742950" indent="-285750" eaLnBrk="0" hangingPunct="0">
                          <a:spcBef>
                            <a:spcPct val="20000"/>
                          </a:spcBef>
                          <a:buFont typeface="Arial" charset="0"/>
                          <a:buChar char="–"/>
                          <a:defRPr sz="3900"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2pPr>
                        <a:lvl3pPr marL="1143000" indent="-228600" eaLnBrk="0" hangingPunct="0">
                          <a:spcBef>
                            <a:spcPct val="20000"/>
                          </a:spcBef>
                          <a:buFont typeface="Arial" charset="0"/>
                          <a:buChar char="•"/>
                          <a:defRPr sz="3400"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3pPr>
                        <a:lvl4pPr marL="1600200" indent="-228600" eaLnBrk="0" hangingPunct="0">
                          <a:spcBef>
                            <a:spcPct val="20000"/>
                          </a:spcBef>
                          <a:buFont typeface="Arial" charset="0"/>
                          <a:buChar char="–"/>
                          <a:defRPr sz="2800"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4pPr>
                        <a:lvl5pPr marL="2057400" indent="-228600" eaLnBrk="0" hangingPunct="0">
                          <a:spcBef>
                            <a:spcPct val="20000"/>
                          </a:spcBef>
                          <a:buFont typeface="Arial" charset="0"/>
                          <a:buChar char="»"/>
                          <a:defRPr sz="2800"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charset="0"/>
                          <a:buChar char="»"/>
                          <a:defRPr sz="2800"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charset="0"/>
                          <a:buChar char="»"/>
                          <a:defRPr sz="2800"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charset="0"/>
                          <a:buChar char="»"/>
                          <a:defRPr sz="2800"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20000"/>
                          </a:spcBef>
                          <a:spcAft>
                            <a:spcPct val="0"/>
                          </a:spcAft>
                          <a:buFont typeface="Arial" charset="0"/>
                          <a:buChar char="»"/>
                          <a:defRPr sz="2800">
                            <a:solidFill>
                              <a:schemeClr val="tx1"/>
                            </a:solidFill>
                            <a:latin typeface="Calibri" pitchFamily="34" charset="0"/>
                          </a:defRPr>
                        </a:lvl9pPr>
                      </a:lstStyle>
                      <a:p>
                        <a:pPr algn="ctr" eaLnBrk="1" hangingPunct="1">
                          <a:spcBef>
                            <a:spcPct val="0"/>
                          </a:spcBef>
                          <a:buFontTx/>
                          <a:buNone/>
                        </a:pPr>
                        <a:r>
                          <a:rPr lang="da-DK" altLang="da-DK" sz="1200" b="1" dirty="0">
                            <a:latin typeface="Times New Roman" pitchFamily="18" charset="0"/>
                            <a:cs typeface="Times New Roman" pitchFamily="18" charset="0"/>
                          </a:rPr>
                          <a:t>Transitionsdag</a:t>
                        </a:r>
                      </a:p>
                    </p:txBody>
                  </p:sp>
                </p:grpSp>
                <p:sp>
                  <p:nvSpPr>
                    <p:cNvPr id="23" name="Tekstboks 98">
                      <a:extLst>
                        <a:ext uri="{FF2B5EF4-FFF2-40B4-BE49-F238E27FC236}">
                          <a16:creationId xmlns:a16="http://schemas.microsoft.com/office/drawing/2014/main" id="{666BED3D-187D-4BD2-911C-7FF3630248CC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9446" y="2683296"/>
                      <a:ext cx="1199120" cy="83099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buChar char="•"/>
                        <a:defRPr sz="45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buChar char="–"/>
                        <a:defRPr sz="3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buChar char="•"/>
                        <a:defRPr sz="3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buChar char="–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da-DK" altLang="da-DK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INDLEDENDE OG LØBENDE </a:t>
                      </a:r>
                    </a:p>
                    <a:p>
                      <a:pPr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da-DK" altLang="da-DK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YDELSER</a:t>
                      </a:r>
                    </a:p>
                  </p:txBody>
                </p:sp>
                <p:sp>
                  <p:nvSpPr>
                    <p:cNvPr id="24" name="Pentagon 2147">
                      <a:extLst>
                        <a:ext uri="{FF2B5EF4-FFF2-40B4-BE49-F238E27FC236}">
                          <a16:creationId xmlns:a16="http://schemas.microsoft.com/office/drawing/2014/main" id="{E5E94562-45E3-4EA7-9257-A322387C7638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3977949" y="1042521"/>
                      <a:ext cx="6319967" cy="442055"/>
                    </a:xfrm>
                    <a:prstGeom prst="homePlate">
                      <a:avLst/>
                    </a:prstGeom>
                    <a:solidFill>
                      <a:srgbClr val="F39600"/>
                    </a:solidFill>
                    <a:ln w="6350">
                      <a:noFill/>
                      <a:prstDash val="solid"/>
                    </a:ln>
                  </p:spPr>
                  <p:style>
                    <a:lnRef idx="2">
                      <a:schemeClr val="accent3">
                        <a:shade val="50000"/>
                      </a:schemeClr>
                    </a:lnRef>
                    <a:fillRef idx="1">
                      <a:schemeClr val="accent3"/>
                    </a:fillRef>
                    <a:effectRef idx="0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/>
                      <a:r>
                        <a:rPr lang="da-DK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DRIFT - GOVERNANCE</a:t>
                      </a:r>
                    </a:p>
                  </p:txBody>
                </p:sp>
                <p:cxnSp>
                  <p:nvCxnSpPr>
                    <p:cNvPr id="25" name="Lige forbindelse 24">
                      <a:extLst>
                        <a:ext uri="{FF2B5EF4-FFF2-40B4-BE49-F238E27FC236}">
                          <a16:creationId xmlns:a16="http://schemas.microsoft.com/office/drawing/2014/main" id="{396D3B9C-90FB-4C50-97BF-BAF44CFD0590}"/>
                        </a:ext>
                      </a:extLst>
                    </p:cNvPr>
                    <p:cNvCxnSpPr/>
                    <p:nvPr/>
                  </p:nvCxnSpPr>
                  <p:spPr>
                    <a:xfrm>
                      <a:off x="67816" y="990312"/>
                      <a:ext cx="11855449" cy="0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26" name="Lige forbindelse 25">
                      <a:extLst>
                        <a:ext uri="{FF2B5EF4-FFF2-40B4-BE49-F238E27FC236}">
                          <a16:creationId xmlns:a16="http://schemas.microsoft.com/office/drawing/2014/main" id="{4CBCC54C-48E8-4D1B-9E7D-C199654CC691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31752" y="5011805"/>
                      <a:ext cx="11946446" cy="0"/>
                    </a:xfrm>
                    <a:prstGeom prst="line">
                      <a:avLst/>
                    </a:prstGeom>
                    <a:ln w="9525">
                      <a:solidFill>
                        <a:schemeClr val="tx1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sp>
                  <p:nvSpPr>
                    <p:cNvPr id="27" name="Tekstboks 100">
                      <a:extLst>
                        <a:ext uri="{FF2B5EF4-FFF2-40B4-BE49-F238E27FC236}">
                          <a16:creationId xmlns:a16="http://schemas.microsoft.com/office/drawing/2014/main" id="{520F13BD-7B5A-4E8C-A387-EBF86AF4C60B}"/>
                        </a:ext>
                      </a:extLst>
                    </p:cNvPr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-989" y="4403838"/>
                      <a:ext cx="1321181" cy="46166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FF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miter lim="800000"/>
                          <a:headEnd/>
                          <a:tailEnd/>
                        </a14:hiddenLine>
                      </a:ext>
                    </a:extLst>
                  </p:spPr>
                  <p:txBody>
                    <a:bodyPr wrap="square">
                      <a:spAutoFit/>
                    </a:bodyPr>
                    <a:lstStyle>
                      <a:lvl1pPr eaLnBrk="0" hangingPunct="0">
                        <a:spcBef>
                          <a:spcPct val="20000"/>
                        </a:spcBef>
                        <a:buFont typeface="Arial" charset="0"/>
                        <a:buChar char="•"/>
                        <a:defRPr sz="45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charset="0"/>
                        <a:buChar char="–"/>
                        <a:defRPr sz="39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charset="0"/>
                        <a:buChar char="•"/>
                        <a:defRPr sz="3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charset="0"/>
                        <a:buChar char="–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charset="0"/>
                        <a:buChar char="»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da-DK" altLang="da-DK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TVÆRGÅENDE   </a:t>
                      </a:r>
                    </a:p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da-DK" altLang="da-DK" sz="1200" b="1" dirty="0">
                          <a:solidFill>
                            <a:srgbClr val="00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YDELSER</a:t>
                      </a:r>
                    </a:p>
                  </p:txBody>
                </p:sp>
                <p:sp>
                  <p:nvSpPr>
                    <p:cNvPr id="28" name="Pentagon 1664">
                      <a:extLst>
                        <a:ext uri="{FF2B5EF4-FFF2-40B4-BE49-F238E27FC236}">
                          <a16:creationId xmlns:a16="http://schemas.microsoft.com/office/drawing/2014/main" id="{2B9E1CC0-E4CF-4938-B3E5-5152B5C659CF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1387011" y="1041680"/>
                      <a:ext cx="2590938" cy="441743"/>
                    </a:xfrm>
                    <a:prstGeom prst="homePlate">
                      <a:avLst/>
                    </a:prstGeom>
                    <a:solidFill>
                      <a:srgbClr val="F39600"/>
                    </a:solidFill>
                    <a:ln w="6350">
                      <a:noFill/>
                      <a:prstDash val="solid"/>
                    </a:ln>
                  </p:spPr>
                  <p:style>
                    <a:lnRef idx="2">
                      <a:schemeClr val="accent3">
                        <a:shade val="50000"/>
                      </a:schemeClr>
                    </a:lnRef>
                    <a:fillRef idx="1">
                      <a:schemeClr val="accent3"/>
                    </a:fillRef>
                    <a:effectRef idx="0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/>
                      <a:r>
                        <a:rPr lang="da-DK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TRANSITION IND - GOVERNANCE</a:t>
                      </a:r>
                    </a:p>
                  </p:txBody>
                </p:sp>
                <p:sp>
                  <p:nvSpPr>
                    <p:cNvPr id="29" name="Pentagon 2109">
                      <a:extLst>
                        <a:ext uri="{FF2B5EF4-FFF2-40B4-BE49-F238E27FC236}">
                          <a16:creationId xmlns:a16="http://schemas.microsoft.com/office/drawing/2014/main" id="{8670C2C4-9F13-45F5-B860-41F8FBCF86AA}"/>
                        </a:ext>
                      </a:extLst>
                    </p:cNvPr>
                    <p:cNvSpPr/>
                    <p:nvPr/>
                  </p:nvSpPr>
                  <p:spPr bwMode="auto">
                    <a:xfrm>
                      <a:off x="3986761" y="4647158"/>
                      <a:ext cx="7965676" cy="341853"/>
                    </a:xfrm>
                    <a:prstGeom prst="homePlate">
                      <a:avLst/>
                    </a:prstGeom>
                    <a:solidFill>
                      <a:srgbClr val="FF665E"/>
                    </a:solidFill>
                    <a:ln w="6350">
                      <a:noFill/>
                    </a:ln>
                  </p:spPr>
                  <p:style>
                    <a:lnRef idx="2">
                      <a:schemeClr val="accent3">
                        <a:shade val="50000"/>
                      </a:schemeClr>
                    </a:lnRef>
                    <a:fillRef idx="1">
                      <a:schemeClr val="accent3"/>
                    </a:fillRef>
                    <a:effectRef idx="0">
                      <a:schemeClr val="accent3"/>
                    </a:effectRef>
                    <a:fontRef idx="minor">
                      <a:schemeClr val="lt1"/>
                    </a:fontRef>
                  </p:style>
                  <p:txBody>
                    <a:bodyPr anchor="ctr"/>
                    <a:lstStyle/>
                    <a:p>
                      <a:pPr algn="ctr">
                        <a:defRPr/>
                      </a:pPr>
                      <a:r>
                        <a:rPr lang="da-DK" sz="12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DOKUMENTATION,  SIKKERHED, PERSONDATA, AFPRØVNING</a:t>
                      </a:r>
                    </a:p>
                  </p:txBody>
                </p:sp>
              </p:grpSp>
            </p:grpSp>
          </p:grpSp>
        </p:grpSp>
        <p:sp>
          <p:nvSpPr>
            <p:cNvPr id="6" name="Pentagon 157">
              <a:extLst>
                <a:ext uri="{FF2B5EF4-FFF2-40B4-BE49-F238E27FC236}">
                  <a16:creationId xmlns:a16="http://schemas.microsoft.com/office/drawing/2014/main" id="{F9D9AAF7-8911-418E-8242-6302BD963701}"/>
                </a:ext>
              </a:extLst>
            </p:cNvPr>
            <p:cNvSpPr/>
            <p:nvPr/>
          </p:nvSpPr>
          <p:spPr>
            <a:xfrm>
              <a:off x="3968437" y="2499346"/>
              <a:ext cx="7960345" cy="381847"/>
            </a:xfrm>
            <a:prstGeom prst="homePlat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>
              <a:normAutofit/>
            </a:bodyPr>
            <a:lstStyle/>
            <a:p>
              <a:pPr algn="ctr">
                <a:defRPr/>
              </a:pPr>
              <a:r>
                <a:rPr lang="da-DK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ENHEDSADMINISTRATION</a:t>
              </a:r>
            </a:p>
          </p:txBody>
        </p:sp>
        <p:sp>
          <p:nvSpPr>
            <p:cNvPr id="7" name="Pentagon 157">
              <a:extLst>
                <a:ext uri="{FF2B5EF4-FFF2-40B4-BE49-F238E27FC236}">
                  <a16:creationId xmlns:a16="http://schemas.microsoft.com/office/drawing/2014/main" id="{DCB97B2A-8419-4BF8-A884-5B33C6594A2B}"/>
                </a:ext>
              </a:extLst>
            </p:cNvPr>
            <p:cNvSpPr/>
            <p:nvPr/>
          </p:nvSpPr>
          <p:spPr>
            <a:xfrm>
              <a:off x="3967383" y="2938502"/>
              <a:ext cx="7960344" cy="381847"/>
            </a:xfrm>
            <a:prstGeom prst="homePlat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>
              <a:normAutofit/>
            </a:bodyPr>
            <a:lstStyle/>
            <a:p>
              <a:pPr algn="ctr">
                <a:defRPr/>
              </a:pPr>
              <a:r>
                <a:rPr lang="da-DK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SUPPORT</a:t>
              </a:r>
            </a:p>
          </p:txBody>
        </p:sp>
        <p:sp>
          <p:nvSpPr>
            <p:cNvPr id="8" name="Pentagon 157">
              <a:extLst>
                <a:ext uri="{FF2B5EF4-FFF2-40B4-BE49-F238E27FC236}">
                  <a16:creationId xmlns:a16="http://schemas.microsoft.com/office/drawing/2014/main" id="{6BEBEAF3-78B8-465F-9301-89D713799113}"/>
                </a:ext>
              </a:extLst>
            </p:cNvPr>
            <p:cNvSpPr/>
            <p:nvPr/>
          </p:nvSpPr>
          <p:spPr>
            <a:xfrm>
              <a:off x="3967383" y="3374560"/>
              <a:ext cx="7960344" cy="381847"/>
            </a:xfrm>
            <a:prstGeom prst="homePlat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>
              <a:normAutofit/>
            </a:bodyPr>
            <a:lstStyle/>
            <a:p>
              <a:pPr algn="ctr">
                <a:defRPr/>
              </a:pPr>
              <a:r>
                <a:rPr lang="da-DK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APPLIKATIONSDRIFT</a:t>
              </a:r>
            </a:p>
          </p:txBody>
        </p:sp>
        <p:sp>
          <p:nvSpPr>
            <p:cNvPr id="9" name="Pentagon 157">
              <a:extLst>
                <a:ext uri="{FF2B5EF4-FFF2-40B4-BE49-F238E27FC236}">
                  <a16:creationId xmlns:a16="http://schemas.microsoft.com/office/drawing/2014/main" id="{31FC8FBA-A53A-490C-A3AA-D3578BCD8A12}"/>
                </a:ext>
              </a:extLst>
            </p:cNvPr>
            <p:cNvSpPr/>
            <p:nvPr/>
          </p:nvSpPr>
          <p:spPr>
            <a:xfrm>
              <a:off x="3968437" y="3814192"/>
              <a:ext cx="7978291" cy="381847"/>
            </a:xfrm>
            <a:prstGeom prst="homePlat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>
              <a:normAutofit/>
            </a:bodyPr>
            <a:lstStyle/>
            <a:p>
              <a:pPr algn="ctr">
                <a:defRPr/>
              </a:pPr>
              <a:r>
                <a:rPr lang="da-DK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INFRASTRUKTURDRIFT</a:t>
              </a:r>
            </a:p>
          </p:txBody>
        </p:sp>
        <p:sp>
          <p:nvSpPr>
            <p:cNvPr id="10" name="Pentagon 157">
              <a:extLst>
                <a:ext uri="{FF2B5EF4-FFF2-40B4-BE49-F238E27FC236}">
                  <a16:creationId xmlns:a16="http://schemas.microsoft.com/office/drawing/2014/main" id="{854F8135-ADBF-4913-9F30-49A20B736189}"/>
                </a:ext>
              </a:extLst>
            </p:cNvPr>
            <p:cNvSpPr/>
            <p:nvPr/>
          </p:nvSpPr>
          <p:spPr>
            <a:xfrm>
              <a:off x="3968437" y="4253187"/>
              <a:ext cx="7970007" cy="381847"/>
            </a:xfrm>
            <a:prstGeom prst="homePlat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>
              <a:normAutofit/>
            </a:bodyPr>
            <a:lstStyle/>
            <a:p>
              <a:pPr algn="ctr">
                <a:defRPr/>
              </a:pPr>
              <a:r>
                <a:rPr lang="da-DK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DATACENTERDRIFT</a:t>
              </a:r>
            </a:p>
          </p:txBody>
        </p:sp>
        <p:sp>
          <p:nvSpPr>
            <p:cNvPr id="11" name="Pentagon 157">
              <a:extLst>
                <a:ext uri="{FF2B5EF4-FFF2-40B4-BE49-F238E27FC236}">
                  <a16:creationId xmlns:a16="http://schemas.microsoft.com/office/drawing/2014/main" id="{9E55469B-628E-4487-A6C1-51878CEEE9E6}"/>
                </a:ext>
              </a:extLst>
            </p:cNvPr>
            <p:cNvSpPr/>
            <p:nvPr/>
          </p:nvSpPr>
          <p:spPr>
            <a:xfrm>
              <a:off x="3967383" y="4683010"/>
              <a:ext cx="7945544" cy="381847"/>
            </a:xfrm>
            <a:prstGeom prst="homePlate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>
              <a:normAutofit/>
            </a:bodyPr>
            <a:lstStyle/>
            <a:p>
              <a:pPr algn="ctr">
                <a:defRPr/>
              </a:pPr>
              <a:r>
                <a:rPr lang="da-DK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NETVÆRKSDRIFT</a:t>
              </a:r>
            </a:p>
          </p:txBody>
        </p:sp>
      </p:grpSp>
      <p:sp>
        <p:nvSpPr>
          <p:cNvPr id="32" name="Titel 1">
            <a:extLst>
              <a:ext uri="{FF2B5EF4-FFF2-40B4-BE49-F238E27FC236}">
                <a16:creationId xmlns:a16="http://schemas.microsoft.com/office/drawing/2014/main" id="{22170ED7-0440-4000-BE39-F24C7F3B8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587" y="1107037"/>
            <a:ext cx="11468100" cy="305079"/>
          </a:xfrm>
        </p:spPr>
        <p:txBody>
          <a:bodyPr/>
          <a:lstStyle/>
          <a:p>
            <a:r>
              <a:rPr lang="da-DK" altLang="da-DK" sz="1400" b="1" dirty="0">
                <a:solidFill>
                  <a:srgbClr val="000000"/>
                </a:solidFill>
              </a:rPr>
              <a:t>Bilag 2.a STJERNEKORT – [</a:t>
            </a:r>
            <a:r>
              <a:rPr lang="da-DK" altLang="da-DK" sz="1400" b="1" dirty="0">
                <a:solidFill>
                  <a:srgbClr val="000000"/>
                </a:solidFill>
                <a:highlight>
                  <a:srgbClr val="FFFF00"/>
                </a:highlight>
              </a:rPr>
              <a:t>Projektnavn</a:t>
            </a:r>
            <a:r>
              <a:rPr lang="da-DK" altLang="da-DK" sz="1400" b="1" dirty="0">
                <a:solidFill>
                  <a:srgbClr val="000000"/>
                </a:solidFill>
              </a:rPr>
              <a:t>]</a:t>
            </a:r>
            <a:br>
              <a:rPr lang="da-DK" altLang="da-DK" sz="1400" b="1" dirty="0">
                <a:solidFill>
                  <a:srgbClr val="000000"/>
                </a:solidFill>
              </a:rPr>
            </a:br>
            <a:endParaRPr lang="da-DK" sz="1400" dirty="0"/>
          </a:p>
        </p:txBody>
      </p:sp>
      <p:sp>
        <p:nvSpPr>
          <p:cNvPr id="33" name="Tekstboks 45">
            <a:extLst>
              <a:ext uri="{FF2B5EF4-FFF2-40B4-BE49-F238E27FC236}">
                <a16:creationId xmlns:a16="http://schemas.microsoft.com/office/drawing/2014/main" id="{0DE813AD-465F-477D-9589-229FCAFE9F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87409" y="1378965"/>
            <a:ext cx="153392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5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Godkendelse</a:t>
            </a:r>
          </a:p>
        </p:txBody>
      </p:sp>
      <p:sp>
        <p:nvSpPr>
          <p:cNvPr id="34" name="Tekstboks 2099">
            <a:extLst>
              <a:ext uri="{FF2B5EF4-FFF2-40B4-BE49-F238E27FC236}">
                <a16:creationId xmlns:a16="http://schemas.microsoft.com/office/drawing/2014/main" id="{2968352D-6AB2-4AC0-8CC5-073CF23616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9074" y="1399098"/>
            <a:ext cx="153673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5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200" b="1" dirty="0">
                <a:latin typeface="Times New Roman" pitchFamily="18" charset="0"/>
                <a:cs typeface="Times New Roman" pitchFamily="18" charset="0"/>
              </a:rPr>
              <a:t>Driftsprøve (start)</a:t>
            </a:r>
          </a:p>
        </p:txBody>
      </p:sp>
      <p:sp>
        <p:nvSpPr>
          <p:cNvPr id="35" name="Tekstboks 100">
            <a:extLst>
              <a:ext uri="{FF2B5EF4-FFF2-40B4-BE49-F238E27FC236}">
                <a16:creationId xmlns:a16="http://schemas.microsoft.com/office/drawing/2014/main" id="{E083185C-A361-4732-9C4F-1F4ED620F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5566" y="6112120"/>
            <a:ext cx="13211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5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39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BESTILLINGS 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a-DK" altLang="da-DK" sz="1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YDELSER</a:t>
            </a:r>
          </a:p>
        </p:txBody>
      </p:sp>
      <p:grpSp>
        <p:nvGrpSpPr>
          <p:cNvPr id="36" name="Gruppe 35">
            <a:extLst>
              <a:ext uri="{FF2B5EF4-FFF2-40B4-BE49-F238E27FC236}">
                <a16:creationId xmlns:a16="http://schemas.microsoft.com/office/drawing/2014/main" id="{F46567B4-D769-4A7E-89D0-2B5DE8AF596C}"/>
              </a:ext>
            </a:extLst>
          </p:cNvPr>
          <p:cNvGrpSpPr/>
          <p:nvPr/>
        </p:nvGrpSpPr>
        <p:grpSpPr>
          <a:xfrm>
            <a:off x="1314813" y="2586462"/>
            <a:ext cx="2591444" cy="3228062"/>
            <a:chOff x="1314813" y="2586462"/>
            <a:chExt cx="2591444" cy="3228062"/>
          </a:xfrm>
        </p:grpSpPr>
        <p:sp>
          <p:nvSpPr>
            <p:cNvPr id="37" name="Pentagon 36">
              <a:extLst>
                <a:ext uri="{FF2B5EF4-FFF2-40B4-BE49-F238E27FC236}">
                  <a16:creationId xmlns:a16="http://schemas.microsoft.com/office/drawing/2014/main" id="{B2E6EBB9-828D-4170-A84B-5398BE918F09}"/>
                </a:ext>
              </a:extLst>
            </p:cNvPr>
            <p:cNvSpPr/>
            <p:nvPr/>
          </p:nvSpPr>
          <p:spPr bwMode="auto">
            <a:xfrm>
              <a:off x="2477739" y="2586462"/>
              <a:ext cx="1428518" cy="2439188"/>
            </a:xfrm>
            <a:prstGeom prst="homePlate">
              <a:avLst>
                <a:gd name="adj" fmla="val 21630"/>
              </a:avLst>
            </a:prstGeom>
            <a:solidFill>
              <a:schemeClr val="accent5"/>
            </a:solidFill>
            <a:ln w="6350"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wordArtVert" anchor="ctr"/>
            <a:lstStyle/>
            <a:p>
              <a:pPr algn="ctr">
                <a:defRPr/>
              </a:pPr>
              <a:r>
                <a:rPr lang="da-DK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TRANSITION IND</a:t>
              </a:r>
            </a:p>
          </p:txBody>
        </p:sp>
        <p:sp>
          <p:nvSpPr>
            <p:cNvPr id="38" name="Pentagon 36">
              <a:extLst>
                <a:ext uri="{FF2B5EF4-FFF2-40B4-BE49-F238E27FC236}">
                  <a16:creationId xmlns:a16="http://schemas.microsoft.com/office/drawing/2014/main" id="{AAB709AA-B8A8-4C87-B430-0B038613CBCB}"/>
                </a:ext>
              </a:extLst>
            </p:cNvPr>
            <p:cNvSpPr/>
            <p:nvPr/>
          </p:nvSpPr>
          <p:spPr bwMode="auto">
            <a:xfrm>
              <a:off x="1569280" y="2586462"/>
              <a:ext cx="839179" cy="3224886"/>
            </a:xfrm>
            <a:prstGeom prst="homePlate">
              <a:avLst>
                <a:gd name="adj" fmla="val 21630"/>
              </a:avLst>
            </a:prstGeom>
            <a:solidFill>
              <a:schemeClr val="accent5"/>
            </a:solidFill>
            <a:ln w="6350"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wordArtVert" anchor="ctr"/>
            <a:lstStyle/>
            <a:p>
              <a:pPr algn="ctr">
                <a:defRPr/>
              </a:pPr>
              <a:r>
                <a:rPr lang="da-DK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AFKLARINGSFASE</a:t>
              </a:r>
            </a:p>
          </p:txBody>
        </p:sp>
        <p:sp>
          <p:nvSpPr>
            <p:cNvPr id="39" name="Pentagon 36">
              <a:extLst>
                <a:ext uri="{FF2B5EF4-FFF2-40B4-BE49-F238E27FC236}">
                  <a16:creationId xmlns:a16="http://schemas.microsoft.com/office/drawing/2014/main" id="{00EE0010-26A2-4514-A11A-F7E2307F6609}"/>
                </a:ext>
              </a:extLst>
            </p:cNvPr>
            <p:cNvSpPr/>
            <p:nvPr/>
          </p:nvSpPr>
          <p:spPr bwMode="auto">
            <a:xfrm>
              <a:off x="1314813" y="2589638"/>
              <a:ext cx="213928" cy="3224886"/>
            </a:xfrm>
            <a:prstGeom prst="homePlate">
              <a:avLst>
                <a:gd name="adj" fmla="val 21630"/>
              </a:avLst>
            </a:prstGeom>
            <a:solidFill>
              <a:schemeClr val="accent5"/>
            </a:solidFill>
            <a:ln w="6350">
              <a:noFill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vert="wordArtVert" anchor="ctr"/>
            <a:lstStyle/>
            <a:p>
              <a:pPr algn="ctr">
                <a:defRPr/>
              </a:pPr>
              <a:r>
                <a:rPr lang="da-DK" sz="12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OPSTARTSMØDE</a:t>
              </a:r>
            </a:p>
          </p:txBody>
        </p:sp>
      </p:grpSp>
      <p:sp>
        <p:nvSpPr>
          <p:cNvPr id="40" name="Pentagon 2109">
            <a:extLst>
              <a:ext uri="{FF2B5EF4-FFF2-40B4-BE49-F238E27FC236}">
                <a16:creationId xmlns:a16="http://schemas.microsoft.com/office/drawing/2014/main" id="{9B77A300-E446-4F17-A5EC-F0F65BF5EA97}"/>
              </a:ext>
            </a:extLst>
          </p:cNvPr>
          <p:cNvSpPr/>
          <p:nvPr/>
        </p:nvSpPr>
        <p:spPr bwMode="auto">
          <a:xfrm>
            <a:off x="3987750" y="5176252"/>
            <a:ext cx="1689692" cy="339517"/>
          </a:xfrm>
          <a:prstGeom prst="homePlate">
            <a:avLst/>
          </a:prstGeom>
          <a:solidFill>
            <a:srgbClr val="FF665E"/>
          </a:solidFill>
          <a:ln w="635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a-DK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HYPERCARE</a:t>
            </a:r>
          </a:p>
        </p:txBody>
      </p:sp>
      <p:sp>
        <p:nvSpPr>
          <p:cNvPr id="42" name="Pentagon 1664">
            <a:extLst>
              <a:ext uri="{FF2B5EF4-FFF2-40B4-BE49-F238E27FC236}">
                <a16:creationId xmlns:a16="http://schemas.microsoft.com/office/drawing/2014/main" id="{8BE32F66-6B47-4B1C-8F17-19850480D946}"/>
              </a:ext>
            </a:extLst>
          </p:cNvPr>
          <p:cNvSpPr/>
          <p:nvPr/>
        </p:nvSpPr>
        <p:spPr bwMode="auto">
          <a:xfrm>
            <a:off x="10278536" y="1972774"/>
            <a:ext cx="1640375" cy="441743"/>
          </a:xfrm>
          <a:prstGeom prst="homePlate">
            <a:avLst/>
          </a:prstGeom>
          <a:solidFill>
            <a:srgbClr val="F39600"/>
          </a:solidFill>
          <a:ln w="6350">
            <a:noFill/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a-DK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 UD - GOVERNANCE</a:t>
            </a:r>
          </a:p>
        </p:txBody>
      </p:sp>
      <p:grpSp>
        <p:nvGrpSpPr>
          <p:cNvPr id="43" name="Gruppe 42">
            <a:extLst>
              <a:ext uri="{FF2B5EF4-FFF2-40B4-BE49-F238E27FC236}">
                <a16:creationId xmlns:a16="http://schemas.microsoft.com/office/drawing/2014/main" id="{77D39EB8-818C-4A27-95A2-E5656D443C62}"/>
              </a:ext>
            </a:extLst>
          </p:cNvPr>
          <p:cNvGrpSpPr/>
          <p:nvPr/>
        </p:nvGrpSpPr>
        <p:grpSpPr>
          <a:xfrm>
            <a:off x="1342439" y="5970888"/>
            <a:ext cx="8818630" cy="777700"/>
            <a:chOff x="1342439" y="5970888"/>
            <a:chExt cx="8818630" cy="777700"/>
          </a:xfrm>
        </p:grpSpPr>
        <p:sp>
          <p:nvSpPr>
            <p:cNvPr id="44" name="Pentagon 1604">
              <a:extLst>
                <a:ext uri="{FF2B5EF4-FFF2-40B4-BE49-F238E27FC236}">
                  <a16:creationId xmlns:a16="http://schemas.microsoft.com/office/drawing/2014/main" id="{02DFF71B-8E39-4972-85E2-FE20912FF8D0}"/>
                </a:ext>
              </a:extLst>
            </p:cNvPr>
            <p:cNvSpPr/>
            <p:nvPr/>
          </p:nvSpPr>
          <p:spPr bwMode="auto">
            <a:xfrm>
              <a:off x="5294173" y="6246307"/>
              <a:ext cx="1639060" cy="195608"/>
            </a:xfrm>
            <a:prstGeom prst="homePlate">
              <a:avLst/>
            </a:prstGeom>
            <a:solidFill>
              <a:schemeClr val="accent4"/>
            </a:solidFill>
            <a:ln w="6350">
              <a:noFill/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a-DK" sz="10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OPTION Z</a:t>
              </a:r>
            </a:p>
          </p:txBody>
        </p:sp>
        <p:sp>
          <p:nvSpPr>
            <p:cNvPr id="45" name="Pentagon 1604">
              <a:extLst>
                <a:ext uri="{FF2B5EF4-FFF2-40B4-BE49-F238E27FC236}">
                  <a16:creationId xmlns:a16="http://schemas.microsoft.com/office/drawing/2014/main" id="{68E9715B-3594-4D13-93E7-66CCF5528807}"/>
                </a:ext>
              </a:extLst>
            </p:cNvPr>
            <p:cNvSpPr/>
            <p:nvPr/>
          </p:nvSpPr>
          <p:spPr bwMode="auto">
            <a:xfrm>
              <a:off x="7401368" y="6240402"/>
              <a:ext cx="1639060" cy="208209"/>
            </a:xfrm>
            <a:prstGeom prst="homePlate">
              <a:avLst/>
            </a:prstGeom>
            <a:solidFill>
              <a:schemeClr val="accent4"/>
            </a:solidFill>
            <a:ln w="6350">
              <a:noFill/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a-DK" sz="10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OPTION N</a:t>
              </a:r>
            </a:p>
          </p:txBody>
        </p:sp>
        <p:sp>
          <p:nvSpPr>
            <p:cNvPr id="46" name="Pentagon 1604">
              <a:extLst>
                <a:ext uri="{FF2B5EF4-FFF2-40B4-BE49-F238E27FC236}">
                  <a16:creationId xmlns:a16="http://schemas.microsoft.com/office/drawing/2014/main" id="{6ED38880-7B32-4289-95FB-89B509A297ED}"/>
                </a:ext>
              </a:extLst>
            </p:cNvPr>
            <p:cNvSpPr/>
            <p:nvPr/>
          </p:nvSpPr>
          <p:spPr bwMode="auto">
            <a:xfrm>
              <a:off x="3330972" y="6249192"/>
              <a:ext cx="1639060" cy="195608"/>
            </a:xfrm>
            <a:prstGeom prst="homePlate">
              <a:avLst/>
            </a:prstGeom>
            <a:solidFill>
              <a:schemeClr val="accent4"/>
            </a:solidFill>
            <a:ln w="6350">
              <a:noFill/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a-DK" sz="10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OPTION Y</a:t>
              </a:r>
            </a:p>
          </p:txBody>
        </p:sp>
        <p:sp>
          <p:nvSpPr>
            <p:cNvPr id="47" name="Pentagon 1604">
              <a:extLst>
                <a:ext uri="{FF2B5EF4-FFF2-40B4-BE49-F238E27FC236}">
                  <a16:creationId xmlns:a16="http://schemas.microsoft.com/office/drawing/2014/main" id="{AF65F682-0CE6-4242-8805-42F82AB1734E}"/>
                </a:ext>
              </a:extLst>
            </p:cNvPr>
            <p:cNvSpPr/>
            <p:nvPr/>
          </p:nvSpPr>
          <p:spPr bwMode="auto">
            <a:xfrm>
              <a:off x="2511278" y="5988567"/>
              <a:ext cx="1756137" cy="244266"/>
            </a:xfrm>
            <a:prstGeom prst="homePlate">
              <a:avLst/>
            </a:prstGeom>
            <a:solidFill>
              <a:schemeClr val="accent4"/>
            </a:solidFill>
            <a:ln w="6350">
              <a:noFill/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a-DK" sz="9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STANDARDBESTILLINGS-YDELSER</a:t>
              </a:r>
            </a:p>
          </p:txBody>
        </p:sp>
        <p:sp>
          <p:nvSpPr>
            <p:cNvPr id="48" name="Pentagon 1604">
              <a:extLst>
                <a:ext uri="{FF2B5EF4-FFF2-40B4-BE49-F238E27FC236}">
                  <a16:creationId xmlns:a16="http://schemas.microsoft.com/office/drawing/2014/main" id="{C5AEDE9E-8A94-498E-B775-B793D09B0428}"/>
                </a:ext>
              </a:extLst>
            </p:cNvPr>
            <p:cNvSpPr/>
            <p:nvPr/>
          </p:nvSpPr>
          <p:spPr bwMode="auto">
            <a:xfrm>
              <a:off x="1342439" y="6248715"/>
              <a:ext cx="1639060" cy="196085"/>
            </a:xfrm>
            <a:prstGeom prst="homePlate">
              <a:avLst/>
            </a:prstGeom>
            <a:solidFill>
              <a:schemeClr val="accent4"/>
            </a:solidFill>
            <a:ln w="6350">
              <a:noFill/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a-DK" sz="10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OPTION X</a:t>
              </a:r>
            </a:p>
          </p:txBody>
        </p:sp>
        <p:sp>
          <p:nvSpPr>
            <p:cNvPr id="49" name="Pentagon 1604">
              <a:extLst>
                <a:ext uri="{FF2B5EF4-FFF2-40B4-BE49-F238E27FC236}">
                  <a16:creationId xmlns:a16="http://schemas.microsoft.com/office/drawing/2014/main" id="{29A930AB-3DCF-4B0E-8BE3-E4DA7B6014E3}"/>
                </a:ext>
              </a:extLst>
            </p:cNvPr>
            <p:cNvSpPr/>
            <p:nvPr/>
          </p:nvSpPr>
          <p:spPr bwMode="auto">
            <a:xfrm>
              <a:off x="4419815" y="5970888"/>
              <a:ext cx="1756137" cy="261945"/>
            </a:xfrm>
            <a:prstGeom prst="homePlate">
              <a:avLst/>
            </a:prstGeom>
            <a:solidFill>
              <a:schemeClr val="accent4"/>
            </a:solidFill>
            <a:ln w="6350">
              <a:noFill/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a-DK" sz="9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STANDARDBESTILLINGS-YDELSER</a:t>
              </a:r>
            </a:p>
          </p:txBody>
        </p:sp>
        <p:sp>
          <p:nvSpPr>
            <p:cNvPr id="50" name="Pentagon 1604">
              <a:extLst>
                <a:ext uri="{FF2B5EF4-FFF2-40B4-BE49-F238E27FC236}">
                  <a16:creationId xmlns:a16="http://schemas.microsoft.com/office/drawing/2014/main" id="{BCBBCB5A-765B-49C3-AEB3-2F9D30417EAB}"/>
                </a:ext>
              </a:extLst>
            </p:cNvPr>
            <p:cNvSpPr/>
            <p:nvPr/>
          </p:nvSpPr>
          <p:spPr bwMode="auto">
            <a:xfrm>
              <a:off x="8404932" y="5975118"/>
              <a:ext cx="1756137" cy="257716"/>
            </a:xfrm>
            <a:prstGeom prst="homePlate">
              <a:avLst/>
            </a:prstGeom>
            <a:solidFill>
              <a:schemeClr val="accent4"/>
            </a:solidFill>
            <a:ln w="6350">
              <a:noFill/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a-DK" sz="9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STANDARDBESTILLINGS-YDELSER</a:t>
              </a:r>
            </a:p>
          </p:txBody>
        </p:sp>
        <p:sp>
          <p:nvSpPr>
            <p:cNvPr id="51" name="Pentagon 1604">
              <a:extLst>
                <a:ext uri="{FF2B5EF4-FFF2-40B4-BE49-F238E27FC236}">
                  <a16:creationId xmlns:a16="http://schemas.microsoft.com/office/drawing/2014/main" id="{F34B38FF-63C0-467E-80B3-06FA8C68BFF5}"/>
                </a:ext>
              </a:extLst>
            </p:cNvPr>
            <p:cNvSpPr/>
            <p:nvPr/>
          </p:nvSpPr>
          <p:spPr bwMode="auto">
            <a:xfrm>
              <a:off x="6378282" y="5974731"/>
              <a:ext cx="1756137" cy="258102"/>
            </a:xfrm>
            <a:prstGeom prst="homePlate">
              <a:avLst/>
            </a:prstGeom>
            <a:solidFill>
              <a:schemeClr val="accent4"/>
            </a:solidFill>
            <a:ln w="6350">
              <a:noFill/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a-DK" sz="9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STANDARDBESTILLINGS-YDELSER</a:t>
              </a:r>
            </a:p>
          </p:txBody>
        </p:sp>
        <p:sp>
          <p:nvSpPr>
            <p:cNvPr id="52" name="Pentagon 1604">
              <a:extLst>
                <a:ext uri="{FF2B5EF4-FFF2-40B4-BE49-F238E27FC236}">
                  <a16:creationId xmlns:a16="http://schemas.microsoft.com/office/drawing/2014/main" id="{4E46FB8C-3148-408F-9437-2663944A8876}"/>
                </a:ext>
              </a:extLst>
            </p:cNvPr>
            <p:cNvSpPr/>
            <p:nvPr/>
          </p:nvSpPr>
          <p:spPr bwMode="auto">
            <a:xfrm>
              <a:off x="2515683" y="6458719"/>
              <a:ext cx="1756137" cy="289017"/>
            </a:xfrm>
            <a:prstGeom prst="homePlate">
              <a:avLst/>
            </a:prstGeom>
            <a:solidFill>
              <a:schemeClr val="accent4"/>
            </a:solidFill>
            <a:ln w="6350">
              <a:noFill/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a-DK" sz="9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KONSULENTYDELSER</a:t>
              </a:r>
            </a:p>
          </p:txBody>
        </p:sp>
        <p:sp>
          <p:nvSpPr>
            <p:cNvPr id="53" name="Pentagon 1604">
              <a:extLst>
                <a:ext uri="{FF2B5EF4-FFF2-40B4-BE49-F238E27FC236}">
                  <a16:creationId xmlns:a16="http://schemas.microsoft.com/office/drawing/2014/main" id="{8C056EFE-18FD-4FB2-A966-6BF4AC8D1E75}"/>
                </a:ext>
              </a:extLst>
            </p:cNvPr>
            <p:cNvSpPr/>
            <p:nvPr/>
          </p:nvSpPr>
          <p:spPr bwMode="auto">
            <a:xfrm>
              <a:off x="4424220" y="6458719"/>
              <a:ext cx="1756137" cy="289017"/>
            </a:xfrm>
            <a:prstGeom prst="homePlate">
              <a:avLst/>
            </a:prstGeom>
            <a:solidFill>
              <a:schemeClr val="accent4"/>
            </a:solidFill>
            <a:ln w="6350">
              <a:noFill/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a-DK" sz="9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KONSULENTYDELSER</a:t>
              </a:r>
            </a:p>
          </p:txBody>
        </p:sp>
        <p:sp>
          <p:nvSpPr>
            <p:cNvPr id="54" name="Pentagon 1604">
              <a:extLst>
                <a:ext uri="{FF2B5EF4-FFF2-40B4-BE49-F238E27FC236}">
                  <a16:creationId xmlns:a16="http://schemas.microsoft.com/office/drawing/2014/main" id="{542D8C8E-4D3E-45E0-AAAA-EB94F24D9CAA}"/>
                </a:ext>
              </a:extLst>
            </p:cNvPr>
            <p:cNvSpPr/>
            <p:nvPr/>
          </p:nvSpPr>
          <p:spPr bwMode="auto">
            <a:xfrm>
              <a:off x="6374503" y="6456482"/>
              <a:ext cx="1756137" cy="289017"/>
            </a:xfrm>
            <a:prstGeom prst="homePlate">
              <a:avLst/>
            </a:prstGeom>
            <a:solidFill>
              <a:schemeClr val="accent4"/>
            </a:solidFill>
            <a:ln w="6350">
              <a:noFill/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a-DK" sz="9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KONSULENTYDELSER</a:t>
              </a:r>
            </a:p>
          </p:txBody>
        </p:sp>
        <p:sp>
          <p:nvSpPr>
            <p:cNvPr id="55" name="Pentagon 1604">
              <a:extLst>
                <a:ext uri="{FF2B5EF4-FFF2-40B4-BE49-F238E27FC236}">
                  <a16:creationId xmlns:a16="http://schemas.microsoft.com/office/drawing/2014/main" id="{772F842B-8112-44DF-BF26-CE5F3B5C0677}"/>
                </a:ext>
              </a:extLst>
            </p:cNvPr>
            <p:cNvSpPr/>
            <p:nvPr/>
          </p:nvSpPr>
          <p:spPr bwMode="auto">
            <a:xfrm>
              <a:off x="8399667" y="6459571"/>
              <a:ext cx="1756137" cy="289017"/>
            </a:xfrm>
            <a:prstGeom prst="homePlate">
              <a:avLst/>
            </a:prstGeom>
            <a:solidFill>
              <a:schemeClr val="accent4"/>
            </a:solidFill>
            <a:ln w="6350">
              <a:noFill/>
              <a:prstDash val="solid"/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da-DK" sz="900" b="1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KONSULENTYDELSER</a:t>
              </a:r>
            </a:p>
          </p:txBody>
        </p:sp>
      </p:grpSp>
      <p:sp>
        <p:nvSpPr>
          <p:cNvPr id="56" name="Pentagon 1664">
            <a:extLst>
              <a:ext uri="{FF2B5EF4-FFF2-40B4-BE49-F238E27FC236}">
                <a16:creationId xmlns:a16="http://schemas.microsoft.com/office/drawing/2014/main" id="{96CB46E6-9EA9-42AF-AFD1-D9F3326D1BFC}"/>
              </a:ext>
            </a:extLst>
          </p:cNvPr>
          <p:cNvSpPr/>
          <p:nvPr/>
        </p:nvSpPr>
        <p:spPr bwMode="auto">
          <a:xfrm>
            <a:off x="10303799" y="6005148"/>
            <a:ext cx="1640375" cy="761815"/>
          </a:xfrm>
          <a:prstGeom prst="homePlate">
            <a:avLst/>
          </a:prstGeom>
          <a:solidFill>
            <a:schemeClr val="accent4">
              <a:lumMod val="40000"/>
              <a:lumOff val="60000"/>
            </a:schemeClr>
          </a:solidFill>
          <a:ln w="6350">
            <a:noFill/>
            <a:prstDash val="soli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da-DK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TRANSITION UD </a:t>
            </a:r>
          </a:p>
        </p:txBody>
      </p:sp>
      <p:pic>
        <p:nvPicPr>
          <p:cNvPr id="1027" name="Logo_Hide_1_2" descr="Adobe Systems">
            <a:extLst>
              <a:ext uri="{FF2B5EF4-FFF2-40B4-BE49-F238E27FC236}">
                <a16:creationId xmlns:a16="http://schemas.microsoft.com/office/drawing/2014/main" id="{1AA1BFAA-C67C-489F-9401-28B63938FB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6428" y="290990"/>
            <a:ext cx="211455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9" name="Lige forbindelse 58">
            <a:extLst>
              <a:ext uri="{FF2B5EF4-FFF2-40B4-BE49-F238E27FC236}">
                <a16:creationId xmlns:a16="http://schemas.microsoft.com/office/drawing/2014/main" id="{F670BC3F-DD13-4438-AB24-82110AF15435}"/>
              </a:ext>
            </a:extLst>
          </p:cNvPr>
          <p:cNvCxnSpPr>
            <a:cxnSpLocks/>
          </p:cNvCxnSpPr>
          <p:nvPr/>
        </p:nvCxnSpPr>
        <p:spPr>
          <a:xfrm>
            <a:off x="37772" y="2462666"/>
            <a:ext cx="11881141" cy="0"/>
          </a:xfrm>
          <a:prstGeom prst="line">
            <a:avLst/>
          </a:prstGeom>
          <a:ln w="95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95466746"/>
      </p:ext>
    </p:extLst>
  </p:cSld>
  <p:clrMapOvr>
    <a:masterClrMapping/>
  </p:clrMapOvr>
</p:sld>
</file>

<file path=ppt/theme/theme1.xml><?xml version="1.0" encoding="utf-8"?>
<a:theme xmlns:a="http://schemas.openxmlformats.org/drawingml/2006/main" name="Kammeradvokaten PowerPoint skabelon">
  <a:themeElements>
    <a:clrScheme name="Kammeradvokaten blå">
      <a:dk1>
        <a:srgbClr val="000000"/>
      </a:dk1>
      <a:lt1>
        <a:srgbClr val="FFFFFF"/>
      </a:lt1>
      <a:dk2>
        <a:srgbClr val="FF665E"/>
      </a:dk2>
      <a:lt2>
        <a:srgbClr val="8AD2F1"/>
      </a:lt2>
      <a:accent1>
        <a:srgbClr val="000000"/>
      </a:accent1>
      <a:accent2>
        <a:srgbClr val="77675B"/>
      </a:accent2>
      <a:accent3>
        <a:srgbClr val="8AD2F1"/>
      </a:accent3>
      <a:accent4>
        <a:srgbClr val="50D691"/>
      </a:accent4>
      <a:accent5>
        <a:srgbClr val="B8AFA6"/>
      </a:accent5>
      <a:accent6>
        <a:srgbClr val="EAE7E0"/>
      </a:accent6>
      <a:hlink>
        <a:srgbClr val="0563C1"/>
      </a:hlink>
      <a:folHlink>
        <a:srgbClr val="954F72"/>
      </a:folHlink>
    </a:clrScheme>
    <a:fontScheme name="Kammeradvokate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tx1"/>
        </a:solidFill>
        <a:ln>
          <a:solidFill>
            <a:schemeClr val="tx1"/>
          </a:solidFill>
        </a:ln>
      </a:spPr>
      <a:bodyPr lIns="72000" tIns="72000" rIns="72000" bIns="72000" rtlCol="0" anchor="ctr">
        <a:normAutofit/>
      </a:bodyPr>
      <a:lstStyle>
        <a:defPPr algn="ctr">
          <a:defRPr sz="21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normAutofit/>
      </a:bodyPr>
      <a:lstStyle>
        <a:defPPr>
          <a:defRPr sz="2100" dirty="0" err="1" smtClean="0"/>
        </a:defPPr>
      </a:lstStyle>
    </a:txDef>
  </a:objectDefaults>
  <a:extraClrSchemeLst/>
  <a:custClrLst>
    <a:custClr name="Grøn">
      <a:srgbClr val="50D691"/>
    </a:custClr>
    <a:custClr name="Gul">
      <a:srgbClr val="F5E326"/>
    </a:custClr>
    <a:custClr name="Orange">
      <a:srgbClr val="F39600"/>
    </a:custClr>
    <a:custClr name="Rød">
      <a:srgbClr val="FF665E"/>
    </a:custClr>
    <a:custClr name="Lysegrøn">
      <a:srgbClr val="8CADA6"/>
    </a:custClr>
    <a:custClr name="Grå">
      <a:srgbClr val="878787"/>
    </a:custClr>
    <a:custClr name="Lyseblå">
      <a:srgbClr val="B3DFEF"/>
    </a:custClr>
    <a:custClr name="Lysgrøn">
      <a:srgbClr val="87A0A8"/>
    </a:custClr>
    <a:custClr name="Lysgrå">
      <a:srgbClr val="BCC7C5"/>
    </a:custClr>
  </a:custClrLst>
  <a:extLst>
    <a:ext uri="{05A4C25C-085E-4340-85A3-A5531E510DB2}">
      <thm15:themeFamily xmlns:thm15="http://schemas.microsoft.com/office/thememl/2012/main" name="Blank.potx" id="{3D1596B7-8142-4E05-BB94-6B5E10B1ED6F}" vid="{579F4695-AEA1-4F97-BEAF-1977277FB70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Arial"/>
        <a:font script="Hang" typeface="Arial"/>
        <a:font script="Hans" typeface="Arial"/>
        <a:font script="Hant" typeface="Arial"/>
        <a:font script="Arab" typeface="Times New Roman"/>
        <a:font script="Hebr" typeface="Times New Roman"/>
        <a:font script="Thai" typeface="Arial"/>
        <a:font script="Ethi" typeface="Arial"/>
        <a:font script="Beng" typeface="Arial"/>
        <a:font script="Gujr" typeface="Arial"/>
        <a:font script="Khmr" typeface="Arial"/>
        <a:font script="Knda" typeface="Arial"/>
        <a:font script="Guru" typeface="Arial"/>
        <a:font script="Cans" typeface="Arial"/>
        <a:font script="Cher" typeface="Arial"/>
        <a:font script="Yiii" typeface="Arial"/>
        <a:font script="Tibt" typeface="Arial"/>
        <a:font script="Thaa" typeface="Arial"/>
        <a:font script="Deva" typeface="Arial"/>
        <a:font script="Telu" typeface="Arial"/>
        <a:font script="Taml" typeface="Arial"/>
        <a:font script="Syrc" typeface="Arial"/>
        <a:font script="Orya" typeface="Arial"/>
        <a:font script="Mlym" typeface="Arial"/>
        <a:font script="Laoo" typeface="Arial"/>
        <a:font script="Sinh" typeface="Arial"/>
        <a:font script="Mong" typeface="Arial"/>
        <a:font script="Viet" typeface="Times New Roman"/>
        <a:font script="Uigh" typeface="Arial"/>
        <a:font script="Geor" typeface="Arial"/>
      </a:majorFont>
      <a:minorFont>
        <a:latin typeface="Arial"/>
        <a:ea typeface=""/>
        <a:cs typeface=""/>
        <a:font script="Jpan" typeface="Arial"/>
        <a:font script="Hang" typeface="Arial"/>
        <a:font script="Hans" typeface="Arial"/>
        <a:font script="Hant" typeface="Arial"/>
        <a:font script="Arab" typeface="Arial"/>
        <a:font script="Hebr" typeface="Arial"/>
        <a:font script="Thai" typeface="Arial"/>
        <a:font script="Ethi" typeface="Arial"/>
        <a:font script="Beng" typeface="Arial"/>
        <a:font script="Gujr" typeface="Arial"/>
        <a:font script="Khmr" typeface="Arial"/>
        <a:font script="Knda" typeface="Arial"/>
        <a:font script="Guru" typeface="Arial"/>
        <a:font script="Cans" typeface="Arial"/>
        <a:font script="Cher" typeface="Arial"/>
        <a:font script="Yiii" typeface="Arial"/>
        <a:font script="Tibt" typeface="Arial"/>
        <a:font script="Thaa" typeface="Arial"/>
        <a:font script="Deva" typeface="Arial"/>
        <a:font script="Telu" typeface="Arial"/>
        <a:font script="Taml" typeface="Arial"/>
        <a:font script="Syrc" typeface="Arial"/>
        <a:font script="Orya" typeface="Arial"/>
        <a:font script="Mlym" typeface="Arial"/>
        <a:font script="Laoo" typeface="Arial"/>
        <a:font script="Sinh" typeface="Arial"/>
        <a:font script="Mong" typeface="Arial"/>
        <a:font script="Viet" typeface="Arial"/>
        <a:font script="Uigh" typeface="Arial"/>
        <a:font script="Geor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73</Words>
  <Application>Microsoft Office PowerPoint</Application>
  <PresentationFormat>Widescreen</PresentationFormat>
  <Paragraphs>41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Kammeradvokaten PowerPoint skabelon</vt:lpstr>
      <vt:lpstr>Bilag 2.a STJERNEKORT – [Projektnavn]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Bilag 2a til K04 stjernekort</dc:title>
  <dc:creator/>
  <cp:lastModifiedBy/>
  <cp:revision>1</cp:revision>
  <dcterms:created xsi:type="dcterms:W3CDTF">2018-06-19T11:29:30Z</dcterms:created>
  <dcterms:modified xsi:type="dcterms:W3CDTF">2025-04-10T09:59:28Z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 by:">
    <vt:lpwstr>www.skabelondesign.dk</vt:lpwstr>
  </property>
  <property fmtid="{D5CDD505-2E9C-101B-9397-08002B2CF9AE}" pid="3" name="SD_DocumentLanguage">
    <vt:lpwstr>da-DK</vt:lpwstr>
  </property>
</Properties>
</file>