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31.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94" r:id="rId2"/>
    <p:sldId id="299" r:id="rId3"/>
    <p:sldId id="315" r:id="rId4"/>
    <p:sldId id="322" r:id="rId5"/>
    <p:sldId id="287" r:id="rId6"/>
    <p:sldId id="292" r:id="rId7"/>
    <p:sldId id="317" r:id="rId8"/>
    <p:sldId id="307" r:id="rId9"/>
    <p:sldId id="320" r:id="rId10"/>
    <p:sldId id="309" r:id="rId11"/>
    <p:sldId id="310" r:id="rId12"/>
    <p:sldId id="321" r:id="rId13"/>
    <p:sldId id="312" r:id="rId14"/>
    <p:sldId id="293" r:id="rId15"/>
  </p:sldIdLst>
  <p:sldSz cx="20104100" cy="11309350"/>
  <p:notesSz cx="11309350" cy="20104100"/>
  <p:defaultTextStyle>
    <a:defPPr>
      <a:defRPr kern="0"/>
    </a:def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Ytte Andersen" initials="SYA" lastIdx="18" clrIdx="0">
    <p:extLst>
      <p:ext uri="{19B8F6BF-5375-455C-9EA6-DF929625EA0E}">
        <p15:presenceInfo xmlns:p15="http://schemas.microsoft.com/office/powerpoint/2012/main" userId="S-1-5-21-2100284113-1573851820-878952375-453306" providerId="AD"/>
      </p:ext>
    </p:extLst>
  </p:cmAuthor>
  <p:cmAuthor id="2" name="Anne Koefoed Ravn" initials="AKR" lastIdx="13" clrIdx="1">
    <p:extLst>
      <p:ext uri="{19B8F6BF-5375-455C-9EA6-DF929625EA0E}">
        <p15:presenceInfo xmlns:p15="http://schemas.microsoft.com/office/powerpoint/2012/main" userId="S-1-5-21-2100284113-1573851820-878952375-572860" providerId="AD"/>
      </p:ext>
    </p:extLst>
  </p:cmAuthor>
  <p:cmAuthor id="3" name="Sophie Ytte Andersen" initials="SA" lastIdx="1" clrIdx="2">
    <p:extLst>
      <p:ext uri="{19B8F6BF-5375-455C-9EA6-DF929625EA0E}">
        <p15:presenceInfo xmlns:p15="http://schemas.microsoft.com/office/powerpoint/2012/main" userId="S::sopand@digst.dk::15f002e5-65f7-4cfd-9658-59557cc81a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C7FBE-61F2-4904-AFC5-7E0022ACE163}" v="3" dt="2024-02-05T11:51:56.74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9298" autoAdjust="0"/>
  </p:normalViewPr>
  <p:slideViewPr>
    <p:cSldViewPr snapToGrid="0">
      <p:cViewPr varScale="1">
        <p:scale>
          <a:sx n="75" d="100"/>
          <a:sy n="75" d="100"/>
        </p:scale>
        <p:origin x="37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50" d="100"/>
          <a:sy n="50" d="100"/>
        </p:scale>
        <p:origin x="3846" y="-2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5-22T10:36:28.446" idx="18">
    <p:pos x="13460" y="135"/>
    <p:text>Julie og Anne-Mette: Jeg har indsat link til filkassen, hvor videoerne ligger. I skal her vise de seks videoer om princip 1-6.</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4900613" cy="100806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6405563" y="1"/>
            <a:ext cx="4900612" cy="1008063"/>
          </a:xfrm>
          <a:prstGeom prst="rect">
            <a:avLst/>
          </a:prstGeom>
        </p:spPr>
        <p:txBody>
          <a:bodyPr vert="horz" lIns="91440" tIns="45720" rIns="91440" bIns="45720" rtlCol="0"/>
          <a:lstStyle>
            <a:lvl1pPr algn="r">
              <a:defRPr sz="1200"/>
            </a:lvl1pPr>
          </a:lstStyle>
          <a:p>
            <a:fld id="{1B05863C-EA94-45F6-BB07-CFF50CCD51D9}" type="datetimeFigureOut">
              <a:rPr lang="da-DK" smtClean="0"/>
              <a:t>04-09-2025</a:t>
            </a:fld>
            <a:endParaRPr lang="da-DK"/>
          </a:p>
        </p:txBody>
      </p:sp>
      <p:sp>
        <p:nvSpPr>
          <p:cNvPr id="4" name="Pladsholder til sidefod 3"/>
          <p:cNvSpPr>
            <a:spLocks noGrp="1"/>
          </p:cNvSpPr>
          <p:nvPr>
            <p:ph type="ftr" sz="quarter" idx="2"/>
          </p:nvPr>
        </p:nvSpPr>
        <p:spPr>
          <a:xfrm>
            <a:off x="1" y="19096038"/>
            <a:ext cx="4900613" cy="1008063"/>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6405563" y="19096038"/>
            <a:ext cx="4900612" cy="1008063"/>
          </a:xfrm>
          <a:prstGeom prst="rect">
            <a:avLst/>
          </a:prstGeom>
        </p:spPr>
        <p:txBody>
          <a:bodyPr vert="horz" lIns="91440" tIns="45720" rIns="91440" bIns="45720" rtlCol="0" anchor="b"/>
          <a:lstStyle>
            <a:lvl1pPr algn="r">
              <a:defRPr sz="1200"/>
            </a:lvl1pPr>
          </a:lstStyle>
          <a:p>
            <a:fld id="{2C98D762-2123-4367-91D6-B5D5B7800683}" type="slidenum">
              <a:rPr lang="da-DK" smtClean="0"/>
              <a:t>‹nr.›</a:t>
            </a:fld>
            <a:endParaRPr lang="da-DK"/>
          </a:p>
        </p:txBody>
      </p:sp>
    </p:spTree>
    <p:extLst>
      <p:ext uri="{BB962C8B-B14F-4D97-AF65-F5344CB8AC3E}">
        <p14:creationId xmlns:p14="http://schemas.microsoft.com/office/powerpoint/2010/main" val="1149550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955925" y="2819400"/>
            <a:ext cx="5397500" cy="3036888"/>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1130579" y="8686801"/>
            <a:ext cx="9048194" cy="6357252"/>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DK" dirty="0"/>
          </a:p>
        </p:txBody>
      </p:sp>
      <p:sp>
        <p:nvSpPr>
          <p:cNvPr id="7" name="Slide Number Placeholder 6"/>
          <p:cNvSpPr>
            <a:spLocks noGrp="1"/>
          </p:cNvSpPr>
          <p:nvPr>
            <p:ph type="sldNum" sz="quarter" idx="5"/>
          </p:nvPr>
        </p:nvSpPr>
        <p:spPr>
          <a:xfrm>
            <a:off x="6405716" y="19096639"/>
            <a:ext cx="4900956" cy="1007462"/>
          </a:xfrm>
          <a:prstGeom prst="rect">
            <a:avLst/>
          </a:prstGeom>
        </p:spPr>
        <p:txBody>
          <a:bodyPr vert="horz" lIns="91440" tIns="45720" rIns="91440" bIns="45720" rtlCol="0" anchor="b"/>
          <a:lstStyle>
            <a:lvl1pPr algn="r">
              <a:defRPr sz="1200"/>
            </a:lvl1pPr>
          </a:lstStyle>
          <a:p>
            <a:fld id="{317B7555-617F-3346-A336-4BD397516EC5}" type="slidenum">
              <a:rPr lang="en-DK" smtClean="0"/>
              <a:t>‹nr.›</a:t>
            </a:fld>
            <a:endParaRPr lang="en-DK"/>
          </a:p>
        </p:txBody>
      </p:sp>
    </p:spTree>
    <p:extLst>
      <p:ext uri="{BB962C8B-B14F-4D97-AF65-F5344CB8AC3E}">
        <p14:creationId xmlns:p14="http://schemas.microsoft.com/office/powerpoint/2010/main" val="636645077"/>
      </p:ext>
    </p:extLst>
  </p:cSld>
  <p:clrMap bg1="lt1" tx1="dk1" bg2="lt2" tx2="dk2" accent1="accent1" accent2="accent2" accent3="accent3" accent4="accent4" accent5="accent5" accent6="accent6" hlink="hlink" folHlink="folHlink"/>
  <p:notesStyle>
    <a:lvl1pPr marL="0" algn="l" defTabSz="914272" rtl="0" eaLnBrk="1" latinLnBrk="0" hangingPunct="1">
      <a:defRPr sz="1600" kern="1200">
        <a:solidFill>
          <a:schemeClr val="tx1"/>
        </a:solidFill>
        <a:latin typeface="+mn-lt"/>
        <a:ea typeface="+mn-ea"/>
        <a:cs typeface="+mn-cs"/>
      </a:defRPr>
    </a:lvl1pPr>
    <a:lvl2pPr marL="457136" algn="l" defTabSz="914272" rtl="0" eaLnBrk="1" latinLnBrk="0" hangingPunct="1">
      <a:defRPr sz="1600" kern="1200">
        <a:solidFill>
          <a:schemeClr val="tx1"/>
        </a:solidFill>
        <a:latin typeface="+mn-lt"/>
        <a:ea typeface="+mn-ea"/>
        <a:cs typeface="+mn-cs"/>
      </a:defRPr>
    </a:lvl2pPr>
    <a:lvl3pPr marL="914272" algn="l" defTabSz="914272" rtl="0" eaLnBrk="1" latinLnBrk="0" hangingPunct="1">
      <a:defRPr sz="1600" kern="1200">
        <a:solidFill>
          <a:schemeClr val="tx1"/>
        </a:solidFill>
        <a:latin typeface="+mn-lt"/>
        <a:ea typeface="+mn-ea"/>
        <a:cs typeface="+mn-cs"/>
      </a:defRPr>
    </a:lvl3pPr>
    <a:lvl4pPr marL="1371408" algn="l" defTabSz="914272" rtl="0" eaLnBrk="1" latinLnBrk="0" hangingPunct="1">
      <a:defRPr sz="1600" kern="1200">
        <a:solidFill>
          <a:schemeClr val="tx1"/>
        </a:solidFill>
        <a:latin typeface="+mn-lt"/>
        <a:ea typeface="+mn-ea"/>
        <a:cs typeface="+mn-cs"/>
      </a:defRPr>
    </a:lvl4pPr>
    <a:lvl5pPr marL="1828544" algn="l" defTabSz="914272" rtl="0" eaLnBrk="1" latinLnBrk="0" hangingPunct="1">
      <a:defRPr sz="1600" kern="1200">
        <a:solidFill>
          <a:schemeClr val="tx1"/>
        </a:solidFill>
        <a:latin typeface="+mn-lt"/>
        <a:ea typeface="+mn-ea"/>
        <a:cs typeface="+mn-cs"/>
      </a:defRPr>
    </a:lvl5pPr>
    <a:lvl6pPr marL="2285680" algn="l" defTabSz="914272" rtl="0" eaLnBrk="1" latinLnBrk="0" hangingPunct="1">
      <a:defRPr sz="1199" kern="1200">
        <a:solidFill>
          <a:schemeClr val="tx1"/>
        </a:solidFill>
        <a:latin typeface="+mn-lt"/>
        <a:ea typeface="+mn-ea"/>
        <a:cs typeface="+mn-cs"/>
      </a:defRPr>
    </a:lvl6pPr>
    <a:lvl7pPr marL="2742816" algn="l" defTabSz="914272" rtl="0" eaLnBrk="1" latinLnBrk="0" hangingPunct="1">
      <a:defRPr sz="1199" kern="1200">
        <a:solidFill>
          <a:schemeClr val="tx1"/>
        </a:solidFill>
        <a:latin typeface="+mn-lt"/>
        <a:ea typeface="+mn-ea"/>
        <a:cs typeface="+mn-cs"/>
      </a:defRPr>
    </a:lvl7pPr>
    <a:lvl8pPr marL="3199950" algn="l" defTabSz="914272" rtl="0" eaLnBrk="1" latinLnBrk="0" hangingPunct="1">
      <a:defRPr sz="1199" kern="1200">
        <a:solidFill>
          <a:schemeClr val="tx1"/>
        </a:solidFill>
        <a:latin typeface="+mn-lt"/>
        <a:ea typeface="+mn-ea"/>
        <a:cs typeface="+mn-cs"/>
      </a:defRPr>
    </a:lvl8pPr>
    <a:lvl9pPr marL="3657086" algn="l" defTabSz="914272"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digst.dk/digital-inklusion/principper-for-digital-inklusion/stil-anvendelige-alternativer-til-raadighed/" TargetMode="External"/><Relationship Id="rId3" Type="http://schemas.openxmlformats.org/officeDocument/2006/relationships/hyperlink" Target="https://digst.dk/digital-inklusion/principper-for-digital-inklusion/hav-oeje-for-digitaliseringens-konsekvenser/" TargetMode="External"/><Relationship Id="rId7" Type="http://schemas.openxmlformats.org/officeDocument/2006/relationships/hyperlink" Target="https://digst.dk/digital-inklusion/principper-for-digital-inklusion/hjaelp-dem-der-hjaelper/"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digst.dk/digital-inklusion/principper-for-digital-inklusion/hjaelp-borgerne-med-deres-digitale-goeremaal/" TargetMode="External"/><Relationship Id="rId5" Type="http://schemas.openxmlformats.org/officeDocument/2006/relationships/hyperlink" Target="https://digst.dk/digital-inklusion/principper-for-digital-inklusion/kommuniker-saa-alle-forstaar-det/" TargetMode="External"/><Relationship Id="rId4" Type="http://schemas.openxmlformats.org/officeDocument/2006/relationships/hyperlink" Target="https://digst.dk/digital-inklusion/principper-for-digital-inklusion/design-loesninger-for-all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3875088"/>
            <a:ext cx="7223125" cy="4064000"/>
          </a:xfrm>
        </p:spPr>
      </p:sp>
      <p:sp>
        <p:nvSpPr>
          <p:cNvPr id="3" name="Notes Placeholder 2"/>
          <p:cNvSpPr>
            <a:spLocks noGrp="1"/>
          </p:cNvSpPr>
          <p:nvPr>
            <p:ph type="body" idx="1"/>
          </p:nvPr>
        </p:nvSpPr>
        <p:spPr/>
        <p:txBody>
          <a:bodyPr/>
          <a:lstStyle/>
          <a:p>
            <a:r>
              <a:rPr lang="da-DK" sz="1600" kern="1200" dirty="0">
                <a:solidFill>
                  <a:schemeClr val="tx1"/>
                </a:solidFill>
                <a:effectLst/>
                <a:latin typeface="+mn-lt"/>
                <a:ea typeface="+mn-ea"/>
                <a:cs typeface="+mn-cs"/>
              </a:rPr>
              <a:t> </a:t>
            </a:r>
          </a:p>
          <a:p>
            <a:r>
              <a:rPr lang="da-DK" sz="1600" kern="1200" dirty="0">
                <a:solidFill>
                  <a:schemeClr val="tx1"/>
                </a:solidFill>
                <a:effectLst/>
                <a:latin typeface="+mn-lt"/>
                <a:ea typeface="+mn-ea"/>
                <a:cs typeface="+mn-cs"/>
              </a:rPr>
              <a:t> </a:t>
            </a:r>
            <a:endParaRPr lang="en-DK" dirty="0"/>
          </a:p>
        </p:txBody>
      </p:sp>
      <p:sp>
        <p:nvSpPr>
          <p:cNvPr id="4" name="Slide Number Placeholder 3"/>
          <p:cNvSpPr>
            <a:spLocks noGrp="1"/>
          </p:cNvSpPr>
          <p:nvPr>
            <p:ph type="sldNum" sz="quarter" idx="5"/>
          </p:nvPr>
        </p:nvSpPr>
        <p:spPr/>
        <p:txBody>
          <a:bodyPr/>
          <a:lstStyle/>
          <a:p>
            <a:fld id="{317B7555-617F-3346-A336-4BD397516EC5}" type="slidenum">
              <a:rPr lang="en-DK" smtClean="0"/>
              <a:t>1</a:t>
            </a:fld>
            <a:endParaRPr lang="en-DK"/>
          </a:p>
        </p:txBody>
      </p:sp>
    </p:spTree>
    <p:extLst>
      <p:ext uri="{BB962C8B-B14F-4D97-AF65-F5344CB8AC3E}">
        <p14:creationId xmlns:p14="http://schemas.microsoft.com/office/powerpoint/2010/main" val="1214323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3875088"/>
            <a:ext cx="7223125" cy="4064000"/>
          </a:xfrm>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317B7555-617F-3346-A336-4BD397516EC5}" type="slidenum">
              <a:rPr lang="en-DK" smtClean="0"/>
              <a:t>10</a:t>
            </a:fld>
            <a:endParaRPr lang="en-DK"/>
          </a:p>
        </p:txBody>
      </p:sp>
    </p:spTree>
    <p:extLst>
      <p:ext uri="{BB962C8B-B14F-4D97-AF65-F5344CB8AC3E}">
        <p14:creationId xmlns:p14="http://schemas.microsoft.com/office/powerpoint/2010/main" val="182726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3875088"/>
            <a:ext cx="7223125" cy="4064000"/>
          </a:xfrm>
        </p:spPr>
      </p:sp>
      <p:sp>
        <p:nvSpPr>
          <p:cNvPr id="3" name="Notes Placeholder 2"/>
          <p:cNvSpPr>
            <a:spLocks noGrp="1"/>
          </p:cNvSpPr>
          <p:nvPr>
            <p:ph type="body" idx="1"/>
          </p:nvPr>
        </p:nvSpPr>
        <p:spPr/>
        <p:txBody>
          <a:bodyPr/>
          <a:lstStyle/>
          <a:p>
            <a:endParaRPr lang="da-DK"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17B7555-617F-3346-A336-4BD397516EC5}" type="slidenum">
              <a:rPr lang="en-DK" smtClean="0"/>
              <a:t>11</a:t>
            </a:fld>
            <a:endParaRPr lang="en-DK"/>
          </a:p>
        </p:txBody>
      </p:sp>
    </p:spTree>
    <p:extLst>
      <p:ext uri="{BB962C8B-B14F-4D97-AF65-F5344CB8AC3E}">
        <p14:creationId xmlns:p14="http://schemas.microsoft.com/office/powerpoint/2010/main" val="871021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3875088"/>
            <a:ext cx="7223125" cy="4064000"/>
          </a:xfrm>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317B7555-617F-3346-A336-4BD397516EC5}" type="slidenum">
              <a:rPr lang="en-DK" smtClean="0"/>
              <a:t>12</a:t>
            </a:fld>
            <a:endParaRPr lang="en-DK"/>
          </a:p>
        </p:txBody>
      </p:sp>
    </p:spTree>
    <p:extLst>
      <p:ext uri="{BB962C8B-B14F-4D97-AF65-F5344CB8AC3E}">
        <p14:creationId xmlns:p14="http://schemas.microsoft.com/office/powerpoint/2010/main" val="4191188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3875088"/>
            <a:ext cx="7223125" cy="40640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317B7555-617F-3346-A336-4BD397516EC5}" type="slidenum">
              <a:rPr lang="en-DK" smtClean="0"/>
              <a:t>13</a:t>
            </a:fld>
            <a:endParaRPr lang="en-DK"/>
          </a:p>
        </p:txBody>
      </p:sp>
    </p:spTree>
    <p:extLst>
      <p:ext uri="{BB962C8B-B14F-4D97-AF65-F5344CB8AC3E}">
        <p14:creationId xmlns:p14="http://schemas.microsoft.com/office/powerpoint/2010/main" val="203542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3875088"/>
            <a:ext cx="7223125" cy="4064000"/>
          </a:xfrm>
        </p:spPr>
      </p:sp>
      <p:sp>
        <p:nvSpPr>
          <p:cNvPr id="3" name="Notes Placeholder 2"/>
          <p:cNvSpPr>
            <a:spLocks noGrp="1"/>
          </p:cNvSpPr>
          <p:nvPr>
            <p:ph type="body" idx="1"/>
          </p:nvPr>
        </p:nvSpPr>
        <p:spPr/>
        <p:txBody>
          <a:bodyPr/>
          <a:lstStyle/>
          <a:p>
            <a:r>
              <a:rPr lang="da-DK"/>
              <a:t>
##-AccessibilityAssistant: Skip layout check-##</a:t>
            </a:r>
            <a:endParaRPr lang="en-DK"/>
          </a:p>
        </p:txBody>
      </p:sp>
      <p:sp>
        <p:nvSpPr>
          <p:cNvPr id="4" name="Slide Number Placeholder 3"/>
          <p:cNvSpPr>
            <a:spLocks noGrp="1"/>
          </p:cNvSpPr>
          <p:nvPr>
            <p:ph type="sldNum" sz="quarter" idx="5"/>
          </p:nvPr>
        </p:nvSpPr>
        <p:spPr/>
        <p:txBody>
          <a:bodyPr/>
          <a:lstStyle/>
          <a:p>
            <a:fld id="{317B7555-617F-3346-A336-4BD397516EC5}" type="slidenum">
              <a:rPr lang="en-DK" smtClean="0"/>
              <a:t>14</a:t>
            </a:fld>
            <a:endParaRPr lang="en-DK"/>
          </a:p>
        </p:txBody>
      </p:sp>
    </p:spTree>
    <p:extLst>
      <p:ext uri="{BB962C8B-B14F-4D97-AF65-F5344CB8AC3E}">
        <p14:creationId xmlns:p14="http://schemas.microsoft.com/office/powerpoint/2010/main" val="336958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3875088"/>
            <a:ext cx="7223125" cy="4064000"/>
          </a:xfrm>
        </p:spPr>
      </p:sp>
      <p:sp>
        <p:nvSpPr>
          <p:cNvPr id="3" name="Notes Placeholder 2"/>
          <p:cNvSpPr>
            <a:spLocks noGrp="1"/>
          </p:cNvSpPr>
          <p:nvPr>
            <p:ph type="body" idx="1"/>
          </p:nvPr>
        </p:nvSpPr>
        <p:spPr/>
        <p:txBody>
          <a:bodyPr/>
          <a:lstStyle/>
          <a:p>
            <a:r>
              <a:rPr lang="da-DK"/>
              <a:t>Link til hjemmesiden hvor filmen ligger:</a:t>
            </a:r>
          </a:p>
          <a:p>
            <a:r>
              <a:rPr lang="da-DK"/>
              <a:t>Principper for digital inklusion
##-AccessibilityAssistant: This slide is not tagged on export-##</a:t>
            </a:r>
            <a:endParaRPr lang="en-DK" dirty="0"/>
          </a:p>
        </p:txBody>
      </p:sp>
      <p:sp>
        <p:nvSpPr>
          <p:cNvPr id="4" name="Slide Number Placeholder 3"/>
          <p:cNvSpPr>
            <a:spLocks noGrp="1"/>
          </p:cNvSpPr>
          <p:nvPr>
            <p:ph type="sldNum" sz="quarter" idx="5"/>
          </p:nvPr>
        </p:nvSpPr>
        <p:spPr/>
        <p:txBody>
          <a:bodyPr/>
          <a:lstStyle/>
          <a:p>
            <a:fld id="{317B7555-617F-3346-A336-4BD397516EC5}" type="slidenum">
              <a:rPr lang="en-DK" smtClean="0"/>
              <a:t>2</a:t>
            </a:fld>
            <a:endParaRPr lang="en-DK"/>
          </a:p>
        </p:txBody>
      </p:sp>
    </p:spTree>
    <p:extLst>
      <p:ext uri="{BB962C8B-B14F-4D97-AF65-F5344CB8AC3E}">
        <p14:creationId xmlns:p14="http://schemas.microsoft.com/office/powerpoint/2010/main" val="3626123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3875088"/>
            <a:ext cx="7223125" cy="4064000"/>
          </a:xfrm>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317B7555-617F-3346-A336-4BD397516EC5}" type="slidenum">
              <a:rPr lang="en-DK" smtClean="0"/>
              <a:t>3</a:t>
            </a:fld>
            <a:endParaRPr lang="en-DK"/>
          </a:p>
        </p:txBody>
      </p:sp>
    </p:spTree>
    <p:extLst>
      <p:ext uri="{BB962C8B-B14F-4D97-AF65-F5344CB8AC3E}">
        <p14:creationId xmlns:p14="http://schemas.microsoft.com/office/powerpoint/2010/main" val="147946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3875088"/>
            <a:ext cx="7223125" cy="4064000"/>
          </a:xfrm>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317B7555-617F-3346-A336-4BD397516EC5}" type="slidenum">
              <a:rPr lang="en-DK" smtClean="0"/>
              <a:t>4</a:t>
            </a:fld>
            <a:endParaRPr lang="en-DK"/>
          </a:p>
        </p:txBody>
      </p:sp>
    </p:spTree>
    <p:extLst>
      <p:ext uri="{BB962C8B-B14F-4D97-AF65-F5344CB8AC3E}">
        <p14:creationId xmlns:p14="http://schemas.microsoft.com/office/powerpoint/2010/main" val="1609709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3875088"/>
            <a:ext cx="7223125" cy="4064000"/>
          </a:xfrm>
        </p:spPr>
      </p:sp>
      <p:sp>
        <p:nvSpPr>
          <p:cNvPr id="3" name="Notes Placeholder 2"/>
          <p:cNvSpPr>
            <a:spLocks noGrp="1"/>
          </p:cNvSpPr>
          <p:nvPr>
            <p:ph type="body" idx="1"/>
          </p:nvPr>
        </p:nvSpPr>
        <p:spPr/>
        <p:txBody>
          <a:bodyPr/>
          <a:lstStyle/>
          <a:p>
            <a:pPr marL="0" marR="0" lvl="0" indent="0" algn="l" defTabSz="914272" rtl="0" eaLnBrk="1" fontAlgn="auto" latinLnBrk="0" hangingPunct="1">
              <a:lnSpc>
                <a:spcPct val="100000"/>
              </a:lnSpc>
              <a:spcBef>
                <a:spcPts val="0"/>
              </a:spcBef>
              <a:spcAft>
                <a:spcPts val="0"/>
              </a:spcAft>
              <a:buClrTx/>
              <a:buSzTx/>
              <a:buFontTx/>
              <a:buNone/>
              <a:tabLst/>
              <a:defRPr/>
            </a:pPr>
            <a:endParaRPr lang="da-DK"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17B7555-617F-3346-A336-4BD397516EC5}" type="slidenum">
              <a:rPr lang="en-DK" smtClean="0"/>
              <a:t>5</a:t>
            </a:fld>
            <a:endParaRPr lang="en-DK"/>
          </a:p>
        </p:txBody>
      </p:sp>
    </p:spTree>
    <p:extLst>
      <p:ext uri="{BB962C8B-B14F-4D97-AF65-F5344CB8AC3E}">
        <p14:creationId xmlns:p14="http://schemas.microsoft.com/office/powerpoint/2010/main" val="1098638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3875088"/>
            <a:ext cx="7223125" cy="4064000"/>
          </a:xfrm>
        </p:spPr>
      </p:sp>
      <p:sp>
        <p:nvSpPr>
          <p:cNvPr id="3" name="Notes Placeholder 2"/>
          <p:cNvSpPr>
            <a:spLocks noGrp="1"/>
          </p:cNvSpPr>
          <p:nvPr>
            <p:ph type="body" idx="1"/>
          </p:nvPr>
        </p:nvSpPr>
        <p:spPr/>
        <p:txBody>
          <a:bodyPr/>
          <a:lstStyle/>
          <a:p>
            <a:r>
              <a:rPr lang="da-DK" dirty="0"/>
              <a:t>Film – princip 1: </a:t>
            </a:r>
            <a:r>
              <a:rPr lang="da-DK" dirty="0">
                <a:hlinkClick r:id="rId3"/>
              </a:rPr>
              <a:t>Hav øje for digitaliseringens konsekvenser</a:t>
            </a:r>
            <a:endParaRPr lang="da-DK" dirty="0"/>
          </a:p>
          <a:p>
            <a:r>
              <a:rPr lang="da-DK" dirty="0"/>
              <a:t>Film - princip 2: </a:t>
            </a:r>
            <a:r>
              <a:rPr lang="da-DK" dirty="0">
                <a:hlinkClick r:id="rId4"/>
              </a:rPr>
              <a:t>Design løsninger for alle</a:t>
            </a:r>
            <a:endParaRPr lang="da-DK" dirty="0"/>
          </a:p>
          <a:p>
            <a:r>
              <a:rPr lang="da-DK" dirty="0"/>
              <a:t>Film - princip 3: </a:t>
            </a:r>
            <a:r>
              <a:rPr lang="da-DK" dirty="0">
                <a:hlinkClick r:id="rId5"/>
              </a:rPr>
              <a:t>Kommunikér så alle forstår det</a:t>
            </a:r>
            <a:endParaRPr lang="da-DK" dirty="0"/>
          </a:p>
          <a:p>
            <a:r>
              <a:rPr lang="da-DK" dirty="0"/>
              <a:t>Film – princip 4: </a:t>
            </a:r>
            <a:r>
              <a:rPr lang="da-DK" dirty="0">
                <a:hlinkClick r:id="rId6"/>
              </a:rPr>
              <a:t>Hjælp borgerne med deres digitale gøremål</a:t>
            </a:r>
            <a:endParaRPr lang="da-DK" dirty="0"/>
          </a:p>
          <a:p>
            <a:r>
              <a:rPr lang="da-DK" dirty="0"/>
              <a:t>Film – princip 5: </a:t>
            </a:r>
            <a:r>
              <a:rPr lang="da-DK" dirty="0">
                <a:hlinkClick r:id="rId7"/>
              </a:rPr>
              <a:t>Hjælp dem, der hjælper</a:t>
            </a:r>
            <a:endParaRPr lang="da-DK" dirty="0"/>
          </a:p>
          <a:p>
            <a:r>
              <a:rPr lang="da-DK" dirty="0"/>
              <a:t>Film – princip 6: </a:t>
            </a:r>
            <a:r>
              <a:rPr lang="da-DK" dirty="0">
                <a:hlinkClick r:id="rId8"/>
              </a:rPr>
              <a:t>Stil anvendelige alternativer til rådighed</a:t>
            </a:r>
            <a:endParaRPr lang="da-DK" dirty="0"/>
          </a:p>
        </p:txBody>
      </p:sp>
      <p:sp>
        <p:nvSpPr>
          <p:cNvPr id="4" name="Slide Number Placeholder 3"/>
          <p:cNvSpPr>
            <a:spLocks noGrp="1"/>
          </p:cNvSpPr>
          <p:nvPr>
            <p:ph type="sldNum" sz="quarter" idx="5"/>
          </p:nvPr>
        </p:nvSpPr>
        <p:spPr/>
        <p:txBody>
          <a:bodyPr/>
          <a:lstStyle/>
          <a:p>
            <a:fld id="{317B7555-617F-3346-A336-4BD397516EC5}" type="slidenum">
              <a:rPr lang="en-DK" smtClean="0"/>
              <a:t>6</a:t>
            </a:fld>
            <a:endParaRPr lang="en-DK"/>
          </a:p>
        </p:txBody>
      </p:sp>
    </p:spTree>
    <p:extLst>
      <p:ext uri="{BB962C8B-B14F-4D97-AF65-F5344CB8AC3E}">
        <p14:creationId xmlns:p14="http://schemas.microsoft.com/office/powerpoint/2010/main" val="4159064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3875088"/>
            <a:ext cx="7223125" cy="4064000"/>
          </a:xfrm>
        </p:spPr>
      </p:sp>
      <p:sp>
        <p:nvSpPr>
          <p:cNvPr id="3" name="Notes Placeholder 2"/>
          <p:cNvSpPr>
            <a:spLocks noGrp="1"/>
          </p:cNvSpPr>
          <p:nvPr>
            <p:ph type="body" idx="1"/>
          </p:nvPr>
        </p:nvSpPr>
        <p:spPr/>
        <p:txBody>
          <a:bodyPr/>
          <a:lstStyle/>
          <a:p>
            <a:endParaRPr lang="da-DK"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17B7555-617F-3346-A336-4BD397516EC5}" type="slidenum">
              <a:rPr lang="en-DK" smtClean="0"/>
              <a:t>7</a:t>
            </a:fld>
            <a:endParaRPr lang="en-DK"/>
          </a:p>
        </p:txBody>
      </p:sp>
    </p:spTree>
    <p:extLst>
      <p:ext uri="{BB962C8B-B14F-4D97-AF65-F5344CB8AC3E}">
        <p14:creationId xmlns:p14="http://schemas.microsoft.com/office/powerpoint/2010/main" val="2906316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3875088"/>
            <a:ext cx="7223125" cy="4064000"/>
          </a:xfrm>
        </p:spPr>
      </p:sp>
      <p:sp>
        <p:nvSpPr>
          <p:cNvPr id="3" name="Notes Placeholder 2"/>
          <p:cNvSpPr>
            <a:spLocks noGrp="1"/>
          </p:cNvSpPr>
          <p:nvPr>
            <p:ph type="body" idx="1"/>
          </p:nvPr>
        </p:nvSpPr>
        <p:spPr/>
        <p:txBody>
          <a:bodyPr/>
          <a:lstStyle/>
          <a:p>
            <a:r>
              <a:rPr lang="en-US"/>
              <a:t>
##-AccessibilityAssitant: Alternative text for this slide below this line-##
Pause slide</a:t>
            </a:r>
            <a:endParaRPr lang="en-DK" dirty="0"/>
          </a:p>
        </p:txBody>
      </p:sp>
      <p:sp>
        <p:nvSpPr>
          <p:cNvPr id="4" name="Slide Number Placeholder 3"/>
          <p:cNvSpPr>
            <a:spLocks noGrp="1"/>
          </p:cNvSpPr>
          <p:nvPr>
            <p:ph type="sldNum" sz="quarter" idx="5"/>
          </p:nvPr>
        </p:nvSpPr>
        <p:spPr/>
        <p:txBody>
          <a:bodyPr/>
          <a:lstStyle/>
          <a:p>
            <a:fld id="{317B7555-617F-3346-A336-4BD397516EC5}" type="slidenum">
              <a:rPr lang="en-DK" smtClean="0"/>
              <a:t>8</a:t>
            </a:fld>
            <a:endParaRPr lang="en-DK"/>
          </a:p>
        </p:txBody>
      </p:sp>
    </p:spTree>
    <p:extLst>
      <p:ext uri="{BB962C8B-B14F-4D97-AF65-F5344CB8AC3E}">
        <p14:creationId xmlns:p14="http://schemas.microsoft.com/office/powerpoint/2010/main" val="2698693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3113" y="3875088"/>
            <a:ext cx="7223125" cy="4064000"/>
          </a:xfrm>
        </p:spPr>
      </p:sp>
      <p:sp>
        <p:nvSpPr>
          <p:cNvPr id="3" name="Notes Placeholder 2"/>
          <p:cNvSpPr>
            <a:spLocks noGrp="1"/>
          </p:cNvSpPr>
          <p:nvPr>
            <p:ph type="body" idx="1"/>
          </p:nvPr>
        </p:nvSpPr>
        <p:spPr/>
        <p:txBody>
          <a:bodyPr/>
          <a:lstStyle/>
          <a:p>
            <a:r>
              <a:rPr lang="da-DK"/>
              <a:t>
##-AccessibilityAssistant: Skip layout check-##</a:t>
            </a:r>
            <a:endParaRPr lang="en-DK"/>
          </a:p>
        </p:txBody>
      </p:sp>
      <p:sp>
        <p:nvSpPr>
          <p:cNvPr id="4" name="Slide Number Placeholder 3"/>
          <p:cNvSpPr>
            <a:spLocks noGrp="1"/>
          </p:cNvSpPr>
          <p:nvPr>
            <p:ph type="sldNum" sz="quarter" idx="5"/>
          </p:nvPr>
        </p:nvSpPr>
        <p:spPr/>
        <p:txBody>
          <a:bodyPr/>
          <a:lstStyle/>
          <a:p>
            <a:fld id="{317B7555-617F-3346-A336-4BD397516EC5}" type="slidenum">
              <a:rPr lang="en-DK" smtClean="0"/>
              <a:t>9</a:t>
            </a:fld>
            <a:endParaRPr lang="en-DK"/>
          </a:p>
        </p:txBody>
      </p:sp>
    </p:spTree>
    <p:extLst>
      <p:ext uri="{BB962C8B-B14F-4D97-AF65-F5344CB8AC3E}">
        <p14:creationId xmlns:p14="http://schemas.microsoft.com/office/powerpoint/2010/main" val="384392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8" y="3505899"/>
            <a:ext cx="17088485"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7"/>
            <a:ext cx="1407287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005205" y="2601151"/>
            <a:ext cx="874528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1"/>
            <a:ext cx="874528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5205" y="452375"/>
            <a:ext cx="1809369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2601151"/>
            <a:ext cx="1809369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9/4/2025</a:t>
            </a:fld>
            <a:endParaRPr lang="en-US"/>
          </a:p>
        </p:txBody>
      </p:sp>
      <p:sp>
        <p:nvSpPr>
          <p:cNvPr id="6" name="Holder 6"/>
          <p:cNvSpPr>
            <a:spLocks noGrp="1"/>
          </p:cNvSpPr>
          <p:nvPr>
            <p:ph type="sldNum" sz="quarter" idx="7"/>
          </p:nvPr>
        </p:nvSpPr>
        <p:spPr>
          <a:xfrm>
            <a:off x="14474954" y="10517696"/>
            <a:ext cx="462394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69">
        <a:defRPr>
          <a:latin typeface="+mn-lt"/>
          <a:ea typeface="+mn-ea"/>
          <a:cs typeface="+mn-cs"/>
        </a:defRPr>
      </a:lvl2pPr>
      <a:lvl3pPr marL="914340">
        <a:defRPr>
          <a:latin typeface="+mn-lt"/>
          <a:ea typeface="+mn-ea"/>
          <a:cs typeface="+mn-cs"/>
        </a:defRPr>
      </a:lvl3pPr>
      <a:lvl4pPr marL="1371510">
        <a:defRPr>
          <a:latin typeface="+mn-lt"/>
          <a:ea typeface="+mn-ea"/>
          <a:cs typeface="+mn-cs"/>
        </a:defRPr>
      </a:lvl4pPr>
      <a:lvl5pPr marL="1828681">
        <a:defRPr>
          <a:latin typeface="+mn-lt"/>
          <a:ea typeface="+mn-ea"/>
          <a:cs typeface="+mn-cs"/>
        </a:defRPr>
      </a:lvl5pPr>
      <a:lvl6pPr marL="2285850">
        <a:defRPr>
          <a:latin typeface="+mn-lt"/>
          <a:ea typeface="+mn-ea"/>
          <a:cs typeface="+mn-cs"/>
        </a:defRPr>
      </a:lvl6pPr>
      <a:lvl7pPr marL="2743021">
        <a:defRPr>
          <a:latin typeface="+mn-lt"/>
          <a:ea typeface="+mn-ea"/>
          <a:cs typeface="+mn-cs"/>
        </a:defRPr>
      </a:lvl7pPr>
      <a:lvl8pPr marL="3200191">
        <a:defRPr>
          <a:latin typeface="+mn-lt"/>
          <a:ea typeface="+mn-ea"/>
          <a:cs typeface="+mn-cs"/>
        </a:defRPr>
      </a:lvl8pPr>
      <a:lvl9pPr marL="3657362">
        <a:defRPr>
          <a:latin typeface="+mn-lt"/>
          <a:ea typeface="+mn-ea"/>
          <a:cs typeface="+mn-cs"/>
        </a:defRPr>
      </a:lvl9pPr>
    </p:bodyStyle>
    <p:otherStyle>
      <a:lvl1pPr marL="0">
        <a:defRPr>
          <a:latin typeface="+mn-lt"/>
          <a:ea typeface="+mn-ea"/>
          <a:cs typeface="+mn-cs"/>
        </a:defRPr>
      </a:lvl1pPr>
      <a:lvl2pPr marL="457169">
        <a:defRPr>
          <a:latin typeface="+mn-lt"/>
          <a:ea typeface="+mn-ea"/>
          <a:cs typeface="+mn-cs"/>
        </a:defRPr>
      </a:lvl2pPr>
      <a:lvl3pPr marL="914340">
        <a:defRPr>
          <a:latin typeface="+mn-lt"/>
          <a:ea typeface="+mn-ea"/>
          <a:cs typeface="+mn-cs"/>
        </a:defRPr>
      </a:lvl3pPr>
      <a:lvl4pPr marL="1371510">
        <a:defRPr>
          <a:latin typeface="+mn-lt"/>
          <a:ea typeface="+mn-ea"/>
          <a:cs typeface="+mn-cs"/>
        </a:defRPr>
      </a:lvl4pPr>
      <a:lvl5pPr marL="1828681">
        <a:defRPr>
          <a:latin typeface="+mn-lt"/>
          <a:ea typeface="+mn-ea"/>
          <a:cs typeface="+mn-cs"/>
        </a:defRPr>
      </a:lvl5pPr>
      <a:lvl6pPr marL="2285850">
        <a:defRPr>
          <a:latin typeface="+mn-lt"/>
          <a:ea typeface="+mn-ea"/>
          <a:cs typeface="+mn-cs"/>
        </a:defRPr>
      </a:lvl6pPr>
      <a:lvl7pPr marL="2743021">
        <a:defRPr>
          <a:latin typeface="+mn-lt"/>
          <a:ea typeface="+mn-ea"/>
          <a:cs typeface="+mn-cs"/>
        </a:defRPr>
      </a:lvl7pPr>
      <a:lvl8pPr marL="3200191">
        <a:defRPr>
          <a:latin typeface="+mn-lt"/>
          <a:ea typeface="+mn-ea"/>
          <a:cs typeface="+mn-cs"/>
        </a:defRPr>
      </a:lvl8pPr>
      <a:lvl9pPr marL="365736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6.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24.emf"/></Relationships>
</file>

<file path=ppt/slides/_rels/slide1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png"/><Relationship Id="rId7" Type="http://schemas.openxmlformats.org/officeDocument/2006/relationships/image" Target="../media/image33.jpeg"/><Relationship Id="rId12" Type="http://schemas.openxmlformats.org/officeDocument/2006/relationships/image" Target="../media/image38.em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svg"/><Relationship Id="rId11" Type="http://schemas.openxmlformats.org/officeDocument/2006/relationships/image" Target="../media/image37.emf"/><Relationship Id="rId5" Type="http://schemas.openxmlformats.org/officeDocument/2006/relationships/image" Target="../media/image5.png"/><Relationship Id="rId10" Type="http://schemas.openxmlformats.org/officeDocument/2006/relationships/image" Target="../media/image36.emf"/><Relationship Id="rId4" Type="http://schemas.openxmlformats.org/officeDocument/2006/relationships/image" Target="../media/image4.svg"/><Relationship Id="rId9" Type="http://schemas.openxmlformats.org/officeDocument/2006/relationships/image" Target="../media/image35.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6.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6.svg"/><Relationship Id="rId4" Type="http://schemas.openxmlformats.org/officeDocument/2006/relationships/image" Target="../media/image19.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3.png"/><Relationship Id="rId7"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comments" Target="../comments/comment1.xml"/><Relationship Id="rId4" Type="http://schemas.openxmlformats.org/officeDocument/2006/relationships/image" Target="../media/image4.sv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9811220" y="0"/>
            <a:ext cx="10293455" cy="11308952"/>
            <a:chOff x="9811219" y="0"/>
            <a:chExt cx="10293455" cy="11308953"/>
          </a:xfrm>
        </p:grpSpPr>
        <p:sp>
          <p:nvSpPr>
            <p:cNvPr id="4" name="object 4"/>
            <p:cNvSpPr/>
            <p:nvPr/>
          </p:nvSpPr>
          <p:spPr>
            <a:xfrm>
              <a:off x="9811219" y="0"/>
              <a:ext cx="3424554" cy="5654675"/>
            </a:xfrm>
            <a:custGeom>
              <a:avLst/>
              <a:gdLst/>
              <a:ahLst/>
              <a:cxnLst/>
              <a:rect l="l" t="t" r="r" b="b"/>
              <a:pathLst>
                <a:path w="3424555" h="5654675">
                  <a:moveTo>
                    <a:pt x="3423979" y="0"/>
                  </a:moveTo>
                  <a:lnTo>
                    <a:pt x="0" y="0"/>
                  </a:lnTo>
                  <a:lnTo>
                    <a:pt x="0" y="5654278"/>
                  </a:lnTo>
                  <a:lnTo>
                    <a:pt x="3423979" y="5654278"/>
                  </a:lnTo>
                  <a:lnTo>
                    <a:pt x="3423979" y="0"/>
                  </a:lnTo>
                  <a:close/>
                </a:path>
              </a:pathLst>
            </a:custGeom>
            <a:solidFill>
              <a:srgbClr val="FCC22E"/>
            </a:solidFill>
          </p:spPr>
          <p:txBody>
            <a:bodyPr wrap="square" lIns="0" tIns="0" rIns="0" bIns="0" rtlCol="0"/>
            <a:lstStyle/>
            <a:p>
              <a:endParaRPr lang="da-DK" dirty="0"/>
            </a:p>
          </p:txBody>
        </p:sp>
        <p:sp>
          <p:nvSpPr>
            <p:cNvPr id="5" name="object 5"/>
            <p:cNvSpPr/>
            <p:nvPr/>
          </p:nvSpPr>
          <p:spPr>
            <a:xfrm>
              <a:off x="9811219" y="5654278"/>
              <a:ext cx="3424554" cy="5654675"/>
            </a:xfrm>
            <a:custGeom>
              <a:avLst/>
              <a:gdLst/>
              <a:ahLst/>
              <a:cxnLst/>
              <a:rect l="l" t="t" r="r" b="b"/>
              <a:pathLst>
                <a:path w="3424555" h="5654675">
                  <a:moveTo>
                    <a:pt x="3423979" y="0"/>
                  </a:moveTo>
                  <a:lnTo>
                    <a:pt x="0" y="0"/>
                  </a:lnTo>
                  <a:lnTo>
                    <a:pt x="0" y="5654278"/>
                  </a:lnTo>
                  <a:lnTo>
                    <a:pt x="3423979" y="5654278"/>
                  </a:lnTo>
                  <a:lnTo>
                    <a:pt x="3423979" y="0"/>
                  </a:lnTo>
                  <a:close/>
                </a:path>
              </a:pathLst>
            </a:custGeom>
            <a:solidFill>
              <a:srgbClr val="EDD0A4"/>
            </a:solidFill>
          </p:spPr>
          <p:txBody>
            <a:bodyPr wrap="square" lIns="0" tIns="0" rIns="0" bIns="0" rtlCol="0"/>
            <a:lstStyle/>
            <a:p>
              <a:endParaRPr lang="da-DK" dirty="0"/>
            </a:p>
          </p:txBody>
        </p:sp>
        <p:sp>
          <p:nvSpPr>
            <p:cNvPr id="6" name="object 6"/>
            <p:cNvSpPr/>
            <p:nvPr/>
          </p:nvSpPr>
          <p:spPr>
            <a:xfrm>
              <a:off x="13235199" y="5654278"/>
              <a:ext cx="3445510" cy="5654675"/>
            </a:xfrm>
            <a:custGeom>
              <a:avLst/>
              <a:gdLst/>
              <a:ahLst/>
              <a:cxnLst/>
              <a:rect l="l" t="t" r="r" b="b"/>
              <a:pathLst>
                <a:path w="3445509" h="5654675">
                  <a:moveTo>
                    <a:pt x="3444921" y="0"/>
                  </a:moveTo>
                  <a:lnTo>
                    <a:pt x="0" y="0"/>
                  </a:lnTo>
                  <a:lnTo>
                    <a:pt x="0" y="5654278"/>
                  </a:lnTo>
                  <a:lnTo>
                    <a:pt x="3444921" y="5654278"/>
                  </a:lnTo>
                  <a:lnTo>
                    <a:pt x="3444921" y="0"/>
                  </a:lnTo>
                  <a:close/>
                </a:path>
              </a:pathLst>
            </a:custGeom>
            <a:solidFill>
              <a:srgbClr val="E3A3DD"/>
            </a:solidFill>
          </p:spPr>
          <p:txBody>
            <a:bodyPr wrap="square" lIns="0" tIns="0" rIns="0" bIns="0" rtlCol="0"/>
            <a:lstStyle/>
            <a:p>
              <a:endParaRPr lang="da-DK" dirty="0"/>
            </a:p>
          </p:txBody>
        </p:sp>
        <p:sp>
          <p:nvSpPr>
            <p:cNvPr id="7" name="object 7"/>
            <p:cNvSpPr/>
            <p:nvPr/>
          </p:nvSpPr>
          <p:spPr>
            <a:xfrm>
              <a:off x="13235199" y="0"/>
              <a:ext cx="3445510" cy="5654675"/>
            </a:xfrm>
            <a:custGeom>
              <a:avLst/>
              <a:gdLst/>
              <a:ahLst/>
              <a:cxnLst/>
              <a:rect l="l" t="t" r="r" b="b"/>
              <a:pathLst>
                <a:path w="3445509" h="5654675">
                  <a:moveTo>
                    <a:pt x="3444921" y="0"/>
                  </a:moveTo>
                  <a:lnTo>
                    <a:pt x="0" y="0"/>
                  </a:lnTo>
                  <a:lnTo>
                    <a:pt x="0" y="5654278"/>
                  </a:lnTo>
                  <a:lnTo>
                    <a:pt x="3444921" y="5654278"/>
                  </a:lnTo>
                  <a:lnTo>
                    <a:pt x="3444921" y="0"/>
                  </a:lnTo>
                  <a:close/>
                </a:path>
              </a:pathLst>
            </a:custGeom>
            <a:solidFill>
              <a:srgbClr val="FF693B"/>
            </a:solidFill>
          </p:spPr>
          <p:txBody>
            <a:bodyPr wrap="square" lIns="0" tIns="0" rIns="0" bIns="0" rtlCol="0"/>
            <a:lstStyle/>
            <a:p>
              <a:endParaRPr lang="da-DK" dirty="0"/>
            </a:p>
          </p:txBody>
        </p:sp>
        <p:sp>
          <p:nvSpPr>
            <p:cNvPr id="8" name="object 8"/>
            <p:cNvSpPr/>
            <p:nvPr/>
          </p:nvSpPr>
          <p:spPr>
            <a:xfrm>
              <a:off x="14049582" y="1549573"/>
              <a:ext cx="1920875" cy="1920875"/>
            </a:xfrm>
            <a:custGeom>
              <a:avLst/>
              <a:gdLst/>
              <a:ahLst/>
              <a:cxnLst/>
              <a:rect l="l" t="t" r="r" b="b"/>
              <a:pathLst>
                <a:path w="1920875" h="1920875">
                  <a:moveTo>
                    <a:pt x="960148" y="0"/>
                  </a:moveTo>
                  <a:lnTo>
                    <a:pt x="913847" y="4163"/>
                  </a:lnTo>
                  <a:lnTo>
                    <a:pt x="870243" y="16163"/>
                  </a:lnTo>
                  <a:lnTo>
                    <a:pt x="830071" y="35266"/>
                  </a:lnTo>
                  <a:lnTo>
                    <a:pt x="794064" y="60738"/>
                  </a:lnTo>
                  <a:lnTo>
                    <a:pt x="762958" y="91844"/>
                  </a:lnTo>
                  <a:lnTo>
                    <a:pt x="737486" y="127850"/>
                  </a:lnTo>
                  <a:lnTo>
                    <a:pt x="718383" y="168022"/>
                  </a:lnTo>
                  <a:lnTo>
                    <a:pt x="706382" y="211627"/>
                  </a:lnTo>
                  <a:lnTo>
                    <a:pt x="702219" y="257929"/>
                  </a:lnTo>
                  <a:lnTo>
                    <a:pt x="702219" y="337337"/>
                  </a:lnTo>
                  <a:lnTo>
                    <a:pt x="646095" y="281210"/>
                  </a:lnTo>
                  <a:lnTo>
                    <a:pt x="606712" y="248830"/>
                  </a:lnTo>
                  <a:lnTo>
                    <a:pt x="562435" y="225126"/>
                  </a:lnTo>
                  <a:lnTo>
                    <a:pt x="514377" y="210563"/>
                  </a:lnTo>
                  <a:lnTo>
                    <a:pt x="463650" y="205606"/>
                  </a:lnTo>
                  <a:lnTo>
                    <a:pt x="412924" y="210563"/>
                  </a:lnTo>
                  <a:lnTo>
                    <a:pt x="364867" y="225126"/>
                  </a:lnTo>
                  <a:lnTo>
                    <a:pt x="320593" y="248830"/>
                  </a:lnTo>
                  <a:lnTo>
                    <a:pt x="281216" y="281210"/>
                  </a:lnTo>
                  <a:lnTo>
                    <a:pt x="248835" y="320591"/>
                  </a:lnTo>
                  <a:lnTo>
                    <a:pt x="225129" y="364867"/>
                  </a:lnTo>
                  <a:lnTo>
                    <a:pt x="210564" y="412925"/>
                  </a:lnTo>
                  <a:lnTo>
                    <a:pt x="205606" y="463651"/>
                  </a:lnTo>
                  <a:lnTo>
                    <a:pt x="210564" y="514378"/>
                  </a:lnTo>
                  <a:lnTo>
                    <a:pt x="225129" y="562435"/>
                  </a:lnTo>
                  <a:lnTo>
                    <a:pt x="248835" y="606711"/>
                  </a:lnTo>
                  <a:lnTo>
                    <a:pt x="281216" y="646092"/>
                  </a:lnTo>
                  <a:lnTo>
                    <a:pt x="337340" y="702219"/>
                  </a:lnTo>
                  <a:lnTo>
                    <a:pt x="257929" y="702219"/>
                  </a:lnTo>
                  <a:lnTo>
                    <a:pt x="211628" y="706382"/>
                  </a:lnTo>
                  <a:lnTo>
                    <a:pt x="168024" y="718382"/>
                  </a:lnTo>
                  <a:lnTo>
                    <a:pt x="127851" y="737486"/>
                  </a:lnTo>
                  <a:lnTo>
                    <a:pt x="91845" y="762957"/>
                  </a:lnTo>
                  <a:lnTo>
                    <a:pt x="60739" y="794064"/>
                  </a:lnTo>
                  <a:lnTo>
                    <a:pt x="35267" y="830070"/>
                  </a:lnTo>
                  <a:lnTo>
                    <a:pt x="16163" y="870243"/>
                  </a:lnTo>
                  <a:lnTo>
                    <a:pt x="4163" y="913847"/>
                  </a:lnTo>
                  <a:lnTo>
                    <a:pt x="0" y="960149"/>
                  </a:lnTo>
                  <a:lnTo>
                    <a:pt x="4163" y="1006451"/>
                  </a:lnTo>
                  <a:lnTo>
                    <a:pt x="16163" y="1050056"/>
                  </a:lnTo>
                  <a:lnTo>
                    <a:pt x="35267" y="1090228"/>
                  </a:lnTo>
                  <a:lnTo>
                    <a:pt x="60739" y="1126235"/>
                  </a:lnTo>
                  <a:lnTo>
                    <a:pt x="91845" y="1157341"/>
                  </a:lnTo>
                  <a:lnTo>
                    <a:pt x="127851" y="1182812"/>
                  </a:lnTo>
                  <a:lnTo>
                    <a:pt x="168024" y="1201915"/>
                  </a:lnTo>
                  <a:lnTo>
                    <a:pt x="211628" y="1213915"/>
                  </a:lnTo>
                  <a:lnTo>
                    <a:pt x="257929" y="1218079"/>
                  </a:lnTo>
                  <a:lnTo>
                    <a:pt x="337340" y="1218079"/>
                  </a:lnTo>
                  <a:lnTo>
                    <a:pt x="281216" y="1274206"/>
                  </a:lnTo>
                  <a:lnTo>
                    <a:pt x="248835" y="1313587"/>
                  </a:lnTo>
                  <a:lnTo>
                    <a:pt x="225129" y="1357863"/>
                  </a:lnTo>
                  <a:lnTo>
                    <a:pt x="210564" y="1405921"/>
                  </a:lnTo>
                  <a:lnTo>
                    <a:pt x="205606" y="1456647"/>
                  </a:lnTo>
                  <a:lnTo>
                    <a:pt x="210564" y="1507373"/>
                  </a:lnTo>
                  <a:lnTo>
                    <a:pt x="225129" y="1555431"/>
                  </a:lnTo>
                  <a:lnTo>
                    <a:pt x="248835" y="1599707"/>
                  </a:lnTo>
                  <a:lnTo>
                    <a:pt x="281216" y="1639088"/>
                  </a:lnTo>
                  <a:lnTo>
                    <a:pt x="316909" y="1668899"/>
                  </a:lnTo>
                  <a:lnTo>
                    <a:pt x="356229" y="1691258"/>
                  </a:lnTo>
                  <a:lnTo>
                    <a:pt x="398139" y="1706164"/>
                  </a:lnTo>
                  <a:lnTo>
                    <a:pt x="441603" y="1713616"/>
                  </a:lnTo>
                  <a:lnTo>
                    <a:pt x="485585" y="1713616"/>
                  </a:lnTo>
                  <a:lnTo>
                    <a:pt x="529050" y="1706164"/>
                  </a:lnTo>
                  <a:lnTo>
                    <a:pt x="570962" y="1691258"/>
                  </a:lnTo>
                  <a:lnTo>
                    <a:pt x="610284" y="1668899"/>
                  </a:lnTo>
                  <a:lnTo>
                    <a:pt x="645980" y="1639088"/>
                  </a:lnTo>
                  <a:lnTo>
                    <a:pt x="702104" y="1582961"/>
                  </a:lnTo>
                  <a:lnTo>
                    <a:pt x="702104" y="1662369"/>
                  </a:lnTo>
                  <a:lnTo>
                    <a:pt x="706267" y="1708671"/>
                  </a:lnTo>
                  <a:lnTo>
                    <a:pt x="718268" y="1752275"/>
                  </a:lnTo>
                  <a:lnTo>
                    <a:pt x="737371" y="1792448"/>
                  </a:lnTo>
                  <a:lnTo>
                    <a:pt x="762843" y="1828454"/>
                  </a:lnTo>
                  <a:lnTo>
                    <a:pt x="793949" y="1859560"/>
                  </a:lnTo>
                  <a:lnTo>
                    <a:pt x="829956" y="1885032"/>
                  </a:lnTo>
                  <a:lnTo>
                    <a:pt x="870128" y="1904135"/>
                  </a:lnTo>
                  <a:lnTo>
                    <a:pt x="913732" y="1916135"/>
                  </a:lnTo>
                  <a:lnTo>
                    <a:pt x="960033" y="1920298"/>
                  </a:lnTo>
                  <a:lnTo>
                    <a:pt x="960148" y="1897249"/>
                  </a:lnTo>
                  <a:lnTo>
                    <a:pt x="912865" y="1892469"/>
                  </a:lnTo>
                  <a:lnTo>
                    <a:pt x="868802" y="1878765"/>
                  </a:lnTo>
                  <a:lnTo>
                    <a:pt x="828908" y="1857087"/>
                  </a:lnTo>
                  <a:lnTo>
                    <a:pt x="794136" y="1828386"/>
                  </a:lnTo>
                  <a:lnTo>
                    <a:pt x="765436" y="1793613"/>
                  </a:lnTo>
                  <a:lnTo>
                    <a:pt x="743759" y="1753719"/>
                  </a:lnTo>
                  <a:lnTo>
                    <a:pt x="730055" y="1709654"/>
                  </a:lnTo>
                  <a:lnTo>
                    <a:pt x="725276" y="1662369"/>
                  </a:lnTo>
                  <a:lnTo>
                    <a:pt x="725276" y="1527295"/>
                  </a:lnTo>
                  <a:lnTo>
                    <a:pt x="629729" y="1622838"/>
                  </a:lnTo>
                  <a:lnTo>
                    <a:pt x="592943" y="1652869"/>
                  </a:lnTo>
                  <a:lnTo>
                    <a:pt x="552111" y="1674328"/>
                  </a:lnTo>
                  <a:lnTo>
                    <a:pt x="508581" y="1687210"/>
                  </a:lnTo>
                  <a:lnTo>
                    <a:pt x="463699" y="1691512"/>
                  </a:lnTo>
                  <a:lnTo>
                    <a:pt x="418811" y="1687230"/>
                  </a:lnTo>
                  <a:lnTo>
                    <a:pt x="375264" y="1674360"/>
                  </a:lnTo>
                  <a:lnTo>
                    <a:pt x="334406" y="1652897"/>
                  </a:lnTo>
                  <a:lnTo>
                    <a:pt x="297582" y="1622838"/>
                  </a:lnTo>
                  <a:lnTo>
                    <a:pt x="268109" y="1586986"/>
                  </a:lnTo>
                  <a:lnTo>
                    <a:pt x="246534" y="1546672"/>
                  </a:lnTo>
                  <a:lnTo>
                    <a:pt x="233279" y="1502922"/>
                  </a:lnTo>
                  <a:lnTo>
                    <a:pt x="228767" y="1456762"/>
                  </a:lnTo>
                  <a:lnTo>
                    <a:pt x="233279" y="1410603"/>
                  </a:lnTo>
                  <a:lnTo>
                    <a:pt x="246534" y="1366853"/>
                  </a:lnTo>
                  <a:lnTo>
                    <a:pt x="268109" y="1326539"/>
                  </a:lnTo>
                  <a:lnTo>
                    <a:pt x="297582" y="1290687"/>
                  </a:lnTo>
                  <a:lnTo>
                    <a:pt x="393118" y="1195144"/>
                  </a:lnTo>
                  <a:lnTo>
                    <a:pt x="258044" y="1195144"/>
                  </a:lnTo>
                  <a:lnTo>
                    <a:pt x="210761" y="1190365"/>
                  </a:lnTo>
                  <a:lnTo>
                    <a:pt x="166696" y="1176661"/>
                  </a:lnTo>
                  <a:lnTo>
                    <a:pt x="126801" y="1154983"/>
                  </a:lnTo>
                  <a:lnTo>
                    <a:pt x="92027" y="1126282"/>
                  </a:lnTo>
                  <a:lnTo>
                    <a:pt x="63325" y="1091509"/>
                  </a:lnTo>
                  <a:lnTo>
                    <a:pt x="41646" y="1051614"/>
                  </a:lnTo>
                  <a:lnTo>
                    <a:pt x="27941" y="1007549"/>
                  </a:lnTo>
                  <a:lnTo>
                    <a:pt x="23161" y="960265"/>
                  </a:lnTo>
                  <a:lnTo>
                    <a:pt x="27941" y="912979"/>
                  </a:lnTo>
                  <a:lnTo>
                    <a:pt x="41646" y="868914"/>
                  </a:lnTo>
                  <a:lnTo>
                    <a:pt x="63325" y="829019"/>
                  </a:lnTo>
                  <a:lnTo>
                    <a:pt x="92027" y="794246"/>
                  </a:lnTo>
                  <a:lnTo>
                    <a:pt x="126801" y="765545"/>
                  </a:lnTo>
                  <a:lnTo>
                    <a:pt x="166696" y="743867"/>
                  </a:lnTo>
                  <a:lnTo>
                    <a:pt x="210761" y="730163"/>
                  </a:lnTo>
                  <a:lnTo>
                    <a:pt x="258044" y="725384"/>
                  </a:lnTo>
                  <a:lnTo>
                    <a:pt x="393118" y="725384"/>
                  </a:lnTo>
                  <a:lnTo>
                    <a:pt x="297582" y="629842"/>
                  </a:lnTo>
                  <a:lnTo>
                    <a:pt x="268109" y="593990"/>
                  </a:lnTo>
                  <a:lnTo>
                    <a:pt x="246534" y="553676"/>
                  </a:lnTo>
                  <a:lnTo>
                    <a:pt x="233279" y="509926"/>
                  </a:lnTo>
                  <a:lnTo>
                    <a:pt x="228767" y="463767"/>
                  </a:lnTo>
                  <a:lnTo>
                    <a:pt x="233279" y="417607"/>
                  </a:lnTo>
                  <a:lnTo>
                    <a:pt x="246534" y="373857"/>
                  </a:lnTo>
                  <a:lnTo>
                    <a:pt x="268109" y="333543"/>
                  </a:lnTo>
                  <a:lnTo>
                    <a:pt x="297582" y="297691"/>
                  </a:lnTo>
                  <a:lnTo>
                    <a:pt x="334368" y="267627"/>
                  </a:lnTo>
                  <a:lnTo>
                    <a:pt x="375200" y="246152"/>
                  </a:lnTo>
                  <a:lnTo>
                    <a:pt x="418730" y="233268"/>
                  </a:lnTo>
                  <a:lnTo>
                    <a:pt x="463612" y="228973"/>
                  </a:lnTo>
                  <a:lnTo>
                    <a:pt x="508500" y="233268"/>
                  </a:lnTo>
                  <a:lnTo>
                    <a:pt x="552047" y="246152"/>
                  </a:lnTo>
                  <a:lnTo>
                    <a:pt x="592905" y="267627"/>
                  </a:lnTo>
                  <a:lnTo>
                    <a:pt x="629729" y="297691"/>
                  </a:lnTo>
                  <a:lnTo>
                    <a:pt x="725276" y="393233"/>
                  </a:lnTo>
                  <a:lnTo>
                    <a:pt x="725276" y="258160"/>
                  </a:lnTo>
                  <a:lnTo>
                    <a:pt x="730055" y="210875"/>
                  </a:lnTo>
                  <a:lnTo>
                    <a:pt x="743759" y="166810"/>
                  </a:lnTo>
                  <a:lnTo>
                    <a:pt x="765436" y="126915"/>
                  </a:lnTo>
                  <a:lnTo>
                    <a:pt x="794136" y="92142"/>
                  </a:lnTo>
                  <a:lnTo>
                    <a:pt x="828908" y="63441"/>
                  </a:lnTo>
                  <a:lnTo>
                    <a:pt x="868802" y="41763"/>
                  </a:lnTo>
                  <a:lnTo>
                    <a:pt x="912865" y="28059"/>
                  </a:lnTo>
                  <a:lnTo>
                    <a:pt x="960148" y="23279"/>
                  </a:lnTo>
                  <a:lnTo>
                    <a:pt x="1007435" y="28059"/>
                  </a:lnTo>
                  <a:lnTo>
                    <a:pt x="1051501" y="41763"/>
                  </a:lnTo>
                  <a:lnTo>
                    <a:pt x="1091396" y="63441"/>
                  </a:lnTo>
                  <a:lnTo>
                    <a:pt x="1126169" y="92142"/>
                  </a:lnTo>
                  <a:lnTo>
                    <a:pt x="1154870" y="126915"/>
                  </a:lnTo>
                  <a:lnTo>
                    <a:pt x="1176548" y="166810"/>
                  </a:lnTo>
                  <a:lnTo>
                    <a:pt x="1190252" y="210875"/>
                  </a:lnTo>
                  <a:lnTo>
                    <a:pt x="1195031" y="258160"/>
                  </a:lnTo>
                  <a:lnTo>
                    <a:pt x="1195031" y="393233"/>
                  </a:lnTo>
                  <a:lnTo>
                    <a:pt x="1290578" y="297691"/>
                  </a:lnTo>
                  <a:lnTo>
                    <a:pt x="1327364" y="267627"/>
                  </a:lnTo>
                  <a:lnTo>
                    <a:pt x="1368196" y="246152"/>
                  </a:lnTo>
                  <a:lnTo>
                    <a:pt x="1411726" y="233268"/>
                  </a:lnTo>
                  <a:lnTo>
                    <a:pt x="1456608" y="228973"/>
                  </a:lnTo>
                  <a:lnTo>
                    <a:pt x="1501496" y="233268"/>
                  </a:lnTo>
                  <a:lnTo>
                    <a:pt x="1545043" y="246152"/>
                  </a:lnTo>
                  <a:lnTo>
                    <a:pt x="1585901" y="267627"/>
                  </a:lnTo>
                  <a:lnTo>
                    <a:pt x="1622725" y="297691"/>
                  </a:lnTo>
                  <a:lnTo>
                    <a:pt x="1652197" y="333543"/>
                  </a:lnTo>
                  <a:lnTo>
                    <a:pt x="1673768" y="373857"/>
                  </a:lnTo>
                  <a:lnTo>
                    <a:pt x="1687019" y="417607"/>
                  </a:lnTo>
                  <a:lnTo>
                    <a:pt x="1691529" y="463767"/>
                  </a:lnTo>
                  <a:lnTo>
                    <a:pt x="1687019" y="509926"/>
                  </a:lnTo>
                  <a:lnTo>
                    <a:pt x="1673768" y="553676"/>
                  </a:lnTo>
                  <a:lnTo>
                    <a:pt x="1652197" y="593990"/>
                  </a:lnTo>
                  <a:lnTo>
                    <a:pt x="1622725" y="629842"/>
                  </a:lnTo>
                  <a:lnTo>
                    <a:pt x="1527178" y="725384"/>
                  </a:lnTo>
                  <a:lnTo>
                    <a:pt x="1662253" y="725384"/>
                  </a:lnTo>
                  <a:lnTo>
                    <a:pt x="1709539" y="730163"/>
                  </a:lnTo>
                  <a:lnTo>
                    <a:pt x="1753605" y="743867"/>
                  </a:lnTo>
                  <a:lnTo>
                    <a:pt x="1793500" y="765545"/>
                  </a:lnTo>
                  <a:lnTo>
                    <a:pt x="1828274" y="794246"/>
                  </a:lnTo>
                  <a:lnTo>
                    <a:pt x="1856975" y="829019"/>
                  </a:lnTo>
                  <a:lnTo>
                    <a:pt x="1878652" y="868914"/>
                  </a:lnTo>
                  <a:lnTo>
                    <a:pt x="1892356" y="912979"/>
                  </a:lnTo>
                  <a:lnTo>
                    <a:pt x="1897135" y="960265"/>
                  </a:lnTo>
                  <a:lnTo>
                    <a:pt x="1892356" y="1007549"/>
                  </a:lnTo>
                  <a:lnTo>
                    <a:pt x="1878652" y="1051614"/>
                  </a:lnTo>
                  <a:lnTo>
                    <a:pt x="1856975" y="1091509"/>
                  </a:lnTo>
                  <a:lnTo>
                    <a:pt x="1828274" y="1126282"/>
                  </a:lnTo>
                  <a:lnTo>
                    <a:pt x="1793500" y="1154983"/>
                  </a:lnTo>
                  <a:lnTo>
                    <a:pt x="1753605" y="1176661"/>
                  </a:lnTo>
                  <a:lnTo>
                    <a:pt x="1709539" y="1190365"/>
                  </a:lnTo>
                  <a:lnTo>
                    <a:pt x="1662253" y="1195144"/>
                  </a:lnTo>
                  <a:lnTo>
                    <a:pt x="1527178" y="1195144"/>
                  </a:lnTo>
                  <a:lnTo>
                    <a:pt x="1622725" y="1290687"/>
                  </a:lnTo>
                  <a:lnTo>
                    <a:pt x="1652197" y="1326539"/>
                  </a:lnTo>
                  <a:lnTo>
                    <a:pt x="1673768" y="1366853"/>
                  </a:lnTo>
                  <a:lnTo>
                    <a:pt x="1687019" y="1410603"/>
                  </a:lnTo>
                  <a:lnTo>
                    <a:pt x="1691529" y="1456762"/>
                  </a:lnTo>
                  <a:lnTo>
                    <a:pt x="1687019" y="1502922"/>
                  </a:lnTo>
                  <a:lnTo>
                    <a:pt x="1673768" y="1546672"/>
                  </a:lnTo>
                  <a:lnTo>
                    <a:pt x="1652197" y="1586986"/>
                  </a:lnTo>
                  <a:lnTo>
                    <a:pt x="1622725" y="1622838"/>
                  </a:lnTo>
                  <a:lnTo>
                    <a:pt x="1585939" y="1652902"/>
                  </a:lnTo>
                  <a:lnTo>
                    <a:pt x="1545107" y="1674376"/>
                  </a:lnTo>
                  <a:lnTo>
                    <a:pt x="1501577" y="1687261"/>
                  </a:lnTo>
                  <a:lnTo>
                    <a:pt x="1456695" y="1691556"/>
                  </a:lnTo>
                  <a:lnTo>
                    <a:pt x="1411807" y="1687261"/>
                  </a:lnTo>
                  <a:lnTo>
                    <a:pt x="1368260" y="1674376"/>
                  </a:lnTo>
                  <a:lnTo>
                    <a:pt x="1327402" y="1652902"/>
                  </a:lnTo>
                  <a:lnTo>
                    <a:pt x="1290578" y="1622838"/>
                  </a:lnTo>
                  <a:lnTo>
                    <a:pt x="1207136" y="1567056"/>
                  </a:lnTo>
                  <a:lnTo>
                    <a:pt x="1171711" y="1545067"/>
                  </a:lnTo>
                  <a:lnTo>
                    <a:pt x="1119389" y="1509390"/>
                  </a:lnTo>
                  <a:lnTo>
                    <a:pt x="1087434" y="1485895"/>
                  </a:lnTo>
                  <a:lnTo>
                    <a:pt x="1052869" y="1458916"/>
                  </a:lnTo>
                  <a:lnTo>
                    <a:pt x="1016633" y="1428671"/>
                  </a:lnTo>
                  <a:lnTo>
                    <a:pt x="979665" y="1395376"/>
                  </a:lnTo>
                  <a:lnTo>
                    <a:pt x="942905" y="1359246"/>
                  </a:lnTo>
                  <a:lnTo>
                    <a:pt x="907293" y="1320498"/>
                  </a:lnTo>
                  <a:lnTo>
                    <a:pt x="873766" y="1279348"/>
                  </a:lnTo>
                  <a:lnTo>
                    <a:pt x="843265" y="1236012"/>
                  </a:lnTo>
                  <a:lnTo>
                    <a:pt x="816729" y="1190706"/>
                  </a:lnTo>
                  <a:lnTo>
                    <a:pt x="795098" y="1143647"/>
                  </a:lnTo>
                  <a:lnTo>
                    <a:pt x="779310" y="1095050"/>
                  </a:lnTo>
                  <a:lnTo>
                    <a:pt x="770304" y="1045133"/>
                  </a:lnTo>
                  <a:lnTo>
                    <a:pt x="769021" y="994110"/>
                  </a:lnTo>
                  <a:lnTo>
                    <a:pt x="776399" y="942199"/>
                  </a:lnTo>
                  <a:lnTo>
                    <a:pt x="793378" y="889615"/>
                  </a:lnTo>
                  <a:lnTo>
                    <a:pt x="817797" y="842580"/>
                  </a:lnTo>
                  <a:lnTo>
                    <a:pt x="847247" y="805474"/>
                  </a:lnTo>
                  <a:lnTo>
                    <a:pt x="881177" y="778713"/>
                  </a:lnTo>
                  <a:lnTo>
                    <a:pt x="919033" y="762711"/>
                  </a:lnTo>
                  <a:lnTo>
                    <a:pt x="960263" y="757884"/>
                  </a:lnTo>
                  <a:lnTo>
                    <a:pt x="1005086" y="764924"/>
                  </a:lnTo>
                  <a:lnTo>
                    <a:pt x="1049159" y="783120"/>
                  </a:lnTo>
                  <a:lnTo>
                    <a:pt x="1090698" y="811030"/>
                  </a:lnTo>
                  <a:lnTo>
                    <a:pt x="1127915" y="847208"/>
                  </a:lnTo>
                  <a:lnTo>
                    <a:pt x="1159023" y="890212"/>
                  </a:lnTo>
                  <a:lnTo>
                    <a:pt x="1182236" y="938597"/>
                  </a:lnTo>
                  <a:lnTo>
                    <a:pt x="1194541" y="983001"/>
                  </a:lnTo>
                  <a:lnTo>
                    <a:pt x="1198750" y="1027087"/>
                  </a:lnTo>
                  <a:lnTo>
                    <a:pt x="1194989" y="1070386"/>
                  </a:lnTo>
                  <a:lnTo>
                    <a:pt x="1183389" y="1112424"/>
                  </a:lnTo>
                  <a:lnTo>
                    <a:pt x="1164077" y="1152731"/>
                  </a:lnTo>
                  <a:lnTo>
                    <a:pt x="1137183" y="1190834"/>
                  </a:lnTo>
                  <a:lnTo>
                    <a:pt x="1102835" y="1226262"/>
                  </a:lnTo>
                  <a:lnTo>
                    <a:pt x="1118154" y="1243434"/>
                  </a:lnTo>
                  <a:lnTo>
                    <a:pt x="1155353" y="1204999"/>
                  </a:lnTo>
                  <a:lnTo>
                    <a:pt x="1184466" y="1163632"/>
                  </a:lnTo>
                  <a:lnTo>
                    <a:pt x="1205350" y="1119841"/>
                  </a:lnTo>
                  <a:lnTo>
                    <a:pt x="1217866" y="1074136"/>
                  </a:lnTo>
                  <a:lnTo>
                    <a:pt x="1221871" y="1027029"/>
                  </a:lnTo>
                  <a:lnTo>
                    <a:pt x="1217224" y="979028"/>
                  </a:lnTo>
                  <a:lnTo>
                    <a:pt x="1203785" y="930644"/>
                  </a:lnTo>
                  <a:lnTo>
                    <a:pt x="1182635" y="884858"/>
                  </a:lnTo>
                  <a:lnTo>
                    <a:pt x="1155096" y="843523"/>
                  </a:lnTo>
                  <a:lnTo>
                    <a:pt x="1122287" y="807535"/>
                  </a:lnTo>
                  <a:lnTo>
                    <a:pt x="1085326" y="777788"/>
                  </a:lnTo>
                  <a:lnTo>
                    <a:pt x="1045332" y="755179"/>
                  </a:lnTo>
                  <a:lnTo>
                    <a:pt x="1003426" y="740601"/>
                  </a:lnTo>
                  <a:lnTo>
                    <a:pt x="960724" y="734950"/>
                  </a:lnTo>
                  <a:lnTo>
                    <a:pt x="913846" y="740178"/>
                  </a:lnTo>
                  <a:lnTo>
                    <a:pt x="870877" y="757880"/>
                  </a:lnTo>
                  <a:lnTo>
                    <a:pt x="832492" y="787559"/>
                  </a:lnTo>
                  <a:lnTo>
                    <a:pt x="799366" y="828717"/>
                  </a:lnTo>
                  <a:lnTo>
                    <a:pt x="772175" y="880856"/>
                  </a:lnTo>
                  <a:lnTo>
                    <a:pt x="757494" y="923353"/>
                  </a:lnTo>
                  <a:lnTo>
                    <a:pt x="748638" y="966612"/>
                  </a:lnTo>
                  <a:lnTo>
                    <a:pt x="745580" y="1010550"/>
                  </a:lnTo>
                  <a:lnTo>
                    <a:pt x="748291" y="1055086"/>
                  </a:lnTo>
                  <a:lnTo>
                    <a:pt x="756744" y="1100134"/>
                  </a:lnTo>
                  <a:lnTo>
                    <a:pt x="770911" y="1145612"/>
                  </a:lnTo>
                  <a:lnTo>
                    <a:pt x="790765" y="1191438"/>
                  </a:lnTo>
                  <a:lnTo>
                    <a:pt x="816278" y="1237528"/>
                  </a:lnTo>
                  <a:lnTo>
                    <a:pt x="847423" y="1283798"/>
                  </a:lnTo>
                  <a:lnTo>
                    <a:pt x="884171" y="1330166"/>
                  </a:lnTo>
                  <a:lnTo>
                    <a:pt x="926495" y="1376548"/>
                  </a:lnTo>
                  <a:lnTo>
                    <a:pt x="980192" y="1428122"/>
                  </a:lnTo>
                  <a:lnTo>
                    <a:pt x="1033570" y="1473634"/>
                  </a:lnTo>
                  <a:lnTo>
                    <a:pt x="1083752" y="1512413"/>
                  </a:lnTo>
                  <a:lnTo>
                    <a:pt x="1127865" y="1543786"/>
                  </a:lnTo>
                  <a:lnTo>
                    <a:pt x="1163032" y="1567084"/>
                  </a:lnTo>
                  <a:lnTo>
                    <a:pt x="1195031" y="1586765"/>
                  </a:lnTo>
                  <a:lnTo>
                    <a:pt x="1275133" y="1640010"/>
                  </a:lnTo>
                  <a:lnTo>
                    <a:pt x="1314269" y="1672003"/>
                  </a:lnTo>
                  <a:lnTo>
                    <a:pt x="1358237" y="1695416"/>
                  </a:lnTo>
                  <a:lnTo>
                    <a:pt x="1406031" y="1709797"/>
                  </a:lnTo>
                  <a:lnTo>
                    <a:pt x="1456646" y="1714692"/>
                  </a:lnTo>
                  <a:lnTo>
                    <a:pt x="1507373" y="1709734"/>
                  </a:lnTo>
                  <a:lnTo>
                    <a:pt x="1555431" y="1695172"/>
                  </a:lnTo>
                  <a:lnTo>
                    <a:pt x="1599708" y="1671468"/>
                  </a:lnTo>
                  <a:lnTo>
                    <a:pt x="1639091" y="1639088"/>
                  </a:lnTo>
                  <a:lnTo>
                    <a:pt x="1671471" y="1599707"/>
                  </a:lnTo>
                  <a:lnTo>
                    <a:pt x="1695173" y="1555431"/>
                  </a:lnTo>
                  <a:lnTo>
                    <a:pt x="1709734" y="1507373"/>
                  </a:lnTo>
                  <a:lnTo>
                    <a:pt x="1714691" y="1456647"/>
                  </a:lnTo>
                  <a:lnTo>
                    <a:pt x="1709734" y="1405921"/>
                  </a:lnTo>
                  <a:lnTo>
                    <a:pt x="1695173" y="1357863"/>
                  </a:lnTo>
                  <a:lnTo>
                    <a:pt x="1671471" y="1313587"/>
                  </a:lnTo>
                  <a:lnTo>
                    <a:pt x="1639091" y="1274206"/>
                  </a:lnTo>
                  <a:lnTo>
                    <a:pt x="1582967" y="1218079"/>
                  </a:lnTo>
                  <a:lnTo>
                    <a:pt x="1662368" y="1218079"/>
                  </a:lnTo>
                  <a:lnTo>
                    <a:pt x="1708672" y="1213915"/>
                  </a:lnTo>
                  <a:lnTo>
                    <a:pt x="1752277" y="1201915"/>
                  </a:lnTo>
                  <a:lnTo>
                    <a:pt x="1792450" y="1182812"/>
                  </a:lnTo>
                  <a:lnTo>
                    <a:pt x="1828456" y="1157341"/>
                  </a:lnTo>
                  <a:lnTo>
                    <a:pt x="1859561" y="1126235"/>
                  </a:lnTo>
                  <a:lnTo>
                    <a:pt x="1885032" y="1090228"/>
                  </a:lnTo>
                  <a:lnTo>
                    <a:pt x="1904134" y="1050056"/>
                  </a:lnTo>
                  <a:lnTo>
                    <a:pt x="1916134" y="1006451"/>
                  </a:lnTo>
                  <a:lnTo>
                    <a:pt x="1920297" y="960149"/>
                  </a:lnTo>
                  <a:lnTo>
                    <a:pt x="1916134" y="913847"/>
                  </a:lnTo>
                  <a:lnTo>
                    <a:pt x="1904134" y="870243"/>
                  </a:lnTo>
                  <a:lnTo>
                    <a:pt x="1885032" y="830070"/>
                  </a:lnTo>
                  <a:lnTo>
                    <a:pt x="1859561" y="794064"/>
                  </a:lnTo>
                  <a:lnTo>
                    <a:pt x="1828456" y="762957"/>
                  </a:lnTo>
                  <a:lnTo>
                    <a:pt x="1792450" y="737486"/>
                  </a:lnTo>
                  <a:lnTo>
                    <a:pt x="1752277" y="718382"/>
                  </a:lnTo>
                  <a:lnTo>
                    <a:pt x="1708672" y="706382"/>
                  </a:lnTo>
                  <a:lnTo>
                    <a:pt x="1662368" y="702219"/>
                  </a:lnTo>
                  <a:lnTo>
                    <a:pt x="1582967" y="702219"/>
                  </a:lnTo>
                  <a:lnTo>
                    <a:pt x="1639091" y="646092"/>
                  </a:lnTo>
                  <a:lnTo>
                    <a:pt x="1671471" y="606711"/>
                  </a:lnTo>
                  <a:lnTo>
                    <a:pt x="1695173" y="562435"/>
                  </a:lnTo>
                  <a:lnTo>
                    <a:pt x="1709734" y="514378"/>
                  </a:lnTo>
                  <a:lnTo>
                    <a:pt x="1714691" y="463651"/>
                  </a:lnTo>
                  <a:lnTo>
                    <a:pt x="1709734" y="412925"/>
                  </a:lnTo>
                  <a:lnTo>
                    <a:pt x="1695173" y="364867"/>
                  </a:lnTo>
                  <a:lnTo>
                    <a:pt x="1671471" y="320591"/>
                  </a:lnTo>
                  <a:lnTo>
                    <a:pt x="1639091" y="281210"/>
                  </a:lnTo>
                  <a:lnTo>
                    <a:pt x="1599708" y="248830"/>
                  </a:lnTo>
                  <a:lnTo>
                    <a:pt x="1555431" y="225126"/>
                  </a:lnTo>
                  <a:lnTo>
                    <a:pt x="1507373" y="210563"/>
                  </a:lnTo>
                  <a:lnTo>
                    <a:pt x="1456646" y="205606"/>
                  </a:lnTo>
                  <a:lnTo>
                    <a:pt x="1405920" y="210563"/>
                  </a:lnTo>
                  <a:lnTo>
                    <a:pt x="1357863" y="225126"/>
                  </a:lnTo>
                  <a:lnTo>
                    <a:pt x="1313589" y="248830"/>
                  </a:lnTo>
                  <a:lnTo>
                    <a:pt x="1274212" y="281210"/>
                  </a:lnTo>
                  <a:lnTo>
                    <a:pt x="1218078" y="337337"/>
                  </a:lnTo>
                  <a:lnTo>
                    <a:pt x="1218078" y="257929"/>
                  </a:lnTo>
                  <a:lnTo>
                    <a:pt x="1213915" y="211627"/>
                  </a:lnTo>
                  <a:lnTo>
                    <a:pt x="1201915" y="168022"/>
                  </a:lnTo>
                  <a:lnTo>
                    <a:pt x="1182813" y="127850"/>
                  </a:lnTo>
                  <a:lnTo>
                    <a:pt x="1157342" y="91844"/>
                  </a:lnTo>
                  <a:lnTo>
                    <a:pt x="1126237" y="60738"/>
                  </a:lnTo>
                  <a:lnTo>
                    <a:pt x="1090230" y="35266"/>
                  </a:lnTo>
                  <a:lnTo>
                    <a:pt x="1050058" y="16163"/>
                  </a:lnTo>
                  <a:lnTo>
                    <a:pt x="1006452" y="4163"/>
                  </a:lnTo>
                  <a:lnTo>
                    <a:pt x="960148" y="0"/>
                  </a:lnTo>
                  <a:close/>
                </a:path>
              </a:pathLst>
            </a:custGeom>
            <a:solidFill>
              <a:srgbClr val="000000"/>
            </a:solidFill>
          </p:spPr>
          <p:txBody>
            <a:bodyPr wrap="square" lIns="0" tIns="0" rIns="0" bIns="0" rtlCol="0"/>
            <a:lstStyle/>
            <a:p>
              <a:endParaRPr lang="da-DK" dirty="0"/>
            </a:p>
          </p:txBody>
        </p:sp>
        <p:sp>
          <p:nvSpPr>
            <p:cNvPr id="10" name="object 10"/>
            <p:cNvSpPr/>
            <p:nvPr/>
          </p:nvSpPr>
          <p:spPr>
            <a:xfrm>
              <a:off x="16680120" y="0"/>
              <a:ext cx="3424554" cy="5654675"/>
            </a:xfrm>
            <a:custGeom>
              <a:avLst/>
              <a:gdLst/>
              <a:ahLst/>
              <a:cxnLst/>
              <a:rect l="l" t="t" r="r" b="b"/>
              <a:pathLst>
                <a:path w="3424555" h="5654675">
                  <a:moveTo>
                    <a:pt x="3423979" y="0"/>
                  </a:moveTo>
                  <a:lnTo>
                    <a:pt x="0" y="0"/>
                  </a:lnTo>
                  <a:lnTo>
                    <a:pt x="0" y="5654278"/>
                  </a:lnTo>
                  <a:lnTo>
                    <a:pt x="3423979" y="5654278"/>
                  </a:lnTo>
                  <a:lnTo>
                    <a:pt x="3423979" y="0"/>
                  </a:lnTo>
                  <a:close/>
                </a:path>
              </a:pathLst>
            </a:custGeom>
            <a:solidFill>
              <a:srgbClr val="97C0E7"/>
            </a:solidFill>
          </p:spPr>
          <p:txBody>
            <a:bodyPr wrap="square" lIns="0" tIns="0" rIns="0" bIns="0" rtlCol="0"/>
            <a:lstStyle/>
            <a:p>
              <a:endParaRPr lang="da-DK" dirty="0"/>
            </a:p>
          </p:txBody>
        </p:sp>
        <p:sp>
          <p:nvSpPr>
            <p:cNvPr id="11" name="object 11"/>
            <p:cNvSpPr/>
            <p:nvPr/>
          </p:nvSpPr>
          <p:spPr>
            <a:xfrm>
              <a:off x="16680120" y="5654278"/>
              <a:ext cx="3424554" cy="5654675"/>
            </a:xfrm>
            <a:custGeom>
              <a:avLst/>
              <a:gdLst/>
              <a:ahLst/>
              <a:cxnLst/>
              <a:rect l="l" t="t" r="r" b="b"/>
              <a:pathLst>
                <a:path w="3424555" h="5654675">
                  <a:moveTo>
                    <a:pt x="3423979" y="0"/>
                  </a:moveTo>
                  <a:lnTo>
                    <a:pt x="0" y="0"/>
                  </a:lnTo>
                  <a:lnTo>
                    <a:pt x="0" y="5654278"/>
                  </a:lnTo>
                  <a:lnTo>
                    <a:pt x="3423979" y="5654278"/>
                  </a:lnTo>
                  <a:lnTo>
                    <a:pt x="3423979" y="0"/>
                  </a:lnTo>
                  <a:close/>
                </a:path>
              </a:pathLst>
            </a:custGeom>
            <a:solidFill>
              <a:srgbClr val="45B16E"/>
            </a:solidFill>
          </p:spPr>
          <p:txBody>
            <a:bodyPr wrap="square" lIns="0" tIns="0" rIns="0" bIns="0" rtlCol="0"/>
            <a:lstStyle/>
            <a:p>
              <a:endParaRPr lang="da-DK" dirty="0"/>
            </a:p>
          </p:txBody>
        </p:sp>
        <p:sp>
          <p:nvSpPr>
            <p:cNvPr id="13" name="object 13"/>
            <p:cNvSpPr/>
            <p:nvPr/>
          </p:nvSpPr>
          <p:spPr>
            <a:xfrm>
              <a:off x="10330053" y="1685630"/>
              <a:ext cx="2386965" cy="1661160"/>
            </a:xfrm>
            <a:custGeom>
              <a:avLst/>
              <a:gdLst/>
              <a:ahLst/>
              <a:cxnLst/>
              <a:rect l="l" t="t" r="r" b="b"/>
              <a:pathLst>
                <a:path w="2386965" h="1661160">
                  <a:moveTo>
                    <a:pt x="1627226" y="0"/>
                  </a:moveTo>
                  <a:lnTo>
                    <a:pt x="1621854" y="401"/>
                  </a:lnTo>
                  <a:lnTo>
                    <a:pt x="1582148" y="2109"/>
                  </a:lnTo>
                  <a:lnTo>
                    <a:pt x="1566496" y="3189"/>
                  </a:lnTo>
                  <a:lnTo>
                    <a:pt x="1484266" y="16176"/>
                  </a:lnTo>
                  <a:lnTo>
                    <a:pt x="1432060" y="33301"/>
                  </a:lnTo>
                  <a:lnTo>
                    <a:pt x="1392932" y="56680"/>
                  </a:lnTo>
                  <a:lnTo>
                    <a:pt x="1365569" y="86896"/>
                  </a:lnTo>
                  <a:lnTo>
                    <a:pt x="1343440" y="154310"/>
                  </a:lnTo>
                  <a:lnTo>
                    <a:pt x="1343009" y="198192"/>
                  </a:lnTo>
                  <a:lnTo>
                    <a:pt x="1349656" y="250329"/>
                  </a:lnTo>
                  <a:lnTo>
                    <a:pt x="1363370" y="311826"/>
                  </a:lnTo>
                  <a:lnTo>
                    <a:pt x="1370755" y="358637"/>
                  </a:lnTo>
                  <a:lnTo>
                    <a:pt x="1371051" y="410492"/>
                  </a:lnTo>
                  <a:lnTo>
                    <a:pt x="1364224" y="461465"/>
                  </a:lnTo>
                  <a:lnTo>
                    <a:pt x="1350240" y="505628"/>
                  </a:lnTo>
                  <a:lnTo>
                    <a:pt x="1289165" y="566877"/>
                  </a:lnTo>
                  <a:lnTo>
                    <a:pt x="1245307" y="586602"/>
                  </a:lnTo>
                  <a:lnTo>
                    <a:pt x="1198920" y="596247"/>
                  </a:lnTo>
                  <a:lnTo>
                    <a:pt x="1151432" y="595828"/>
                  </a:lnTo>
                  <a:lnTo>
                    <a:pt x="1104270" y="585361"/>
                  </a:lnTo>
                  <a:lnTo>
                    <a:pt x="1058863" y="564861"/>
                  </a:lnTo>
                  <a:lnTo>
                    <a:pt x="1016637" y="534344"/>
                  </a:lnTo>
                  <a:lnTo>
                    <a:pt x="983615" y="463003"/>
                  </a:lnTo>
                  <a:lnTo>
                    <a:pt x="977301" y="414000"/>
                  </a:lnTo>
                  <a:lnTo>
                    <a:pt x="978974" y="365295"/>
                  </a:lnTo>
                  <a:lnTo>
                    <a:pt x="989528" y="323780"/>
                  </a:lnTo>
                  <a:lnTo>
                    <a:pt x="1011011" y="261899"/>
                  </a:lnTo>
                  <a:lnTo>
                    <a:pt x="1019837" y="205979"/>
                  </a:lnTo>
                  <a:lnTo>
                    <a:pt x="1015999" y="156218"/>
                  </a:lnTo>
                  <a:lnTo>
                    <a:pt x="999486" y="112815"/>
                  </a:lnTo>
                  <a:lnTo>
                    <a:pt x="974694" y="80309"/>
                  </a:lnTo>
                  <a:lnTo>
                    <a:pt x="940729" y="53827"/>
                  </a:lnTo>
                  <a:lnTo>
                    <a:pt x="897690" y="33410"/>
                  </a:lnTo>
                  <a:lnTo>
                    <a:pt x="845675" y="19103"/>
                  </a:lnTo>
                  <a:lnTo>
                    <a:pt x="784780" y="10949"/>
                  </a:lnTo>
                  <a:lnTo>
                    <a:pt x="709287" y="7910"/>
                  </a:lnTo>
                  <a:lnTo>
                    <a:pt x="671637" y="7898"/>
                  </a:lnTo>
                  <a:lnTo>
                    <a:pt x="629194" y="8337"/>
                  </a:lnTo>
                  <a:lnTo>
                    <a:pt x="579938" y="12414"/>
                  </a:lnTo>
                  <a:lnTo>
                    <a:pt x="537598" y="23394"/>
                  </a:lnTo>
                  <a:lnTo>
                    <a:pt x="502301" y="41211"/>
                  </a:lnTo>
                  <a:lnTo>
                    <a:pt x="454201" y="95408"/>
                  </a:lnTo>
                  <a:lnTo>
                    <a:pt x="434277" y="172291"/>
                  </a:lnTo>
                  <a:lnTo>
                    <a:pt x="434414" y="219303"/>
                  </a:lnTo>
                  <a:lnTo>
                    <a:pt x="439322" y="276267"/>
                  </a:lnTo>
                  <a:lnTo>
                    <a:pt x="445597" y="332496"/>
                  </a:lnTo>
                  <a:lnTo>
                    <a:pt x="452626" y="387105"/>
                  </a:lnTo>
                  <a:lnTo>
                    <a:pt x="459796" y="439209"/>
                  </a:lnTo>
                  <a:lnTo>
                    <a:pt x="462846" y="472918"/>
                  </a:lnTo>
                  <a:lnTo>
                    <a:pt x="456512" y="520256"/>
                  </a:lnTo>
                  <a:lnTo>
                    <a:pt x="412555" y="545935"/>
                  </a:lnTo>
                  <a:lnTo>
                    <a:pt x="386848" y="544062"/>
                  </a:lnTo>
                  <a:lnTo>
                    <a:pt x="355275" y="537056"/>
                  </a:lnTo>
                  <a:lnTo>
                    <a:pt x="320758" y="529036"/>
                  </a:lnTo>
                  <a:lnTo>
                    <a:pt x="272878" y="522842"/>
                  </a:lnTo>
                  <a:lnTo>
                    <a:pt x="218172" y="523806"/>
                  </a:lnTo>
                  <a:lnTo>
                    <a:pt x="163176" y="537257"/>
                  </a:lnTo>
                  <a:lnTo>
                    <a:pt x="127241" y="556241"/>
                  </a:lnTo>
                  <a:lnTo>
                    <a:pt x="95077" y="581989"/>
                  </a:lnTo>
                  <a:lnTo>
                    <a:pt x="67018" y="613629"/>
                  </a:lnTo>
                  <a:lnTo>
                    <a:pt x="43400" y="650290"/>
                  </a:lnTo>
                  <a:lnTo>
                    <a:pt x="24554" y="691099"/>
                  </a:lnTo>
                  <a:lnTo>
                    <a:pt x="10816" y="735184"/>
                  </a:lnTo>
                  <a:lnTo>
                    <a:pt x="2520" y="781673"/>
                  </a:lnTo>
                  <a:lnTo>
                    <a:pt x="0" y="829694"/>
                  </a:lnTo>
                  <a:lnTo>
                    <a:pt x="3588" y="878373"/>
                  </a:lnTo>
                  <a:lnTo>
                    <a:pt x="13621" y="926840"/>
                  </a:lnTo>
                  <a:lnTo>
                    <a:pt x="33080" y="978261"/>
                  </a:lnTo>
                  <a:lnTo>
                    <a:pt x="58493" y="1016975"/>
                  </a:lnTo>
                  <a:lnTo>
                    <a:pt x="89132" y="1044608"/>
                  </a:lnTo>
                  <a:lnTo>
                    <a:pt x="124267" y="1062788"/>
                  </a:lnTo>
                  <a:lnTo>
                    <a:pt x="163170" y="1073141"/>
                  </a:lnTo>
                  <a:lnTo>
                    <a:pt x="205113" y="1077295"/>
                  </a:lnTo>
                  <a:lnTo>
                    <a:pt x="249367" y="1076876"/>
                  </a:lnTo>
                  <a:lnTo>
                    <a:pt x="295204" y="1073511"/>
                  </a:lnTo>
                  <a:lnTo>
                    <a:pt x="357907" y="1068175"/>
                  </a:lnTo>
                  <a:lnTo>
                    <a:pt x="404999" y="1066379"/>
                  </a:lnTo>
                  <a:lnTo>
                    <a:pt x="437503" y="1069782"/>
                  </a:lnTo>
                  <a:lnTo>
                    <a:pt x="456445" y="1080042"/>
                  </a:lnTo>
                  <a:lnTo>
                    <a:pt x="463792" y="1097420"/>
                  </a:lnTo>
                  <a:lnTo>
                    <a:pt x="464771" y="1124884"/>
                  </a:lnTo>
                  <a:lnTo>
                    <a:pt x="460772" y="1162954"/>
                  </a:lnTo>
                  <a:lnTo>
                    <a:pt x="453188" y="1212146"/>
                  </a:lnTo>
                  <a:lnTo>
                    <a:pt x="443361" y="1284172"/>
                  </a:lnTo>
                  <a:lnTo>
                    <a:pt x="438714" y="1348319"/>
                  </a:lnTo>
                  <a:lnTo>
                    <a:pt x="439301" y="1405047"/>
                  </a:lnTo>
                  <a:lnTo>
                    <a:pt x="445175" y="1454815"/>
                  </a:lnTo>
                  <a:lnTo>
                    <a:pt x="456391" y="1498085"/>
                  </a:lnTo>
                  <a:lnTo>
                    <a:pt x="473002" y="1535317"/>
                  </a:lnTo>
                  <a:lnTo>
                    <a:pt x="495062" y="1566971"/>
                  </a:lnTo>
                  <a:lnTo>
                    <a:pt x="522648" y="1593418"/>
                  </a:lnTo>
                  <a:lnTo>
                    <a:pt x="556097" y="1614795"/>
                  </a:lnTo>
                  <a:lnTo>
                    <a:pt x="595840" y="1631211"/>
                  </a:lnTo>
                  <a:lnTo>
                    <a:pt x="642307" y="1642776"/>
                  </a:lnTo>
                  <a:lnTo>
                    <a:pt x="695929" y="1649598"/>
                  </a:lnTo>
                  <a:lnTo>
                    <a:pt x="757136" y="1651785"/>
                  </a:lnTo>
                  <a:lnTo>
                    <a:pt x="826360" y="1649448"/>
                  </a:lnTo>
                  <a:lnTo>
                    <a:pt x="884140" y="1643045"/>
                  </a:lnTo>
                  <a:lnTo>
                    <a:pt x="929174" y="1631453"/>
                  </a:lnTo>
                  <a:lnTo>
                    <a:pt x="987225" y="1590478"/>
                  </a:lnTo>
                  <a:lnTo>
                    <a:pt x="1010329" y="1520721"/>
                  </a:lnTo>
                  <a:lnTo>
                    <a:pt x="1009550" y="1471372"/>
                  </a:lnTo>
                  <a:lnTo>
                    <a:pt x="1000732" y="1410052"/>
                  </a:lnTo>
                  <a:lnTo>
                    <a:pt x="996785" y="1365129"/>
                  </a:lnTo>
                  <a:lnTo>
                    <a:pt x="998388" y="1316562"/>
                  </a:lnTo>
                  <a:lnTo>
                    <a:pt x="1003511" y="1275208"/>
                  </a:lnTo>
                  <a:lnTo>
                    <a:pt x="1062315" y="1243840"/>
                  </a:lnTo>
                  <a:lnTo>
                    <a:pt x="1113654" y="1237659"/>
                  </a:lnTo>
                  <a:lnTo>
                    <a:pt x="1164089" y="1233384"/>
                  </a:lnTo>
                  <a:lnTo>
                    <a:pt x="1213565" y="1231016"/>
                  </a:lnTo>
                  <a:lnTo>
                    <a:pt x="1262029" y="1230555"/>
                  </a:lnTo>
                  <a:lnTo>
                    <a:pt x="1309427" y="1232000"/>
                  </a:lnTo>
                  <a:lnTo>
                    <a:pt x="1355705" y="1235352"/>
                  </a:lnTo>
                  <a:lnTo>
                    <a:pt x="1363949" y="1262415"/>
                  </a:lnTo>
                  <a:lnTo>
                    <a:pt x="1371778" y="1311715"/>
                  </a:lnTo>
                  <a:lnTo>
                    <a:pt x="1376482" y="1370903"/>
                  </a:lnTo>
                  <a:lnTo>
                    <a:pt x="1375349" y="1427632"/>
                  </a:lnTo>
                  <a:lnTo>
                    <a:pt x="1371642" y="1483632"/>
                  </a:lnTo>
                  <a:lnTo>
                    <a:pt x="1373359" y="1532362"/>
                  </a:lnTo>
                  <a:lnTo>
                    <a:pt x="1382514" y="1573481"/>
                  </a:lnTo>
                  <a:lnTo>
                    <a:pt x="1425792" y="1628367"/>
                  </a:lnTo>
                  <a:lnTo>
                    <a:pt x="1505034" y="1653977"/>
                  </a:lnTo>
                  <a:lnTo>
                    <a:pt x="1563605" y="1659192"/>
                  </a:lnTo>
                  <a:lnTo>
                    <a:pt x="1614411" y="1660649"/>
                  </a:lnTo>
                  <a:lnTo>
                    <a:pt x="1680303" y="1660900"/>
                  </a:lnTo>
                  <a:lnTo>
                    <a:pt x="1680114" y="1661000"/>
                  </a:lnTo>
                  <a:lnTo>
                    <a:pt x="1737363" y="1659646"/>
                  </a:lnTo>
                  <a:lnTo>
                    <a:pt x="1785399" y="1655010"/>
                  </a:lnTo>
                  <a:lnTo>
                    <a:pt x="1825084" y="1646237"/>
                  </a:lnTo>
                  <a:lnTo>
                    <a:pt x="1882840" y="1612842"/>
                  </a:lnTo>
                  <a:lnTo>
                    <a:pt x="1917510" y="1552601"/>
                  </a:lnTo>
                  <a:lnTo>
                    <a:pt x="1928338" y="1510269"/>
                  </a:lnTo>
                  <a:lnTo>
                    <a:pt x="1935974" y="1458652"/>
                  </a:lnTo>
                  <a:lnTo>
                    <a:pt x="1941279" y="1396892"/>
                  </a:lnTo>
                  <a:lnTo>
                    <a:pt x="1944178" y="1351517"/>
                  </a:lnTo>
                  <a:lnTo>
                    <a:pt x="1949303" y="1260714"/>
                  </a:lnTo>
                  <a:lnTo>
                    <a:pt x="1958912" y="1071804"/>
                  </a:lnTo>
                  <a:lnTo>
                    <a:pt x="1967341" y="1073010"/>
                  </a:lnTo>
                  <a:lnTo>
                    <a:pt x="2006722" y="1079640"/>
                  </a:lnTo>
                  <a:lnTo>
                    <a:pt x="2044129" y="1097714"/>
                  </a:lnTo>
                  <a:lnTo>
                    <a:pt x="2085302" y="1112891"/>
                  </a:lnTo>
                  <a:lnTo>
                    <a:pt x="2129233" y="1122277"/>
                  </a:lnTo>
                  <a:lnTo>
                    <a:pt x="2174912" y="1122974"/>
                  </a:lnTo>
                  <a:lnTo>
                    <a:pt x="2221330" y="1112087"/>
                  </a:lnTo>
                  <a:lnTo>
                    <a:pt x="2267478" y="1086720"/>
                  </a:lnTo>
                  <a:lnTo>
                    <a:pt x="2312346" y="1043977"/>
                  </a:lnTo>
                  <a:lnTo>
                    <a:pt x="2336310" y="1009105"/>
                  </a:lnTo>
                  <a:lnTo>
                    <a:pt x="2355775" y="968001"/>
                  </a:lnTo>
                  <a:lnTo>
                    <a:pt x="2370657" y="922078"/>
                  </a:lnTo>
                  <a:lnTo>
                    <a:pt x="2380872" y="872755"/>
                  </a:lnTo>
                  <a:lnTo>
                    <a:pt x="2386336" y="821446"/>
                  </a:lnTo>
                  <a:lnTo>
                    <a:pt x="2386966" y="769568"/>
                  </a:lnTo>
                  <a:lnTo>
                    <a:pt x="2382678" y="718535"/>
                  </a:lnTo>
                  <a:lnTo>
                    <a:pt x="2373388" y="669765"/>
                  </a:lnTo>
                  <a:lnTo>
                    <a:pt x="2359012" y="624673"/>
                  </a:lnTo>
                  <a:lnTo>
                    <a:pt x="2339466" y="584675"/>
                  </a:lnTo>
                  <a:lnTo>
                    <a:pt x="2304246" y="538949"/>
                  </a:lnTo>
                  <a:lnTo>
                    <a:pt x="2265803" y="510908"/>
                  </a:lnTo>
                  <a:lnTo>
                    <a:pt x="2224938" y="497511"/>
                  </a:lnTo>
                  <a:lnTo>
                    <a:pt x="2182454" y="495716"/>
                  </a:lnTo>
                  <a:lnTo>
                    <a:pt x="2139149" y="502481"/>
                  </a:lnTo>
                  <a:lnTo>
                    <a:pt x="2095827" y="514764"/>
                  </a:lnTo>
                  <a:lnTo>
                    <a:pt x="2053286" y="529523"/>
                  </a:lnTo>
                  <a:lnTo>
                    <a:pt x="2023499" y="538091"/>
                  </a:lnTo>
                  <a:lnTo>
                    <a:pt x="1997572" y="541038"/>
                  </a:lnTo>
                  <a:lnTo>
                    <a:pt x="1975597" y="538352"/>
                  </a:lnTo>
                  <a:lnTo>
                    <a:pt x="1957666" y="530024"/>
                  </a:lnTo>
                  <a:lnTo>
                    <a:pt x="1931201" y="493005"/>
                  </a:lnTo>
                  <a:lnTo>
                    <a:pt x="1919249" y="428259"/>
                  </a:lnTo>
                  <a:lnTo>
                    <a:pt x="1916948" y="387519"/>
                  </a:lnTo>
                  <a:lnTo>
                    <a:pt x="1914996" y="346685"/>
                  </a:lnTo>
                  <a:lnTo>
                    <a:pt x="1908610" y="187859"/>
                  </a:lnTo>
                  <a:lnTo>
                    <a:pt x="1904108" y="183640"/>
                  </a:lnTo>
                  <a:lnTo>
                    <a:pt x="1893574" y="184041"/>
                  </a:lnTo>
                  <a:lnTo>
                    <a:pt x="1889543" y="188763"/>
                  </a:lnTo>
                  <a:lnTo>
                    <a:pt x="1895893" y="347703"/>
                  </a:lnTo>
                  <a:lnTo>
                    <a:pt x="1897867" y="388676"/>
                  </a:lnTo>
                  <a:lnTo>
                    <a:pt x="1900181" y="429564"/>
                  </a:lnTo>
                  <a:lnTo>
                    <a:pt x="1905118" y="470174"/>
                  </a:lnTo>
                  <a:lnTo>
                    <a:pt x="1928461" y="528526"/>
                  </a:lnTo>
                  <a:lnTo>
                    <a:pt x="1969050" y="557325"/>
                  </a:lnTo>
                  <a:lnTo>
                    <a:pt x="1995007" y="561167"/>
                  </a:lnTo>
                  <a:lnTo>
                    <a:pt x="2025097" y="558229"/>
                  </a:lnTo>
                  <a:lnTo>
                    <a:pt x="2059517" y="548510"/>
                  </a:lnTo>
                  <a:lnTo>
                    <a:pt x="2100517" y="534243"/>
                  </a:lnTo>
                  <a:lnTo>
                    <a:pt x="2141351" y="522503"/>
                  </a:lnTo>
                  <a:lnTo>
                    <a:pt x="2181454" y="515965"/>
                  </a:lnTo>
                  <a:lnTo>
                    <a:pt x="2220262" y="517304"/>
                  </a:lnTo>
                  <a:lnTo>
                    <a:pt x="2257210" y="529194"/>
                  </a:lnTo>
                  <a:lnTo>
                    <a:pt x="2291734" y="554309"/>
                  </a:lnTo>
                  <a:lnTo>
                    <a:pt x="2323268" y="595324"/>
                  </a:lnTo>
                  <a:lnTo>
                    <a:pt x="2341832" y="633263"/>
                  </a:lnTo>
                  <a:lnTo>
                    <a:pt x="2355497" y="676026"/>
                  </a:lnTo>
                  <a:lnTo>
                    <a:pt x="2364343" y="722270"/>
                  </a:lnTo>
                  <a:lnTo>
                    <a:pt x="2368449" y="770651"/>
                  </a:lnTo>
                  <a:lnTo>
                    <a:pt x="2367893" y="819826"/>
                  </a:lnTo>
                  <a:lnTo>
                    <a:pt x="2362756" y="868452"/>
                  </a:lnTo>
                  <a:lnTo>
                    <a:pt x="2353117" y="915188"/>
                  </a:lnTo>
                  <a:lnTo>
                    <a:pt x="2339055" y="958688"/>
                  </a:lnTo>
                  <a:lnTo>
                    <a:pt x="2320650" y="997612"/>
                  </a:lnTo>
                  <a:lnTo>
                    <a:pt x="2297980" y="1030615"/>
                  </a:lnTo>
                  <a:lnTo>
                    <a:pt x="2266044" y="1062907"/>
                  </a:lnTo>
                  <a:lnTo>
                    <a:pt x="2231908" y="1085842"/>
                  </a:lnTo>
                  <a:lnTo>
                    <a:pt x="2195205" y="1099464"/>
                  </a:lnTo>
                  <a:lnTo>
                    <a:pt x="2155565" y="1103814"/>
                  </a:lnTo>
                  <a:lnTo>
                    <a:pt x="2112619" y="1098935"/>
                  </a:lnTo>
                  <a:lnTo>
                    <a:pt x="2066001" y="1084869"/>
                  </a:lnTo>
                  <a:lnTo>
                    <a:pt x="2015340" y="1061657"/>
                  </a:lnTo>
                  <a:lnTo>
                    <a:pt x="2008526" y="1058804"/>
                  </a:lnTo>
                  <a:lnTo>
                    <a:pt x="2001035" y="1056911"/>
                  </a:lnTo>
                  <a:lnTo>
                    <a:pt x="1992483" y="1055583"/>
                  </a:lnTo>
                  <a:lnTo>
                    <a:pt x="1960517" y="1051755"/>
                  </a:lnTo>
                  <a:lnTo>
                    <a:pt x="1940997" y="1048698"/>
                  </a:lnTo>
                  <a:lnTo>
                    <a:pt x="1930248" y="1259439"/>
                  </a:lnTo>
                  <a:lnTo>
                    <a:pt x="1925168" y="1350110"/>
                  </a:lnTo>
                  <a:lnTo>
                    <a:pt x="1922316" y="1395385"/>
                  </a:lnTo>
                  <a:lnTo>
                    <a:pt x="1916804" y="1460691"/>
                  </a:lnTo>
                  <a:lnTo>
                    <a:pt x="1908857" y="1513475"/>
                  </a:lnTo>
                  <a:lnTo>
                    <a:pt x="1897186" y="1555027"/>
                  </a:lnTo>
                  <a:lnTo>
                    <a:pt x="1857506" y="1609596"/>
                  </a:lnTo>
                  <a:lnTo>
                    <a:pt x="1787439" y="1634717"/>
                  </a:lnTo>
                  <a:lnTo>
                    <a:pt x="1737784" y="1639458"/>
                  </a:lnTo>
                  <a:lnTo>
                    <a:pt x="1676659" y="1640708"/>
                  </a:lnTo>
                  <a:lnTo>
                    <a:pt x="1614806" y="1640469"/>
                  </a:lnTo>
                  <a:lnTo>
                    <a:pt x="1564474" y="1639100"/>
                  </a:lnTo>
                  <a:lnTo>
                    <a:pt x="1510357" y="1634432"/>
                  </a:lnTo>
                  <a:lnTo>
                    <a:pt x="1468482" y="1625563"/>
                  </a:lnTo>
                  <a:lnTo>
                    <a:pt x="1415683" y="1593491"/>
                  </a:lnTo>
                  <a:lnTo>
                    <a:pt x="1393058" y="1533756"/>
                  </a:lnTo>
                  <a:lnTo>
                    <a:pt x="1390904" y="1488258"/>
                  </a:lnTo>
                  <a:lnTo>
                    <a:pt x="1394511" y="1429642"/>
                  </a:lnTo>
                  <a:lnTo>
                    <a:pt x="1395713" y="1374827"/>
                  </a:lnTo>
                  <a:lnTo>
                    <a:pt x="1391212" y="1311564"/>
                  </a:lnTo>
                  <a:lnTo>
                    <a:pt x="1382204" y="1255327"/>
                  </a:lnTo>
                  <a:lnTo>
                    <a:pt x="1366333" y="1217069"/>
                  </a:lnTo>
                  <a:lnTo>
                    <a:pt x="1312355" y="1212036"/>
                  </a:lnTo>
                  <a:lnTo>
                    <a:pt x="1263654" y="1210499"/>
                  </a:lnTo>
                  <a:lnTo>
                    <a:pt x="1213870" y="1210943"/>
                  </a:lnTo>
                  <a:lnTo>
                    <a:pt x="1163061" y="1213365"/>
                  </a:lnTo>
                  <a:lnTo>
                    <a:pt x="1111282" y="1217758"/>
                  </a:lnTo>
                  <a:lnTo>
                    <a:pt x="1058591" y="1224118"/>
                  </a:lnTo>
                  <a:lnTo>
                    <a:pt x="1001119" y="1233042"/>
                  </a:lnTo>
                  <a:lnTo>
                    <a:pt x="985232" y="1269391"/>
                  </a:lnTo>
                  <a:lnTo>
                    <a:pt x="979275" y="1316310"/>
                  </a:lnTo>
                  <a:lnTo>
                    <a:pt x="977915" y="1368485"/>
                  </a:lnTo>
                  <a:lnTo>
                    <a:pt x="982052" y="1413870"/>
                  </a:lnTo>
                  <a:lnTo>
                    <a:pt x="990426" y="1470698"/>
                  </a:lnTo>
                  <a:lnTo>
                    <a:pt x="991631" y="1515962"/>
                  </a:lnTo>
                  <a:lnTo>
                    <a:pt x="972178" y="1578121"/>
                  </a:lnTo>
                  <a:lnTo>
                    <a:pt x="919941" y="1613345"/>
                  </a:lnTo>
                  <a:lnTo>
                    <a:pt x="878438" y="1623568"/>
                  </a:lnTo>
                  <a:lnTo>
                    <a:pt x="825313" y="1629356"/>
                  </a:lnTo>
                  <a:lnTo>
                    <a:pt x="758705" y="1631671"/>
                  </a:lnTo>
                  <a:lnTo>
                    <a:pt x="699946" y="1629766"/>
                  </a:lnTo>
                  <a:lnTo>
                    <a:pt x="648622" y="1623544"/>
                  </a:lnTo>
                  <a:lnTo>
                    <a:pt x="604321" y="1612905"/>
                  </a:lnTo>
                  <a:lnTo>
                    <a:pt x="566630" y="1597752"/>
                  </a:lnTo>
                  <a:lnTo>
                    <a:pt x="509428" y="1553508"/>
                  </a:lnTo>
                  <a:lnTo>
                    <a:pt x="473699" y="1488942"/>
                  </a:lnTo>
                  <a:lnTo>
                    <a:pt x="463456" y="1447935"/>
                  </a:lnTo>
                  <a:lnTo>
                    <a:pt x="458229" y="1400525"/>
                  </a:lnTo>
                  <a:lnTo>
                    <a:pt x="457970" y="1346270"/>
                  </a:lnTo>
                  <a:lnTo>
                    <a:pt x="462631" y="1284729"/>
                  </a:lnTo>
                  <a:lnTo>
                    <a:pt x="472162" y="1215461"/>
                  </a:lnTo>
                  <a:lnTo>
                    <a:pt x="480637" y="1160113"/>
                  </a:lnTo>
                  <a:lnTo>
                    <a:pt x="484362" y="1118355"/>
                  </a:lnTo>
                  <a:lnTo>
                    <a:pt x="481602" y="1087879"/>
                  </a:lnTo>
                  <a:lnTo>
                    <a:pt x="470622" y="1066380"/>
                  </a:lnTo>
                  <a:lnTo>
                    <a:pt x="448241" y="1051993"/>
                  </a:lnTo>
                  <a:lnTo>
                    <a:pt x="413368" y="1046451"/>
                  </a:lnTo>
                  <a:lnTo>
                    <a:pt x="362882" y="1047633"/>
                  </a:lnTo>
                  <a:lnTo>
                    <a:pt x="293665" y="1053420"/>
                  </a:lnTo>
                  <a:lnTo>
                    <a:pt x="243501" y="1057009"/>
                  </a:lnTo>
                  <a:lnTo>
                    <a:pt x="196270" y="1056757"/>
                  </a:lnTo>
                  <a:lnTo>
                    <a:pt x="152773" y="1050470"/>
                  </a:lnTo>
                  <a:lnTo>
                    <a:pt x="113809" y="1035956"/>
                  </a:lnTo>
                  <a:lnTo>
                    <a:pt x="80178" y="1011020"/>
                  </a:lnTo>
                  <a:lnTo>
                    <a:pt x="52679" y="973471"/>
                  </a:lnTo>
                  <a:lnTo>
                    <a:pt x="32111" y="921114"/>
                  </a:lnTo>
                  <a:lnTo>
                    <a:pt x="21977" y="870487"/>
                  </a:lnTo>
                  <a:lnTo>
                    <a:pt x="19204" y="819750"/>
                  </a:lnTo>
                  <a:lnTo>
                    <a:pt x="23368" y="770026"/>
                  </a:lnTo>
                  <a:lnTo>
                    <a:pt x="34044" y="722441"/>
                  </a:lnTo>
                  <a:lnTo>
                    <a:pt x="50809" y="678118"/>
                  </a:lnTo>
                  <a:lnTo>
                    <a:pt x="73238" y="638182"/>
                  </a:lnTo>
                  <a:lnTo>
                    <a:pt x="100906" y="603758"/>
                  </a:lnTo>
                  <a:lnTo>
                    <a:pt x="133390" y="575970"/>
                  </a:lnTo>
                  <a:lnTo>
                    <a:pt x="170265" y="555943"/>
                  </a:lnTo>
                  <a:lnTo>
                    <a:pt x="208099" y="545638"/>
                  </a:lnTo>
                  <a:lnTo>
                    <a:pt x="252123" y="542293"/>
                  </a:lnTo>
                  <a:lnTo>
                    <a:pt x="300294" y="545899"/>
                  </a:lnTo>
                  <a:lnTo>
                    <a:pt x="350574" y="556445"/>
                  </a:lnTo>
                  <a:lnTo>
                    <a:pt x="387302" y="564371"/>
                  </a:lnTo>
                  <a:lnTo>
                    <a:pt x="417464" y="565826"/>
                  </a:lnTo>
                  <a:lnTo>
                    <a:pt x="459995" y="549212"/>
                  </a:lnTo>
                  <a:lnTo>
                    <a:pt x="480243" y="506994"/>
                  </a:lnTo>
                  <a:lnTo>
                    <a:pt x="482208" y="475440"/>
                  </a:lnTo>
                  <a:lnTo>
                    <a:pt x="478863" y="436295"/>
                  </a:lnTo>
                  <a:lnTo>
                    <a:pt x="471749" y="384439"/>
                  </a:lnTo>
                  <a:lnTo>
                    <a:pt x="464759" y="330135"/>
                  </a:lnTo>
                  <a:lnTo>
                    <a:pt x="458522" y="274285"/>
                  </a:lnTo>
                  <a:lnTo>
                    <a:pt x="453670" y="217796"/>
                  </a:lnTo>
                  <a:lnTo>
                    <a:pt x="453483" y="174961"/>
                  </a:lnTo>
                  <a:lnTo>
                    <a:pt x="459234" y="137541"/>
                  </a:lnTo>
                  <a:lnTo>
                    <a:pt x="488444" y="79363"/>
                  </a:lnTo>
                  <a:lnTo>
                    <a:pt x="545610" y="41791"/>
                  </a:lnTo>
                  <a:lnTo>
                    <a:pt x="584307" y="32036"/>
                  </a:lnTo>
                  <a:lnTo>
                    <a:pt x="629571" y="28328"/>
                  </a:lnTo>
                  <a:lnTo>
                    <a:pt x="671723" y="27946"/>
                  </a:lnTo>
                  <a:lnTo>
                    <a:pt x="709033" y="27977"/>
                  </a:lnTo>
                  <a:lnTo>
                    <a:pt x="783534" y="30941"/>
                  </a:lnTo>
                  <a:lnTo>
                    <a:pt x="840144" y="38496"/>
                  </a:lnTo>
                  <a:lnTo>
                    <a:pt x="888778" y="51650"/>
                  </a:lnTo>
                  <a:lnTo>
                    <a:pt x="929075" y="70238"/>
                  </a:lnTo>
                  <a:lnTo>
                    <a:pt x="960671" y="94097"/>
                  </a:lnTo>
                  <a:lnTo>
                    <a:pt x="997715" y="161967"/>
                  </a:lnTo>
                  <a:lnTo>
                    <a:pt x="1000720" y="207134"/>
                  </a:lnTo>
                  <a:lnTo>
                    <a:pt x="992211" y="258386"/>
                  </a:lnTo>
                  <a:lnTo>
                    <a:pt x="972178" y="315543"/>
                  </a:lnTo>
                  <a:lnTo>
                    <a:pt x="959873" y="364181"/>
                  </a:lnTo>
                  <a:lnTo>
                    <a:pt x="958762" y="418962"/>
                  </a:lnTo>
                  <a:lnTo>
                    <a:pt x="967023" y="472841"/>
                  </a:lnTo>
                  <a:lnTo>
                    <a:pt x="982835" y="518774"/>
                  </a:lnTo>
                  <a:lnTo>
                    <a:pt x="1044020" y="579098"/>
                  </a:lnTo>
                  <a:lnTo>
                    <a:pt x="1086458" y="600186"/>
                  </a:lnTo>
                  <a:lnTo>
                    <a:pt x="1130657" y="612972"/>
                  </a:lnTo>
                  <a:lnTo>
                    <a:pt x="1175583" y="617450"/>
                  </a:lnTo>
                  <a:lnTo>
                    <a:pt x="1220204" y="613611"/>
                  </a:lnTo>
                  <a:lnTo>
                    <a:pt x="1263486" y="601449"/>
                  </a:lnTo>
                  <a:lnTo>
                    <a:pt x="1304398" y="580956"/>
                  </a:lnTo>
                  <a:lnTo>
                    <a:pt x="1341905" y="552126"/>
                  </a:lnTo>
                  <a:lnTo>
                    <a:pt x="1366067" y="517217"/>
                  </a:lnTo>
                  <a:lnTo>
                    <a:pt x="1382120" y="469116"/>
                  </a:lnTo>
                  <a:lnTo>
                    <a:pt x="1390097" y="413916"/>
                  </a:lnTo>
                  <a:lnTo>
                    <a:pt x="1390031" y="357713"/>
                  </a:lnTo>
                  <a:lnTo>
                    <a:pt x="1381956" y="306602"/>
                  </a:lnTo>
                  <a:lnTo>
                    <a:pt x="1366682" y="235690"/>
                  </a:lnTo>
                  <a:lnTo>
                    <a:pt x="1361533" y="178642"/>
                  </a:lnTo>
                  <a:lnTo>
                    <a:pt x="1366498" y="133460"/>
                  </a:lnTo>
                  <a:lnTo>
                    <a:pt x="1381569" y="98148"/>
                  </a:lnTo>
                  <a:lnTo>
                    <a:pt x="1442221" y="50568"/>
                  </a:lnTo>
                  <a:lnTo>
                    <a:pt x="1490814" y="35155"/>
                  </a:lnTo>
                  <a:lnTo>
                    <a:pt x="1553165" y="24611"/>
                  </a:lnTo>
                  <a:lnTo>
                    <a:pt x="1598785" y="21363"/>
                  </a:lnTo>
                  <a:lnTo>
                    <a:pt x="1627896" y="20292"/>
                  </a:lnTo>
                  <a:lnTo>
                    <a:pt x="1632011" y="15571"/>
                  </a:lnTo>
                  <a:lnTo>
                    <a:pt x="1631634" y="4520"/>
                  </a:lnTo>
                  <a:lnTo>
                    <a:pt x="1627226" y="0"/>
                  </a:lnTo>
                  <a:close/>
                </a:path>
              </a:pathLst>
            </a:custGeom>
            <a:solidFill>
              <a:srgbClr val="000000"/>
            </a:solidFill>
          </p:spPr>
          <p:txBody>
            <a:bodyPr wrap="square" lIns="0" tIns="0" rIns="0" bIns="0" rtlCol="0"/>
            <a:lstStyle/>
            <a:p>
              <a:endParaRPr lang="da-DK" dirty="0"/>
            </a:p>
          </p:txBody>
        </p:sp>
        <p:sp>
          <p:nvSpPr>
            <p:cNvPr id="15" name="object 15"/>
            <p:cNvSpPr/>
            <p:nvPr/>
          </p:nvSpPr>
          <p:spPr>
            <a:xfrm>
              <a:off x="17350637" y="1623035"/>
              <a:ext cx="2196465" cy="1774825"/>
            </a:xfrm>
            <a:custGeom>
              <a:avLst/>
              <a:gdLst/>
              <a:ahLst/>
              <a:cxnLst/>
              <a:rect l="l" t="t" r="r" b="b"/>
              <a:pathLst>
                <a:path w="2196465" h="1774825">
                  <a:moveTo>
                    <a:pt x="427412" y="1150218"/>
                  </a:moveTo>
                  <a:lnTo>
                    <a:pt x="419084" y="1150824"/>
                  </a:lnTo>
                  <a:lnTo>
                    <a:pt x="413857" y="1158212"/>
                  </a:lnTo>
                  <a:lnTo>
                    <a:pt x="293840" y="1760192"/>
                  </a:lnTo>
                  <a:lnTo>
                    <a:pt x="295029" y="1768781"/>
                  </a:lnTo>
                  <a:lnTo>
                    <a:pt x="300756" y="1773934"/>
                  </a:lnTo>
                  <a:lnTo>
                    <a:pt x="308400" y="1774500"/>
                  </a:lnTo>
                  <a:lnTo>
                    <a:pt x="315337" y="1769327"/>
                  </a:lnTo>
                  <a:lnTo>
                    <a:pt x="317244" y="1766493"/>
                  </a:lnTo>
                  <a:lnTo>
                    <a:pt x="316489" y="1766493"/>
                  </a:lnTo>
                  <a:lnTo>
                    <a:pt x="294992" y="1757357"/>
                  </a:lnTo>
                  <a:lnTo>
                    <a:pt x="328110" y="1708184"/>
                  </a:lnTo>
                  <a:lnTo>
                    <a:pt x="395088" y="1372138"/>
                  </a:lnTo>
                  <a:lnTo>
                    <a:pt x="436506" y="1164511"/>
                  </a:lnTo>
                  <a:lnTo>
                    <a:pt x="434625" y="1155184"/>
                  </a:lnTo>
                  <a:lnTo>
                    <a:pt x="427412" y="1150218"/>
                  </a:lnTo>
                  <a:close/>
                </a:path>
                <a:path w="2196465" h="1774825">
                  <a:moveTo>
                    <a:pt x="328110" y="1708184"/>
                  </a:moveTo>
                  <a:lnTo>
                    <a:pt x="294992" y="1757357"/>
                  </a:lnTo>
                  <a:lnTo>
                    <a:pt x="316489" y="1766493"/>
                  </a:lnTo>
                  <a:lnTo>
                    <a:pt x="328110" y="1708184"/>
                  </a:lnTo>
                  <a:close/>
                </a:path>
                <a:path w="2196465" h="1774825">
                  <a:moveTo>
                    <a:pt x="598914" y="1372435"/>
                  </a:moveTo>
                  <a:lnTo>
                    <a:pt x="552092" y="1388658"/>
                  </a:lnTo>
                  <a:lnTo>
                    <a:pt x="521341" y="1421453"/>
                  </a:lnTo>
                  <a:lnTo>
                    <a:pt x="499064" y="1453702"/>
                  </a:lnTo>
                  <a:lnTo>
                    <a:pt x="477416" y="1486345"/>
                  </a:lnTo>
                  <a:lnTo>
                    <a:pt x="328110" y="1708184"/>
                  </a:lnTo>
                  <a:lnTo>
                    <a:pt x="316489" y="1766493"/>
                  </a:lnTo>
                  <a:lnTo>
                    <a:pt x="317244" y="1766493"/>
                  </a:lnTo>
                  <a:lnTo>
                    <a:pt x="506420" y="1485295"/>
                  </a:lnTo>
                  <a:lnTo>
                    <a:pt x="527231" y="1453452"/>
                  </a:lnTo>
                  <a:lnTo>
                    <a:pt x="538108" y="1437807"/>
                  </a:lnTo>
                  <a:lnTo>
                    <a:pt x="578364" y="1401778"/>
                  </a:lnTo>
                  <a:lnTo>
                    <a:pt x="614333" y="1396357"/>
                  </a:lnTo>
                  <a:lnTo>
                    <a:pt x="709804" y="1396357"/>
                  </a:lnTo>
                  <a:lnTo>
                    <a:pt x="702100" y="1394363"/>
                  </a:lnTo>
                  <a:lnTo>
                    <a:pt x="668566" y="1384244"/>
                  </a:lnTo>
                  <a:lnTo>
                    <a:pt x="633808" y="1375239"/>
                  </a:lnTo>
                  <a:lnTo>
                    <a:pt x="598914" y="1372435"/>
                  </a:lnTo>
                  <a:close/>
                </a:path>
                <a:path w="2196465" h="1774825">
                  <a:moveTo>
                    <a:pt x="709804" y="1396357"/>
                  </a:moveTo>
                  <a:lnTo>
                    <a:pt x="614333" y="1396357"/>
                  </a:lnTo>
                  <a:lnTo>
                    <a:pt x="632830" y="1399153"/>
                  </a:lnTo>
                  <a:lnTo>
                    <a:pt x="651091" y="1403760"/>
                  </a:lnTo>
                  <a:lnTo>
                    <a:pt x="705107" y="1419579"/>
                  </a:lnTo>
                  <a:lnTo>
                    <a:pt x="760538" y="1432899"/>
                  </a:lnTo>
                  <a:lnTo>
                    <a:pt x="809434" y="1442165"/>
                  </a:lnTo>
                  <a:lnTo>
                    <a:pt x="858604" y="1449315"/>
                  </a:lnTo>
                  <a:lnTo>
                    <a:pt x="907987" y="1454400"/>
                  </a:lnTo>
                  <a:lnTo>
                    <a:pt x="957517" y="1457473"/>
                  </a:lnTo>
                  <a:lnTo>
                    <a:pt x="1007130" y="1458588"/>
                  </a:lnTo>
                  <a:lnTo>
                    <a:pt x="1056765" y="1457798"/>
                  </a:lnTo>
                  <a:lnTo>
                    <a:pt x="1106355" y="1455154"/>
                  </a:lnTo>
                  <a:lnTo>
                    <a:pt x="1155838" y="1450710"/>
                  </a:lnTo>
                  <a:lnTo>
                    <a:pt x="1205150" y="1444520"/>
                  </a:lnTo>
                  <a:lnTo>
                    <a:pt x="1254227" y="1436635"/>
                  </a:lnTo>
                  <a:lnTo>
                    <a:pt x="1262395" y="1435039"/>
                  </a:lnTo>
                  <a:lnTo>
                    <a:pt x="988711" y="1435039"/>
                  </a:lnTo>
                  <a:lnTo>
                    <a:pt x="940082" y="1433228"/>
                  </a:lnTo>
                  <a:lnTo>
                    <a:pt x="891553" y="1429454"/>
                  </a:lnTo>
                  <a:lnTo>
                    <a:pt x="843185" y="1423658"/>
                  </a:lnTo>
                  <a:lnTo>
                    <a:pt x="772175" y="1411294"/>
                  </a:lnTo>
                  <a:lnTo>
                    <a:pt x="737001" y="1403399"/>
                  </a:lnTo>
                  <a:lnTo>
                    <a:pt x="709804" y="1396357"/>
                  </a:lnTo>
                  <a:close/>
                </a:path>
                <a:path w="2196465" h="1774825">
                  <a:moveTo>
                    <a:pt x="1488884" y="23795"/>
                  </a:moveTo>
                  <a:lnTo>
                    <a:pt x="1189792" y="23795"/>
                  </a:lnTo>
                  <a:lnTo>
                    <a:pt x="1240139" y="23883"/>
                  </a:lnTo>
                  <a:lnTo>
                    <a:pt x="1290458" y="25532"/>
                  </a:lnTo>
                  <a:lnTo>
                    <a:pt x="1340698" y="28754"/>
                  </a:lnTo>
                  <a:lnTo>
                    <a:pt x="1390811" y="33558"/>
                  </a:lnTo>
                  <a:lnTo>
                    <a:pt x="1440746" y="39955"/>
                  </a:lnTo>
                  <a:lnTo>
                    <a:pt x="1490454" y="47956"/>
                  </a:lnTo>
                  <a:lnTo>
                    <a:pt x="1539886" y="57572"/>
                  </a:lnTo>
                  <a:lnTo>
                    <a:pt x="1588481" y="68697"/>
                  </a:lnTo>
                  <a:lnTo>
                    <a:pt x="1636681" y="81405"/>
                  </a:lnTo>
                  <a:lnTo>
                    <a:pt x="1684441" y="95690"/>
                  </a:lnTo>
                  <a:lnTo>
                    <a:pt x="1731714" y="111548"/>
                  </a:lnTo>
                  <a:lnTo>
                    <a:pt x="1778455" y="128974"/>
                  </a:lnTo>
                  <a:lnTo>
                    <a:pt x="1829074" y="149701"/>
                  </a:lnTo>
                  <a:lnTo>
                    <a:pt x="1879198" y="172596"/>
                  </a:lnTo>
                  <a:lnTo>
                    <a:pt x="1928004" y="198263"/>
                  </a:lnTo>
                  <a:lnTo>
                    <a:pt x="1974670" y="227307"/>
                  </a:lnTo>
                  <a:lnTo>
                    <a:pt x="2018374" y="260332"/>
                  </a:lnTo>
                  <a:lnTo>
                    <a:pt x="2054344" y="294469"/>
                  </a:lnTo>
                  <a:lnTo>
                    <a:pt x="2085410" y="332008"/>
                  </a:lnTo>
                  <a:lnTo>
                    <a:pt x="2111647" y="372510"/>
                  </a:lnTo>
                  <a:lnTo>
                    <a:pt x="2133131" y="415533"/>
                  </a:lnTo>
                  <a:lnTo>
                    <a:pt x="2149934" y="460638"/>
                  </a:lnTo>
                  <a:lnTo>
                    <a:pt x="2162132" y="507385"/>
                  </a:lnTo>
                  <a:lnTo>
                    <a:pt x="2169799" y="555332"/>
                  </a:lnTo>
                  <a:lnTo>
                    <a:pt x="2173010" y="604039"/>
                  </a:lnTo>
                  <a:lnTo>
                    <a:pt x="2171838" y="653067"/>
                  </a:lnTo>
                  <a:lnTo>
                    <a:pt x="2166359" y="701974"/>
                  </a:lnTo>
                  <a:lnTo>
                    <a:pt x="2156160" y="752401"/>
                  </a:lnTo>
                  <a:lnTo>
                    <a:pt x="2141720" y="801146"/>
                  </a:lnTo>
                  <a:lnTo>
                    <a:pt x="2123316" y="848157"/>
                  </a:lnTo>
                  <a:lnTo>
                    <a:pt x="2101228" y="893383"/>
                  </a:lnTo>
                  <a:lnTo>
                    <a:pt x="2075733" y="936773"/>
                  </a:lnTo>
                  <a:lnTo>
                    <a:pt x="2047112" y="978276"/>
                  </a:lnTo>
                  <a:lnTo>
                    <a:pt x="2015641" y="1017842"/>
                  </a:lnTo>
                  <a:lnTo>
                    <a:pt x="1981600" y="1055418"/>
                  </a:lnTo>
                  <a:lnTo>
                    <a:pt x="1945268" y="1090955"/>
                  </a:lnTo>
                  <a:lnTo>
                    <a:pt x="1906922" y="1124400"/>
                  </a:lnTo>
                  <a:lnTo>
                    <a:pt x="1867760" y="1155184"/>
                  </a:lnTo>
                  <a:lnTo>
                    <a:pt x="1827272" y="1184147"/>
                  </a:lnTo>
                  <a:lnTo>
                    <a:pt x="1785460" y="1211423"/>
                  </a:lnTo>
                  <a:lnTo>
                    <a:pt x="1742499" y="1237020"/>
                  </a:lnTo>
                  <a:lnTo>
                    <a:pt x="1698524" y="1260975"/>
                  </a:lnTo>
                  <a:lnTo>
                    <a:pt x="1653667" y="1283328"/>
                  </a:lnTo>
                  <a:lnTo>
                    <a:pt x="1608062" y="1304117"/>
                  </a:lnTo>
                  <a:lnTo>
                    <a:pt x="1561842" y="1323382"/>
                  </a:lnTo>
                  <a:lnTo>
                    <a:pt x="1515139" y="1341161"/>
                  </a:lnTo>
                  <a:lnTo>
                    <a:pt x="1468088" y="1357493"/>
                  </a:lnTo>
                  <a:lnTo>
                    <a:pt x="1420758" y="1372435"/>
                  </a:lnTo>
                  <a:lnTo>
                    <a:pt x="1374032" y="1385703"/>
                  </a:lnTo>
                  <a:lnTo>
                    <a:pt x="1326795" y="1397541"/>
                  </a:lnTo>
                  <a:lnTo>
                    <a:pt x="1279171" y="1407873"/>
                  </a:lnTo>
                  <a:lnTo>
                    <a:pt x="1231221" y="1416642"/>
                  </a:lnTo>
                  <a:lnTo>
                    <a:pt x="1183006" y="1423791"/>
                  </a:lnTo>
                  <a:lnTo>
                    <a:pt x="1134587" y="1429263"/>
                  </a:lnTo>
                  <a:lnTo>
                    <a:pt x="1086024" y="1432999"/>
                  </a:lnTo>
                  <a:lnTo>
                    <a:pt x="1037378" y="1434944"/>
                  </a:lnTo>
                  <a:lnTo>
                    <a:pt x="988711" y="1435039"/>
                  </a:lnTo>
                  <a:lnTo>
                    <a:pt x="1262395" y="1435039"/>
                  </a:lnTo>
                  <a:lnTo>
                    <a:pt x="1303005" y="1427108"/>
                  </a:lnTo>
                  <a:lnTo>
                    <a:pt x="1351420" y="1415993"/>
                  </a:lnTo>
                  <a:lnTo>
                    <a:pt x="1401107" y="1402935"/>
                  </a:lnTo>
                  <a:lnTo>
                    <a:pt x="1450589" y="1388321"/>
                  </a:lnTo>
                  <a:lnTo>
                    <a:pt x="1499752" y="1372138"/>
                  </a:lnTo>
                  <a:lnTo>
                    <a:pt x="1548478" y="1354371"/>
                  </a:lnTo>
                  <a:lnTo>
                    <a:pt x="1596652" y="1335006"/>
                  </a:lnTo>
                  <a:lnTo>
                    <a:pt x="1644158" y="1314028"/>
                  </a:lnTo>
                  <a:lnTo>
                    <a:pt x="1690878" y="1291425"/>
                  </a:lnTo>
                  <a:lnTo>
                    <a:pt x="1736697" y="1267180"/>
                  </a:lnTo>
                  <a:lnTo>
                    <a:pt x="1781498" y="1241281"/>
                  </a:lnTo>
                  <a:lnTo>
                    <a:pt x="1825166" y="1213713"/>
                  </a:lnTo>
                  <a:lnTo>
                    <a:pt x="1867583" y="1184462"/>
                  </a:lnTo>
                  <a:lnTo>
                    <a:pt x="1908951" y="1153066"/>
                  </a:lnTo>
                  <a:lnTo>
                    <a:pt x="1948813" y="1119503"/>
                  </a:lnTo>
                  <a:lnTo>
                    <a:pt x="1986843" y="1083798"/>
                  </a:lnTo>
                  <a:lnTo>
                    <a:pt x="2022719" y="1045976"/>
                  </a:lnTo>
                  <a:lnTo>
                    <a:pt x="2056116" y="1006062"/>
                  </a:lnTo>
                  <a:lnTo>
                    <a:pt x="2086712" y="964082"/>
                  </a:lnTo>
                  <a:lnTo>
                    <a:pt x="2114181" y="920061"/>
                  </a:lnTo>
                  <a:lnTo>
                    <a:pt x="2138202" y="874023"/>
                  </a:lnTo>
                  <a:lnTo>
                    <a:pt x="2158453" y="825982"/>
                  </a:lnTo>
                  <a:lnTo>
                    <a:pt x="2174600" y="776001"/>
                  </a:lnTo>
                  <a:lnTo>
                    <a:pt x="2185651" y="728590"/>
                  </a:lnTo>
                  <a:lnTo>
                    <a:pt x="2192967" y="680202"/>
                  </a:lnTo>
                  <a:lnTo>
                    <a:pt x="2196401" y="631276"/>
                  </a:lnTo>
                  <a:lnTo>
                    <a:pt x="2195808" y="582247"/>
                  </a:lnTo>
                  <a:lnTo>
                    <a:pt x="2191040" y="533549"/>
                  </a:lnTo>
                  <a:lnTo>
                    <a:pt x="2181952" y="485621"/>
                  </a:lnTo>
                  <a:lnTo>
                    <a:pt x="2168396" y="438897"/>
                  </a:lnTo>
                  <a:lnTo>
                    <a:pt x="2150226" y="393814"/>
                  </a:lnTo>
                  <a:lnTo>
                    <a:pt x="2127297" y="350807"/>
                  </a:lnTo>
                  <a:lnTo>
                    <a:pt x="2099461" y="310313"/>
                  </a:lnTo>
                  <a:lnTo>
                    <a:pt x="2068551" y="274883"/>
                  </a:lnTo>
                  <a:lnTo>
                    <a:pt x="2034242" y="243111"/>
                  </a:lnTo>
                  <a:lnTo>
                    <a:pt x="1997139" y="214629"/>
                  </a:lnTo>
                  <a:lnTo>
                    <a:pt x="1957844" y="189070"/>
                  </a:lnTo>
                  <a:lnTo>
                    <a:pt x="1916960" y="166066"/>
                  </a:lnTo>
                  <a:lnTo>
                    <a:pt x="1875090" y="145249"/>
                  </a:lnTo>
                  <a:lnTo>
                    <a:pt x="1827929" y="124031"/>
                  </a:lnTo>
                  <a:lnTo>
                    <a:pt x="1780041" y="104481"/>
                  </a:lnTo>
                  <a:lnTo>
                    <a:pt x="1731502" y="86604"/>
                  </a:lnTo>
                  <a:lnTo>
                    <a:pt x="1682388" y="70406"/>
                  </a:lnTo>
                  <a:lnTo>
                    <a:pt x="1632773" y="55891"/>
                  </a:lnTo>
                  <a:lnTo>
                    <a:pt x="1582809" y="43066"/>
                  </a:lnTo>
                  <a:lnTo>
                    <a:pt x="1532450" y="31926"/>
                  </a:lnTo>
                  <a:lnTo>
                    <a:pt x="1488884" y="23795"/>
                  </a:lnTo>
                  <a:close/>
                </a:path>
                <a:path w="2196465" h="1774825">
                  <a:moveTo>
                    <a:pt x="1225167" y="0"/>
                  </a:moveTo>
                  <a:lnTo>
                    <a:pt x="1173625" y="414"/>
                  </a:lnTo>
                  <a:lnTo>
                    <a:pt x="1122139" y="2445"/>
                  </a:lnTo>
                  <a:lnTo>
                    <a:pt x="1070733" y="6073"/>
                  </a:lnTo>
                  <a:lnTo>
                    <a:pt x="1019425" y="11285"/>
                  </a:lnTo>
                  <a:lnTo>
                    <a:pt x="968273" y="18078"/>
                  </a:lnTo>
                  <a:lnTo>
                    <a:pt x="917332" y="26446"/>
                  </a:lnTo>
                  <a:lnTo>
                    <a:pt x="866658" y="36388"/>
                  </a:lnTo>
                  <a:lnTo>
                    <a:pt x="816306" y="47897"/>
                  </a:lnTo>
                  <a:lnTo>
                    <a:pt x="766331" y="60972"/>
                  </a:lnTo>
                  <a:lnTo>
                    <a:pt x="716791" y="75608"/>
                  </a:lnTo>
                  <a:lnTo>
                    <a:pt x="667740" y="91801"/>
                  </a:lnTo>
                  <a:lnTo>
                    <a:pt x="619233" y="109548"/>
                  </a:lnTo>
                  <a:lnTo>
                    <a:pt x="571453" y="128797"/>
                  </a:lnTo>
                  <a:lnTo>
                    <a:pt x="524325" y="149554"/>
                  </a:lnTo>
                  <a:lnTo>
                    <a:pt x="477900" y="171811"/>
                  </a:lnTo>
                  <a:lnTo>
                    <a:pt x="432229" y="195558"/>
                  </a:lnTo>
                  <a:lnTo>
                    <a:pt x="387362" y="220786"/>
                  </a:lnTo>
                  <a:lnTo>
                    <a:pt x="343350" y="247484"/>
                  </a:lnTo>
                  <a:lnTo>
                    <a:pt x="300243" y="275644"/>
                  </a:lnTo>
                  <a:lnTo>
                    <a:pt x="258092" y="305257"/>
                  </a:lnTo>
                  <a:lnTo>
                    <a:pt x="216947" y="336312"/>
                  </a:lnTo>
                  <a:lnTo>
                    <a:pt x="176859" y="368800"/>
                  </a:lnTo>
                  <a:lnTo>
                    <a:pt x="136232" y="404542"/>
                  </a:lnTo>
                  <a:lnTo>
                    <a:pt x="97825" y="442799"/>
                  </a:lnTo>
                  <a:lnTo>
                    <a:pt x="63054" y="484448"/>
                  </a:lnTo>
                  <a:lnTo>
                    <a:pt x="33839" y="529862"/>
                  </a:lnTo>
                  <a:lnTo>
                    <a:pt x="11974" y="579540"/>
                  </a:lnTo>
                  <a:lnTo>
                    <a:pt x="1731" y="623344"/>
                  </a:lnTo>
                  <a:lnTo>
                    <a:pt x="0" y="668111"/>
                  </a:lnTo>
                  <a:lnTo>
                    <a:pt x="6875" y="712207"/>
                  </a:lnTo>
                  <a:lnTo>
                    <a:pt x="22451" y="754000"/>
                  </a:lnTo>
                  <a:lnTo>
                    <a:pt x="46821" y="791856"/>
                  </a:lnTo>
                  <a:lnTo>
                    <a:pt x="85345" y="825995"/>
                  </a:lnTo>
                  <a:lnTo>
                    <a:pt x="132819" y="845303"/>
                  </a:lnTo>
                  <a:lnTo>
                    <a:pt x="142087" y="843514"/>
                  </a:lnTo>
                  <a:lnTo>
                    <a:pt x="147023" y="836272"/>
                  </a:lnTo>
                  <a:lnTo>
                    <a:pt x="146421" y="827849"/>
                  </a:lnTo>
                  <a:lnTo>
                    <a:pt x="139080" y="822517"/>
                  </a:lnTo>
                  <a:lnTo>
                    <a:pt x="90859" y="801055"/>
                  </a:lnTo>
                  <a:lnTo>
                    <a:pt x="55044" y="763440"/>
                  </a:lnTo>
                  <a:lnTo>
                    <a:pt x="32182" y="715566"/>
                  </a:lnTo>
                  <a:lnTo>
                    <a:pt x="22822" y="663332"/>
                  </a:lnTo>
                  <a:lnTo>
                    <a:pt x="27138" y="611884"/>
                  </a:lnTo>
                  <a:lnTo>
                    <a:pt x="43155" y="563373"/>
                  </a:lnTo>
                  <a:lnTo>
                    <a:pt x="68150" y="518169"/>
                  </a:lnTo>
                  <a:lnTo>
                    <a:pt x="99396" y="476639"/>
                  </a:lnTo>
                  <a:lnTo>
                    <a:pt x="134170" y="439152"/>
                  </a:lnTo>
                  <a:lnTo>
                    <a:pt x="170975" y="404542"/>
                  </a:lnTo>
                  <a:lnTo>
                    <a:pt x="209835" y="371414"/>
                  </a:lnTo>
                  <a:lnTo>
                    <a:pt x="250298" y="339788"/>
                  </a:lnTo>
                  <a:lnTo>
                    <a:pt x="291912" y="309684"/>
                  </a:lnTo>
                  <a:lnTo>
                    <a:pt x="334226" y="281122"/>
                  </a:lnTo>
                  <a:lnTo>
                    <a:pt x="377041" y="254148"/>
                  </a:lnTo>
                  <a:lnTo>
                    <a:pt x="420474" y="228751"/>
                  </a:lnTo>
                  <a:lnTo>
                    <a:pt x="464573" y="204870"/>
                  </a:lnTo>
                  <a:lnTo>
                    <a:pt x="509384" y="182447"/>
                  </a:lnTo>
                  <a:lnTo>
                    <a:pt x="554953" y="161419"/>
                  </a:lnTo>
                  <a:lnTo>
                    <a:pt x="601241" y="141808"/>
                  </a:lnTo>
                  <a:lnTo>
                    <a:pt x="648150" y="123678"/>
                  </a:lnTo>
                  <a:lnTo>
                    <a:pt x="695624" y="107036"/>
                  </a:lnTo>
                  <a:lnTo>
                    <a:pt x="743606" y="91889"/>
                  </a:lnTo>
                  <a:lnTo>
                    <a:pt x="792042" y="78244"/>
                  </a:lnTo>
                  <a:lnTo>
                    <a:pt x="840876" y="66108"/>
                  </a:lnTo>
                  <a:lnTo>
                    <a:pt x="890051" y="55487"/>
                  </a:lnTo>
                  <a:lnTo>
                    <a:pt x="939514" y="46390"/>
                  </a:lnTo>
                  <a:lnTo>
                    <a:pt x="989206" y="38822"/>
                  </a:lnTo>
                  <a:lnTo>
                    <a:pt x="1039074" y="32790"/>
                  </a:lnTo>
                  <a:lnTo>
                    <a:pt x="1089210" y="28259"/>
                  </a:lnTo>
                  <a:lnTo>
                    <a:pt x="1139466" y="25257"/>
                  </a:lnTo>
                  <a:lnTo>
                    <a:pt x="1189792" y="23795"/>
                  </a:lnTo>
                  <a:lnTo>
                    <a:pt x="1488884" y="23795"/>
                  </a:lnTo>
                  <a:lnTo>
                    <a:pt x="1481752" y="22464"/>
                  </a:lnTo>
                  <a:lnTo>
                    <a:pt x="1430773" y="14670"/>
                  </a:lnTo>
                  <a:lnTo>
                    <a:pt x="1379569" y="8535"/>
                  </a:lnTo>
                  <a:lnTo>
                    <a:pt x="1328195" y="4051"/>
                  </a:lnTo>
                  <a:lnTo>
                    <a:pt x="1276709" y="1209"/>
                  </a:lnTo>
                  <a:lnTo>
                    <a:pt x="1225167" y="0"/>
                  </a:lnTo>
                  <a:close/>
                </a:path>
              </a:pathLst>
            </a:custGeom>
            <a:solidFill>
              <a:srgbClr val="000000"/>
            </a:solidFill>
          </p:spPr>
          <p:txBody>
            <a:bodyPr wrap="square" lIns="0" tIns="0" rIns="0" bIns="0" rtlCol="0"/>
            <a:lstStyle/>
            <a:p>
              <a:endParaRPr lang="da-DK" dirty="0"/>
            </a:p>
          </p:txBody>
        </p:sp>
        <p:sp>
          <p:nvSpPr>
            <p:cNvPr id="17" name="object 17"/>
            <p:cNvSpPr/>
            <p:nvPr/>
          </p:nvSpPr>
          <p:spPr>
            <a:xfrm>
              <a:off x="10537622" y="7088790"/>
              <a:ext cx="1955164" cy="1972310"/>
            </a:xfrm>
            <a:custGeom>
              <a:avLst/>
              <a:gdLst/>
              <a:ahLst/>
              <a:cxnLst/>
              <a:rect l="l" t="t" r="r" b="b"/>
              <a:pathLst>
                <a:path w="1955165" h="1972309">
                  <a:moveTo>
                    <a:pt x="1088618" y="938174"/>
                  </a:moveTo>
                  <a:lnTo>
                    <a:pt x="1081201" y="894867"/>
                  </a:lnTo>
                  <a:lnTo>
                    <a:pt x="1064679" y="862914"/>
                  </a:lnTo>
                  <a:lnTo>
                    <a:pt x="1064679" y="938174"/>
                  </a:lnTo>
                  <a:lnTo>
                    <a:pt x="1064323" y="945984"/>
                  </a:lnTo>
                  <a:lnTo>
                    <a:pt x="1063180" y="953897"/>
                  </a:lnTo>
                  <a:lnTo>
                    <a:pt x="1062456" y="957491"/>
                  </a:lnTo>
                  <a:lnTo>
                    <a:pt x="1061580" y="962406"/>
                  </a:lnTo>
                  <a:lnTo>
                    <a:pt x="1060792" y="966597"/>
                  </a:lnTo>
                  <a:lnTo>
                    <a:pt x="1059370" y="970902"/>
                  </a:lnTo>
                  <a:lnTo>
                    <a:pt x="1058164" y="974852"/>
                  </a:lnTo>
                  <a:lnTo>
                    <a:pt x="1035481" y="1010056"/>
                  </a:lnTo>
                  <a:lnTo>
                    <a:pt x="1001115" y="1035431"/>
                  </a:lnTo>
                  <a:lnTo>
                    <a:pt x="993838" y="1038910"/>
                  </a:lnTo>
                  <a:lnTo>
                    <a:pt x="988580" y="1041539"/>
                  </a:lnTo>
                  <a:lnTo>
                    <a:pt x="983094" y="1043813"/>
                  </a:lnTo>
                  <a:lnTo>
                    <a:pt x="977595" y="1045972"/>
                  </a:lnTo>
                  <a:lnTo>
                    <a:pt x="975575" y="1046695"/>
                  </a:lnTo>
                  <a:lnTo>
                    <a:pt x="973416" y="1047292"/>
                  </a:lnTo>
                  <a:lnTo>
                    <a:pt x="970318" y="1048245"/>
                  </a:lnTo>
                  <a:lnTo>
                    <a:pt x="968044" y="1048842"/>
                  </a:lnTo>
                  <a:lnTo>
                    <a:pt x="965657" y="1049324"/>
                  </a:lnTo>
                  <a:lnTo>
                    <a:pt x="963269" y="1049680"/>
                  </a:lnTo>
                  <a:lnTo>
                    <a:pt x="956716" y="1050518"/>
                  </a:lnTo>
                  <a:lnTo>
                    <a:pt x="952144" y="1056386"/>
                  </a:lnTo>
                  <a:lnTo>
                    <a:pt x="952093" y="1056868"/>
                  </a:lnTo>
                  <a:lnTo>
                    <a:pt x="952233" y="1057910"/>
                  </a:lnTo>
                  <a:lnTo>
                    <a:pt x="948956" y="1053160"/>
                  </a:lnTo>
                  <a:lnTo>
                    <a:pt x="940003" y="1051483"/>
                  </a:lnTo>
                  <a:lnTo>
                    <a:pt x="937488" y="1050759"/>
                  </a:lnTo>
                  <a:lnTo>
                    <a:pt x="935101" y="1049807"/>
                  </a:lnTo>
                  <a:lnTo>
                    <a:pt x="925550" y="1045857"/>
                  </a:lnTo>
                  <a:lnTo>
                    <a:pt x="922096" y="1044536"/>
                  </a:lnTo>
                  <a:lnTo>
                    <a:pt x="887476" y="1024978"/>
                  </a:lnTo>
                  <a:lnTo>
                    <a:pt x="857643" y="997127"/>
                  </a:lnTo>
                  <a:lnTo>
                    <a:pt x="845947" y="978560"/>
                  </a:lnTo>
                  <a:lnTo>
                    <a:pt x="844156" y="975093"/>
                  </a:lnTo>
                  <a:lnTo>
                    <a:pt x="842721" y="970546"/>
                  </a:lnTo>
                  <a:lnTo>
                    <a:pt x="841413" y="966597"/>
                  </a:lnTo>
                  <a:lnTo>
                    <a:pt x="840816" y="964438"/>
                  </a:lnTo>
                  <a:lnTo>
                    <a:pt x="840003" y="962164"/>
                  </a:lnTo>
                  <a:lnTo>
                    <a:pt x="836879" y="953058"/>
                  </a:lnTo>
                  <a:lnTo>
                    <a:pt x="836498" y="944803"/>
                  </a:lnTo>
                  <a:lnTo>
                    <a:pt x="836396" y="936180"/>
                  </a:lnTo>
                  <a:lnTo>
                    <a:pt x="836536" y="930148"/>
                  </a:lnTo>
                  <a:lnTo>
                    <a:pt x="846188" y="894397"/>
                  </a:lnTo>
                  <a:lnTo>
                    <a:pt x="849769" y="887095"/>
                  </a:lnTo>
                  <a:lnTo>
                    <a:pt x="876960" y="854379"/>
                  </a:lnTo>
                  <a:lnTo>
                    <a:pt x="910628" y="835126"/>
                  </a:lnTo>
                  <a:lnTo>
                    <a:pt x="955852" y="826655"/>
                  </a:lnTo>
                  <a:lnTo>
                    <a:pt x="964463" y="827100"/>
                  </a:lnTo>
                  <a:lnTo>
                    <a:pt x="1001712" y="837285"/>
                  </a:lnTo>
                  <a:lnTo>
                    <a:pt x="1007668" y="840155"/>
                  </a:lnTo>
                  <a:lnTo>
                    <a:pt x="1041933" y="871410"/>
                  </a:lnTo>
                  <a:lnTo>
                    <a:pt x="1053985" y="891882"/>
                  </a:lnTo>
                  <a:lnTo>
                    <a:pt x="1056132" y="896543"/>
                  </a:lnTo>
                  <a:lnTo>
                    <a:pt x="1057452" y="899299"/>
                  </a:lnTo>
                  <a:lnTo>
                    <a:pt x="1058405" y="902055"/>
                  </a:lnTo>
                  <a:lnTo>
                    <a:pt x="1059180" y="905167"/>
                  </a:lnTo>
                  <a:lnTo>
                    <a:pt x="1060665" y="910678"/>
                  </a:lnTo>
                  <a:lnTo>
                    <a:pt x="1063053" y="922286"/>
                  </a:lnTo>
                  <a:lnTo>
                    <a:pt x="1064272" y="930148"/>
                  </a:lnTo>
                  <a:lnTo>
                    <a:pt x="1064679" y="938174"/>
                  </a:lnTo>
                  <a:lnTo>
                    <a:pt x="1064679" y="862914"/>
                  </a:lnTo>
                  <a:lnTo>
                    <a:pt x="1038961" y="833259"/>
                  </a:lnTo>
                  <a:lnTo>
                    <a:pt x="1006119" y="812863"/>
                  </a:lnTo>
                  <a:lnTo>
                    <a:pt x="966736" y="803275"/>
                  </a:lnTo>
                  <a:lnTo>
                    <a:pt x="956221" y="802716"/>
                  </a:lnTo>
                  <a:lnTo>
                    <a:pt x="945502" y="803021"/>
                  </a:lnTo>
                  <a:lnTo>
                    <a:pt x="908126" y="810463"/>
                  </a:lnTo>
                  <a:lnTo>
                    <a:pt x="869264" y="830097"/>
                  </a:lnTo>
                  <a:lnTo>
                    <a:pt x="838860" y="859472"/>
                  </a:lnTo>
                  <a:lnTo>
                    <a:pt x="819772" y="894867"/>
                  </a:lnTo>
                  <a:lnTo>
                    <a:pt x="812317" y="938174"/>
                  </a:lnTo>
                  <a:lnTo>
                    <a:pt x="812533" y="944803"/>
                  </a:lnTo>
                  <a:lnTo>
                    <a:pt x="813142" y="952741"/>
                  </a:lnTo>
                  <a:lnTo>
                    <a:pt x="814425" y="960666"/>
                  </a:lnTo>
                  <a:lnTo>
                    <a:pt x="816698" y="968629"/>
                  </a:lnTo>
                  <a:lnTo>
                    <a:pt x="817524" y="970902"/>
                  </a:lnTo>
                  <a:lnTo>
                    <a:pt x="818883" y="975093"/>
                  </a:lnTo>
                  <a:lnTo>
                    <a:pt x="820394" y="979639"/>
                  </a:lnTo>
                  <a:lnTo>
                    <a:pt x="821956" y="984554"/>
                  </a:lnTo>
                  <a:lnTo>
                    <a:pt x="824572" y="989698"/>
                  </a:lnTo>
                  <a:lnTo>
                    <a:pt x="849312" y="1024648"/>
                  </a:lnTo>
                  <a:lnTo>
                    <a:pt x="879729" y="1048842"/>
                  </a:lnTo>
                  <a:lnTo>
                    <a:pt x="912901" y="1066800"/>
                  </a:lnTo>
                  <a:lnTo>
                    <a:pt x="929970" y="1073632"/>
                  </a:lnTo>
                  <a:lnTo>
                    <a:pt x="934148" y="1074953"/>
                  </a:lnTo>
                  <a:lnTo>
                    <a:pt x="938326" y="1075664"/>
                  </a:lnTo>
                  <a:lnTo>
                    <a:pt x="939038" y="1075905"/>
                  </a:lnTo>
                  <a:lnTo>
                    <a:pt x="940473" y="1075905"/>
                  </a:lnTo>
                  <a:lnTo>
                    <a:pt x="940358" y="1075664"/>
                  </a:lnTo>
                  <a:lnTo>
                    <a:pt x="945972" y="1075664"/>
                  </a:lnTo>
                  <a:lnTo>
                    <a:pt x="950976" y="1071600"/>
                  </a:lnTo>
                  <a:lnTo>
                    <a:pt x="952754" y="1062024"/>
                  </a:lnTo>
                  <a:lnTo>
                    <a:pt x="953731" y="1069682"/>
                  </a:lnTo>
                  <a:lnTo>
                    <a:pt x="959688" y="1074229"/>
                  </a:lnTo>
                  <a:lnTo>
                    <a:pt x="966254" y="1073505"/>
                  </a:lnTo>
                  <a:lnTo>
                    <a:pt x="969835" y="1073035"/>
                  </a:lnTo>
                  <a:lnTo>
                    <a:pt x="973416" y="1072311"/>
                  </a:lnTo>
                  <a:lnTo>
                    <a:pt x="977963" y="1070991"/>
                  </a:lnTo>
                  <a:lnTo>
                    <a:pt x="980706" y="1070279"/>
                  </a:lnTo>
                  <a:lnTo>
                    <a:pt x="983449" y="1069441"/>
                  </a:lnTo>
                  <a:lnTo>
                    <a:pt x="992289" y="1065961"/>
                  </a:lnTo>
                  <a:lnTo>
                    <a:pt x="998372" y="1063447"/>
                  </a:lnTo>
                  <a:lnTo>
                    <a:pt x="1004214" y="1060577"/>
                  </a:lnTo>
                  <a:lnTo>
                    <a:pt x="1012088" y="1056868"/>
                  </a:lnTo>
                  <a:lnTo>
                    <a:pt x="1046708" y="1032446"/>
                  </a:lnTo>
                  <a:lnTo>
                    <a:pt x="1072134" y="1000594"/>
                  </a:lnTo>
                  <a:lnTo>
                    <a:pt x="1085977" y="962164"/>
                  </a:lnTo>
                  <a:lnTo>
                    <a:pt x="1088110" y="948486"/>
                  </a:lnTo>
                  <a:lnTo>
                    <a:pt x="1088618" y="938174"/>
                  </a:lnTo>
                  <a:close/>
                </a:path>
                <a:path w="1955165" h="1972309">
                  <a:moveTo>
                    <a:pt x="1470444" y="420370"/>
                  </a:moveTo>
                  <a:lnTo>
                    <a:pt x="1440002" y="433070"/>
                  </a:lnTo>
                  <a:lnTo>
                    <a:pt x="1418412" y="442493"/>
                  </a:lnTo>
                  <a:lnTo>
                    <a:pt x="1418412" y="468261"/>
                  </a:lnTo>
                  <a:lnTo>
                    <a:pt x="1086104" y="1103922"/>
                  </a:lnTo>
                  <a:lnTo>
                    <a:pt x="475449" y="1418805"/>
                  </a:lnTo>
                  <a:lnTo>
                    <a:pt x="777786" y="818959"/>
                  </a:lnTo>
                  <a:lnTo>
                    <a:pt x="777786" y="818832"/>
                  </a:lnTo>
                  <a:lnTo>
                    <a:pt x="839406" y="781050"/>
                  </a:lnTo>
                  <a:lnTo>
                    <a:pt x="916686" y="734783"/>
                  </a:lnTo>
                  <a:lnTo>
                    <a:pt x="1014666" y="677722"/>
                  </a:lnTo>
                  <a:lnTo>
                    <a:pt x="1069200" y="646772"/>
                  </a:lnTo>
                  <a:lnTo>
                    <a:pt x="1126261" y="615086"/>
                  </a:lnTo>
                  <a:lnTo>
                    <a:pt x="1184960" y="583298"/>
                  </a:lnTo>
                  <a:lnTo>
                    <a:pt x="1244409" y="552081"/>
                  </a:lnTo>
                  <a:lnTo>
                    <a:pt x="1303718" y="522058"/>
                  </a:lnTo>
                  <a:lnTo>
                    <a:pt x="1362011" y="493903"/>
                  </a:lnTo>
                  <a:lnTo>
                    <a:pt x="1418412" y="468261"/>
                  </a:lnTo>
                  <a:lnTo>
                    <a:pt x="1418412" y="442493"/>
                  </a:lnTo>
                  <a:lnTo>
                    <a:pt x="1325143" y="485051"/>
                  </a:lnTo>
                  <a:lnTo>
                    <a:pt x="1264945" y="514794"/>
                  </a:lnTo>
                  <a:lnTo>
                    <a:pt x="1204163" y="546138"/>
                  </a:lnTo>
                  <a:lnTo>
                    <a:pt x="1143711" y="578396"/>
                  </a:lnTo>
                  <a:lnTo>
                    <a:pt x="1084529" y="610882"/>
                  </a:lnTo>
                  <a:lnTo>
                    <a:pt x="1027544" y="642912"/>
                  </a:lnTo>
                  <a:lnTo>
                    <a:pt x="973670" y="673785"/>
                  </a:lnTo>
                  <a:lnTo>
                    <a:pt x="879043" y="729373"/>
                  </a:lnTo>
                  <a:lnTo>
                    <a:pt x="808075" y="772172"/>
                  </a:lnTo>
                  <a:lnTo>
                    <a:pt x="759409" y="802195"/>
                  </a:lnTo>
                  <a:lnTo>
                    <a:pt x="421373" y="1472806"/>
                  </a:lnTo>
                  <a:lnTo>
                    <a:pt x="528167" y="1418805"/>
                  </a:lnTo>
                  <a:lnTo>
                    <a:pt x="1100429" y="1123429"/>
                  </a:lnTo>
                  <a:lnTo>
                    <a:pt x="1103769" y="1121752"/>
                  </a:lnTo>
                  <a:lnTo>
                    <a:pt x="1445412" y="468261"/>
                  </a:lnTo>
                  <a:lnTo>
                    <a:pt x="1470444" y="420370"/>
                  </a:lnTo>
                  <a:close/>
                </a:path>
                <a:path w="1955165" h="1972309">
                  <a:moveTo>
                    <a:pt x="1954999" y="959205"/>
                  </a:moveTo>
                  <a:lnTo>
                    <a:pt x="1954187" y="907656"/>
                  </a:lnTo>
                  <a:lnTo>
                    <a:pt x="1951355" y="858837"/>
                  </a:lnTo>
                  <a:lnTo>
                    <a:pt x="1946249" y="813917"/>
                  </a:lnTo>
                  <a:lnTo>
                    <a:pt x="1938477" y="768388"/>
                  </a:lnTo>
                  <a:lnTo>
                    <a:pt x="1928304" y="721093"/>
                  </a:lnTo>
                  <a:lnTo>
                    <a:pt x="1916023" y="670852"/>
                  </a:lnTo>
                  <a:lnTo>
                    <a:pt x="1896668" y="609295"/>
                  </a:lnTo>
                  <a:lnTo>
                    <a:pt x="1867204" y="539026"/>
                  </a:lnTo>
                  <a:lnTo>
                    <a:pt x="1850009" y="503224"/>
                  </a:lnTo>
                  <a:lnTo>
                    <a:pt x="1815807" y="441388"/>
                  </a:lnTo>
                  <a:lnTo>
                    <a:pt x="1780679" y="390182"/>
                  </a:lnTo>
                  <a:lnTo>
                    <a:pt x="1742846" y="344208"/>
                  </a:lnTo>
                  <a:lnTo>
                    <a:pt x="1705825" y="301840"/>
                  </a:lnTo>
                  <a:lnTo>
                    <a:pt x="1672361" y="265785"/>
                  </a:lnTo>
                  <a:lnTo>
                    <a:pt x="1636801" y="232232"/>
                  </a:lnTo>
                  <a:lnTo>
                    <a:pt x="1599209" y="201231"/>
                  </a:lnTo>
                  <a:lnTo>
                    <a:pt x="1559648" y="172834"/>
                  </a:lnTo>
                  <a:lnTo>
                    <a:pt x="1518183" y="147091"/>
                  </a:lnTo>
                  <a:lnTo>
                    <a:pt x="1474863" y="124040"/>
                  </a:lnTo>
                  <a:lnTo>
                    <a:pt x="1411630" y="93548"/>
                  </a:lnTo>
                  <a:lnTo>
                    <a:pt x="1343202" y="62509"/>
                  </a:lnTo>
                  <a:lnTo>
                    <a:pt x="1302219" y="46990"/>
                  </a:lnTo>
                  <a:lnTo>
                    <a:pt x="1259179" y="34963"/>
                  </a:lnTo>
                  <a:lnTo>
                    <a:pt x="1199057" y="21678"/>
                  </a:lnTo>
                  <a:lnTo>
                    <a:pt x="1134922" y="11620"/>
                  </a:lnTo>
                  <a:lnTo>
                    <a:pt x="1080566" y="6426"/>
                  </a:lnTo>
                  <a:lnTo>
                    <a:pt x="1031722" y="2806"/>
                  </a:lnTo>
                  <a:lnTo>
                    <a:pt x="987056" y="685"/>
                  </a:lnTo>
                  <a:lnTo>
                    <a:pt x="945261" y="0"/>
                  </a:lnTo>
                  <a:lnTo>
                    <a:pt x="900214" y="1435"/>
                  </a:lnTo>
                  <a:lnTo>
                    <a:pt x="854938" y="5740"/>
                  </a:lnTo>
                  <a:lnTo>
                    <a:pt x="809536" y="12915"/>
                  </a:lnTo>
                  <a:lnTo>
                    <a:pt x="764095" y="22936"/>
                  </a:lnTo>
                  <a:lnTo>
                    <a:pt x="718705" y="35801"/>
                  </a:lnTo>
                  <a:lnTo>
                    <a:pt x="678522" y="48780"/>
                  </a:lnTo>
                  <a:lnTo>
                    <a:pt x="637692" y="63042"/>
                  </a:lnTo>
                  <a:lnTo>
                    <a:pt x="596811" y="79006"/>
                  </a:lnTo>
                  <a:lnTo>
                    <a:pt x="556501" y="97104"/>
                  </a:lnTo>
                  <a:lnTo>
                    <a:pt x="490016" y="134023"/>
                  </a:lnTo>
                  <a:lnTo>
                    <a:pt x="456323" y="156260"/>
                  </a:lnTo>
                  <a:lnTo>
                    <a:pt x="422452" y="180911"/>
                  </a:lnTo>
                  <a:lnTo>
                    <a:pt x="380123" y="214109"/>
                  </a:lnTo>
                  <a:lnTo>
                    <a:pt x="343255" y="245097"/>
                  </a:lnTo>
                  <a:lnTo>
                    <a:pt x="310870" y="274739"/>
                  </a:lnTo>
                  <a:lnTo>
                    <a:pt x="281965" y="303885"/>
                  </a:lnTo>
                  <a:lnTo>
                    <a:pt x="248183" y="341896"/>
                  </a:lnTo>
                  <a:lnTo>
                    <a:pt x="216217" y="382244"/>
                  </a:lnTo>
                  <a:lnTo>
                    <a:pt x="186105" y="424865"/>
                  </a:lnTo>
                  <a:lnTo>
                    <a:pt x="157886" y="469684"/>
                  </a:lnTo>
                  <a:lnTo>
                    <a:pt x="131622" y="516623"/>
                  </a:lnTo>
                  <a:lnTo>
                    <a:pt x="107340" y="565607"/>
                  </a:lnTo>
                  <a:lnTo>
                    <a:pt x="104241" y="572439"/>
                  </a:lnTo>
                  <a:lnTo>
                    <a:pt x="88023" y="606488"/>
                  </a:lnTo>
                  <a:lnTo>
                    <a:pt x="69977" y="648931"/>
                  </a:lnTo>
                  <a:lnTo>
                    <a:pt x="50711" y="713879"/>
                  </a:lnTo>
                  <a:lnTo>
                    <a:pt x="38976" y="759828"/>
                  </a:lnTo>
                  <a:lnTo>
                    <a:pt x="27279" y="809574"/>
                  </a:lnTo>
                  <a:lnTo>
                    <a:pt x="15430" y="863981"/>
                  </a:lnTo>
                  <a:lnTo>
                    <a:pt x="7035" y="912571"/>
                  </a:lnTo>
                  <a:lnTo>
                    <a:pt x="1892" y="963206"/>
                  </a:lnTo>
                  <a:lnTo>
                    <a:pt x="0" y="1016508"/>
                  </a:lnTo>
                  <a:lnTo>
                    <a:pt x="1333" y="1073061"/>
                  </a:lnTo>
                  <a:lnTo>
                    <a:pt x="5880" y="1133487"/>
                  </a:lnTo>
                  <a:lnTo>
                    <a:pt x="12776" y="1189875"/>
                  </a:lnTo>
                  <a:lnTo>
                    <a:pt x="22021" y="1243342"/>
                  </a:lnTo>
                  <a:lnTo>
                    <a:pt x="33680" y="1294053"/>
                  </a:lnTo>
                  <a:lnTo>
                    <a:pt x="47790" y="1342174"/>
                  </a:lnTo>
                  <a:lnTo>
                    <a:pt x="64414" y="1387856"/>
                  </a:lnTo>
                  <a:lnTo>
                    <a:pt x="83591" y="1431264"/>
                  </a:lnTo>
                  <a:lnTo>
                    <a:pt x="104990" y="1475181"/>
                  </a:lnTo>
                  <a:lnTo>
                    <a:pt x="127368" y="1519161"/>
                  </a:lnTo>
                  <a:lnTo>
                    <a:pt x="151295" y="1562442"/>
                  </a:lnTo>
                  <a:lnTo>
                    <a:pt x="177406" y="1604276"/>
                  </a:lnTo>
                  <a:lnTo>
                    <a:pt x="206641" y="1644675"/>
                  </a:lnTo>
                  <a:lnTo>
                    <a:pt x="239153" y="1683499"/>
                  </a:lnTo>
                  <a:lnTo>
                    <a:pt x="274866" y="1720646"/>
                  </a:lnTo>
                  <a:lnTo>
                    <a:pt x="313715" y="1756054"/>
                  </a:lnTo>
                  <a:lnTo>
                    <a:pt x="355612" y="1789620"/>
                  </a:lnTo>
                  <a:lnTo>
                    <a:pt x="401853" y="1823567"/>
                  </a:lnTo>
                  <a:lnTo>
                    <a:pt x="449084" y="1854885"/>
                  </a:lnTo>
                  <a:lnTo>
                    <a:pt x="498398" y="1882000"/>
                  </a:lnTo>
                  <a:lnTo>
                    <a:pt x="550887" y="1903361"/>
                  </a:lnTo>
                  <a:lnTo>
                    <a:pt x="562254" y="1907197"/>
                  </a:lnTo>
                  <a:lnTo>
                    <a:pt x="623963" y="1929079"/>
                  </a:lnTo>
                  <a:lnTo>
                    <a:pt x="680364" y="1946732"/>
                  </a:lnTo>
                  <a:lnTo>
                    <a:pt x="755726" y="1960587"/>
                  </a:lnTo>
                  <a:lnTo>
                    <a:pt x="802754" y="1965439"/>
                  </a:lnTo>
                  <a:lnTo>
                    <a:pt x="849807" y="1968677"/>
                  </a:lnTo>
                  <a:lnTo>
                    <a:pt x="905154" y="1971484"/>
                  </a:lnTo>
                  <a:lnTo>
                    <a:pt x="918159" y="1971852"/>
                  </a:lnTo>
                  <a:lnTo>
                    <a:pt x="963041" y="1971484"/>
                  </a:lnTo>
                  <a:lnTo>
                    <a:pt x="1008964" y="1968182"/>
                  </a:lnTo>
                  <a:lnTo>
                    <a:pt x="1056119" y="1962048"/>
                  </a:lnTo>
                  <a:lnTo>
                    <a:pt x="1104646" y="1953056"/>
                  </a:lnTo>
                  <a:lnTo>
                    <a:pt x="1154734" y="1941195"/>
                  </a:lnTo>
                  <a:lnTo>
                    <a:pt x="1201051" y="1928418"/>
                  </a:lnTo>
                  <a:lnTo>
                    <a:pt x="1249248" y="1913763"/>
                  </a:lnTo>
                  <a:lnTo>
                    <a:pt x="1300213" y="1896935"/>
                  </a:lnTo>
                  <a:lnTo>
                    <a:pt x="1354785" y="1877618"/>
                  </a:lnTo>
                  <a:lnTo>
                    <a:pt x="1423898" y="1849793"/>
                  </a:lnTo>
                  <a:lnTo>
                    <a:pt x="1461744" y="1832546"/>
                  </a:lnTo>
                  <a:lnTo>
                    <a:pt x="1502676" y="1812721"/>
                  </a:lnTo>
                  <a:lnTo>
                    <a:pt x="1544726" y="1790090"/>
                  </a:lnTo>
                  <a:lnTo>
                    <a:pt x="1603489" y="1755279"/>
                  </a:lnTo>
                  <a:lnTo>
                    <a:pt x="1654378" y="1725803"/>
                  </a:lnTo>
                  <a:lnTo>
                    <a:pt x="1689671" y="1702841"/>
                  </a:lnTo>
                  <a:lnTo>
                    <a:pt x="1722170" y="1676476"/>
                  </a:lnTo>
                  <a:lnTo>
                    <a:pt x="1727428" y="1664500"/>
                  </a:lnTo>
                  <a:lnTo>
                    <a:pt x="1718602" y="1654797"/>
                  </a:lnTo>
                  <a:lnTo>
                    <a:pt x="1711083" y="1654327"/>
                  </a:lnTo>
                  <a:lnTo>
                    <a:pt x="1706194" y="1658747"/>
                  </a:lnTo>
                  <a:lnTo>
                    <a:pt x="1691246" y="1671561"/>
                  </a:lnTo>
                  <a:lnTo>
                    <a:pt x="1675612" y="1683575"/>
                  </a:lnTo>
                  <a:lnTo>
                    <a:pt x="1659343" y="1694764"/>
                  </a:lnTo>
                  <a:lnTo>
                    <a:pt x="1642452" y="1705089"/>
                  </a:lnTo>
                  <a:lnTo>
                    <a:pt x="1600492" y="1729270"/>
                  </a:lnTo>
                  <a:lnTo>
                    <a:pt x="1553286" y="1757337"/>
                  </a:lnTo>
                  <a:lnTo>
                    <a:pt x="1512608" y="1780540"/>
                  </a:lnTo>
                  <a:lnTo>
                    <a:pt x="1451610" y="1810778"/>
                  </a:lnTo>
                  <a:lnTo>
                    <a:pt x="1414360" y="1827733"/>
                  </a:lnTo>
                  <a:lnTo>
                    <a:pt x="1346555" y="1855114"/>
                  </a:lnTo>
                  <a:lnTo>
                    <a:pt x="1292517" y="1874189"/>
                  </a:lnTo>
                  <a:lnTo>
                    <a:pt x="1242098" y="1890852"/>
                  </a:lnTo>
                  <a:lnTo>
                    <a:pt x="1194422" y="1905355"/>
                  </a:lnTo>
                  <a:lnTo>
                    <a:pt x="1148638" y="1917966"/>
                  </a:lnTo>
                  <a:lnTo>
                    <a:pt x="1095616" y="1930450"/>
                  </a:lnTo>
                  <a:lnTo>
                    <a:pt x="1044397" y="1939620"/>
                  </a:lnTo>
                  <a:lnTo>
                    <a:pt x="994791" y="1945474"/>
                  </a:lnTo>
                  <a:lnTo>
                    <a:pt x="946619" y="1948027"/>
                  </a:lnTo>
                  <a:lnTo>
                    <a:pt x="899655" y="1947303"/>
                  </a:lnTo>
                  <a:lnTo>
                    <a:pt x="851509" y="1944979"/>
                  </a:lnTo>
                  <a:lnTo>
                    <a:pt x="805180" y="1941804"/>
                  </a:lnTo>
                  <a:lnTo>
                    <a:pt x="759028" y="1937042"/>
                  </a:lnTo>
                  <a:lnTo>
                    <a:pt x="713574" y="1929942"/>
                  </a:lnTo>
                  <a:lnTo>
                    <a:pt x="658583" y="1915617"/>
                  </a:lnTo>
                  <a:lnTo>
                    <a:pt x="604481" y="1896897"/>
                  </a:lnTo>
                  <a:lnTo>
                    <a:pt x="558279" y="1880730"/>
                  </a:lnTo>
                  <a:lnTo>
                    <a:pt x="508038" y="1860207"/>
                  </a:lnTo>
                  <a:lnTo>
                    <a:pt x="460514" y="1833956"/>
                  </a:lnTo>
                  <a:lnTo>
                    <a:pt x="414756" y="1803565"/>
                  </a:lnTo>
                  <a:lnTo>
                    <a:pt x="369824" y="1770583"/>
                  </a:lnTo>
                  <a:lnTo>
                    <a:pt x="329222" y="1738045"/>
                  </a:lnTo>
                  <a:lnTo>
                    <a:pt x="291579" y="1703743"/>
                  </a:lnTo>
                  <a:lnTo>
                    <a:pt x="256971" y="1667764"/>
                  </a:lnTo>
                  <a:lnTo>
                    <a:pt x="225488" y="1630184"/>
                  </a:lnTo>
                  <a:lnTo>
                    <a:pt x="197218" y="1591106"/>
                  </a:lnTo>
                  <a:lnTo>
                    <a:pt x="171729" y="1550174"/>
                  </a:lnTo>
                  <a:lnTo>
                    <a:pt x="148221" y="1507617"/>
                  </a:lnTo>
                  <a:lnTo>
                    <a:pt x="126149" y="1464221"/>
                  </a:lnTo>
                  <a:lnTo>
                    <a:pt x="104952" y="1420723"/>
                  </a:lnTo>
                  <a:lnTo>
                    <a:pt x="86385" y="1378699"/>
                  </a:lnTo>
                  <a:lnTo>
                    <a:pt x="70281" y="1334389"/>
                  </a:lnTo>
                  <a:lnTo>
                    <a:pt x="56591" y="1287640"/>
                  </a:lnTo>
                  <a:lnTo>
                    <a:pt x="45288" y="1238313"/>
                  </a:lnTo>
                  <a:lnTo>
                    <a:pt x="36309" y="1186218"/>
                  </a:lnTo>
                  <a:lnTo>
                    <a:pt x="29629" y="1131214"/>
                  </a:lnTo>
                  <a:lnTo>
                    <a:pt x="25184" y="1072273"/>
                  </a:lnTo>
                  <a:lnTo>
                    <a:pt x="23863" y="1017168"/>
                  </a:lnTo>
                  <a:lnTo>
                    <a:pt x="25692" y="965301"/>
                  </a:lnTo>
                  <a:lnTo>
                    <a:pt x="30670" y="916114"/>
                  </a:lnTo>
                  <a:lnTo>
                    <a:pt x="38823" y="869010"/>
                  </a:lnTo>
                  <a:lnTo>
                    <a:pt x="50584" y="815035"/>
                  </a:lnTo>
                  <a:lnTo>
                    <a:pt x="62179" y="765708"/>
                  </a:lnTo>
                  <a:lnTo>
                    <a:pt x="73787" y="720204"/>
                  </a:lnTo>
                  <a:lnTo>
                    <a:pt x="85623" y="677684"/>
                  </a:lnTo>
                  <a:lnTo>
                    <a:pt x="100736" y="636435"/>
                  </a:lnTo>
                  <a:lnTo>
                    <a:pt x="128943" y="575792"/>
                  </a:lnTo>
                  <a:lnTo>
                    <a:pt x="152615" y="527977"/>
                  </a:lnTo>
                  <a:lnTo>
                    <a:pt x="178219" y="482168"/>
                  </a:lnTo>
                  <a:lnTo>
                    <a:pt x="205740" y="438442"/>
                  </a:lnTo>
                  <a:lnTo>
                    <a:pt x="235115" y="396862"/>
                  </a:lnTo>
                  <a:lnTo>
                    <a:pt x="266306" y="357492"/>
                  </a:lnTo>
                  <a:lnTo>
                    <a:pt x="299262" y="320408"/>
                  </a:lnTo>
                  <a:lnTo>
                    <a:pt x="327520" y="291960"/>
                  </a:lnTo>
                  <a:lnTo>
                    <a:pt x="359219" y="262978"/>
                  </a:lnTo>
                  <a:lnTo>
                    <a:pt x="395351" y="232625"/>
                  </a:lnTo>
                  <a:lnTo>
                    <a:pt x="436892" y="200075"/>
                  </a:lnTo>
                  <a:lnTo>
                    <a:pt x="469798" y="176161"/>
                  </a:lnTo>
                  <a:lnTo>
                    <a:pt x="502513" y="154571"/>
                  </a:lnTo>
                  <a:lnTo>
                    <a:pt x="566877" y="118783"/>
                  </a:lnTo>
                  <a:lnTo>
                    <a:pt x="606209" y="101130"/>
                  </a:lnTo>
                  <a:lnTo>
                    <a:pt x="646239" y="85496"/>
                  </a:lnTo>
                  <a:lnTo>
                    <a:pt x="686346" y="71462"/>
                  </a:lnTo>
                  <a:lnTo>
                    <a:pt x="725868" y="58674"/>
                  </a:lnTo>
                  <a:lnTo>
                    <a:pt x="780757" y="43497"/>
                  </a:lnTo>
                  <a:lnTo>
                    <a:pt x="835723" y="32651"/>
                  </a:lnTo>
                  <a:lnTo>
                    <a:pt x="890574" y="26123"/>
                  </a:lnTo>
                  <a:lnTo>
                    <a:pt x="945134" y="23952"/>
                  </a:lnTo>
                  <a:lnTo>
                    <a:pt x="986256" y="24688"/>
                  </a:lnTo>
                  <a:lnTo>
                    <a:pt x="1030300" y="26784"/>
                  </a:lnTo>
                  <a:lnTo>
                    <a:pt x="1078547" y="30327"/>
                  </a:lnTo>
                  <a:lnTo>
                    <a:pt x="1132293" y="35445"/>
                  </a:lnTo>
                  <a:lnTo>
                    <a:pt x="1194625" y="45212"/>
                  </a:lnTo>
                  <a:lnTo>
                    <a:pt x="1253566" y="58318"/>
                  </a:lnTo>
                  <a:lnTo>
                    <a:pt x="1294638" y="69761"/>
                  </a:lnTo>
                  <a:lnTo>
                    <a:pt x="1333652" y="84531"/>
                  </a:lnTo>
                  <a:lnTo>
                    <a:pt x="1401457" y="115290"/>
                  </a:lnTo>
                  <a:lnTo>
                    <a:pt x="1464233" y="145592"/>
                  </a:lnTo>
                  <a:lnTo>
                    <a:pt x="1506156" y="167881"/>
                  </a:lnTo>
                  <a:lnTo>
                    <a:pt x="1546275" y="192786"/>
                  </a:lnTo>
                  <a:lnTo>
                    <a:pt x="1584553" y="220268"/>
                  </a:lnTo>
                  <a:lnTo>
                    <a:pt x="1620926" y="250266"/>
                  </a:lnTo>
                  <a:lnTo>
                    <a:pt x="1655318" y="282752"/>
                  </a:lnTo>
                  <a:lnTo>
                    <a:pt x="1687690" y="317652"/>
                  </a:lnTo>
                  <a:lnTo>
                    <a:pt x="1724520" y="359752"/>
                  </a:lnTo>
                  <a:lnTo>
                    <a:pt x="1761553" y="404634"/>
                  </a:lnTo>
                  <a:lnTo>
                    <a:pt x="1795576" y="454139"/>
                  </a:lnTo>
                  <a:lnTo>
                    <a:pt x="1828749" y="514172"/>
                  </a:lnTo>
                  <a:lnTo>
                    <a:pt x="1845487" y="549084"/>
                  </a:lnTo>
                  <a:lnTo>
                    <a:pt x="1861159" y="584606"/>
                  </a:lnTo>
                  <a:lnTo>
                    <a:pt x="1884641" y="647877"/>
                  </a:lnTo>
                  <a:lnTo>
                    <a:pt x="1904974" y="726071"/>
                  </a:lnTo>
                  <a:lnTo>
                    <a:pt x="1914982" y="772464"/>
                  </a:lnTo>
                  <a:lnTo>
                    <a:pt x="1922614" y="816991"/>
                  </a:lnTo>
                  <a:lnTo>
                    <a:pt x="1927606" y="860742"/>
                  </a:lnTo>
                  <a:lnTo>
                    <a:pt x="1930438" y="908672"/>
                  </a:lnTo>
                  <a:lnTo>
                    <a:pt x="1931263" y="959332"/>
                  </a:lnTo>
                  <a:lnTo>
                    <a:pt x="1930031" y="1013650"/>
                  </a:lnTo>
                  <a:lnTo>
                    <a:pt x="1926767" y="1072553"/>
                  </a:lnTo>
                  <a:lnTo>
                    <a:pt x="1917534" y="1143571"/>
                  </a:lnTo>
                  <a:lnTo>
                    <a:pt x="1899666" y="1231557"/>
                  </a:lnTo>
                  <a:lnTo>
                    <a:pt x="1883613" y="1299883"/>
                  </a:lnTo>
                  <a:lnTo>
                    <a:pt x="1863267" y="1373428"/>
                  </a:lnTo>
                  <a:lnTo>
                    <a:pt x="1843214" y="1429232"/>
                  </a:lnTo>
                  <a:lnTo>
                    <a:pt x="1826209" y="1468843"/>
                  </a:lnTo>
                  <a:lnTo>
                    <a:pt x="1806333" y="1505496"/>
                  </a:lnTo>
                  <a:lnTo>
                    <a:pt x="1808238" y="1512798"/>
                  </a:lnTo>
                  <a:lnTo>
                    <a:pt x="1819579" y="1519389"/>
                  </a:lnTo>
                  <a:lnTo>
                    <a:pt x="1826983" y="1517586"/>
                  </a:lnTo>
                  <a:lnTo>
                    <a:pt x="1839341" y="1495755"/>
                  </a:lnTo>
                  <a:lnTo>
                    <a:pt x="1862543" y="1445514"/>
                  </a:lnTo>
                  <a:lnTo>
                    <a:pt x="1876374" y="1409534"/>
                  </a:lnTo>
                  <a:lnTo>
                    <a:pt x="1897024" y="1342237"/>
                  </a:lnTo>
                  <a:lnTo>
                    <a:pt x="1915325" y="1270584"/>
                  </a:lnTo>
                  <a:lnTo>
                    <a:pt x="1934133" y="1183335"/>
                  </a:lnTo>
                  <a:lnTo>
                    <a:pt x="1946783" y="1110818"/>
                  </a:lnTo>
                  <a:lnTo>
                    <a:pt x="1953780" y="1014425"/>
                  </a:lnTo>
                  <a:lnTo>
                    <a:pt x="1954999" y="959205"/>
                  </a:lnTo>
                  <a:close/>
                </a:path>
              </a:pathLst>
            </a:custGeom>
            <a:solidFill>
              <a:srgbClr val="000000"/>
            </a:solidFill>
          </p:spPr>
          <p:txBody>
            <a:bodyPr wrap="square" lIns="0" tIns="0" rIns="0" bIns="0" rtlCol="0"/>
            <a:lstStyle/>
            <a:p>
              <a:endParaRPr lang="da-DK" dirty="0"/>
            </a:p>
          </p:txBody>
        </p:sp>
        <p:sp>
          <p:nvSpPr>
            <p:cNvPr id="19" name="object 19"/>
            <p:cNvSpPr/>
            <p:nvPr/>
          </p:nvSpPr>
          <p:spPr>
            <a:xfrm>
              <a:off x="14049754" y="7112555"/>
              <a:ext cx="1833880" cy="1917700"/>
            </a:xfrm>
            <a:custGeom>
              <a:avLst/>
              <a:gdLst/>
              <a:ahLst/>
              <a:cxnLst/>
              <a:rect l="l" t="t" r="r" b="b"/>
              <a:pathLst>
                <a:path w="1833880" h="1917700">
                  <a:moveTo>
                    <a:pt x="902097" y="1905000"/>
                  </a:moveTo>
                  <a:lnTo>
                    <a:pt x="845959" y="1905000"/>
                  </a:lnTo>
                  <a:lnTo>
                    <a:pt x="845268" y="1917700"/>
                  </a:lnTo>
                  <a:lnTo>
                    <a:pt x="894523" y="1917700"/>
                  </a:lnTo>
                  <a:lnTo>
                    <a:pt x="902097" y="1905000"/>
                  </a:lnTo>
                  <a:close/>
                </a:path>
                <a:path w="1833880" h="1917700">
                  <a:moveTo>
                    <a:pt x="1520687" y="63500"/>
                  </a:moveTo>
                  <a:lnTo>
                    <a:pt x="1422128" y="63500"/>
                  </a:lnTo>
                  <a:lnTo>
                    <a:pt x="1471539" y="76200"/>
                  </a:lnTo>
                  <a:lnTo>
                    <a:pt x="1518552" y="88900"/>
                  </a:lnTo>
                  <a:lnTo>
                    <a:pt x="1562897" y="101600"/>
                  </a:lnTo>
                  <a:lnTo>
                    <a:pt x="1604300" y="127000"/>
                  </a:lnTo>
                  <a:lnTo>
                    <a:pt x="1642490" y="152400"/>
                  </a:lnTo>
                  <a:lnTo>
                    <a:pt x="1677195" y="190500"/>
                  </a:lnTo>
                  <a:lnTo>
                    <a:pt x="1708142" y="228600"/>
                  </a:lnTo>
                  <a:lnTo>
                    <a:pt x="1735061" y="266700"/>
                  </a:lnTo>
                  <a:lnTo>
                    <a:pt x="1757678" y="304800"/>
                  </a:lnTo>
                  <a:lnTo>
                    <a:pt x="1775721" y="355600"/>
                  </a:lnTo>
                  <a:lnTo>
                    <a:pt x="1788333" y="406400"/>
                  </a:lnTo>
                  <a:lnTo>
                    <a:pt x="1798100" y="457200"/>
                  </a:lnTo>
                  <a:lnTo>
                    <a:pt x="1805023" y="495300"/>
                  </a:lnTo>
                  <a:lnTo>
                    <a:pt x="1809102" y="546100"/>
                  </a:lnTo>
                  <a:lnTo>
                    <a:pt x="1810335" y="596900"/>
                  </a:lnTo>
                  <a:lnTo>
                    <a:pt x="1808722" y="647700"/>
                  </a:lnTo>
                  <a:lnTo>
                    <a:pt x="1804263" y="698500"/>
                  </a:lnTo>
                  <a:lnTo>
                    <a:pt x="1796957" y="749300"/>
                  </a:lnTo>
                  <a:lnTo>
                    <a:pt x="1786803" y="800100"/>
                  </a:lnTo>
                  <a:lnTo>
                    <a:pt x="1773802" y="850900"/>
                  </a:lnTo>
                  <a:lnTo>
                    <a:pt x="1757952" y="914400"/>
                  </a:lnTo>
                  <a:lnTo>
                    <a:pt x="1743422" y="952500"/>
                  </a:lnTo>
                  <a:lnTo>
                    <a:pt x="1727320" y="1003300"/>
                  </a:lnTo>
                  <a:lnTo>
                    <a:pt x="1709617" y="1041400"/>
                  </a:lnTo>
                  <a:lnTo>
                    <a:pt x="1690283" y="1079500"/>
                  </a:lnTo>
                  <a:lnTo>
                    <a:pt x="1669287" y="1117600"/>
                  </a:lnTo>
                  <a:lnTo>
                    <a:pt x="1646599" y="1168400"/>
                  </a:lnTo>
                  <a:lnTo>
                    <a:pt x="1622190" y="1206500"/>
                  </a:lnTo>
                  <a:lnTo>
                    <a:pt x="1596029" y="1244600"/>
                  </a:lnTo>
                  <a:lnTo>
                    <a:pt x="1568087" y="1282700"/>
                  </a:lnTo>
                  <a:lnTo>
                    <a:pt x="1538332" y="1333500"/>
                  </a:lnTo>
                  <a:lnTo>
                    <a:pt x="1506735" y="1371600"/>
                  </a:lnTo>
                  <a:lnTo>
                    <a:pt x="1473267" y="1409700"/>
                  </a:lnTo>
                  <a:lnTo>
                    <a:pt x="1437896" y="1447800"/>
                  </a:lnTo>
                  <a:lnTo>
                    <a:pt x="1400593" y="1485900"/>
                  </a:lnTo>
                  <a:lnTo>
                    <a:pt x="1361328" y="1524000"/>
                  </a:lnTo>
                  <a:lnTo>
                    <a:pt x="1320070" y="1562100"/>
                  </a:lnTo>
                  <a:lnTo>
                    <a:pt x="1281742" y="1600200"/>
                  </a:lnTo>
                  <a:lnTo>
                    <a:pt x="1242495" y="1638300"/>
                  </a:lnTo>
                  <a:lnTo>
                    <a:pt x="1202352" y="1676400"/>
                  </a:lnTo>
                  <a:lnTo>
                    <a:pt x="1161334" y="1701800"/>
                  </a:lnTo>
                  <a:lnTo>
                    <a:pt x="1119464" y="1739900"/>
                  </a:lnTo>
                  <a:lnTo>
                    <a:pt x="1076763" y="1765300"/>
                  </a:lnTo>
                  <a:lnTo>
                    <a:pt x="1033254" y="1803400"/>
                  </a:lnTo>
                  <a:lnTo>
                    <a:pt x="943897" y="1854200"/>
                  </a:lnTo>
                  <a:lnTo>
                    <a:pt x="898094" y="1892300"/>
                  </a:lnTo>
                  <a:lnTo>
                    <a:pt x="878358" y="1892300"/>
                  </a:lnTo>
                  <a:lnTo>
                    <a:pt x="872492" y="1905000"/>
                  </a:lnTo>
                  <a:lnTo>
                    <a:pt x="909863" y="1905000"/>
                  </a:lnTo>
                  <a:lnTo>
                    <a:pt x="993354" y="1854200"/>
                  </a:lnTo>
                  <a:lnTo>
                    <a:pt x="1034168" y="1828800"/>
                  </a:lnTo>
                  <a:lnTo>
                    <a:pt x="1074337" y="1803400"/>
                  </a:lnTo>
                  <a:lnTo>
                    <a:pt x="1113842" y="1765300"/>
                  </a:lnTo>
                  <a:lnTo>
                    <a:pt x="1152663" y="1739900"/>
                  </a:lnTo>
                  <a:lnTo>
                    <a:pt x="1190783" y="1714500"/>
                  </a:lnTo>
                  <a:lnTo>
                    <a:pt x="1228183" y="1676400"/>
                  </a:lnTo>
                  <a:lnTo>
                    <a:pt x="1264843" y="1651000"/>
                  </a:lnTo>
                  <a:lnTo>
                    <a:pt x="1300745" y="1612900"/>
                  </a:lnTo>
                  <a:lnTo>
                    <a:pt x="1335871" y="1587500"/>
                  </a:lnTo>
                  <a:lnTo>
                    <a:pt x="1377658" y="1549400"/>
                  </a:lnTo>
                  <a:lnTo>
                    <a:pt x="1417431" y="1498600"/>
                  </a:lnTo>
                  <a:lnTo>
                    <a:pt x="1455222" y="1460500"/>
                  </a:lnTo>
                  <a:lnTo>
                    <a:pt x="1491060" y="1422400"/>
                  </a:lnTo>
                  <a:lnTo>
                    <a:pt x="1524975" y="1384300"/>
                  </a:lnTo>
                  <a:lnTo>
                    <a:pt x="1556999" y="1346200"/>
                  </a:lnTo>
                  <a:lnTo>
                    <a:pt x="1587162" y="1295400"/>
                  </a:lnTo>
                  <a:lnTo>
                    <a:pt x="1615493" y="1257300"/>
                  </a:lnTo>
                  <a:lnTo>
                    <a:pt x="1642024" y="1219200"/>
                  </a:lnTo>
                  <a:lnTo>
                    <a:pt x="1666785" y="1181100"/>
                  </a:lnTo>
                  <a:lnTo>
                    <a:pt x="1689806" y="1130300"/>
                  </a:lnTo>
                  <a:lnTo>
                    <a:pt x="1711118" y="1092200"/>
                  </a:lnTo>
                  <a:lnTo>
                    <a:pt x="1730750" y="1054100"/>
                  </a:lnTo>
                  <a:lnTo>
                    <a:pt x="1748734" y="1003300"/>
                  </a:lnTo>
                  <a:lnTo>
                    <a:pt x="1765100" y="965200"/>
                  </a:lnTo>
                  <a:lnTo>
                    <a:pt x="1779878" y="914400"/>
                  </a:lnTo>
                  <a:lnTo>
                    <a:pt x="1796097" y="863600"/>
                  </a:lnTo>
                  <a:lnTo>
                    <a:pt x="1809394" y="812800"/>
                  </a:lnTo>
                  <a:lnTo>
                    <a:pt x="1819770" y="749300"/>
                  </a:lnTo>
                  <a:lnTo>
                    <a:pt x="1827226" y="698500"/>
                  </a:lnTo>
                  <a:lnTo>
                    <a:pt x="1831764" y="647700"/>
                  </a:lnTo>
                  <a:lnTo>
                    <a:pt x="1833384" y="596900"/>
                  </a:lnTo>
                  <a:lnTo>
                    <a:pt x="1832087" y="546100"/>
                  </a:lnTo>
                  <a:lnTo>
                    <a:pt x="1827874" y="495300"/>
                  </a:lnTo>
                  <a:lnTo>
                    <a:pt x="1820747" y="444500"/>
                  </a:lnTo>
                  <a:lnTo>
                    <a:pt x="1810706" y="406400"/>
                  </a:lnTo>
                  <a:lnTo>
                    <a:pt x="1797752" y="355600"/>
                  </a:lnTo>
                  <a:lnTo>
                    <a:pt x="1780798" y="304800"/>
                  </a:lnTo>
                  <a:lnTo>
                    <a:pt x="1759892" y="266700"/>
                  </a:lnTo>
                  <a:lnTo>
                    <a:pt x="1735247" y="228600"/>
                  </a:lnTo>
                  <a:lnTo>
                    <a:pt x="1707073" y="190500"/>
                  </a:lnTo>
                  <a:lnTo>
                    <a:pt x="1675583" y="152400"/>
                  </a:lnTo>
                  <a:lnTo>
                    <a:pt x="1640987" y="127000"/>
                  </a:lnTo>
                  <a:lnTo>
                    <a:pt x="1603498" y="101600"/>
                  </a:lnTo>
                  <a:lnTo>
                    <a:pt x="1563328" y="76200"/>
                  </a:lnTo>
                  <a:lnTo>
                    <a:pt x="1520687" y="63500"/>
                  </a:lnTo>
                  <a:close/>
                </a:path>
                <a:path w="1833880" h="1917700">
                  <a:moveTo>
                    <a:pt x="659448" y="12700"/>
                  </a:moveTo>
                  <a:lnTo>
                    <a:pt x="422911" y="12700"/>
                  </a:lnTo>
                  <a:lnTo>
                    <a:pt x="379149" y="25400"/>
                  </a:lnTo>
                  <a:lnTo>
                    <a:pt x="336849" y="50800"/>
                  </a:lnTo>
                  <a:lnTo>
                    <a:pt x="296193" y="63500"/>
                  </a:lnTo>
                  <a:lnTo>
                    <a:pt x="257362" y="88900"/>
                  </a:lnTo>
                  <a:lnTo>
                    <a:pt x="220539" y="114300"/>
                  </a:lnTo>
                  <a:lnTo>
                    <a:pt x="185906" y="139700"/>
                  </a:lnTo>
                  <a:lnTo>
                    <a:pt x="153645" y="177800"/>
                  </a:lnTo>
                  <a:lnTo>
                    <a:pt x="123939" y="215900"/>
                  </a:lnTo>
                  <a:lnTo>
                    <a:pt x="96969" y="254000"/>
                  </a:lnTo>
                  <a:lnTo>
                    <a:pt x="72918" y="292100"/>
                  </a:lnTo>
                  <a:lnTo>
                    <a:pt x="51969" y="330200"/>
                  </a:lnTo>
                  <a:lnTo>
                    <a:pt x="34302" y="381000"/>
                  </a:lnTo>
                  <a:lnTo>
                    <a:pt x="20100" y="431800"/>
                  </a:lnTo>
                  <a:lnTo>
                    <a:pt x="9547" y="469900"/>
                  </a:lnTo>
                  <a:lnTo>
                    <a:pt x="2822" y="520700"/>
                  </a:lnTo>
                  <a:lnTo>
                    <a:pt x="0" y="571500"/>
                  </a:lnTo>
                  <a:lnTo>
                    <a:pt x="219" y="622300"/>
                  </a:lnTo>
                  <a:lnTo>
                    <a:pt x="3492" y="660400"/>
                  </a:lnTo>
                  <a:lnTo>
                    <a:pt x="9829" y="711200"/>
                  </a:lnTo>
                  <a:lnTo>
                    <a:pt x="19242" y="762000"/>
                  </a:lnTo>
                  <a:lnTo>
                    <a:pt x="31740" y="800100"/>
                  </a:lnTo>
                  <a:lnTo>
                    <a:pt x="47335" y="850900"/>
                  </a:lnTo>
                  <a:lnTo>
                    <a:pt x="66038" y="901700"/>
                  </a:lnTo>
                  <a:lnTo>
                    <a:pt x="87860" y="952500"/>
                  </a:lnTo>
                  <a:lnTo>
                    <a:pt x="112811" y="1003300"/>
                  </a:lnTo>
                  <a:lnTo>
                    <a:pt x="140902" y="1041400"/>
                  </a:lnTo>
                  <a:lnTo>
                    <a:pt x="164580" y="1079500"/>
                  </a:lnTo>
                  <a:lnTo>
                    <a:pt x="189230" y="1117600"/>
                  </a:lnTo>
                  <a:lnTo>
                    <a:pt x="214897" y="1155700"/>
                  </a:lnTo>
                  <a:lnTo>
                    <a:pt x="241622" y="1193800"/>
                  </a:lnTo>
                  <a:lnTo>
                    <a:pt x="269449" y="1231900"/>
                  </a:lnTo>
                  <a:lnTo>
                    <a:pt x="298422" y="1270000"/>
                  </a:lnTo>
                  <a:lnTo>
                    <a:pt x="328583" y="1308100"/>
                  </a:lnTo>
                  <a:lnTo>
                    <a:pt x="359975" y="1333500"/>
                  </a:lnTo>
                  <a:lnTo>
                    <a:pt x="392642" y="1371600"/>
                  </a:lnTo>
                  <a:lnTo>
                    <a:pt x="426627" y="1409700"/>
                  </a:lnTo>
                  <a:lnTo>
                    <a:pt x="461972" y="1447800"/>
                  </a:lnTo>
                  <a:lnTo>
                    <a:pt x="498721" y="1473200"/>
                  </a:lnTo>
                  <a:lnTo>
                    <a:pt x="536917" y="1511300"/>
                  </a:lnTo>
                  <a:lnTo>
                    <a:pt x="576603" y="1549400"/>
                  </a:lnTo>
                  <a:lnTo>
                    <a:pt x="617822" y="1587500"/>
                  </a:lnTo>
                  <a:lnTo>
                    <a:pt x="660618" y="1612900"/>
                  </a:lnTo>
                  <a:lnTo>
                    <a:pt x="705032" y="1651000"/>
                  </a:lnTo>
                  <a:lnTo>
                    <a:pt x="751110" y="1689100"/>
                  </a:lnTo>
                  <a:lnTo>
                    <a:pt x="798892" y="1727200"/>
                  </a:lnTo>
                  <a:lnTo>
                    <a:pt x="812735" y="1727200"/>
                  </a:lnTo>
                  <a:lnTo>
                    <a:pt x="819311" y="1739900"/>
                  </a:lnTo>
                  <a:lnTo>
                    <a:pt x="839729" y="1739900"/>
                  </a:lnTo>
                  <a:lnTo>
                    <a:pt x="844577" y="1727200"/>
                  </a:lnTo>
                  <a:lnTo>
                    <a:pt x="841802" y="1714500"/>
                  </a:lnTo>
                  <a:lnTo>
                    <a:pt x="816316" y="1714500"/>
                  </a:lnTo>
                  <a:lnTo>
                    <a:pt x="812735" y="1701800"/>
                  </a:lnTo>
                  <a:lnTo>
                    <a:pt x="765348" y="1676400"/>
                  </a:lnTo>
                  <a:lnTo>
                    <a:pt x="719655" y="1638300"/>
                  </a:lnTo>
                  <a:lnTo>
                    <a:pt x="675614" y="1600200"/>
                  </a:lnTo>
                  <a:lnTo>
                    <a:pt x="633182" y="1562100"/>
                  </a:lnTo>
                  <a:lnTo>
                    <a:pt x="592316" y="1536700"/>
                  </a:lnTo>
                  <a:lnTo>
                    <a:pt x="552973" y="1498600"/>
                  </a:lnTo>
                  <a:lnTo>
                    <a:pt x="515111" y="1460500"/>
                  </a:lnTo>
                  <a:lnTo>
                    <a:pt x="478687" y="1422400"/>
                  </a:lnTo>
                  <a:lnTo>
                    <a:pt x="443659" y="1397000"/>
                  </a:lnTo>
                  <a:lnTo>
                    <a:pt x="409984" y="1358900"/>
                  </a:lnTo>
                  <a:lnTo>
                    <a:pt x="377619" y="1320800"/>
                  </a:lnTo>
                  <a:lnTo>
                    <a:pt x="346521" y="1282700"/>
                  </a:lnTo>
                  <a:lnTo>
                    <a:pt x="316648" y="1257300"/>
                  </a:lnTo>
                  <a:lnTo>
                    <a:pt x="287958" y="1219200"/>
                  </a:lnTo>
                  <a:lnTo>
                    <a:pt x="260407" y="1181100"/>
                  </a:lnTo>
                  <a:lnTo>
                    <a:pt x="233953" y="1143000"/>
                  </a:lnTo>
                  <a:lnTo>
                    <a:pt x="208553" y="1104900"/>
                  </a:lnTo>
                  <a:lnTo>
                    <a:pt x="184164" y="1066800"/>
                  </a:lnTo>
                  <a:lnTo>
                    <a:pt x="160744" y="1028700"/>
                  </a:lnTo>
                  <a:lnTo>
                    <a:pt x="133307" y="990600"/>
                  </a:lnTo>
                  <a:lnTo>
                    <a:pt x="108936" y="939800"/>
                  </a:lnTo>
                  <a:lnTo>
                    <a:pt x="87620" y="889000"/>
                  </a:lnTo>
                  <a:lnTo>
                    <a:pt x="69349" y="850900"/>
                  </a:lnTo>
                  <a:lnTo>
                    <a:pt x="54111" y="800100"/>
                  </a:lnTo>
                  <a:lnTo>
                    <a:pt x="41896" y="749300"/>
                  </a:lnTo>
                  <a:lnTo>
                    <a:pt x="32693" y="711200"/>
                  </a:lnTo>
                  <a:lnTo>
                    <a:pt x="26491" y="660400"/>
                  </a:lnTo>
                  <a:lnTo>
                    <a:pt x="23280" y="622300"/>
                  </a:lnTo>
                  <a:lnTo>
                    <a:pt x="23048" y="571500"/>
                  </a:lnTo>
                  <a:lnTo>
                    <a:pt x="25785" y="533400"/>
                  </a:lnTo>
                  <a:lnTo>
                    <a:pt x="32747" y="482600"/>
                  </a:lnTo>
                  <a:lnTo>
                    <a:pt x="43806" y="431800"/>
                  </a:lnTo>
                  <a:lnTo>
                    <a:pt x="58753" y="381000"/>
                  </a:lnTo>
                  <a:lnTo>
                    <a:pt x="77382" y="330200"/>
                  </a:lnTo>
                  <a:lnTo>
                    <a:pt x="99485" y="292100"/>
                  </a:lnTo>
                  <a:lnTo>
                    <a:pt x="124855" y="254000"/>
                  </a:lnTo>
                  <a:lnTo>
                    <a:pt x="153284" y="215900"/>
                  </a:lnTo>
                  <a:lnTo>
                    <a:pt x="184565" y="177800"/>
                  </a:lnTo>
                  <a:lnTo>
                    <a:pt x="218491" y="152400"/>
                  </a:lnTo>
                  <a:lnTo>
                    <a:pt x="254854" y="114300"/>
                  </a:lnTo>
                  <a:lnTo>
                    <a:pt x="293447" y="88900"/>
                  </a:lnTo>
                  <a:lnTo>
                    <a:pt x="334062" y="76200"/>
                  </a:lnTo>
                  <a:lnTo>
                    <a:pt x="376493" y="50800"/>
                  </a:lnTo>
                  <a:lnTo>
                    <a:pt x="420531" y="38100"/>
                  </a:lnTo>
                  <a:lnTo>
                    <a:pt x="465970" y="38100"/>
                  </a:lnTo>
                  <a:lnTo>
                    <a:pt x="512602" y="25400"/>
                  </a:lnTo>
                  <a:lnTo>
                    <a:pt x="682426" y="25400"/>
                  </a:lnTo>
                  <a:lnTo>
                    <a:pt x="659448" y="12700"/>
                  </a:lnTo>
                  <a:close/>
                </a:path>
                <a:path w="1833880" h="1917700">
                  <a:moveTo>
                    <a:pt x="984106" y="241300"/>
                  </a:moveTo>
                  <a:lnTo>
                    <a:pt x="922899" y="241300"/>
                  </a:lnTo>
                  <a:lnTo>
                    <a:pt x="936742" y="266700"/>
                  </a:lnTo>
                  <a:lnTo>
                    <a:pt x="928835" y="279400"/>
                  </a:lnTo>
                  <a:lnTo>
                    <a:pt x="920105" y="304800"/>
                  </a:lnTo>
                  <a:lnTo>
                    <a:pt x="910725" y="317500"/>
                  </a:lnTo>
                  <a:lnTo>
                    <a:pt x="900868" y="330200"/>
                  </a:lnTo>
                  <a:lnTo>
                    <a:pt x="886522" y="355600"/>
                  </a:lnTo>
                  <a:lnTo>
                    <a:pt x="860557" y="406400"/>
                  </a:lnTo>
                  <a:lnTo>
                    <a:pt x="844082" y="457200"/>
                  </a:lnTo>
                  <a:lnTo>
                    <a:pt x="839690" y="520700"/>
                  </a:lnTo>
                  <a:lnTo>
                    <a:pt x="842033" y="546100"/>
                  </a:lnTo>
                  <a:lnTo>
                    <a:pt x="856013" y="584200"/>
                  </a:lnTo>
                  <a:lnTo>
                    <a:pt x="883448" y="609600"/>
                  </a:lnTo>
                  <a:lnTo>
                    <a:pt x="918150" y="635000"/>
                  </a:lnTo>
                  <a:lnTo>
                    <a:pt x="953935" y="635000"/>
                  </a:lnTo>
                  <a:lnTo>
                    <a:pt x="988642" y="622300"/>
                  </a:lnTo>
                  <a:lnTo>
                    <a:pt x="1014115" y="609600"/>
                  </a:lnTo>
                  <a:lnTo>
                    <a:pt x="923776" y="609600"/>
                  </a:lnTo>
                  <a:lnTo>
                    <a:pt x="896986" y="596900"/>
                  </a:lnTo>
                  <a:lnTo>
                    <a:pt x="875714" y="571500"/>
                  </a:lnTo>
                  <a:lnTo>
                    <a:pt x="864880" y="546100"/>
                  </a:lnTo>
                  <a:lnTo>
                    <a:pt x="862709" y="520700"/>
                  </a:lnTo>
                  <a:lnTo>
                    <a:pt x="863275" y="482600"/>
                  </a:lnTo>
                  <a:lnTo>
                    <a:pt x="866547" y="457200"/>
                  </a:lnTo>
                  <a:lnTo>
                    <a:pt x="872492" y="431800"/>
                  </a:lnTo>
                  <a:lnTo>
                    <a:pt x="881772" y="419100"/>
                  </a:lnTo>
                  <a:lnTo>
                    <a:pt x="893455" y="393700"/>
                  </a:lnTo>
                  <a:lnTo>
                    <a:pt x="906654" y="368300"/>
                  </a:lnTo>
                  <a:lnTo>
                    <a:pt x="920480" y="342900"/>
                  </a:lnTo>
                  <a:lnTo>
                    <a:pt x="927594" y="330200"/>
                  </a:lnTo>
                  <a:lnTo>
                    <a:pt x="934665" y="317500"/>
                  </a:lnTo>
                  <a:lnTo>
                    <a:pt x="941565" y="304800"/>
                  </a:lnTo>
                  <a:lnTo>
                    <a:pt x="948165" y="292100"/>
                  </a:lnTo>
                  <a:lnTo>
                    <a:pt x="973340" y="292100"/>
                  </a:lnTo>
                  <a:lnTo>
                    <a:pt x="968063" y="279400"/>
                  </a:lnTo>
                  <a:lnTo>
                    <a:pt x="963045" y="266700"/>
                  </a:lnTo>
                  <a:lnTo>
                    <a:pt x="969505" y="266700"/>
                  </a:lnTo>
                  <a:lnTo>
                    <a:pt x="984106" y="241300"/>
                  </a:lnTo>
                  <a:close/>
                </a:path>
                <a:path w="1833880" h="1917700">
                  <a:moveTo>
                    <a:pt x="973340" y="292100"/>
                  </a:moveTo>
                  <a:lnTo>
                    <a:pt x="948165" y="292100"/>
                  </a:lnTo>
                  <a:lnTo>
                    <a:pt x="951747" y="304800"/>
                  </a:lnTo>
                  <a:lnTo>
                    <a:pt x="959047" y="330200"/>
                  </a:lnTo>
                  <a:lnTo>
                    <a:pt x="962699" y="330200"/>
                  </a:lnTo>
                  <a:lnTo>
                    <a:pt x="971528" y="355600"/>
                  </a:lnTo>
                  <a:lnTo>
                    <a:pt x="988102" y="406400"/>
                  </a:lnTo>
                  <a:lnTo>
                    <a:pt x="1001100" y="457200"/>
                  </a:lnTo>
                  <a:lnTo>
                    <a:pt x="1008871" y="508000"/>
                  </a:lnTo>
                  <a:lnTo>
                    <a:pt x="1010572" y="533400"/>
                  </a:lnTo>
                  <a:lnTo>
                    <a:pt x="1007566" y="558800"/>
                  </a:lnTo>
                  <a:lnTo>
                    <a:pt x="996309" y="584200"/>
                  </a:lnTo>
                  <a:lnTo>
                    <a:pt x="977331" y="609600"/>
                  </a:lnTo>
                  <a:lnTo>
                    <a:pt x="1014115" y="609600"/>
                  </a:lnTo>
                  <a:lnTo>
                    <a:pt x="1029424" y="571500"/>
                  </a:lnTo>
                  <a:lnTo>
                    <a:pt x="1033639" y="533400"/>
                  </a:lnTo>
                  <a:lnTo>
                    <a:pt x="1031894" y="495300"/>
                  </a:lnTo>
                  <a:lnTo>
                    <a:pt x="1023730" y="444500"/>
                  </a:lnTo>
                  <a:lnTo>
                    <a:pt x="1010128" y="393700"/>
                  </a:lnTo>
                  <a:lnTo>
                    <a:pt x="993159" y="342900"/>
                  </a:lnTo>
                  <a:lnTo>
                    <a:pt x="978747" y="317500"/>
                  </a:lnTo>
                  <a:lnTo>
                    <a:pt x="973340" y="292100"/>
                  </a:lnTo>
                  <a:close/>
                </a:path>
                <a:path w="1833880" h="1917700">
                  <a:moveTo>
                    <a:pt x="682426" y="25400"/>
                  </a:moveTo>
                  <a:lnTo>
                    <a:pt x="560219" y="25400"/>
                  </a:lnTo>
                  <a:lnTo>
                    <a:pt x="607983" y="38100"/>
                  </a:lnTo>
                  <a:lnTo>
                    <a:pt x="653737" y="38100"/>
                  </a:lnTo>
                  <a:lnTo>
                    <a:pt x="697458" y="50800"/>
                  </a:lnTo>
                  <a:lnTo>
                    <a:pt x="739119" y="76200"/>
                  </a:lnTo>
                  <a:lnTo>
                    <a:pt x="778694" y="101600"/>
                  </a:lnTo>
                  <a:lnTo>
                    <a:pt x="816159" y="127000"/>
                  </a:lnTo>
                  <a:lnTo>
                    <a:pt x="851487" y="152400"/>
                  </a:lnTo>
                  <a:lnTo>
                    <a:pt x="884653" y="190500"/>
                  </a:lnTo>
                  <a:lnTo>
                    <a:pt x="915632" y="241300"/>
                  </a:lnTo>
                  <a:lnTo>
                    <a:pt x="951275" y="241300"/>
                  </a:lnTo>
                  <a:lnTo>
                    <a:pt x="941759" y="228600"/>
                  </a:lnTo>
                  <a:lnTo>
                    <a:pt x="934553" y="228600"/>
                  </a:lnTo>
                  <a:lnTo>
                    <a:pt x="902048" y="177800"/>
                  </a:lnTo>
                  <a:lnTo>
                    <a:pt x="867231" y="139700"/>
                  </a:lnTo>
                  <a:lnTo>
                    <a:pt x="830129" y="101600"/>
                  </a:lnTo>
                  <a:lnTo>
                    <a:pt x="790772" y="76200"/>
                  </a:lnTo>
                  <a:lnTo>
                    <a:pt x="749187" y="50800"/>
                  </a:lnTo>
                  <a:lnTo>
                    <a:pt x="705403" y="38100"/>
                  </a:lnTo>
                  <a:lnTo>
                    <a:pt x="682426" y="25400"/>
                  </a:lnTo>
                  <a:close/>
                </a:path>
                <a:path w="1833880" h="1917700">
                  <a:moveTo>
                    <a:pt x="1428840" y="38100"/>
                  </a:moveTo>
                  <a:lnTo>
                    <a:pt x="1320986" y="38100"/>
                  </a:lnTo>
                  <a:lnTo>
                    <a:pt x="1273005" y="50800"/>
                  </a:lnTo>
                  <a:lnTo>
                    <a:pt x="1180654" y="76200"/>
                  </a:lnTo>
                  <a:lnTo>
                    <a:pt x="1136339" y="101600"/>
                  </a:lnTo>
                  <a:lnTo>
                    <a:pt x="1093304" y="127000"/>
                  </a:lnTo>
                  <a:lnTo>
                    <a:pt x="1051576" y="152400"/>
                  </a:lnTo>
                  <a:lnTo>
                    <a:pt x="1011183" y="190500"/>
                  </a:lnTo>
                  <a:lnTo>
                    <a:pt x="972154" y="228600"/>
                  </a:lnTo>
                  <a:lnTo>
                    <a:pt x="957845" y="241300"/>
                  </a:lnTo>
                  <a:lnTo>
                    <a:pt x="988772" y="241300"/>
                  </a:lnTo>
                  <a:lnTo>
                    <a:pt x="1026630" y="203200"/>
                  </a:lnTo>
                  <a:lnTo>
                    <a:pt x="1065494" y="177800"/>
                  </a:lnTo>
                  <a:lnTo>
                    <a:pt x="1105423" y="139700"/>
                  </a:lnTo>
                  <a:lnTo>
                    <a:pt x="1146474" y="114300"/>
                  </a:lnTo>
                  <a:lnTo>
                    <a:pt x="1232175" y="88900"/>
                  </a:lnTo>
                  <a:lnTo>
                    <a:pt x="1323061" y="63500"/>
                  </a:lnTo>
                  <a:lnTo>
                    <a:pt x="1520687" y="63500"/>
                  </a:lnTo>
                  <a:lnTo>
                    <a:pt x="1475787" y="50800"/>
                  </a:lnTo>
                  <a:lnTo>
                    <a:pt x="1428840" y="38100"/>
                  </a:lnTo>
                  <a:close/>
                </a:path>
                <a:path w="1833880" h="1917700">
                  <a:moveTo>
                    <a:pt x="561141" y="0"/>
                  </a:moveTo>
                  <a:lnTo>
                    <a:pt x="514088" y="0"/>
                  </a:lnTo>
                  <a:lnTo>
                    <a:pt x="467951" y="12700"/>
                  </a:lnTo>
                  <a:lnTo>
                    <a:pt x="611351" y="12700"/>
                  </a:lnTo>
                  <a:lnTo>
                    <a:pt x="561141" y="0"/>
                  </a:lnTo>
                  <a:close/>
                </a:path>
              </a:pathLst>
            </a:custGeom>
            <a:solidFill>
              <a:srgbClr val="000000"/>
            </a:solidFill>
          </p:spPr>
          <p:txBody>
            <a:bodyPr wrap="square" lIns="0" tIns="0" rIns="0" bIns="0" rtlCol="0"/>
            <a:lstStyle/>
            <a:p>
              <a:endParaRPr lang="da-DK" dirty="0"/>
            </a:p>
          </p:txBody>
        </p:sp>
        <p:sp>
          <p:nvSpPr>
            <p:cNvPr id="21" name="object 21"/>
            <p:cNvSpPr/>
            <p:nvPr/>
          </p:nvSpPr>
          <p:spPr>
            <a:xfrm>
              <a:off x="17764590" y="7109872"/>
              <a:ext cx="1486535" cy="1944370"/>
            </a:xfrm>
            <a:custGeom>
              <a:avLst/>
              <a:gdLst/>
              <a:ahLst/>
              <a:cxnLst/>
              <a:rect l="l" t="t" r="r" b="b"/>
              <a:pathLst>
                <a:path w="1486534" h="1944370">
                  <a:moveTo>
                    <a:pt x="10104" y="0"/>
                  </a:moveTo>
                  <a:lnTo>
                    <a:pt x="471" y="8491"/>
                  </a:lnTo>
                  <a:lnTo>
                    <a:pt x="0" y="15923"/>
                  </a:lnTo>
                  <a:lnTo>
                    <a:pt x="4230" y="20876"/>
                  </a:lnTo>
                  <a:lnTo>
                    <a:pt x="42194" y="64600"/>
                  </a:lnTo>
                  <a:lnTo>
                    <a:pt x="79478" y="108104"/>
                  </a:lnTo>
                  <a:lnTo>
                    <a:pt x="116076" y="151377"/>
                  </a:lnTo>
                  <a:lnTo>
                    <a:pt x="151983" y="194407"/>
                  </a:lnTo>
                  <a:lnTo>
                    <a:pt x="187191" y="237183"/>
                  </a:lnTo>
                  <a:lnTo>
                    <a:pt x="221696" y="279692"/>
                  </a:lnTo>
                  <a:lnTo>
                    <a:pt x="255492" y="321924"/>
                  </a:lnTo>
                  <a:lnTo>
                    <a:pt x="288571" y="363867"/>
                  </a:lnTo>
                  <a:lnTo>
                    <a:pt x="320929" y="405508"/>
                  </a:lnTo>
                  <a:lnTo>
                    <a:pt x="352560" y="446836"/>
                  </a:lnTo>
                  <a:lnTo>
                    <a:pt x="383456" y="487839"/>
                  </a:lnTo>
                  <a:lnTo>
                    <a:pt x="413614" y="528507"/>
                  </a:lnTo>
                  <a:lnTo>
                    <a:pt x="443026" y="568826"/>
                  </a:lnTo>
                  <a:lnTo>
                    <a:pt x="471686" y="608786"/>
                  </a:lnTo>
                  <a:lnTo>
                    <a:pt x="499589" y="648374"/>
                  </a:lnTo>
                  <a:lnTo>
                    <a:pt x="526729" y="687579"/>
                  </a:lnTo>
                  <a:lnTo>
                    <a:pt x="553100" y="726389"/>
                  </a:lnTo>
                  <a:lnTo>
                    <a:pt x="578695" y="764793"/>
                  </a:lnTo>
                  <a:lnTo>
                    <a:pt x="603509" y="802779"/>
                  </a:lnTo>
                  <a:lnTo>
                    <a:pt x="627536" y="840335"/>
                  </a:lnTo>
                  <a:lnTo>
                    <a:pt x="650769" y="877449"/>
                  </a:lnTo>
                  <a:lnTo>
                    <a:pt x="673204" y="914110"/>
                  </a:lnTo>
                  <a:lnTo>
                    <a:pt x="625259" y="965701"/>
                  </a:lnTo>
                  <a:lnTo>
                    <a:pt x="580496" y="1016549"/>
                  </a:lnTo>
                  <a:lnTo>
                    <a:pt x="538880" y="1066599"/>
                  </a:lnTo>
                  <a:lnTo>
                    <a:pt x="500378" y="1115799"/>
                  </a:lnTo>
                  <a:lnTo>
                    <a:pt x="464953" y="1164095"/>
                  </a:lnTo>
                  <a:lnTo>
                    <a:pt x="432573" y="1211434"/>
                  </a:lnTo>
                  <a:lnTo>
                    <a:pt x="403202" y="1257761"/>
                  </a:lnTo>
                  <a:lnTo>
                    <a:pt x="376807" y="1303023"/>
                  </a:lnTo>
                  <a:lnTo>
                    <a:pt x="353352" y="1347168"/>
                  </a:lnTo>
                  <a:lnTo>
                    <a:pt x="332804" y="1390141"/>
                  </a:lnTo>
                  <a:lnTo>
                    <a:pt x="315127" y="1431888"/>
                  </a:lnTo>
                  <a:lnTo>
                    <a:pt x="300288" y="1472357"/>
                  </a:lnTo>
                  <a:lnTo>
                    <a:pt x="288252" y="1511494"/>
                  </a:lnTo>
                  <a:lnTo>
                    <a:pt x="278984" y="1549244"/>
                  </a:lnTo>
                  <a:lnTo>
                    <a:pt x="268618" y="1620375"/>
                  </a:lnTo>
                  <a:lnTo>
                    <a:pt x="267450" y="1653647"/>
                  </a:lnTo>
                  <a:lnTo>
                    <a:pt x="268913" y="1685320"/>
                  </a:lnTo>
                  <a:lnTo>
                    <a:pt x="279593" y="1743651"/>
                  </a:lnTo>
                  <a:lnTo>
                    <a:pt x="294869" y="1784313"/>
                  </a:lnTo>
                  <a:lnTo>
                    <a:pt x="315918" y="1820598"/>
                  </a:lnTo>
                  <a:lnTo>
                    <a:pt x="342562" y="1852401"/>
                  </a:lnTo>
                  <a:lnTo>
                    <a:pt x="374625" y="1879617"/>
                  </a:lnTo>
                  <a:lnTo>
                    <a:pt x="411929" y="1902141"/>
                  </a:lnTo>
                  <a:lnTo>
                    <a:pt x="454299" y="1919868"/>
                  </a:lnTo>
                  <a:lnTo>
                    <a:pt x="501558" y="1932694"/>
                  </a:lnTo>
                  <a:lnTo>
                    <a:pt x="553528" y="1940514"/>
                  </a:lnTo>
                  <a:lnTo>
                    <a:pt x="619479" y="1943618"/>
                  </a:lnTo>
                  <a:lnTo>
                    <a:pt x="647142" y="1944165"/>
                  </a:lnTo>
                  <a:lnTo>
                    <a:pt x="709860" y="1941226"/>
                  </a:lnTo>
                  <a:lnTo>
                    <a:pt x="766089" y="1932067"/>
                  </a:lnTo>
                  <a:lnTo>
                    <a:pt x="805168" y="1920112"/>
                  </a:lnTo>
                  <a:lnTo>
                    <a:pt x="671116" y="1920112"/>
                  </a:lnTo>
                  <a:lnTo>
                    <a:pt x="612620" y="1919750"/>
                  </a:lnTo>
                  <a:lnTo>
                    <a:pt x="611091" y="1919632"/>
                  </a:lnTo>
                  <a:lnTo>
                    <a:pt x="551738" y="1916615"/>
                  </a:lnTo>
                  <a:lnTo>
                    <a:pt x="497838" y="1907657"/>
                  </a:lnTo>
                  <a:lnTo>
                    <a:pt x="449627" y="1892899"/>
                  </a:lnTo>
                  <a:lnTo>
                    <a:pt x="407339" y="1872482"/>
                  </a:lnTo>
                  <a:lnTo>
                    <a:pt x="371211" y="1846547"/>
                  </a:lnTo>
                  <a:lnTo>
                    <a:pt x="341477" y="1815236"/>
                  </a:lnTo>
                  <a:lnTo>
                    <a:pt x="318374" y="1778688"/>
                  </a:lnTo>
                  <a:lnTo>
                    <a:pt x="302137" y="1737046"/>
                  </a:lnTo>
                  <a:lnTo>
                    <a:pt x="291027" y="1663982"/>
                  </a:lnTo>
                  <a:lnTo>
                    <a:pt x="291769" y="1623961"/>
                  </a:lnTo>
                  <a:lnTo>
                    <a:pt x="296637" y="1581821"/>
                  </a:lnTo>
                  <a:lnTo>
                    <a:pt x="305575" y="1537715"/>
                  </a:lnTo>
                  <a:lnTo>
                    <a:pt x="318528" y="1491798"/>
                  </a:lnTo>
                  <a:lnTo>
                    <a:pt x="335442" y="1444225"/>
                  </a:lnTo>
                  <a:lnTo>
                    <a:pt x="356262" y="1395151"/>
                  </a:lnTo>
                  <a:lnTo>
                    <a:pt x="380933" y="1344730"/>
                  </a:lnTo>
                  <a:lnTo>
                    <a:pt x="409400" y="1293117"/>
                  </a:lnTo>
                  <a:lnTo>
                    <a:pt x="441609" y="1240466"/>
                  </a:lnTo>
                  <a:lnTo>
                    <a:pt x="477504" y="1186933"/>
                  </a:lnTo>
                  <a:lnTo>
                    <a:pt x="517031" y="1132671"/>
                  </a:lnTo>
                  <a:lnTo>
                    <a:pt x="547531" y="1093397"/>
                  </a:lnTo>
                  <a:lnTo>
                    <a:pt x="579688" y="1053998"/>
                  </a:lnTo>
                  <a:lnTo>
                    <a:pt x="613469" y="1014491"/>
                  </a:lnTo>
                  <a:lnTo>
                    <a:pt x="648841" y="974894"/>
                  </a:lnTo>
                  <a:lnTo>
                    <a:pt x="685769" y="935223"/>
                  </a:lnTo>
                  <a:lnTo>
                    <a:pt x="714608" y="935223"/>
                  </a:lnTo>
                  <a:lnTo>
                    <a:pt x="703737" y="916705"/>
                  </a:lnTo>
                  <a:lnTo>
                    <a:pt x="724368" y="895709"/>
                  </a:lnTo>
                  <a:lnTo>
                    <a:pt x="691057" y="895709"/>
                  </a:lnTo>
                  <a:lnTo>
                    <a:pt x="668626" y="859262"/>
                  </a:lnTo>
                  <a:lnTo>
                    <a:pt x="645402" y="822370"/>
                  </a:lnTo>
                  <a:lnTo>
                    <a:pt x="621389" y="785041"/>
                  </a:lnTo>
                  <a:lnTo>
                    <a:pt x="596594" y="747286"/>
                  </a:lnTo>
                  <a:lnTo>
                    <a:pt x="571020" y="709113"/>
                  </a:lnTo>
                  <a:lnTo>
                    <a:pt x="544672" y="670531"/>
                  </a:lnTo>
                  <a:lnTo>
                    <a:pt x="517556" y="631551"/>
                  </a:lnTo>
                  <a:lnTo>
                    <a:pt x="489675" y="592182"/>
                  </a:lnTo>
                  <a:lnTo>
                    <a:pt x="461036" y="552432"/>
                  </a:lnTo>
                  <a:lnTo>
                    <a:pt x="431642" y="512310"/>
                  </a:lnTo>
                  <a:lnTo>
                    <a:pt x="401499" y="471828"/>
                  </a:lnTo>
                  <a:lnTo>
                    <a:pt x="370611" y="430993"/>
                  </a:lnTo>
                  <a:lnTo>
                    <a:pt x="338984" y="389814"/>
                  </a:lnTo>
                  <a:lnTo>
                    <a:pt x="306621" y="348302"/>
                  </a:lnTo>
                  <a:lnTo>
                    <a:pt x="273528" y="306466"/>
                  </a:lnTo>
                  <a:lnTo>
                    <a:pt x="239710" y="264314"/>
                  </a:lnTo>
                  <a:lnTo>
                    <a:pt x="205172" y="221857"/>
                  </a:lnTo>
                  <a:lnTo>
                    <a:pt x="169918" y="179103"/>
                  </a:lnTo>
                  <a:lnTo>
                    <a:pt x="133953" y="136061"/>
                  </a:lnTo>
                  <a:lnTo>
                    <a:pt x="97282" y="92742"/>
                  </a:lnTo>
                  <a:lnTo>
                    <a:pt x="59910" y="49154"/>
                  </a:lnTo>
                  <a:lnTo>
                    <a:pt x="17622" y="471"/>
                  </a:lnTo>
                  <a:lnTo>
                    <a:pt x="10104" y="0"/>
                  </a:lnTo>
                  <a:close/>
                </a:path>
                <a:path w="1486534" h="1944370">
                  <a:moveTo>
                    <a:pt x="714608" y="935223"/>
                  </a:moveTo>
                  <a:lnTo>
                    <a:pt x="685769" y="935223"/>
                  </a:lnTo>
                  <a:lnTo>
                    <a:pt x="720745" y="995154"/>
                  </a:lnTo>
                  <a:lnTo>
                    <a:pt x="753419" y="1053706"/>
                  </a:lnTo>
                  <a:lnTo>
                    <a:pt x="783762" y="1110826"/>
                  </a:lnTo>
                  <a:lnTo>
                    <a:pt x="811744" y="1166458"/>
                  </a:lnTo>
                  <a:lnTo>
                    <a:pt x="837338" y="1220548"/>
                  </a:lnTo>
                  <a:lnTo>
                    <a:pt x="860514" y="1273040"/>
                  </a:lnTo>
                  <a:lnTo>
                    <a:pt x="881244" y="1323881"/>
                  </a:lnTo>
                  <a:lnTo>
                    <a:pt x="899499" y="1373015"/>
                  </a:lnTo>
                  <a:lnTo>
                    <a:pt x="915251" y="1420387"/>
                  </a:lnTo>
                  <a:lnTo>
                    <a:pt x="928469" y="1465943"/>
                  </a:lnTo>
                  <a:lnTo>
                    <a:pt x="939126" y="1509627"/>
                  </a:lnTo>
                  <a:lnTo>
                    <a:pt x="947197" y="1551411"/>
                  </a:lnTo>
                  <a:lnTo>
                    <a:pt x="952642" y="1591164"/>
                  </a:lnTo>
                  <a:lnTo>
                    <a:pt x="955567" y="1664559"/>
                  </a:lnTo>
                  <a:lnTo>
                    <a:pt x="952986" y="1698066"/>
                  </a:lnTo>
                  <a:lnTo>
                    <a:pt x="939594" y="1758426"/>
                  </a:lnTo>
                  <a:lnTo>
                    <a:pt x="908448" y="1819098"/>
                  </a:lnTo>
                  <a:lnTo>
                    <a:pt x="882603" y="1848162"/>
                  </a:lnTo>
                  <a:lnTo>
                    <a:pt x="851225" y="1872349"/>
                  </a:lnTo>
                  <a:lnTo>
                    <a:pt x="814352" y="1891649"/>
                  </a:lnTo>
                  <a:lnTo>
                    <a:pt x="772018" y="1906050"/>
                  </a:lnTo>
                  <a:lnTo>
                    <a:pt x="724261" y="1915541"/>
                  </a:lnTo>
                  <a:lnTo>
                    <a:pt x="671116" y="1920112"/>
                  </a:lnTo>
                  <a:lnTo>
                    <a:pt x="805168" y="1920112"/>
                  </a:lnTo>
                  <a:lnTo>
                    <a:pt x="859239" y="1895536"/>
                  </a:lnTo>
                  <a:lnTo>
                    <a:pt x="896064" y="1868210"/>
                  </a:lnTo>
                  <a:lnTo>
                    <a:pt x="926327" y="1834873"/>
                  </a:lnTo>
                  <a:lnTo>
                    <a:pt x="949981" y="1795549"/>
                  </a:lnTo>
                  <a:lnTo>
                    <a:pt x="970291" y="1736666"/>
                  </a:lnTo>
                  <a:lnTo>
                    <a:pt x="979218" y="1668890"/>
                  </a:lnTo>
                  <a:lnTo>
                    <a:pt x="979476" y="1631790"/>
                  </a:lnTo>
                  <a:lnTo>
                    <a:pt x="976963" y="1592614"/>
                  </a:lnTo>
                  <a:lnTo>
                    <a:pt x="971702" y="1551386"/>
                  </a:lnTo>
                  <a:lnTo>
                    <a:pt x="963730" y="1508230"/>
                  </a:lnTo>
                  <a:lnTo>
                    <a:pt x="953060" y="1463120"/>
                  </a:lnTo>
                  <a:lnTo>
                    <a:pt x="939720" y="1416130"/>
                  </a:lnTo>
                  <a:lnTo>
                    <a:pt x="923737" y="1367309"/>
                  </a:lnTo>
                  <a:lnTo>
                    <a:pt x="905136" y="1316706"/>
                  </a:lnTo>
                  <a:lnTo>
                    <a:pt x="883942" y="1264370"/>
                  </a:lnTo>
                  <a:lnTo>
                    <a:pt x="860179" y="1210349"/>
                  </a:lnTo>
                  <a:lnTo>
                    <a:pt x="833875" y="1154694"/>
                  </a:lnTo>
                  <a:lnTo>
                    <a:pt x="805053" y="1097453"/>
                  </a:lnTo>
                  <a:lnTo>
                    <a:pt x="773739" y="1038675"/>
                  </a:lnTo>
                  <a:lnTo>
                    <a:pt x="739959" y="978409"/>
                  </a:lnTo>
                  <a:lnTo>
                    <a:pt x="714608" y="935223"/>
                  </a:lnTo>
                  <a:close/>
                </a:path>
                <a:path w="1486534" h="1944370">
                  <a:moveTo>
                    <a:pt x="1472290" y="279894"/>
                  </a:moveTo>
                  <a:lnTo>
                    <a:pt x="1417680" y="314760"/>
                  </a:lnTo>
                  <a:lnTo>
                    <a:pt x="1369710" y="346174"/>
                  </a:lnTo>
                  <a:lnTo>
                    <a:pt x="1322856" y="377548"/>
                  </a:lnTo>
                  <a:lnTo>
                    <a:pt x="1277110" y="408874"/>
                  </a:lnTo>
                  <a:lnTo>
                    <a:pt x="1232467" y="440140"/>
                  </a:lnTo>
                  <a:lnTo>
                    <a:pt x="1188922" y="471338"/>
                  </a:lnTo>
                  <a:lnTo>
                    <a:pt x="1146467" y="502459"/>
                  </a:lnTo>
                  <a:lnTo>
                    <a:pt x="1105097" y="533493"/>
                  </a:lnTo>
                  <a:lnTo>
                    <a:pt x="1064806" y="564430"/>
                  </a:lnTo>
                  <a:lnTo>
                    <a:pt x="1025587" y="595262"/>
                  </a:lnTo>
                  <a:lnTo>
                    <a:pt x="987435" y="625979"/>
                  </a:lnTo>
                  <a:lnTo>
                    <a:pt x="950344" y="656572"/>
                  </a:lnTo>
                  <a:lnTo>
                    <a:pt x="914307" y="687031"/>
                  </a:lnTo>
                  <a:lnTo>
                    <a:pt x="879318" y="717346"/>
                  </a:lnTo>
                  <a:lnTo>
                    <a:pt x="845371" y="747510"/>
                  </a:lnTo>
                  <a:lnTo>
                    <a:pt x="812460" y="777511"/>
                  </a:lnTo>
                  <a:lnTo>
                    <a:pt x="780580" y="807341"/>
                  </a:lnTo>
                  <a:lnTo>
                    <a:pt x="749723" y="836990"/>
                  </a:lnTo>
                  <a:lnTo>
                    <a:pt x="719884" y="866450"/>
                  </a:lnTo>
                  <a:lnTo>
                    <a:pt x="691057" y="895709"/>
                  </a:lnTo>
                  <a:lnTo>
                    <a:pt x="724368" y="895709"/>
                  </a:lnTo>
                  <a:lnTo>
                    <a:pt x="734308" y="885593"/>
                  </a:lnTo>
                  <a:lnTo>
                    <a:pt x="765809" y="854472"/>
                  </a:lnTo>
                  <a:lnTo>
                    <a:pt x="798229" y="823349"/>
                  </a:lnTo>
                  <a:lnTo>
                    <a:pt x="831556" y="792236"/>
                  </a:lnTo>
                  <a:lnTo>
                    <a:pt x="865780" y="761140"/>
                  </a:lnTo>
                  <a:lnTo>
                    <a:pt x="900890" y="730072"/>
                  </a:lnTo>
                  <a:lnTo>
                    <a:pt x="936875" y="699041"/>
                  </a:lnTo>
                  <a:lnTo>
                    <a:pt x="973724" y="668056"/>
                  </a:lnTo>
                  <a:lnTo>
                    <a:pt x="1011426" y="637126"/>
                  </a:lnTo>
                  <a:lnTo>
                    <a:pt x="1049970" y="606261"/>
                  </a:lnTo>
                  <a:lnTo>
                    <a:pt x="1089346" y="575471"/>
                  </a:lnTo>
                  <a:lnTo>
                    <a:pt x="1129542" y="544764"/>
                  </a:lnTo>
                  <a:lnTo>
                    <a:pt x="1170548" y="514150"/>
                  </a:lnTo>
                  <a:lnTo>
                    <a:pt x="1212352" y="483639"/>
                  </a:lnTo>
                  <a:lnTo>
                    <a:pt x="1254944" y="453240"/>
                  </a:lnTo>
                  <a:lnTo>
                    <a:pt x="1298313" y="422961"/>
                  </a:lnTo>
                  <a:lnTo>
                    <a:pt x="1342447" y="392814"/>
                  </a:lnTo>
                  <a:lnTo>
                    <a:pt x="1387337" y="362806"/>
                  </a:lnTo>
                  <a:lnTo>
                    <a:pt x="1432970" y="332948"/>
                  </a:lnTo>
                  <a:lnTo>
                    <a:pt x="1484855" y="299710"/>
                  </a:lnTo>
                  <a:lnTo>
                    <a:pt x="1486499" y="292397"/>
                  </a:lnTo>
                  <a:lnTo>
                    <a:pt x="1479452" y="281545"/>
                  </a:lnTo>
                  <a:lnTo>
                    <a:pt x="1472290" y="279894"/>
                  </a:lnTo>
                  <a:close/>
                </a:path>
              </a:pathLst>
            </a:custGeom>
            <a:solidFill>
              <a:srgbClr val="231F20"/>
            </a:solidFill>
          </p:spPr>
          <p:txBody>
            <a:bodyPr wrap="square" lIns="0" tIns="0" rIns="0" bIns="0" rtlCol="0"/>
            <a:lstStyle/>
            <a:p>
              <a:endParaRPr lang="da-DK" dirty="0"/>
            </a:p>
          </p:txBody>
        </p:sp>
        <p:pic>
          <p:nvPicPr>
            <p:cNvPr id="22" name="object 22"/>
            <p:cNvPicPr/>
            <p:nvPr/>
          </p:nvPicPr>
          <p:blipFill>
            <a:blip r:embed="rId3" cstate="print"/>
            <a:stretch>
              <a:fillRect/>
            </a:stretch>
          </p:blipFill>
          <p:spPr>
            <a:xfrm>
              <a:off x="17751323" y="7099260"/>
              <a:ext cx="165220" cy="166781"/>
            </a:xfrm>
            <a:prstGeom prst="rect">
              <a:avLst/>
            </a:prstGeom>
          </p:spPr>
        </p:pic>
        <p:pic>
          <p:nvPicPr>
            <p:cNvPr id="23" name="object 23"/>
            <p:cNvPicPr/>
            <p:nvPr/>
          </p:nvPicPr>
          <p:blipFill>
            <a:blip r:embed="rId4" cstate="print"/>
            <a:stretch>
              <a:fillRect/>
            </a:stretch>
          </p:blipFill>
          <p:spPr>
            <a:xfrm>
              <a:off x="19107711" y="7368543"/>
              <a:ext cx="166036" cy="165130"/>
            </a:xfrm>
            <a:prstGeom prst="rect">
              <a:avLst/>
            </a:prstGeom>
          </p:spPr>
        </p:pic>
      </p:grpSp>
      <p:sp>
        <p:nvSpPr>
          <p:cNvPr id="45" name="TextBox 44">
            <a:extLst>
              <a:ext uri="{FF2B5EF4-FFF2-40B4-BE49-F238E27FC236}">
                <a16:creationId xmlns:a16="http://schemas.microsoft.com/office/drawing/2014/main" id="{959E0D25-7CFD-01AA-D7AD-D01C9D810D27}"/>
              </a:ext>
              <a:ext uri="{C183D7F6-B498-43B3-948B-1728B52AA6E4}">
                <adec:decorative xmlns:adec="http://schemas.microsoft.com/office/drawing/2017/decorative" val="0"/>
              </a:ext>
            </a:extLst>
          </p:cNvPr>
          <p:cNvSpPr txBox="1">
            <a:spLocks noGrp="1"/>
          </p:cNvSpPr>
          <p:nvPr>
            <p:ph type="title" idx="4294967295"/>
          </p:nvPr>
        </p:nvSpPr>
        <p:spPr>
          <a:xfrm>
            <a:off x="1104602" y="4293904"/>
            <a:ext cx="8308747" cy="3415935"/>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601"/>
              </a:spcBef>
              <a:spcAft>
                <a:spcPts val="0"/>
              </a:spcAft>
              <a:buClrTx/>
              <a:buSzTx/>
              <a:buFontTx/>
              <a:buNone/>
              <a:tabLst/>
              <a:defRPr/>
            </a:pPr>
            <a:r>
              <a:rPr kumimoji="0" lang="da-DK" sz="7199" b="1" i="0" u="none" strike="noStrike" kern="0" cap="none" spc="51"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Workshop om principper for digital inklusion</a:t>
            </a:r>
          </a:p>
        </p:txBody>
      </p:sp>
      <p:sp>
        <p:nvSpPr>
          <p:cNvPr id="42" name="TextBox 41">
            <a:extLst>
              <a:ext uri="{FF2B5EF4-FFF2-40B4-BE49-F238E27FC236}">
                <a16:creationId xmlns:a16="http://schemas.microsoft.com/office/drawing/2014/main" id="{35725C7E-5E3F-682D-1153-DA615921F92C}"/>
              </a:ext>
            </a:extLst>
          </p:cNvPr>
          <p:cNvSpPr txBox="1"/>
          <p:nvPr/>
        </p:nvSpPr>
        <p:spPr>
          <a:xfrm>
            <a:off x="1060452" y="460145"/>
            <a:ext cx="2659613" cy="307777"/>
          </a:xfrm>
          <a:prstGeom prst="rect">
            <a:avLst/>
          </a:prstGeom>
          <a:noFill/>
        </p:spPr>
        <p:txBody>
          <a:bodyPr wrap="square" rtlCol="0">
            <a:spAutoFit/>
          </a:bodyPr>
          <a:lstStyle/>
          <a:p>
            <a:r>
              <a:rPr lang="da-DK" sz="1400" spc="201" dirty="0">
                <a:latin typeface="Arial" panose="020B0604020202020204" pitchFamily="34" charset="0"/>
                <a:cs typeface="Arial" panose="020B0604020202020204" pitchFamily="34" charset="0"/>
              </a:rPr>
              <a:t>Dato</a:t>
            </a:r>
          </a:p>
        </p:txBody>
      </p:sp>
      <p:sp>
        <p:nvSpPr>
          <p:cNvPr id="40" name="TextBox 39">
            <a:extLst>
              <a:ext uri="{FF2B5EF4-FFF2-40B4-BE49-F238E27FC236}">
                <a16:creationId xmlns:a16="http://schemas.microsoft.com/office/drawing/2014/main" id="{15878CF4-6287-0169-E2CE-8891B01B2E23}"/>
              </a:ext>
            </a:extLst>
          </p:cNvPr>
          <p:cNvSpPr txBox="1"/>
          <p:nvPr/>
        </p:nvSpPr>
        <p:spPr>
          <a:xfrm>
            <a:off x="1703002" y="460144"/>
            <a:ext cx="2659613" cy="307777"/>
          </a:xfrm>
          <a:prstGeom prst="rect">
            <a:avLst/>
          </a:prstGeom>
          <a:noFill/>
        </p:spPr>
        <p:txBody>
          <a:bodyPr wrap="square" rtlCol="0">
            <a:spAutoFit/>
          </a:bodyPr>
          <a:lstStyle/>
          <a:p>
            <a:r>
              <a:rPr lang="da-DK" sz="1400" spc="201" dirty="0" err="1">
                <a:latin typeface="Arial" panose="020B0604020202020204" pitchFamily="34" charset="0"/>
                <a:cs typeface="Arial" panose="020B0604020202020204" pitchFamily="34" charset="0"/>
              </a:rPr>
              <a:t>dd.dd.åååå</a:t>
            </a:r>
            <a:endParaRPr lang="da-DK" sz="1400" spc="201"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EBBFBB83-4C70-0902-B160-B80A66FD6874}"/>
              </a:ext>
            </a:extLst>
          </p:cNvPr>
          <p:cNvSpPr txBox="1"/>
          <p:nvPr/>
        </p:nvSpPr>
        <p:spPr>
          <a:xfrm>
            <a:off x="9851038" y="3834942"/>
            <a:ext cx="3382922" cy="584519"/>
          </a:xfrm>
          <a:prstGeom prst="rect">
            <a:avLst/>
          </a:prstGeom>
          <a:noFill/>
        </p:spPr>
        <p:txBody>
          <a:bodyPr wrap="square" rtlCol="0">
            <a:spAutoFit/>
          </a:bodyPr>
          <a:lstStyle/>
          <a:p>
            <a:pPr algn="ctr">
              <a:spcBef>
                <a:spcPts val="601"/>
              </a:spcBef>
            </a:pPr>
            <a:r>
              <a:rPr lang="da-DK" sz="1599" b="1" dirty="0">
                <a:latin typeface="Arial" panose="020B0604020202020204" pitchFamily="34" charset="0"/>
                <a:cs typeface="Arial" panose="020B0604020202020204" pitchFamily="34" charset="0"/>
              </a:rPr>
              <a:t>Hav øje for digitaliseringens konsekvenser</a:t>
            </a:r>
            <a:endParaRPr lang="da-DK" sz="1599" b="1" spc="51"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1009A58A-423F-E33A-DCD7-FBCDD5E05C81}"/>
              </a:ext>
            </a:extLst>
          </p:cNvPr>
          <p:cNvSpPr txBox="1"/>
          <p:nvPr/>
        </p:nvSpPr>
        <p:spPr>
          <a:xfrm>
            <a:off x="13266495" y="3834942"/>
            <a:ext cx="3382922" cy="338426"/>
          </a:xfrm>
          <a:prstGeom prst="rect">
            <a:avLst/>
          </a:prstGeom>
          <a:noFill/>
        </p:spPr>
        <p:txBody>
          <a:bodyPr wrap="square" rtlCol="0">
            <a:spAutoFit/>
          </a:bodyPr>
          <a:lstStyle/>
          <a:p>
            <a:pPr algn="ctr">
              <a:spcBef>
                <a:spcPts val="601"/>
              </a:spcBef>
            </a:pPr>
            <a:r>
              <a:rPr lang="da-DK" sz="1599" b="1" dirty="0">
                <a:latin typeface="Arial" panose="020B0604020202020204" pitchFamily="34" charset="0"/>
                <a:cs typeface="Arial" panose="020B0604020202020204" pitchFamily="34" charset="0"/>
              </a:rPr>
              <a:t>Design løsninger for alle</a:t>
            </a:r>
            <a:endParaRPr lang="da-DK" sz="1599" b="1" spc="5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CD922C73-69AB-1639-BADC-E2233EF89C73}"/>
              </a:ext>
            </a:extLst>
          </p:cNvPr>
          <p:cNvSpPr txBox="1"/>
          <p:nvPr/>
        </p:nvSpPr>
        <p:spPr>
          <a:xfrm>
            <a:off x="16699242" y="3834942"/>
            <a:ext cx="3382922" cy="584519"/>
          </a:xfrm>
          <a:prstGeom prst="rect">
            <a:avLst/>
          </a:prstGeom>
          <a:noFill/>
        </p:spPr>
        <p:txBody>
          <a:bodyPr wrap="square" rtlCol="0">
            <a:spAutoFit/>
          </a:bodyPr>
          <a:lstStyle/>
          <a:p>
            <a:pPr algn="ctr">
              <a:spcBef>
                <a:spcPts val="601"/>
              </a:spcBef>
            </a:pPr>
            <a:r>
              <a:rPr lang="da-DK" sz="1599" b="1" dirty="0">
                <a:latin typeface="Arial" panose="020B0604020202020204" pitchFamily="34" charset="0"/>
                <a:cs typeface="Arial" panose="020B0604020202020204" pitchFamily="34" charset="0"/>
              </a:rPr>
              <a:t>Kommunikér så alle </a:t>
            </a:r>
            <a:br>
              <a:rPr lang="da-DK" sz="1599" b="1" dirty="0">
                <a:latin typeface="Arial" panose="020B0604020202020204" pitchFamily="34" charset="0"/>
                <a:cs typeface="Arial" panose="020B0604020202020204" pitchFamily="34" charset="0"/>
              </a:rPr>
            </a:br>
            <a:r>
              <a:rPr lang="da-DK" sz="1599" b="1" dirty="0">
                <a:latin typeface="Arial" panose="020B0604020202020204" pitchFamily="34" charset="0"/>
                <a:cs typeface="Arial" panose="020B0604020202020204" pitchFamily="34" charset="0"/>
              </a:rPr>
              <a:t>forstår det</a:t>
            </a:r>
            <a:endParaRPr lang="da-DK" sz="1599" b="1" spc="51"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ABDC3AC3-9145-93F9-7E56-31BD044C6D11}"/>
              </a:ext>
            </a:extLst>
          </p:cNvPr>
          <p:cNvSpPr txBox="1"/>
          <p:nvPr/>
        </p:nvSpPr>
        <p:spPr>
          <a:xfrm>
            <a:off x="9851038" y="9411283"/>
            <a:ext cx="3382922" cy="584519"/>
          </a:xfrm>
          <a:prstGeom prst="rect">
            <a:avLst/>
          </a:prstGeom>
          <a:noFill/>
        </p:spPr>
        <p:txBody>
          <a:bodyPr wrap="square" rtlCol="0">
            <a:spAutoFit/>
          </a:bodyPr>
          <a:lstStyle/>
          <a:p>
            <a:pPr algn="ctr">
              <a:spcBef>
                <a:spcPts val="601"/>
              </a:spcBef>
            </a:pPr>
            <a:r>
              <a:rPr lang="da-DK" sz="1599" b="1" dirty="0">
                <a:latin typeface="Arial" panose="020B0604020202020204" pitchFamily="34" charset="0"/>
                <a:cs typeface="Arial" panose="020B0604020202020204" pitchFamily="34" charset="0"/>
              </a:rPr>
              <a:t>Hjælp borgerne med deres digitale gøremål</a:t>
            </a:r>
            <a:endParaRPr lang="da-DK" sz="1599" b="1" spc="51"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96EAAA0B-9CCB-397F-DB61-B35646E76FE1}"/>
              </a:ext>
            </a:extLst>
          </p:cNvPr>
          <p:cNvSpPr txBox="1"/>
          <p:nvPr/>
        </p:nvSpPr>
        <p:spPr>
          <a:xfrm>
            <a:off x="13266495" y="9411283"/>
            <a:ext cx="3382922" cy="338426"/>
          </a:xfrm>
          <a:prstGeom prst="rect">
            <a:avLst/>
          </a:prstGeom>
          <a:noFill/>
        </p:spPr>
        <p:txBody>
          <a:bodyPr wrap="square" rtlCol="0">
            <a:spAutoFit/>
          </a:bodyPr>
          <a:lstStyle/>
          <a:p>
            <a:pPr algn="ctr">
              <a:spcBef>
                <a:spcPts val="601"/>
              </a:spcBef>
            </a:pPr>
            <a:r>
              <a:rPr lang="da-DK" sz="1599" b="1" dirty="0">
                <a:latin typeface="Arial" panose="020B0604020202020204" pitchFamily="34" charset="0"/>
                <a:cs typeface="Arial" panose="020B0604020202020204" pitchFamily="34" charset="0"/>
              </a:rPr>
              <a:t>Hjælp dem, der hjælper</a:t>
            </a:r>
            <a:endParaRPr lang="da-DK" sz="1599" b="1" spc="51"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6F4725B3-5952-D56B-0D62-E747A4929300}"/>
              </a:ext>
            </a:extLst>
          </p:cNvPr>
          <p:cNvSpPr txBox="1"/>
          <p:nvPr/>
        </p:nvSpPr>
        <p:spPr>
          <a:xfrm>
            <a:off x="16699242" y="9411283"/>
            <a:ext cx="3382922" cy="584519"/>
          </a:xfrm>
          <a:prstGeom prst="rect">
            <a:avLst/>
          </a:prstGeom>
          <a:noFill/>
        </p:spPr>
        <p:txBody>
          <a:bodyPr wrap="square" rtlCol="0">
            <a:spAutoFit/>
          </a:bodyPr>
          <a:lstStyle/>
          <a:p>
            <a:pPr algn="ctr">
              <a:spcBef>
                <a:spcPts val="601"/>
              </a:spcBef>
            </a:pPr>
            <a:r>
              <a:rPr lang="da-DK" sz="1599" b="1" dirty="0">
                <a:latin typeface="Arial" panose="020B0604020202020204" pitchFamily="34" charset="0"/>
                <a:cs typeface="Arial" panose="020B0604020202020204" pitchFamily="34" charset="0"/>
              </a:rPr>
              <a:t>Stil anvendelige </a:t>
            </a:r>
            <a:br>
              <a:rPr lang="da-DK" sz="1599" b="1" dirty="0">
                <a:latin typeface="Arial" panose="020B0604020202020204" pitchFamily="34" charset="0"/>
                <a:cs typeface="Arial" panose="020B0604020202020204" pitchFamily="34" charset="0"/>
              </a:rPr>
            </a:br>
            <a:r>
              <a:rPr lang="da-DK" sz="1599" b="1" dirty="0">
                <a:latin typeface="Arial" panose="020B0604020202020204" pitchFamily="34" charset="0"/>
                <a:cs typeface="Arial" panose="020B0604020202020204" pitchFamily="34" charset="0"/>
              </a:rPr>
              <a:t>alternativer til rådighed</a:t>
            </a:r>
            <a:endParaRPr lang="da-DK" sz="1599" b="1" spc="51" dirty="0">
              <a:latin typeface="Arial" panose="020B0604020202020204" pitchFamily="34" charset="0"/>
              <a:cs typeface="Arial" panose="020B0604020202020204" pitchFamily="34" charset="0"/>
            </a:endParaRPr>
          </a:p>
        </p:txBody>
      </p:sp>
      <p:pic>
        <p:nvPicPr>
          <p:cNvPr id="20" name="Graphic 19" descr="Digitaliseringsstyrelsen - logo">
            <a:extLst>
              <a:ext uri="{FF2B5EF4-FFF2-40B4-BE49-F238E27FC236}">
                <a16:creationId xmlns:a16="http://schemas.microsoft.com/office/drawing/2014/main" id="{91D9352F-6B6F-476A-16F1-224ACF323C12}"/>
              </a:ext>
              <a:ext uri="{C183D7F6-B498-43B3-948B-1728B52AA6E4}">
                <adec:decorative xmlns:adec="http://schemas.microsoft.com/office/drawing/2017/decorative" val="0"/>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55" t="20437" r="-55" b="21230"/>
          <a:stretch/>
        </p:blipFill>
        <p:spPr>
          <a:xfrm>
            <a:off x="3575049" y="10310400"/>
            <a:ext cx="1776434" cy="533402"/>
          </a:xfrm>
          <a:prstGeom prst="rect">
            <a:avLst/>
          </a:prstGeom>
        </p:spPr>
      </p:pic>
      <p:pic>
        <p:nvPicPr>
          <p:cNvPr id="38" name="Graphic 37" descr="Danske Regioner - logo">
            <a:extLst>
              <a:ext uri="{FF2B5EF4-FFF2-40B4-BE49-F238E27FC236}">
                <a16:creationId xmlns:a16="http://schemas.microsoft.com/office/drawing/2014/main" id="{BC21EB12-BAE0-CF41-C1BE-1A681566FE0D}"/>
              </a:ex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33536" y="10383360"/>
            <a:ext cx="1419074" cy="448630"/>
          </a:xfrm>
          <a:prstGeom prst="rect">
            <a:avLst/>
          </a:prstGeom>
        </p:spPr>
      </p:pic>
      <p:sp>
        <p:nvSpPr>
          <p:cNvPr id="18" name="object 12" descr="KL - logo">
            <a:extLst>
              <a:ext uri="{FF2B5EF4-FFF2-40B4-BE49-F238E27FC236}">
                <a16:creationId xmlns:a16="http://schemas.microsoft.com/office/drawing/2014/main" id="{36D4774E-DF02-4288-82F8-5C92C649C1E7}"/>
              </a:ext>
              <a:ext uri="{C183D7F6-B498-43B3-948B-1728B52AA6E4}">
                <adec:decorative xmlns:adec="http://schemas.microsoft.com/office/drawing/2017/decorative" val="0"/>
              </a:ext>
            </a:extLst>
          </p:cNvPr>
          <p:cNvSpPr/>
          <p:nvPr/>
        </p:nvSpPr>
        <p:spPr>
          <a:xfrm>
            <a:off x="1136651" y="10457180"/>
            <a:ext cx="575944" cy="300989"/>
          </a:xfrm>
          <a:custGeom>
            <a:avLst/>
            <a:gdLst/>
            <a:ahLst/>
            <a:cxnLst/>
            <a:rect l="l" t="t" r="r" b="b"/>
            <a:pathLst>
              <a:path w="575944" h="300990">
                <a:moveTo>
                  <a:pt x="91706" y="0"/>
                </a:moveTo>
                <a:lnTo>
                  <a:pt x="0" y="0"/>
                </a:lnTo>
                <a:lnTo>
                  <a:pt x="0" y="300469"/>
                </a:lnTo>
                <a:lnTo>
                  <a:pt x="91706" y="300469"/>
                </a:lnTo>
                <a:lnTo>
                  <a:pt x="91706" y="0"/>
                </a:lnTo>
                <a:close/>
              </a:path>
              <a:path w="575944" h="300990">
                <a:moveTo>
                  <a:pt x="324586" y="300469"/>
                </a:moveTo>
                <a:lnTo>
                  <a:pt x="199237" y="150228"/>
                </a:lnTo>
                <a:lnTo>
                  <a:pt x="306019" y="0"/>
                </a:lnTo>
                <a:lnTo>
                  <a:pt x="208838" y="0"/>
                </a:lnTo>
                <a:lnTo>
                  <a:pt x="100380" y="150228"/>
                </a:lnTo>
                <a:lnTo>
                  <a:pt x="221107" y="300469"/>
                </a:lnTo>
                <a:lnTo>
                  <a:pt x="324586" y="300469"/>
                </a:lnTo>
                <a:close/>
              </a:path>
              <a:path w="575944" h="300990">
                <a:moveTo>
                  <a:pt x="575906" y="242722"/>
                </a:moveTo>
                <a:lnTo>
                  <a:pt x="424929" y="242722"/>
                </a:lnTo>
                <a:lnTo>
                  <a:pt x="424929" y="0"/>
                </a:lnTo>
                <a:lnTo>
                  <a:pt x="333260" y="0"/>
                </a:lnTo>
                <a:lnTo>
                  <a:pt x="333260" y="300469"/>
                </a:lnTo>
                <a:lnTo>
                  <a:pt x="529513" y="300469"/>
                </a:lnTo>
                <a:lnTo>
                  <a:pt x="575906" y="242722"/>
                </a:lnTo>
                <a:close/>
              </a:path>
            </a:pathLst>
          </a:custGeom>
          <a:solidFill>
            <a:schemeClr val="tx1"/>
          </a:solidFill>
        </p:spPr>
        <p:txBody>
          <a:bodyPr wrap="square" lIns="0" tIns="0" rIns="0" bIns="0" rtlCol="0"/>
          <a:lstStyle/>
          <a:p>
            <a:endParaRPr lang="da-D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object 20">
            <a:extLst>
              <a:ext uri="{C183D7F6-B498-43B3-948B-1728B52AA6E4}">
                <adec:decorative xmlns:adec="http://schemas.microsoft.com/office/drawing/2017/decorative" val="1"/>
              </a:ext>
            </a:extLst>
          </p:cNvPr>
          <p:cNvGrpSpPr/>
          <p:nvPr/>
        </p:nvGrpSpPr>
        <p:grpSpPr>
          <a:xfrm>
            <a:off x="1" y="1"/>
            <a:ext cx="638174" cy="11307444"/>
            <a:chOff x="0" y="0"/>
            <a:chExt cx="638175" cy="11307445"/>
          </a:xfrm>
        </p:grpSpPr>
        <p:sp>
          <p:nvSpPr>
            <p:cNvPr id="21" name="object 21"/>
            <p:cNvSpPr/>
            <p:nvPr/>
          </p:nvSpPr>
          <p:spPr>
            <a:xfrm>
              <a:off x="0" y="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EDD0A4"/>
            </a:solidFill>
          </p:spPr>
          <p:txBody>
            <a:bodyPr wrap="square" lIns="0" tIns="0" rIns="0" bIns="0" rtlCol="0"/>
            <a:lstStyle/>
            <a:p>
              <a:endParaRPr/>
            </a:p>
          </p:txBody>
        </p:sp>
        <p:sp>
          <p:nvSpPr>
            <p:cNvPr id="22" name="object 22"/>
            <p:cNvSpPr/>
            <p:nvPr/>
          </p:nvSpPr>
          <p:spPr>
            <a:xfrm>
              <a:off x="0" y="1255196"/>
              <a:ext cx="638175" cy="628015"/>
            </a:xfrm>
            <a:custGeom>
              <a:avLst/>
              <a:gdLst/>
              <a:ahLst/>
              <a:cxnLst/>
              <a:rect l="l" t="t" r="r" b="b"/>
              <a:pathLst>
                <a:path w="638175" h="628014">
                  <a:moveTo>
                    <a:pt x="0" y="627603"/>
                  </a:moveTo>
                  <a:lnTo>
                    <a:pt x="637635" y="627603"/>
                  </a:lnTo>
                  <a:lnTo>
                    <a:pt x="637635" y="0"/>
                  </a:lnTo>
                  <a:lnTo>
                    <a:pt x="0" y="0"/>
                  </a:lnTo>
                  <a:lnTo>
                    <a:pt x="0" y="627603"/>
                  </a:lnTo>
                  <a:close/>
                </a:path>
              </a:pathLst>
            </a:custGeom>
            <a:solidFill>
              <a:srgbClr val="45B16E"/>
            </a:solidFill>
          </p:spPr>
          <p:txBody>
            <a:bodyPr wrap="square" lIns="0" tIns="0" rIns="0" bIns="0" rtlCol="0"/>
            <a:lstStyle/>
            <a:p>
              <a:endParaRPr/>
            </a:p>
          </p:txBody>
        </p:sp>
        <p:sp>
          <p:nvSpPr>
            <p:cNvPr id="23" name="object 23"/>
            <p:cNvSpPr/>
            <p:nvPr/>
          </p:nvSpPr>
          <p:spPr>
            <a:xfrm>
              <a:off x="0" y="1882806"/>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FF693B"/>
            </a:solidFill>
          </p:spPr>
          <p:txBody>
            <a:bodyPr wrap="square" lIns="0" tIns="0" rIns="0" bIns="0" rtlCol="0"/>
            <a:lstStyle/>
            <a:p>
              <a:endParaRPr/>
            </a:p>
          </p:txBody>
        </p:sp>
        <p:sp>
          <p:nvSpPr>
            <p:cNvPr id="24" name="object 24"/>
            <p:cNvSpPr/>
            <p:nvPr/>
          </p:nvSpPr>
          <p:spPr>
            <a:xfrm>
              <a:off x="0" y="3137998"/>
              <a:ext cx="638175" cy="628015"/>
            </a:xfrm>
            <a:custGeom>
              <a:avLst/>
              <a:gdLst/>
              <a:ahLst/>
              <a:cxnLst/>
              <a:rect l="l" t="t" r="r" b="b"/>
              <a:pathLst>
                <a:path w="638175" h="628014">
                  <a:moveTo>
                    <a:pt x="0" y="627593"/>
                  </a:moveTo>
                  <a:lnTo>
                    <a:pt x="637635" y="627593"/>
                  </a:lnTo>
                  <a:lnTo>
                    <a:pt x="637635" y="0"/>
                  </a:lnTo>
                  <a:lnTo>
                    <a:pt x="0" y="0"/>
                  </a:lnTo>
                  <a:lnTo>
                    <a:pt x="0" y="627593"/>
                  </a:lnTo>
                  <a:close/>
                </a:path>
              </a:pathLst>
            </a:custGeom>
            <a:solidFill>
              <a:srgbClr val="E3A3DD"/>
            </a:solidFill>
          </p:spPr>
          <p:txBody>
            <a:bodyPr wrap="square" lIns="0" tIns="0" rIns="0" bIns="0" rtlCol="0"/>
            <a:lstStyle/>
            <a:p>
              <a:endParaRPr/>
            </a:p>
          </p:txBody>
        </p:sp>
        <p:sp>
          <p:nvSpPr>
            <p:cNvPr id="25" name="object 25"/>
            <p:cNvSpPr/>
            <p:nvPr/>
          </p:nvSpPr>
          <p:spPr>
            <a:xfrm>
              <a:off x="0" y="37655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97C0E7"/>
            </a:solidFill>
          </p:spPr>
          <p:txBody>
            <a:bodyPr wrap="square" lIns="0" tIns="0" rIns="0" bIns="0" rtlCol="0"/>
            <a:lstStyle/>
            <a:p>
              <a:endParaRPr/>
            </a:p>
          </p:txBody>
        </p:sp>
        <p:sp>
          <p:nvSpPr>
            <p:cNvPr id="26" name="object 26"/>
            <p:cNvSpPr/>
            <p:nvPr/>
          </p:nvSpPr>
          <p:spPr>
            <a:xfrm>
              <a:off x="0" y="5020794"/>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FF693B"/>
            </a:solidFill>
          </p:spPr>
          <p:txBody>
            <a:bodyPr wrap="square" lIns="0" tIns="0" rIns="0" bIns="0" rtlCol="0"/>
            <a:lstStyle/>
            <a:p>
              <a:endParaRPr/>
            </a:p>
          </p:txBody>
        </p:sp>
        <p:sp>
          <p:nvSpPr>
            <p:cNvPr id="27" name="object 27"/>
            <p:cNvSpPr/>
            <p:nvPr/>
          </p:nvSpPr>
          <p:spPr>
            <a:xfrm>
              <a:off x="0" y="56483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FCC22E"/>
            </a:solidFill>
          </p:spPr>
          <p:txBody>
            <a:bodyPr wrap="square" lIns="0" tIns="0" rIns="0" bIns="0" rtlCol="0"/>
            <a:lstStyle/>
            <a:p>
              <a:endParaRPr/>
            </a:p>
          </p:txBody>
        </p:sp>
        <p:sp>
          <p:nvSpPr>
            <p:cNvPr id="28" name="object 28"/>
            <p:cNvSpPr/>
            <p:nvPr/>
          </p:nvSpPr>
          <p:spPr>
            <a:xfrm>
              <a:off x="0" y="6903590"/>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EDD0A4"/>
            </a:solidFill>
          </p:spPr>
          <p:txBody>
            <a:bodyPr wrap="square" lIns="0" tIns="0" rIns="0" bIns="0" rtlCol="0"/>
            <a:lstStyle/>
            <a:p>
              <a:endParaRPr/>
            </a:p>
          </p:txBody>
        </p:sp>
        <p:sp>
          <p:nvSpPr>
            <p:cNvPr id="29" name="object 29"/>
            <p:cNvSpPr/>
            <p:nvPr/>
          </p:nvSpPr>
          <p:spPr>
            <a:xfrm>
              <a:off x="0" y="7531195"/>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E3A3DD"/>
            </a:solidFill>
          </p:spPr>
          <p:txBody>
            <a:bodyPr wrap="square" lIns="0" tIns="0" rIns="0" bIns="0" rtlCol="0"/>
            <a:lstStyle/>
            <a:p>
              <a:endParaRPr/>
            </a:p>
          </p:txBody>
        </p:sp>
        <p:sp>
          <p:nvSpPr>
            <p:cNvPr id="30" name="object 30"/>
            <p:cNvSpPr/>
            <p:nvPr/>
          </p:nvSpPr>
          <p:spPr>
            <a:xfrm>
              <a:off x="0" y="8786386"/>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97C0E7"/>
            </a:solidFill>
          </p:spPr>
          <p:txBody>
            <a:bodyPr wrap="square" lIns="0" tIns="0" rIns="0" bIns="0" rtlCol="0"/>
            <a:lstStyle/>
            <a:p>
              <a:endParaRPr/>
            </a:p>
          </p:txBody>
        </p:sp>
        <p:sp>
          <p:nvSpPr>
            <p:cNvPr id="31" name="object 31"/>
            <p:cNvSpPr/>
            <p:nvPr/>
          </p:nvSpPr>
          <p:spPr>
            <a:xfrm>
              <a:off x="0" y="941399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45B16E"/>
            </a:solidFill>
          </p:spPr>
          <p:txBody>
            <a:bodyPr wrap="square" lIns="0" tIns="0" rIns="0" bIns="0" rtlCol="0"/>
            <a:lstStyle/>
            <a:p>
              <a:endParaRPr/>
            </a:p>
          </p:txBody>
        </p:sp>
        <p:sp>
          <p:nvSpPr>
            <p:cNvPr id="32" name="object 32"/>
            <p:cNvSpPr/>
            <p:nvPr/>
          </p:nvSpPr>
          <p:spPr>
            <a:xfrm>
              <a:off x="0" y="10669182"/>
              <a:ext cx="638175" cy="638175"/>
            </a:xfrm>
            <a:custGeom>
              <a:avLst/>
              <a:gdLst/>
              <a:ahLst/>
              <a:cxnLst/>
              <a:rect l="l" t="t" r="r" b="b"/>
              <a:pathLst>
                <a:path w="638175" h="638175">
                  <a:moveTo>
                    <a:pt x="637635" y="0"/>
                  </a:moveTo>
                  <a:lnTo>
                    <a:pt x="0" y="0"/>
                  </a:lnTo>
                  <a:lnTo>
                    <a:pt x="0" y="637635"/>
                  </a:lnTo>
                  <a:lnTo>
                    <a:pt x="637635" y="637635"/>
                  </a:lnTo>
                  <a:lnTo>
                    <a:pt x="637635" y="0"/>
                  </a:lnTo>
                  <a:close/>
                </a:path>
              </a:pathLst>
            </a:custGeom>
            <a:solidFill>
              <a:srgbClr val="FCC22E"/>
            </a:solidFill>
          </p:spPr>
          <p:txBody>
            <a:bodyPr wrap="square" lIns="0" tIns="0" rIns="0" bIns="0" rtlCol="0"/>
            <a:lstStyle/>
            <a:p>
              <a:endParaRPr/>
            </a:p>
          </p:txBody>
        </p:sp>
      </p:grpSp>
      <p:pic>
        <p:nvPicPr>
          <p:cNvPr id="33" name="object 33">
            <a:extLst>
              <a:ext uri="{C183D7F6-B498-43B3-948B-1728B52AA6E4}">
                <adec:decorative xmlns:adec="http://schemas.microsoft.com/office/drawing/2017/decorative" val="1"/>
              </a:ext>
            </a:extLst>
          </p:cNvPr>
          <p:cNvPicPr/>
          <p:nvPr/>
        </p:nvPicPr>
        <p:blipFill>
          <a:blip r:embed="rId3" cstate="print"/>
          <a:stretch>
            <a:fillRect/>
          </a:stretch>
        </p:blipFill>
        <p:spPr>
          <a:xfrm>
            <a:off x="11392323" y="4"/>
            <a:ext cx="8711777" cy="11308550"/>
          </a:xfrm>
          <a:prstGeom prst="rect">
            <a:avLst/>
          </a:prstGeom>
        </p:spPr>
      </p:pic>
      <p:grpSp>
        <p:nvGrpSpPr>
          <p:cNvPr id="18" name="Group 17">
            <a:extLst>
              <a:ext uri="{FF2B5EF4-FFF2-40B4-BE49-F238E27FC236}">
                <a16:creationId xmlns:a16="http://schemas.microsoft.com/office/drawing/2014/main" id="{86FFA3C0-3D71-77F3-AD38-CD66D2F549AA}"/>
              </a:ext>
              <a:ext uri="{C183D7F6-B498-43B3-948B-1728B52AA6E4}">
                <adec:decorative xmlns:adec="http://schemas.microsoft.com/office/drawing/2017/decorative" val="1"/>
              </a:ext>
            </a:extLst>
          </p:cNvPr>
          <p:cNvGrpSpPr/>
          <p:nvPr/>
        </p:nvGrpSpPr>
        <p:grpSpPr>
          <a:xfrm>
            <a:off x="1136649" y="10310400"/>
            <a:ext cx="4214835" cy="533402"/>
            <a:chOff x="1136650" y="10310400"/>
            <a:chExt cx="4214834" cy="533401"/>
          </a:xfrm>
        </p:grpSpPr>
        <p:sp>
          <p:nvSpPr>
            <p:cNvPr id="19" name="object 12">
              <a:extLst>
                <a:ext uri="{FF2B5EF4-FFF2-40B4-BE49-F238E27FC236}">
                  <a16:creationId xmlns:a16="http://schemas.microsoft.com/office/drawing/2014/main" id="{713BBF8B-637B-2E82-4792-8A80E6CE1DC9}"/>
                </a:ext>
              </a:extLst>
            </p:cNvPr>
            <p:cNvSpPr/>
            <p:nvPr/>
          </p:nvSpPr>
          <p:spPr>
            <a:xfrm>
              <a:off x="1136650" y="10457180"/>
              <a:ext cx="575945" cy="300990"/>
            </a:xfrm>
            <a:custGeom>
              <a:avLst/>
              <a:gdLst/>
              <a:ahLst/>
              <a:cxnLst/>
              <a:rect l="l" t="t" r="r" b="b"/>
              <a:pathLst>
                <a:path w="575944" h="300990">
                  <a:moveTo>
                    <a:pt x="91706" y="0"/>
                  </a:moveTo>
                  <a:lnTo>
                    <a:pt x="0" y="0"/>
                  </a:lnTo>
                  <a:lnTo>
                    <a:pt x="0" y="300469"/>
                  </a:lnTo>
                  <a:lnTo>
                    <a:pt x="91706" y="300469"/>
                  </a:lnTo>
                  <a:lnTo>
                    <a:pt x="91706" y="0"/>
                  </a:lnTo>
                  <a:close/>
                </a:path>
                <a:path w="575944" h="300990">
                  <a:moveTo>
                    <a:pt x="324586" y="300469"/>
                  </a:moveTo>
                  <a:lnTo>
                    <a:pt x="199237" y="150228"/>
                  </a:lnTo>
                  <a:lnTo>
                    <a:pt x="306019" y="0"/>
                  </a:lnTo>
                  <a:lnTo>
                    <a:pt x="208838" y="0"/>
                  </a:lnTo>
                  <a:lnTo>
                    <a:pt x="100380" y="150228"/>
                  </a:lnTo>
                  <a:lnTo>
                    <a:pt x="221107" y="300469"/>
                  </a:lnTo>
                  <a:lnTo>
                    <a:pt x="324586" y="300469"/>
                  </a:lnTo>
                  <a:close/>
                </a:path>
                <a:path w="575944" h="300990">
                  <a:moveTo>
                    <a:pt x="575906" y="242722"/>
                  </a:moveTo>
                  <a:lnTo>
                    <a:pt x="424929" y="242722"/>
                  </a:lnTo>
                  <a:lnTo>
                    <a:pt x="424929" y="0"/>
                  </a:lnTo>
                  <a:lnTo>
                    <a:pt x="333260" y="0"/>
                  </a:lnTo>
                  <a:lnTo>
                    <a:pt x="333260" y="300469"/>
                  </a:lnTo>
                  <a:lnTo>
                    <a:pt x="529513" y="300469"/>
                  </a:lnTo>
                  <a:lnTo>
                    <a:pt x="575906" y="242722"/>
                  </a:lnTo>
                  <a:close/>
                </a:path>
              </a:pathLst>
            </a:custGeom>
            <a:solidFill>
              <a:schemeClr val="tx1"/>
            </a:solidFill>
          </p:spPr>
          <p:txBody>
            <a:bodyPr wrap="square" lIns="0" tIns="0" rIns="0" bIns="0" rtlCol="0"/>
            <a:lstStyle/>
            <a:p>
              <a:endParaRPr/>
            </a:p>
          </p:txBody>
        </p:sp>
        <p:pic>
          <p:nvPicPr>
            <p:cNvPr id="34" name="Graphic 33">
              <a:extLst>
                <a:ext uri="{FF2B5EF4-FFF2-40B4-BE49-F238E27FC236}">
                  <a16:creationId xmlns:a16="http://schemas.microsoft.com/office/drawing/2014/main" id="{98C9D859-FC82-DA21-6E53-9EFD253C2B6C}"/>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55" t="20437" r="-55" b="21230"/>
            <a:stretch/>
          </p:blipFill>
          <p:spPr>
            <a:xfrm>
              <a:off x="3575050" y="10310400"/>
              <a:ext cx="1776434" cy="533401"/>
            </a:xfrm>
            <a:prstGeom prst="rect">
              <a:avLst/>
            </a:prstGeom>
          </p:spPr>
        </p:pic>
        <p:pic>
          <p:nvPicPr>
            <p:cNvPr id="35" name="Graphic 34">
              <a:extLst>
                <a:ext uri="{FF2B5EF4-FFF2-40B4-BE49-F238E27FC236}">
                  <a16:creationId xmlns:a16="http://schemas.microsoft.com/office/drawing/2014/main" id="{F514EF64-778A-1E9E-9074-560A40C2CF3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33537" y="10383359"/>
              <a:ext cx="1419074" cy="448631"/>
            </a:xfrm>
            <a:prstGeom prst="rect">
              <a:avLst/>
            </a:prstGeom>
          </p:spPr>
        </p:pic>
      </p:grpSp>
      <p:sp>
        <p:nvSpPr>
          <p:cNvPr id="37" name="TextBox 36">
            <a:extLst>
              <a:ext uri="{FF2B5EF4-FFF2-40B4-BE49-F238E27FC236}">
                <a16:creationId xmlns:a16="http://schemas.microsoft.com/office/drawing/2014/main" id="{C1A844D0-76BB-8A72-9899-8E5F9956C20B}"/>
              </a:ext>
            </a:extLst>
          </p:cNvPr>
          <p:cNvSpPr txBox="1">
            <a:spLocks/>
          </p:cNvSpPr>
          <p:nvPr/>
        </p:nvSpPr>
        <p:spPr>
          <a:xfrm>
            <a:off x="1186510" y="2442752"/>
            <a:ext cx="10645815" cy="89255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601"/>
              </a:spcBef>
              <a:spcAft>
                <a:spcPts val="0"/>
              </a:spcAft>
              <a:buClrTx/>
              <a:buSzTx/>
              <a:buFontTx/>
              <a:buNone/>
              <a:tabLst/>
              <a:defRPr/>
            </a:pPr>
            <a:r>
              <a:rPr kumimoji="0" lang="en-GB" sz="5200" b="1" i="0" u="none" strike="noStrike" kern="0" cap="none" spc="0" normalizeH="0" baseline="0" noProof="0">
                <a:ln>
                  <a:noFill/>
                </a:ln>
                <a:solidFill>
                  <a:sysClr val="windowText" lastClr="000000"/>
                </a:solidFill>
                <a:effectLst/>
                <a:uLnTx/>
                <a:uFillTx/>
                <a:latin typeface="Arial" panose="020B0604020202020204" pitchFamily="34" charset="0"/>
                <a:ea typeface="+mj-ea"/>
                <a:cs typeface="Arial" panose="020B0604020202020204" pitchFamily="34" charset="0"/>
              </a:rPr>
              <a:t>Agenda</a:t>
            </a:r>
            <a:endParaRPr kumimoji="0" lang="en-DK" sz="5200" b="1" i="0" u="none" strike="noStrike" kern="0" cap="none" spc="51"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36" name="TextBox 35">
            <a:extLst>
              <a:ext uri="{FF2B5EF4-FFF2-40B4-BE49-F238E27FC236}">
                <a16:creationId xmlns:a16="http://schemas.microsoft.com/office/drawing/2014/main" id="{AB265E6D-C7E1-2958-5F1C-2181CD5736A3}"/>
              </a:ext>
            </a:extLst>
          </p:cNvPr>
          <p:cNvSpPr txBox="1"/>
          <p:nvPr/>
        </p:nvSpPr>
        <p:spPr>
          <a:xfrm>
            <a:off x="1186510" y="3765595"/>
            <a:ext cx="7570141" cy="6001643"/>
          </a:xfrm>
          <a:prstGeom prst="rect">
            <a:avLst/>
          </a:prstGeom>
          <a:noFill/>
        </p:spPr>
        <p:txBody>
          <a:bodyPr wrap="square" lIns="0" rtlCol="0">
            <a:spAutoFit/>
          </a:bodyPr>
          <a:lstStyle/>
          <a:p>
            <a:pPr marL="207352" marR="0" lvl="0" indent="-207352"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a-DK" sz="3200" b="0" i="0" u="none" strike="sngStrike" kern="1200" cap="none" spc="0" normalizeH="0" baseline="0" noProof="0" dirty="0">
                <a:ln>
                  <a:noFill/>
                </a:ln>
                <a:solidFill>
                  <a:schemeClr val="tx1">
                    <a:lumMod val="50000"/>
                    <a:lumOff val="50000"/>
                  </a:schemeClr>
                </a:solidFill>
                <a:effectLst/>
                <a:uLnTx/>
                <a:uFillTx/>
                <a:latin typeface="Franklin Gothic Book"/>
                <a:ea typeface="+mn-ea"/>
                <a:cs typeface="+mn-cs"/>
              </a:rPr>
              <a:t>Øvelse 1: Temperaturmåling</a:t>
            </a:r>
            <a:endParaRPr lang="da-DK" sz="3200" strike="sngStrike" kern="1200" dirty="0">
              <a:solidFill>
                <a:schemeClr val="tx1">
                  <a:lumMod val="50000"/>
                  <a:lumOff val="50000"/>
                </a:schemeClr>
              </a:solidFill>
              <a:latin typeface="Franklin Gothic Book"/>
              <a:ea typeface="+mn-ea"/>
              <a:cs typeface="+mn-cs"/>
            </a:endParaRPr>
          </a:p>
          <a:p>
            <a:pPr marL="207352" marR="0" lvl="0" indent="-207352"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a-DK" sz="3200" b="0" i="0" u="none" strike="sngStrike" kern="1200" cap="none" spc="0" normalizeH="0" baseline="0" noProof="0" dirty="0">
                <a:ln>
                  <a:noFill/>
                </a:ln>
                <a:solidFill>
                  <a:schemeClr val="tx1">
                    <a:lumMod val="50000"/>
                    <a:lumOff val="50000"/>
                  </a:schemeClr>
                </a:solidFill>
                <a:effectLst/>
                <a:uLnTx/>
                <a:uFillTx/>
                <a:latin typeface="Franklin Gothic Book"/>
                <a:ea typeface="+mn-ea"/>
                <a:cs typeface="+mn-cs"/>
              </a:rPr>
              <a:t>Øvelse 2: Hvor trykker skoen?</a:t>
            </a:r>
            <a:endParaRPr kumimoji="0" lang="da-DK" sz="3200" b="0" i="0" u="none" strike="noStrike" kern="1200" cap="none" spc="0" normalizeH="0" baseline="0" noProof="0" dirty="0">
              <a:ln>
                <a:noFill/>
              </a:ln>
              <a:solidFill>
                <a:schemeClr val="tx1">
                  <a:lumMod val="50000"/>
                  <a:lumOff val="50000"/>
                </a:schemeClr>
              </a:solidFill>
              <a:effectLst/>
              <a:uLnTx/>
              <a:uFillTx/>
              <a:latin typeface="Franklin Gothic Book"/>
              <a:ea typeface="+mn-ea"/>
              <a:cs typeface="+mn-cs"/>
            </a:endParaRPr>
          </a:p>
          <a:p>
            <a:pPr marL="207352" marR="0" lvl="0" indent="-207352"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a-DK" sz="3200" b="0" i="0" u="none" strike="sngStrike" kern="1200" cap="none" spc="0" normalizeH="0" baseline="0" noProof="0" dirty="0">
                <a:ln>
                  <a:noFill/>
                </a:ln>
                <a:solidFill>
                  <a:schemeClr val="tx1">
                    <a:lumMod val="50000"/>
                    <a:lumOff val="50000"/>
                  </a:schemeClr>
                </a:solidFill>
                <a:effectLst/>
                <a:uLnTx/>
                <a:uFillTx/>
                <a:latin typeface="Franklin Gothic Book"/>
                <a:ea typeface="+mn-ea"/>
                <a:cs typeface="+mn-cs"/>
              </a:rPr>
              <a:t>Pause</a:t>
            </a:r>
            <a:endParaRPr kumimoji="0" lang="da-DK" sz="3200" b="0" i="0" u="none" strike="noStrike" kern="1200" cap="none" spc="0" normalizeH="0" baseline="0" noProof="0" dirty="0">
              <a:ln>
                <a:noFill/>
              </a:ln>
              <a:solidFill>
                <a:srgbClr val="3F1A2B"/>
              </a:solidFill>
              <a:effectLst/>
              <a:uLnTx/>
              <a:uFillTx/>
              <a:latin typeface="Franklin Gothic Book"/>
              <a:ea typeface="+mn-ea"/>
              <a:cs typeface="+mn-cs"/>
            </a:endParaRPr>
          </a:p>
          <a:p>
            <a:pPr marL="207352" marR="0" lvl="0" indent="-207352"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a-DK" sz="3200" b="0" i="0" u="none" strike="noStrike" kern="1200" cap="none" spc="0" normalizeH="0" baseline="0" noProof="0" dirty="0">
                <a:ln>
                  <a:noFill/>
                </a:ln>
                <a:solidFill>
                  <a:srgbClr val="3F1A2B"/>
                </a:solidFill>
                <a:effectLst/>
                <a:uLnTx/>
                <a:uFillTx/>
                <a:latin typeface="Franklin Gothic Book"/>
                <a:ea typeface="+mn-ea"/>
                <a:cs typeface="+mn-cs"/>
              </a:rPr>
              <a:t>Øvelse 3: Idéudvikling</a:t>
            </a:r>
            <a:endParaRPr lang="da-DK" sz="3200" kern="1200" dirty="0">
              <a:solidFill>
                <a:srgbClr val="3F1A2B"/>
              </a:solidFill>
              <a:latin typeface="Franklin Gothic Book"/>
              <a:ea typeface="+mn-ea"/>
              <a:cs typeface="+mn-cs"/>
            </a:endParaRPr>
          </a:p>
          <a:p>
            <a:pPr marL="207352" marR="0" lvl="0" indent="-207352"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a-DK" sz="3200" b="0" i="0" u="none" strike="noStrike" kern="1200" cap="none" spc="0" normalizeH="0" baseline="0" noProof="0" dirty="0">
                <a:ln>
                  <a:noFill/>
                </a:ln>
                <a:solidFill>
                  <a:srgbClr val="3F1A2B"/>
                </a:solidFill>
                <a:effectLst/>
                <a:uLnTx/>
                <a:uFillTx/>
                <a:latin typeface="Franklin Gothic Book"/>
                <a:ea typeface="+mn-ea"/>
                <a:cs typeface="+mn-cs"/>
              </a:rPr>
              <a:t>Fælles opsamling</a:t>
            </a:r>
          </a:p>
          <a:p>
            <a:pPr marL="207352" marR="0" lvl="0" indent="-207352"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a-DK" sz="3200" b="0" i="0" u="none" strike="noStrike" kern="1200" cap="none" spc="0" normalizeH="0" baseline="0" noProof="0" dirty="0">
                <a:ln>
                  <a:noFill/>
                </a:ln>
                <a:solidFill>
                  <a:srgbClr val="3F1A2B"/>
                </a:solidFill>
                <a:effectLst/>
                <a:uLnTx/>
                <a:uFillTx/>
                <a:latin typeface="Franklin Gothic Book"/>
                <a:ea typeface="+mn-ea"/>
                <a:cs typeface="+mn-cs"/>
              </a:rPr>
              <a:t>Afrunding</a:t>
            </a:r>
          </a:p>
        </p:txBody>
      </p:sp>
    </p:spTree>
    <p:extLst>
      <p:ext uri="{BB962C8B-B14F-4D97-AF65-F5344CB8AC3E}">
        <p14:creationId xmlns:p14="http://schemas.microsoft.com/office/powerpoint/2010/main" val="178535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a:extLst>
              <a:ext uri="{C183D7F6-B498-43B3-948B-1728B52AA6E4}">
                <adec:decorative xmlns:adec="http://schemas.microsoft.com/office/drawing/2017/decorative" val="1"/>
              </a:ext>
            </a:extLst>
          </p:cNvPr>
          <p:cNvGrpSpPr/>
          <p:nvPr/>
        </p:nvGrpSpPr>
        <p:grpSpPr>
          <a:xfrm>
            <a:off x="1" y="1"/>
            <a:ext cx="638174" cy="11307444"/>
            <a:chOff x="0" y="0"/>
            <a:chExt cx="638175" cy="11307445"/>
          </a:xfrm>
        </p:grpSpPr>
        <p:sp>
          <p:nvSpPr>
            <p:cNvPr id="23" name="object 23"/>
            <p:cNvSpPr/>
            <p:nvPr/>
          </p:nvSpPr>
          <p:spPr>
            <a:xfrm>
              <a:off x="0" y="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EDD0A4"/>
            </a:solidFill>
          </p:spPr>
          <p:txBody>
            <a:bodyPr wrap="square" lIns="0" tIns="0" rIns="0" bIns="0" rtlCol="0"/>
            <a:lstStyle/>
            <a:p>
              <a:endParaRPr/>
            </a:p>
          </p:txBody>
        </p:sp>
        <p:sp>
          <p:nvSpPr>
            <p:cNvPr id="24" name="object 24"/>
            <p:cNvSpPr/>
            <p:nvPr/>
          </p:nvSpPr>
          <p:spPr>
            <a:xfrm>
              <a:off x="0" y="1255196"/>
              <a:ext cx="638175" cy="628015"/>
            </a:xfrm>
            <a:custGeom>
              <a:avLst/>
              <a:gdLst/>
              <a:ahLst/>
              <a:cxnLst/>
              <a:rect l="l" t="t" r="r" b="b"/>
              <a:pathLst>
                <a:path w="638175" h="628014">
                  <a:moveTo>
                    <a:pt x="0" y="627603"/>
                  </a:moveTo>
                  <a:lnTo>
                    <a:pt x="637635" y="627603"/>
                  </a:lnTo>
                  <a:lnTo>
                    <a:pt x="637635" y="0"/>
                  </a:lnTo>
                  <a:lnTo>
                    <a:pt x="0" y="0"/>
                  </a:lnTo>
                  <a:lnTo>
                    <a:pt x="0" y="627603"/>
                  </a:lnTo>
                  <a:close/>
                </a:path>
              </a:pathLst>
            </a:custGeom>
            <a:solidFill>
              <a:srgbClr val="45B16E"/>
            </a:solidFill>
          </p:spPr>
          <p:txBody>
            <a:bodyPr wrap="square" lIns="0" tIns="0" rIns="0" bIns="0" rtlCol="0"/>
            <a:lstStyle/>
            <a:p>
              <a:endParaRPr/>
            </a:p>
          </p:txBody>
        </p:sp>
        <p:sp>
          <p:nvSpPr>
            <p:cNvPr id="25" name="object 25"/>
            <p:cNvSpPr/>
            <p:nvPr/>
          </p:nvSpPr>
          <p:spPr>
            <a:xfrm>
              <a:off x="0" y="1882806"/>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FF693B"/>
            </a:solidFill>
          </p:spPr>
          <p:txBody>
            <a:bodyPr wrap="square" lIns="0" tIns="0" rIns="0" bIns="0" rtlCol="0"/>
            <a:lstStyle/>
            <a:p>
              <a:endParaRPr/>
            </a:p>
          </p:txBody>
        </p:sp>
        <p:sp>
          <p:nvSpPr>
            <p:cNvPr id="26" name="object 26"/>
            <p:cNvSpPr/>
            <p:nvPr/>
          </p:nvSpPr>
          <p:spPr>
            <a:xfrm>
              <a:off x="0" y="3137998"/>
              <a:ext cx="638175" cy="628015"/>
            </a:xfrm>
            <a:custGeom>
              <a:avLst/>
              <a:gdLst/>
              <a:ahLst/>
              <a:cxnLst/>
              <a:rect l="l" t="t" r="r" b="b"/>
              <a:pathLst>
                <a:path w="638175" h="628014">
                  <a:moveTo>
                    <a:pt x="0" y="627593"/>
                  </a:moveTo>
                  <a:lnTo>
                    <a:pt x="637635" y="627593"/>
                  </a:lnTo>
                  <a:lnTo>
                    <a:pt x="637635" y="0"/>
                  </a:lnTo>
                  <a:lnTo>
                    <a:pt x="0" y="0"/>
                  </a:lnTo>
                  <a:lnTo>
                    <a:pt x="0" y="627593"/>
                  </a:lnTo>
                  <a:close/>
                </a:path>
              </a:pathLst>
            </a:custGeom>
            <a:solidFill>
              <a:srgbClr val="E3A3DD"/>
            </a:solidFill>
          </p:spPr>
          <p:txBody>
            <a:bodyPr wrap="square" lIns="0" tIns="0" rIns="0" bIns="0" rtlCol="0"/>
            <a:lstStyle/>
            <a:p>
              <a:endParaRPr/>
            </a:p>
          </p:txBody>
        </p:sp>
        <p:sp>
          <p:nvSpPr>
            <p:cNvPr id="27" name="object 27"/>
            <p:cNvSpPr/>
            <p:nvPr/>
          </p:nvSpPr>
          <p:spPr>
            <a:xfrm>
              <a:off x="0" y="37655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97C0E7"/>
            </a:solidFill>
          </p:spPr>
          <p:txBody>
            <a:bodyPr wrap="square" lIns="0" tIns="0" rIns="0" bIns="0" rtlCol="0"/>
            <a:lstStyle/>
            <a:p>
              <a:endParaRPr/>
            </a:p>
          </p:txBody>
        </p:sp>
        <p:sp>
          <p:nvSpPr>
            <p:cNvPr id="28" name="object 28"/>
            <p:cNvSpPr/>
            <p:nvPr/>
          </p:nvSpPr>
          <p:spPr>
            <a:xfrm>
              <a:off x="0" y="5020794"/>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FF693B"/>
            </a:solidFill>
          </p:spPr>
          <p:txBody>
            <a:bodyPr wrap="square" lIns="0" tIns="0" rIns="0" bIns="0" rtlCol="0"/>
            <a:lstStyle/>
            <a:p>
              <a:endParaRPr/>
            </a:p>
          </p:txBody>
        </p:sp>
        <p:sp>
          <p:nvSpPr>
            <p:cNvPr id="29" name="object 29"/>
            <p:cNvSpPr/>
            <p:nvPr/>
          </p:nvSpPr>
          <p:spPr>
            <a:xfrm>
              <a:off x="0" y="56483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FCC22E"/>
            </a:solidFill>
          </p:spPr>
          <p:txBody>
            <a:bodyPr wrap="square" lIns="0" tIns="0" rIns="0" bIns="0" rtlCol="0"/>
            <a:lstStyle/>
            <a:p>
              <a:endParaRPr/>
            </a:p>
          </p:txBody>
        </p:sp>
        <p:sp>
          <p:nvSpPr>
            <p:cNvPr id="30" name="object 30"/>
            <p:cNvSpPr/>
            <p:nvPr/>
          </p:nvSpPr>
          <p:spPr>
            <a:xfrm>
              <a:off x="0" y="6903590"/>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EDD0A4"/>
            </a:solidFill>
          </p:spPr>
          <p:txBody>
            <a:bodyPr wrap="square" lIns="0" tIns="0" rIns="0" bIns="0" rtlCol="0"/>
            <a:lstStyle/>
            <a:p>
              <a:endParaRPr/>
            </a:p>
          </p:txBody>
        </p:sp>
        <p:sp>
          <p:nvSpPr>
            <p:cNvPr id="31" name="object 31"/>
            <p:cNvSpPr/>
            <p:nvPr/>
          </p:nvSpPr>
          <p:spPr>
            <a:xfrm>
              <a:off x="0" y="7531195"/>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E3A3DD"/>
            </a:solidFill>
          </p:spPr>
          <p:txBody>
            <a:bodyPr wrap="square" lIns="0" tIns="0" rIns="0" bIns="0" rtlCol="0"/>
            <a:lstStyle/>
            <a:p>
              <a:endParaRPr/>
            </a:p>
          </p:txBody>
        </p:sp>
        <p:sp>
          <p:nvSpPr>
            <p:cNvPr id="32" name="object 32"/>
            <p:cNvSpPr/>
            <p:nvPr/>
          </p:nvSpPr>
          <p:spPr>
            <a:xfrm>
              <a:off x="0" y="8786386"/>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97C0E7"/>
            </a:solidFill>
          </p:spPr>
          <p:txBody>
            <a:bodyPr wrap="square" lIns="0" tIns="0" rIns="0" bIns="0" rtlCol="0"/>
            <a:lstStyle/>
            <a:p>
              <a:endParaRPr/>
            </a:p>
          </p:txBody>
        </p:sp>
        <p:sp>
          <p:nvSpPr>
            <p:cNvPr id="33" name="object 33"/>
            <p:cNvSpPr/>
            <p:nvPr/>
          </p:nvSpPr>
          <p:spPr>
            <a:xfrm>
              <a:off x="0" y="941399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45B16E"/>
            </a:solidFill>
          </p:spPr>
          <p:txBody>
            <a:bodyPr wrap="square" lIns="0" tIns="0" rIns="0" bIns="0" rtlCol="0"/>
            <a:lstStyle/>
            <a:p>
              <a:endParaRPr/>
            </a:p>
          </p:txBody>
        </p:sp>
        <p:sp>
          <p:nvSpPr>
            <p:cNvPr id="34" name="object 34"/>
            <p:cNvSpPr/>
            <p:nvPr/>
          </p:nvSpPr>
          <p:spPr>
            <a:xfrm>
              <a:off x="0" y="10669182"/>
              <a:ext cx="638175" cy="638175"/>
            </a:xfrm>
            <a:custGeom>
              <a:avLst/>
              <a:gdLst/>
              <a:ahLst/>
              <a:cxnLst/>
              <a:rect l="l" t="t" r="r" b="b"/>
              <a:pathLst>
                <a:path w="638175" h="638175">
                  <a:moveTo>
                    <a:pt x="637635" y="0"/>
                  </a:moveTo>
                  <a:lnTo>
                    <a:pt x="0" y="0"/>
                  </a:lnTo>
                  <a:lnTo>
                    <a:pt x="0" y="637635"/>
                  </a:lnTo>
                  <a:lnTo>
                    <a:pt x="637635" y="637635"/>
                  </a:lnTo>
                  <a:lnTo>
                    <a:pt x="637635" y="0"/>
                  </a:lnTo>
                  <a:close/>
                </a:path>
              </a:pathLst>
            </a:custGeom>
            <a:solidFill>
              <a:srgbClr val="FCC22E"/>
            </a:solidFill>
          </p:spPr>
          <p:txBody>
            <a:bodyPr wrap="square" lIns="0" tIns="0" rIns="0" bIns="0" rtlCol="0"/>
            <a:lstStyle/>
            <a:p>
              <a:endParaRPr/>
            </a:p>
          </p:txBody>
        </p:sp>
      </p:grpSp>
      <p:grpSp>
        <p:nvGrpSpPr>
          <p:cNvPr id="20" name="Group 19">
            <a:extLst>
              <a:ext uri="{FF2B5EF4-FFF2-40B4-BE49-F238E27FC236}">
                <a16:creationId xmlns:a16="http://schemas.microsoft.com/office/drawing/2014/main" id="{849B4B60-CACA-0D63-BFAA-DDA3F3754E50}"/>
              </a:ext>
              <a:ext uri="{C183D7F6-B498-43B3-948B-1728B52AA6E4}">
                <adec:decorative xmlns:adec="http://schemas.microsoft.com/office/drawing/2017/decorative" val="1"/>
              </a:ext>
            </a:extLst>
          </p:cNvPr>
          <p:cNvGrpSpPr/>
          <p:nvPr/>
        </p:nvGrpSpPr>
        <p:grpSpPr>
          <a:xfrm>
            <a:off x="1136649" y="10310400"/>
            <a:ext cx="4214835" cy="533402"/>
            <a:chOff x="1136650" y="10310400"/>
            <a:chExt cx="4214834" cy="533401"/>
          </a:xfrm>
        </p:grpSpPr>
        <p:sp>
          <p:nvSpPr>
            <p:cNvPr id="21" name="object 12">
              <a:extLst>
                <a:ext uri="{FF2B5EF4-FFF2-40B4-BE49-F238E27FC236}">
                  <a16:creationId xmlns:a16="http://schemas.microsoft.com/office/drawing/2014/main" id="{772D7025-CB40-1C5F-7B07-7F18BE4E2771}"/>
                </a:ext>
              </a:extLst>
            </p:cNvPr>
            <p:cNvSpPr/>
            <p:nvPr/>
          </p:nvSpPr>
          <p:spPr>
            <a:xfrm>
              <a:off x="1136650" y="10457180"/>
              <a:ext cx="575945" cy="300990"/>
            </a:xfrm>
            <a:custGeom>
              <a:avLst/>
              <a:gdLst/>
              <a:ahLst/>
              <a:cxnLst/>
              <a:rect l="l" t="t" r="r" b="b"/>
              <a:pathLst>
                <a:path w="575944" h="300990">
                  <a:moveTo>
                    <a:pt x="91706" y="0"/>
                  </a:moveTo>
                  <a:lnTo>
                    <a:pt x="0" y="0"/>
                  </a:lnTo>
                  <a:lnTo>
                    <a:pt x="0" y="300469"/>
                  </a:lnTo>
                  <a:lnTo>
                    <a:pt x="91706" y="300469"/>
                  </a:lnTo>
                  <a:lnTo>
                    <a:pt x="91706" y="0"/>
                  </a:lnTo>
                  <a:close/>
                </a:path>
                <a:path w="575944" h="300990">
                  <a:moveTo>
                    <a:pt x="324586" y="300469"/>
                  </a:moveTo>
                  <a:lnTo>
                    <a:pt x="199237" y="150228"/>
                  </a:lnTo>
                  <a:lnTo>
                    <a:pt x="306019" y="0"/>
                  </a:lnTo>
                  <a:lnTo>
                    <a:pt x="208838" y="0"/>
                  </a:lnTo>
                  <a:lnTo>
                    <a:pt x="100380" y="150228"/>
                  </a:lnTo>
                  <a:lnTo>
                    <a:pt x="221107" y="300469"/>
                  </a:lnTo>
                  <a:lnTo>
                    <a:pt x="324586" y="300469"/>
                  </a:lnTo>
                  <a:close/>
                </a:path>
                <a:path w="575944" h="300990">
                  <a:moveTo>
                    <a:pt x="575906" y="242722"/>
                  </a:moveTo>
                  <a:lnTo>
                    <a:pt x="424929" y="242722"/>
                  </a:lnTo>
                  <a:lnTo>
                    <a:pt x="424929" y="0"/>
                  </a:lnTo>
                  <a:lnTo>
                    <a:pt x="333260" y="0"/>
                  </a:lnTo>
                  <a:lnTo>
                    <a:pt x="333260" y="300469"/>
                  </a:lnTo>
                  <a:lnTo>
                    <a:pt x="529513" y="300469"/>
                  </a:lnTo>
                  <a:lnTo>
                    <a:pt x="575906" y="242722"/>
                  </a:lnTo>
                  <a:close/>
                </a:path>
              </a:pathLst>
            </a:custGeom>
            <a:solidFill>
              <a:schemeClr val="tx1"/>
            </a:solidFill>
          </p:spPr>
          <p:txBody>
            <a:bodyPr wrap="square" lIns="0" tIns="0" rIns="0" bIns="0" rtlCol="0"/>
            <a:lstStyle/>
            <a:p>
              <a:endParaRPr/>
            </a:p>
          </p:txBody>
        </p:sp>
        <p:pic>
          <p:nvPicPr>
            <p:cNvPr id="35" name="Graphic 34">
              <a:extLst>
                <a:ext uri="{FF2B5EF4-FFF2-40B4-BE49-F238E27FC236}">
                  <a16:creationId xmlns:a16="http://schemas.microsoft.com/office/drawing/2014/main" id="{56F6106F-17AB-D885-F994-1AF10F769B79}"/>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5" t="20437" r="-55" b="21230"/>
            <a:stretch/>
          </p:blipFill>
          <p:spPr>
            <a:xfrm>
              <a:off x="3575050" y="10310400"/>
              <a:ext cx="1776434" cy="533401"/>
            </a:xfrm>
            <a:prstGeom prst="rect">
              <a:avLst/>
            </a:prstGeom>
          </p:spPr>
        </p:pic>
        <p:pic>
          <p:nvPicPr>
            <p:cNvPr id="36" name="Graphic 35">
              <a:extLst>
                <a:ext uri="{FF2B5EF4-FFF2-40B4-BE49-F238E27FC236}">
                  <a16:creationId xmlns:a16="http://schemas.microsoft.com/office/drawing/2014/main" id="{7103D6A5-697F-939A-81BD-F6DFB0AFEC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3537" y="10383359"/>
              <a:ext cx="1419074" cy="448631"/>
            </a:xfrm>
            <a:prstGeom prst="rect">
              <a:avLst/>
            </a:prstGeom>
          </p:spPr>
        </p:pic>
      </p:grpSp>
      <p:sp>
        <p:nvSpPr>
          <p:cNvPr id="42" name="TextBox 41">
            <a:extLst>
              <a:ext uri="{FF2B5EF4-FFF2-40B4-BE49-F238E27FC236}">
                <a16:creationId xmlns:a16="http://schemas.microsoft.com/office/drawing/2014/main" id="{E14001E9-52A2-094E-80CA-505E4B76E8F7}"/>
              </a:ext>
            </a:extLst>
          </p:cNvPr>
          <p:cNvSpPr txBox="1">
            <a:spLocks noGrp="1"/>
          </p:cNvSpPr>
          <p:nvPr>
            <p:ph type="title" idx="4294967295"/>
          </p:nvPr>
        </p:nvSpPr>
        <p:spPr>
          <a:xfrm>
            <a:off x="1136649" y="1257471"/>
            <a:ext cx="9779940" cy="89255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601"/>
              </a:spcBef>
              <a:spcAft>
                <a:spcPts val="0"/>
              </a:spcAft>
              <a:buClrTx/>
              <a:buSzTx/>
              <a:buFontTx/>
              <a:buNone/>
              <a:tabLst/>
              <a:defRPr/>
            </a:pPr>
            <a:r>
              <a:rPr kumimoji="0" lang="da-DK" sz="5200" b="1" i="0" u="none" strike="noStrike" kern="0" cap="none" spc="51"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Øvelse 3: Idéudvikling</a:t>
            </a:r>
          </a:p>
        </p:txBody>
      </p:sp>
      <p:sp>
        <p:nvSpPr>
          <p:cNvPr id="44" name="TextBox 43">
            <a:extLst>
              <a:ext uri="{FF2B5EF4-FFF2-40B4-BE49-F238E27FC236}">
                <a16:creationId xmlns:a16="http://schemas.microsoft.com/office/drawing/2014/main" id="{F6496831-8B39-1E2F-586A-C796762D8CEA}"/>
              </a:ext>
            </a:extLst>
          </p:cNvPr>
          <p:cNvSpPr txBox="1"/>
          <p:nvPr/>
        </p:nvSpPr>
        <p:spPr>
          <a:xfrm>
            <a:off x="1136652" y="3007785"/>
            <a:ext cx="5902102" cy="7294305"/>
          </a:xfrm>
          <a:prstGeom prst="rect">
            <a:avLst/>
          </a:prstGeom>
          <a:noFill/>
        </p:spPr>
        <p:txBody>
          <a:bodyPr wrap="square" lIns="0" rtlCol="0">
            <a:spAutoFit/>
          </a:bodyPr>
          <a:lstStyle/>
          <a:p>
            <a:r>
              <a:rPr lang="da-DK" sz="3600" i="1" dirty="0">
                <a:latin typeface="Franklin Gothic Book" panose="020B0503020102020204" pitchFamily="34" charset="0"/>
              </a:rPr>
              <a:t>Individuelt</a:t>
            </a:r>
            <a:endParaRPr lang="da-DK" sz="3600" dirty="0">
              <a:latin typeface="Franklin Gothic Book" panose="020B0503020102020204" pitchFamily="34" charset="0"/>
            </a:endParaRPr>
          </a:p>
          <a:p>
            <a:pPr marL="571500" indent="-571500">
              <a:buFont typeface="Arial" panose="020B0604020202020204" pitchFamily="34" charset="0"/>
              <a:buChar char="•"/>
            </a:pPr>
            <a:r>
              <a:rPr lang="da-DK" sz="3600" dirty="0">
                <a:latin typeface="Franklin Gothic Book" panose="020B0503020102020204" pitchFamily="34" charset="0"/>
              </a:rPr>
              <a:t>Udfyld skabelonen.</a:t>
            </a:r>
          </a:p>
          <a:p>
            <a:pPr marL="571500" indent="-571500">
              <a:buFont typeface="Arial" panose="020B0604020202020204" pitchFamily="34" charset="0"/>
              <a:buChar char="•"/>
            </a:pPr>
            <a:endParaRPr lang="da-DK" sz="3600" dirty="0">
              <a:latin typeface="Franklin Gothic Book" panose="020B0503020102020204" pitchFamily="34" charset="0"/>
            </a:endParaRPr>
          </a:p>
          <a:p>
            <a:r>
              <a:rPr lang="da-DK" sz="3600" i="1" dirty="0">
                <a:latin typeface="Franklin Gothic Book" panose="020B0503020102020204" pitchFamily="34" charset="0"/>
              </a:rPr>
              <a:t>I gruppen ved bordet</a:t>
            </a:r>
            <a:endParaRPr lang="da-DK" sz="3600" dirty="0">
              <a:latin typeface="Franklin Gothic Book" panose="020B0503020102020204" pitchFamily="34" charset="0"/>
            </a:endParaRPr>
          </a:p>
          <a:p>
            <a:pPr marL="571500" indent="-571500">
              <a:buFont typeface="Arial" panose="020B0604020202020204" pitchFamily="34" charset="0"/>
              <a:buChar char="•"/>
            </a:pPr>
            <a:r>
              <a:rPr lang="da-DK" sz="3600" dirty="0">
                <a:latin typeface="Franklin Gothic Book" panose="020B0503020102020204" pitchFamily="34" charset="0"/>
              </a:rPr>
              <a:t>Præsentér jeres ideer for hinanden.</a:t>
            </a:r>
          </a:p>
          <a:p>
            <a:endParaRPr lang="da-DK" sz="3600" dirty="0">
              <a:latin typeface="Franklin Gothic Book" panose="020B0503020102020204" pitchFamily="34" charset="0"/>
            </a:endParaRPr>
          </a:p>
          <a:p>
            <a:pPr marL="571500" indent="-571500">
              <a:buFont typeface="Arial" panose="020B0604020202020204" pitchFamily="34" charset="0"/>
              <a:buChar char="•"/>
            </a:pPr>
            <a:r>
              <a:rPr lang="da-DK" sz="3600" dirty="0">
                <a:latin typeface="Franklin Gothic Book" panose="020B0503020102020204" pitchFamily="34" charset="0"/>
              </a:rPr>
              <a:t>Find på nye ideer i fællesskab, og byg videre på de bedste ideer. </a:t>
            </a:r>
          </a:p>
          <a:p>
            <a:endParaRPr lang="da-DK" sz="3600" dirty="0">
              <a:latin typeface="Georgia" panose="02040502050405020303" pitchFamily="18" charset="0"/>
            </a:endParaRPr>
          </a:p>
          <a:p>
            <a:pPr marL="571500" indent="-571500">
              <a:buFont typeface="Arial" panose="020B0604020202020204" pitchFamily="34" charset="0"/>
              <a:buChar char="•"/>
            </a:pPr>
            <a:endParaRPr lang="da-DK" sz="3600" dirty="0">
              <a:latin typeface="Georgia" panose="02040502050405020303" pitchFamily="18" charset="0"/>
            </a:endParaRPr>
          </a:p>
          <a:p>
            <a:pPr marL="457200" indent="-457200">
              <a:buFont typeface="Arial" panose="020B0604020202020204" pitchFamily="34" charset="0"/>
              <a:buChar char="•"/>
            </a:pPr>
            <a:endParaRPr lang="da-DK" sz="3600" dirty="0">
              <a:latin typeface="Georgia" panose="02040502050405020303" pitchFamily="18" charset="0"/>
            </a:endParaRPr>
          </a:p>
        </p:txBody>
      </p:sp>
      <p:pic>
        <p:nvPicPr>
          <p:cNvPr id="4" name="Billede 3" descr="Skema til øvelse 3 opdelt i fire felter: 'Det vil vi gøre mere af', 'Det vil vi stoppe med at gøre', 'Det vil vi begynde at gøre' og 'Det ved vi ikke'. I felterne er placeret gule post-its med idéer. Eksempler: 'Fokusere på både brugere og hjælpere', 'Analysere konsekvenser og risici ved løsninger', 'Lave projektplaner uden tid til at teste', 'At publicere uden at brugerteste', 'Anvende brugerdata til at kvalificere beslutninger', 'Udvikle alternativer til ikke-digitale borgere', 'Hvordan vi får indblik i brugeradfærd' og 'Hvordan vi måler brugernes tilfredshed'."/>
          <p:cNvPicPr>
            <a:picLocks noChangeAspect="1"/>
          </p:cNvPicPr>
          <p:nvPr/>
        </p:nvPicPr>
        <p:blipFill>
          <a:blip r:embed="rId7"/>
          <a:stretch>
            <a:fillRect/>
          </a:stretch>
        </p:blipFill>
        <p:spPr>
          <a:xfrm>
            <a:off x="11516497" y="253244"/>
            <a:ext cx="8127821" cy="10837094"/>
          </a:xfrm>
          <a:prstGeom prst="rect">
            <a:avLst/>
          </a:prstGeom>
        </p:spPr>
      </p:pic>
      <p:pic>
        <p:nvPicPr>
          <p:cNvPr id="2" name="Bruger">
            <a:extLst>
              <a:ext uri="{FF2B5EF4-FFF2-40B4-BE49-F238E27FC236}">
                <a16:creationId xmlns:a16="http://schemas.microsoft.com/office/drawing/2014/main" id="{18EF021A-2956-AB45-DD1A-6F5612FCAABB}"/>
              </a:ext>
              <a:ext uri="{C183D7F6-B498-43B3-948B-1728B52AA6E4}">
                <adec:decorative xmlns:adec="http://schemas.microsoft.com/office/drawing/2017/decorative" val="1"/>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p:blipFill>
        <p:spPr>
          <a:xfrm>
            <a:off x="7038754" y="3007785"/>
            <a:ext cx="1087157" cy="1087157"/>
          </a:xfrm>
          <a:prstGeom prst="rect">
            <a:avLst/>
          </a:prstGeom>
          <a:ln>
            <a:solidFill>
              <a:schemeClr val="tx1"/>
            </a:solidFill>
          </a:ln>
        </p:spPr>
      </p:pic>
      <p:pic>
        <p:nvPicPr>
          <p:cNvPr id="5" name="Gruppe">
            <a:extLst>
              <a:ext uri="{FF2B5EF4-FFF2-40B4-BE49-F238E27FC236}">
                <a16:creationId xmlns:a16="http://schemas.microsoft.com/office/drawing/2014/main" id="{016DDDA6-96FA-BB2E-00B8-BE7D1A0D2F2D}"/>
              </a:ext>
              <a:ext uri="{C183D7F6-B498-43B3-948B-1728B52AA6E4}">
                <adec:decorative xmlns:adec="http://schemas.microsoft.com/office/drawing/2017/decorative" val="1"/>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p:blipFill>
        <p:spPr>
          <a:xfrm>
            <a:off x="7038754" y="4952704"/>
            <a:ext cx="1087157" cy="1087157"/>
          </a:xfrm>
          <a:prstGeom prst="rect">
            <a:avLst/>
          </a:prstGeom>
          <a:ln>
            <a:solidFill>
              <a:schemeClr val="tx1"/>
            </a:solidFill>
          </a:ln>
        </p:spPr>
      </p:pic>
    </p:spTree>
    <p:extLst>
      <p:ext uri="{BB962C8B-B14F-4D97-AF65-F5344CB8AC3E}">
        <p14:creationId xmlns:p14="http://schemas.microsoft.com/office/powerpoint/2010/main" val="147259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BE258-F587-5A2A-998D-A035B58E6351}"/>
            </a:ext>
          </a:extLst>
        </p:cNvPr>
        <p:cNvGrpSpPr/>
        <p:nvPr/>
      </p:nvGrpSpPr>
      <p:grpSpPr>
        <a:xfrm>
          <a:off x="0" y="0"/>
          <a:ext cx="0" cy="0"/>
          <a:chOff x="0" y="0"/>
          <a:chExt cx="0" cy="0"/>
        </a:xfrm>
      </p:grpSpPr>
      <p:grpSp>
        <p:nvGrpSpPr>
          <p:cNvPr id="25" name="object 25">
            <a:extLst>
              <a:ext uri="{FF2B5EF4-FFF2-40B4-BE49-F238E27FC236}">
                <a16:creationId xmlns:a16="http://schemas.microsoft.com/office/drawing/2014/main" id="{7A7DE517-9CA9-5676-0C2D-CA07F6F56904}"/>
              </a:ext>
              <a:ext uri="{C183D7F6-B498-43B3-948B-1728B52AA6E4}">
                <adec:decorative xmlns:adec="http://schemas.microsoft.com/office/drawing/2017/decorative" val="1"/>
              </a:ext>
            </a:extLst>
          </p:cNvPr>
          <p:cNvGrpSpPr/>
          <p:nvPr/>
        </p:nvGrpSpPr>
        <p:grpSpPr>
          <a:xfrm>
            <a:off x="1" y="1"/>
            <a:ext cx="638174" cy="11307444"/>
            <a:chOff x="0" y="0"/>
            <a:chExt cx="638175" cy="11307445"/>
          </a:xfrm>
        </p:grpSpPr>
        <p:sp>
          <p:nvSpPr>
            <p:cNvPr id="26" name="object 26">
              <a:extLst>
                <a:ext uri="{FF2B5EF4-FFF2-40B4-BE49-F238E27FC236}">
                  <a16:creationId xmlns:a16="http://schemas.microsoft.com/office/drawing/2014/main" id="{762EE140-79FB-34D7-3075-03AC0618BC05}"/>
                </a:ext>
              </a:extLst>
            </p:cNvPr>
            <p:cNvSpPr/>
            <p:nvPr/>
          </p:nvSpPr>
          <p:spPr>
            <a:xfrm>
              <a:off x="0" y="5"/>
              <a:ext cx="638175" cy="1255395"/>
            </a:xfrm>
            <a:custGeom>
              <a:avLst/>
              <a:gdLst/>
              <a:ahLst/>
              <a:cxnLst/>
              <a:rect l="l" t="t" r="r" b="b"/>
              <a:pathLst>
                <a:path w="638175" h="1255395">
                  <a:moveTo>
                    <a:pt x="637628" y="0"/>
                  </a:moveTo>
                  <a:lnTo>
                    <a:pt x="0" y="0"/>
                  </a:lnTo>
                  <a:lnTo>
                    <a:pt x="0" y="627608"/>
                  </a:lnTo>
                  <a:lnTo>
                    <a:pt x="0" y="637628"/>
                  </a:lnTo>
                  <a:lnTo>
                    <a:pt x="0" y="1255204"/>
                  </a:lnTo>
                  <a:lnTo>
                    <a:pt x="637628" y="1255204"/>
                  </a:lnTo>
                  <a:lnTo>
                    <a:pt x="637628" y="637628"/>
                  </a:lnTo>
                  <a:lnTo>
                    <a:pt x="637628" y="627608"/>
                  </a:lnTo>
                  <a:lnTo>
                    <a:pt x="637628" y="0"/>
                  </a:lnTo>
                  <a:close/>
                </a:path>
              </a:pathLst>
            </a:custGeom>
            <a:solidFill>
              <a:srgbClr val="EDD0A4"/>
            </a:solidFill>
          </p:spPr>
          <p:txBody>
            <a:bodyPr wrap="square" lIns="0" tIns="0" rIns="0" bIns="0" rtlCol="0"/>
            <a:lstStyle/>
            <a:p>
              <a:endParaRPr/>
            </a:p>
          </p:txBody>
        </p:sp>
        <p:sp>
          <p:nvSpPr>
            <p:cNvPr id="27" name="object 27">
              <a:extLst>
                <a:ext uri="{FF2B5EF4-FFF2-40B4-BE49-F238E27FC236}">
                  <a16:creationId xmlns:a16="http://schemas.microsoft.com/office/drawing/2014/main" id="{6FFB8495-AF25-555D-3A09-52A3EE6E0A03}"/>
                </a:ext>
              </a:extLst>
            </p:cNvPr>
            <p:cNvSpPr/>
            <p:nvPr/>
          </p:nvSpPr>
          <p:spPr>
            <a:xfrm>
              <a:off x="0" y="1255201"/>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45B16E"/>
            </a:solidFill>
          </p:spPr>
          <p:txBody>
            <a:bodyPr wrap="square" lIns="0" tIns="0" rIns="0" bIns="0" rtlCol="0"/>
            <a:lstStyle/>
            <a:p>
              <a:endParaRPr/>
            </a:p>
          </p:txBody>
        </p:sp>
        <p:sp>
          <p:nvSpPr>
            <p:cNvPr id="28" name="object 28">
              <a:extLst>
                <a:ext uri="{FF2B5EF4-FFF2-40B4-BE49-F238E27FC236}">
                  <a16:creationId xmlns:a16="http://schemas.microsoft.com/office/drawing/2014/main" id="{640D92B4-A2CA-0F09-A9D2-A8948285CA3E}"/>
                </a:ext>
              </a:extLst>
            </p:cNvPr>
            <p:cNvSpPr/>
            <p:nvPr/>
          </p:nvSpPr>
          <p:spPr>
            <a:xfrm>
              <a:off x="0" y="1882806"/>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FF693B"/>
            </a:solidFill>
          </p:spPr>
          <p:txBody>
            <a:bodyPr wrap="square" lIns="0" tIns="0" rIns="0" bIns="0" rtlCol="0"/>
            <a:lstStyle/>
            <a:p>
              <a:endParaRPr/>
            </a:p>
          </p:txBody>
        </p:sp>
        <p:sp>
          <p:nvSpPr>
            <p:cNvPr id="29" name="object 29">
              <a:extLst>
                <a:ext uri="{FF2B5EF4-FFF2-40B4-BE49-F238E27FC236}">
                  <a16:creationId xmlns:a16="http://schemas.microsoft.com/office/drawing/2014/main" id="{79FFEBB4-0158-FB10-E055-2B3F360DC6B1}"/>
                </a:ext>
              </a:extLst>
            </p:cNvPr>
            <p:cNvSpPr/>
            <p:nvPr/>
          </p:nvSpPr>
          <p:spPr>
            <a:xfrm>
              <a:off x="0" y="3137998"/>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E3A3DD"/>
            </a:solidFill>
          </p:spPr>
          <p:txBody>
            <a:bodyPr wrap="square" lIns="0" tIns="0" rIns="0" bIns="0" rtlCol="0"/>
            <a:lstStyle/>
            <a:p>
              <a:endParaRPr/>
            </a:p>
          </p:txBody>
        </p:sp>
        <p:sp>
          <p:nvSpPr>
            <p:cNvPr id="30" name="object 30">
              <a:extLst>
                <a:ext uri="{FF2B5EF4-FFF2-40B4-BE49-F238E27FC236}">
                  <a16:creationId xmlns:a16="http://schemas.microsoft.com/office/drawing/2014/main" id="{3F88CF97-4C9E-FCB3-E612-7152582ECB19}"/>
                </a:ext>
              </a:extLst>
            </p:cNvPr>
            <p:cNvSpPr/>
            <p:nvPr/>
          </p:nvSpPr>
          <p:spPr>
            <a:xfrm>
              <a:off x="0" y="3765606"/>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97C0E7"/>
            </a:solidFill>
          </p:spPr>
          <p:txBody>
            <a:bodyPr wrap="square" lIns="0" tIns="0" rIns="0" bIns="0" rtlCol="0"/>
            <a:lstStyle/>
            <a:p>
              <a:endParaRPr/>
            </a:p>
          </p:txBody>
        </p:sp>
        <p:sp>
          <p:nvSpPr>
            <p:cNvPr id="31" name="object 31">
              <a:extLst>
                <a:ext uri="{FF2B5EF4-FFF2-40B4-BE49-F238E27FC236}">
                  <a16:creationId xmlns:a16="http://schemas.microsoft.com/office/drawing/2014/main" id="{9B580C7D-9099-689B-256C-BB61FFE9E122}"/>
                </a:ext>
              </a:extLst>
            </p:cNvPr>
            <p:cNvSpPr/>
            <p:nvPr/>
          </p:nvSpPr>
          <p:spPr>
            <a:xfrm>
              <a:off x="0" y="5020794"/>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FF693B"/>
            </a:solidFill>
          </p:spPr>
          <p:txBody>
            <a:bodyPr wrap="square" lIns="0" tIns="0" rIns="0" bIns="0" rtlCol="0"/>
            <a:lstStyle/>
            <a:p>
              <a:endParaRPr/>
            </a:p>
          </p:txBody>
        </p:sp>
        <p:sp>
          <p:nvSpPr>
            <p:cNvPr id="32" name="object 32">
              <a:extLst>
                <a:ext uri="{FF2B5EF4-FFF2-40B4-BE49-F238E27FC236}">
                  <a16:creationId xmlns:a16="http://schemas.microsoft.com/office/drawing/2014/main" id="{477EE088-5009-3098-92E1-6F72535B3281}"/>
                </a:ext>
              </a:extLst>
            </p:cNvPr>
            <p:cNvSpPr/>
            <p:nvPr/>
          </p:nvSpPr>
          <p:spPr>
            <a:xfrm>
              <a:off x="0" y="56483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FCC22E"/>
            </a:solidFill>
          </p:spPr>
          <p:txBody>
            <a:bodyPr wrap="square" lIns="0" tIns="0" rIns="0" bIns="0" rtlCol="0"/>
            <a:lstStyle/>
            <a:p>
              <a:endParaRPr/>
            </a:p>
          </p:txBody>
        </p:sp>
        <p:sp>
          <p:nvSpPr>
            <p:cNvPr id="33" name="object 33">
              <a:extLst>
                <a:ext uri="{FF2B5EF4-FFF2-40B4-BE49-F238E27FC236}">
                  <a16:creationId xmlns:a16="http://schemas.microsoft.com/office/drawing/2014/main" id="{1D12A453-9950-2B6A-48E4-D8777E5FF02C}"/>
                </a:ext>
              </a:extLst>
            </p:cNvPr>
            <p:cNvSpPr/>
            <p:nvPr/>
          </p:nvSpPr>
          <p:spPr>
            <a:xfrm>
              <a:off x="0" y="6903590"/>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EDD0A4"/>
            </a:solidFill>
          </p:spPr>
          <p:txBody>
            <a:bodyPr wrap="square" lIns="0" tIns="0" rIns="0" bIns="0" rtlCol="0"/>
            <a:lstStyle/>
            <a:p>
              <a:endParaRPr/>
            </a:p>
          </p:txBody>
        </p:sp>
        <p:sp>
          <p:nvSpPr>
            <p:cNvPr id="34" name="object 34">
              <a:extLst>
                <a:ext uri="{FF2B5EF4-FFF2-40B4-BE49-F238E27FC236}">
                  <a16:creationId xmlns:a16="http://schemas.microsoft.com/office/drawing/2014/main" id="{A5BCA83F-CDFC-2267-9359-51738C9F225C}"/>
                </a:ext>
              </a:extLst>
            </p:cNvPr>
            <p:cNvSpPr/>
            <p:nvPr/>
          </p:nvSpPr>
          <p:spPr>
            <a:xfrm>
              <a:off x="0" y="7531195"/>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E3A3DD"/>
            </a:solidFill>
          </p:spPr>
          <p:txBody>
            <a:bodyPr wrap="square" lIns="0" tIns="0" rIns="0" bIns="0" rtlCol="0"/>
            <a:lstStyle/>
            <a:p>
              <a:endParaRPr/>
            </a:p>
          </p:txBody>
        </p:sp>
        <p:sp>
          <p:nvSpPr>
            <p:cNvPr id="35" name="object 35">
              <a:extLst>
                <a:ext uri="{FF2B5EF4-FFF2-40B4-BE49-F238E27FC236}">
                  <a16:creationId xmlns:a16="http://schemas.microsoft.com/office/drawing/2014/main" id="{F084942A-502C-D703-B906-74BB04078C6C}"/>
                </a:ext>
              </a:extLst>
            </p:cNvPr>
            <p:cNvSpPr/>
            <p:nvPr/>
          </p:nvSpPr>
          <p:spPr>
            <a:xfrm>
              <a:off x="0" y="8786386"/>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97C0E7"/>
            </a:solidFill>
          </p:spPr>
          <p:txBody>
            <a:bodyPr wrap="square" lIns="0" tIns="0" rIns="0" bIns="0" rtlCol="0"/>
            <a:lstStyle/>
            <a:p>
              <a:endParaRPr/>
            </a:p>
          </p:txBody>
        </p:sp>
        <p:sp>
          <p:nvSpPr>
            <p:cNvPr id="36" name="object 36">
              <a:extLst>
                <a:ext uri="{FF2B5EF4-FFF2-40B4-BE49-F238E27FC236}">
                  <a16:creationId xmlns:a16="http://schemas.microsoft.com/office/drawing/2014/main" id="{042AE2C9-159D-E673-0032-5D551FDE655A}"/>
                </a:ext>
              </a:extLst>
            </p:cNvPr>
            <p:cNvSpPr/>
            <p:nvPr/>
          </p:nvSpPr>
          <p:spPr>
            <a:xfrm>
              <a:off x="0" y="941399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45B16E"/>
            </a:solidFill>
          </p:spPr>
          <p:txBody>
            <a:bodyPr wrap="square" lIns="0" tIns="0" rIns="0" bIns="0" rtlCol="0"/>
            <a:lstStyle/>
            <a:p>
              <a:endParaRPr/>
            </a:p>
          </p:txBody>
        </p:sp>
        <p:sp>
          <p:nvSpPr>
            <p:cNvPr id="37" name="object 37">
              <a:extLst>
                <a:ext uri="{FF2B5EF4-FFF2-40B4-BE49-F238E27FC236}">
                  <a16:creationId xmlns:a16="http://schemas.microsoft.com/office/drawing/2014/main" id="{F9F5D56A-9DEC-8278-45E6-ED3E24CDBAAE}"/>
                </a:ext>
              </a:extLst>
            </p:cNvPr>
            <p:cNvSpPr/>
            <p:nvPr/>
          </p:nvSpPr>
          <p:spPr>
            <a:xfrm>
              <a:off x="0" y="10669182"/>
              <a:ext cx="638175" cy="638175"/>
            </a:xfrm>
            <a:custGeom>
              <a:avLst/>
              <a:gdLst/>
              <a:ahLst/>
              <a:cxnLst/>
              <a:rect l="l" t="t" r="r" b="b"/>
              <a:pathLst>
                <a:path w="638175" h="638175">
                  <a:moveTo>
                    <a:pt x="637635" y="0"/>
                  </a:moveTo>
                  <a:lnTo>
                    <a:pt x="0" y="0"/>
                  </a:lnTo>
                  <a:lnTo>
                    <a:pt x="0" y="637635"/>
                  </a:lnTo>
                  <a:lnTo>
                    <a:pt x="637635" y="637635"/>
                  </a:lnTo>
                  <a:lnTo>
                    <a:pt x="637635" y="0"/>
                  </a:lnTo>
                  <a:close/>
                </a:path>
              </a:pathLst>
            </a:custGeom>
            <a:solidFill>
              <a:srgbClr val="FCC22E"/>
            </a:solidFill>
          </p:spPr>
          <p:txBody>
            <a:bodyPr wrap="square" lIns="0" tIns="0" rIns="0" bIns="0" rtlCol="0"/>
            <a:lstStyle/>
            <a:p>
              <a:endParaRPr/>
            </a:p>
          </p:txBody>
        </p:sp>
      </p:grpSp>
      <p:grpSp>
        <p:nvGrpSpPr>
          <p:cNvPr id="2" name="Group 1">
            <a:extLst>
              <a:ext uri="{FF2B5EF4-FFF2-40B4-BE49-F238E27FC236}">
                <a16:creationId xmlns:a16="http://schemas.microsoft.com/office/drawing/2014/main" id="{34AA2314-2224-556F-EB72-DA869987184E}"/>
              </a:ext>
              <a:ext uri="{C183D7F6-B498-43B3-948B-1728B52AA6E4}">
                <adec:decorative xmlns:adec="http://schemas.microsoft.com/office/drawing/2017/decorative" val="1"/>
              </a:ext>
            </a:extLst>
          </p:cNvPr>
          <p:cNvGrpSpPr/>
          <p:nvPr/>
        </p:nvGrpSpPr>
        <p:grpSpPr>
          <a:xfrm>
            <a:off x="1136649" y="10310400"/>
            <a:ext cx="4214835" cy="533402"/>
            <a:chOff x="1136650" y="10310400"/>
            <a:chExt cx="4214834" cy="533401"/>
          </a:xfrm>
        </p:grpSpPr>
        <p:sp>
          <p:nvSpPr>
            <p:cNvPr id="3" name="object 12">
              <a:extLst>
                <a:ext uri="{FF2B5EF4-FFF2-40B4-BE49-F238E27FC236}">
                  <a16:creationId xmlns:a16="http://schemas.microsoft.com/office/drawing/2014/main" id="{F07C95C6-F1BA-1F9F-5C0E-4AB292C3FCDD}"/>
                </a:ext>
              </a:extLst>
            </p:cNvPr>
            <p:cNvSpPr/>
            <p:nvPr/>
          </p:nvSpPr>
          <p:spPr>
            <a:xfrm>
              <a:off x="1136650" y="10457180"/>
              <a:ext cx="575945" cy="300990"/>
            </a:xfrm>
            <a:custGeom>
              <a:avLst/>
              <a:gdLst/>
              <a:ahLst/>
              <a:cxnLst/>
              <a:rect l="l" t="t" r="r" b="b"/>
              <a:pathLst>
                <a:path w="575944" h="300990">
                  <a:moveTo>
                    <a:pt x="91706" y="0"/>
                  </a:moveTo>
                  <a:lnTo>
                    <a:pt x="0" y="0"/>
                  </a:lnTo>
                  <a:lnTo>
                    <a:pt x="0" y="300469"/>
                  </a:lnTo>
                  <a:lnTo>
                    <a:pt x="91706" y="300469"/>
                  </a:lnTo>
                  <a:lnTo>
                    <a:pt x="91706" y="0"/>
                  </a:lnTo>
                  <a:close/>
                </a:path>
                <a:path w="575944" h="300990">
                  <a:moveTo>
                    <a:pt x="324586" y="300469"/>
                  </a:moveTo>
                  <a:lnTo>
                    <a:pt x="199237" y="150228"/>
                  </a:lnTo>
                  <a:lnTo>
                    <a:pt x="306019" y="0"/>
                  </a:lnTo>
                  <a:lnTo>
                    <a:pt x="208838" y="0"/>
                  </a:lnTo>
                  <a:lnTo>
                    <a:pt x="100380" y="150228"/>
                  </a:lnTo>
                  <a:lnTo>
                    <a:pt x="221107" y="300469"/>
                  </a:lnTo>
                  <a:lnTo>
                    <a:pt x="324586" y="300469"/>
                  </a:lnTo>
                  <a:close/>
                </a:path>
                <a:path w="575944" h="300990">
                  <a:moveTo>
                    <a:pt x="575906" y="242722"/>
                  </a:moveTo>
                  <a:lnTo>
                    <a:pt x="424929" y="242722"/>
                  </a:lnTo>
                  <a:lnTo>
                    <a:pt x="424929" y="0"/>
                  </a:lnTo>
                  <a:lnTo>
                    <a:pt x="333260" y="0"/>
                  </a:lnTo>
                  <a:lnTo>
                    <a:pt x="333260" y="300469"/>
                  </a:lnTo>
                  <a:lnTo>
                    <a:pt x="529513" y="300469"/>
                  </a:lnTo>
                  <a:lnTo>
                    <a:pt x="575906" y="242722"/>
                  </a:lnTo>
                  <a:close/>
                </a:path>
              </a:pathLst>
            </a:custGeom>
            <a:solidFill>
              <a:schemeClr val="tx1"/>
            </a:solidFill>
          </p:spPr>
          <p:txBody>
            <a:bodyPr wrap="square" lIns="0" tIns="0" rIns="0" bIns="0" rtlCol="0"/>
            <a:lstStyle/>
            <a:p>
              <a:endParaRPr/>
            </a:p>
          </p:txBody>
        </p:sp>
        <p:pic>
          <p:nvPicPr>
            <p:cNvPr id="38" name="Graphic 37">
              <a:extLst>
                <a:ext uri="{FF2B5EF4-FFF2-40B4-BE49-F238E27FC236}">
                  <a16:creationId xmlns:a16="http://schemas.microsoft.com/office/drawing/2014/main" id="{11D1FB94-244A-437B-9374-B8B227A7D942}"/>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5" t="20437" r="-55" b="21230"/>
            <a:stretch/>
          </p:blipFill>
          <p:spPr>
            <a:xfrm>
              <a:off x="3575050" y="10310400"/>
              <a:ext cx="1776434" cy="533401"/>
            </a:xfrm>
            <a:prstGeom prst="rect">
              <a:avLst/>
            </a:prstGeom>
          </p:spPr>
        </p:pic>
        <p:pic>
          <p:nvPicPr>
            <p:cNvPr id="39" name="Graphic 38">
              <a:extLst>
                <a:ext uri="{FF2B5EF4-FFF2-40B4-BE49-F238E27FC236}">
                  <a16:creationId xmlns:a16="http://schemas.microsoft.com/office/drawing/2014/main" id="{7B2D381B-1A96-10AE-B895-C0570E717F6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3537" y="10383359"/>
              <a:ext cx="1419074" cy="448631"/>
            </a:xfrm>
            <a:prstGeom prst="rect">
              <a:avLst/>
            </a:prstGeom>
          </p:spPr>
        </p:pic>
      </p:grpSp>
      <p:pic>
        <p:nvPicPr>
          <p:cNvPr id="4" name="object 21">
            <a:extLst>
              <a:ext uri="{FF2B5EF4-FFF2-40B4-BE49-F238E27FC236}">
                <a16:creationId xmlns:a16="http://schemas.microsoft.com/office/drawing/2014/main" id="{15EDDA07-3267-C268-87B6-18DDA1B7504D}"/>
              </a:ext>
              <a:ext uri="{C183D7F6-B498-43B3-948B-1728B52AA6E4}">
                <adec:decorative xmlns:adec="http://schemas.microsoft.com/office/drawing/2017/decorative" val="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9236075" y="1055703"/>
            <a:ext cx="10544175" cy="8558198"/>
          </a:xfrm>
          <a:prstGeom prst="rect">
            <a:avLst/>
          </a:prstGeom>
        </p:spPr>
      </p:pic>
      <p:pic>
        <p:nvPicPr>
          <p:cNvPr id="24" name="Kommunikation">
            <a:extLst>
              <a:ext uri="{FF2B5EF4-FFF2-40B4-BE49-F238E27FC236}">
                <a16:creationId xmlns:a16="http://schemas.microsoft.com/office/drawing/2014/main" id="{1FC083BD-A1AD-837B-9FB7-905B7D4DDE9B}"/>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92920" y="4584993"/>
            <a:ext cx="1063402" cy="1063402"/>
          </a:xfrm>
          <a:prstGeom prst="rect">
            <a:avLst/>
          </a:prstGeom>
        </p:spPr>
      </p:pic>
      <p:pic>
        <p:nvPicPr>
          <p:cNvPr id="42" name="ide">
            <a:extLst>
              <a:ext uri="{FF2B5EF4-FFF2-40B4-BE49-F238E27FC236}">
                <a16:creationId xmlns:a16="http://schemas.microsoft.com/office/drawing/2014/main" id="{F966B9F3-DC0F-BA79-363F-E18FBAFB3DC4}"/>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791201" y="969410"/>
            <a:ext cx="1198274" cy="1049889"/>
          </a:xfrm>
          <a:prstGeom prst="rect">
            <a:avLst/>
          </a:prstGeom>
        </p:spPr>
      </p:pic>
      <p:pic>
        <p:nvPicPr>
          <p:cNvPr id="43" name="Netværk">
            <a:extLst>
              <a:ext uri="{FF2B5EF4-FFF2-40B4-BE49-F238E27FC236}">
                <a16:creationId xmlns:a16="http://schemas.microsoft.com/office/drawing/2014/main" id="{FFABD566-E1F0-17C8-D6CB-18B6F17374F7}"/>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855164" y="2862820"/>
            <a:ext cx="1178372" cy="1178372"/>
          </a:xfrm>
          <a:prstGeom prst="rect">
            <a:avLst/>
          </a:prstGeom>
        </p:spPr>
      </p:pic>
      <p:pic>
        <p:nvPicPr>
          <p:cNvPr id="44" name="Jura">
            <a:extLst>
              <a:ext uri="{FF2B5EF4-FFF2-40B4-BE49-F238E27FC236}">
                <a16:creationId xmlns:a16="http://schemas.microsoft.com/office/drawing/2014/main" id="{9C032C03-57BA-78A3-311C-59AB6AED2407}"/>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42601" y="6192196"/>
            <a:ext cx="1141734" cy="1141734"/>
          </a:xfrm>
          <a:prstGeom prst="rect">
            <a:avLst/>
          </a:prstGeom>
        </p:spPr>
      </p:pic>
      <p:pic>
        <p:nvPicPr>
          <p:cNvPr id="46" name="Database">
            <a:extLst>
              <a:ext uri="{FF2B5EF4-FFF2-40B4-BE49-F238E27FC236}">
                <a16:creationId xmlns:a16="http://schemas.microsoft.com/office/drawing/2014/main" id="{6F098A5F-7334-4CD2-7F79-3000FAE5E0B0}"/>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86211" y="7877731"/>
            <a:ext cx="1056102" cy="1056102"/>
          </a:xfrm>
          <a:prstGeom prst="rect">
            <a:avLst/>
          </a:prstGeom>
        </p:spPr>
      </p:pic>
      <p:sp>
        <p:nvSpPr>
          <p:cNvPr id="40" name="TextBox 39">
            <a:extLst>
              <a:ext uri="{FF2B5EF4-FFF2-40B4-BE49-F238E27FC236}">
                <a16:creationId xmlns:a16="http://schemas.microsoft.com/office/drawing/2014/main" id="{D52E3D9B-372D-591F-9114-AF0D472C5FA6}"/>
              </a:ext>
            </a:extLst>
          </p:cNvPr>
          <p:cNvSpPr txBox="1">
            <a:spLocks noGrp="1"/>
          </p:cNvSpPr>
          <p:nvPr>
            <p:ph type="title" idx="4294967295"/>
          </p:nvPr>
        </p:nvSpPr>
        <p:spPr>
          <a:xfrm>
            <a:off x="1223963" y="964069"/>
            <a:ext cx="7924800" cy="92333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601"/>
              </a:spcBef>
              <a:spcAft>
                <a:spcPts val="0"/>
              </a:spcAft>
              <a:buClrTx/>
              <a:buSzTx/>
              <a:buFontTx/>
              <a:buNone/>
              <a:tabLst/>
              <a:defRPr/>
            </a:pPr>
            <a:r>
              <a:rPr kumimoji="0" lang="da-DK" sz="5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Idékategorier </a:t>
            </a:r>
            <a:endParaRPr kumimoji="0" lang="en-DK" sz="5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B5EE2EF3-A7B7-C261-3D5E-51F765296201}"/>
              </a:ext>
            </a:extLst>
          </p:cNvPr>
          <p:cNvSpPr txBox="1"/>
          <p:nvPr/>
        </p:nvSpPr>
        <p:spPr>
          <a:xfrm>
            <a:off x="2390349" y="3137999"/>
            <a:ext cx="5922269" cy="6186309"/>
          </a:xfrm>
          <a:prstGeom prst="rect">
            <a:avLst/>
          </a:prstGeom>
          <a:noFill/>
        </p:spPr>
        <p:txBody>
          <a:bodyPr wrap="square" lIns="0" rtlCol="0">
            <a:spAutoFit/>
          </a:bodyPr>
          <a:lstStyle/>
          <a:p>
            <a:r>
              <a:rPr lang="da-DK" sz="3600" dirty="0">
                <a:latin typeface="Franklin Gothic Book" panose="020B0503020102020204" pitchFamily="34" charset="0"/>
              </a:rPr>
              <a:t>Organisering </a:t>
            </a:r>
          </a:p>
          <a:p>
            <a:endParaRPr lang="da-DK" sz="3600" dirty="0">
              <a:latin typeface="Franklin Gothic Book" panose="020B0503020102020204" pitchFamily="34" charset="0"/>
            </a:endParaRPr>
          </a:p>
          <a:p>
            <a:r>
              <a:rPr lang="da-DK" sz="3600" dirty="0">
                <a:latin typeface="Franklin Gothic Book" panose="020B0503020102020204" pitchFamily="34" charset="0"/>
              </a:rPr>
              <a:t>	</a:t>
            </a:r>
          </a:p>
          <a:p>
            <a:r>
              <a:rPr lang="da-DK" sz="3600" dirty="0">
                <a:latin typeface="Franklin Gothic Book" panose="020B0503020102020204" pitchFamily="34" charset="0"/>
              </a:rPr>
              <a:t>Kommunikation </a:t>
            </a:r>
          </a:p>
          <a:p>
            <a:endParaRPr lang="da-DK" sz="3600" dirty="0">
              <a:latin typeface="Franklin Gothic Book" panose="020B0503020102020204" pitchFamily="34" charset="0"/>
            </a:endParaRPr>
          </a:p>
          <a:p>
            <a:r>
              <a:rPr lang="da-DK" sz="3600" dirty="0">
                <a:latin typeface="Franklin Gothic Book" panose="020B0503020102020204" pitchFamily="34" charset="0"/>
              </a:rPr>
              <a:t>	</a:t>
            </a:r>
          </a:p>
          <a:p>
            <a:r>
              <a:rPr lang="da-DK" sz="3600" dirty="0">
                <a:latin typeface="Franklin Gothic Book" panose="020B0503020102020204" pitchFamily="34" charset="0"/>
              </a:rPr>
              <a:t>Rammer og regler </a:t>
            </a:r>
          </a:p>
          <a:p>
            <a:endParaRPr lang="da-DK" sz="3600" dirty="0">
              <a:latin typeface="Franklin Gothic Book" panose="020B0503020102020204" pitchFamily="34" charset="0"/>
            </a:endParaRPr>
          </a:p>
          <a:p>
            <a:r>
              <a:rPr lang="da-DK" sz="3600" dirty="0">
                <a:latin typeface="Franklin Gothic Book" panose="020B0503020102020204" pitchFamily="34" charset="0"/>
              </a:rPr>
              <a:t>	</a:t>
            </a:r>
          </a:p>
          <a:p>
            <a:r>
              <a:rPr lang="da-DK" sz="3600" dirty="0">
                <a:latin typeface="Franklin Gothic Book" panose="020B0503020102020204" pitchFamily="34" charset="0"/>
              </a:rPr>
              <a:t>Viden og data</a:t>
            </a:r>
          </a:p>
          <a:p>
            <a:endParaRPr lang="da-DK" sz="3600" dirty="0">
              <a:latin typeface="Georgia" panose="02040502050405020303" pitchFamily="18" charset="0"/>
            </a:endParaRPr>
          </a:p>
        </p:txBody>
      </p:sp>
    </p:spTree>
    <p:extLst>
      <p:ext uri="{BB962C8B-B14F-4D97-AF65-F5344CB8AC3E}">
        <p14:creationId xmlns:p14="http://schemas.microsoft.com/office/powerpoint/2010/main" val="4235590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a:extLst>
              <a:ext uri="{C183D7F6-B498-43B3-948B-1728B52AA6E4}">
                <adec:decorative xmlns:adec="http://schemas.microsoft.com/office/drawing/2017/decorative" val="1"/>
              </a:ext>
            </a:extLst>
          </p:cNvPr>
          <p:cNvGrpSpPr/>
          <p:nvPr/>
        </p:nvGrpSpPr>
        <p:grpSpPr>
          <a:xfrm>
            <a:off x="1" y="1"/>
            <a:ext cx="638174" cy="11307444"/>
            <a:chOff x="0" y="0"/>
            <a:chExt cx="638175" cy="11307445"/>
          </a:xfrm>
        </p:grpSpPr>
        <p:sp>
          <p:nvSpPr>
            <p:cNvPr id="23" name="object 23"/>
            <p:cNvSpPr/>
            <p:nvPr/>
          </p:nvSpPr>
          <p:spPr>
            <a:xfrm>
              <a:off x="0" y="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EDD0A4"/>
            </a:solidFill>
          </p:spPr>
          <p:txBody>
            <a:bodyPr wrap="square" lIns="0" tIns="0" rIns="0" bIns="0" rtlCol="0"/>
            <a:lstStyle/>
            <a:p>
              <a:endParaRPr/>
            </a:p>
          </p:txBody>
        </p:sp>
        <p:sp>
          <p:nvSpPr>
            <p:cNvPr id="24" name="object 24"/>
            <p:cNvSpPr/>
            <p:nvPr/>
          </p:nvSpPr>
          <p:spPr>
            <a:xfrm>
              <a:off x="0" y="1255196"/>
              <a:ext cx="638175" cy="628015"/>
            </a:xfrm>
            <a:custGeom>
              <a:avLst/>
              <a:gdLst/>
              <a:ahLst/>
              <a:cxnLst/>
              <a:rect l="l" t="t" r="r" b="b"/>
              <a:pathLst>
                <a:path w="638175" h="628014">
                  <a:moveTo>
                    <a:pt x="0" y="627603"/>
                  </a:moveTo>
                  <a:lnTo>
                    <a:pt x="637635" y="627603"/>
                  </a:lnTo>
                  <a:lnTo>
                    <a:pt x="637635" y="0"/>
                  </a:lnTo>
                  <a:lnTo>
                    <a:pt x="0" y="0"/>
                  </a:lnTo>
                  <a:lnTo>
                    <a:pt x="0" y="627603"/>
                  </a:lnTo>
                  <a:close/>
                </a:path>
              </a:pathLst>
            </a:custGeom>
            <a:solidFill>
              <a:srgbClr val="45B16E"/>
            </a:solidFill>
          </p:spPr>
          <p:txBody>
            <a:bodyPr wrap="square" lIns="0" tIns="0" rIns="0" bIns="0" rtlCol="0"/>
            <a:lstStyle/>
            <a:p>
              <a:endParaRPr/>
            </a:p>
          </p:txBody>
        </p:sp>
        <p:sp>
          <p:nvSpPr>
            <p:cNvPr id="25" name="object 25"/>
            <p:cNvSpPr/>
            <p:nvPr/>
          </p:nvSpPr>
          <p:spPr>
            <a:xfrm>
              <a:off x="0" y="1882806"/>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FF693B"/>
            </a:solidFill>
          </p:spPr>
          <p:txBody>
            <a:bodyPr wrap="square" lIns="0" tIns="0" rIns="0" bIns="0" rtlCol="0"/>
            <a:lstStyle/>
            <a:p>
              <a:endParaRPr/>
            </a:p>
          </p:txBody>
        </p:sp>
        <p:sp>
          <p:nvSpPr>
            <p:cNvPr id="26" name="object 26"/>
            <p:cNvSpPr/>
            <p:nvPr/>
          </p:nvSpPr>
          <p:spPr>
            <a:xfrm>
              <a:off x="0" y="3137998"/>
              <a:ext cx="638175" cy="628015"/>
            </a:xfrm>
            <a:custGeom>
              <a:avLst/>
              <a:gdLst/>
              <a:ahLst/>
              <a:cxnLst/>
              <a:rect l="l" t="t" r="r" b="b"/>
              <a:pathLst>
                <a:path w="638175" h="628014">
                  <a:moveTo>
                    <a:pt x="0" y="627593"/>
                  </a:moveTo>
                  <a:lnTo>
                    <a:pt x="637635" y="627593"/>
                  </a:lnTo>
                  <a:lnTo>
                    <a:pt x="637635" y="0"/>
                  </a:lnTo>
                  <a:lnTo>
                    <a:pt x="0" y="0"/>
                  </a:lnTo>
                  <a:lnTo>
                    <a:pt x="0" y="627593"/>
                  </a:lnTo>
                  <a:close/>
                </a:path>
              </a:pathLst>
            </a:custGeom>
            <a:solidFill>
              <a:srgbClr val="E3A3DD"/>
            </a:solidFill>
          </p:spPr>
          <p:txBody>
            <a:bodyPr wrap="square" lIns="0" tIns="0" rIns="0" bIns="0" rtlCol="0"/>
            <a:lstStyle/>
            <a:p>
              <a:endParaRPr/>
            </a:p>
          </p:txBody>
        </p:sp>
        <p:sp>
          <p:nvSpPr>
            <p:cNvPr id="27" name="object 27"/>
            <p:cNvSpPr/>
            <p:nvPr/>
          </p:nvSpPr>
          <p:spPr>
            <a:xfrm>
              <a:off x="0" y="37655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97C0E7"/>
            </a:solidFill>
          </p:spPr>
          <p:txBody>
            <a:bodyPr wrap="square" lIns="0" tIns="0" rIns="0" bIns="0" rtlCol="0"/>
            <a:lstStyle/>
            <a:p>
              <a:endParaRPr/>
            </a:p>
          </p:txBody>
        </p:sp>
        <p:sp>
          <p:nvSpPr>
            <p:cNvPr id="28" name="object 28"/>
            <p:cNvSpPr/>
            <p:nvPr/>
          </p:nvSpPr>
          <p:spPr>
            <a:xfrm>
              <a:off x="0" y="5020794"/>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FF693B"/>
            </a:solidFill>
          </p:spPr>
          <p:txBody>
            <a:bodyPr wrap="square" lIns="0" tIns="0" rIns="0" bIns="0" rtlCol="0"/>
            <a:lstStyle/>
            <a:p>
              <a:endParaRPr/>
            </a:p>
          </p:txBody>
        </p:sp>
        <p:sp>
          <p:nvSpPr>
            <p:cNvPr id="29" name="object 29"/>
            <p:cNvSpPr/>
            <p:nvPr/>
          </p:nvSpPr>
          <p:spPr>
            <a:xfrm>
              <a:off x="0" y="56483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FCC22E"/>
            </a:solidFill>
          </p:spPr>
          <p:txBody>
            <a:bodyPr wrap="square" lIns="0" tIns="0" rIns="0" bIns="0" rtlCol="0"/>
            <a:lstStyle/>
            <a:p>
              <a:endParaRPr/>
            </a:p>
          </p:txBody>
        </p:sp>
        <p:sp>
          <p:nvSpPr>
            <p:cNvPr id="30" name="object 30"/>
            <p:cNvSpPr/>
            <p:nvPr/>
          </p:nvSpPr>
          <p:spPr>
            <a:xfrm>
              <a:off x="0" y="6903590"/>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EDD0A4"/>
            </a:solidFill>
          </p:spPr>
          <p:txBody>
            <a:bodyPr wrap="square" lIns="0" tIns="0" rIns="0" bIns="0" rtlCol="0"/>
            <a:lstStyle/>
            <a:p>
              <a:endParaRPr/>
            </a:p>
          </p:txBody>
        </p:sp>
        <p:sp>
          <p:nvSpPr>
            <p:cNvPr id="31" name="object 31"/>
            <p:cNvSpPr/>
            <p:nvPr/>
          </p:nvSpPr>
          <p:spPr>
            <a:xfrm>
              <a:off x="0" y="7531195"/>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E3A3DD"/>
            </a:solidFill>
          </p:spPr>
          <p:txBody>
            <a:bodyPr wrap="square" lIns="0" tIns="0" rIns="0" bIns="0" rtlCol="0"/>
            <a:lstStyle/>
            <a:p>
              <a:endParaRPr/>
            </a:p>
          </p:txBody>
        </p:sp>
        <p:sp>
          <p:nvSpPr>
            <p:cNvPr id="32" name="object 32"/>
            <p:cNvSpPr/>
            <p:nvPr/>
          </p:nvSpPr>
          <p:spPr>
            <a:xfrm>
              <a:off x="0" y="8786386"/>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97C0E7"/>
            </a:solidFill>
          </p:spPr>
          <p:txBody>
            <a:bodyPr wrap="square" lIns="0" tIns="0" rIns="0" bIns="0" rtlCol="0"/>
            <a:lstStyle/>
            <a:p>
              <a:endParaRPr/>
            </a:p>
          </p:txBody>
        </p:sp>
        <p:sp>
          <p:nvSpPr>
            <p:cNvPr id="33" name="object 33"/>
            <p:cNvSpPr/>
            <p:nvPr/>
          </p:nvSpPr>
          <p:spPr>
            <a:xfrm>
              <a:off x="0" y="941399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45B16E"/>
            </a:solidFill>
          </p:spPr>
          <p:txBody>
            <a:bodyPr wrap="square" lIns="0" tIns="0" rIns="0" bIns="0" rtlCol="0"/>
            <a:lstStyle/>
            <a:p>
              <a:endParaRPr/>
            </a:p>
          </p:txBody>
        </p:sp>
        <p:sp>
          <p:nvSpPr>
            <p:cNvPr id="34" name="object 34"/>
            <p:cNvSpPr/>
            <p:nvPr/>
          </p:nvSpPr>
          <p:spPr>
            <a:xfrm>
              <a:off x="0" y="10669182"/>
              <a:ext cx="638175" cy="638175"/>
            </a:xfrm>
            <a:custGeom>
              <a:avLst/>
              <a:gdLst/>
              <a:ahLst/>
              <a:cxnLst/>
              <a:rect l="l" t="t" r="r" b="b"/>
              <a:pathLst>
                <a:path w="638175" h="638175">
                  <a:moveTo>
                    <a:pt x="637635" y="0"/>
                  </a:moveTo>
                  <a:lnTo>
                    <a:pt x="0" y="0"/>
                  </a:lnTo>
                  <a:lnTo>
                    <a:pt x="0" y="637635"/>
                  </a:lnTo>
                  <a:lnTo>
                    <a:pt x="637635" y="637635"/>
                  </a:lnTo>
                  <a:lnTo>
                    <a:pt x="637635" y="0"/>
                  </a:lnTo>
                  <a:close/>
                </a:path>
              </a:pathLst>
            </a:custGeom>
            <a:solidFill>
              <a:srgbClr val="FCC22E"/>
            </a:solidFill>
          </p:spPr>
          <p:txBody>
            <a:bodyPr wrap="square" lIns="0" tIns="0" rIns="0" bIns="0" rtlCol="0"/>
            <a:lstStyle/>
            <a:p>
              <a:endParaRPr/>
            </a:p>
          </p:txBody>
        </p:sp>
      </p:grpSp>
      <p:grpSp>
        <p:nvGrpSpPr>
          <p:cNvPr id="20" name="Group 19">
            <a:extLst>
              <a:ext uri="{FF2B5EF4-FFF2-40B4-BE49-F238E27FC236}">
                <a16:creationId xmlns:a16="http://schemas.microsoft.com/office/drawing/2014/main" id="{849B4B60-CACA-0D63-BFAA-DDA3F3754E50}"/>
              </a:ext>
              <a:ext uri="{C183D7F6-B498-43B3-948B-1728B52AA6E4}">
                <adec:decorative xmlns:adec="http://schemas.microsoft.com/office/drawing/2017/decorative" val="1"/>
              </a:ext>
            </a:extLst>
          </p:cNvPr>
          <p:cNvGrpSpPr/>
          <p:nvPr/>
        </p:nvGrpSpPr>
        <p:grpSpPr>
          <a:xfrm>
            <a:off x="1136649" y="10310400"/>
            <a:ext cx="4214835" cy="533402"/>
            <a:chOff x="1136650" y="10310400"/>
            <a:chExt cx="4214834" cy="533401"/>
          </a:xfrm>
        </p:grpSpPr>
        <p:sp>
          <p:nvSpPr>
            <p:cNvPr id="21" name="object 12">
              <a:extLst>
                <a:ext uri="{FF2B5EF4-FFF2-40B4-BE49-F238E27FC236}">
                  <a16:creationId xmlns:a16="http://schemas.microsoft.com/office/drawing/2014/main" id="{772D7025-CB40-1C5F-7B07-7F18BE4E2771}"/>
                </a:ext>
              </a:extLst>
            </p:cNvPr>
            <p:cNvSpPr/>
            <p:nvPr/>
          </p:nvSpPr>
          <p:spPr>
            <a:xfrm>
              <a:off x="1136650" y="10457180"/>
              <a:ext cx="575945" cy="300990"/>
            </a:xfrm>
            <a:custGeom>
              <a:avLst/>
              <a:gdLst/>
              <a:ahLst/>
              <a:cxnLst/>
              <a:rect l="l" t="t" r="r" b="b"/>
              <a:pathLst>
                <a:path w="575944" h="300990">
                  <a:moveTo>
                    <a:pt x="91706" y="0"/>
                  </a:moveTo>
                  <a:lnTo>
                    <a:pt x="0" y="0"/>
                  </a:lnTo>
                  <a:lnTo>
                    <a:pt x="0" y="300469"/>
                  </a:lnTo>
                  <a:lnTo>
                    <a:pt x="91706" y="300469"/>
                  </a:lnTo>
                  <a:lnTo>
                    <a:pt x="91706" y="0"/>
                  </a:lnTo>
                  <a:close/>
                </a:path>
                <a:path w="575944" h="300990">
                  <a:moveTo>
                    <a:pt x="324586" y="300469"/>
                  </a:moveTo>
                  <a:lnTo>
                    <a:pt x="199237" y="150228"/>
                  </a:lnTo>
                  <a:lnTo>
                    <a:pt x="306019" y="0"/>
                  </a:lnTo>
                  <a:lnTo>
                    <a:pt x="208838" y="0"/>
                  </a:lnTo>
                  <a:lnTo>
                    <a:pt x="100380" y="150228"/>
                  </a:lnTo>
                  <a:lnTo>
                    <a:pt x="221107" y="300469"/>
                  </a:lnTo>
                  <a:lnTo>
                    <a:pt x="324586" y="300469"/>
                  </a:lnTo>
                  <a:close/>
                </a:path>
                <a:path w="575944" h="300990">
                  <a:moveTo>
                    <a:pt x="575906" y="242722"/>
                  </a:moveTo>
                  <a:lnTo>
                    <a:pt x="424929" y="242722"/>
                  </a:lnTo>
                  <a:lnTo>
                    <a:pt x="424929" y="0"/>
                  </a:lnTo>
                  <a:lnTo>
                    <a:pt x="333260" y="0"/>
                  </a:lnTo>
                  <a:lnTo>
                    <a:pt x="333260" y="300469"/>
                  </a:lnTo>
                  <a:lnTo>
                    <a:pt x="529513" y="300469"/>
                  </a:lnTo>
                  <a:lnTo>
                    <a:pt x="575906" y="242722"/>
                  </a:lnTo>
                  <a:close/>
                </a:path>
              </a:pathLst>
            </a:custGeom>
            <a:solidFill>
              <a:schemeClr val="tx1"/>
            </a:solidFill>
          </p:spPr>
          <p:txBody>
            <a:bodyPr wrap="square" lIns="0" tIns="0" rIns="0" bIns="0" rtlCol="0"/>
            <a:lstStyle/>
            <a:p>
              <a:endParaRPr/>
            </a:p>
          </p:txBody>
        </p:sp>
        <p:pic>
          <p:nvPicPr>
            <p:cNvPr id="35" name="Graphic 34">
              <a:extLst>
                <a:ext uri="{FF2B5EF4-FFF2-40B4-BE49-F238E27FC236}">
                  <a16:creationId xmlns:a16="http://schemas.microsoft.com/office/drawing/2014/main" id="{56F6106F-17AB-D885-F994-1AF10F769B79}"/>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5" t="20437" r="-55" b="21230"/>
            <a:stretch/>
          </p:blipFill>
          <p:spPr>
            <a:xfrm>
              <a:off x="3575050" y="10310400"/>
              <a:ext cx="1776434" cy="533401"/>
            </a:xfrm>
            <a:prstGeom prst="rect">
              <a:avLst/>
            </a:prstGeom>
          </p:spPr>
        </p:pic>
        <p:pic>
          <p:nvPicPr>
            <p:cNvPr id="36" name="Graphic 35">
              <a:extLst>
                <a:ext uri="{FF2B5EF4-FFF2-40B4-BE49-F238E27FC236}">
                  <a16:creationId xmlns:a16="http://schemas.microsoft.com/office/drawing/2014/main" id="{7103D6A5-697F-939A-81BD-F6DFB0AFEC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3537" y="10383359"/>
              <a:ext cx="1419074" cy="448631"/>
            </a:xfrm>
            <a:prstGeom prst="rect">
              <a:avLst/>
            </a:prstGeom>
          </p:spPr>
        </p:pic>
      </p:grpSp>
      <p:pic>
        <p:nvPicPr>
          <p:cNvPr id="39"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45035" y="-1"/>
            <a:ext cx="7159065" cy="1130574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14001E9-52A2-094E-80CA-505E4B76E8F7}"/>
              </a:ext>
            </a:extLst>
          </p:cNvPr>
          <p:cNvSpPr txBox="1">
            <a:spLocks noGrp="1"/>
          </p:cNvSpPr>
          <p:nvPr>
            <p:ph type="title" idx="4294967295"/>
          </p:nvPr>
        </p:nvSpPr>
        <p:spPr>
          <a:xfrm>
            <a:off x="1901635" y="627703"/>
            <a:ext cx="9779940" cy="89255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601"/>
              </a:spcBef>
              <a:spcAft>
                <a:spcPts val="0"/>
              </a:spcAft>
              <a:buClrTx/>
              <a:buSzTx/>
              <a:buFontTx/>
              <a:buNone/>
              <a:tabLst/>
              <a:defRPr/>
            </a:pPr>
            <a:r>
              <a:rPr kumimoji="0" lang="da-DK" sz="5200" b="1" i="0" u="none" strike="noStrike" kern="0" cap="none" spc="51"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Fælles opsamling</a:t>
            </a:r>
          </a:p>
        </p:txBody>
      </p:sp>
      <p:sp>
        <p:nvSpPr>
          <p:cNvPr id="38" name="Rektangel 37"/>
          <p:cNvSpPr/>
          <p:nvPr/>
        </p:nvSpPr>
        <p:spPr>
          <a:xfrm>
            <a:off x="1901635" y="2263037"/>
            <a:ext cx="7744389" cy="5016758"/>
          </a:xfrm>
          <a:prstGeom prst="rect">
            <a:avLst/>
          </a:prstGeom>
          <a:ln>
            <a:solidFill>
              <a:schemeClr val="tx1"/>
            </a:solidFill>
          </a:ln>
        </p:spPr>
        <p:txBody>
          <a:bodyPr wrap="square">
            <a:spAutoFit/>
          </a:bodyPr>
          <a:lstStyle/>
          <a:p>
            <a:pPr marL="342900" indent="-342900">
              <a:buFont typeface="Arial" panose="020B0604020202020204" pitchFamily="34" charset="0"/>
              <a:buChar char="•"/>
            </a:pPr>
            <a:r>
              <a:rPr lang="da-DK" sz="4000" spc="181" dirty="0">
                <a:solidFill>
                  <a:srgbClr val="000000"/>
                </a:solidFill>
                <a:latin typeface="Franklin Gothic Book" panose="020B0503020102020204" pitchFamily="34" charset="0"/>
              </a:rPr>
              <a:t>Er der noget, der overrasker?</a:t>
            </a:r>
          </a:p>
          <a:p>
            <a:endParaRPr lang="da-DK" sz="4000" spc="181" dirty="0">
              <a:solidFill>
                <a:srgbClr val="000000"/>
              </a:solidFill>
              <a:latin typeface="Franklin Gothic Book" panose="020B0503020102020204" pitchFamily="34" charset="0"/>
            </a:endParaRPr>
          </a:p>
          <a:p>
            <a:pPr marL="342900" indent="-342900">
              <a:buFont typeface="Arial" panose="020B0604020202020204" pitchFamily="34" charset="0"/>
              <a:buChar char="•"/>
            </a:pPr>
            <a:r>
              <a:rPr lang="da-DK" sz="4000" spc="181" dirty="0">
                <a:solidFill>
                  <a:srgbClr val="000000"/>
                </a:solidFill>
                <a:latin typeface="Franklin Gothic Book" panose="020B0503020102020204" pitchFamily="34" charset="0"/>
              </a:rPr>
              <a:t>Hvad har været en øjenåbner for dagens arbejde?</a:t>
            </a:r>
          </a:p>
          <a:p>
            <a:endParaRPr lang="da-DK" sz="4000" spc="181" dirty="0">
              <a:solidFill>
                <a:srgbClr val="000000"/>
              </a:solidFill>
              <a:latin typeface="Franklin Gothic Book" panose="020B0503020102020204" pitchFamily="34" charset="0"/>
            </a:endParaRPr>
          </a:p>
          <a:p>
            <a:pPr marL="342900" indent="-342900">
              <a:buFont typeface="Arial" panose="020B0604020202020204" pitchFamily="34" charset="0"/>
              <a:buChar char="•"/>
            </a:pPr>
            <a:r>
              <a:rPr lang="da-DK" sz="4000" spc="181" dirty="0">
                <a:solidFill>
                  <a:srgbClr val="000000"/>
                </a:solidFill>
                <a:latin typeface="Franklin Gothic Book" panose="020B0503020102020204" pitchFamily="34" charset="0"/>
              </a:rPr>
              <a:t>Er der noget der har fået dig til at tænke på inklusion på en anden måde?</a:t>
            </a:r>
          </a:p>
        </p:txBody>
      </p:sp>
    </p:spTree>
    <p:extLst>
      <p:ext uri="{BB962C8B-B14F-4D97-AF65-F5344CB8AC3E}">
        <p14:creationId xmlns:p14="http://schemas.microsoft.com/office/powerpoint/2010/main" val="199500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object 17">
            <a:extLst>
              <a:ext uri="{C183D7F6-B498-43B3-948B-1728B52AA6E4}">
                <adec:decorative xmlns:adec="http://schemas.microsoft.com/office/drawing/2017/decorative" val="1"/>
              </a:ext>
            </a:extLst>
          </p:cNvPr>
          <p:cNvGrpSpPr/>
          <p:nvPr/>
        </p:nvGrpSpPr>
        <p:grpSpPr>
          <a:xfrm>
            <a:off x="1" y="1"/>
            <a:ext cx="638174" cy="11307444"/>
            <a:chOff x="0" y="0"/>
            <a:chExt cx="638175" cy="11307445"/>
          </a:xfrm>
        </p:grpSpPr>
        <p:sp>
          <p:nvSpPr>
            <p:cNvPr id="18" name="object 18"/>
            <p:cNvSpPr/>
            <p:nvPr/>
          </p:nvSpPr>
          <p:spPr>
            <a:xfrm>
              <a:off x="0" y="5"/>
              <a:ext cx="638175" cy="1255395"/>
            </a:xfrm>
            <a:custGeom>
              <a:avLst/>
              <a:gdLst/>
              <a:ahLst/>
              <a:cxnLst/>
              <a:rect l="l" t="t" r="r" b="b"/>
              <a:pathLst>
                <a:path w="638175" h="1255395">
                  <a:moveTo>
                    <a:pt x="637628" y="0"/>
                  </a:moveTo>
                  <a:lnTo>
                    <a:pt x="0" y="0"/>
                  </a:lnTo>
                  <a:lnTo>
                    <a:pt x="0" y="627608"/>
                  </a:lnTo>
                  <a:lnTo>
                    <a:pt x="0" y="637628"/>
                  </a:lnTo>
                  <a:lnTo>
                    <a:pt x="0" y="1255204"/>
                  </a:lnTo>
                  <a:lnTo>
                    <a:pt x="637628" y="1255204"/>
                  </a:lnTo>
                  <a:lnTo>
                    <a:pt x="637628" y="637628"/>
                  </a:lnTo>
                  <a:lnTo>
                    <a:pt x="637628" y="627608"/>
                  </a:lnTo>
                  <a:lnTo>
                    <a:pt x="637628" y="0"/>
                  </a:lnTo>
                  <a:close/>
                </a:path>
              </a:pathLst>
            </a:custGeom>
            <a:solidFill>
              <a:srgbClr val="EDD0A4"/>
            </a:solidFill>
          </p:spPr>
          <p:txBody>
            <a:bodyPr wrap="square" lIns="0" tIns="0" rIns="0" bIns="0" rtlCol="0"/>
            <a:lstStyle/>
            <a:p>
              <a:endParaRPr/>
            </a:p>
          </p:txBody>
        </p:sp>
        <p:sp>
          <p:nvSpPr>
            <p:cNvPr id="19" name="object 19"/>
            <p:cNvSpPr/>
            <p:nvPr/>
          </p:nvSpPr>
          <p:spPr>
            <a:xfrm>
              <a:off x="0" y="1255201"/>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45B16E"/>
            </a:solidFill>
          </p:spPr>
          <p:txBody>
            <a:bodyPr wrap="square" lIns="0" tIns="0" rIns="0" bIns="0" rtlCol="0"/>
            <a:lstStyle/>
            <a:p>
              <a:endParaRPr/>
            </a:p>
          </p:txBody>
        </p:sp>
        <p:sp>
          <p:nvSpPr>
            <p:cNvPr id="20" name="object 20"/>
            <p:cNvSpPr/>
            <p:nvPr/>
          </p:nvSpPr>
          <p:spPr>
            <a:xfrm>
              <a:off x="0" y="1882806"/>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FF693B"/>
            </a:solidFill>
          </p:spPr>
          <p:txBody>
            <a:bodyPr wrap="square" lIns="0" tIns="0" rIns="0" bIns="0" rtlCol="0"/>
            <a:lstStyle/>
            <a:p>
              <a:endParaRPr/>
            </a:p>
          </p:txBody>
        </p:sp>
        <p:sp>
          <p:nvSpPr>
            <p:cNvPr id="21" name="object 21"/>
            <p:cNvSpPr/>
            <p:nvPr/>
          </p:nvSpPr>
          <p:spPr>
            <a:xfrm>
              <a:off x="0" y="3137998"/>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E3A3DD"/>
            </a:solidFill>
          </p:spPr>
          <p:txBody>
            <a:bodyPr wrap="square" lIns="0" tIns="0" rIns="0" bIns="0" rtlCol="0"/>
            <a:lstStyle/>
            <a:p>
              <a:endParaRPr/>
            </a:p>
          </p:txBody>
        </p:sp>
        <p:sp>
          <p:nvSpPr>
            <p:cNvPr id="22" name="object 22"/>
            <p:cNvSpPr/>
            <p:nvPr/>
          </p:nvSpPr>
          <p:spPr>
            <a:xfrm>
              <a:off x="0" y="3765606"/>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97C0E7"/>
            </a:solidFill>
          </p:spPr>
          <p:txBody>
            <a:bodyPr wrap="square" lIns="0" tIns="0" rIns="0" bIns="0" rtlCol="0"/>
            <a:lstStyle/>
            <a:p>
              <a:endParaRPr/>
            </a:p>
          </p:txBody>
        </p:sp>
        <p:sp>
          <p:nvSpPr>
            <p:cNvPr id="23" name="object 23"/>
            <p:cNvSpPr/>
            <p:nvPr/>
          </p:nvSpPr>
          <p:spPr>
            <a:xfrm>
              <a:off x="0" y="5020794"/>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FF693B"/>
            </a:solidFill>
          </p:spPr>
          <p:txBody>
            <a:bodyPr wrap="square" lIns="0" tIns="0" rIns="0" bIns="0" rtlCol="0"/>
            <a:lstStyle/>
            <a:p>
              <a:endParaRPr/>
            </a:p>
          </p:txBody>
        </p:sp>
        <p:sp>
          <p:nvSpPr>
            <p:cNvPr id="24" name="object 24"/>
            <p:cNvSpPr/>
            <p:nvPr/>
          </p:nvSpPr>
          <p:spPr>
            <a:xfrm>
              <a:off x="0" y="56483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FCC22E"/>
            </a:solidFill>
          </p:spPr>
          <p:txBody>
            <a:bodyPr wrap="square" lIns="0" tIns="0" rIns="0" bIns="0" rtlCol="0"/>
            <a:lstStyle/>
            <a:p>
              <a:endParaRPr/>
            </a:p>
          </p:txBody>
        </p:sp>
        <p:sp>
          <p:nvSpPr>
            <p:cNvPr id="25" name="object 25"/>
            <p:cNvSpPr/>
            <p:nvPr/>
          </p:nvSpPr>
          <p:spPr>
            <a:xfrm>
              <a:off x="0" y="6903590"/>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EDD0A4"/>
            </a:solidFill>
          </p:spPr>
          <p:txBody>
            <a:bodyPr wrap="square" lIns="0" tIns="0" rIns="0" bIns="0" rtlCol="0"/>
            <a:lstStyle/>
            <a:p>
              <a:endParaRPr/>
            </a:p>
          </p:txBody>
        </p:sp>
        <p:sp>
          <p:nvSpPr>
            <p:cNvPr id="26" name="object 26"/>
            <p:cNvSpPr/>
            <p:nvPr/>
          </p:nvSpPr>
          <p:spPr>
            <a:xfrm>
              <a:off x="0" y="7531195"/>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E3A3DD"/>
            </a:solidFill>
          </p:spPr>
          <p:txBody>
            <a:bodyPr wrap="square" lIns="0" tIns="0" rIns="0" bIns="0" rtlCol="0"/>
            <a:lstStyle/>
            <a:p>
              <a:endParaRPr/>
            </a:p>
          </p:txBody>
        </p:sp>
        <p:sp>
          <p:nvSpPr>
            <p:cNvPr id="27" name="object 27"/>
            <p:cNvSpPr/>
            <p:nvPr/>
          </p:nvSpPr>
          <p:spPr>
            <a:xfrm>
              <a:off x="0" y="8786386"/>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97C0E7"/>
            </a:solidFill>
          </p:spPr>
          <p:txBody>
            <a:bodyPr wrap="square" lIns="0" tIns="0" rIns="0" bIns="0" rtlCol="0"/>
            <a:lstStyle/>
            <a:p>
              <a:endParaRPr/>
            </a:p>
          </p:txBody>
        </p:sp>
        <p:sp>
          <p:nvSpPr>
            <p:cNvPr id="28" name="object 28"/>
            <p:cNvSpPr/>
            <p:nvPr/>
          </p:nvSpPr>
          <p:spPr>
            <a:xfrm>
              <a:off x="0" y="941399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45B16E"/>
            </a:solidFill>
          </p:spPr>
          <p:txBody>
            <a:bodyPr wrap="square" lIns="0" tIns="0" rIns="0" bIns="0" rtlCol="0"/>
            <a:lstStyle/>
            <a:p>
              <a:endParaRPr/>
            </a:p>
          </p:txBody>
        </p:sp>
        <p:sp>
          <p:nvSpPr>
            <p:cNvPr id="29" name="object 29"/>
            <p:cNvSpPr/>
            <p:nvPr/>
          </p:nvSpPr>
          <p:spPr>
            <a:xfrm>
              <a:off x="0" y="10669182"/>
              <a:ext cx="638175" cy="638175"/>
            </a:xfrm>
            <a:custGeom>
              <a:avLst/>
              <a:gdLst/>
              <a:ahLst/>
              <a:cxnLst/>
              <a:rect l="l" t="t" r="r" b="b"/>
              <a:pathLst>
                <a:path w="638175" h="638175">
                  <a:moveTo>
                    <a:pt x="637635" y="0"/>
                  </a:moveTo>
                  <a:lnTo>
                    <a:pt x="0" y="0"/>
                  </a:lnTo>
                  <a:lnTo>
                    <a:pt x="0" y="637635"/>
                  </a:lnTo>
                  <a:lnTo>
                    <a:pt x="637635" y="637635"/>
                  </a:lnTo>
                  <a:lnTo>
                    <a:pt x="637635" y="0"/>
                  </a:lnTo>
                  <a:close/>
                </a:path>
              </a:pathLst>
            </a:custGeom>
            <a:solidFill>
              <a:srgbClr val="FCC22E"/>
            </a:solidFill>
          </p:spPr>
          <p:txBody>
            <a:bodyPr wrap="square" lIns="0" tIns="0" rIns="0" bIns="0" rtlCol="0"/>
            <a:lstStyle/>
            <a:p>
              <a:endParaRPr/>
            </a:p>
          </p:txBody>
        </p:sp>
      </p:grpSp>
      <p:grpSp>
        <p:nvGrpSpPr>
          <p:cNvPr id="30" name="Group 29">
            <a:extLst>
              <a:ext uri="{FF2B5EF4-FFF2-40B4-BE49-F238E27FC236}">
                <a16:creationId xmlns:a16="http://schemas.microsoft.com/office/drawing/2014/main" id="{4AB7FC86-3FDF-6F21-CD99-69F42445484C}"/>
              </a:ext>
              <a:ext uri="{C183D7F6-B498-43B3-948B-1728B52AA6E4}">
                <adec:decorative xmlns:adec="http://schemas.microsoft.com/office/drawing/2017/decorative" val="1"/>
              </a:ext>
            </a:extLst>
          </p:cNvPr>
          <p:cNvGrpSpPr/>
          <p:nvPr/>
        </p:nvGrpSpPr>
        <p:grpSpPr>
          <a:xfrm>
            <a:off x="1136649" y="10310400"/>
            <a:ext cx="4214835" cy="533402"/>
            <a:chOff x="1136650" y="10310400"/>
            <a:chExt cx="4214834" cy="533401"/>
          </a:xfrm>
        </p:grpSpPr>
        <p:sp>
          <p:nvSpPr>
            <p:cNvPr id="31" name="object 12">
              <a:extLst>
                <a:ext uri="{FF2B5EF4-FFF2-40B4-BE49-F238E27FC236}">
                  <a16:creationId xmlns:a16="http://schemas.microsoft.com/office/drawing/2014/main" id="{3B1BB328-0043-4052-CB6A-1D11620944CD}"/>
                </a:ext>
              </a:extLst>
            </p:cNvPr>
            <p:cNvSpPr/>
            <p:nvPr/>
          </p:nvSpPr>
          <p:spPr>
            <a:xfrm>
              <a:off x="1136650" y="10457180"/>
              <a:ext cx="575945" cy="300990"/>
            </a:xfrm>
            <a:custGeom>
              <a:avLst/>
              <a:gdLst/>
              <a:ahLst/>
              <a:cxnLst/>
              <a:rect l="l" t="t" r="r" b="b"/>
              <a:pathLst>
                <a:path w="575944" h="300990">
                  <a:moveTo>
                    <a:pt x="91706" y="0"/>
                  </a:moveTo>
                  <a:lnTo>
                    <a:pt x="0" y="0"/>
                  </a:lnTo>
                  <a:lnTo>
                    <a:pt x="0" y="300469"/>
                  </a:lnTo>
                  <a:lnTo>
                    <a:pt x="91706" y="300469"/>
                  </a:lnTo>
                  <a:lnTo>
                    <a:pt x="91706" y="0"/>
                  </a:lnTo>
                  <a:close/>
                </a:path>
                <a:path w="575944" h="300990">
                  <a:moveTo>
                    <a:pt x="324586" y="300469"/>
                  </a:moveTo>
                  <a:lnTo>
                    <a:pt x="199237" y="150228"/>
                  </a:lnTo>
                  <a:lnTo>
                    <a:pt x="306019" y="0"/>
                  </a:lnTo>
                  <a:lnTo>
                    <a:pt x="208838" y="0"/>
                  </a:lnTo>
                  <a:lnTo>
                    <a:pt x="100380" y="150228"/>
                  </a:lnTo>
                  <a:lnTo>
                    <a:pt x="221107" y="300469"/>
                  </a:lnTo>
                  <a:lnTo>
                    <a:pt x="324586" y="300469"/>
                  </a:lnTo>
                  <a:close/>
                </a:path>
                <a:path w="575944" h="300990">
                  <a:moveTo>
                    <a:pt x="575906" y="242722"/>
                  </a:moveTo>
                  <a:lnTo>
                    <a:pt x="424929" y="242722"/>
                  </a:lnTo>
                  <a:lnTo>
                    <a:pt x="424929" y="0"/>
                  </a:lnTo>
                  <a:lnTo>
                    <a:pt x="333260" y="0"/>
                  </a:lnTo>
                  <a:lnTo>
                    <a:pt x="333260" y="300469"/>
                  </a:lnTo>
                  <a:lnTo>
                    <a:pt x="529513" y="300469"/>
                  </a:lnTo>
                  <a:lnTo>
                    <a:pt x="575906" y="242722"/>
                  </a:lnTo>
                  <a:close/>
                </a:path>
              </a:pathLst>
            </a:custGeom>
            <a:solidFill>
              <a:schemeClr val="tx1"/>
            </a:solidFill>
          </p:spPr>
          <p:txBody>
            <a:bodyPr wrap="square" lIns="0" tIns="0" rIns="0" bIns="0" rtlCol="0"/>
            <a:lstStyle/>
            <a:p>
              <a:endParaRPr/>
            </a:p>
          </p:txBody>
        </p:sp>
        <p:pic>
          <p:nvPicPr>
            <p:cNvPr id="32" name="Graphic 31">
              <a:extLst>
                <a:ext uri="{FF2B5EF4-FFF2-40B4-BE49-F238E27FC236}">
                  <a16:creationId xmlns:a16="http://schemas.microsoft.com/office/drawing/2014/main" id="{8C7A3344-1C5C-9503-30F7-7586BA150AE0}"/>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5" t="20437" r="-55" b="21230"/>
            <a:stretch/>
          </p:blipFill>
          <p:spPr>
            <a:xfrm>
              <a:off x="3575050" y="10310400"/>
              <a:ext cx="1776434" cy="533401"/>
            </a:xfrm>
            <a:prstGeom prst="rect">
              <a:avLst/>
            </a:prstGeom>
          </p:spPr>
        </p:pic>
        <p:pic>
          <p:nvPicPr>
            <p:cNvPr id="33" name="Graphic 32">
              <a:extLst>
                <a:ext uri="{FF2B5EF4-FFF2-40B4-BE49-F238E27FC236}">
                  <a16:creationId xmlns:a16="http://schemas.microsoft.com/office/drawing/2014/main" id="{A0AAABD1-003A-49A8-D7BA-1254E92A438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3537" y="10383359"/>
              <a:ext cx="1419074" cy="448631"/>
            </a:xfrm>
            <a:prstGeom prst="rect">
              <a:avLst/>
            </a:prstGeom>
          </p:spPr>
        </p:pic>
      </p:grpSp>
      <p:sp>
        <p:nvSpPr>
          <p:cNvPr id="3" name="object 2">
            <a:extLst>
              <a:ext uri="{FF2B5EF4-FFF2-40B4-BE49-F238E27FC236}">
                <a16:creationId xmlns:a16="http://schemas.microsoft.com/office/drawing/2014/main" id="{35441F9D-98B7-E92C-8907-25596B59AEFF}"/>
              </a:ext>
              <a:ext uri="{C183D7F6-B498-43B3-948B-1728B52AA6E4}">
                <adec:decorative xmlns:adec="http://schemas.microsoft.com/office/drawing/2017/decorative" val="1"/>
              </a:ext>
            </a:extLst>
          </p:cNvPr>
          <p:cNvSpPr/>
          <p:nvPr/>
        </p:nvSpPr>
        <p:spPr>
          <a:xfrm>
            <a:off x="1424621" y="702841"/>
            <a:ext cx="3539491" cy="2346325"/>
          </a:xfrm>
          <a:custGeom>
            <a:avLst/>
            <a:gdLst/>
            <a:ahLst/>
            <a:cxnLst/>
            <a:rect l="l" t="t" r="r" b="b"/>
            <a:pathLst>
              <a:path w="3539490" h="2346325">
                <a:moveTo>
                  <a:pt x="2412338" y="0"/>
                </a:moveTo>
                <a:lnTo>
                  <a:pt x="2404384" y="567"/>
                </a:lnTo>
                <a:lnTo>
                  <a:pt x="2345511" y="2978"/>
                </a:lnTo>
                <a:lnTo>
                  <a:pt x="2322311" y="4504"/>
                </a:lnTo>
                <a:lnTo>
                  <a:pt x="2230853" y="16605"/>
                </a:lnTo>
                <a:lnTo>
                  <a:pt x="2172338" y="29980"/>
                </a:lnTo>
                <a:lnTo>
                  <a:pt x="2123015" y="47035"/>
                </a:lnTo>
                <a:lnTo>
                  <a:pt x="2082309" y="68017"/>
                </a:lnTo>
                <a:lnTo>
                  <a:pt x="2049644" y="93168"/>
                </a:lnTo>
                <a:lnTo>
                  <a:pt x="2024443" y="122734"/>
                </a:lnTo>
                <a:lnTo>
                  <a:pt x="1996714" y="187169"/>
                </a:lnTo>
                <a:lnTo>
                  <a:pt x="1990898" y="226150"/>
                </a:lnTo>
                <a:lnTo>
                  <a:pt x="1990441" y="270397"/>
                </a:lnTo>
                <a:lnTo>
                  <a:pt x="1995338" y="320480"/>
                </a:lnTo>
                <a:lnTo>
                  <a:pt x="2005585" y="376967"/>
                </a:lnTo>
                <a:lnTo>
                  <a:pt x="2021176" y="440426"/>
                </a:lnTo>
                <a:lnTo>
                  <a:pt x="2030069" y="486559"/>
                </a:lnTo>
                <a:lnTo>
                  <a:pt x="2033606" y="537546"/>
                </a:lnTo>
                <a:lnTo>
                  <a:pt x="2031768" y="590338"/>
                </a:lnTo>
                <a:lnTo>
                  <a:pt x="2024539" y="641885"/>
                </a:lnTo>
                <a:lnTo>
                  <a:pt x="2011901" y="689134"/>
                </a:lnTo>
                <a:lnTo>
                  <a:pt x="1993837" y="729037"/>
                </a:lnTo>
                <a:lnTo>
                  <a:pt x="1933475" y="786997"/>
                </a:lnTo>
                <a:lnTo>
                  <a:pt x="1893935" y="809674"/>
                </a:lnTo>
                <a:lnTo>
                  <a:pt x="1852253" y="826578"/>
                </a:lnTo>
                <a:lnTo>
                  <a:pt x="1808974" y="837716"/>
                </a:lnTo>
                <a:lnTo>
                  <a:pt x="1764645" y="843094"/>
                </a:lnTo>
                <a:lnTo>
                  <a:pt x="1719811" y="842717"/>
                </a:lnTo>
                <a:lnTo>
                  <a:pt x="1675017" y="836591"/>
                </a:lnTo>
                <a:lnTo>
                  <a:pt x="1630809" y="824722"/>
                </a:lnTo>
                <a:lnTo>
                  <a:pt x="1587733" y="807115"/>
                </a:lnTo>
                <a:lnTo>
                  <a:pt x="1546333" y="783777"/>
                </a:lnTo>
                <a:lnTo>
                  <a:pt x="1507155" y="754713"/>
                </a:lnTo>
                <a:lnTo>
                  <a:pt x="1468353" y="689944"/>
                </a:lnTo>
                <a:lnTo>
                  <a:pt x="1456183" y="644405"/>
                </a:lnTo>
                <a:lnTo>
                  <a:pt x="1449477" y="594826"/>
                </a:lnTo>
                <a:lnTo>
                  <a:pt x="1448716" y="544752"/>
                </a:lnTo>
                <a:lnTo>
                  <a:pt x="1454383" y="497731"/>
                </a:lnTo>
                <a:lnTo>
                  <a:pt x="1466959" y="457310"/>
                </a:lnTo>
                <a:lnTo>
                  <a:pt x="1490276" y="398121"/>
                </a:lnTo>
                <a:lnTo>
                  <a:pt x="1505256" y="342632"/>
                </a:lnTo>
                <a:lnTo>
                  <a:pt x="1511896" y="290927"/>
                </a:lnTo>
                <a:lnTo>
                  <a:pt x="1510191" y="243088"/>
                </a:lnTo>
                <a:lnTo>
                  <a:pt x="1500137" y="199199"/>
                </a:lnTo>
                <a:lnTo>
                  <a:pt x="1481732" y="159341"/>
                </a:lnTo>
                <a:lnTo>
                  <a:pt x="1456870" y="125682"/>
                </a:lnTo>
                <a:lnTo>
                  <a:pt x="1425051" y="96355"/>
                </a:lnTo>
                <a:lnTo>
                  <a:pt x="1386328" y="71380"/>
                </a:lnTo>
                <a:lnTo>
                  <a:pt x="1340753" y="50782"/>
                </a:lnTo>
                <a:lnTo>
                  <a:pt x="1288377" y="34582"/>
                </a:lnTo>
                <a:lnTo>
                  <a:pt x="1229253" y="22802"/>
                </a:lnTo>
                <a:lnTo>
                  <a:pt x="1163434" y="15465"/>
                </a:lnTo>
                <a:lnTo>
                  <a:pt x="1107538" y="12414"/>
                </a:lnTo>
                <a:lnTo>
                  <a:pt x="1051510" y="11173"/>
                </a:lnTo>
                <a:lnTo>
                  <a:pt x="995695" y="11155"/>
                </a:lnTo>
                <a:lnTo>
                  <a:pt x="932771" y="11776"/>
                </a:lnTo>
                <a:lnTo>
                  <a:pt x="873541" y="15599"/>
                </a:lnTo>
                <a:lnTo>
                  <a:pt x="820850" y="25674"/>
                </a:lnTo>
                <a:lnTo>
                  <a:pt x="774792" y="41954"/>
                </a:lnTo>
                <a:lnTo>
                  <a:pt x="735463" y="64391"/>
                </a:lnTo>
                <a:lnTo>
                  <a:pt x="702959" y="92937"/>
                </a:lnTo>
                <a:lnTo>
                  <a:pt x="678489" y="125715"/>
                </a:lnTo>
                <a:lnTo>
                  <a:pt x="660326" y="163880"/>
                </a:lnTo>
                <a:lnTo>
                  <a:pt x="648503" y="207337"/>
                </a:lnTo>
                <a:lnTo>
                  <a:pt x="643055" y="255990"/>
                </a:lnTo>
                <a:lnTo>
                  <a:pt x="644015" y="309745"/>
                </a:lnTo>
                <a:lnTo>
                  <a:pt x="648598" y="363436"/>
                </a:lnTo>
                <a:lnTo>
                  <a:pt x="654215" y="416851"/>
                </a:lnTo>
                <a:lnTo>
                  <a:pt x="660597" y="469620"/>
                </a:lnTo>
                <a:lnTo>
                  <a:pt x="667477" y="521372"/>
                </a:lnTo>
                <a:lnTo>
                  <a:pt x="674585" y="571736"/>
                </a:lnTo>
                <a:lnTo>
                  <a:pt x="681654" y="620343"/>
                </a:lnTo>
                <a:lnTo>
                  <a:pt x="686172" y="667954"/>
                </a:lnTo>
                <a:lnTo>
                  <a:pt x="684565" y="706027"/>
                </a:lnTo>
                <a:lnTo>
                  <a:pt x="662763" y="754570"/>
                </a:lnTo>
                <a:lnTo>
                  <a:pt x="611613" y="771083"/>
                </a:lnTo>
                <a:lnTo>
                  <a:pt x="573502" y="768438"/>
                </a:lnTo>
                <a:lnTo>
                  <a:pt x="526695" y="758543"/>
                </a:lnTo>
                <a:lnTo>
                  <a:pt x="495263" y="751075"/>
                </a:lnTo>
                <a:lnTo>
                  <a:pt x="453589" y="743639"/>
                </a:lnTo>
                <a:lnTo>
                  <a:pt x="404545" y="738466"/>
                </a:lnTo>
                <a:lnTo>
                  <a:pt x="351004" y="737785"/>
                </a:lnTo>
                <a:lnTo>
                  <a:pt x="295837" y="743828"/>
                </a:lnTo>
                <a:lnTo>
                  <a:pt x="241916" y="758827"/>
                </a:lnTo>
                <a:lnTo>
                  <a:pt x="203314" y="776949"/>
                </a:lnTo>
                <a:lnTo>
                  <a:pt x="167493" y="800126"/>
                </a:lnTo>
                <a:lnTo>
                  <a:pt x="134633" y="827909"/>
                </a:lnTo>
                <a:lnTo>
                  <a:pt x="104914" y="859848"/>
                </a:lnTo>
                <a:lnTo>
                  <a:pt x="78517" y="895494"/>
                </a:lnTo>
                <a:lnTo>
                  <a:pt x="55623" y="934399"/>
                </a:lnTo>
                <a:lnTo>
                  <a:pt x="36411" y="976114"/>
                </a:lnTo>
                <a:lnTo>
                  <a:pt x="21062" y="1020189"/>
                </a:lnTo>
                <a:lnTo>
                  <a:pt x="9757" y="1066177"/>
                </a:lnTo>
                <a:lnTo>
                  <a:pt x="2676" y="1113627"/>
                </a:lnTo>
                <a:lnTo>
                  <a:pt x="0" y="1162091"/>
                </a:lnTo>
                <a:lnTo>
                  <a:pt x="1908" y="1211120"/>
                </a:lnTo>
                <a:lnTo>
                  <a:pt x="8582" y="1260265"/>
                </a:lnTo>
                <a:lnTo>
                  <a:pt x="20201" y="1309077"/>
                </a:lnTo>
                <a:lnTo>
                  <a:pt x="40261" y="1363773"/>
                </a:lnTo>
                <a:lnTo>
                  <a:pt x="65145" y="1408645"/>
                </a:lnTo>
                <a:lnTo>
                  <a:pt x="94438" y="1444576"/>
                </a:lnTo>
                <a:lnTo>
                  <a:pt x="127725" y="1472451"/>
                </a:lnTo>
                <a:lnTo>
                  <a:pt x="164589" y="1493152"/>
                </a:lnTo>
                <a:lnTo>
                  <a:pt x="204616" y="1507565"/>
                </a:lnTo>
                <a:lnTo>
                  <a:pt x="247389" y="1516573"/>
                </a:lnTo>
                <a:lnTo>
                  <a:pt x="292494" y="1521060"/>
                </a:lnTo>
                <a:lnTo>
                  <a:pt x="339514" y="1521910"/>
                </a:lnTo>
                <a:lnTo>
                  <a:pt x="388034" y="1520008"/>
                </a:lnTo>
                <a:lnTo>
                  <a:pt x="437639" y="1516236"/>
                </a:lnTo>
                <a:lnTo>
                  <a:pt x="513905" y="1509881"/>
                </a:lnTo>
                <a:lnTo>
                  <a:pt x="575165" y="1506427"/>
                </a:lnTo>
                <a:lnTo>
                  <a:pt x="622196" y="1507072"/>
                </a:lnTo>
                <a:lnTo>
                  <a:pt x="676683" y="1525459"/>
                </a:lnTo>
                <a:lnTo>
                  <a:pt x="689022" y="1588795"/>
                </a:lnTo>
                <a:lnTo>
                  <a:pt x="683094" y="1642565"/>
                </a:lnTo>
                <a:lnTo>
                  <a:pt x="671854" y="1712045"/>
                </a:lnTo>
                <a:lnTo>
                  <a:pt x="661698" y="1778104"/>
                </a:lnTo>
                <a:lnTo>
                  <a:pt x="654640" y="1839561"/>
                </a:lnTo>
                <a:lnTo>
                  <a:pt x="650700" y="1896583"/>
                </a:lnTo>
                <a:lnTo>
                  <a:pt x="649901" y="1949337"/>
                </a:lnTo>
                <a:lnTo>
                  <a:pt x="652261" y="1997991"/>
                </a:lnTo>
                <a:lnTo>
                  <a:pt x="657801" y="2042713"/>
                </a:lnTo>
                <a:lnTo>
                  <a:pt x="666542" y="2083669"/>
                </a:lnTo>
                <a:lnTo>
                  <a:pt x="678504" y="2121029"/>
                </a:lnTo>
                <a:lnTo>
                  <a:pt x="712174" y="2185627"/>
                </a:lnTo>
                <a:lnTo>
                  <a:pt x="758977" y="2237808"/>
                </a:lnTo>
                <a:lnTo>
                  <a:pt x="819528" y="2278295"/>
                </a:lnTo>
                <a:lnTo>
                  <a:pt x="855352" y="2294254"/>
                </a:lnTo>
                <a:lnTo>
                  <a:pt x="895096" y="2307410"/>
                </a:lnTo>
                <a:lnTo>
                  <a:pt x="938924" y="2317802"/>
                </a:lnTo>
                <a:lnTo>
                  <a:pt x="987000" y="2325470"/>
                </a:lnTo>
                <a:lnTo>
                  <a:pt x="1039488" y="2330453"/>
                </a:lnTo>
                <a:lnTo>
                  <a:pt x="1096554" y="2332791"/>
                </a:lnTo>
                <a:lnTo>
                  <a:pt x="1158362" y="2332524"/>
                </a:lnTo>
                <a:lnTo>
                  <a:pt x="1225076" y="2329692"/>
                </a:lnTo>
                <a:lnTo>
                  <a:pt x="1295187" y="2323019"/>
                </a:lnTo>
                <a:lnTo>
                  <a:pt x="1352911" y="2311755"/>
                </a:lnTo>
                <a:lnTo>
                  <a:pt x="1399427" y="2295499"/>
                </a:lnTo>
                <a:lnTo>
                  <a:pt x="1435914" y="2273849"/>
                </a:lnTo>
                <a:lnTo>
                  <a:pt x="1463551" y="2246402"/>
                </a:lnTo>
                <a:lnTo>
                  <a:pt x="1483169" y="2212667"/>
                </a:lnTo>
                <a:lnTo>
                  <a:pt x="1494878" y="2171576"/>
                </a:lnTo>
                <a:lnTo>
                  <a:pt x="1498781" y="2121869"/>
                </a:lnTo>
                <a:lnTo>
                  <a:pt x="1494980" y="2062286"/>
                </a:lnTo>
                <a:lnTo>
                  <a:pt x="1483578" y="1991568"/>
                </a:lnTo>
                <a:lnTo>
                  <a:pt x="1478139" y="1941711"/>
                </a:lnTo>
                <a:lnTo>
                  <a:pt x="1478353" y="1886597"/>
                </a:lnTo>
                <a:lnTo>
                  <a:pt x="1482678" y="1834077"/>
                </a:lnTo>
                <a:lnTo>
                  <a:pt x="1489572" y="1792004"/>
                </a:lnTo>
                <a:lnTo>
                  <a:pt x="1551786" y="1759954"/>
                </a:lnTo>
                <a:lnTo>
                  <a:pt x="1605469" y="1752994"/>
                </a:lnTo>
                <a:lnTo>
                  <a:pt x="1658518" y="1747354"/>
                </a:lnTo>
                <a:lnTo>
                  <a:pt x="1710905" y="1743033"/>
                </a:lnTo>
                <a:lnTo>
                  <a:pt x="1762604" y="1740032"/>
                </a:lnTo>
                <a:lnTo>
                  <a:pt x="1813587" y="1738351"/>
                </a:lnTo>
                <a:lnTo>
                  <a:pt x="1863826" y="1737989"/>
                </a:lnTo>
                <a:lnTo>
                  <a:pt x="1913296" y="1738947"/>
                </a:lnTo>
                <a:lnTo>
                  <a:pt x="1961967" y="1741224"/>
                </a:lnTo>
                <a:lnTo>
                  <a:pt x="2009814" y="1744821"/>
                </a:lnTo>
                <a:lnTo>
                  <a:pt x="2029328" y="1822170"/>
                </a:lnTo>
                <a:lnTo>
                  <a:pt x="2037211" y="1885415"/>
                </a:lnTo>
                <a:lnTo>
                  <a:pt x="2041098" y="1953134"/>
                </a:lnTo>
                <a:lnTo>
                  <a:pt x="2038931" y="2016399"/>
                </a:lnTo>
                <a:lnTo>
                  <a:pt x="2033987" y="2080481"/>
                </a:lnTo>
                <a:lnTo>
                  <a:pt x="2033808" y="2138052"/>
                </a:lnTo>
                <a:lnTo>
                  <a:pt x="2039922" y="2188867"/>
                </a:lnTo>
                <a:lnTo>
                  <a:pt x="2053857" y="2232680"/>
                </a:lnTo>
                <a:lnTo>
                  <a:pt x="2077138" y="2269247"/>
                </a:lnTo>
                <a:lnTo>
                  <a:pt x="2142092" y="2314084"/>
                </a:lnTo>
                <a:lnTo>
                  <a:pt x="2188749" y="2328449"/>
                </a:lnTo>
                <a:lnTo>
                  <a:pt x="2246888" y="2338081"/>
                </a:lnTo>
                <a:lnTo>
                  <a:pt x="2318028" y="2343456"/>
                </a:lnTo>
                <a:lnTo>
                  <a:pt x="2393341" y="2345513"/>
                </a:lnTo>
                <a:lnTo>
                  <a:pt x="2491025" y="2345867"/>
                </a:lnTo>
                <a:lnTo>
                  <a:pt x="2490741" y="2346010"/>
                </a:lnTo>
                <a:lnTo>
                  <a:pt x="2552812" y="2345063"/>
                </a:lnTo>
                <a:lnTo>
                  <a:pt x="2607730" y="2341929"/>
                </a:lnTo>
                <a:lnTo>
                  <a:pt x="2655959" y="2336165"/>
                </a:lnTo>
                <a:lnTo>
                  <a:pt x="2697965" y="2327331"/>
                </a:lnTo>
                <a:lnTo>
                  <a:pt x="2734211" y="2314985"/>
                </a:lnTo>
                <a:lnTo>
                  <a:pt x="2791285" y="2277991"/>
                </a:lnTo>
                <a:lnTo>
                  <a:pt x="2830897" y="2221650"/>
                </a:lnTo>
                <a:lnTo>
                  <a:pt x="2845317" y="2185121"/>
                </a:lnTo>
                <a:lnTo>
                  <a:pt x="2856765" y="2142431"/>
                </a:lnTo>
                <a:lnTo>
                  <a:pt x="2865706" y="2093139"/>
                </a:lnTo>
                <a:lnTo>
                  <a:pt x="2872605" y="2036802"/>
                </a:lnTo>
                <a:lnTo>
                  <a:pt x="2877926" y="1972980"/>
                </a:lnTo>
                <a:lnTo>
                  <a:pt x="2881535" y="1919556"/>
                </a:lnTo>
                <a:lnTo>
                  <a:pt x="2884875" y="1866253"/>
                </a:lnTo>
                <a:lnTo>
                  <a:pt x="2891003" y="1759084"/>
                </a:lnTo>
                <a:lnTo>
                  <a:pt x="2904060" y="1513824"/>
                </a:lnTo>
                <a:lnTo>
                  <a:pt x="2913068" y="1514979"/>
                </a:lnTo>
                <a:lnTo>
                  <a:pt x="2959471" y="1520405"/>
                </a:lnTo>
                <a:lnTo>
                  <a:pt x="3009501" y="1541394"/>
                </a:lnTo>
                <a:lnTo>
                  <a:pt x="3046548" y="1556843"/>
                </a:lnTo>
                <a:lnTo>
                  <a:pt x="3085691" y="1570184"/>
                </a:lnTo>
                <a:lnTo>
                  <a:pt x="3126544" y="1580362"/>
                </a:lnTo>
                <a:lnTo>
                  <a:pt x="3168722" y="1586324"/>
                </a:lnTo>
                <a:lnTo>
                  <a:pt x="3211839" y="1587015"/>
                </a:lnTo>
                <a:lnTo>
                  <a:pt x="3255510" y="1581382"/>
                </a:lnTo>
                <a:lnTo>
                  <a:pt x="3299350" y="1568370"/>
                </a:lnTo>
                <a:lnTo>
                  <a:pt x="3342972" y="1546925"/>
                </a:lnTo>
                <a:lnTo>
                  <a:pt x="3385992" y="1515994"/>
                </a:lnTo>
                <a:lnTo>
                  <a:pt x="3428023" y="1474521"/>
                </a:lnTo>
                <a:lnTo>
                  <a:pt x="3454073" y="1440326"/>
                </a:lnTo>
                <a:lnTo>
                  <a:pt x="3476739" y="1401348"/>
                </a:lnTo>
                <a:lnTo>
                  <a:pt x="3495974" y="1358315"/>
                </a:lnTo>
                <a:lnTo>
                  <a:pt x="3511734" y="1311957"/>
                </a:lnTo>
                <a:lnTo>
                  <a:pt x="3523974" y="1263002"/>
                </a:lnTo>
                <a:lnTo>
                  <a:pt x="3532647" y="1212179"/>
                </a:lnTo>
                <a:lnTo>
                  <a:pt x="3537709" y="1160216"/>
                </a:lnTo>
                <a:lnTo>
                  <a:pt x="3539115" y="1107843"/>
                </a:lnTo>
                <a:lnTo>
                  <a:pt x="3536818" y="1055789"/>
                </a:lnTo>
                <a:lnTo>
                  <a:pt x="3530775" y="1004782"/>
                </a:lnTo>
                <a:lnTo>
                  <a:pt x="3520938" y="955550"/>
                </a:lnTo>
                <a:lnTo>
                  <a:pt x="3507264" y="908824"/>
                </a:lnTo>
                <a:lnTo>
                  <a:pt x="3489706" y="865330"/>
                </a:lnTo>
                <a:lnTo>
                  <a:pt x="3468219" y="825799"/>
                </a:lnTo>
                <a:lnTo>
                  <a:pt x="3435608" y="781584"/>
                </a:lnTo>
                <a:lnTo>
                  <a:pt x="3400887" y="748117"/>
                </a:lnTo>
                <a:lnTo>
                  <a:pt x="3364363" y="724292"/>
                </a:lnTo>
                <a:lnTo>
                  <a:pt x="3326341" y="709000"/>
                </a:lnTo>
                <a:lnTo>
                  <a:pt x="3287128" y="701135"/>
                </a:lnTo>
                <a:lnTo>
                  <a:pt x="3247029" y="699589"/>
                </a:lnTo>
                <a:lnTo>
                  <a:pt x="3206350" y="703256"/>
                </a:lnTo>
                <a:lnTo>
                  <a:pt x="3165399" y="711027"/>
                </a:lnTo>
                <a:lnTo>
                  <a:pt x="3124480" y="721797"/>
                </a:lnTo>
                <a:lnTo>
                  <a:pt x="3083899" y="734457"/>
                </a:lnTo>
                <a:lnTo>
                  <a:pt x="3043964" y="747901"/>
                </a:lnTo>
                <a:lnTo>
                  <a:pt x="2999804" y="760004"/>
                </a:lnTo>
                <a:lnTo>
                  <a:pt x="2961370" y="764166"/>
                </a:lnTo>
                <a:lnTo>
                  <a:pt x="2928796" y="760372"/>
                </a:lnTo>
                <a:lnTo>
                  <a:pt x="2902213" y="748611"/>
                </a:lnTo>
                <a:lnTo>
                  <a:pt x="2862977" y="696325"/>
                </a:lnTo>
                <a:lnTo>
                  <a:pt x="2851481" y="655629"/>
                </a:lnTo>
                <a:lnTo>
                  <a:pt x="2845258" y="604876"/>
                </a:lnTo>
                <a:lnTo>
                  <a:pt x="2842482" y="558865"/>
                </a:lnTo>
                <a:lnTo>
                  <a:pt x="2840060" y="512725"/>
                </a:lnTo>
                <a:lnTo>
                  <a:pt x="2837905" y="466632"/>
                </a:lnTo>
                <a:lnTo>
                  <a:pt x="2829492" y="265334"/>
                </a:lnTo>
                <a:lnTo>
                  <a:pt x="2822817" y="259374"/>
                </a:lnTo>
                <a:lnTo>
                  <a:pt x="2807193" y="259941"/>
                </a:lnTo>
                <a:lnTo>
                  <a:pt x="2801228" y="266610"/>
                </a:lnTo>
                <a:lnTo>
                  <a:pt x="2807607" y="422000"/>
                </a:lnTo>
                <a:lnTo>
                  <a:pt x="2811755" y="514238"/>
                </a:lnTo>
                <a:lnTo>
                  <a:pt x="2814203" y="560541"/>
                </a:lnTo>
                <a:lnTo>
                  <a:pt x="2816993" y="606721"/>
                </a:lnTo>
                <a:lnTo>
                  <a:pt x="2824310" y="664078"/>
                </a:lnTo>
                <a:lnTo>
                  <a:pt x="2838245" y="710567"/>
                </a:lnTo>
                <a:lnTo>
                  <a:pt x="2858918" y="746494"/>
                </a:lnTo>
                <a:lnTo>
                  <a:pt x="2919094" y="787170"/>
                </a:lnTo>
                <a:lnTo>
                  <a:pt x="2957572" y="792597"/>
                </a:lnTo>
                <a:lnTo>
                  <a:pt x="3002175" y="788446"/>
                </a:lnTo>
                <a:lnTo>
                  <a:pt x="3053196" y="774718"/>
                </a:lnTo>
                <a:lnTo>
                  <a:pt x="3095733" y="760410"/>
                </a:lnTo>
                <a:lnTo>
                  <a:pt x="3138272" y="747296"/>
                </a:lnTo>
                <a:lnTo>
                  <a:pt x="3180527" y="736671"/>
                </a:lnTo>
                <a:lnTo>
                  <a:pt x="3222209" y="729831"/>
                </a:lnTo>
                <a:lnTo>
                  <a:pt x="3263033" y="728072"/>
                </a:lnTo>
                <a:lnTo>
                  <a:pt x="3302711" y="732690"/>
                </a:lnTo>
                <a:lnTo>
                  <a:pt x="3340955" y="744979"/>
                </a:lnTo>
                <a:lnTo>
                  <a:pt x="3377478" y="766237"/>
                </a:lnTo>
                <a:lnTo>
                  <a:pt x="3411994" y="797759"/>
                </a:lnTo>
                <a:lnTo>
                  <a:pt x="3444216" y="840840"/>
                </a:lnTo>
                <a:lnTo>
                  <a:pt x="3464619" y="878338"/>
                </a:lnTo>
                <a:lnTo>
                  <a:pt x="3481300" y="919588"/>
                </a:lnTo>
                <a:lnTo>
                  <a:pt x="3494301" y="963899"/>
                </a:lnTo>
                <a:lnTo>
                  <a:pt x="3503666" y="1010580"/>
                </a:lnTo>
                <a:lnTo>
                  <a:pt x="3509436" y="1058939"/>
                </a:lnTo>
                <a:lnTo>
                  <a:pt x="3511656" y="1108286"/>
                </a:lnTo>
                <a:lnTo>
                  <a:pt x="3510367" y="1157928"/>
                </a:lnTo>
                <a:lnTo>
                  <a:pt x="3505613" y="1207176"/>
                </a:lnTo>
                <a:lnTo>
                  <a:pt x="3497437" y="1255337"/>
                </a:lnTo>
                <a:lnTo>
                  <a:pt x="3485881" y="1301720"/>
                </a:lnTo>
                <a:lnTo>
                  <a:pt x="3470988" y="1345634"/>
                </a:lnTo>
                <a:lnTo>
                  <a:pt x="3452802" y="1386388"/>
                </a:lnTo>
                <a:lnTo>
                  <a:pt x="3431364" y="1423290"/>
                </a:lnTo>
                <a:lnTo>
                  <a:pt x="3406718" y="1455649"/>
                </a:lnTo>
                <a:lnTo>
                  <a:pt x="3373894" y="1488966"/>
                </a:lnTo>
                <a:lnTo>
                  <a:pt x="3339553" y="1515798"/>
                </a:lnTo>
                <a:lnTo>
                  <a:pt x="3303508" y="1536167"/>
                </a:lnTo>
                <a:lnTo>
                  <a:pt x="3265570" y="1550094"/>
                </a:lnTo>
                <a:lnTo>
                  <a:pt x="3225554" y="1557597"/>
                </a:lnTo>
                <a:lnTo>
                  <a:pt x="3183270" y="1558699"/>
                </a:lnTo>
                <a:lnTo>
                  <a:pt x="3138533" y="1553419"/>
                </a:lnTo>
                <a:lnTo>
                  <a:pt x="3091153" y="1541778"/>
                </a:lnTo>
                <a:lnTo>
                  <a:pt x="3040944" y="1523796"/>
                </a:lnTo>
                <a:lnTo>
                  <a:pt x="2987718" y="1499493"/>
                </a:lnTo>
                <a:lnTo>
                  <a:pt x="2977609" y="1495463"/>
                </a:lnTo>
                <a:lnTo>
                  <a:pt x="2966502" y="1492789"/>
                </a:lnTo>
                <a:lnTo>
                  <a:pt x="2953823" y="1490914"/>
                </a:lnTo>
                <a:lnTo>
                  <a:pt x="2906443" y="1485506"/>
                </a:lnTo>
                <a:lnTo>
                  <a:pt x="2877500" y="1481190"/>
                </a:lnTo>
                <a:lnTo>
                  <a:pt x="2859763" y="1810995"/>
                </a:lnTo>
                <a:lnTo>
                  <a:pt x="2853352" y="1917548"/>
                </a:lnTo>
                <a:lnTo>
                  <a:pt x="2849803" y="1970853"/>
                </a:lnTo>
                <a:lnTo>
                  <a:pt x="2844440" y="2036678"/>
                </a:lnTo>
                <a:lnTo>
                  <a:pt x="2837631" y="2093758"/>
                </a:lnTo>
                <a:lnTo>
                  <a:pt x="2828739" y="2142697"/>
                </a:lnTo>
                <a:lnTo>
                  <a:pt x="2817131" y="2184100"/>
                </a:lnTo>
                <a:lnTo>
                  <a:pt x="2783224" y="2246717"/>
                </a:lnTo>
                <a:lnTo>
                  <a:pt x="2730830" y="2286443"/>
                </a:lnTo>
                <a:lnTo>
                  <a:pt x="2654869" y="2308114"/>
                </a:lnTo>
                <a:lnTo>
                  <a:pt x="2606464" y="2313691"/>
                </a:lnTo>
                <a:lnTo>
                  <a:pt x="2550262" y="2316567"/>
                </a:lnTo>
                <a:lnTo>
                  <a:pt x="2485628" y="2317348"/>
                </a:lnTo>
                <a:lnTo>
                  <a:pt x="2431178" y="2317292"/>
                </a:lnTo>
                <a:lnTo>
                  <a:pt x="2356544" y="2316330"/>
                </a:lnTo>
                <a:lnTo>
                  <a:pt x="2253606" y="2310258"/>
                </a:lnTo>
                <a:lnTo>
                  <a:pt x="2199795" y="2301719"/>
                </a:lnTo>
                <a:lnTo>
                  <a:pt x="2156777" y="2289149"/>
                </a:lnTo>
                <a:lnTo>
                  <a:pt x="2098727" y="2250660"/>
                </a:lnTo>
                <a:lnTo>
                  <a:pt x="2068943" y="2187445"/>
                </a:lnTo>
                <a:lnTo>
                  <a:pt x="2062863" y="2142624"/>
                </a:lnTo>
                <a:lnTo>
                  <a:pt x="2062394" y="2087043"/>
                </a:lnTo>
                <a:lnTo>
                  <a:pt x="2067338" y="2019236"/>
                </a:lnTo>
                <a:lnTo>
                  <a:pt x="2069556" y="1970028"/>
                </a:lnTo>
                <a:lnTo>
                  <a:pt x="2067754" y="1912278"/>
                </a:lnTo>
                <a:lnTo>
                  <a:pt x="2062455" y="1852463"/>
                </a:lnTo>
                <a:lnTo>
                  <a:pt x="2054186" y="1797058"/>
                </a:lnTo>
                <a:lnTo>
                  <a:pt x="2043471" y="1752539"/>
                </a:lnTo>
                <a:lnTo>
                  <a:pt x="2019898" y="1717295"/>
                </a:lnTo>
                <a:lnTo>
                  <a:pt x="1966887" y="1713088"/>
                </a:lnTo>
                <a:lnTo>
                  <a:pt x="1916871" y="1710685"/>
                </a:lnTo>
                <a:lnTo>
                  <a:pt x="1866044" y="1709655"/>
                </a:lnTo>
                <a:lnTo>
                  <a:pt x="1814434" y="1709997"/>
                </a:lnTo>
                <a:lnTo>
                  <a:pt x="1762071" y="1711708"/>
                </a:lnTo>
                <a:lnTo>
                  <a:pt x="1708983" y="1714785"/>
                </a:lnTo>
                <a:lnTo>
                  <a:pt x="1655201" y="1719226"/>
                </a:lnTo>
                <a:lnTo>
                  <a:pt x="1600751" y="1725028"/>
                </a:lnTo>
                <a:lnTo>
                  <a:pt x="1545665" y="1732189"/>
                </a:lnTo>
                <a:lnTo>
                  <a:pt x="1484146" y="1741558"/>
                </a:lnTo>
                <a:lnTo>
                  <a:pt x="1463063" y="1782032"/>
                </a:lnTo>
                <a:lnTo>
                  <a:pt x="1454552" y="1830816"/>
                </a:lnTo>
                <a:lnTo>
                  <a:pt x="1450064" y="1888706"/>
                </a:lnTo>
                <a:lnTo>
                  <a:pt x="1450279" y="1946991"/>
                </a:lnTo>
                <a:lnTo>
                  <a:pt x="1455881" y="1996960"/>
                </a:lnTo>
                <a:lnTo>
                  <a:pt x="1466659" y="2062550"/>
                </a:lnTo>
                <a:lnTo>
                  <a:pt x="1470653" y="2117401"/>
                </a:lnTo>
                <a:lnTo>
                  <a:pt x="1467795" y="2162655"/>
                </a:lnTo>
                <a:lnTo>
                  <a:pt x="1441251" y="2228950"/>
                </a:lnTo>
                <a:lnTo>
                  <a:pt x="1383935" y="2271054"/>
                </a:lnTo>
                <a:lnTo>
                  <a:pt x="1341165" y="2285261"/>
                </a:lnTo>
                <a:lnTo>
                  <a:pt x="1287950" y="2295259"/>
                </a:lnTo>
                <a:lnTo>
                  <a:pt x="1223513" y="2301314"/>
                </a:lnTo>
                <a:lnTo>
                  <a:pt x="1153146" y="2304222"/>
                </a:lnTo>
                <a:lnTo>
                  <a:pt x="1088569" y="2304230"/>
                </a:lnTo>
                <a:lnTo>
                  <a:pt x="1029571" y="2301291"/>
                </a:lnTo>
                <a:lnTo>
                  <a:pt x="975945" y="2295357"/>
                </a:lnTo>
                <a:lnTo>
                  <a:pt x="927479" y="2286380"/>
                </a:lnTo>
                <a:lnTo>
                  <a:pt x="883965" y="2274313"/>
                </a:lnTo>
                <a:lnTo>
                  <a:pt x="845192" y="2259108"/>
                </a:lnTo>
                <a:lnTo>
                  <a:pt x="810951" y="2240717"/>
                </a:lnTo>
                <a:lnTo>
                  <a:pt x="755227" y="2194187"/>
                </a:lnTo>
                <a:lnTo>
                  <a:pt x="714970" y="2133661"/>
                </a:lnTo>
                <a:lnTo>
                  <a:pt x="700405" y="2097590"/>
                </a:lnTo>
                <a:lnTo>
                  <a:pt x="689515" y="2057362"/>
                </a:lnTo>
                <a:lnTo>
                  <a:pt x="682275" y="2012763"/>
                </a:lnTo>
                <a:lnTo>
                  <a:pt x="678662" y="1963579"/>
                </a:lnTo>
                <a:lnTo>
                  <a:pt x="678651" y="1909598"/>
                </a:lnTo>
                <a:lnTo>
                  <a:pt x="682216" y="1850604"/>
                </a:lnTo>
                <a:lnTo>
                  <a:pt x="689332" y="1786385"/>
                </a:lnTo>
                <a:lnTo>
                  <a:pt x="699977" y="1716727"/>
                </a:lnTo>
                <a:lnTo>
                  <a:pt x="712544" y="1638553"/>
                </a:lnTo>
                <a:lnTo>
                  <a:pt x="718068" y="1579573"/>
                </a:lnTo>
                <a:lnTo>
                  <a:pt x="713977" y="1536529"/>
                </a:lnTo>
                <a:lnTo>
                  <a:pt x="672493" y="1488812"/>
                </a:lnTo>
                <a:lnTo>
                  <a:pt x="585919" y="1477710"/>
                </a:lnTo>
                <a:lnTo>
                  <a:pt x="519823" y="1480894"/>
                </a:lnTo>
                <a:lnTo>
                  <a:pt x="435367" y="1487858"/>
                </a:lnTo>
                <a:lnTo>
                  <a:pt x="387599" y="1491549"/>
                </a:lnTo>
                <a:lnTo>
                  <a:pt x="341419" y="1493499"/>
                </a:lnTo>
                <a:lnTo>
                  <a:pt x="297131" y="1492910"/>
                </a:lnTo>
                <a:lnTo>
                  <a:pt x="255041" y="1488983"/>
                </a:lnTo>
                <a:lnTo>
                  <a:pt x="215455" y="1480920"/>
                </a:lnTo>
                <a:lnTo>
                  <a:pt x="178678" y="1467923"/>
                </a:lnTo>
                <a:lnTo>
                  <a:pt x="145015" y="1449194"/>
                </a:lnTo>
                <a:lnTo>
                  <a:pt x="114772" y="1423934"/>
                </a:lnTo>
                <a:lnTo>
                  <a:pt x="88254" y="1391346"/>
                </a:lnTo>
                <a:lnTo>
                  <a:pt x="65766" y="1350630"/>
                </a:lnTo>
                <a:lnTo>
                  <a:pt x="47614" y="1300989"/>
                </a:lnTo>
                <a:lnTo>
                  <a:pt x="36022" y="1251576"/>
                </a:lnTo>
                <a:lnTo>
                  <a:pt x="29752" y="1201853"/>
                </a:lnTo>
                <a:lnTo>
                  <a:pt x="28597" y="1152349"/>
                </a:lnTo>
                <a:lnTo>
                  <a:pt x="32348" y="1103589"/>
                </a:lnTo>
                <a:lnTo>
                  <a:pt x="40795" y="1056100"/>
                </a:lnTo>
                <a:lnTo>
                  <a:pt x="53731" y="1010411"/>
                </a:lnTo>
                <a:lnTo>
                  <a:pt x="70947" y="967047"/>
                </a:lnTo>
                <a:lnTo>
                  <a:pt x="92234" y="926536"/>
                </a:lnTo>
                <a:lnTo>
                  <a:pt x="117383" y="889405"/>
                </a:lnTo>
                <a:lnTo>
                  <a:pt x="146185" y="856181"/>
                </a:lnTo>
                <a:lnTo>
                  <a:pt x="178432" y="827390"/>
                </a:lnTo>
                <a:lnTo>
                  <a:pt x="213916" y="803560"/>
                </a:lnTo>
                <a:lnTo>
                  <a:pt x="252427" y="785219"/>
                </a:lnTo>
                <a:lnTo>
                  <a:pt x="296467" y="772788"/>
                </a:lnTo>
                <a:lnTo>
                  <a:pt x="346765" y="766650"/>
                </a:lnTo>
                <a:lnTo>
                  <a:pt x="401774" y="766799"/>
                </a:lnTo>
                <a:lnTo>
                  <a:pt x="459947" y="773227"/>
                </a:lnTo>
                <a:lnTo>
                  <a:pt x="519735" y="785928"/>
                </a:lnTo>
                <a:lnTo>
                  <a:pt x="574181" y="797122"/>
                </a:lnTo>
                <a:lnTo>
                  <a:pt x="618893" y="799177"/>
                </a:lnTo>
                <a:lnTo>
                  <a:pt x="681938" y="775712"/>
                </a:lnTo>
                <a:lnTo>
                  <a:pt x="711961" y="716083"/>
                </a:lnTo>
                <a:lnTo>
                  <a:pt x="714875" y="671516"/>
                </a:lnTo>
                <a:lnTo>
                  <a:pt x="709919" y="616228"/>
                </a:lnTo>
                <a:lnTo>
                  <a:pt x="695847" y="517740"/>
                </a:lnTo>
                <a:lnTo>
                  <a:pt x="689004" y="466285"/>
                </a:lnTo>
                <a:lnTo>
                  <a:pt x="682659" y="413861"/>
                </a:lnTo>
                <a:lnTo>
                  <a:pt x="677087" y="360845"/>
                </a:lnTo>
                <a:lnTo>
                  <a:pt x="672564" y="307616"/>
                </a:lnTo>
                <a:lnTo>
                  <a:pt x="672291" y="247116"/>
                </a:lnTo>
                <a:lnTo>
                  <a:pt x="680820" y="194264"/>
                </a:lnTo>
                <a:lnTo>
                  <a:pt x="698110" y="149208"/>
                </a:lnTo>
                <a:lnTo>
                  <a:pt x="724122" y="112092"/>
                </a:lnTo>
                <a:lnTo>
                  <a:pt x="753148" y="86793"/>
                </a:lnTo>
                <a:lnTo>
                  <a:pt x="788685" y="66921"/>
                </a:lnTo>
                <a:lnTo>
                  <a:pt x="830631" y="52492"/>
                </a:lnTo>
                <a:lnTo>
                  <a:pt x="878882" y="43517"/>
                </a:lnTo>
                <a:lnTo>
                  <a:pt x="933338" y="40012"/>
                </a:lnTo>
                <a:lnTo>
                  <a:pt x="995826" y="39471"/>
                </a:lnTo>
                <a:lnTo>
                  <a:pt x="1051137" y="39515"/>
                </a:lnTo>
                <a:lnTo>
                  <a:pt x="1106529" y="40730"/>
                </a:lnTo>
                <a:lnTo>
                  <a:pt x="1161587" y="43701"/>
                </a:lnTo>
                <a:lnTo>
                  <a:pt x="1222713" y="50506"/>
                </a:lnTo>
                <a:lnTo>
                  <a:pt x="1277886" y="61380"/>
                </a:lnTo>
                <a:lnTo>
                  <a:pt x="1326909" y="76237"/>
                </a:lnTo>
                <a:lnTo>
                  <a:pt x="1369588" y="94993"/>
                </a:lnTo>
                <a:lnTo>
                  <a:pt x="1405724" y="117564"/>
                </a:lnTo>
                <a:lnTo>
                  <a:pt x="1435122" y="143866"/>
                </a:lnTo>
                <a:lnTo>
                  <a:pt x="1473824" y="209452"/>
                </a:lnTo>
                <a:lnTo>
                  <a:pt x="1482484" y="249058"/>
                </a:lnTo>
                <a:lnTo>
                  <a:pt x="1483560" y="292559"/>
                </a:lnTo>
                <a:lnTo>
                  <a:pt x="1477049" y="339878"/>
                </a:lnTo>
                <a:lnTo>
                  <a:pt x="1462948" y="390942"/>
                </a:lnTo>
                <a:lnTo>
                  <a:pt x="1441251" y="445676"/>
                </a:lnTo>
                <a:lnTo>
                  <a:pt x="1426409" y="493424"/>
                </a:lnTo>
                <a:lnTo>
                  <a:pt x="1420426" y="547050"/>
                </a:lnTo>
                <a:lnTo>
                  <a:pt x="1422319" y="602927"/>
                </a:lnTo>
                <a:lnTo>
                  <a:pt x="1431105" y="657429"/>
                </a:lnTo>
                <a:lnTo>
                  <a:pt x="1445798" y="706929"/>
                </a:lnTo>
                <a:lnTo>
                  <a:pt x="1465416" y="747802"/>
                </a:lnTo>
                <a:lnTo>
                  <a:pt x="1527621" y="805391"/>
                </a:lnTo>
                <a:lnTo>
                  <a:pt x="1568335" y="829154"/>
                </a:lnTo>
                <a:lnTo>
                  <a:pt x="1610663" y="847708"/>
                </a:lnTo>
                <a:lnTo>
                  <a:pt x="1654150" y="861051"/>
                </a:lnTo>
                <a:lnTo>
                  <a:pt x="1698344" y="869180"/>
                </a:lnTo>
                <a:lnTo>
                  <a:pt x="1742790" y="872091"/>
                </a:lnTo>
                <a:lnTo>
                  <a:pt x="1787035" y="869782"/>
                </a:lnTo>
                <a:lnTo>
                  <a:pt x="1830625" y="862249"/>
                </a:lnTo>
                <a:lnTo>
                  <a:pt x="1873106" y="849491"/>
                </a:lnTo>
                <a:lnTo>
                  <a:pt x="1914025" y="831503"/>
                </a:lnTo>
                <a:lnTo>
                  <a:pt x="1952928" y="808282"/>
                </a:lnTo>
                <a:lnTo>
                  <a:pt x="1989361" y="779827"/>
                </a:lnTo>
                <a:lnTo>
                  <a:pt x="2032253" y="714948"/>
                </a:lnTo>
                <a:lnTo>
                  <a:pt x="2046658" y="671800"/>
                </a:lnTo>
                <a:lnTo>
                  <a:pt x="2056383" y="624316"/>
                </a:lnTo>
                <a:lnTo>
                  <a:pt x="2061442" y="574596"/>
                </a:lnTo>
                <a:lnTo>
                  <a:pt x="2061845" y="524744"/>
                </a:lnTo>
                <a:lnTo>
                  <a:pt x="2057604" y="476860"/>
                </a:lnTo>
                <a:lnTo>
                  <a:pt x="2048731" y="433047"/>
                </a:lnTo>
                <a:lnTo>
                  <a:pt x="2031971" y="363961"/>
                </a:lnTo>
                <a:lnTo>
                  <a:pt x="2021882" y="303996"/>
                </a:lnTo>
                <a:lnTo>
                  <a:pt x="2018460" y="252315"/>
                </a:lnTo>
                <a:lnTo>
                  <a:pt x="2021702" y="208084"/>
                </a:lnTo>
                <a:lnTo>
                  <a:pt x="2031605" y="170466"/>
                </a:lnTo>
                <a:lnTo>
                  <a:pt x="2070715" y="112457"/>
                </a:lnTo>
                <a:lnTo>
                  <a:pt x="2138070" y="71423"/>
                </a:lnTo>
                <a:lnTo>
                  <a:pt x="2183916" y="56108"/>
                </a:lnTo>
                <a:lnTo>
                  <a:pt x="2238567" y="43963"/>
                </a:lnTo>
                <a:lnTo>
                  <a:pt x="2302546" y="34762"/>
                </a:lnTo>
                <a:lnTo>
                  <a:pt x="2347570" y="31215"/>
                </a:lnTo>
                <a:lnTo>
                  <a:pt x="2413333" y="28660"/>
                </a:lnTo>
                <a:lnTo>
                  <a:pt x="2419439" y="21992"/>
                </a:lnTo>
                <a:lnTo>
                  <a:pt x="2418872" y="6384"/>
                </a:lnTo>
                <a:lnTo>
                  <a:pt x="2412338" y="0"/>
                </a:lnTo>
                <a:close/>
              </a:path>
            </a:pathLst>
          </a:custGeom>
          <a:solidFill>
            <a:srgbClr val="000000"/>
          </a:solidFill>
        </p:spPr>
        <p:txBody>
          <a:bodyPr wrap="square" lIns="0" tIns="0" rIns="0" bIns="0" rtlCol="0"/>
          <a:lstStyle/>
          <a:p>
            <a:endParaRPr/>
          </a:p>
        </p:txBody>
      </p:sp>
      <p:sp>
        <p:nvSpPr>
          <p:cNvPr id="4" name="object 3">
            <a:extLst>
              <a:ext uri="{FF2B5EF4-FFF2-40B4-BE49-F238E27FC236}">
                <a16:creationId xmlns:a16="http://schemas.microsoft.com/office/drawing/2014/main" id="{3688E5A9-396D-8563-2659-7B37E94BB8D3}"/>
              </a:ext>
              <a:ext uri="{C183D7F6-B498-43B3-948B-1728B52AA6E4}">
                <adec:decorative xmlns:adec="http://schemas.microsoft.com/office/drawing/2017/decorative" val="1"/>
              </a:ext>
            </a:extLst>
          </p:cNvPr>
          <p:cNvSpPr/>
          <p:nvPr/>
        </p:nvSpPr>
        <p:spPr>
          <a:xfrm>
            <a:off x="8664575" y="627703"/>
            <a:ext cx="2774950" cy="2795905"/>
          </a:xfrm>
          <a:custGeom>
            <a:avLst/>
            <a:gdLst/>
            <a:ahLst/>
            <a:cxnLst/>
            <a:rect l="l" t="t" r="r" b="b"/>
            <a:pathLst>
              <a:path w="2774950" h="2795904">
                <a:moveTo>
                  <a:pt x="1387392" y="0"/>
                </a:moveTo>
                <a:lnTo>
                  <a:pt x="1340707" y="2931"/>
                </a:lnTo>
                <a:lnTo>
                  <a:pt x="1295733" y="11488"/>
                </a:lnTo>
                <a:lnTo>
                  <a:pt x="1252824" y="25317"/>
                </a:lnTo>
                <a:lnTo>
                  <a:pt x="1212331" y="44063"/>
                </a:lnTo>
                <a:lnTo>
                  <a:pt x="1174605" y="67372"/>
                </a:lnTo>
                <a:lnTo>
                  <a:pt x="1140000" y="94887"/>
                </a:lnTo>
                <a:lnTo>
                  <a:pt x="1108866" y="126256"/>
                </a:lnTo>
                <a:lnTo>
                  <a:pt x="1081557" y="161122"/>
                </a:lnTo>
                <a:lnTo>
                  <a:pt x="1058423" y="199133"/>
                </a:lnTo>
                <a:lnTo>
                  <a:pt x="1039817" y="239932"/>
                </a:lnTo>
                <a:lnTo>
                  <a:pt x="1026092" y="283165"/>
                </a:lnTo>
                <a:lnTo>
                  <a:pt x="1017598" y="328477"/>
                </a:lnTo>
                <a:lnTo>
                  <a:pt x="1014689" y="375515"/>
                </a:lnTo>
                <a:lnTo>
                  <a:pt x="1014689" y="491123"/>
                </a:lnTo>
                <a:lnTo>
                  <a:pt x="933588" y="409408"/>
                </a:lnTo>
                <a:lnTo>
                  <a:pt x="896516" y="376611"/>
                </a:lnTo>
                <a:lnTo>
                  <a:pt x="856063" y="349327"/>
                </a:lnTo>
                <a:lnTo>
                  <a:pt x="812705" y="327757"/>
                </a:lnTo>
                <a:lnTo>
                  <a:pt x="766918" y="312103"/>
                </a:lnTo>
                <a:lnTo>
                  <a:pt x="719179" y="302563"/>
                </a:lnTo>
                <a:lnTo>
                  <a:pt x="669964" y="299338"/>
                </a:lnTo>
                <a:lnTo>
                  <a:pt x="620750" y="302563"/>
                </a:lnTo>
                <a:lnTo>
                  <a:pt x="573011" y="312103"/>
                </a:lnTo>
                <a:lnTo>
                  <a:pt x="527224" y="327757"/>
                </a:lnTo>
                <a:lnTo>
                  <a:pt x="483866" y="349327"/>
                </a:lnTo>
                <a:lnTo>
                  <a:pt x="443413" y="376611"/>
                </a:lnTo>
                <a:lnTo>
                  <a:pt x="406342" y="409408"/>
                </a:lnTo>
                <a:lnTo>
                  <a:pt x="373790" y="446759"/>
                </a:lnTo>
                <a:lnTo>
                  <a:pt x="346710" y="487518"/>
                </a:lnTo>
                <a:lnTo>
                  <a:pt x="325302" y="531203"/>
                </a:lnTo>
                <a:lnTo>
                  <a:pt x="309764" y="577336"/>
                </a:lnTo>
                <a:lnTo>
                  <a:pt x="300296" y="625435"/>
                </a:lnTo>
                <a:lnTo>
                  <a:pt x="297095" y="675021"/>
                </a:lnTo>
                <a:lnTo>
                  <a:pt x="300296" y="724607"/>
                </a:lnTo>
                <a:lnTo>
                  <a:pt x="309764" y="772706"/>
                </a:lnTo>
                <a:lnTo>
                  <a:pt x="325302" y="818839"/>
                </a:lnTo>
                <a:lnTo>
                  <a:pt x="346710" y="862524"/>
                </a:lnTo>
                <a:lnTo>
                  <a:pt x="373790" y="903282"/>
                </a:lnTo>
                <a:lnTo>
                  <a:pt x="406342" y="940634"/>
                </a:lnTo>
                <a:lnTo>
                  <a:pt x="487443" y="1022347"/>
                </a:lnTo>
                <a:lnTo>
                  <a:pt x="372702" y="1022347"/>
                </a:lnTo>
                <a:lnTo>
                  <a:pt x="326017" y="1025279"/>
                </a:lnTo>
                <a:lnTo>
                  <a:pt x="281044" y="1033836"/>
                </a:lnTo>
                <a:lnTo>
                  <a:pt x="238135" y="1047665"/>
                </a:lnTo>
                <a:lnTo>
                  <a:pt x="197641" y="1066411"/>
                </a:lnTo>
                <a:lnTo>
                  <a:pt x="159916" y="1089720"/>
                </a:lnTo>
                <a:lnTo>
                  <a:pt x="125310" y="1117235"/>
                </a:lnTo>
                <a:lnTo>
                  <a:pt x="94177" y="1148604"/>
                </a:lnTo>
                <a:lnTo>
                  <a:pt x="66867" y="1183470"/>
                </a:lnTo>
                <a:lnTo>
                  <a:pt x="43733" y="1221481"/>
                </a:lnTo>
                <a:lnTo>
                  <a:pt x="25128" y="1262280"/>
                </a:lnTo>
                <a:lnTo>
                  <a:pt x="11402" y="1305513"/>
                </a:lnTo>
                <a:lnTo>
                  <a:pt x="2909" y="1350825"/>
                </a:lnTo>
                <a:lnTo>
                  <a:pt x="0" y="1397863"/>
                </a:lnTo>
                <a:lnTo>
                  <a:pt x="2909" y="1444900"/>
                </a:lnTo>
                <a:lnTo>
                  <a:pt x="11402" y="1490213"/>
                </a:lnTo>
                <a:lnTo>
                  <a:pt x="25128" y="1533446"/>
                </a:lnTo>
                <a:lnTo>
                  <a:pt x="43733" y="1574245"/>
                </a:lnTo>
                <a:lnTo>
                  <a:pt x="66867" y="1612255"/>
                </a:lnTo>
                <a:lnTo>
                  <a:pt x="94177" y="1647122"/>
                </a:lnTo>
                <a:lnTo>
                  <a:pt x="125310" y="1678490"/>
                </a:lnTo>
                <a:lnTo>
                  <a:pt x="159916" y="1706006"/>
                </a:lnTo>
                <a:lnTo>
                  <a:pt x="197641" y="1729314"/>
                </a:lnTo>
                <a:lnTo>
                  <a:pt x="238135" y="1748060"/>
                </a:lnTo>
                <a:lnTo>
                  <a:pt x="281044" y="1761889"/>
                </a:lnTo>
                <a:lnTo>
                  <a:pt x="326017" y="1770447"/>
                </a:lnTo>
                <a:lnTo>
                  <a:pt x="372702" y="1773378"/>
                </a:lnTo>
                <a:lnTo>
                  <a:pt x="487443" y="1773378"/>
                </a:lnTo>
                <a:lnTo>
                  <a:pt x="406342" y="1855092"/>
                </a:lnTo>
                <a:lnTo>
                  <a:pt x="373790" y="1892443"/>
                </a:lnTo>
                <a:lnTo>
                  <a:pt x="346710" y="1933202"/>
                </a:lnTo>
                <a:lnTo>
                  <a:pt x="325302" y="1976887"/>
                </a:lnTo>
                <a:lnTo>
                  <a:pt x="309764" y="2023020"/>
                </a:lnTo>
                <a:lnTo>
                  <a:pt x="300296" y="2071119"/>
                </a:lnTo>
                <a:lnTo>
                  <a:pt x="297095" y="2120705"/>
                </a:lnTo>
                <a:lnTo>
                  <a:pt x="300296" y="2170290"/>
                </a:lnTo>
                <a:lnTo>
                  <a:pt x="309764" y="2218390"/>
                </a:lnTo>
                <a:lnTo>
                  <a:pt x="325302" y="2264522"/>
                </a:lnTo>
                <a:lnTo>
                  <a:pt x="346710" y="2308207"/>
                </a:lnTo>
                <a:lnTo>
                  <a:pt x="373790" y="2348966"/>
                </a:lnTo>
                <a:lnTo>
                  <a:pt x="406342" y="2386317"/>
                </a:lnTo>
                <a:lnTo>
                  <a:pt x="441424" y="2417520"/>
                </a:lnTo>
                <a:lnTo>
                  <a:pt x="479237" y="2443523"/>
                </a:lnTo>
                <a:lnTo>
                  <a:pt x="519285" y="2464325"/>
                </a:lnTo>
                <a:lnTo>
                  <a:pt x="561071" y="2479926"/>
                </a:lnTo>
                <a:lnTo>
                  <a:pt x="604098" y="2490327"/>
                </a:lnTo>
                <a:lnTo>
                  <a:pt x="647871" y="2495528"/>
                </a:lnTo>
                <a:lnTo>
                  <a:pt x="691892" y="2495528"/>
                </a:lnTo>
                <a:lnTo>
                  <a:pt x="735665" y="2490327"/>
                </a:lnTo>
                <a:lnTo>
                  <a:pt x="778693" y="2479926"/>
                </a:lnTo>
                <a:lnTo>
                  <a:pt x="820479" y="2464325"/>
                </a:lnTo>
                <a:lnTo>
                  <a:pt x="860527" y="2443523"/>
                </a:lnTo>
                <a:lnTo>
                  <a:pt x="898340" y="2417520"/>
                </a:lnTo>
                <a:lnTo>
                  <a:pt x="933421" y="2386317"/>
                </a:lnTo>
                <a:lnTo>
                  <a:pt x="1014523" y="2304603"/>
                </a:lnTo>
                <a:lnTo>
                  <a:pt x="1014523" y="2420211"/>
                </a:lnTo>
                <a:lnTo>
                  <a:pt x="1017432" y="2467248"/>
                </a:lnTo>
                <a:lnTo>
                  <a:pt x="1025925" y="2512561"/>
                </a:lnTo>
                <a:lnTo>
                  <a:pt x="1039651" y="2555794"/>
                </a:lnTo>
                <a:lnTo>
                  <a:pt x="1058256" y="2596593"/>
                </a:lnTo>
                <a:lnTo>
                  <a:pt x="1081390" y="2634603"/>
                </a:lnTo>
                <a:lnTo>
                  <a:pt x="1108700" y="2669470"/>
                </a:lnTo>
                <a:lnTo>
                  <a:pt x="1139833" y="2700838"/>
                </a:lnTo>
                <a:lnTo>
                  <a:pt x="1174439" y="2728354"/>
                </a:lnTo>
                <a:lnTo>
                  <a:pt x="1212164" y="2751662"/>
                </a:lnTo>
                <a:lnTo>
                  <a:pt x="1252658" y="2770408"/>
                </a:lnTo>
                <a:lnTo>
                  <a:pt x="1295567" y="2784237"/>
                </a:lnTo>
                <a:lnTo>
                  <a:pt x="1340540" y="2792795"/>
                </a:lnTo>
                <a:lnTo>
                  <a:pt x="1387225" y="2795726"/>
                </a:lnTo>
                <a:lnTo>
                  <a:pt x="1387392" y="2795726"/>
                </a:lnTo>
                <a:lnTo>
                  <a:pt x="1387392" y="2762168"/>
                </a:lnTo>
                <a:lnTo>
                  <a:pt x="1341392" y="2759041"/>
                </a:lnTo>
                <a:lnTo>
                  <a:pt x="1297257" y="2749935"/>
                </a:lnTo>
                <a:lnTo>
                  <a:pt x="1255393" y="2735258"/>
                </a:lnTo>
                <a:lnTo>
                  <a:pt x="1216207" y="2715423"/>
                </a:lnTo>
                <a:lnTo>
                  <a:pt x="1180107" y="2690837"/>
                </a:lnTo>
                <a:lnTo>
                  <a:pt x="1147500" y="2661913"/>
                </a:lnTo>
                <a:lnTo>
                  <a:pt x="1118792" y="2629059"/>
                </a:lnTo>
                <a:lnTo>
                  <a:pt x="1094391" y="2592687"/>
                </a:lnTo>
                <a:lnTo>
                  <a:pt x="1074704" y="2553206"/>
                </a:lnTo>
                <a:lnTo>
                  <a:pt x="1060137" y="2511026"/>
                </a:lnTo>
                <a:lnTo>
                  <a:pt x="1051099" y="2466557"/>
                </a:lnTo>
                <a:lnTo>
                  <a:pt x="1047996" y="2420211"/>
                </a:lnTo>
                <a:lnTo>
                  <a:pt x="1047996" y="2223560"/>
                </a:lnTo>
                <a:lnTo>
                  <a:pt x="909939" y="2362658"/>
                </a:lnTo>
                <a:lnTo>
                  <a:pt x="875247" y="2393192"/>
                </a:lnTo>
                <a:lnTo>
                  <a:pt x="837669" y="2418181"/>
                </a:lnTo>
                <a:lnTo>
                  <a:pt x="797782" y="2437621"/>
                </a:lnTo>
                <a:lnTo>
                  <a:pt x="756161" y="2451513"/>
                </a:lnTo>
                <a:lnTo>
                  <a:pt x="713384" y="2459853"/>
                </a:lnTo>
                <a:lnTo>
                  <a:pt x="670027" y="2462641"/>
                </a:lnTo>
                <a:lnTo>
                  <a:pt x="626666" y="2459874"/>
                </a:lnTo>
                <a:lnTo>
                  <a:pt x="583879" y="2451550"/>
                </a:lnTo>
                <a:lnTo>
                  <a:pt x="542241" y="2437669"/>
                </a:lnTo>
                <a:lnTo>
                  <a:pt x="502329" y="2418228"/>
                </a:lnTo>
                <a:lnTo>
                  <a:pt x="464720" y="2393225"/>
                </a:lnTo>
                <a:lnTo>
                  <a:pt x="429990" y="2362658"/>
                </a:lnTo>
                <a:lnTo>
                  <a:pt x="395029" y="2321469"/>
                </a:lnTo>
                <a:lnTo>
                  <a:pt x="367296" y="2275931"/>
                </a:lnTo>
                <a:lnTo>
                  <a:pt x="347099" y="2226808"/>
                </a:lnTo>
                <a:lnTo>
                  <a:pt x="334753" y="2174867"/>
                </a:lnTo>
                <a:lnTo>
                  <a:pt x="330568" y="2120872"/>
                </a:lnTo>
                <a:lnTo>
                  <a:pt x="334753" y="2066877"/>
                </a:lnTo>
                <a:lnTo>
                  <a:pt x="347099" y="2014936"/>
                </a:lnTo>
                <a:lnTo>
                  <a:pt x="367296" y="1965814"/>
                </a:lnTo>
                <a:lnTo>
                  <a:pt x="395029" y="1920275"/>
                </a:lnTo>
                <a:lnTo>
                  <a:pt x="429990" y="1879086"/>
                </a:lnTo>
                <a:lnTo>
                  <a:pt x="568046" y="1739987"/>
                </a:lnTo>
                <a:lnTo>
                  <a:pt x="372869" y="1739987"/>
                </a:lnTo>
                <a:lnTo>
                  <a:pt x="326869" y="1736861"/>
                </a:lnTo>
                <a:lnTo>
                  <a:pt x="282734" y="1727754"/>
                </a:lnTo>
                <a:lnTo>
                  <a:pt x="240870" y="1713078"/>
                </a:lnTo>
                <a:lnTo>
                  <a:pt x="201684" y="1693242"/>
                </a:lnTo>
                <a:lnTo>
                  <a:pt x="165584" y="1668657"/>
                </a:lnTo>
                <a:lnTo>
                  <a:pt x="132977" y="1639732"/>
                </a:lnTo>
                <a:lnTo>
                  <a:pt x="104269" y="1606879"/>
                </a:lnTo>
                <a:lnTo>
                  <a:pt x="79868" y="1570506"/>
                </a:lnTo>
                <a:lnTo>
                  <a:pt x="60181" y="1531025"/>
                </a:lnTo>
                <a:lnTo>
                  <a:pt x="45614" y="1488845"/>
                </a:lnTo>
                <a:lnTo>
                  <a:pt x="36576" y="1444377"/>
                </a:lnTo>
                <a:lnTo>
                  <a:pt x="33473" y="1398030"/>
                </a:lnTo>
                <a:lnTo>
                  <a:pt x="36576" y="1351684"/>
                </a:lnTo>
                <a:lnTo>
                  <a:pt x="45614" y="1307215"/>
                </a:lnTo>
                <a:lnTo>
                  <a:pt x="60181" y="1265035"/>
                </a:lnTo>
                <a:lnTo>
                  <a:pt x="79868" y="1225554"/>
                </a:lnTo>
                <a:lnTo>
                  <a:pt x="104269" y="1189182"/>
                </a:lnTo>
                <a:lnTo>
                  <a:pt x="132977" y="1156328"/>
                </a:lnTo>
                <a:lnTo>
                  <a:pt x="165584" y="1127404"/>
                </a:lnTo>
                <a:lnTo>
                  <a:pt x="201684" y="1102818"/>
                </a:lnTo>
                <a:lnTo>
                  <a:pt x="240870" y="1082983"/>
                </a:lnTo>
                <a:lnTo>
                  <a:pt x="282734" y="1068306"/>
                </a:lnTo>
                <a:lnTo>
                  <a:pt x="326869" y="1059200"/>
                </a:lnTo>
                <a:lnTo>
                  <a:pt x="372869" y="1056073"/>
                </a:lnTo>
                <a:lnTo>
                  <a:pt x="568046" y="1056073"/>
                </a:lnTo>
                <a:lnTo>
                  <a:pt x="429990" y="916975"/>
                </a:lnTo>
                <a:lnTo>
                  <a:pt x="395029" y="875786"/>
                </a:lnTo>
                <a:lnTo>
                  <a:pt x="367296" y="830247"/>
                </a:lnTo>
                <a:lnTo>
                  <a:pt x="347099" y="781125"/>
                </a:lnTo>
                <a:lnTo>
                  <a:pt x="334753" y="729184"/>
                </a:lnTo>
                <a:lnTo>
                  <a:pt x="330568" y="675188"/>
                </a:lnTo>
                <a:lnTo>
                  <a:pt x="334753" y="621194"/>
                </a:lnTo>
                <a:lnTo>
                  <a:pt x="347099" y="569252"/>
                </a:lnTo>
                <a:lnTo>
                  <a:pt x="367296" y="520130"/>
                </a:lnTo>
                <a:lnTo>
                  <a:pt x="395029" y="474592"/>
                </a:lnTo>
                <a:lnTo>
                  <a:pt x="429990" y="433403"/>
                </a:lnTo>
                <a:lnTo>
                  <a:pt x="464682" y="402834"/>
                </a:lnTo>
                <a:lnTo>
                  <a:pt x="502260" y="377822"/>
                </a:lnTo>
                <a:lnTo>
                  <a:pt x="542147" y="358369"/>
                </a:lnTo>
                <a:lnTo>
                  <a:pt x="583768" y="344474"/>
                </a:lnTo>
                <a:lnTo>
                  <a:pt x="626545" y="336137"/>
                </a:lnTo>
                <a:lnTo>
                  <a:pt x="669902" y="333358"/>
                </a:lnTo>
                <a:lnTo>
                  <a:pt x="713263" y="336137"/>
                </a:lnTo>
                <a:lnTo>
                  <a:pt x="756050" y="344474"/>
                </a:lnTo>
                <a:lnTo>
                  <a:pt x="797688" y="358369"/>
                </a:lnTo>
                <a:lnTo>
                  <a:pt x="837600" y="377822"/>
                </a:lnTo>
                <a:lnTo>
                  <a:pt x="875209" y="402834"/>
                </a:lnTo>
                <a:lnTo>
                  <a:pt x="909939" y="433403"/>
                </a:lnTo>
                <a:lnTo>
                  <a:pt x="1047996" y="572501"/>
                </a:lnTo>
                <a:lnTo>
                  <a:pt x="1047996" y="375851"/>
                </a:lnTo>
                <a:lnTo>
                  <a:pt x="1051099" y="329504"/>
                </a:lnTo>
                <a:lnTo>
                  <a:pt x="1060137" y="285035"/>
                </a:lnTo>
                <a:lnTo>
                  <a:pt x="1074704" y="242855"/>
                </a:lnTo>
                <a:lnTo>
                  <a:pt x="1094391" y="203374"/>
                </a:lnTo>
                <a:lnTo>
                  <a:pt x="1118792" y="167001"/>
                </a:lnTo>
                <a:lnTo>
                  <a:pt x="1147500" y="134148"/>
                </a:lnTo>
                <a:lnTo>
                  <a:pt x="1180107" y="105223"/>
                </a:lnTo>
                <a:lnTo>
                  <a:pt x="1216207" y="80638"/>
                </a:lnTo>
                <a:lnTo>
                  <a:pt x="1255393" y="60802"/>
                </a:lnTo>
                <a:lnTo>
                  <a:pt x="1297257" y="46126"/>
                </a:lnTo>
                <a:lnTo>
                  <a:pt x="1341392" y="37019"/>
                </a:lnTo>
                <a:lnTo>
                  <a:pt x="1387392" y="33893"/>
                </a:lnTo>
                <a:lnTo>
                  <a:pt x="1433391" y="37019"/>
                </a:lnTo>
                <a:lnTo>
                  <a:pt x="1477527" y="46126"/>
                </a:lnTo>
                <a:lnTo>
                  <a:pt x="1519391" y="60802"/>
                </a:lnTo>
                <a:lnTo>
                  <a:pt x="1558576" y="80638"/>
                </a:lnTo>
                <a:lnTo>
                  <a:pt x="1594676" y="105223"/>
                </a:lnTo>
                <a:lnTo>
                  <a:pt x="1627284" y="134148"/>
                </a:lnTo>
                <a:lnTo>
                  <a:pt x="1655992" y="167001"/>
                </a:lnTo>
                <a:lnTo>
                  <a:pt x="1680393" y="203374"/>
                </a:lnTo>
                <a:lnTo>
                  <a:pt x="1700080" y="242855"/>
                </a:lnTo>
                <a:lnTo>
                  <a:pt x="1714646" y="285035"/>
                </a:lnTo>
                <a:lnTo>
                  <a:pt x="1723685" y="329504"/>
                </a:lnTo>
                <a:lnTo>
                  <a:pt x="1726788" y="375851"/>
                </a:lnTo>
                <a:lnTo>
                  <a:pt x="1726788" y="572501"/>
                </a:lnTo>
                <a:lnTo>
                  <a:pt x="1864843" y="433403"/>
                </a:lnTo>
                <a:lnTo>
                  <a:pt x="1899535" y="402834"/>
                </a:lnTo>
                <a:lnTo>
                  <a:pt x="1937113" y="377822"/>
                </a:lnTo>
                <a:lnTo>
                  <a:pt x="1977001" y="358369"/>
                </a:lnTo>
                <a:lnTo>
                  <a:pt x="2018622" y="344474"/>
                </a:lnTo>
                <a:lnTo>
                  <a:pt x="2061400" y="336137"/>
                </a:lnTo>
                <a:lnTo>
                  <a:pt x="2104757" y="333358"/>
                </a:lnTo>
                <a:lnTo>
                  <a:pt x="2148119" y="336137"/>
                </a:lnTo>
                <a:lnTo>
                  <a:pt x="2190907" y="344474"/>
                </a:lnTo>
                <a:lnTo>
                  <a:pt x="2232545" y="358369"/>
                </a:lnTo>
                <a:lnTo>
                  <a:pt x="2272457" y="377822"/>
                </a:lnTo>
                <a:lnTo>
                  <a:pt x="2310067" y="402834"/>
                </a:lnTo>
                <a:lnTo>
                  <a:pt x="2344797" y="433403"/>
                </a:lnTo>
                <a:lnTo>
                  <a:pt x="2379756" y="474592"/>
                </a:lnTo>
                <a:lnTo>
                  <a:pt x="2407490" y="520130"/>
                </a:lnTo>
                <a:lnTo>
                  <a:pt x="2427687" y="569252"/>
                </a:lnTo>
                <a:lnTo>
                  <a:pt x="2440033" y="621194"/>
                </a:lnTo>
                <a:lnTo>
                  <a:pt x="2444218" y="675188"/>
                </a:lnTo>
                <a:lnTo>
                  <a:pt x="2440033" y="729184"/>
                </a:lnTo>
                <a:lnTo>
                  <a:pt x="2427687" y="781125"/>
                </a:lnTo>
                <a:lnTo>
                  <a:pt x="2407490" y="830247"/>
                </a:lnTo>
                <a:lnTo>
                  <a:pt x="2379756" y="875786"/>
                </a:lnTo>
                <a:lnTo>
                  <a:pt x="2344797" y="916975"/>
                </a:lnTo>
                <a:lnTo>
                  <a:pt x="2206739" y="1056073"/>
                </a:lnTo>
                <a:lnTo>
                  <a:pt x="2401916" y="1056073"/>
                </a:lnTo>
                <a:lnTo>
                  <a:pt x="2447916" y="1059200"/>
                </a:lnTo>
                <a:lnTo>
                  <a:pt x="2492052" y="1068306"/>
                </a:lnTo>
                <a:lnTo>
                  <a:pt x="2533916" y="1082983"/>
                </a:lnTo>
                <a:lnTo>
                  <a:pt x="2573101" y="1102818"/>
                </a:lnTo>
                <a:lnTo>
                  <a:pt x="2609201" y="1127404"/>
                </a:lnTo>
                <a:lnTo>
                  <a:pt x="2641808" y="1156328"/>
                </a:lnTo>
                <a:lnTo>
                  <a:pt x="2670515" y="1189182"/>
                </a:lnTo>
                <a:lnTo>
                  <a:pt x="2694915" y="1225554"/>
                </a:lnTo>
                <a:lnTo>
                  <a:pt x="2714602" y="1265035"/>
                </a:lnTo>
                <a:lnTo>
                  <a:pt x="2729168" y="1307215"/>
                </a:lnTo>
                <a:lnTo>
                  <a:pt x="2738206" y="1351684"/>
                </a:lnTo>
                <a:lnTo>
                  <a:pt x="2741309" y="1398030"/>
                </a:lnTo>
                <a:lnTo>
                  <a:pt x="2738206" y="1444377"/>
                </a:lnTo>
                <a:lnTo>
                  <a:pt x="2729168" y="1488845"/>
                </a:lnTo>
                <a:lnTo>
                  <a:pt x="2714602" y="1531025"/>
                </a:lnTo>
                <a:lnTo>
                  <a:pt x="2694915" y="1570506"/>
                </a:lnTo>
                <a:lnTo>
                  <a:pt x="2670515" y="1606879"/>
                </a:lnTo>
                <a:lnTo>
                  <a:pt x="2641808" y="1639732"/>
                </a:lnTo>
                <a:lnTo>
                  <a:pt x="2609201" y="1668657"/>
                </a:lnTo>
                <a:lnTo>
                  <a:pt x="2573101" y="1693242"/>
                </a:lnTo>
                <a:lnTo>
                  <a:pt x="2533916" y="1713078"/>
                </a:lnTo>
                <a:lnTo>
                  <a:pt x="2492052" y="1727754"/>
                </a:lnTo>
                <a:lnTo>
                  <a:pt x="2447916" y="1736861"/>
                </a:lnTo>
                <a:lnTo>
                  <a:pt x="2401916" y="1739987"/>
                </a:lnTo>
                <a:lnTo>
                  <a:pt x="2206739" y="1739987"/>
                </a:lnTo>
                <a:lnTo>
                  <a:pt x="2344797" y="1879086"/>
                </a:lnTo>
                <a:lnTo>
                  <a:pt x="2379756" y="1920275"/>
                </a:lnTo>
                <a:lnTo>
                  <a:pt x="2407490" y="1965814"/>
                </a:lnTo>
                <a:lnTo>
                  <a:pt x="2427687" y="2014936"/>
                </a:lnTo>
                <a:lnTo>
                  <a:pt x="2440033" y="2066877"/>
                </a:lnTo>
                <a:lnTo>
                  <a:pt x="2444218" y="2120872"/>
                </a:lnTo>
                <a:lnTo>
                  <a:pt x="2440033" y="2174867"/>
                </a:lnTo>
                <a:lnTo>
                  <a:pt x="2427687" y="2226808"/>
                </a:lnTo>
                <a:lnTo>
                  <a:pt x="2407490" y="2275931"/>
                </a:lnTo>
                <a:lnTo>
                  <a:pt x="2379756" y="2321469"/>
                </a:lnTo>
                <a:lnTo>
                  <a:pt x="2344797" y="2362658"/>
                </a:lnTo>
                <a:lnTo>
                  <a:pt x="2310105" y="2393228"/>
                </a:lnTo>
                <a:lnTo>
                  <a:pt x="2272527" y="2418239"/>
                </a:lnTo>
                <a:lnTo>
                  <a:pt x="2232639" y="2437692"/>
                </a:lnTo>
                <a:lnTo>
                  <a:pt x="2191018" y="2451588"/>
                </a:lnTo>
                <a:lnTo>
                  <a:pt x="2148241" y="2459925"/>
                </a:lnTo>
                <a:lnTo>
                  <a:pt x="2104883" y="2462704"/>
                </a:lnTo>
                <a:lnTo>
                  <a:pt x="2061522" y="2459925"/>
                </a:lnTo>
                <a:lnTo>
                  <a:pt x="2018734" y="2451588"/>
                </a:lnTo>
                <a:lnTo>
                  <a:pt x="1977095" y="2437692"/>
                </a:lnTo>
                <a:lnTo>
                  <a:pt x="1937183" y="2418239"/>
                </a:lnTo>
                <a:lnTo>
                  <a:pt x="1899574" y="2393228"/>
                </a:lnTo>
                <a:lnTo>
                  <a:pt x="1864843" y="2362658"/>
                </a:lnTo>
                <a:lnTo>
                  <a:pt x="1744273" y="2281447"/>
                </a:lnTo>
                <a:lnTo>
                  <a:pt x="1700307" y="2254125"/>
                </a:lnTo>
                <a:lnTo>
                  <a:pt x="1653225" y="2222670"/>
                </a:lnTo>
                <a:lnTo>
                  <a:pt x="1594158" y="2180452"/>
                </a:lnTo>
                <a:lnTo>
                  <a:pt x="1561244" y="2155565"/>
                </a:lnTo>
                <a:lnTo>
                  <a:pt x="1526669" y="2128298"/>
                </a:lnTo>
                <a:lnTo>
                  <a:pt x="1490880" y="2098753"/>
                </a:lnTo>
                <a:lnTo>
                  <a:pt x="1454320" y="2067034"/>
                </a:lnTo>
                <a:lnTo>
                  <a:pt x="1417436" y="2033243"/>
                </a:lnTo>
                <a:lnTo>
                  <a:pt x="1380672" y="1997485"/>
                </a:lnTo>
                <a:lnTo>
                  <a:pt x="1344474" y="1959863"/>
                </a:lnTo>
                <a:lnTo>
                  <a:pt x="1309286" y="1920479"/>
                </a:lnTo>
                <a:lnTo>
                  <a:pt x="1275555" y="1879436"/>
                </a:lnTo>
                <a:lnTo>
                  <a:pt x="1243725" y="1836839"/>
                </a:lnTo>
                <a:lnTo>
                  <a:pt x="1214242" y="1792791"/>
                </a:lnTo>
                <a:lnTo>
                  <a:pt x="1187550" y="1747393"/>
                </a:lnTo>
                <a:lnTo>
                  <a:pt x="1164096" y="1700751"/>
                </a:lnTo>
                <a:lnTo>
                  <a:pt x="1144324" y="1652967"/>
                </a:lnTo>
                <a:lnTo>
                  <a:pt x="1128679" y="1604144"/>
                </a:lnTo>
                <a:lnTo>
                  <a:pt x="1117606" y="1554385"/>
                </a:lnTo>
                <a:lnTo>
                  <a:pt x="1111552" y="1503795"/>
                </a:lnTo>
                <a:lnTo>
                  <a:pt x="1110961" y="1452475"/>
                </a:lnTo>
                <a:lnTo>
                  <a:pt x="1116278" y="1400530"/>
                </a:lnTo>
                <a:lnTo>
                  <a:pt x="1127948" y="1348062"/>
                </a:lnTo>
                <a:lnTo>
                  <a:pt x="1146417" y="1295175"/>
                </a:lnTo>
                <a:lnTo>
                  <a:pt x="1170839" y="1244813"/>
                </a:lnTo>
                <a:lnTo>
                  <a:pt x="1199088" y="1201739"/>
                </a:lnTo>
                <a:lnTo>
                  <a:pt x="1230875" y="1166172"/>
                </a:lnTo>
                <a:lnTo>
                  <a:pt x="1265906" y="1138334"/>
                </a:lnTo>
                <a:lnTo>
                  <a:pt x="1303892" y="1118444"/>
                </a:lnTo>
                <a:lnTo>
                  <a:pt x="1344539" y="1106723"/>
                </a:lnTo>
                <a:lnTo>
                  <a:pt x="1387558" y="1103390"/>
                </a:lnTo>
                <a:lnTo>
                  <a:pt x="1430729" y="1108314"/>
                </a:lnTo>
                <a:lnTo>
                  <a:pt x="1473802" y="1120768"/>
                </a:lnTo>
                <a:lnTo>
                  <a:pt x="1516011" y="1140130"/>
                </a:lnTo>
                <a:lnTo>
                  <a:pt x="1556592" y="1165777"/>
                </a:lnTo>
                <a:lnTo>
                  <a:pt x="1594779" y="1197086"/>
                </a:lnTo>
                <a:lnTo>
                  <a:pt x="1629809" y="1233434"/>
                </a:lnTo>
                <a:lnTo>
                  <a:pt x="1660916" y="1274199"/>
                </a:lnTo>
                <a:lnTo>
                  <a:pt x="1687335" y="1318757"/>
                </a:lnTo>
                <a:lnTo>
                  <a:pt x="1708302" y="1366486"/>
                </a:lnTo>
                <a:lnTo>
                  <a:pt x="1721987" y="1411755"/>
                </a:lnTo>
                <a:lnTo>
                  <a:pt x="1729910" y="1456899"/>
                </a:lnTo>
                <a:lnTo>
                  <a:pt x="1732136" y="1501683"/>
                </a:lnTo>
                <a:lnTo>
                  <a:pt x="1728728" y="1545871"/>
                </a:lnTo>
                <a:lnTo>
                  <a:pt x="1719751" y="1589228"/>
                </a:lnTo>
                <a:lnTo>
                  <a:pt x="1705268" y="1631517"/>
                </a:lnTo>
                <a:lnTo>
                  <a:pt x="1685344" y="1672503"/>
                </a:lnTo>
                <a:lnTo>
                  <a:pt x="1660042" y="1711952"/>
                </a:lnTo>
                <a:lnTo>
                  <a:pt x="1629426" y="1749626"/>
                </a:lnTo>
                <a:lnTo>
                  <a:pt x="1593560" y="1785291"/>
                </a:lnTo>
                <a:lnTo>
                  <a:pt x="1615709" y="1810292"/>
                </a:lnTo>
                <a:lnTo>
                  <a:pt x="1651255" y="1775217"/>
                </a:lnTo>
                <a:lnTo>
                  <a:pt x="1682099" y="1738303"/>
                </a:lnTo>
                <a:lnTo>
                  <a:pt x="1708188" y="1699742"/>
                </a:lnTo>
                <a:lnTo>
                  <a:pt x="1729471" y="1659724"/>
                </a:lnTo>
                <a:lnTo>
                  <a:pt x="1745894" y="1618442"/>
                </a:lnTo>
                <a:lnTo>
                  <a:pt x="1757405" y="1576087"/>
                </a:lnTo>
                <a:lnTo>
                  <a:pt x="1763952" y="1532849"/>
                </a:lnTo>
                <a:lnTo>
                  <a:pt x="1765482" y="1488922"/>
                </a:lnTo>
                <a:lnTo>
                  <a:pt x="1761942" y="1444494"/>
                </a:lnTo>
                <a:lnTo>
                  <a:pt x="1753280" y="1399759"/>
                </a:lnTo>
                <a:lnTo>
                  <a:pt x="1739444" y="1354908"/>
                </a:lnTo>
                <a:lnTo>
                  <a:pt x="1719093" y="1307625"/>
                </a:lnTo>
                <a:lnTo>
                  <a:pt x="1693980" y="1263327"/>
                </a:lnTo>
                <a:lnTo>
                  <a:pt x="1664661" y="1222459"/>
                </a:lnTo>
                <a:lnTo>
                  <a:pt x="1631690" y="1185469"/>
                </a:lnTo>
                <a:lnTo>
                  <a:pt x="1595621" y="1152805"/>
                </a:lnTo>
                <a:lnTo>
                  <a:pt x="1557010" y="1124912"/>
                </a:lnTo>
                <a:lnTo>
                  <a:pt x="1516410" y="1102238"/>
                </a:lnTo>
                <a:lnTo>
                  <a:pt x="1474376" y="1085230"/>
                </a:lnTo>
                <a:lnTo>
                  <a:pt x="1431462" y="1074335"/>
                </a:lnTo>
                <a:lnTo>
                  <a:pt x="1388224" y="1069999"/>
                </a:lnTo>
                <a:lnTo>
                  <a:pt x="1345275" y="1072589"/>
                </a:lnTo>
                <a:lnTo>
                  <a:pt x="1304390" y="1082379"/>
                </a:lnTo>
                <a:lnTo>
                  <a:pt x="1265809" y="1099193"/>
                </a:lnTo>
                <a:lnTo>
                  <a:pt x="1229768" y="1122854"/>
                </a:lnTo>
                <a:lnTo>
                  <a:pt x="1196506" y="1153184"/>
                </a:lnTo>
                <a:lnTo>
                  <a:pt x="1166261" y="1190007"/>
                </a:lnTo>
                <a:lnTo>
                  <a:pt x="1139271" y="1233146"/>
                </a:lnTo>
                <a:lnTo>
                  <a:pt x="1115775" y="1282423"/>
                </a:lnTo>
                <a:lnTo>
                  <a:pt x="1101086" y="1322323"/>
                </a:lnTo>
                <a:lnTo>
                  <a:pt x="1089927" y="1362706"/>
                </a:lnTo>
                <a:lnTo>
                  <a:pt x="1082286" y="1403539"/>
                </a:lnTo>
                <a:lnTo>
                  <a:pt x="1078154" y="1444789"/>
                </a:lnTo>
                <a:lnTo>
                  <a:pt x="1077519" y="1486424"/>
                </a:lnTo>
                <a:lnTo>
                  <a:pt x="1080370" y="1528410"/>
                </a:lnTo>
                <a:lnTo>
                  <a:pt x="1086697" y="1570715"/>
                </a:lnTo>
                <a:lnTo>
                  <a:pt x="1096489" y="1613307"/>
                </a:lnTo>
                <a:lnTo>
                  <a:pt x="1109736" y="1656151"/>
                </a:lnTo>
                <a:lnTo>
                  <a:pt x="1126425" y="1699216"/>
                </a:lnTo>
                <a:lnTo>
                  <a:pt x="1146548" y="1742469"/>
                </a:lnTo>
                <a:lnTo>
                  <a:pt x="1170092" y="1785876"/>
                </a:lnTo>
                <a:lnTo>
                  <a:pt x="1197047" y="1829406"/>
                </a:lnTo>
                <a:lnTo>
                  <a:pt x="1227403" y="1873025"/>
                </a:lnTo>
                <a:lnTo>
                  <a:pt x="1261148" y="1916701"/>
                </a:lnTo>
                <a:lnTo>
                  <a:pt x="1298272" y="1960400"/>
                </a:lnTo>
                <a:lnTo>
                  <a:pt x="1338764" y="2004090"/>
                </a:lnTo>
                <a:lnTo>
                  <a:pt x="1392938" y="2057533"/>
                </a:lnTo>
                <a:lnTo>
                  <a:pt x="1447496" y="2106794"/>
                </a:lnTo>
                <a:lnTo>
                  <a:pt x="1501012" y="2151539"/>
                </a:lnTo>
                <a:lnTo>
                  <a:pt x="1552063" y="2191433"/>
                </a:lnTo>
                <a:lnTo>
                  <a:pt x="1599223" y="2226140"/>
                </a:lnTo>
                <a:lnTo>
                  <a:pt x="1641067" y="2255325"/>
                </a:lnTo>
                <a:lnTo>
                  <a:pt x="1676170" y="2278652"/>
                </a:lnTo>
                <a:lnTo>
                  <a:pt x="1726788" y="2310140"/>
                </a:lnTo>
                <a:lnTo>
                  <a:pt x="1842530" y="2387659"/>
                </a:lnTo>
                <a:lnTo>
                  <a:pt x="1879388" y="2420066"/>
                </a:lnTo>
                <a:lnTo>
                  <a:pt x="1919563" y="2447020"/>
                </a:lnTo>
                <a:lnTo>
                  <a:pt x="1962623" y="2468324"/>
                </a:lnTo>
                <a:lnTo>
                  <a:pt x="2008139" y="2483784"/>
                </a:lnTo>
                <a:lnTo>
                  <a:pt x="2055680" y="2493204"/>
                </a:lnTo>
                <a:lnTo>
                  <a:pt x="2104815" y="2496387"/>
                </a:lnTo>
                <a:lnTo>
                  <a:pt x="2154031" y="2493163"/>
                </a:lnTo>
                <a:lnTo>
                  <a:pt x="2201771" y="2483623"/>
                </a:lnTo>
                <a:lnTo>
                  <a:pt x="2247559" y="2467968"/>
                </a:lnTo>
                <a:lnTo>
                  <a:pt x="2290918" y="2446398"/>
                </a:lnTo>
                <a:lnTo>
                  <a:pt x="2331371" y="2419115"/>
                </a:lnTo>
                <a:lnTo>
                  <a:pt x="2368440" y="2386317"/>
                </a:lnTo>
                <a:lnTo>
                  <a:pt x="2400994" y="2348966"/>
                </a:lnTo>
                <a:lnTo>
                  <a:pt x="2428073" y="2308207"/>
                </a:lnTo>
                <a:lnTo>
                  <a:pt x="2449480" y="2264522"/>
                </a:lnTo>
                <a:lnTo>
                  <a:pt x="2465016" y="2218390"/>
                </a:lnTo>
                <a:lnTo>
                  <a:pt x="2474483" y="2170290"/>
                </a:lnTo>
                <a:lnTo>
                  <a:pt x="2477683" y="2120705"/>
                </a:lnTo>
                <a:lnTo>
                  <a:pt x="2474483" y="2071119"/>
                </a:lnTo>
                <a:lnTo>
                  <a:pt x="2465016" y="2023020"/>
                </a:lnTo>
                <a:lnTo>
                  <a:pt x="2449480" y="1976887"/>
                </a:lnTo>
                <a:lnTo>
                  <a:pt x="2428073" y="1933202"/>
                </a:lnTo>
                <a:lnTo>
                  <a:pt x="2400994" y="1892443"/>
                </a:lnTo>
                <a:lnTo>
                  <a:pt x="2368440" y="1855092"/>
                </a:lnTo>
                <a:lnTo>
                  <a:pt x="2287343" y="1773378"/>
                </a:lnTo>
                <a:lnTo>
                  <a:pt x="2402083" y="1773378"/>
                </a:lnTo>
                <a:lnTo>
                  <a:pt x="2448768" y="1770447"/>
                </a:lnTo>
                <a:lnTo>
                  <a:pt x="2493741" y="1761889"/>
                </a:lnTo>
                <a:lnTo>
                  <a:pt x="2536650" y="1748060"/>
                </a:lnTo>
                <a:lnTo>
                  <a:pt x="2577144" y="1729314"/>
                </a:lnTo>
                <a:lnTo>
                  <a:pt x="2614869" y="1706006"/>
                </a:lnTo>
                <a:lnTo>
                  <a:pt x="2649474" y="1678490"/>
                </a:lnTo>
                <a:lnTo>
                  <a:pt x="2680608" y="1647122"/>
                </a:lnTo>
                <a:lnTo>
                  <a:pt x="2707917" y="1612255"/>
                </a:lnTo>
                <a:lnTo>
                  <a:pt x="2731050" y="1574245"/>
                </a:lnTo>
                <a:lnTo>
                  <a:pt x="2749656" y="1533446"/>
                </a:lnTo>
                <a:lnTo>
                  <a:pt x="2763381" y="1490213"/>
                </a:lnTo>
                <a:lnTo>
                  <a:pt x="2771875" y="1444900"/>
                </a:lnTo>
                <a:lnTo>
                  <a:pt x="2774784" y="1397863"/>
                </a:lnTo>
                <a:lnTo>
                  <a:pt x="2771875" y="1350825"/>
                </a:lnTo>
                <a:lnTo>
                  <a:pt x="2763381" y="1305513"/>
                </a:lnTo>
                <a:lnTo>
                  <a:pt x="2749656" y="1262280"/>
                </a:lnTo>
                <a:lnTo>
                  <a:pt x="2731050" y="1221481"/>
                </a:lnTo>
                <a:lnTo>
                  <a:pt x="2707917" y="1183470"/>
                </a:lnTo>
                <a:lnTo>
                  <a:pt x="2680608" y="1148604"/>
                </a:lnTo>
                <a:lnTo>
                  <a:pt x="2649474" y="1117235"/>
                </a:lnTo>
                <a:lnTo>
                  <a:pt x="2614869" y="1089720"/>
                </a:lnTo>
                <a:lnTo>
                  <a:pt x="2577144" y="1066411"/>
                </a:lnTo>
                <a:lnTo>
                  <a:pt x="2536650" y="1047665"/>
                </a:lnTo>
                <a:lnTo>
                  <a:pt x="2493741" y="1033836"/>
                </a:lnTo>
                <a:lnTo>
                  <a:pt x="2448768" y="1025279"/>
                </a:lnTo>
                <a:lnTo>
                  <a:pt x="2402083" y="1022347"/>
                </a:lnTo>
                <a:lnTo>
                  <a:pt x="2287343" y="1022347"/>
                </a:lnTo>
                <a:lnTo>
                  <a:pt x="2368440" y="940634"/>
                </a:lnTo>
                <a:lnTo>
                  <a:pt x="2400994" y="903282"/>
                </a:lnTo>
                <a:lnTo>
                  <a:pt x="2428073" y="862524"/>
                </a:lnTo>
                <a:lnTo>
                  <a:pt x="2449480" y="818839"/>
                </a:lnTo>
                <a:lnTo>
                  <a:pt x="2465016" y="772706"/>
                </a:lnTo>
                <a:lnTo>
                  <a:pt x="2474483" y="724607"/>
                </a:lnTo>
                <a:lnTo>
                  <a:pt x="2477683" y="675021"/>
                </a:lnTo>
                <a:lnTo>
                  <a:pt x="2474483" y="625435"/>
                </a:lnTo>
                <a:lnTo>
                  <a:pt x="2465016" y="577336"/>
                </a:lnTo>
                <a:lnTo>
                  <a:pt x="2449480" y="531203"/>
                </a:lnTo>
                <a:lnTo>
                  <a:pt x="2428073" y="487518"/>
                </a:lnTo>
                <a:lnTo>
                  <a:pt x="2400994" y="446759"/>
                </a:lnTo>
                <a:lnTo>
                  <a:pt x="2368440" y="409408"/>
                </a:lnTo>
                <a:lnTo>
                  <a:pt x="2331371" y="376611"/>
                </a:lnTo>
                <a:lnTo>
                  <a:pt x="2290918" y="349327"/>
                </a:lnTo>
                <a:lnTo>
                  <a:pt x="2247559" y="327757"/>
                </a:lnTo>
                <a:lnTo>
                  <a:pt x="2201771" y="312103"/>
                </a:lnTo>
                <a:lnTo>
                  <a:pt x="2154031" y="302563"/>
                </a:lnTo>
                <a:lnTo>
                  <a:pt x="2104815" y="299338"/>
                </a:lnTo>
                <a:lnTo>
                  <a:pt x="2055604" y="302563"/>
                </a:lnTo>
                <a:lnTo>
                  <a:pt x="2007866" y="312103"/>
                </a:lnTo>
                <a:lnTo>
                  <a:pt x="1962080" y="327757"/>
                </a:lnTo>
                <a:lnTo>
                  <a:pt x="1918722" y="349327"/>
                </a:lnTo>
                <a:lnTo>
                  <a:pt x="1878269" y="376611"/>
                </a:lnTo>
                <a:lnTo>
                  <a:pt x="1841200" y="409408"/>
                </a:lnTo>
                <a:lnTo>
                  <a:pt x="1760094" y="491123"/>
                </a:lnTo>
                <a:lnTo>
                  <a:pt x="1760094" y="375515"/>
                </a:lnTo>
                <a:lnTo>
                  <a:pt x="1757184" y="328477"/>
                </a:lnTo>
                <a:lnTo>
                  <a:pt x="1748691" y="283165"/>
                </a:lnTo>
                <a:lnTo>
                  <a:pt x="1734965" y="239932"/>
                </a:lnTo>
                <a:lnTo>
                  <a:pt x="1716360" y="199133"/>
                </a:lnTo>
                <a:lnTo>
                  <a:pt x="1693226" y="161122"/>
                </a:lnTo>
                <a:lnTo>
                  <a:pt x="1665917" y="126256"/>
                </a:lnTo>
                <a:lnTo>
                  <a:pt x="1634783" y="94887"/>
                </a:lnTo>
                <a:lnTo>
                  <a:pt x="1600178" y="67372"/>
                </a:lnTo>
                <a:lnTo>
                  <a:pt x="1562453" y="44063"/>
                </a:lnTo>
                <a:lnTo>
                  <a:pt x="1521959" y="25317"/>
                </a:lnTo>
                <a:lnTo>
                  <a:pt x="1479050" y="11488"/>
                </a:lnTo>
                <a:lnTo>
                  <a:pt x="1434077" y="2931"/>
                </a:lnTo>
                <a:lnTo>
                  <a:pt x="1387392" y="0"/>
                </a:lnTo>
                <a:close/>
              </a:path>
            </a:pathLst>
          </a:custGeom>
          <a:solidFill>
            <a:srgbClr val="000000"/>
          </a:solidFill>
        </p:spPr>
        <p:txBody>
          <a:bodyPr wrap="square" lIns="0" tIns="0" rIns="0" bIns="0" rtlCol="0"/>
          <a:lstStyle/>
          <a:p>
            <a:endParaRPr/>
          </a:p>
        </p:txBody>
      </p:sp>
      <p:sp>
        <p:nvSpPr>
          <p:cNvPr id="5" name="object 4">
            <a:extLst>
              <a:ext uri="{FF2B5EF4-FFF2-40B4-BE49-F238E27FC236}">
                <a16:creationId xmlns:a16="http://schemas.microsoft.com/office/drawing/2014/main" id="{CB9F8391-C434-1788-E644-A27A6883879E}"/>
              </a:ext>
              <a:ext uri="{C183D7F6-B498-43B3-948B-1728B52AA6E4}">
                <adec:decorative xmlns:adec="http://schemas.microsoft.com/office/drawing/2017/decorative" val="1"/>
              </a:ext>
            </a:extLst>
          </p:cNvPr>
          <p:cNvSpPr/>
          <p:nvPr/>
        </p:nvSpPr>
        <p:spPr>
          <a:xfrm>
            <a:off x="14477157" y="1036008"/>
            <a:ext cx="2984501" cy="2387600"/>
          </a:xfrm>
          <a:custGeom>
            <a:avLst/>
            <a:gdLst/>
            <a:ahLst/>
            <a:cxnLst/>
            <a:rect l="l" t="t" r="r" b="b"/>
            <a:pathLst>
              <a:path w="2984500" h="2387600">
                <a:moveTo>
                  <a:pt x="581055" y="1549400"/>
                </a:moveTo>
                <a:lnTo>
                  <a:pt x="569743" y="1549400"/>
                </a:lnTo>
                <a:lnTo>
                  <a:pt x="562646" y="1562100"/>
                </a:lnTo>
                <a:lnTo>
                  <a:pt x="399636" y="2374900"/>
                </a:lnTo>
                <a:lnTo>
                  <a:pt x="401245" y="2387600"/>
                </a:lnTo>
                <a:lnTo>
                  <a:pt x="428839" y="2387600"/>
                </a:lnTo>
                <a:lnTo>
                  <a:pt x="429193" y="2387079"/>
                </a:lnTo>
                <a:lnTo>
                  <a:pt x="401196" y="2374900"/>
                </a:lnTo>
                <a:lnTo>
                  <a:pt x="431819" y="2324100"/>
                </a:lnTo>
                <a:lnTo>
                  <a:pt x="447811" y="2300718"/>
                </a:lnTo>
                <a:lnTo>
                  <a:pt x="593410" y="1574800"/>
                </a:lnTo>
                <a:lnTo>
                  <a:pt x="590854" y="1562100"/>
                </a:lnTo>
                <a:lnTo>
                  <a:pt x="581055" y="1549400"/>
                </a:lnTo>
                <a:close/>
              </a:path>
              <a:path w="2984500" h="2387600">
                <a:moveTo>
                  <a:pt x="431035" y="2384376"/>
                </a:moveTo>
                <a:lnTo>
                  <a:pt x="429193" y="2387079"/>
                </a:lnTo>
                <a:lnTo>
                  <a:pt x="430389" y="2387600"/>
                </a:lnTo>
                <a:lnTo>
                  <a:pt x="431035" y="2384376"/>
                </a:lnTo>
                <a:close/>
              </a:path>
              <a:path w="2984500" h="2387600">
                <a:moveTo>
                  <a:pt x="447811" y="2300718"/>
                </a:moveTo>
                <a:lnTo>
                  <a:pt x="431819" y="2324100"/>
                </a:lnTo>
                <a:lnTo>
                  <a:pt x="401196" y="2374900"/>
                </a:lnTo>
                <a:lnTo>
                  <a:pt x="429193" y="2387079"/>
                </a:lnTo>
                <a:lnTo>
                  <a:pt x="431035" y="2384376"/>
                </a:lnTo>
                <a:lnTo>
                  <a:pt x="447811" y="2300718"/>
                </a:lnTo>
                <a:close/>
              </a:path>
              <a:path w="2984500" h="2387600">
                <a:moveTo>
                  <a:pt x="861398" y="1854200"/>
                </a:moveTo>
                <a:lnTo>
                  <a:pt x="814002" y="1854200"/>
                </a:lnTo>
                <a:lnTo>
                  <a:pt x="767897" y="1866900"/>
                </a:lnTo>
                <a:lnTo>
                  <a:pt x="750407" y="1866900"/>
                </a:lnTo>
                <a:lnTo>
                  <a:pt x="734924" y="1879600"/>
                </a:lnTo>
                <a:lnTo>
                  <a:pt x="721113" y="1905000"/>
                </a:lnTo>
                <a:lnTo>
                  <a:pt x="708642" y="1917700"/>
                </a:lnTo>
                <a:lnTo>
                  <a:pt x="693298" y="1943100"/>
                </a:lnTo>
                <a:lnTo>
                  <a:pt x="678381" y="1955800"/>
                </a:lnTo>
                <a:lnTo>
                  <a:pt x="648968" y="2006600"/>
                </a:lnTo>
                <a:lnTo>
                  <a:pt x="447811" y="2300718"/>
                </a:lnTo>
                <a:lnTo>
                  <a:pt x="431035" y="2384376"/>
                </a:lnTo>
                <a:lnTo>
                  <a:pt x="688381" y="2006600"/>
                </a:lnTo>
                <a:lnTo>
                  <a:pt x="716640" y="1955800"/>
                </a:lnTo>
                <a:lnTo>
                  <a:pt x="731414" y="1943100"/>
                </a:lnTo>
                <a:lnTo>
                  <a:pt x="747342" y="1917700"/>
                </a:lnTo>
                <a:lnTo>
                  <a:pt x="765398" y="1905000"/>
                </a:lnTo>
                <a:lnTo>
                  <a:pt x="786096" y="1892300"/>
                </a:lnTo>
                <a:lnTo>
                  <a:pt x="809317" y="1879600"/>
                </a:lnTo>
                <a:lnTo>
                  <a:pt x="954153" y="1879600"/>
                </a:lnTo>
                <a:lnTo>
                  <a:pt x="861398" y="1854200"/>
                </a:lnTo>
                <a:close/>
              </a:path>
              <a:path w="2984500" h="2387600">
                <a:moveTo>
                  <a:pt x="1536875" y="1955800"/>
                </a:moveTo>
                <a:lnTo>
                  <a:pt x="1233807" y="1955800"/>
                </a:lnTo>
                <a:lnTo>
                  <a:pt x="1284249" y="1968500"/>
                </a:lnTo>
                <a:lnTo>
                  <a:pt x="1486417" y="1968500"/>
                </a:lnTo>
                <a:lnTo>
                  <a:pt x="1536875" y="1955800"/>
                </a:lnTo>
                <a:close/>
              </a:path>
              <a:path w="2984500" h="2387600">
                <a:moveTo>
                  <a:pt x="2023009" y="25400"/>
                </a:moveTo>
                <a:lnTo>
                  <a:pt x="1753319" y="25400"/>
                </a:lnTo>
                <a:lnTo>
                  <a:pt x="1802078" y="38100"/>
                </a:lnTo>
                <a:lnTo>
                  <a:pt x="1899334" y="38100"/>
                </a:lnTo>
                <a:lnTo>
                  <a:pt x="1947783" y="50800"/>
                </a:lnTo>
                <a:lnTo>
                  <a:pt x="1996079" y="50800"/>
                </a:lnTo>
                <a:lnTo>
                  <a:pt x="2416161" y="165100"/>
                </a:lnTo>
                <a:lnTo>
                  <a:pt x="2514239" y="215900"/>
                </a:lnTo>
                <a:lnTo>
                  <a:pt x="2562600" y="228600"/>
                </a:lnTo>
                <a:lnTo>
                  <a:pt x="2609967" y="254000"/>
                </a:lnTo>
                <a:lnTo>
                  <a:pt x="2655933" y="292100"/>
                </a:lnTo>
                <a:lnTo>
                  <a:pt x="2700091" y="317500"/>
                </a:lnTo>
                <a:lnTo>
                  <a:pt x="2742035" y="342900"/>
                </a:lnTo>
                <a:lnTo>
                  <a:pt x="2777617" y="381000"/>
                </a:lnTo>
                <a:lnTo>
                  <a:pt x="2809786" y="419100"/>
                </a:lnTo>
                <a:lnTo>
                  <a:pt x="2838579" y="457200"/>
                </a:lnTo>
                <a:lnTo>
                  <a:pt x="2864033" y="495300"/>
                </a:lnTo>
                <a:lnTo>
                  <a:pt x="2886185" y="533400"/>
                </a:lnTo>
                <a:lnTo>
                  <a:pt x="2905071" y="571500"/>
                </a:lnTo>
                <a:lnTo>
                  <a:pt x="2920729" y="622300"/>
                </a:lnTo>
                <a:lnTo>
                  <a:pt x="2933195" y="660400"/>
                </a:lnTo>
                <a:lnTo>
                  <a:pt x="2942507" y="711200"/>
                </a:lnTo>
                <a:lnTo>
                  <a:pt x="2948701" y="762000"/>
                </a:lnTo>
                <a:lnTo>
                  <a:pt x="2951814" y="800100"/>
                </a:lnTo>
                <a:lnTo>
                  <a:pt x="2951882" y="850900"/>
                </a:lnTo>
                <a:lnTo>
                  <a:pt x="2948944" y="901700"/>
                </a:lnTo>
                <a:lnTo>
                  <a:pt x="2943035" y="939800"/>
                </a:lnTo>
                <a:lnTo>
                  <a:pt x="2933746" y="990600"/>
                </a:lnTo>
                <a:lnTo>
                  <a:pt x="2921462" y="1041400"/>
                </a:lnTo>
                <a:lnTo>
                  <a:pt x="2906321" y="1092200"/>
                </a:lnTo>
                <a:lnTo>
                  <a:pt x="2888460" y="1130300"/>
                </a:lnTo>
                <a:lnTo>
                  <a:pt x="2868019" y="1181100"/>
                </a:lnTo>
                <a:lnTo>
                  <a:pt x="2845134" y="1219200"/>
                </a:lnTo>
                <a:lnTo>
                  <a:pt x="2819944" y="1257300"/>
                </a:lnTo>
                <a:lnTo>
                  <a:pt x="2792586" y="1308100"/>
                </a:lnTo>
                <a:lnTo>
                  <a:pt x="2763199" y="1346200"/>
                </a:lnTo>
                <a:lnTo>
                  <a:pt x="2731920" y="1384300"/>
                </a:lnTo>
                <a:lnTo>
                  <a:pt x="2698888" y="1409700"/>
                </a:lnTo>
                <a:lnTo>
                  <a:pt x="2664240" y="1447800"/>
                </a:lnTo>
                <a:lnTo>
                  <a:pt x="2628113" y="1485900"/>
                </a:lnTo>
                <a:lnTo>
                  <a:pt x="2590647" y="1511300"/>
                </a:lnTo>
                <a:lnTo>
                  <a:pt x="2551880" y="1549400"/>
                </a:lnTo>
                <a:lnTo>
                  <a:pt x="2512053" y="1574800"/>
                </a:lnTo>
                <a:lnTo>
                  <a:pt x="2471238" y="1600200"/>
                </a:lnTo>
                <a:lnTo>
                  <a:pt x="2429508" y="1625600"/>
                </a:lnTo>
                <a:lnTo>
                  <a:pt x="2386932" y="1651000"/>
                </a:lnTo>
                <a:lnTo>
                  <a:pt x="2299530" y="1701800"/>
                </a:lnTo>
                <a:lnTo>
                  <a:pt x="2209604" y="1752600"/>
                </a:lnTo>
                <a:lnTo>
                  <a:pt x="2163873" y="1765300"/>
                </a:lnTo>
                <a:lnTo>
                  <a:pt x="2117724" y="1790700"/>
                </a:lnTo>
                <a:lnTo>
                  <a:pt x="2024461" y="1816100"/>
                </a:lnTo>
                <a:lnTo>
                  <a:pt x="1977489" y="1841500"/>
                </a:lnTo>
                <a:lnTo>
                  <a:pt x="1737985" y="1905000"/>
                </a:lnTo>
                <a:lnTo>
                  <a:pt x="1689175" y="1905000"/>
                </a:lnTo>
                <a:lnTo>
                  <a:pt x="1640151" y="1917700"/>
                </a:lnTo>
                <a:lnTo>
                  <a:pt x="1590948" y="1917700"/>
                </a:lnTo>
                <a:lnTo>
                  <a:pt x="1541599" y="1930400"/>
                </a:lnTo>
                <a:lnTo>
                  <a:pt x="1033533" y="1930400"/>
                </a:lnTo>
                <a:lnTo>
                  <a:pt x="1133297" y="1955800"/>
                </a:lnTo>
                <a:lnTo>
                  <a:pt x="1587228" y="1955800"/>
                </a:lnTo>
                <a:lnTo>
                  <a:pt x="1637437" y="1943100"/>
                </a:lnTo>
                <a:lnTo>
                  <a:pt x="1687467" y="1943100"/>
                </a:lnTo>
                <a:lnTo>
                  <a:pt x="2033162" y="1854200"/>
                </a:lnTo>
                <a:lnTo>
                  <a:pt x="2081796" y="1828800"/>
                </a:lnTo>
                <a:lnTo>
                  <a:pt x="2130054" y="1816100"/>
                </a:lnTo>
                <a:lnTo>
                  <a:pt x="2177875" y="1790700"/>
                </a:lnTo>
                <a:lnTo>
                  <a:pt x="2225196" y="1778000"/>
                </a:lnTo>
                <a:lnTo>
                  <a:pt x="2318088" y="1727200"/>
                </a:lnTo>
                <a:lnTo>
                  <a:pt x="2408234" y="1676400"/>
                </a:lnTo>
                <a:lnTo>
                  <a:pt x="2452121" y="1651000"/>
                </a:lnTo>
                <a:lnTo>
                  <a:pt x="2495136" y="1625600"/>
                </a:lnTo>
                <a:lnTo>
                  <a:pt x="2537214" y="1600200"/>
                </a:lnTo>
                <a:lnTo>
                  <a:pt x="2577540" y="1562100"/>
                </a:lnTo>
                <a:lnTo>
                  <a:pt x="2616886" y="1536700"/>
                </a:lnTo>
                <a:lnTo>
                  <a:pt x="2655091" y="1498600"/>
                </a:lnTo>
                <a:lnTo>
                  <a:pt x="2691995" y="1473200"/>
                </a:lnTo>
                <a:lnTo>
                  <a:pt x="2727438" y="1435100"/>
                </a:lnTo>
                <a:lnTo>
                  <a:pt x="2761260" y="1397000"/>
                </a:lnTo>
                <a:lnTo>
                  <a:pt x="2793301" y="1358900"/>
                </a:lnTo>
                <a:lnTo>
                  <a:pt x="2823400" y="1320800"/>
                </a:lnTo>
                <a:lnTo>
                  <a:pt x="2851396" y="1270000"/>
                </a:lnTo>
                <a:lnTo>
                  <a:pt x="2877130" y="1231900"/>
                </a:lnTo>
                <a:lnTo>
                  <a:pt x="2900442" y="1181100"/>
                </a:lnTo>
                <a:lnTo>
                  <a:pt x="2921171" y="1143000"/>
                </a:lnTo>
                <a:lnTo>
                  <a:pt x="2939156" y="1092200"/>
                </a:lnTo>
                <a:lnTo>
                  <a:pt x="2954238" y="1041400"/>
                </a:lnTo>
                <a:lnTo>
                  <a:pt x="2966226" y="990600"/>
                </a:lnTo>
                <a:lnTo>
                  <a:pt x="2975240" y="939800"/>
                </a:lnTo>
                <a:lnTo>
                  <a:pt x="2981188" y="889000"/>
                </a:lnTo>
                <a:lnTo>
                  <a:pt x="2983981" y="838200"/>
                </a:lnTo>
                <a:lnTo>
                  <a:pt x="2983529" y="787400"/>
                </a:lnTo>
                <a:lnTo>
                  <a:pt x="2979739" y="736600"/>
                </a:lnTo>
                <a:lnTo>
                  <a:pt x="2972523" y="698500"/>
                </a:lnTo>
                <a:lnTo>
                  <a:pt x="2961788" y="647700"/>
                </a:lnTo>
                <a:lnTo>
                  <a:pt x="2947445" y="596900"/>
                </a:lnTo>
                <a:lnTo>
                  <a:pt x="2929404" y="546100"/>
                </a:lnTo>
                <a:lnTo>
                  <a:pt x="2907572" y="495300"/>
                </a:lnTo>
                <a:lnTo>
                  <a:pt x="2881861" y="457200"/>
                </a:lnTo>
                <a:lnTo>
                  <a:pt x="2852179" y="419100"/>
                </a:lnTo>
                <a:lnTo>
                  <a:pt x="2821153" y="381000"/>
                </a:lnTo>
                <a:lnTo>
                  <a:pt x="2787417" y="342900"/>
                </a:lnTo>
                <a:lnTo>
                  <a:pt x="2751315" y="317500"/>
                </a:lnTo>
                <a:lnTo>
                  <a:pt x="2713193" y="292100"/>
                </a:lnTo>
                <a:lnTo>
                  <a:pt x="2673397" y="266700"/>
                </a:lnTo>
                <a:lnTo>
                  <a:pt x="2632271" y="241300"/>
                </a:lnTo>
                <a:lnTo>
                  <a:pt x="2547413" y="190500"/>
                </a:lnTo>
                <a:lnTo>
                  <a:pt x="2501763" y="177800"/>
                </a:lnTo>
                <a:lnTo>
                  <a:pt x="2455594" y="152400"/>
                </a:lnTo>
                <a:lnTo>
                  <a:pt x="2408944" y="139700"/>
                </a:lnTo>
                <a:lnTo>
                  <a:pt x="2361849" y="114300"/>
                </a:lnTo>
                <a:lnTo>
                  <a:pt x="2023009" y="25400"/>
                </a:lnTo>
                <a:close/>
              </a:path>
              <a:path w="2984500" h="2387600">
                <a:moveTo>
                  <a:pt x="1145801" y="1917700"/>
                </a:moveTo>
                <a:lnTo>
                  <a:pt x="983164" y="1917700"/>
                </a:lnTo>
                <a:lnTo>
                  <a:pt x="1008315" y="1930400"/>
                </a:lnTo>
                <a:lnTo>
                  <a:pt x="1195049" y="1930400"/>
                </a:lnTo>
                <a:lnTo>
                  <a:pt x="1145801" y="1917700"/>
                </a:lnTo>
                <a:close/>
              </a:path>
              <a:path w="2984500" h="2387600">
                <a:moveTo>
                  <a:pt x="954153" y="1879600"/>
                </a:moveTo>
                <a:lnTo>
                  <a:pt x="834942" y="1879600"/>
                </a:lnTo>
                <a:lnTo>
                  <a:pt x="860067" y="1892300"/>
                </a:lnTo>
                <a:lnTo>
                  <a:pt x="884873" y="1892300"/>
                </a:lnTo>
                <a:lnTo>
                  <a:pt x="909415" y="1905000"/>
                </a:lnTo>
                <a:lnTo>
                  <a:pt x="933745" y="1905000"/>
                </a:lnTo>
                <a:lnTo>
                  <a:pt x="958250" y="1917700"/>
                </a:lnTo>
                <a:lnTo>
                  <a:pt x="1097439" y="1917700"/>
                </a:lnTo>
                <a:lnTo>
                  <a:pt x="954153" y="1879600"/>
                </a:lnTo>
                <a:close/>
              </a:path>
              <a:path w="2984500" h="2387600">
                <a:moveTo>
                  <a:pt x="1307756" y="50800"/>
                </a:moveTo>
                <a:lnTo>
                  <a:pt x="1128777" y="50800"/>
                </a:lnTo>
                <a:lnTo>
                  <a:pt x="1031756" y="76200"/>
                </a:lnTo>
                <a:lnTo>
                  <a:pt x="983691" y="101600"/>
                </a:lnTo>
                <a:lnTo>
                  <a:pt x="841612" y="139700"/>
                </a:lnTo>
                <a:lnTo>
                  <a:pt x="795167" y="165100"/>
                </a:lnTo>
                <a:lnTo>
                  <a:pt x="749165" y="177800"/>
                </a:lnTo>
                <a:lnTo>
                  <a:pt x="658586" y="228600"/>
                </a:lnTo>
                <a:lnTo>
                  <a:pt x="614059" y="241300"/>
                </a:lnTo>
                <a:lnTo>
                  <a:pt x="526658" y="292100"/>
                </a:lnTo>
                <a:lnTo>
                  <a:pt x="441626" y="342900"/>
                </a:lnTo>
                <a:lnTo>
                  <a:pt x="400061" y="381000"/>
                </a:lnTo>
                <a:lnTo>
                  <a:pt x="359164" y="406400"/>
                </a:lnTo>
                <a:lnTo>
                  <a:pt x="318960" y="431800"/>
                </a:lnTo>
                <a:lnTo>
                  <a:pt x="279473" y="457200"/>
                </a:lnTo>
                <a:lnTo>
                  <a:pt x="240729" y="495300"/>
                </a:lnTo>
                <a:lnTo>
                  <a:pt x="201269" y="533400"/>
                </a:lnTo>
                <a:lnTo>
                  <a:pt x="162817" y="558800"/>
                </a:lnTo>
                <a:lnTo>
                  <a:pt x="126263" y="596900"/>
                </a:lnTo>
                <a:lnTo>
                  <a:pt x="92493" y="647700"/>
                </a:lnTo>
                <a:lnTo>
                  <a:pt x="62395" y="685800"/>
                </a:lnTo>
                <a:lnTo>
                  <a:pt x="36858" y="736600"/>
                </a:lnTo>
                <a:lnTo>
                  <a:pt x="16768" y="774700"/>
                </a:lnTo>
                <a:lnTo>
                  <a:pt x="4377" y="825500"/>
                </a:lnTo>
                <a:lnTo>
                  <a:pt x="0" y="876300"/>
                </a:lnTo>
                <a:lnTo>
                  <a:pt x="3709" y="927100"/>
                </a:lnTo>
                <a:lnTo>
                  <a:pt x="15582" y="977900"/>
                </a:lnTo>
                <a:lnTo>
                  <a:pt x="35693" y="1028700"/>
                </a:lnTo>
                <a:lnTo>
                  <a:pt x="64117" y="1066800"/>
                </a:lnTo>
                <a:lnTo>
                  <a:pt x="116405" y="1117600"/>
                </a:lnTo>
                <a:lnTo>
                  <a:pt x="180920" y="1143000"/>
                </a:lnTo>
                <a:lnTo>
                  <a:pt x="193507" y="1130300"/>
                </a:lnTo>
                <a:lnTo>
                  <a:pt x="200210" y="1130300"/>
                </a:lnTo>
                <a:lnTo>
                  <a:pt x="199393" y="1117600"/>
                </a:lnTo>
                <a:lnTo>
                  <a:pt x="189422" y="1104900"/>
                </a:lnTo>
                <a:lnTo>
                  <a:pt x="143920" y="1092200"/>
                </a:lnTo>
                <a:lnTo>
                  <a:pt x="105798" y="1066800"/>
                </a:lnTo>
                <a:lnTo>
                  <a:pt x="75276" y="1028700"/>
                </a:lnTo>
                <a:lnTo>
                  <a:pt x="52575" y="990600"/>
                </a:lnTo>
                <a:lnTo>
                  <a:pt x="37913" y="939800"/>
                </a:lnTo>
                <a:lnTo>
                  <a:pt x="31511" y="889000"/>
                </a:lnTo>
                <a:lnTo>
                  <a:pt x="33916" y="838200"/>
                </a:lnTo>
                <a:lnTo>
                  <a:pt x="44970" y="800100"/>
                </a:lnTo>
                <a:lnTo>
                  <a:pt x="63324" y="749300"/>
                </a:lnTo>
                <a:lnTo>
                  <a:pt x="87629" y="711200"/>
                </a:lnTo>
                <a:lnTo>
                  <a:pt x="116537" y="660400"/>
                </a:lnTo>
                <a:lnTo>
                  <a:pt x="148698" y="622300"/>
                </a:lnTo>
                <a:lnTo>
                  <a:pt x="182763" y="584200"/>
                </a:lnTo>
                <a:lnTo>
                  <a:pt x="218157" y="558800"/>
                </a:lnTo>
                <a:lnTo>
                  <a:pt x="255065" y="520700"/>
                </a:lnTo>
                <a:lnTo>
                  <a:pt x="293264" y="495300"/>
                </a:lnTo>
                <a:lnTo>
                  <a:pt x="332529" y="457200"/>
                </a:lnTo>
                <a:lnTo>
                  <a:pt x="413367" y="406400"/>
                </a:lnTo>
                <a:lnTo>
                  <a:pt x="537819" y="330200"/>
                </a:lnTo>
                <a:lnTo>
                  <a:pt x="666193" y="254000"/>
                </a:lnTo>
                <a:lnTo>
                  <a:pt x="709977" y="228600"/>
                </a:lnTo>
                <a:lnTo>
                  <a:pt x="754295" y="215900"/>
                </a:lnTo>
                <a:lnTo>
                  <a:pt x="802581" y="190500"/>
                </a:lnTo>
                <a:lnTo>
                  <a:pt x="851377" y="177800"/>
                </a:lnTo>
                <a:lnTo>
                  <a:pt x="900646" y="152400"/>
                </a:lnTo>
                <a:lnTo>
                  <a:pt x="1307756" y="50800"/>
                </a:lnTo>
                <a:close/>
              </a:path>
              <a:path w="2984500" h="2387600">
                <a:moveTo>
                  <a:pt x="1557990" y="25400"/>
                </a:moveTo>
                <a:lnTo>
                  <a:pt x="1276124" y="25400"/>
                </a:lnTo>
                <a:lnTo>
                  <a:pt x="1177679" y="50800"/>
                </a:lnTo>
                <a:lnTo>
                  <a:pt x="1359746" y="50800"/>
                </a:lnTo>
                <a:lnTo>
                  <a:pt x="1411867" y="38100"/>
                </a:lnTo>
                <a:lnTo>
                  <a:pt x="1509205" y="38100"/>
                </a:lnTo>
                <a:lnTo>
                  <a:pt x="1557990" y="25400"/>
                </a:lnTo>
                <a:close/>
              </a:path>
              <a:path w="2984500" h="2387600">
                <a:moveTo>
                  <a:pt x="1924061" y="12700"/>
                </a:moveTo>
                <a:lnTo>
                  <a:pt x="1375244" y="12700"/>
                </a:lnTo>
                <a:lnTo>
                  <a:pt x="1325614" y="25400"/>
                </a:lnTo>
                <a:lnTo>
                  <a:pt x="1973622" y="25400"/>
                </a:lnTo>
                <a:lnTo>
                  <a:pt x="1924061" y="12700"/>
                </a:lnTo>
                <a:close/>
              </a:path>
              <a:path w="2984500" h="2387600">
                <a:moveTo>
                  <a:pt x="1824534" y="0"/>
                </a:moveTo>
                <a:lnTo>
                  <a:pt x="1474815" y="0"/>
                </a:lnTo>
                <a:lnTo>
                  <a:pt x="1424986" y="12700"/>
                </a:lnTo>
                <a:lnTo>
                  <a:pt x="1874356" y="12700"/>
                </a:lnTo>
                <a:lnTo>
                  <a:pt x="1824534" y="0"/>
                </a:lnTo>
                <a:close/>
              </a:path>
            </a:pathLst>
          </a:custGeom>
          <a:solidFill>
            <a:srgbClr val="000000"/>
          </a:solidFill>
        </p:spPr>
        <p:txBody>
          <a:bodyPr wrap="square" lIns="0" tIns="0" rIns="0" bIns="0" rtlCol="0"/>
          <a:lstStyle/>
          <a:p>
            <a:endParaRPr/>
          </a:p>
        </p:txBody>
      </p:sp>
      <p:sp>
        <p:nvSpPr>
          <p:cNvPr id="6" name="object 5">
            <a:extLst>
              <a:ext uri="{FF2B5EF4-FFF2-40B4-BE49-F238E27FC236}">
                <a16:creationId xmlns:a16="http://schemas.microsoft.com/office/drawing/2014/main" id="{89201D40-B904-140A-41AA-6EED8C6F188B}"/>
              </a:ext>
              <a:ext uri="{C183D7F6-B498-43B3-948B-1728B52AA6E4}">
                <adec:decorative xmlns:adec="http://schemas.microsoft.com/office/drawing/2017/decorative" val="1"/>
              </a:ext>
            </a:extLst>
          </p:cNvPr>
          <p:cNvSpPr/>
          <p:nvPr/>
        </p:nvSpPr>
        <p:spPr>
          <a:xfrm>
            <a:off x="1712594" y="6913350"/>
            <a:ext cx="2686051" cy="2703831"/>
          </a:xfrm>
          <a:custGeom>
            <a:avLst/>
            <a:gdLst/>
            <a:ahLst/>
            <a:cxnLst/>
            <a:rect l="l" t="t" r="r" b="b"/>
            <a:pathLst>
              <a:path w="2686050" h="2703829">
                <a:moveTo>
                  <a:pt x="1495577" y="1286014"/>
                </a:moveTo>
                <a:lnTo>
                  <a:pt x="1489862" y="1245374"/>
                </a:lnTo>
                <a:lnTo>
                  <a:pt x="1486865" y="1232674"/>
                </a:lnTo>
                <a:lnTo>
                  <a:pt x="1485392" y="1226324"/>
                </a:lnTo>
                <a:lnTo>
                  <a:pt x="1483258" y="1221244"/>
                </a:lnTo>
                <a:lnTo>
                  <a:pt x="1474393" y="1200924"/>
                </a:lnTo>
                <a:lnTo>
                  <a:pt x="1469961" y="1194574"/>
                </a:lnTo>
                <a:lnTo>
                  <a:pt x="1465846" y="1188224"/>
                </a:lnTo>
                <a:lnTo>
                  <a:pt x="1462671" y="1183055"/>
                </a:lnTo>
                <a:lnTo>
                  <a:pt x="1462671" y="1286014"/>
                </a:lnTo>
                <a:lnTo>
                  <a:pt x="1462176" y="1296174"/>
                </a:lnTo>
                <a:lnTo>
                  <a:pt x="1460601" y="1307604"/>
                </a:lnTo>
                <a:lnTo>
                  <a:pt x="1459623" y="1312684"/>
                </a:lnTo>
                <a:lnTo>
                  <a:pt x="1457325" y="1325384"/>
                </a:lnTo>
                <a:lnTo>
                  <a:pt x="1453705" y="1335544"/>
                </a:lnTo>
                <a:lnTo>
                  <a:pt x="1450924" y="1343164"/>
                </a:lnTo>
                <a:lnTo>
                  <a:pt x="1446987" y="1349514"/>
                </a:lnTo>
                <a:lnTo>
                  <a:pt x="1442885" y="1357134"/>
                </a:lnTo>
                <a:lnTo>
                  <a:pt x="1439430" y="1363484"/>
                </a:lnTo>
                <a:lnTo>
                  <a:pt x="1435823" y="1368564"/>
                </a:lnTo>
                <a:lnTo>
                  <a:pt x="1430591" y="1374914"/>
                </a:lnTo>
                <a:lnTo>
                  <a:pt x="1425625" y="1379994"/>
                </a:lnTo>
                <a:lnTo>
                  <a:pt x="1420749" y="1385074"/>
                </a:lnTo>
                <a:lnTo>
                  <a:pt x="1415796" y="1390154"/>
                </a:lnTo>
                <a:lnTo>
                  <a:pt x="1409903" y="1395234"/>
                </a:lnTo>
                <a:lnTo>
                  <a:pt x="1403426" y="1400314"/>
                </a:lnTo>
                <a:lnTo>
                  <a:pt x="1396250" y="1406664"/>
                </a:lnTo>
                <a:lnTo>
                  <a:pt x="1382153" y="1415554"/>
                </a:lnTo>
                <a:lnTo>
                  <a:pt x="1375257" y="1419364"/>
                </a:lnTo>
                <a:lnTo>
                  <a:pt x="1365250" y="1424444"/>
                </a:lnTo>
                <a:lnTo>
                  <a:pt x="1358023" y="1426984"/>
                </a:lnTo>
                <a:lnTo>
                  <a:pt x="1350479" y="1430794"/>
                </a:lnTo>
                <a:lnTo>
                  <a:pt x="1342923" y="1433334"/>
                </a:lnTo>
                <a:lnTo>
                  <a:pt x="1340142" y="1434604"/>
                </a:lnTo>
                <a:lnTo>
                  <a:pt x="1337183" y="1435874"/>
                </a:lnTo>
                <a:lnTo>
                  <a:pt x="1332915" y="1437144"/>
                </a:lnTo>
                <a:lnTo>
                  <a:pt x="1329804" y="1437144"/>
                </a:lnTo>
                <a:lnTo>
                  <a:pt x="1326515" y="1438414"/>
                </a:lnTo>
                <a:lnTo>
                  <a:pt x="1323238" y="1438414"/>
                </a:lnTo>
                <a:lnTo>
                  <a:pt x="1314208" y="1439684"/>
                </a:lnTo>
                <a:lnTo>
                  <a:pt x="1307807" y="1448574"/>
                </a:lnTo>
                <a:lnTo>
                  <a:pt x="1308023" y="1450238"/>
                </a:lnTo>
                <a:lnTo>
                  <a:pt x="1303540" y="1443494"/>
                </a:lnTo>
                <a:lnTo>
                  <a:pt x="1294676" y="1442224"/>
                </a:lnTo>
                <a:lnTo>
                  <a:pt x="1287780" y="1439684"/>
                </a:lnTo>
                <a:lnTo>
                  <a:pt x="1271371" y="1433334"/>
                </a:lnTo>
                <a:lnTo>
                  <a:pt x="1266609" y="1432064"/>
                </a:lnTo>
                <a:lnTo>
                  <a:pt x="1257427" y="1426984"/>
                </a:lnTo>
                <a:lnTo>
                  <a:pt x="1250886" y="1424444"/>
                </a:lnTo>
                <a:lnTo>
                  <a:pt x="1244968" y="1420634"/>
                </a:lnTo>
                <a:lnTo>
                  <a:pt x="1239583" y="1418094"/>
                </a:lnTo>
                <a:lnTo>
                  <a:pt x="1234605" y="1415554"/>
                </a:lnTo>
                <a:lnTo>
                  <a:pt x="1226426" y="1409204"/>
                </a:lnTo>
                <a:lnTo>
                  <a:pt x="1219022" y="1405394"/>
                </a:lnTo>
                <a:lnTo>
                  <a:pt x="1212227" y="1400314"/>
                </a:lnTo>
                <a:lnTo>
                  <a:pt x="1205890" y="1395234"/>
                </a:lnTo>
                <a:lnTo>
                  <a:pt x="1197622" y="1388884"/>
                </a:lnTo>
                <a:lnTo>
                  <a:pt x="1169263" y="1353324"/>
                </a:lnTo>
                <a:lnTo>
                  <a:pt x="1161910" y="1340624"/>
                </a:lnTo>
                <a:lnTo>
                  <a:pt x="1159446" y="1336814"/>
                </a:lnTo>
                <a:lnTo>
                  <a:pt x="1157630" y="1330464"/>
                </a:lnTo>
                <a:lnTo>
                  <a:pt x="1155661" y="1325384"/>
                </a:lnTo>
                <a:lnTo>
                  <a:pt x="1154849" y="1321574"/>
                </a:lnTo>
                <a:lnTo>
                  <a:pt x="1148778" y="1283474"/>
                </a:lnTo>
                <a:lnTo>
                  <a:pt x="1149019" y="1273314"/>
                </a:lnTo>
                <a:lnTo>
                  <a:pt x="1160081" y="1230134"/>
                </a:lnTo>
                <a:lnTo>
                  <a:pt x="1163523" y="1223784"/>
                </a:lnTo>
                <a:lnTo>
                  <a:pt x="1167155" y="1216164"/>
                </a:lnTo>
                <a:lnTo>
                  <a:pt x="1172425" y="1206004"/>
                </a:lnTo>
                <a:lnTo>
                  <a:pt x="1178928" y="1197114"/>
                </a:lnTo>
                <a:lnTo>
                  <a:pt x="1186726" y="1188224"/>
                </a:lnTo>
                <a:lnTo>
                  <a:pt x="1195882" y="1179334"/>
                </a:lnTo>
                <a:lnTo>
                  <a:pt x="1204544" y="1170444"/>
                </a:lnTo>
                <a:lnTo>
                  <a:pt x="1212926" y="1164094"/>
                </a:lnTo>
                <a:lnTo>
                  <a:pt x="1221143" y="1159014"/>
                </a:lnTo>
                <a:lnTo>
                  <a:pt x="1229360" y="1155204"/>
                </a:lnTo>
                <a:lnTo>
                  <a:pt x="1237983" y="1150124"/>
                </a:lnTo>
                <a:lnTo>
                  <a:pt x="1245768" y="1147584"/>
                </a:lnTo>
                <a:lnTo>
                  <a:pt x="1252943" y="1143774"/>
                </a:lnTo>
                <a:lnTo>
                  <a:pt x="1259725" y="1141234"/>
                </a:lnTo>
                <a:lnTo>
                  <a:pt x="1263332" y="1139964"/>
                </a:lnTo>
                <a:lnTo>
                  <a:pt x="1267599" y="1138694"/>
                </a:lnTo>
                <a:lnTo>
                  <a:pt x="1276134" y="1137424"/>
                </a:lnTo>
                <a:lnTo>
                  <a:pt x="1288618" y="1134884"/>
                </a:lnTo>
                <a:lnTo>
                  <a:pt x="1313040" y="1132344"/>
                </a:lnTo>
                <a:lnTo>
                  <a:pt x="1324876" y="1133614"/>
                </a:lnTo>
                <a:lnTo>
                  <a:pt x="1331188" y="1134884"/>
                </a:lnTo>
                <a:lnTo>
                  <a:pt x="1337970" y="1136154"/>
                </a:lnTo>
                <a:lnTo>
                  <a:pt x="1345412" y="1137424"/>
                </a:lnTo>
                <a:lnTo>
                  <a:pt x="1353756" y="1138694"/>
                </a:lnTo>
                <a:lnTo>
                  <a:pt x="1362125" y="1141234"/>
                </a:lnTo>
                <a:lnTo>
                  <a:pt x="1369682" y="1143774"/>
                </a:lnTo>
                <a:lnTo>
                  <a:pt x="1376083" y="1147584"/>
                </a:lnTo>
                <a:lnTo>
                  <a:pt x="1382166" y="1150124"/>
                </a:lnTo>
                <a:lnTo>
                  <a:pt x="1413065" y="1172984"/>
                </a:lnTo>
                <a:lnTo>
                  <a:pt x="1438351" y="1204734"/>
                </a:lnTo>
                <a:lnTo>
                  <a:pt x="1447965" y="1222514"/>
                </a:lnTo>
                <a:lnTo>
                  <a:pt x="1450924" y="1228864"/>
                </a:lnTo>
                <a:lnTo>
                  <a:pt x="1452727" y="1232674"/>
                </a:lnTo>
                <a:lnTo>
                  <a:pt x="1454035" y="1236484"/>
                </a:lnTo>
                <a:lnTo>
                  <a:pt x="1455026" y="1240294"/>
                </a:lnTo>
                <a:lnTo>
                  <a:pt x="1457159" y="1247914"/>
                </a:lnTo>
                <a:lnTo>
                  <a:pt x="1458798" y="1255534"/>
                </a:lnTo>
                <a:lnTo>
                  <a:pt x="1460436" y="1264424"/>
                </a:lnTo>
                <a:lnTo>
                  <a:pt x="1462100" y="1274584"/>
                </a:lnTo>
                <a:lnTo>
                  <a:pt x="1462671" y="1286014"/>
                </a:lnTo>
                <a:lnTo>
                  <a:pt x="1462671" y="1183055"/>
                </a:lnTo>
                <a:lnTo>
                  <a:pt x="1461173" y="1180604"/>
                </a:lnTo>
                <a:lnTo>
                  <a:pt x="1456016" y="1172984"/>
                </a:lnTo>
                <a:lnTo>
                  <a:pt x="1450428" y="1165364"/>
                </a:lnTo>
                <a:lnTo>
                  <a:pt x="1443418" y="1157744"/>
                </a:lnTo>
                <a:lnTo>
                  <a:pt x="1435696" y="1148854"/>
                </a:lnTo>
                <a:lnTo>
                  <a:pt x="1427302" y="1142504"/>
                </a:lnTo>
                <a:lnTo>
                  <a:pt x="1418259" y="1134884"/>
                </a:lnTo>
                <a:lnTo>
                  <a:pt x="1413967" y="1132344"/>
                </a:lnTo>
                <a:lnTo>
                  <a:pt x="1411833" y="1131074"/>
                </a:lnTo>
                <a:lnTo>
                  <a:pt x="1405089" y="1125994"/>
                </a:lnTo>
                <a:lnTo>
                  <a:pt x="1398041" y="1122184"/>
                </a:lnTo>
                <a:lnTo>
                  <a:pt x="1390688" y="1118374"/>
                </a:lnTo>
                <a:lnTo>
                  <a:pt x="1384109" y="1115834"/>
                </a:lnTo>
                <a:lnTo>
                  <a:pt x="1377149" y="1112024"/>
                </a:lnTo>
                <a:lnTo>
                  <a:pt x="1369822" y="1109484"/>
                </a:lnTo>
                <a:lnTo>
                  <a:pt x="1362125" y="1108214"/>
                </a:lnTo>
                <a:lnTo>
                  <a:pt x="1354810" y="1105674"/>
                </a:lnTo>
                <a:lnTo>
                  <a:pt x="1346542" y="1104404"/>
                </a:lnTo>
                <a:lnTo>
                  <a:pt x="1337525" y="1101864"/>
                </a:lnTo>
                <a:lnTo>
                  <a:pt x="1328000" y="1100594"/>
                </a:lnTo>
                <a:lnTo>
                  <a:pt x="1298803" y="1100594"/>
                </a:lnTo>
                <a:lnTo>
                  <a:pt x="1283843" y="1101864"/>
                </a:lnTo>
                <a:lnTo>
                  <a:pt x="1268742" y="1104404"/>
                </a:lnTo>
                <a:lnTo>
                  <a:pt x="1259560" y="1106944"/>
                </a:lnTo>
                <a:lnTo>
                  <a:pt x="1253490" y="1108214"/>
                </a:lnTo>
                <a:lnTo>
                  <a:pt x="1247406" y="1110754"/>
                </a:lnTo>
                <a:lnTo>
                  <a:pt x="1239951" y="1113294"/>
                </a:lnTo>
                <a:lnTo>
                  <a:pt x="1232192" y="1117104"/>
                </a:lnTo>
                <a:lnTo>
                  <a:pt x="1223873" y="1120914"/>
                </a:lnTo>
                <a:lnTo>
                  <a:pt x="1214755" y="1124724"/>
                </a:lnTo>
                <a:lnTo>
                  <a:pt x="1193965" y="1137424"/>
                </a:lnTo>
                <a:lnTo>
                  <a:pt x="1183614" y="1146314"/>
                </a:lnTo>
                <a:lnTo>
                  <a:pt x="1173060" y="1155204"/>
                </a:lnTo>
                <a:lnTo>
                  <a:pt x="1161821" y="1166634"/>
                </a:lnTo>
                <a:lnTo>
                  <a:pt x="1137285" y="1202194"/>
                </a:lnTo>
                <a:lnTo>
                  <a:pt x="1119517" y="1246644"/>
                </a:lnTo>
                <a:lnTo>
                  <a:pt x="1115695" y="1286014"/>
                </a:lnTo>
                <a:lnTo>
                  <a:pt x="1115974" y="1294904"/>
                </a:lnTo>
                <a:lnTo>
                  <a:pt x="1116812" y="1306334"/>
                </a:lnTo>
                <a:lnTo>
                  <a:pt x="1118577" y="1316494"/>
                </a:lnTo>
                <a:lnTo>
                  <a:pt x="1121689" y="1327924"/>
                </a:lnTo>
                <a:lnTo>
                  <a:pt x="1122680" y="1330464"/>
                </a:lnTo>
                <a:lnTo>
                  <a:pt x="1124318" y="1335544"/>
                </a:lnTo>
                <a:lnTo>
                  <a:pt x="1126617" y="1341894"/>
                </a:lnTo>
                <a:lnTo>
                  <a:pt x="1128915" y="1349514"/>
                </a:lnTo>
                <a:lnTo>
                  <a:pt x="1132522" y="1355864"/>
                </a:lnTo>
                <a:lnTo>
                  <a:pt x="1136815" y="1364754"/>
                </a:lnTo>
                <a:lnTo>
                  <a:pt x="1141476" y="1371104"/>
                </a:lnTo>
                <a:lnTo>
                  <a:pt x="1146378" y="1378724"/>
                </a:lnTo>
                <a:lnTo>
                  <a:pt x="1175639" y="1413014"/>
                </a:lnTo>
                <a:lnTo>
                  <a:pt x="1208252" y="1437144"/>
                </a:lnTo>
                <a:lnTo>
                  <a:pt x="1217053" y="1443494"/>
                </a:lnTo>
                <a:lnTo>
                  <a:pt x="1222794" y="1446034"/>
                </a:lnTo>
                <a:lnTo>
                  <a:pt x="1228991" y="1449844"/>
                </a:lnTo>
                <a:lnTo>
                  <a:pt x="1235748" y="1453654"/>
                </a:lnTo>
                <a:lnTo>
                  <a:pt x="1248397" y="1460004"/>
                </a:lnTo>
                <a:lnTo>
                  <a:pt x="1253972" y="1462544"/>
                </a:lnTo>
                <a:lnTo>
                  <a:pt x="1259395" y="1463814"/>
                </a:lnTo>
                <a:lnTo>
                  <a:pt x="1272032" y="1468894"/>
                </a:lnTo>
                <a:lnTo>
                  <a:pt x="1277442" y="1471434"/>
                </a:lnTo>
                <a:lnTo>
                  <a:pt x="1288935" y="1473974"/>
                </a:lnTo>
                <a:lnTo>
                  <a:pt x="1299438" y="1473974"/>
                </a:lnTo>
                <a:lnTo>
                  <a:pt x="1306334" y="1468894"/>
                </a:lnTo>
                <a:lnTo>
                  <a:pt x="1308773" y="1455991"/>
                </a:lnTo>
                <a:lnTo>
                  <a:pt x="1310106" y="1466354"/>
                </a:lnTo>
                <a:lnTo>
                  <a:pt x="1318310" y="1472704"/>
                </a:lnTo>
                <a:lnTo>
                  <a:pt x="1327340" y="1471434"/>
                </a:lnTo>
                <a:lnTo>
                  <a:pt x="1332255" y="1470164"/>
                </a:lnTo>
                <a:lnTo>
                  <a:pt x="1337183" y="1470164"/>
                </a:lnTo>
                <a:lnTo>
                  <a:pt x="1343418" y="1467624"/>
                </a:lnTo>
                <a:lnTo>
                  <a:pt x="1347190" y="1466354"/>
                </a:lnTo>
                <a:lnTo>
                  <a:pt x="1350975" y="1466354"/>
                </a:lnTo>
                <a:lnTo>
                  <a:pt x="1354747" y="1463814"/>
                </a:lnTo>
                <a:lnTo>
                  <a:pt x="1379524" y="1453654"/>
                </a:lnTo>
                <a:lnTo>
                  <a:pt x="1388402" y="1449844"/>
                </a:lnTo>
                <a:lnTo>
                  <a:pt x="1394523" y="1446034"/>
                </a:lnTo>
                <a:lnTo>
                  <a:pt x="1400619" y="1443494"/>
                </a:lnTo>
                <a:lnTo>
                  <a:pt x="1406613" y="1439684"/>
                </a:lnTo>
                <a:lnTo>
                  <a:pt x="1415618" y="1433334"/>
                </a:lnTo>
                <a:lnTo>
                  <a:pt x="1423758" y="1426984"/>
                </a:lnTo>
                <a:lnTo>
                  <a:pt x="1431163" y="1420634"/>
                </a:lnTo>
                <a:lnTo>
                  <a:pt x="1437957" y="1415554"/>
                </a:lnTo>
                <a:lnTo>
                  <a:pt x="1466176" y="1382534"/>
                </a:lnTo>
                <a:lnTo>
                  <a:pt x="1473365" y="1369834"/>
                </a:lnTo>
                <a:lnTo>
                  <a:pt x="1476032" y="1366024"/>
                </a:lnTo>
                <a:lnTo>
                  <a:pt x="1479384" y="1358404"/>
                </a:lnTo>
                <a:lnTo>
                  <a:pt x="1482305" y="1352054"/>
                </a:lnTo>
                <a:lnTo>
                  <a:pt x="1484807" y="1345704"/>
                </a:lnTo>
                <a:lnTo>
                  <a:pt x="1486865" y="1340624"/>
                </a:lnTo>
                <a:lnTo>
                  <a:pt x="1489163" y="1333004"/>
                </a:lnTo>
                <a:lnTo>
                  <a:pt x="1490637" y="1325384"/>
                </a:lnTo>
                <a:lnTo>
                  <a:pt x="1491945" y="1319034"/>
                </a:lnTo>
                <a:lnTo>
                  <a:pt x="1492770" y="1313954"/>
                </a:lnTo>
                <a:lnTo>
                  <a:pt x="1494891" y="1299984"/>
                </a:lnTo>
                <a:lnTo>
                  <a:pt x="1495577" y="1286014"/>
                </a:lnTo>
                <a:close/>
              </a:path>
              <a:path w="2686050" h="2703829">
                <a:moveTo>
                  <a:pt x="2020557" y="575386"/>
                </a:moveTo>
                <a:lnTo>
                  <a:pt x="1978710" y="592785"/>
                </a:lnTo>
                <a:lnTo>
                  <a:pt x="1949005" y="605548"/>
                </a:lnTo>
                <a:lnTo>
                  <a:pt x="1949005" y="641032"/>
                </a:lnTo>
                <a:lnTo>
                  <a:pt x="1492084" y="1512354"/>
                </a:lnTo>
                <a:lnTo>
                  <a:pt x="652449" y="1943989"/>
                </a:lnTo>
                <a:lnTo>
                  <a:pt x="1068171" y="1121740"/>
                </a:lnTo>
                <a:lnTo>
                  <a:pt x="1068171" y="1121575"/>
                </a:lnTo>
                <a:lnTo>
                  <a:pt x="1176261" y="1055700"/>
                </a:lnTo>
                <a:lnTo>
                  <a:pt x="1297012" y="984123"/>
                </a:lnTo>
                <a:lnTo>
                  <a:pt x="1393863" y="928141"/>
                </a:lnTo>
                <a:lnTo>
                  <a:pt x="1499895" y="868413"/>
                </a:lnTo>
                <a:lnTo>
                  <a:pt x="1611757" y="807402"/>
                </a:lnTo>
                <a:lnTo>
                  <a:pt x="1668830" y="777163"/>
                </a:lnTo>
                <a:lnTo>
                  <a:pt x="1726120" y="747522"/>
                </a:lnTo>
                <a:lnTo>
                  <a:pt x="1783194" y="718781"/>
                </a:lnTo>
                <a:lnTo>
                  <a:pt x="1839645" y="691261"/>
                </a:lnTo>
                <a:lnTo>
                  <a:pt x="1895055" y="665238"/>
                </a:lnTo>
                <a:lnTo>
                  <a:pt x="1949005" y="641032"/>
                </a:lnTo>
                <a:lnTo>
                  <a:pt x="1949005" y="605548"/>
                </a:lnTo>
                <a:lnTo>
                  <a:pt x="1867192" y="642073"/>
                </a:lnTo>
                <a:lnTo>
                  <a:pt x="1809038" y="669683"/>
                </a:lnTo>
                <a:lnTo>
                  <a:pt x="1749907" y="698830"/>
                </a:lnTo>
                <a:lnTo>
                  <a:pt x="1690268" y="729157"/>
                </a:lnTo>
                <a:lnTo>
                  <a:pt x="1630578" y="760336"/>
                </a:lnTo>
                <a:lnTo>
                  <a:pt x="1571307" y="791997"/>
                </a:lnTo>
                <a:lnTo>
                  <a:pt x="1455902" y="855472"/>
                </a:lnTo>
                <a:lnTo>
                  <a:pt x="1347774" y="916838"/>
                </a:lnTo>
                <a:lnTo>
                  <a:pt x="1250657" y="973366"/>
                </a:lnTo>
                <a:lnTo>
                  <a:pt x="1133767" y="1043076"/>
                </a:lnTo>
                <a:lnTo>
                  <a:pt x="1042885" y="1098765"/>
                </a:lnTo>
                <a:lnTo>
                  <a:pt x="578104" y="2018004"/>
                </a:lnTo>
                <a:lnTo>
                  <a:pt x="724966" y="1943989"/>
                </a:lnTo>
                <a:lnTo>
                  <a:pt x="1511782" y="1539100"/>
                </a:lnTo>
                <a:lnTo>
                  <a:pt x="1516380" y="1536801"/>
                </a:lnTo>
                <a:lnTo>
                  <a:pt x="1986127" y="641032"/>
                </a:lnTo>
                <a:lnTo>
                  <a:pt x="2020557" y="575386"/>
                </a:lnTo>
                <a:close/>
              </a:path>
              <a:path w="2686050" h="2703829">
                <a:moveTo>
                  <a:pt x="2685846" y="1336954"/>
                </a:moveTo>
                <a:lnTo>
                  <a:pt x="2685669" y="1287119"/>
                </a:lnTo>
                <a:lnTo>
                  <a:pt x="2684284" y="1239545"/>
                </a:lnTo>
                <a:lnTo>
                  <a:pt x="2681694" y="1193850"/>
                </a:lnTo>
                <a:lnTo>
                  <a:pt x="2677871" y="1149642"/>
                </a:lnTo>
                <a:lnTo>
                  <a:pt x="2671661" y="1100531"/>
                </a:lnTo>
                <a:lnTo>
                  <a:pt x="2662999" y="1051115"/>
                </a:lnTo>
                <a:lnTo>
                  <a:pt x="2652077" y="1000594"/>
                </a:lnTo>
                <a:lnTo>
                  <a:pt x="2639085" y="948143"/>
                </a:lnTo>
                <a:lnTo>
                  <a:pt x="2624213" y="892962"/>
                </a:lnTo>
                <a:lnTo>
                  <a:pt x="2611628" y="852144"/>
                </a:lnTo>
                <a:lnTo>
                  <a:pt x="2595854" y="809193"/>
                </a:lnTo>
                <a:lnTo>
                  <a:pt x="2576576" y="763320"/>
                </a:lnTo>
                <a:lnTo>
                  <a:pt x="2553474" y="713740"/>
                </a:lnTo>
                <a:lnTo>
                  <a:pt x="2528900" y="665149"/>
                </a:lnTo>
                <a:lnTo>
                  <a:pt x="2504643" y="621284"/>
                </a:lnTo>
                <a:lnTo>
                  <a:pt x="2480259" y="581380"/>
                </a:lnTo>
                <a:lnTo>
                  <a:pt x="2455329" y="544703"/>
                </a:lnTo>
                <a:lnTo>
                  <a:pt x="2430513" y="512203"/>
                </a:lnTo>
                <a:lnTo>
                  <a:pt x="2404249" y="480796"/>
                </a:lnTo>
                <a:lnTo>
                  <a:pt x="2377186" y="450278"/>
                </a:lnTo>
                <a:lnTo>
                  <a:pt x="2325179" y="393217"/>
                </a:lnTo>
                <a:lnTo>
                  <a:pt x="2290216" y="356514"/>
                </a:lnTo>
                <a:lnTo>
                  <a:pt x="2253653" y="321767"/>
                </a:lnTo>
                <a:lnTo>
                  <a:pt x="2215527" y="289001"/>
                </a:lnTo>
                <a:lnTo>
                  <a:pt x="2175891" y="258241"/>
                </a:lnTo>
                <a:lnTo>
                  <a:pt x="2134768" y="229527"/>
                </a:lnTo>
                <a:lnTo>
                  <a:pt x="2092198" y="202882"/>
                </a:lnTo>
                <a:lnTo>
                  <a:pt x="2048205" y="178320"/>
                </a:lnTo>
                <a:lnTo>
                  <a:pt x="2002840" y="155892"/>
                </a:lnTo>
                <a:lnTo>
                  <a:pt x="1960295" y="136283"/>
                </a:lnTo>
                <a:lnTo>
                  <a:pt x="1915147" y="115824"/>
                </a:lnTo>
                <a:lnTo>
                  <a:pt x="1868182" y="95224"/>
                </a:lnTo>
                <a:lnTo>
                  <a:pt x="1820176" y="75145"/>
                </a:lnTo>
                <a:lnTo>
                  <a:pt x="1763356" y="55016"/>
                </a:lnTo>
                <a:lnTo>
                  <a:pt x="1703819" y="39700"/>
                </a:lnTo>
                <a:lnTo>
                  <a:pt x="1663331" y="31191"/>
                </a:lnTo>
                <a:lnTo>
                  <a:pt x="1620850" y="22999"/>
                </a:lnTo>
                <a:lnTo>
                  <a:pt x="1577022" y="15976"/>
                </a:lnTo>
                <a:lnTo>
                  <a:pt x="1532470" y="10972"/>
                </a:lnTo>
                <a:lnTo>
                  <a:pt x="1471930" y="6324"/>
                </a:lnTo>
                <a:lnTo>
                  <a:pt x="1416519" y="2971"/>
                </a:lnTo>
                <a:lnTo>
                  <a:pt x="1365275" y="876"/>
                </a:lnTo>
                <a:lnTo>
                  <a:pt x="1317256" y="0"/>
                </a:lnTo>
                <a:lnTo>
                  <a:pt x="1271524" y="304"/>
                </a:lnTo>
                <a:lnTo>
                  <a:pt x="1219962" y="2679"/>
                </a:lnTo>
                <a:lnTo>
                  <a:pt x="1168222" y="7797"/>
                </a:lnTo>
                <a:lnTo>
                  <a:pt x="1116393" y="15697"/>
                </a:lnTo>
                <a:lnTo>
                  <a:pt x="1064526" y="26352"/>
                </a:lnTo>
                <a:lnTo>
                  <a:pt x="1012710" y="39763"/>
                </a:lnTo>
                <a:lnTo>
                  <a:pt x="961009" y="55943"/>
                </a:lnTo>
                <a:lnTo>
                  <a:pt x="917206" y="70954"/>
                </a:lnTo>
                <a:lnTo>
                  <a:pt x="872731" y="87033"/>
                </a:lnTo>
                <a:lnTo>
                  <a:pt x="828040" y="104457"/>
                </a:lnTo>
                <a:lnTo>
                  <a:pt x="783577" y="123482"/>
                </a:lnTo>
                <a:lnTo>
                  <a:pt x="739775" y="144411"/>
                </a:lnTo>
                <a:lnTo>
                  <a:pt x="694804" y="168859"/>
                </a:lnTo>
                <a:lnTo>
                  <a:pt x="649376" y="196824"/>
                </a:lnTo>
                <a:lnTo>
                  <a:pt x="603643" y="228206"/>
                </a:lnTo>
                <a:lnTo>
                  <a:pt x="557758" y="262902"/>
                </a:lnTo>
                <a:lnTo>
                  <a:pt x="511327" y="300583"/>
                </a:lnTo>
                <a:lnTo>
                  <a:pt x="469823" y="336054"/>
                </a:lnTo>
                <a:lnTo>
                  <a:pt x="432574" y="369925"/>
                </a:lnTo>
                <a:lnTo>
                  <a:pt x="398881" y="402831"/>
                </a:lnTo>
                <a:lnTo>
                  <a:pt x="368033" y="435394"/>
                </a:lnTo>
                <a:lnTo>
                  <a:pt x="337477" y="470408"/>
                </a:lnTo>
                <a:lnTo>
                  <a:pt x="308038" y="506831"/>
                </a:lnTo>
                <a:lnTo>
                  <a:pt x="279755" y="544626"/>
                </a:lnTo>
                <a:lnTo>
                  <a:pt x="252641" y="583780"/>
                </a:lnTo>
                <a:lnTo>
                  <a:pt x="226720" y="624268"/>
                </a:lnTo>
                <a:lnTo>
                  <a:pt x="201980" y="666051"/>
                </a:lnTo>
                <a:lnTo>
                  <a:pt x="178473" y="709104"/>
                </a:lnTo>
                <a:lnTo>
                  <a:pt x="156184" y="753402"/>
                </a:lnTo>
                <a:lnTo>
                  <a:pt x="135153" y="798918"/>
                </a:lnTo>
                <a:lnTo>
                  <a:pt x="109702" y="855383"/>
                </a:lnTo>
                <a:lnTo>
                  <a:pt x="86118" y="914107"/>
                </a:lnTo>
                <a:lnTo>
                  <a:pt x="64490" y="991425"/>
                </a:lnTo>
                <a:lnTo>
                  <a:pt x="52539" y="1040942"/>
                </a:lnTo>
                <a:lnTo>
                  <a:pt x="40741" y="1093508"/>
                </a:lnTo>
                <a:lnTo>
                  <a:pt x="28981" y="1149718"/>
                </a:lnTo>
                <a:lnTo>
                  <a:pt x="17145" y="1210208"/>
                </a:lnTo>
                <a:lnTo>
                  <a:pt x="9385" y="1257731"/>
                </a:lnTo>
                <a:lnTo>
                  <a:pt x="3937" y="1306512"/>
                </a:lnTo>
                <a:lnTo>
                  <a:pt x="812" y="1356855"/>
                </a:lnTo>
                <a:lnTo>
                  <a:pt x="0" y="1409077"/>
                </a:lnTo>
                <a:lnTo>
                  <a:pt x="1498" y="1463471"/>
                </a:lnTo>
                <a:lnTo>
                  <a:pt x="5308" y="1520329"/>
                </a:lnTo>
                <a:lnTo>
                  <a:pt x="11404" y="1579968"/>
                </a:lnTo>
                <a:lnTo>
                  <a:pt x="19354" y="1638173"/>
                </a:lnTo>
                <a:lnTo>
                  <a:pt x="29083" y="1694053"/>
                </a:lnTo>
                <a:lnTo>
                  <a:pt x="40601" y="1747697"/>
                </a:lnTo>
                <a:lnTo>
                  <a:pt x="53949" y="1799221"/>
                </a:lnTo>
                <a:lnTo>
                  <a:pt x="69164" y="1848700"/>
                </a:lnTo>
                <a:lnTo>
                  <a:pt x="86271" y="1896224"/>
                </a:lnTo>
                <a:lnTo>
                  <a:pt x="105308" y="1941918"/>
                </a:lnTo>
                <a:lnTo>
                  <a:pt x="126288" y="1985848"/>
                </a:lnTo>
                <a:lnTo>
                  <a:pt x="150660" y="2033536"/>
                </a:lnTo>
                <a:lnTo>
                  <a:pt x="175793" y="2081352"/>
                </a:lnTo>
                <a:lnTo>
                  <a:pt x="202107" y="2128761"/>
                </a:lnTo>
                <a:lnTo>
                  <a:pt x="229997" y="2175281"/>
                </a:lnTo>
                <a:lnTo>
                  <a:pt x="259880" y="2220366"/>
                </a:lnTo>
                <a:lnTo>
                  <a:pt x="288899" y="2259609"/>
                </a:lnTo>
                <a:lnTo>
                  <a:pt x="320205" y="2297696"/>
                </a:lnTo>
                <a:lnTo>
                  <a:pt x="353771" y="2334590"/>
                </a:lnTo>
                <a:lnTo>
                  <a:pt x="389547" y="2370239"/>
                </a:lnTo>
                <a:lnTo>
                  <a:pt x="427507" y="2404643"/>
                </a:lnTo>
                <a:lnTo>
                  <a:pt x="467626" y="2437739"/>
                </a:lnTo>
                <a:lnTo>
                  <a:pt x="509841" y="2469502"/>
                </a:lnTo>
                <a:lnTo>
                  <a:pt x="552792" y="2499944"/>
                </a:lnTo>
                <a:lnTo>
                  <a:pt x="596087" y="2529090"/>
                </a:lnTo>
                <a:lnTo>
                  <a:pt x="640168" y="2556332"/>
                </a:lnTo>
                <a:lnTo>
                  <a:pt x="685469" y="2580983"/>
                </a:lnTo>
                <a:lnTo>
                  <a:pt x="732421" y="2602433"/>
                </a:lnTo>
                <a:lnTo>
                  <a:pt x="781456" y="2620010"/>
                </a:lnTo>
                <a:lnTo>
                  <a:pt x="812965" y="2630017"/>
                </a:lnTo>
                <a:lnTo>
                  <a:pt x="882599" y="2653182"/>
                </a:lnTo>
                <a:lnTo>
                  <a:pt x="921334" y="2665222"/>
                </a:lnTo>
                <a:lnTo>
                  <a:pt x="960615" y="2675788"/>
                </a:lnTo>
                <a:lnTo>
                  <a:pt x="1000391" y="2684018"/>
                </a:lnTo>
                <a:lnTo>
                  <a:pt x="1051699" y="2691257"/>
                </a:lnTo>
                <a:lnTo>
                  <a:pt x="1103401" y="2696235"/>
                </a:lnTo>
                <a:lnTo>
                  <a:pt x="1155230" y="2699499"/>
                </a:lnTo>
                <a:lnTo>
                  <a:pt x="1206931" y="2701645"/>
                </a:lnTo>
                <a:lnTo>
                  <a:pt x="1267929" y="2703411"/>
                </a:lnTo>
                <a:lnTo>
                  <a:pt x="1288097" y="2703538"/>
                </a:lnTo>
                <a:lnTo>
                  <a:pt x="1288262" y="2703385"/>
                </a:lnTo>
                <a:lnTo>
                  <a:pt x="1339621" y="2702039"/>
                </a:lnTo>
                <a:lnTo>
                  <a:pt x="1391856" y="2698000"/>
                </a:lnTo>
                <a:lnTo>
                  <a:pt x="1445145" y="2691257"/>
                </a:lnTo>
                <a:lnTo>
                  <a:pt x="1499616" y="2681782"/>
                </a:lnTo>
                <a:lnTo>
                  <a:pt x="1555432" y="2669590"/>
                </a:lnTo>
                <a:lnTo>
                  <a:pt x="1612734" y="2654630"/>
                </a:lnTo>
                <a:lnTo>
                  <a:pt x="1654746" y="2642387"/>
                </a:lnTo>
                <a:lnTo>
                  <a:pt x="1697685" y="2629027"/>
                </a:lnTo>
                <a:lnTo>
                  <a:pt x="1741919" y="2614447"/>
                </a:lnTo>
                <a:lnTo>
                  <a:pt x="1787791" y="2598509"/>
                </a:lnTo>
                <a:lnTo>
                  <a:pt x="1835696" y="2581084"/>
                </a:lnTo>
                <a:lnTo>
                  <a:pt x="1885988" y="2562072"/>
                </a:lnTo>
                <a:lnTo>
                  <a:pt x="1931936" y="2543441"/>
                </a:lnTo>
                <a:lnTo>
                  <a:pt x="1980234" y="2522004"/>
                </a:lnTo>
                <a:lnTo>
                  <a:pt x="2031809" y="2497328"/>
                </a:lnTo>
                <a:lnTo>
                  <a:pt x="2087537" y="2469019"/>
                </a:lnTo>
                <a:lnTo>
                  <a:pt x="2144750" y="2436787"/>
                </a:lnTo>
                <a:lnTo>
                  <a:pt x="2236749" y="2379954"/>
                </a:lnTo>
                <a:lnTo>
                  <a:pt x="2293505" y="2345766"/>
                </a:lnTo>
                <a:lnTo>
                  <a:pt x="2341422" y="2313381"/>
                </a:lnTo>
                <a:lnTo>
                  <a:pt x="2385415" y="2276335"/>
                </a:lnTo>
                <a:lnTo>
                  <a:pt x="2390546" y="2264956"/>
                </a:lnTo>
                <a:lnTo>
                  <a:pt x="2389517" y="2258733"/>
                </a:lnTo>
                <a:lnTo>
                  <a:pt x="2386063" y="2253196"/>
                </a:lnTo>
                <a:lnTo>
                  <a:pt x="2380818" y="2249449"/>
                </a:lnTo>
                <a:lnTo>
                  <a:pt x="2374684" y="2248065"/>
                </a:lnTo>
                <a:lnTo>
                  <a:pt x="2368461" y="2249081"/>
                </a:lnTo>
                <a:lnTo>
                  <a:pt x="2362924" y="2252535"/>
                </a:lnTo>
                <a:lnTo>
                  <a:pt x="2342718" y="2270404"/>
                </a:lnTo>
                <a:lnTo>
                  <a:pt x="2321547" y="2287270"/>
                </a:lnTo>
                <a:lnTo>
                  <a:pt x="2299487" y="2303056"/>
                </a:lnTo>
                <a:lnTo>
                  <a:pt x="2276602" y="2317699"/>
                </a:lnTo>
                <a:lnTo>
                  <a:pt x="2232126" y="2344445"/>
                </a:lnTo>
                <a:lnTo>
                  <a:pt x="2155660" y="2391803"/>
                </a:lnTo>
                <a:lnTo>
                  <a:pt x="2100351" y="2424709"/>
                </a:lnTo>
                <a:lnTo>
                  <a:pt x="2017407" y="2467914"/>
                </a:lnTo>
                <a:lnTo>
                  <a:pt x="1966696" y="2492222"/>
                </a:lnTo>
                <a:lnTo>
                  <a:pt x="1919249" y="2513292"/>
                </a:lnTo>
                <a:lnTo>
                  <a:pt x="1874177" y="2531541"/>
                </a:lnTo>
                <a:lnTo>
                  <a:pt x="1824418" y="2550337"/>
                </a:lnTo>
                <a:lnTo>
                  <a:pt x="1776996" y="2567584"/>
                </a:lnTo>
                <a:lnTo>
                  <a:pt x="1731568" y="2583370"/>
                </a:lnTo>
                <a:lnTo>
                  <a:pt x="1687804" y="2597810"/>
                </a:lnTo>
                <a:lnTo>
                  <a:pt x="1645348" y="2611031"/>
                </a:lnTo>
                <a:lnTo>
                  <a:pt x="1603870" y="2623121"/>
                </a:lnTo>
                <a:lnTo>
                  <a:pt x="1551724" y="2636850"/>
                </a:lnTo>
                <a:lnTo>
                  <a:pt x="1500886" y="2648229"/>
                </a:lnTo>
                <a:lnTo>
                  <a:pt x="1451241" y="2657246"/>
                </a:lnTo>
                <a:lnTo>
                  <a:pt x="1402664" y="2663952"/>
                </a:lnTo>
                <a:lnTo>
                  <a:pt x="1355064" y="2668333"/>
                </a:lnTo>
                <a:lnTo>
                  <a:pt x="1308315" y="2670429"/>
                </a:lnTo>
                <a:lnTo>
                  <a:pt x="1262329" y="2670225"/>
                </a:lnTo>
                <a:lnTo>
                  <a:pt x="1208760" y="2668740"/>
                </a:lnTo>
                <a:lnTo>
                  <a:pt x="1157770" y="2666669"/>
                </a:lnTo>
                <a:lnTo>
                  <a:pt x="1106754" y="2663469"/>
                </a:lnTo>
                <a:lnTo>
                  <a:pt x="1056043" y="2658605"/>
                </a:lnTo>
                <a:lnTo>
                  <a:pt x="1005979" y="2651518"/>
                </a:lnTo>
                <a:lnTo>
                  <a:pt x="967943" y="2643568"/>
                </a:lnTo>
                <a:lnTo>
                  <a:pt x="930008" y="2633294"/>
                </a:lnTo>
                <a:lnTo>
                  <a:pt x="892352" y="2621559"/>
                </a:lnTo>
                <a:lnTo>
                  <a:pt x="823290" y="2598509"/>
                </a:lnTo>
                <a:lnTo>
                  <a:pt x="791311" y="2588336"/>
                </a:lnTo>
                <a:lnTo>
                  <a:pt x="744474" y="2571508"/>
                </a:lnTo>
                <a:lnTo>
                  <a:pt x="699389" y="2550833"/>
                </a:lnTo>
                <a:lnTo>
                  <a:pt x="655701" y="2526969"/>
                </a:lnTo>
                <a:lnTo>
                  <a:pt x="613016" y="2500541"/>
                </a:lnTo>
                <a:lnTo>
                  <a:pt x="570979" y="2472207"/>
                </a:lnTo>
                <a:lnTo>
                  <a:pt x="529209" y="2442591"/>
                </a:lnTo>
                <a:lnTo>
                  <a:pt x="488289" y="2411819"/>
                </a:lnTo>
                <a:lnTo>
                  <a:pt x="449402" y="2379751"/>
                </a:lnTo>
                <a:lnTo>
                  <a:pt x="412584" y="2346414"/>
                </a:lnTo>
                <a:lnTo>
                  <a:pt x="377901" y="2311857"/>
                </a:lnTo>
                <a:lnTo>
                  <a:pt x="345363" y="2276132"/>
                </a:lnTo>
                <a:lnTo>
                  <a:pt x="315036" y="2239276"/>
                </a:lnTo>
                <a:lnTo>
                  <a:pt x="286956" y="2201329"/>
                </a:lnTo>
                <a:lnTo>
                  <a:pt x="257771" y="2157234"/>
                </a:lnTo>
                <a:lnTo>
                  <a:pt x="230403" y="2111540"/>
                </a:lnTo>
                <a:lnTo>
                  <a:pt x="204495" y="2064816"/>
                </a:lnTo>
                <a:lnTo>
                  <a:pt x="179654" y="2017585"/>
                </a:lnTo>
                <a:lnTo>
                  <a:pt x="155498" y="1970417"/>
                </a:lnTo>
                <a:lnTo>
                  <a:pt x="135216" y="1927948"/>
                </a:lnTo>
                <a:lnTo>
                  <a:pt x="116789" y="1883702"/>
                </a:lnTo>
                <a:lnTo>
                  <a:pt x="100203" y="1837588"/>
                </a:lnTo>
                <a:lnTo>
                  <a:pt x="85445" y="1789518"/>
                </a:lnTo>
                <a:lnTo>
                  <a:pt x="72466" y="1739392"/>
                </a:lnTo>
                <a:lnTo>
                  <a:pt x="61264" y="1687131"/>
                </a:lnTo>
                <a:lnTo>
                  <a:pt x="51803" y="1632661"/>
                </a:lnTo>
                <a:lnTo>
                  <a:pt x="44069" y="1575866"/>
                </a:lnTo>
                <a:lnTo>
                  <a:pt x="38087" y="1517637"/>
                </a:lnTo>
                <a:lnTo>
                  <a:pt x="34353" y="1462189"/>
                </a:lnTo>
                <a:lnTo>
                  <a:pt x="32880" y="1409217"/>
                </a:lnTo>
                <a:lnTo>
                  <a:pt x="33655" y="1358417"/>
                </a:lnTo>
                <a:lnTo>
                  <a:pt x="36677" y="1309497"/>
                </a:lnTo>
                <a:lnTo>
                  <a:pt x="41948" y="1262164"/>
                </a:lnTo>
                <a:lnTo>
                  <a:pt x="49479" y="1216113"/>
                </a:lnTo>
                <a:lnTo>
                  <a:pt x="61277" y="1156106"/>
                </a:lnTo>
                <a:lnTo>
                  <a:pt x="72948" y="1100340"/>
                </a:lnTo>
                <a:lnTo>
                  <a:pt x="84620" y="1048219"/>
                </a:lnTo>
                <a:lnTo>
                  <a:pt x="96443" y="999159"/>
                </a:lnTo>
                <a:lnTo>
                  <a:pt x="108559" y="952538"/>
                </a:lnTo>
                <a:lnTo>
                  <a:pt x="128155" y="895654"/>
                </a:lnTo>
                <a:lnTo>
                  <a:pt x="165188" y="811885"/>
                </a:lnTo>
                <a:lnTo>
                  <a:pt x="188366" y="761974"/>
                </a:lnTo>
                <a:lnTo>
                  <a:pt x="213093" y="713587"/>
                </a:lnTo>
                <a:lnTo>
                  <a:pt x="239331" y="666750"/>
                </a:lnTo>
                <a:lnTo>
                  <a:pt x="267068" y="621499"/>
                </a:lnTo>
                <a:lnTo>
                  <a:pt x="296252" y="577888"/>
                </a:lnTo>
                <a:lnTo>
                  <a:pt x="326885" y="535952"/>
                </a:lnTo>
                <a:lnTo>
                  <a:pt x="358914" y="495706"/>
                </a:lnTo>
                <a:lnTo>
                  <a:pt x="392328" y="457225"/>
                </a:lnTo>
                <a:lnTo>
                  <a:pt x="422389" y="425437"/>
                </a:lnTo>
                <a:lnTo>
                  <a:pt x="455333" y="393268"/>
                </a:lnTo>
                <a:lnTo>
                  <a:pt x="491820" y="360133"/>
                </a:lnTo>
                <a:lnTo>
                  <a:pt x="532523" y="325412"/>
                </a:lnTo>
                <a:lnTo>
                  <a:pt x="578116" y="288505"/>
                </a:lnTo>
                <a:lnTo>
                  <a:pt x="622642" y="254762"/>
                </a:lnTo>
                <a:lnTo>
                  <a:pt x="667004" y="224269"/>
                </a:lnTo>
                <a:lnTo>
                  <a:pt x="711022" y="197129"/>
                </a:lnTo>
                <a:lnTo>
                  <a:pt x="754545" y="173456"/>
                </a:lnTo>
                <a:lnTo>
                  <a:pt x="797318" y="153073"/>
                </a:lnTo>
                <a:lnTo>
                  <a:pt x="840867" y="134467"/>
                </a:lnTo>
                <a:lnTo>
                  <a:pt x="884720" y="117398"/>
                </a:lnTo>
                <a:lnTo>
                  <a:pt x="928420" y="101600"/>
                </a:lnTo>
                <a:lnTo>
                  <a:pt x="971511" y="86804"/>
                </a:lnTo>
                <a:lnTo>
                  <a:pt x="1021499" y="71348"/>
                </a:lnTo>
                <a:lnTo>
                  <a:pt x="1071626" y="58483"/>
                </a:lnTo>
                <a:lnTo>
                  <a:pt x="1121829" y="48234"/>
                </a:lnTo>
                <a:lnTo>
                  <a:pt x="1172006" y="40601"/>
                </a:lnTo>
                <a:lnTo>
                  <a:pt x="1222095" y="35623"/>
                </a:lnTo>
                <a:lnTo>
                  <a:pt x="1272019" y="33299"/>
                </a:lnTo>
                <a:lnTo>
                  <a:pt x="1317078" y="32981"/>
                </a:lnTo>
                <a:lnTo>
                  <a:pt x="1364437" y="33845"/>
                </a:lnTo>
                <a:lnTo>
                  <a:pt x="1415046" y="35915"/>
                </a:lnTo>
                <a:lnTo>
                  <a:pt x="1469821" y="39230"/>
                </a:lnTo>
                <a:lnTo>
                  <a:pt x="1529689" y="43802"/>
                </a:lnTo>
                <a:lnTo>
                  <a:pt x="1572831" y="48666"/>
                </a:lnTo>
                <a:lnTo>
                  <a:pt x="1615579" y="55549"/>
                </a:lnTo>
                <a:lnTo>
                  <a:pt x="1657197" y="63576"/>
                </a:lnTo>
                <a:lnTo>
                  <a:pt x="1696923" y="71869"/>
                </a:lnTo>
                <a:lnTo>
                  <a:pt x="1753666" y="86347"/>
                </a:lnTo>
                <a:lnTo>
                  <a:pt x="1807705" y="105511"/>
                </a:lnTo>
                <a:lnTo>
                  <a:pt x="1855177" y="125336"/>
                </a:lnTo>
                <a:lnTo>
                  <a:pt x="1901748" y="145745"/>
                </a:lnTo>
                <a:lnTo>
                  <a:pt x="1946605" y="166052"/>
                </a:lnTo>
                <a:lnTo>
                  <a:pt x="1988896" y="185597"/>
                </a:lnTo>
                <a:lnTo>
                  <a:pt x="2032749" y="207302"/>
                </a:lnTo>
                <a:lnTo>
                  <a:pt x="2075281" y="231051"/>
                </a:lnTo>
                <a:lnTo>
                  <a:pt x="2116467" y="256819"/>
                </a:lnTo>
                <a:lnTo>
                  <a:pt x="2156256" y="284581"/>
                </a:lnTo>
                <a:lnTo>
                  <a:pt x="2194623" y="314325"/>
                </a:lnTo>
                <a:lnTo>
                  <a:pt x="2231504" y="346024"/>
                </a:lnTo>
                <a:lnTo>
                  <a:pt x="2266886" y="379653"/>
                </a:lnTo>
                <a:lnTo>
                  <a:pt x="2300719" y="415201"/>
                </a:lnTo>
                <a:lnTo>
                  <a:pt x="2352370" y="471906"/>
                </a:lnTo>
                <a:lnTo>
                  <a:pt x="2378824" y="501777"/>
                </a:lnTo>
                <a:lnTo>
                  <a:pt x="2404402" y="532396"/>
                </a:lnTo>
                <a:lnTo>
                  <a:pt x="2428417" y="563905"/>
                </a:lnTo>
                <a:lnTo>
                  <a:pt x="2452611" y="599376"/>
                </a:lnTo>
                <a:lnTo>
                  <a:pt x="2476271" y="638098"/>
                </a:lnTo>
                <a:lnTo>
                  <a:pt x="2499842" y="680796"/>
                </a:lnTo>
                <a:lnTo>
                  <a:pt x="2523769" y="728179"/>
                </a:lnTo>
                <a:lnTo>
                  <a:pt x="2546261" y="776414"/>
                </a:lnTo>
                <a:lnTo>
                  <a:pt x="2564955" y="820915"/>
                </a:lnTo>
                <a:lnTo>
                  <a:pt x="2580221" y="862457"/>
                </a:lnTo>
                <a:lnTo>
                  <a:pt x="2592374" y="901827"/>
                </a:lnTo>
                <a:lnTo>
                  <a:pt x="2606967" y="956017"/>
                </a:lnTo>
                <a:lnTo>
                  <a:pt x="2619730" y="1007452"/>
                </a:lnTo>
                <a:lnTo>
                  <a:pt x="2630449" y="1056919"/>
                </a:lnTo>
                <a:lnTo>
                  <a:pt x="2638958" y="1105204"/>
                </a:lnTo>
                <a:lnTo>
                  <a:pt x="2645054" y="1153096"/>
                </a:lnTo>
                <a:lnTo>
                  <a:pt x="2648801" y="1196467"/>
                </a:lnTo>
                <a:lnTo>
                  <a:pt x="2651353" y="1241348"/>
                </a:lnTo>
                <a:lnTo>
                  <a:pt x="2652699" y="1288097"/>
                </a:lnTo>
                <a:lnTo>
                  <a:pt x="2652865" y="1337119"/>
                </a:lnTo>
                <a:lnTo>
                  <a:pt x="2651849" y="1388757"/>
                </a:lnTo>
                <a:lnTo>
                  <a:pt x="2649651" y="1443418"/>
                </a:lnTo>
                <a:lnTo>
                  <a:pt x="2645651" y="1492186"/>
                </a:lnTo>
                <a:lnTo>
                  <a:pt x="2638983" y="1541030"/>
                </a:lnTo>
                <a:lnTo>
                  <a:pt x="2630589" y="1589697"/>
                </a:lnTo>
                <a:lnTo>
                  <a:pt x="2616822" y="1662036"/>
                </a:lnTo>
                <a:lnTo>
                  <a:pt x="2607424" y="1708340"/>
                </a:lnTo>
                <a:lnTo>
                  <a:pt x="2596654" y="1756130"/>
                </a:lnTo>
                <a:lnTo>
                  <a:pt x="2584437" y="1805749"/>
                </a:lnTo>
                <a:lnTo>
                  <a:pt x="2570708" y="1857502"/>
                </a:lnTo>
                <a:lnTo>
                  <a:pt x="2558605" y="1896376"/>
                </a:lnTo>
                <a:lnTo>
                  <a:pt x="2541003" y="1944979"/>
                </a:lnTo>
                <a:lnTo>
                  <a:pt x="2522677" y="1989289"/>
                </a:lnTo>
                <a:lnTo>
                  <a:pt x="2500795" y="2032127"/>
                </a:lnTo>
                <a:lnTo>
                  <a:pt x="2498788" y="2038311"/>
                </a:lnTo>
                <a:lnTo>
                  <a:pt x="2499296" y="2044573"/>
                </a:lnTo>
                <a:lnTo>
                  <a:pt x="2502103" y="2050199"/>
                </a:lnTo>
                <a:lnTo>
                  <a:pt x="2507030" y="2054440"/>
                </a:lnTo>
                <a:lnTo>
                  <a:pt x="2513215" y="2056447"/>
                </a:lnTo>
                <a:lnTo>
                  <a:pt x="2519476" y="2055939"/>
                </a:lnTo>
                <a:lnTo>
                  <a:pt x="2552446" y="2003056"/>
                </a:lnTo>
                <a:lnTo>
                  <a:pt x="2571851" y="1956295"/>
                </a:lnTo>
                <a:lnTo>
                  <a:pt x="2589822" y="1906638"/>
                </a:lnTo>
                <a:lnTo>
                  <a:pt x="2602547" y="1866201"/>
                </a:lnTo>
                <a:lnTo>
                  <a:pt x="2616403" y="1813763"/>
                </a:lnTo>
                <a:lnTo>
                  <a:pt x="2628747" y="1763522"/>
                </a:lnTo>
                <a:lnTo>
                  <a:pt x="2639631" y="1715096"/>
                </a:lnTo>
                <a:lnTo>
                  <a:pt x="2649156" y="1668106"/>
                </a:lnTo>
                <a:lnTo>
                  <a:pt x="2663139" y="1594891"/>
                </a:lnTo>
                <a:lnTo>
                  <a:pt x="2671699" y="1545234"/>
                </a:lnTo>
                <a:lnTo>
                  <a:pt x="2678519" y="1495183"/>
                </a:lnTo>
                <a:lnTo>
                  <a:pt x="2682633" y="1444904"/>
                </a:lnTo>
                <a:lnTo>
                  <a:pt x="2684830" y="1389418"/>
                </a:lnTo>
                <a:lnTo>
                  <a:pt x="2685846" y="1336954"/>
                </a:lnTo>
                <a:close/>
              </a:path>
            </a:pathLst>
          </a:custGeom>
          <a:solidFill>
            <a:srgbClr val="000000"/>
          </a:solidFill>
        </p:spPr>
        <p:txBody>
          <a:bodyPr wrap="square" lIns="0" tIns="0" rIns="0" bIns="0" rtlCol="0"/>
          <a:lstStyle/>
          <a:p>
            <a:endParaRPr/>
          </a:p>
        </p:txBody>
      </p:sp>
      <p:sp>
        <p:nvSpPr>
          <p:cNvPr id="7" name="object 6">
            <a:extLst>
              <a:ext uri="{FF2B5EF4-FFF2-40B4-BE49-F238E27FC236}">
                <a16:creationId xmlns:a16="http://schemas.microsoft.com/office/drawing/2014/main" id="{83142AEE-F9FC-A3D3-EAA5-E48EF3ADF226}"/>
              </a:ext>
              <a:ext uri="{C183D7F6-B498-43B3-948B-1728B52AA6E4}">
                <adec:decorative xmlns:adec="http://schemas.microsoft.com/office/drawing/2017/decorative" val="1"/>
              </a:ext>
            </a:extLst>
          </p:cNvPr>
          <p:cNvSpPr/>
          <p:nvPr/>
        </p:nvSpPr>
        <p:spPr>
          <a:xfrm>
            <a:off x="8622666" y="6675914"/>
            <a:ext cx="2816859" cy="2921000"/>
          </a:xfrm>
          <a:custGeom>
            <a:avLst/>
            <a:gdLst/>
            <a:ahLst/>
            <a:cxnLst/>
            <a:rect l="l" t="t" r="r" b="b"/>
            <a:pathLst>
              <a:path w="2816859" h="2921000">
                <a:moveTo>
                  <a:pt x="1374447" y="2908300"/>
                </a:moveTo>
                <a:lnTo>
                  <a:pt x="1300352" y="2908300"/>
                </a:lnTo>
                <a:lnTo>
                  <a:pt x="1303879" y="2921000"/>
                </a:lnTo>
                <a:lnTo>
                  <a:pt x="1363478" y="2921000"/>
                </a:lnTo>
                <a:lnTo>
                  <a:pt x="1374447" y="2908300"/>
                </a:lnTo>
                <a:close/>
              </a:path>
              <a:path w="2816859" h="2921000">
                <a:moveTo>
                  <a:pt x="2358518" y="88900"/>
                </a:moveTo>
                <a:lnTo>
                  <a:pt x="2202062" y="88900"/>
                </a:lnTo>
                <a:lnTo>
                  <a:pt x="2248392" y="101600"/>
                </a:lnTo>
                <a:lnTo>
                  <a:pt x="2293373" y="101600"/>
                </a:lnTo>
                <a:lnTo>
                  <a:pt x="2336910" y="114300"/>
                </a:lnTo>
                <a:lnTo>
                  <a:pt x="2378906" y="139700"/>
                </a:lnTo>
                <a:lnTo>
                  <a:pt x="2419267" y="152400"/>
                </a:lnTo>
                <a:lnTo>
                  <a:pt x="2457897" y="177800"/>
                </a:lnTo>
                <a:lnTo>
                  <a:pt x="2494702" y="203200"/>
                </a:lnTo>
                <a:lnTo>
                  <a:pt x="2529585" y="228600"/>
                </a:lnTo>
                <a:lnTo>
                  <a:pt x="2562452" y="266700"/>
                </a:lnTo>
                <a:lnTo>
                  <a:pt x="2593206" y="292100"/>
                </a:lnTo>
                <a:lnTo>
                  <a:pt x="2621753" y="330200"/>
                </a:lnTo>
                <a:lnTo>
                  <a:pt x="2647998" y="368300"/>
                </a:lnTo>
                <a:lnTo>
                  <a:pt x="2671844" y="406400"/>
                </a:lnTo>
                <a:lnTo>
                  <a:pt x="2693197" y="444500"/>
                </a:lnTo>
                <a:lnTo>
                  <a:pt x="2711961" y="495300"/>
                </a:lnTo>
                <a:lnTo>
                  <a:pt x="2728042" y="546100"/>
                </a:lnTo>
                <a:lnTo>
                  <a:pt x="2741075" y="584200"/>
                </a:lnTo>
                <a:lnTo>
                  <a:pt x="2752279" y="635000"/>
                </a:lnTo>
                <a:lnTo>
                  <a:pt x="2761654" y="673100"/>
                </a:lnTo>
                <a:lnTo>
                  <a:pt x="2769201" y="723900"/>
                </a:lnTo>
                <a:lnTo>
                  <a:pt x="2774918" y="774700"/>
                </a:lnTo>
                <a:lnTo>
                  <a:pt x="2778805" y="812800"/>
                </a:lnTo>
                <a:lnTo>
                  <a:pt x="2780863" y="863600"/>
                </a:lnTo>
                <a:lnTo>
                  <a:pt x="2781090" y="914400"/>
                </a:lnTo>
                <a:lnTo>
                  <a:pt x="2779488" y="965200"/>
                </a:lnTo>
                <a:lnTo>
                  <a:pt x="2776055" y="1016000"/>
                </a:lnTo>
                <a:lnTo>
                  <a:pt x="2770791" y="1066800"/>
                </a:lnTo>
                <a:lnTo>
                  <a:pt x="2763697" y="1117600"/>
                </a:lnTo>
                <a:lnTo>
                  <a:pt x="2754771" y="1168400"/>
                </a:lnTo>
                <a:lnTo>
                  <a:pt x="2744015" y="1219200"/>
                </a:lnTo>
                <a:lnTo>
                  <a:pt x="2731426" y="1270000"/>
                </a:lnTo>
                <a:lnTo>
                  <a:pt x="2717006" y="1320800"/>
                </a:lnTo>
                <a:lnTo>
                  <a:pt x="2700755" y="1384300"/>
                </a:lnTo>
                <a:lnTo>
                  <a:pt x="2686139" y="1422400"/>
                </a:lnTo>
                <a:lnTo>
                  <a:pt x="2670458" y="1473200"/>
                </a:lnTo>
                <a:lnTo>
                  <a:pt x="2653697" y="1511300"/>
                </a:lnTo>
                <a:lnTo>
                  <a:pt x="2635843" y="1562100"/>
                </a:lnTo>
                <a:lnTo>
                  <a:pt x="2616883" y="1600200"/>
                </a:lnTo>
                <a:lnTo>
                  <a:pt x="2596802" y="1638300"/>
                </a:lnTo>
                <a:lnTo>
                  <a:pt x="2575587" y="1689100"/>
                </a:lnTo>
                <a:lnTo>
                  <a:pt x="2553224" y="1727200"/>
                </a:lnTo>
                <a:lnTo>
                  <a:pt x="2529699" y="1765300"/>
                </a:lnTo>
                <a:lnTo>
                  <a:pt x="2504999" y="1816100"/>
                </a:lnTo>
                <a:lnTo>
                  <a:pt x="2479110" y="1854200"/>
                </a:lnTo>
                <a:lnTo>
                  <a:pt x="2452019" y="1892300"/>
                </a:lnTo>
                <a:lnTo>
                  <a:pt x="2423711" y="1930400"/>
                </a:lnTo>
                <a:lnTo>
                  <a:pt x="2394173" y="1981200"/>
                </a:lnTo>
                <a:lnTo>
                  <a:pt x="2363391" y="2019300"/>
                </a:lnTo>
                <a:lnTo>
                  <a:pt x="2331352" y="2057400"/>
                </a:lnTo>
                <a:lnTo>
                  <a:pt x="2298041" y="2095500"/>
                </a:lnTo>
                <a:lnTo>
                  <a:pt x="2263446" y="2133600"/>
                </a:lnTo>
                <a:lnTo>
                  <a:pt x="2227552" y="2184400"/>
                </a:lnTo>
                <a:lnTo>
                  <a:pt x="2190346" y="2222500"/>
                </a:lnTo>
                <a:lnTo>
                  <a:pt x="2151814" y="2260600"/>
                </a:lnTo>
                <a:lnTo>
                  <a:pt x="2111943" y="2298700"/>
                </a:lnTo>
                <a:lnTo>
                  <a:pt x="2070718" y="2336800"/>
                </a:lnTo>
                <a:lnTo>
                  <a:pt x="2028126" y="2387600"/>
                </a:lnTo>
                <a:lnTo>
                  <a:pt x="1991497" y="2413000"/>
                </a:lnTo>
                <a:lnTo>
                  <a:pt x="1954311" y="2451100"/>
                </a:lnTo>
                <a:lnTo>
                  <a:pt x="1916577" y="2489200"/>
                </a:lnTo>
                <a:lnTo>
                  <a:pt x="1878304" y="2514600"/>
                </a:lnTo>
                <a:lnTo>
                  <a:pt x="1839499" y="2552700"/>
                </a:lnTo>
                <a:lnTo>
                  <a:pt x="1800171" y="2578100"/>
                </a:lnTo>
                <a:lnTo>
                  <a:pt x="1760328" y="2616200"/>
                </a:lnTo>
                <a:lnTo>
                  <a:pt x="1719979" y="2641600"/>
                </a:lnTo>
                <a:lnTo>
                  <a:pt x="1679131" y="2679700"/>
                </a:lnTo>
                <a:lnTo>
                  <a:pt x="1637793" y="2705100"/>
                </a:lnTo>
                <a:lnTo>
                  <a:pt x="1553680" y="2755900"/>
                </a:lnTo>
                <a:lnTo>
                  <a:pt x="1510922" y="2794000"/>
                </a:lnTo>
                <a:lnTo>
                  <a:pt x="1379940" y="2870200"/>
                </a:lnTo>
                <a:lnTo>
                  <a:pt x="1369632" y="2870200"/>
                </a:lnTo>
                <a:lnTo>
                  <a:pt x="1359408" y="2882900"/>
                </a:lnTo>
                <a:lnTo>
                  <a:pt x="1349615" y="2882900"/>
                </a:lnTo>
                <a:lnTo>
                  <a:pt x="1340603" y="2895600"/>
                </a:lnTo>
                <a:lnTo>
                  <a:pt x="1301002" y="2895600"/>
                </a:lnTo>
                <a:lnTo>
                  <a:pt x="1299317" y="2908300"/>
                </a:lnTo>
                <a:lnTo>
                  <a:pt x="1386081" y="2908300"/>
                </a:lnTo>
                <a:lnTo>
                  <a:pt x="1398014" y="2895600"/>
                </a:lnTo>
                <a:lnTo>
                  <a:pt x="1530204" y="2819400"/>
                </a:lnTo>
                <a:lnTo>
                  <a:pt x="1573369" y="2794000"/>
                </a:lnTo>
                <a:lnTo>
                  <a:pt x="1616068" y="2755900"/>
                </a:lnTo>
                <a:lnTo>
                  <a:pt x="1700035" y="2705100"/>
                </a:lnTo>
                <a:lnTo>
                  <a:pt x="1741283" y="2667000"/>
                </a:lnTo>
                <a:lnTo>
                  <a:pt x="1782029" y="2641600"/>
                </a:lnTo>
                <a:lnTo>
                  <a:pt x="1822263" y="2603500"/>
                </a:lnTo>
                <a:lnTo>
                  <a:pt x="1861976" y="2578100"/>
                </a:lnTo>
                <a:lnTo>
                  <a:pt x="1901159" y="2540000"/>
                </a:lnTo>
                <a:lnTo>
                  <a:pt x="1939801" y="2514600"/>
                </a:lnTo>
                <a:lnTo>
                  <a:pt x="1977895" y="2476500"/>
                </a:lnTo>
                <a:lnTo>
                  <a:pt x="2015430" y="2438400"/>
                </a:lnTo>
                <a:lnTo>
                  <a:pt x="2052397" y="2413000"/>
                </a:lnTo>
                <a:lnTo>
                  <a:pt x="2093837" y="2374900"/>
                </a:lnTo>
                <a:lnTo>
                  <a:pt x="2134003" y="2336800"/>
                </a:lnTo>
                <a:lnTo>
                  <a:pt x="2172907" y="2286000"/>
                </a:lnTo>
                <a:lnTo>
                  <a:pt x="2210562" y="2247900"/>
                </a:lnTo>
                <a:lnTo>
                  <a:pt x="2246980" y="2209800"/>
                </a:lnTo>
                <a:lnTo>
                  <a:pt x="2282173" y="2171700"/>
                </a:lnTo>
                <a:lnTo>
                  <a:pt x="2316154" y="2133600"/>
                </a:lnTo>
                <a:lnTo>
                  <a:pt x="2348935" y="2095500"/>
                </a:lnTo>
                <a:lnTo>
                  <a:pt x="2380527" y="2057400"/>
                </a:lnTo>
                <a:lnTo>
                  <a:pt x="2410944" y="2006600"/>
                </a:lnTo>
                <a:lnTo>
                  <a:pt x="2440197" y="1968500"/>
                </a:lnTo>
                <a:lnTo>
                  <a:pt x="2468299" y="1930400"/>
                </a:lnTo>
                <a:lnTo>
                  <a:pt x="2495262" y="1892300"/>
                </a:lnTo>
                <a:lnTo>
                  <a:pt x="2521098" y="1854200"/>
                </a:lnTo>
                <a:lnTo>
                  <a:pt x="2545820" y="1816100"/>
                </a:lnTo>
                <a:lnTo>
                  <a:pt x="2569439" y="1765300"/>
                </a:lnTo>
                <a:lnTo>
                  <a:pt x="2591968" y="1727200"/>
                </a:lnTo>
                <a:lnTo>
                  <a:pt x="2613420" y="1689100"/>
                </a:lnTo>
                <a:lnTo>
                  <a:pt x="2633806" y="1651000"/>
                </a:lnTo>
                <a:lnTo>
                  <a:pt x="2653138" y="1600200"/>
                </a:lnTo>
                <a:lnTo>
                  <a:pt x="2671429" y="1562100"/>
                </a:lnTo>
                <a:lnTo>
                  <a:pt x="2688692" y="1524000"/>
                </a:lnTo>
                <a:lnTo>
                  <a:pt x="2704938" y="1473200"/>
                </a:lnTo>
                <a:lnTo>
                  <a:pt x="2720179" y="1435100"/>
                </a:lnTo>
                <a:lnTo>
                  <a:pt x="2734429" y="1397000"/>
                </a:lnTo>
                <a:lnTo>
                  <a:pt x="2751062" y="1333500"/>
                </a:lnTo>
                <a:lnTo>
                  <a:pt x="2765815" y="1282700"/>
                </a:lnTo>
                <a:lnTo>
                  <a:pt x="2778690" y="1231900"/>
                </a:lnTo>
                <a:lnTo>
                  <a:pt x="2789686" y="1168400"/>
                </a:lnTo>
                <a:lnTo>
                  <a:pt x="2798804" y="1117600"/>
                </a:lnTo>
                <a:lnTo>
                  <a:pt x="2806045" y="1066800"/>
                </a:lnTo>
                <a:lnTo>
                  <a:pt x="2811408" y="1016000"/>
                </a:lnTo>
                <a:lnTo>
                  <a:pt x="2814895" y="965200"/>
                </a:lnTo>
                <a:lnTo>
                  <a:pt x="2816505" y="914400"/>
                </a:lnTo>
                <a:lnTo>
                  <a:pt x="2816240" y="863600"/>
                </a:lnTo>
                <a:lnTo>
                  <a:pt x="2814099" y="812800"/>
                </a:lnTo>
                <a:lnTo>
                  <a:pt x="2810083" y="762000"/>
                </a:lnTo>
                <a:lnTo>
                  <a:pt x="2804192" y="723900"/>
                </a:lnTo>
                <a:lnTo>
                  <a:pt x="2796428" y="673100"/>
                </a:lnTo>
                <a:lnTo>
                  <a:pt x="2786790" y="622300"/>
                </a:lnTo>
                <a:lnTo>
                  <a:pt x="2775278" y="571500"/>
                </a:lnTo>
                <a:lnTo>
                  <a:pt x="2761894" y="533400"/>
                </a:lnTo>
                <a:lnTo>
                  <a:pt x="2745219" y="482600"/>
                </a:lnTo>
                <a:lnTo>
                  <a:pt x="2725799" y="431800"/>
                </a:lnTo>
                <a:lnTo>
                  <a:pt x="2703730" y="393700"/>
                </a:lnTo>
                <a:lnTo>
                  <a:pt x="2679109" y="355600"/>
                </a:lnTo>
                <a:lnTo>
                  <a:pt x="2652030" y="304800"/>
                </a:lnTo>
                <a:lnTo>
                  <a:pt x="2622592" y="279400"/>
                </a:lnTo>
                <a:lnTo>
                  <a:pt x="2590889" y="241300"/>
                </a:lnTo>
                <a:lnTo>
                  <a:pt x="2557019" y="203200"/>
                </a:lnTo>
                <a:lnTo>
                  <a:pt x="2521077" y="177800"/>
                </a:lnTo>
                <a:lnTo>
                  <a:pt x="2483160" y="152400"/>
                </a:lnTo>
                <a:lnTo>
                  <a:pt x="2443363" y="127000"/>
                </a:lnTo>
                <a:lnTo>
                  <a:pt x="2401784" y="114300"/>
                </a:lnTo>
                <a:lnTo>
                  <a:pt x="2358518" y="88900"/>
                </a:lnTo>
                <a:close/>
              </a:path>
              <a:path w="2816859" h="2921000">
                <a:moveTo>
                  <a:pt x="1294001" y="2628900"/>
                </a:moveTo>
                <a:lnTo>
                  <a:pt x="1243167" y="2628900"/>
                </a:lnTo>
                <a:lnTo>
                  <a:pt x="1251149" y="2641600"/>
                </a:lnTo>
                <a:lnTo>
                  <a:pt x="1290077" y="2641600"/>
                </a:lnTo>
                <a:lnTo>
                  <a:pt x="1294001" y="2628900"/>
                </a:lnTo>
                <a:close/>
              </a:path>
              <a:path w="2816859" h="2921000">
                <a:moveTo>
                  <a:pt x="912303" y="0"/>
                </a:moveTo>
                <a:lnTo>
                  <a:pt x="724213" y="0"/>
                </a:lnTo>
                <a:lnTo>
                  <a:pt x="635437" y="25400"/>
                </a:lnTo>
                <a:lnTo>
                  <a:pt x="508735" y="63500"/>
                </a:lnTo>
                <a:lnTo>
                  <a:pt x="468522" y="88900"/>
                </a:lnTo>
                <a:lnTo>
                  <a:pt x="429443" y="101600"/>
                </a:lnTo>
                <a:lnTo>
                  <a:pt x="391572" y="127000"/>
                </a:lnTo>
                <a:lnTo>
                  <a:pt x="354985" y="152400"/>
                </a:lnTo>
                <a:lnTo>
                  <a:pt x="319755" y="177800"/>
                </a:lnTo>
                <a:lnTo>
                  <a:pt x="285956" y="215900"/>
                </a:lnTo>
                <a:lnTo>
                  <a:pt x="253663" y="241300"/>
                </a:lnTo>
                <a:lnTo>
                  <a:pt x="222951" y="279400"/>
                </a:lnTo>
                <a:lnTo>
                  <a:pt x="193893" y="317500"/>
                </a:lnTo>
                <a:lnTo>
                  <a:pt x="166564" y="342900"/>
                </a:lnTo>
                <a:lnTo>
                  <a:pt x="141039" y="381000"/>
                </a:lnTo>
                <a:lnTo>
                  <a:pt x="117391" y="431800"/>
                </a:lnTo>
                <a:lnTo>
                  <a:pt x="95695" y="469900"/>
                </a:lnTo>
                <a:lnTo>
                  <a:pt x="76026" y="508000"/>
                </a:lnTo>
                <a:lnTo>
                  <a:pt x="58457" y="558800"/>
                </a:lnTo>
                <a:lnTo>
                  <a:pt x="43063" y="596900"/>
                </a:lnTo>
                <a:lnTo>
                  <a:pt x="29918" y="647700"/>
                </a:lnTo>
                <a:lnTo>
                  <a:pt x="19098" y="698500"/>
                </a:lnTo>
                <a:lnTo>
                  <a:pt x="10675" y="736600"/>
                </a:lnTo>
                <a:lnTo>
                  <a:pt x="4725" y="787400"/>
                </a:lnTo>
                <a:lnTo>
                  <a:pt x="1385" y="838200"/>
                </a:lnTo>
                <a:lnTo>
                  <a:pt x="0" y="889000"/>
                </a:lnTo>
                <a:lnTo>
                  <a:pt x="573" y="927100"/>
                </a:lnTo>
                <a:lnTo>
                  <a:pt x="3110" y="977900"/>
                </a:lnTo>
                <a:lnTo>
                  <a:pt x="7615" y="1028700"/>
                </a:lnTo>
                <a:lnTo>
                  <a:pt x="14092" y="1066800"/>
                </a:lnTo>
                <a:lnTo>
                  <a:pt x="22546" y="1117600"/>
                </a:lnTo>
                <a:lnTo>
                  <a:pt x="32982" y="1155700"/>
                </a:lnTo>
                <a:lnTo>
                  <a:pt x="45404" y="1206500"/>
                </a:lnTo>
                <a:lnTo>
                  <a:pt x="59817" y="1257300"/>
                </a:lnTo>
                <a:lnTo>
                  <a:pt x="76225" y="1295400"/>
                </a:lnTo>
                <a:lnTo>
                  <a:pt x="94633" y="1346200"/>
                </a:lnTo>
                <a:lnTo>
                  <a:pt x="115045" y="1397000"/>
                </a:lnTo>
                <a:lnTo>
                  <a:pt x="137466" y="1447800"/>
                </a:lnTo>
                <a:lnTo>
                  <a:pt x="161900" y="1485900"/>
                </a:lnTo>
                <a:lnTo>
                  <a:pt x="188352" y="1536700"/>
                </a:lnTo>
                <a:lnTo>
                  <a:pt x="216827" y="1587500"/>
                </a:lnTo>
                <a:lnTo>
                  <a:pt x="240490" y="1625600"/>
                </a:lnTo>
                <a:lnTo>
                  <a:pt x="264785" y="1663700"/>
                </a:lnTo>
                <a:lnTo>
                  <a:pt x="289730" y="1701800"/>
                </a:lnTo>
                <a:lnTo>
                  <a:pt x="315344" y="1739900"/>
                </a:lnTo>
                <a:lnTo>
                  <a:pt x="341645" y="1778000"/>
                </a:lnTo>
                <a:lnTo>
                  <a:pt x="368653" y="1816100"/>
                </a:lnTo>
                <a:lnTo>
                  <a:pt x="396385" y="1841500"/>
                </a:lnTo>
                <a:lnTo>
                  <a:pt x="424861" y="1879600"/>
                </a:lnTo>
                <a:lnTo>
                  <a:pt x="454099" y="1917700"/>
                </a:lnTo>
                <a:lnTo>
                  <a:pt x="484118" y="1955800"/>
                </a:lnTo>
                <a:lnTo>
                  <a:pt x="514936" y="1993900"/>
                </a:lnTo>
                <a:lnTo>
                  <a:pt x="546572" y="2032000"/>
                </a:lnTo>
                <a:lnTo>
                  <a:pt x="579044" y="2057400"/>
                </a:lnTo>
                <a:lnTo>
                  <a:pt x="612371" y="2095500"/>
                </a:lnTo>
                <a:lnTo>
                  <a:pt x="646572" y="2133600"/>
                </a:lnTo>
                <a:lnTo>
                  <a:pt x="681666" y="2171700"/>
                </a:lnTo>
                <a:lnTo>
                  <a:pt x="717670" y="2197100"/>
                </a:lnTo>
                <a:lnTo>
                  <a:pt x="754604" y="2235200"/>
                </a:lnTo>
                <a:lnTo>
                  <a:pt x="792486" y="2273300"/>
                </a:lnTo>
                <a:lnTo>
                  <a:pt x="831335" y="2311400"/>
                </a:lnTo>
                <a:lnTo>
                  <a:pt x="871169" y="2336800"/>
                </a:lnTo>
                <a:lnTo>
                  <a:pt x="912008" y="2374900"/>
                </a:lnTo>
                <a:lnTo>
                  <a:pt x="953869" y="2413000"/>
                </a:lnTo>
                <a:lnTo>
                  <a:pt x="996771" y="2451100"/>
                </a:lnTo>
                <a:lnTo>
                  <a:pt x="1040733" y="2476500"/>
                </a:lnTo>
                <a:lnTo>
                  <a:pt x="1085774" y="2514600"/>
                </a:lnTo>
                <a:lnTo>
                  <a:pt x="1131911" y="2552700"/>
                </a:lnTo>
                <a:lnTo>
                  <a:pt x="1179165" y="2590800"/>
                </a:lnTo>
                <a:lnTo>
                  <a:pt x="1227552" y="2628900"/>
                </a:lnTo>
                <a:lnTo>
                  <a:pt x="1295346" y="2628900"/>
                </a:lnTo>
                <a:lnTo>
                  <a:pt x="1294000" y="2616200"/>
                </a:lnTo>
                <a:lnTo>
                  <a:pt x="1284431" y="2616200"/>
                </a:lnTo>
                <a:lnTo>
                  <a:pt x="1280002" y="2603500"/>
                </a:lnTo>
                <a:lnTo>
                  <a:pt x="1254309" y="2603500"/>
                </a:lnTo>
                <a:lnTo>
                  <a:pt x="1248816" y="2590800"/>
                </a:lnTo>
                <a:lnTo>
                  <a:pt x="1200827" y="2565400"/>
                </a:lnTo>
                <a:lnTo>
                  <a:pt x="1153966" y="2527300"/>
                </a:lnTo>
                <a:lnTo>
                  <a:pt x="1108213" y="2489200"/>
                </a:lnTo>
                <a:lnTo>
                  <a:pt x="1063550" y="2451100"/>
                </a:lnTo>
                <a:lnTo>
                  <a:pt x="1019959" y="2425700"/>
                </a:lnTo>
                <a:lnTo>
                  <a:pt x="977421" y="2387600"/>
                </a:lnTo>
                <a:lnTo>
                  <a:pt x="935918" y="2349500"/>
                </a:lnTo>
                <a:lnTo>
                  <a:pt x="895431" y="2311400"/>
                </a:lnTo>
                <a:lnTo>
                  <a:pt x="855942" y="2286000"/>
                </a:lnTo>
                <a:lnTo>
                  <a:pt x="817432" y="2247900"/>
                </a:lnTo>
                <a:lnTo>
                  <a:pt x="779883" y="2209800"/>
                </a:lnTo>
                <a:lnTo>
                  <a:pt x="743277" y="2171700"/>
                </a:lnTo>
                <a:lnTo>
                  <a:pt x="707595" y="2146300"/>
                </a:lnTo>
                <a:lnTo>
                  <a:pt x="672818" y="2108200"/>
                </a:lnTo>
                <a:lnTo>
                  <a:pt x="638929" y="2070100"/>
                </a:lnTo>
                <a:lnTo>
                  <a:pt x="605908" y="2032000"/>
                </a:lnTo>
                <a:lnTo>
                  <a:pt x="573738" y="2006600"/>
                </a:lnTo>
                <a:lnTo>
                  <a:pt x="542399" y="1968500"/>
                </a:lnTo>
                <a:lnTo>
                  <a:pt x="511874" y="1930400"/>
                </a:lnTo>
                <a:lnTo>
                  <a:pt x="482144" y="1892300"/>
                </a:lnTo>
                <a:lnTo>
                  <a:pt x="453191" y="1866900"/>
                </a:lnTo>
                <a:lnTo>
                  <a:pt x="424995" y="1828800"/>
                </a:lnTo>
                <a:lnTo>
                  <a:pt x="397539" y="1790700"/>
                </a:lnTo>
                <a:lnTo>
                  <a:pt x="370805" y="1752600"/>
                </a:lnTo>
                <a:lnTo>
                  <a:pt x="344773" y="1714500"/>
                </a:lnTo>
                <a:lnTo>
                  <a:pt x="319426" y="1676400"/>
                </a:lnTo>
                <a:lnTo>
                  <a:pt x="294745" y="1638300"/>
                </a:lnTo>
                <a:lnTo>
                  <a:pt x="270711" y="1600200"/>
                </a:lnTo>
                <a:lnTo>
                  <a:pt x="247306" y="1574800"/>
                </a:lnTo>
                <a:lnTo>
                  <a:pt x="217822" y="1524000"/>
                </a:lnTo>
                <a:lnTo>
                  <a:pt x="190568" y="1473200"/>
                </a:lnTo>
                <a:lnTo>
                  <a:pt x="165537" y="1422400"/>
                </a:lnTo>
                <a:lnTo>
                  <a:pt x="142724" y="1371600"/>
                </a:lnTo>
                <a:lnTo>
                  <a:pt x="122123" y="1320800"/>
                </a:lnTo>
                <a:lnTo>
                  <a:pt x="103730" y="1270000"/>
                </a:lnTo>
                <a:lnTo>
                  <a:pt x="87538" y="1219200"/>
                </a:lnTo>
                <a:lnTo>
                  <a:pt x="73542" y="1181100"/>
                </a:lnTo>
                <a:lnTo>
                  <a:pt x="61738" y="1130300"/>
                </a:lnTo>
                <a:lnTo>
                  <a:pt x="52118" y="1079500"/>
                </a:lnTo>
                <a:lnTo>
                  <a:pt x="44678" y="1028700"/>
                </a:lnTo>
                <a:lnTo>
                  <a:pt x="39413" y="990600"/>
                </a:lnTo>
                <a:lnTo>
                  <a:pt x="36316" y="939800"/>
                </a:lnTo>
                <a:lnTo>
                  <a:pt x="35384" y="889000"/>
                </a:lnTo>
                <a:lnTo>
                  <a:pt x="36609" y="838200"/>
                </a:lnTo>
                <a:lnTo>
                  <a:pt x="39986" y="800100"/>
                </a:lnTo>
                <a:lnTo>
                  <a:pt x="45969" y="749300"/>
                </a:lnTo>
                <a:lnTo>
                  <a:pt x="54494" y="698500"/>
                </a:lnTo>
                <a:lnTo>
                  <a:pt x="65479" y="647700"/>
                </a:lnTo>
                <a:lnTo>
                  <a:pt x="78848" y="609600"/>
                </a:lnTo>
                <a:lnTo>
                  <a:pt x="94518" y="558800"/>
                </a:lnTo>
                <a:lnTo>
                  <a:pt x="112412" y="520700"/>
                </a:lnTo>
                <a:lnTo>
                  <a:pt x="132450" y="469900"/>
                </a:lnTo>
                <a:lnTo>
                  <a:pt x="154552" y="431800"/>
                </a:lnTo>
                <a:lnTo>
                  <a:pt x="178639" y="393700"/>
                </a:lnTo>
                <a:lnTo>
                  <a:pt x="204630" y="355600"/>
                </a:lnTo>
                <a:lnTo>
                  <a:pt x="232448" y="317500"/>
                </a:lnTo>
                <a:lnTo>
                  <a:pt x="262011" y="292100"/>
                </a:lnTo>
                <a:lnTo>
                  <a:pt x="293241" y="254000"/>
                </a:lnTo>
                <a:lnTo>
                  <a:pt x="326059" y="228600"/>
                </a:lnTo>
                <a:lnTo>
                  <a:pt x="360384" y="190500"/>
                </a:lnTo>
                <a:lnTo>
                  <a:pt x="396137" y="165100"/>
                </a:lnTo>
                <a:lnTo>
                  <a:pt x="433238" y="139700"/>
                </a:lnTo>
                <a:lnTo>
                  <a:pt x="471609" y="127000"/>
                </a:lnTo>
                <a:lnTo>
                  <a:pt x="511169" y="101600"/>
                </a:lnTo>
                <a:lnTo>
                  <a:pt x="551839" y="88900"/>
                </a:lnTo>
                <a:lnTo>
                  <a:pt x="593540" y="63500"/>
                </a:lnTo>
                <a:lnTo>
                  <a:pt x="636192" y="50800"/>
                </a:lnTo>
                <a:lnTo>
                  <a:pt x="679715" y="50800"/>
                </a:lnTo>
                <a:lnTo>
                  <a:pt x="724031" y="38100"/>
                </a:lnTo>
                <a:lnTo>
                  <a:pt x="769059" y="38100"/>
                </a:lnTo>
                <a:lnTo>
                  <a:pt x="814720" y="25400"/>
                </a:lnTo>
                <a:lnTo>
                  <a:pt x="1054098" y="25400"/>
                </a:lnTo>
                <a:lnTo>
                  <a:pt x="1008187" y="12700"/>
                </a:lnTo>
                <a:lnTo>
                  <a:pt x="960918" y="12700"/>
                </a:lnTo>
                <a:lnTo>
                  <a:pt x="912303" y="0"/>
                </a:lnTo>
                <a:close/>
              </a:path>
              <a:path w="2816859" h="2921000">
                <a:moveTo>
                  <a:pt x="1054098" y="25400"/>
                </a:moveTo>
                <a:lnTo>
                  <a:pt x="860934" y="25400"/>
                </a:lnTo>
                <a:lnTo>
                  <a:pt x="912052" y="38100"/>
                </a:lnTo>
                <a:lnTo>
                  <a:pt x="961698" y="38100"/>
                </a:lnTo>
                <a:lnTo>
                  <a:pt x="1056519" y="63500"/>
                </a:lnTo>
                <a:lnTo>
                  <a:pt x="1101669" y="88900"/>
                </a:lnTo>
                <a:lnTo>
                  <a:pt x="1145294" y="101600"/>
                </a:lnTo>
                <a:lnTo>
                  <a:pt x="1187381" y="127000"/>
                </a:lnTo>
                <a:lnTo>
                  <a:pt x="1227916" y="165100"/>
                </a:lnTo>
                <a:lnTo>
                  <a:pt x="1266888" y="190500"/>
                </a:lnTo>
                <a:lnTo>
                  <a:pt x="1304283" y="228600"/>
                </a:lnTo>
                <a:lnTo>
                  <a:pt x="1340087" y="266700"/>
                </a:lnTo>
                <a:lnTo>
                  <a:pt x="1374289" y="304800"/>
                </a:lnTo>
                <a:lnTo>
                  <a:pt x="1406874" y="355600"/>
                </a:lnTo>
                <a:lnTo>
                  <a:pt x="1412372" y="355600"/>
                </a:lnTo>
                <a:lnTo>
                  <a:pt x="1418037" y="368300"/>
                </a:lnTo>
                <a:lnTo>
                  <a:pt x="1439301" y="393700"/>
                </a:lnTo>
                <a:lnTo>
                  <a:pt x="1427152" y="419100"/>
                </a:lnTo>
                <a:lnTo>
                  <a:pt x="1413740" y="444500"/>
                </a:lnTo>
                <a:lnTo>
                  <a:pt x="1399332" y="469900"/>
                </a:lnTo>
                <a:lnTo>
                  <a:pt x="1384193" y="495300"/>
                </a:lnTo>
                <a:lnTo>
                  <a:pt x="1362157" y="533400"/>
                </a:lnTo>
                <a:lnTo>
                  <a:pt x="1341068" y="571500"/>
                </a:lnTo>
                <a:lnTo>
                  <a:pt x="1322272" y="609600"/>
                </a:lnTo>
                <a:lnTo>
                  <a:pt x="1307113" y="647700"/>
                </a:lnTo>
                <a:lnTo>
                  <a:pt x="1296963" y="685800"/>
                </a:lnTo>
                <a:lnTo>
                  <a:pt x="1291298" y="736600"/>
                </a:lnTo>
                <a:lnTo>
                  <a:pt x="1290218" y="774700"/>
                </a:lnTo>
                <a:lnTo>
                  <a:pt x="1293823" y="825500"/>
                </a:lnTo>
                <a:lnTo>
                  <a:pt x="1309045" y="876300"/>
                </a:lnTo>
                <a:lnTo>
                  <a:pt x="1338709" y="914400"/>
                </a:lnTo>
                <a:lnTo>
                  <a:pt x="1377950" y="939800"/>
                </a:lnTo>
                <a:lnTo>
                  <a:pt x="1421903" y="965200"/>
                </a:lnTo>
                <a:lnTo>
                  <a:pt x="1465703" y="965200"/>
                </a:lnTo>
                <a:lnTo>
                  <a:pt x="1509448" y="952500"/>
                </a:lnTo>
                <a:lnTo>
                  <a:pt x="1544296" y="927100"/>
                </a:lnTo>
                <a:lnTo>
                  <a:pt x="1419385" y="927100"/>
                </a:lnTo>
                <a:lnTo>
                  <a:pt x="1378235" y="901700"/>
                </a:lnTo>
                <a:lnTo>
                  <a:pt x="1345556" y="863600"/>
                </a:lnTo>
                <a:lnTo>
                  <a:pt x="1328907" y="825500"/>
                </a:lnTo>
                <a:lnTo>
                  <a:pt x="1325577" y="774700"/>
                </a:lnTo>
                <a:lnTo>
                  <a:pt x="1326449" y="736600"/>
                </a:lnTo>
                <a:lnTo>
                  <a:pt x="1331474" y="698500"/>
                </a:lnTo>
                <a:lnTo>
                  <a:pt x="1340603" y="660400"/>
                </a:lnTo>
                <a:lnTo>
                  <a:pt x="1354862" y="622300"/>
                </a:lnTo>
                <a:lnTo>
                  <a:pt x="1372808" y="584200"/>
                </a:lnTo>
                <a:lnTo>
                  <a:pt x="1393081" y="546100"/>
                </a:lnTo>
                <a:lnTo>
                  <a:pt x="1414316" y="508000"/>
                </a:lnTo>
                <a:lnTo>
                  <a:pt x="1436112" y="482600"/>
                </a:lnTo>
                <a:lnTo>
                  <a:pt x="1446710" y="457200"/>
                </a:lnTo>
                <a:lnTo>
                  <a:pt x="1456843" y="444500"/>
                </a:lnTo>
                <a:lnTo>
                  <a:pt x="1495516" y="444500"/>
                </a:lnTo>
                <a:lnTo>
                  <a:pt x="1487409" y="419100"/>
                </a:lnTo>
                <a:lnTo>
                  <a:pt x="1479702" y="406400"/>
                </a:lnTo>
                <a:lnTo>
                  <a:pt x="1489624" y="393700"/>
                </a:lnTo>
                <a:lnTo>
                  <a:pt x="1504819" y="368300"/>
                </a:lnTo>
                <a:lnTo>
                  <a:pt x="1459146" y="368300"/>
                </a:lnTo>
                <a:lnTo>
                  <a:pt x="1452878" y="355600"/>
                </a:lnTo>
                <a:lnTo>
                  <a:pt x="1447009" y="342900"/>
                </a:lnTo>
                <a:lnTo>
                  <a:pt x="1441405" y="342900"/>
                </a:lnTo>
                <a:lnTo>
                  <a:pt x="1435934" y="330200"/>
                </a:lnTo>
                <a:lnTo>
                  <a:pt x="1404247" y="292100"/>
                </a:lnTo>
                <a:lnTo>
                  <a:pt x="1371085" y="241300"/>
                </a:lnTo>
                <a:lnTo>
                  <a:pt x="1336461" y="203200"/>
                </a:lnTo>
                <a:lnTo>
                  <a:pt x="1300384" y="177800"/>
                </a:lnTo>
                <a:lnTo>
                  <a:pt x="1262868" y="139700"/>
                </a:lnTo>
                <a:lnTo>
                  <a:pt x="1223924" y="114300"/>
                </a:lnTo>
                <a:lnTo>
                  <a:pt x="1183563" y="88900"/>
                </a:lnTo>
                <a:lnTo>
                  <a:pt x="1141798" y="63500"/>
                </a:lnTo>
                <a:lnTo>
                  <a:pt x="1098639" y="50800"/>
                </a:lnTo>
                <a:lnTo>
                  <a:pt x="1054098" y="25400"/>
                </a:lnTo>
                <a:close/>
              </a:path>
              <a:path w="2816859" h="2921000">
                <a:moveTo>
                  <a:pt x="1495516" y="444500"/>
                </a:moveTo>
                <a:lnTo>
                  <a:pt x="1456843" y="444500"/>
                </a:lnTo>
                <a:lnTo>
                  <a:pt x="1462350" y="457200"/>
                </a:lnTo>
                <a:lnTo>
                  <a:pt x="1479170" y="495300"/>
                </a:lnTo>
                <a:lnTo>
                  <a:pt x="1492731" y="533400"/>
                </a:lnTo>
                <a:lnTo>
                  <a:pt x="1505926" y="571500"/>
                </a:lnTo>
                <a:lnTo>
                  <a:pt x="1518192" y="609600"/>
                </a:lnTo>
                <a:lnTo>
                  <a:pt x="1528962" y="647700"/>
                </a:lnTo>
                <a:lnTo>
                  <a:pt x="1538154" y="685800"/>
                </a:lnTo>
                <a:lnTo>
                  <a:pt x="1545219" y="723900"/>
                </a:lnTo>
                <a:lnTo>
                  <a:pt x="1550092" y="762000"/>
                </a:lnTo>
                <a:lnTo>
                  <a:pt x="1552706" y="800100"/>
                </a:lnTo>
                <a:lnTo>
                  <a:pt x="1548091" y="850900"/>
                </a:lnTo>
                <a:lnTo>
                  <a:pt x="1530800" y="889000"/>
                </a:lnTo>
                <a:lnTo>
                  <a:pt x="1501649" y="914400"/>
                </a:lnTo>
                <a:lnTo>
                  <a:pt x="1461450" y="927100"/>
                </a:lnTo>
                <a:lnTo>
                  <a:pt x="1544296" y="927100"/>
                </a:lnTo>
                <a:lnTo>
                  <a:pt x="1569516" y="889000"/>
                </a:lnTo>
                <a:lnTo>
                  <a:pt x="1584376" y="850900"/>
                </a:lnTo>
                <a:lnTo>
                  <a:pt x="1588145" y="800100"/>
                </a:lnTo>
                <a:lnTo>
                  <a:pt x="1585462" y="749300"/>
                </a:lnTo>
                <a:lnTo>
                  <a:pt x="1580371" y="711200"/>
                </a:lnTo>
                <a:lnTo>
                  <a:pt x="1572920" y="673100"/>
                </a:lnTo>
                <a:lnTo>
                  <a:pt x="1563161" y="635000"/>
                </a:lnTo>
                <a:lnTo>
                  <a:pt x="1552022" y="596900"/>
                </a:lnTo>
                <a:lnTo>
                  <a:pt x="1539438" y="558800"/>
                </a:lnTo>
                <a:lnTo>
                  <a:pt x="1525958" y="520700"/>
                </a:lnTo>
                <a:lnTo>
                  <a:pt x="1503822" y="469900"/>
                </a:lnTo>
                <a:lnTo>
                  <a:pt x="1495516" y="444500"/>
                </a:lnTo>
                <a:close/>
              </a:path>
              <a:path w="2816859" h="2921000">
                <a:moveTo>
                  <a:pt x="2219564" y="50800"/>
                </a:moveTo>
                <a:lnTo>
                  <a:pt x="2056291" y="50800"/>
                </a:lnTo>
                <a:lnTo>
                  <a:pt x="2008291" y="63500"/>
                </a:lnTo>
                <a:lnTo>
                  <a:pt x="1961036" y="63500"/>
                </a:lnTo>
                <a:lnTo>
                  <a:pt x="1823855" y="101600"/>
                </a:lnTo>
                <a:lnTo>
                  <a:pt x="1779695" y="127000"/>
                </a:lnTo>
                <a:lnTo>
                  <a:pt x="1736337" y="152400"/>
                </a:lnTo>
                <a:lnTo>
                  <a:pt x="1693794" y="165100"/>
                </a:lnTo>
                <a:lnTo>
                  <a:pt x="1652077" y="203200"/>
                </a:lnTo>
                <a:lnTo>
                  <a:pt x="1611197" y="228600"/>
                </a:lnTo>
                <a:lnTo>
                  <a:pt x="1571167" y="266700"/>
                </a:lnTo>
                <a:lnTo>
                  <a:pt x="1531997" y="292100"/>
                </a:lnTo>
                <a:lnTo>
                  <a:pt x="1493700" y="330200"/>
                </a:lnTo>
                <a:lnTo>
                  <a:pt x="1479214" y="342900"/>
                </a:lnTo>
                <a:lnTo>
                  <a:pt x="1463931" y="368300"/>
                </a:lnTo>
                <a:lnTo>
                  <a:pt x="1512050" y="368300"/>
                </a:lnTo>
                <a:lnTo>
                  <a:pt x="1519216" y="355600"/>
                </a:lnTo>
                <a:lnTo>
                  <a:pt x="1559315" y="317500"/>
                </a:lnTo>
                <a:lnTo>
                  <a:pt x="1600143" y="279400"/>
                </a:lnTo>
                <a:lnTo>
                  <a:pt x="1641728" y="254000"/>
                </a:lnTo>
                <a:lnTo>
                  <a:pt x="1684101" y="215900"/>
                </a:lnTo>
                <a:lnTo>
                  <a:pt x="1727290" y="190500"/>
                </a:lnTo>
                <a:lnTo>
                  <a:pt x="1771325" y="165100"/>
                </a:lnTo>
                <a:lnTo>
                  <a:pt x="1816236" y="139700"/>
                </a:lnTo>
                <a:lnTo>
                  <a:pt x="1956516" y="101600"/>
                </a:lnTo>
                <a:lnTo>
                  <a:pt x="2005223" y="88900"/>
                </a:lnTo>
                <a:lnTo>
                  <a:pt x="2358518" y="88900"/>
                </a:lnTo>
                <a:lnTo>
                  <a:pt x="2267312" y="63500"/>
                </a:lnTo>
                <a:lnTo>
                  <a:pt x="2219564" y="50800"/>
                </a:lnTo>
                <a:close/>
              </a:path>
            </a:pathLst>
          </a:custGeom>
          <a:solidFill>
            <a:srgbClr val="000000"/>
          </a:solidFill>
        </p:spPr>
        <p:txBody>
          <a:bodyPr wrap="square" lIns="0" tIns="0" rIns="0" bIns="0" rtlCol="0"/>
          <a:lstStyle/>
          <a:p>
            <a:endParaRPr/>
          </a:p>
        </p:txBody>
      </p:sp>
      <p:grpSp>
        <p:nvGrpSpPr>
          <p:cNvPr id="8" name="object 7">
            <a:extLst>
              <a:ext uri="{FF2B5EF4-FFF2-40B4-BE49-F238E27FC236}">
                <a16:creationId xmlns:a16="http://schemas.microsoft.com/office/drawing/2014/main" id="{6A11B4CE-954A-4FA1-A70E-B887AB31699E}"/>
              </a:ext>
              <a:ext uri="{C183D7F6-B498-43B3-948B-1728B52AA6E4}">
                <adec:decorative xmlns:adec="http://schemas.microsoft.com/office/drawing/2017/decorative" val="1"/>
              </a:ext>
            </a:extLst>
          </p:cNvPr>
          <p:cNvGrpSpPr/>
          <p:nvPr/>
        </p:nvGrpSpPr>
        <p:grpSpPr>
          <a:xfrm>
            <a:off x="14822596" y="6605142"/>
            <a:ext cx="2293621" cy="2932430"/>
            <a:chOff x="13926098" y="6272060"/>
            <a:chExt cx="2293620" cy="2932430"/>
          </a:xfrm>
        </p:grpSpPr>
        <p:sp>
          <p:nvSpPr>
            <p:cNvPr id="9" name="object 8">
              <a:extLst>
                <a:ext uri="{FF2B5EF4-FFF2-40B4-BE49-F238E27FC236}">
                  <a16:creationId xmlns:a16="http://schemas.microsoft.com/office/drawing/2014/main" id="{6BB57630-24EE-C825-ACCF-8AC8237A8BFF}"/>
                </a:ext>
              </a:extLst>
            </p:cNvPr>
            <p:cNvSpPr/>
            <p:nvPr/>
          </p:nvSpPr>
          <p:spPr>
            <a:xfrm>
              <a:off x="13948151" y="6295605"/>
              <a:ext cx="2234565" cy="2908300"/>
            </a:xfrm>
            <a:custGeom>
              <a:avLst/>
              <a:gdLst/>
              <a:ahLst/>
              <a:cxnLst/>
              <a:rect l="l" t="t" r="r" b="b"/>
              <a:pathLst>
                <a:path w="2234565" h="2908300">
                  <a:moveTo>
                    <a:pt x="25281" y="0"/>
                  </a:moveTo>
                  <a:lnTo>
                    <a:pt x="5904" y="0"/>
                  </a:lnTo>
                  <a:lnTo>
                    <a:pt x="1699" y="12700"/>
                  </a:lnTo>
                  <a:lnTo>
                    <a:pt x="0" y="12700"/>
                  </a:lnTo>
                  <a:lnTo>
                    <a:pt x="855" y="25400"/>
                  </a:lnTo>
                  <a:lnTo>
                    <a:pt x="4312" y="25400"/>
                  </a:lnTo>
                  <a:lnTo>
                    <a:pt x="42552" y="76200"/>
                  </a:lnTo>
                  <a:lnTo>
                    <a:pt x="80339" y="114300"/>
                  </a:lnTo>
                  <a:lnTo>
                    <a:pt x="117668" y="165100"/>
                  </a:lnTo>
                  <a:lnTo>
                    <a:pt x="154539" y="203200"/>
                  </a:lnTo>
                  <a:lnTo>
                    <a:pt x="190947" y="241300"/>
                  </a:lnTo>
                  <a:lnTo>
                    <a:pt x="226891" y="292100"/>
                  </a:lnTo>
                  <a:lnTo>
                    <a:pt x="262368" y="330200"/>
                  </a:lnTo>
                  <a:lnTo>
                    <a:pt x="297375" y="381000"/>
                  </a:lnTo>
                  <a:lnTo>
                    <a:pt x="331909" y="419100"/>
                  </a:lnTo>
                  <a:lnTo>
                    <a:pt x="365969" y="457200"/>
                  </a:lnTo>
                  <a:lnTo>
                    <a:pt x="399550" y="508000"/>
                  </a:lnTo>
                  <a:lnTo>
                    <a:pt x="432651" y="546100"/>
                  </a:lnTo>
                  <a:lnTo>
                    <a:pt x="465269" y="584200"/>
                  </a:lnTo>
                  <a:lnTo>
                    <a:pt x="497401" y="622300"/>
                  </a:lnTo>
                  <a:lnTo>
                    <a:pt x="529044" y="673100"/>
                  </a:lnTo>
                  <a:lnTo>
                    <a:pt x="560197" y="711200"/>
                  </a:lnTo>
                  <a:lnTo>
                    <a:pt x="590855" y="749300"/>
                  </a:lnTo>
                  <a:lnTo>
                    <a:pt x="621018" y="787400"/>
                  </a:lnTo>
                  <a:lnTo>
                    <a:pt x="650681" y="825500"/>
                  </a:lnTo>
                  <a:lnTo>
                    <a:pt x="679842" y="876300"/>
                  </a:lnTo>
                  <a:lnTo>
                    <a:pt x="708499" y="914400"/>
                  </a:lnTo>
                  <a:lnTo>
                    <a:pt x="736649" y="952500"/>
                  </a:lnTo>
                  <a:lnTo>
                    <a:pt x="764289" y="990600"/>
                  </a:lnTo>
                  <a:lnTo>
                    <a:pt x="791417" y="1028700"/>
                  </a:lnTo>
                  <a:lnTo>
                    <a:pt x="818030" y="1066800"/>
                  </a:lnTo>
                  <a:lnTo>
                    <a:pt x="844125" y="1104900"/>
                  </a:lnTo>
                  <a:lnTo>
                    <a:pt x="869700" y="1143000"/>
                  </a:lnTo>
                  <a:lnTo>
                    <a:pt x="894751" y="1181100"/>
                  </a:lnTo>
                  <a:lnTo>
                    <a:pt x="919278" y="1219200"/>
                  </a:lnTo>
                  <a:lnTo>
                    <a:pt x="943275" y="1257300"/>
                  </a:lnTo>
                  <a:lnTo>
                    <a:pt x="966742" y="1295400"/>
                  </a:lnTo>
                  <a:lnTo>
                    <a:pt x="989675" y="1333500"/>
                  </a:lnTo>
                  <a:lnTo>
                    <a:pt x="1012072" y="1371600"/>
                  </a:lnTo>
                  <a:lnTo>
                    <a:pt x="961746" y="1422400"/>
                  </a:lnTo>
                  <a:lnTo>
                    <a:pt x="913707" y="1473200"/>
                  </a:lnTo>
                  <a:lnTo>
                    <a:pt x="867939" y="1524000"/>
                  </a:lnTo>
                  <a:lnTo>
                    <a:pt x="824424" y="1574800"/>
                  </a:lnTo>
                  <a:lnTo>
                    <a:pt x="783145" y="1625600"/>
                  </a:lnTo>
                  <a:lnTo>
                    <a:pt x="744086" y="1676400"/>
                  </a:lnTo>
                  <a:lnTo>
                    <a:pt x="707229" y="1727200"/>
                  </a:lnTo>
                  <a:lnTo>
                    <a:pt x="672557" y="1778000"/>
                  </a:lnTo>
                  <a:lnTo>
                    <a:pt x="640054" y="1828800"/>
                  </a:lnTo>
                  <a:lnTo>
                    <a:pt x="609702" y="1879600"/>
                  </a:lnTo>
                  <a:lnTo>
                    <a:pt x="581484" y="1930400"/>
                  </a:lnTo>
                  <a:lnTo>
                    <a:pt x="555384" y="1968500"/>
                  </a:lnTo>
                  <a:lnTo>
                    <a:pt x="531384" y="2019300"/>
                  </a:lnTo>
                  <a:lnTo>
                    <a:pt x="509467" y="2057400"/>
                  </a:lnTo>
                  <a:lnTo>
                    <a:pt x="489616" y="2108200"/>
                  </a:lnTo>
                  <a:lnTo>
                    <a:pt x="471814" y="2146300"/>
                  </a:lnTo>
                  <a:lnTo>
                    <a:pt x="456045" y="2184400"/>
                  </a:lnTo>
                  <a:lnTo>
                    <a:pt x="442291" y="2235200"/>
                  </a:lnTo>
                  <a:lnTo>
                    <a:pt x="430534" y="2273300"/>
                  </a:lnTo>
                  <a:lnTo>
                    <a:pt x="420759" y="2311400"/>
                  </a:lnTo>
                  <a:lnTo>
                    <a:pt x="412948" y="2349500"/>
                  </a:lnTo>
                  <a:lnTo>
                    <a:pt x="407085" y="2387600"/>
                  </a:lnTo>
                  <a:lnTo>
                    <a:pt x="403151" y="2425700"/>
                  </a:lnTo>
                  <a:lnTo>
                    <a:pt x="401005" y="2489200"/>
                  </a:lnTo>
                  <a:lnTo>
                    <a:pt x="402760" y="2527300"/>
                  </a:lnTo>
                  <a:lnTo>
                    <a:pt x="411837" y="2590800"/>
                  </a:lnTo>
                  <a:lnTo>
                    <a:pt x="434120" y="2654300"/>
                  </a:lnTo>
                  <a:lnTo>
                    <a:pt x="453320" y="2692400"/>
                  </a:lnTo>
                  <a:lnTo>
                    <a:pt x="476639" y="2730500"/>
                  </a:lnTo>
                  <a:lnTo>
                    <a:pt x="503988" y="2768600"/>
                  </a:lnTo>
                  <a:lnTo>
                    <a:pt x="535279" y="2794000"/>
                  </a:lnTo>
                  <a:lnTo>
                    <a:pt x="570424" y="2819400"/>
                  </a:lnTo>
                  <a:lnTo>
                    <a:pt x="609334" y="2844800"/>
                  </a:lnTo>
                  <a:lnTo>
                    <a:pt x="651920" y="2870200"/>
                  </a:lnTo>
                  <a:lnTo>
                    <a:pt x="698096" y="2882900"/>
                  </a:lnTo>
                  <a:lnTo>
                    <a:pt x="747771" y="2895600"/>
                  </a:lnTo>
                  <a:lnTo>
                    <a:pt x="800858" y="2908300"/>
                  </a:lnTo>
                  <a:lnTo>
                    <a:pt x="1091349" y="2908300"/>
                  </a:lnTo>
                  <a:lnTo>
                    <a:pt x="1144696" y="2895600"/>
                  </a:lnTo>
                  <a:lnTo>
                    <a:pt x="1194129" y="2882900"/>
                  </a:lnTo>
                  <a:lnTo>
                    <a:pt x="918504" y="2882900"/>
                  </a:lnTo>
                  <a:lnTo>
                    <a:pt x="858001" y="2870200"/>
                  </a:lnTo>
                  <a:lnTo>
                    <a:pt x="801096" y="2870200"/>
                  </a:lnTo>
                  <a:lnTo>
                    <a:pt x="747896" y="2857500"/>
                  </a:lnTo>
                  <a:lnTo>
                    <a:pt x="698504" y="2844800"/>
                  </a:lnTo>
                  <a:lnTo>
                    <a:pt x="653026" y="2832100"/>
                  </a:lnTo>
                  <a:lnTo>
                    <a:pt x="611567" y="2806700"/>
                  </a:lnTo>
                  <a:lnTo>
                    <a:pt x="574232" y="2781300"/>
                  </a:lnTo>
                  <a:lnTo>
                    <a:pt x="541127" y="2755900"/>
                  </a:lnTo>
                  <a:lnTo>
                    <a:pt x="512355" y="2717800"/>
                  </a:lnTo>
                  <a:lnTo>
                    <a:pt x="488022" y="2679700"/>
                  </a:lnTo>
                  <a:lnTo>
                    <a:pt x="468234" y="2641600"/>
                  </a:lnTo>
                  <a:lnTo>
                    <a:pt x="453094" y="2603500"/>
                  </a:lnTo>
                  <a:lnTo>
                    <a:pt x="444850" y="2565400"/>
                  </a:lnTo>
                  <a:lnTo>
                    <a:pt x="439313" y="2540000"/>
                  </a:lnTo>
                  <a:lnTo>
                    <a:pt x="436461" y="2501900"/>
                  </a:lnTo>
                  <a:lnTo>
                    <a:pt x="436272" y="2463800"/>
                  </a:lnTo>
                  <a:lnTo>
                    <a:pt x="438722" y="2413000"/>
                  </a:lnTo>
                  <a:lnTo>
                    <a:pt x="443789" y="2374900"/>
                  </a:lnTo>
                  <a:lnTo>
                    <a:pt x="461683" y="2286000"/>
                  </a:lnTo>
                  <a:lnTo>
                    <a:pt x="474466" y="2247900"/>
                  </a:lnTo>
                  <a:lnTo>
                    <a:pt x="489774" y="2197100"/>
                  </a:lnTo>
                  <a:lnTo>
                    <a:pt x="507586" y="2159000"/>
                  </a:lnTo>
                  <a:lnTo>
                    <a:pt x="527879" y="2108200"/>
                  </a:lnTo>
                  <a:lnTo>
                    <a:pt x="550630" y="2057400"/>
                  </a:lnTo>
                  <a:lnTo>
                    <a:pt x="575816" y="2006600"/>
                  </a:lnTo>
                  <a:lnTo>
                    <a:pt x="603416" y="1955800"/>
                  </a:lnTo>
                  <a:lnTo>
                    <a:pt x="633405" y="1905000"/>
                  </a:lnTo>
                  <a:lnTo>
                    <a:pt x="665762" y="1854200"/>
                  </a:lnTo>
                  <a:lnTo>
                    <a:pt x="700464" y="1803400"/>
                  </a:lnTo>
                  <a:lnTo>
                    <a:pt x="737489" y="1752600"/>
                  </a:lnTo>
                  <a:lnTo>
                    <a:pt x="776812" y="1701800"/>
                  </a:lnTo>
                  <a:lnTo>
                    <a:pt x="805234" y="1663700"/>
                  </a:lnTo>
                  <a:lnTo>
                    <a:pt x="834638" y="1625600"/>
                  </a:lnTo>
                  <a:lnTo>
                    <a:pt x="865013" y="1587500"/>
                  </a:lnTo>
                  <a:lnTo>
                    <a:pt x="896345" y="1549400"/>
                  </a:lnTo>
                  <a:lnTo>
                    <a:pt x="928623" y="1511300"/>
                  </a:lnTo>
                  <a:lnTo>
                    <a:pt x="961834" y="1473200"/>
                  </a:lnTo>
                  <a:lnTo>
                    <a:pt x="995965" y="1435100"/>
                  </a:lnTo>
                  <a:lnTo>
                    <a:pt x="1031003" y="1397000"/>
                  </a:lnTo>
                  <a:lnTo>
                    <a:pt x="1072536" y="1397000"/>
                  </a:lnTo>
                  <a:lnTo>
                    <a:pt x="1058071" y="1371600"/>
                  </a:lnTo>
                  <a:lnTo>
                    <a:pt x="1089681" y="1346200"/>
                  </a:lnTo>
                  <a:lnTo>
                    <a:pt x="1038961" y="1346200"/>
                  </a:lnTo>
                  <a:lnTo>
                    <a:pt x="1016567" y="1308100"/>
                  </a:lnTo>
                  <a:lnTo>
                    <a:pt x="993640" y="1270000"/>
                  </a:lnTo>
                  <a:lnTo>
                    <a:pt x="970184" y="1231900"/>
                  </a:lnTo>
                  <a:lnTo>
                    <a:pt x="946200" y="1193800"/>
                  </a:lnTo>
                  <a:lnTo>
                    <a:pt x="921691" y="1155700"/>
                  </a:lnTo>
                  <a:lnTo>
                    <a:pt x="896658" y="1117600"/>
                  </a:lnTo>
                  <a:lnTo>
                    <a:pt x="871104" y="1079500"/>
                  </a:lnTo>
                  <a:lnTo>
                    <a:pt x="845031" y="1041400"/>
                  </a:lnTo>
                  <a:lnTo>
                    <a:pt x="818442" y="1003300"/>
                  </a:lnTo>
                  <a:lnTo>
                    <a:pt x="791337" y="965200"/>
                  </a:lnTo>
                  <a:lnTo>
                    <a:pt x="763721" y="927100"/>
                  </a:lnTo>
                  <a:lnTo>
                    <a:pt x="735593" y="889000"/>
                  </a:lnTo>
                  <a:lnTo>
                    <a:pt x="706958" y="850900"/>
                  </a:lnTo>
                  <a:lnTo>
                    <a:pt x="677816" y="812800"/>
                  </a:lnTo>
                  <a:lnTo>
                    <a:pt x="648171" y="762000"/>
                  </a:lnTo>
                  <a:lnTo>
                    <a:pt x="618024" y="723900"/>
                  </a:lnTo>
                  <a:lnTo>
                    <a:pt x="587377" y="685800"/>
                  </a:lnTo>
                  <a:lnTo>
                    <a:pt x="556233" y="647700"/>
                  </a:lnTo>
                  <a:lnTo>
                    <a:pt x="524593" y="609600"/>
                  </a:lnTo>
                  <a:lnTo>
                    <a:pt x="492461" y="558800"/>
                  </a:lnTo>
                  <a:lnTo>
                    <a:pt x="459837" y="520700"/>
                  </a:lnTo>
                  <a:lnTo>
                    <a:pt x="426725" y="482600"/>
                  </a:lnTo>
                  <a:lnTo>
                    <a:pt x="393126" y="431800"/>
                  </a:lnTo>
                  <a:lnTo>
                    <a:pt x="359042" y="393700"/>
                  </a:lnTo>
                  <a:lnTo>
                    <a:pt x="324477" y="355600"/>
                  </a:lnTo>
                  <a:lnTo>
                    <a:pt x="289431" y="304800"/>
                  </a:lnTo>
                  <a:lnTo>
                    <a:pt x="253907" y="266700"/>
                  </a:lnTo>
                  <a:lnTo>
                    <a:pt x="217907" y="228600"/>
                  </a:lnTo>
                  <a:lnTo>
                    <a:pt x="181433" y="177800"/>
                  </a:lnTo>
                  <a:lnTo>
                    <a:pt x="144488" y="139700"/>
                  </a:lnTo>
                  <a:lnTo>
                    <a:pt x="107074" y="88900"/>
                  </a:lnTo>
                  <a:lnTo>
                    <a:pt x="69192" y="50800"/>
                  </a:lnTo>
                  <a:lnTo>
                    <a:pt x="30845" y="12700"/>
                  </a:lnTo>
                  <a:lnTo>
                    <a:pt x="25281" y="0"/>
                  </a:lnTo>
                  <a:close/>
                </a:path>
                <a:path w="2234565" h="2908300">
                  <a:moveTo>
                    <a:pt x="1072536" y="1397000"/>
                  </a:moveTo>
                  <a:lnTo>
                    <a:pt x="1031003" y="1397000"/>
                  </a:lnTo>
                  <a:lnTo>
                    <a:pt x="1067134" y="1460500"/>
                  </a:lnTo>
                  <a:lnTo>
                    <a:pt x="1101673" y="1524000"/>
                  </a:lnTo>
                  <a:lnTo>
                    <a:pt x="1134608" y="1587500"/>
                  </a:lnTo>
                  <a:lnTo>
                    <a:pt x="1165925" y="1638300"/>
                  </a:lnTo>
                  <a:lnTo>
                    <a:pt x="1195611" y="1701800"/>
                  </a:lnTo>
                  <a:lnTo>
                    <a:pt x="1223652" y="1752600"/>
                  </a:lnTo>
                  <a:lnTo>
                    <a:pt x="1250034" y="1803400"/>
                  </a:lnTo>
                  <a:lnTo>
                    <a:pt x="1274745" y="1866900"/>
                  </a:lnTo>
                  <a:lnTo>
                    <a:pt x="1297770" y="1917700"/>
                  </a:lnTo>
                  <a:lnTo>
                    <a:pt x="1319095" y="1968500"/>
                  </a:lnTo>
                  <a:lnTo>
                    <a:pt x="1338709" y="2019300"/>
                  </a:lnTo>
                  <a:lnTo>
                    <a:pt x="1356596" y="2070100"/>
                  </a:lnTo>
                  <a:lnTo>
                    <a:pt x="1372743" y="2120900"/>
                  </a:lnTo>
                  <a:lnTo>
                    <a:pt x="1387138" y="2159000"/>
                  </a:lnTo>
                  <a:lnTo>
                    <a:pt x="1399766" y="2209800"/>
                  </a:lnTo>
                  <a:lnTo>
                    <a:pt x="1410613" y="2247900"/>
                  </a:lnTo>
                  <a:lnTo>
                    <a:pt x="1419667" y="2298700"/>
                  </a:lnTo>
                  <a:lnTo>
                    <a:pt x="1426913" y="2336800"/>
                  </a:lnTo>
                  <a:lnTo>
                    <a:pt x="1432339" y="2374900"/>
                  </a:lnTo>
                  <a:lnTo>
                    <a:pt x="1435931" y="2413000"/>
                  </a:lnTo>
                  <a:lnTo>
                    <a:pt x="1437674" y="2451100"/>
                  </a:lnTo>
                  <a:lnTo>
                    <a:pt x="1437556" y="2489200"/>
                  </a:lnTo>
                  <a:lnTo>
                    <a:pt x="1435564" y="2527300"/>
                  </a:lnTo>
                  <a:lnTo>
                    <a:pt x="1431682" y="2565400"/>
                  </a:lnTo>
                  <a:lnTo>
                    <a:pt x="1425899" y="2590800"/>
                  </a:lnTo>
                  <a:lnTo>
                    <a:pt x="1418201" y="2616200"/>
                  </a:lnTo>
                  <a:lnTo>
                    <a:pt x="1408573" y="2654300"/>
                  </a:lnTo>
                  <a:lnTo>
                    <a:pt x="1397003" y="2679700"/>
                  </a:lnTo>
                  <a:lnTo>
                    <a:pt x="1375621" y="2717800"/>
                  </a:lnTo>
                  <a:lnTo>
                    <a:pt x="1349795" y="2743200"/>
                  </a:lnTo>
                  <a:lnTo>
                    <a:pt x="1319545" y="2781300"/>
                  </a:lnTo>
                  <a:lnTo>
                    <a:pt x="1284893" y="2806700"/>
                  </a:lnTo>
                  <a:lnTo>
                    <a:pt x="1245859" y="2832100"/>
                  </a:lnTo>
                  <a:lnTo>
                    <a:pt x="1202464" y="2844800"/>
                  </a:lnTo>
                  <a:lnTo>
                    <a:pt x="1154729" y="2857500"/>
                  </a:lnTo>
                  <a:lnTo>
                    <a:pt x="1102674" y="2870200"/>
                  </a:lnTo>
                  <a:lnTo>
                    <a:pt x="1046320" y="2870200"/>
                  </a:lnTo>
                  <a:lnTo>
                    <a:pt x="985687" y="2882900"/>
                  </a:lnTo>
                  <a:lnTo>
                    <a:pt x="1194129" y="2882900"/>
                  </a:lnTo>
                  <a:lnTo>
                    <a:pt x="1239629" y="2870200"/>
                  </a:lnTo>
                  <a:lnTo>
                    <a:pt x="1281178" y="2844800"/>
                  </a:lnTo>
                  <a:lnTo>
                    <a:pt x="1318757" y="2819400"/>
                  </a:lnTo>
                  <a:lnTo>
                    <a:pt x="1352349" y="2794000"/>
                  </a:lnTo>
                  <a:lnTo>
                    <a:pt x="1381934" y="2768600"/>
                  </a:lnTo>
                  <a:lnTo>
                    <a:pt x="1407495" y="2730500"/>
                  </a:lnTo>
                  <a:lnTo>
                    <a:pt x="1429012" y="2692400"/>
                  </a:lnTo>
                  <a:lnTo>
                    <a:pt x="1451011" y="2641600"/>
                  </a:lnTo>
                  <a:lnTo>
                    <a:pt x="1459228" y="2603500"/>
                  </a:lnTo>
                  <a:lnTo>
                    <a:pt x="1465604" y="2578100"/>
                  </a:lnTo>
                  <a:lnTo>
                    <a:pt x="1470150" y="2540000"/>
                  </a:lnTo>
                  <a:lnTo>
                    <a:pt x="1472876" y="2501900"/>
                  </a:lnTo>
                  <a:lnTo>
                    <a:pt x="1473794" y="2463800"/>
                  </a:lnTo>
                  <a:lnTo>
                    <a:pt x="1472914" y="2438400"/>
                  </a:lnTo>
                  <a:lnTo>
                    <a:pt x="1470247" y="2387600"/>
                  </a:lnTo>
                  <a:lnTo>
                    <a:pt x="1465804" y="2349500"/>
                  </a:lnTo>
                  <a:lnTo>
                    <a:pt x="1459594" y="2311400"/>
                  </a:lnTo>
                  <a:lnTo>
                    <a:pt x="1451629" y="2273300"/>
                  </a:lnTo>
                  <a:lnTo>
                    <a:pt x="1441920" y="2222500"/>
                  </a:lnTo>
                  <a:lnTo>
                    <a:pt x="1430477" y="2184400"/>
                  </a:lnTo>
                  <a:lnTo>
                    <a:pt x="1417312" y="2133600"/>
                  </a:lnTo>
                  <a:lnTo>
                    <a:pt x="1402434" y="2082800"/>
                  </a:lnTo>
                  <a:lnTo>
                    <a:pt x="1385854" y="2044700"/>
                  </a:lnTo>
                  <a:lnTo>
                    <a:pt x="1367583" y="1993900"/>
                  </a:lnTo>
                  <a:lnTo>
                    <a:pt x="1347633" y="1943100"/>
                  </a:lnTo>
                  <a:lnTo>
                    <a:pt x="1326012" y="1892300"/>
                  </a:lnTo>
                  <a:lnTo>
                    <a:pt x="1302733" y="1828800"/>
                  </a:lnTo>
                  <a:lnTo>
                    <a:pt x="1277806" y="1778000"/>
                  </a:lnTo>
                  <a:lnTo>
                    <a:pt x="1251242" y="1727200"/>
                  </a:lnTo>
                  <a:lnTo>
                    <a:pt x="1223051" y="1663700"/>
                  </a:lnTo>
                  <a:lnTo>
                    <a:pt x="1193244" y="1612900"/>
                  </a:lnTo>
                  <a:lnTo>
                    <a:pt x="1161832" y="1549400"/>
                  </a:lnTo>
                  <a:lnTo>
                    <a:pt x="1128825" y="1498600"/>
                  </a:lnTo>
                  <a:lnTo>
                    <a:pt x="1094234" y="1435100"/>
                  </a:lnTo>
                  <a:lnTo>
                    <a:pt x="1072536" y="1397000"/>
                  </a:lnTo>
                  <a:close/>
                </a:path>
                <a:path w="2234565" h="2908300">
                  <a:moveTo>
                    <a:pt x="2227057" y="419100"/>
                  </a:moveTo>
                  <a:lnTo>
                    <a:pt x="2207533" y="419100"/>
                  </a:lnTo>
                  <a:lnTo>
                    <a:pt x="2156350" y="457200"/>
                  </a:lnTo>
                  <a:lnTo>
                    <a:pt x="2105972" y="482600"/>
                  </a:lnTo>
                  <a:lnTo>
                    <a:pt x="2056396" y="520700"/>
                  </a:lnTo>
                  <a:lnTo>
                    <a:pt x="2007618" y="558800"/>
                  </a:lnTo>
                  <a:lnTo>
                    <a:pt x="1959636" y="584200"/>
                  </a:lnTo>
                  <a:lnTo>
                    <a:pt x="1912447" y="622300"/>
                  </a:lnTo>
                  <a:lnTo>
                    <a:pt x="1866047" y="647700"/>
                  </a:lnTo>
                  <a:lnTo>
                    <a:pt x="1820434" y="685800"/>
                  </a:lnTo>
                  <a:lnTo>
                    <a:pt x="1775605" y="711200"/>
                  </a:lnTo>
                  <a:lnTo>
                    <a:pt x="1731556" y="749300"/>
                  </a:lnTo>
                  <a:lnTo>
                    <a:pt x="1688285" y="774700"/>
                  </a:lnTo>
                  <a:lnTo>
                    <a:pt x="1645789" y="812800"/>
                  </a:lnTo>
                  <a:lnTo>
                    <a:pt x="1604064" y="838200"/>
                  </a:lnTo>
                  <a:lnTo>
                    <a:pt x="1563108" y="876300"/>
                  </a:lnTo>
                  <a:lnTo>
                    <a:pt x="1522917" y="901700"/>
                  </a:lnTo>
                  <a:lnTo>
                    <a:pt x="1483490" y="939800"/>
                  </a:lnTo>
                  <a:lnTo>
                    <a:pt x="1444821" y="965200"/>
                  </a:lnTo>
                  <a:lnTo>
                    <a:pt x="1406910" y="1003300"/>
                  </a:lnTo>
                  <a:lnTo>
                    <a:pt x="1369752" y="1028700"/>
                  </a:lnTo>
                  <a:lnTo>
                    <a:pt x="1333345" y="1066800"/>
                  </a:lnTo>
                  <a:lnTo>
                    <a:pt x="1297685" y="1092200"/>
                  </a:lnTo>
                  <a:lnTo>
                    <a:pt x="1262770" y="1130300"/>
                  </a:lnTo>
                  <a:lnTo>
                    <a:pt x="1228596" y="1155700"/>
                  </a:lnTo>
                  <a:lnTo>
                    <a:pt x="1195162" y="1193800"/>
                  </a:lnTo>
                  <a:lnTo>
                    <a:pt x="1162462" y="1219200"/>
                  </a:lnTo>
                  <a:lnTo>
                    <a:pt x="1130496" y="1244600"/>
                  </a:lnTo>
                  <a:lnTo>
                    <a:pt x="1099259" y="1282700"/>
                  </a:lnTo>
                  <a:lnTo>
                    <a:pt x="1068748" y="1308100"/>
                  </a:lnTo>
                  <a:lnTo>
                    <a:pt x="1038961" y="1346200"/>
                  </a:lnTo>
                  <a:lnTo>
                    <a:pt x="1089681" y="1346200"/>
                  </a:lnTo>
                  <a:lnTo>
                    <a:pt x="1121959" y="1308100"/>
                  </a:lnTo>
                  <a:lnTo>
                    <a:pt x="1154901" y="1282700"/>
                  </a:lnTo>
                  <a:lnTo>
                    <a:pt x="1188500" y="1244600"/>
                  </a:lnTo>
                  <a:lnTo>
                    <a:pt x="1222752" y="1206500"/>
                  </a:lnTo>
                  <a:lnTo>
                    <a:pt x="1257651" y="1181100"/>
                  </a:lnTo>
                  <a:lnTo>
                    <a:pt x="1293191" y="1143000"/>
                  </a:lnTo>
                  <a:lnTo>
                    <a:pt x="1329367" y="1117600"/>
                  </a:lnTo>
                  <a:lnTo>
                    <a:pt x="1366174" y="1079500"/>
                  </a:lnTo>
                  <a:lnTo>
                    <a:pt x="1403606" y="1054100"/>
                  </a:lnTo>
                  <a:lnTo>
                    <a:pt x="1441658" y="1016000"/>
                  </a:lnTo>
                  <a:lnTo>
                    <a:pt x="1480325" y="990600"/>
                  </a:lnTo>
                  <a:lnTo>
                    <a:pt x="1519601" y="952500"/>
                  </a:lnTo>
                  <a:lnTo>
                    <a:pt x="1559481" y="927100"/>
                  </a:lnTo>
                  <a:lnTo>
                    <a:pt x="1599959" y="889000"/>
                  </a:lnTo>
                  <a:lnTo>
                    <a:pt x="1641029" y="863600"/>
                  </a:lnTo>
                  <a:lnTo>
                    <a:pt x="1682688" y="825500"/>
                  </a:lnTo>
                  <a:lnTo>
                    <a:pt x="1724929" y="800100"/>
                  </a:lnTo>
                  <a:lnTo>
                    <a:pt x="1767746" y="762000"/>
                  </a:lnTo>
                  <a:lnTo>
                    <a:pt x="1811135" y="736600"/>
                  </a:lnTo>
                  <a:lnTo>
                    <a:pt x="1855089" y="698500"/>
                  </a:lnTo>
                  <a:lnTo>
                    <a:pt x="1899605" y="673100"/>
                  </a:lnTo>
                  <a:lnTo>
                    <a:pt x="1944675" y="635000"/>
                  </a:lnTo>
                  <a:lnTo>
                    <a:pt x="1990295" y="609600"/>
                  </a:lnTo>
                  <a:lnTo>
                    <a:pt x="2036460" y="571500"/>
                  </a:lnTo>
                  <a:lnTo>
                    <a:pt x="2130401" y="520700"/>
                  </a:lnTo>
                  <a:lnTo>
                    <a:pt x="2178166" y="482600"/>
                  </a:lnTo>
                  <a:lnTo>
                    <a:pt x="2226454" y="457200"/>
                  </a:lnTo>
                  <a:lnTo>
                    <a:pt x="2231565" y="444500"/>
                  </a:lnTo>
                  <a:lnTo>
                    <a:pt x="2234306" y="444500"/>
                  </a:lnTo>
                  <a:lnTo>
                    <a:pt x="2234492" y="431800"/>
                  </a:lnTo>
                  <a:lnTo>
                    <a:pt x="2231941" y="431800"/>
                  </a:lnTo>
                  <a:lnTo>
                    <a:pt x="2227057" y="419100"/>
                  </a:lnTo>
                  <a:close/>
                </a:path>
              </a:pathLst>
            </a:custGeom>
            <a:solidFill>
              <a:srgbClr val="231F20"/>
            </a:solidFill>
          </p:spPr>
          <p:txBody>
            <a:bodyPr wrap="square" lIns="0" tIns="0" rIns="0" bIns="0" rtlCol="0"/>
            <a:lstStyle/>
            <a:p>
              <a:endParaRPr/>
            </a:p>
          </p:txBody>
        </p:sp>
        <p:pic>
          <p:nvPicPr>
            <p:cNvPr id="10" name="object 9">
              <a:extLst>
                <a:ext uri="{FF2B5EF4-FFF2-40B4-BE49-F238E27FC236}">
                  <a16:creationId xmlns:a16="http://schemas.microsoft.com/office/drawing/2014/main" id="{B8E7538E-D6B0-1932-D9BD-1956B70B4596}"/>
                </a:ext>
              </a:extLst>
            </p:cNvPr>
            <p:cNvPicPr/>
            <p:nvPr/>
          </p:nvPicPr>
          <p:blipFill>
            <a:blip r:embed="rId7" cstate="print"/>
            <a:stretch>
              <a:fillRect/>
            </a:stretch>
          </p:blipFill>
          <p:spPr>
            <a:xfrm>
              <a:off x="13926098" y="6272060"/>
              <a:ext cx="247657" cy="250128"/>
            </a:xfrm>
            <a:prstGeom prst="rect">
              <a:avLst/>
            </a:prstGeom>
          </p:spPr>
        </p:pic>
        <p:pic>
          <p:nvPicPr>
            <p:cNvPr id="11" name="object 10">
              <a:extLst>
                <a:ext uri="{FF2B5EF4-FFF2-40B4-BE49-F238E27FC236}">
                  <a16:creationId xmlns:a16="http://schemas.microsoft.com/office/drawing/2014/main" id="{8B8FE74A-A015-8031-6F7D-62AF0C5BE419}"/>
                </a:ext>
              </a:extLst>
            </p:cNvPr>
            <p:cNvPicPr/>
            <p:nvPr/>
          </p:nvPicPr>
          <p:blipFill>
            <a:blip r:embed="rId8" cstate="print"/>
            <a:stretch>
              <a:fillRect/>
            </a:stretch>
          </p:blipFill>
          <p:spPr>
            <a:xfrm>
              <a:off x="15969408" y="6675915"/>
              <a:ext cx="250128" cy="247653"/>
            </a:xfrm>
            <a:prstGeom prst="rect">
              <a:avLst/>
            </a:prstGeom>
          </p:spPr>
        </p:pic>
      </p:grpSp>
      <p:sp>
        <p:nvSpPr>
          <p:cNvPr id="37" name="TextBox 36">
            <a:extLst>
              <a:ext uri="{FF2B5EF4-FFF2-40B4-BE49-F238E27FC236}">
                <a16:creationId xmlns:a16="http://schemas.microsoft.com/office/drawing/2014/main" id="{B0D8762D-EA2A-86F3-F723-FFA31D0270DC}"/>
              </a:ext>
            </a:extLst>
          </p:cNvPr>
          <p:cNvSpPr txBox="1">
            <a:spLocks noGrp="1"/>
          </p:cNvSpPr>
          <p:nvPr>
            <p:ph type="title" idx="4294967295"/>
          </p:nvPr>
        </p:nvSpPr>
        <p:spPr>
          <a:xfrm>
            <a:off x="7285151" y="4426047"/>
            <a:ext cx="8308747" cy="120020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601"/>
              </a:spcBef>
              <a:spcAft>
                <a:spcPts val="0"/>
              </a:spcAft>
              <a:buClrTx/>
              <a:buSzTx/>
              <a:buFontTx/>
              <a:buNone/>
              <a:tabLst/>
              <a:defRPr/>
            </a:pPr>
            <a:r>
              <a:rPr kumimoji="0" lang="en-DK" sz="7199" b="1" i="0" u="none" strike="noStrike" kern="0" cap="none" spc="51"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Tak for i dag.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object 25">
            <a:extLst>
              <a:ext uri="{C183D7F6-B498-43B3-948B-1728B52AA6E4}">
                <adec:decorative xmlns:adec="http://schemas.microsoft.com/office/drawing/2017/decorative" val="1"/>
              </a:ext>
            </a:extLst>
          </p:cNvPr>
          <p:cNvGrpSpPr/>
          <p:nvPr/>
        </p:nvGrpSpPr>
        <p:grpSpPr>
          <a:xfrm>
            <a:off x="1" y="1"/>
            <a:ext cx="638174" cy="11307444"/>
            <a:chOff x="0" y="0"/>
            <a:chExt cx="638175" cy="11307445"/>
          </a:xfrm>
        </p:grpSpPr>
        <p:sp>
          <p:nvSpPr>
            <p:cNvPr id="26" name="object 26"/>
            <p:cNvSpPr/>
            <p:nvPr/>
          </p:nvSpPr>
          <p:spPr>
            <a:xfrm>
              <a:off x="0" y="5"/>
              <a:ext cx="638175" cy="1255395"/>
            </a:xfrm>
            <a:custGeom>
              <a:avLst/>
              <a:gdLst/>
              <a:ahLst/>
              <a:cxnLst/>
              <a:rect l="l" t="t" r="r" b="b"/>
              <a:pathLst>
                <a:path w="638175" h="1255395">
                  <a:moveTo>
                    <a:pt x="637628" y="0"/>
                  </a:moveTo>
                  <a:lnTo>
                    <a:pt x="0" y="0"/>
                  </a:lnTo>
                  <a:lnTo>
                    <a:pt x="0" y="627608"/>
                  </a:lnTo>
                  <a:lnTo>
                    <a:pt x="0" y="637628"/>
                  </a:lnTo>
                  <a:lnTo>
                    <a:pt x="0" y="1255204"/>
                  </a:lnTo>
                  <a:lnTo>
                    <a:pt x="637628" y="1255204"/>
                  </a:lnTo>
                  <a:lnTo>
                    <a:pt x="637628" y="637628"/>
                  </a:lnTo>
                  <a:lnTo>
                    <a:pt x="637628" y="627608"/>
                  </a:lnTo>
                  <a:lnTo>
                    <a:pt x="637628" y="0"/>
                  </a:lnTo>
                  <a:close/>
                </a:path>
              </a:pathLst>
            </a:custGeom>
            <a:solidFill>
              <a:srgbClr val="EDD0A4"/>
            </a:solidFill>
          </p:spPr>
          <p:txBody>
            <a:bodyPr wrap="square" lIns="0" tIns="0" rIns="0" bIns="0" rtlCol="0"/>
            <a:lstStyle/>
            <a:p>
              <a:endParaRPr/>
            </a:p>
          </p:txBody>
        </p:sp>
        <p:sp>
          <p:nvSpPr>
            <p:cNvPr id="27" name="object 27"/>
            <p:cNvSpPr/>
            <p:nvPr/>
          </p:nvSpPr>
          <p:spPr>
            <a:xfrm>
              <a:off x="0" y="1255201"/>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45B16E"/>
            </a:solidFill>
          </p:spPr>
          <p:txBody>
            <a:bodyPr wrap="square" lIns="0" tIns="0" rIns="0" bIns="0" rtlCol="0"/>
            <a:lstStyle/>
            <a:p>
              <a:endParaRPr/>
            </a:p>
          </p:txBody>
        </p:sp>
        <p:sp>
          <p:nvSpPr>
            <p:cNvPr id="28" name="object 28"/>
            <p:cNvSpPr/>
            <p:nvPr/>
          </p:nvSpPr>
          <p:spPr>
            <a:xfrm>
              <a:off x="0" y="1882806"/>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FF693B"/>
            </a:solidFill>
          </p:spPr>
          <p:txBody>
            <a:bodyPr wrap="square" lIns="0" tIns="0" rIns="0" bIns="0" rtlCol="0"/>
            <a:lstStyle/>
            <a:p>
              <a:endParaRPr/>
            </a:p>
          </p:txBody>
        </p:sp>
        <p:sp>
          <p:nvSpPr>
            <p:cNvPr id="29" name="object 29"/>
            <p:cNvSpPr/>
            <p:nvPr/>
          </p:nvSpPr>
          <p:spPr>
            <a:xfrm>
              <a:off x="0" y="3137998"/>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E3A3DD"/>
            </a:solidFill>
          </p:spPr>
          <p:txBody>
            <a:bodyPr wrap="square" lIns="0" tIns="0" rIns="0" bIns="0" rtlCol="0"/>
            <a:lstStyle/>
            <a:p>
              <a:endParaRPr/>
            </a:p>
          </p:txBody>
        </p:sp>
        <p:sp>
          <p:nvSpPr>
            <p:cNvPr id="30" name="object 30"/>
            <p:cNvSpPr/>
            <p:nvPr/>
          </p:nvSpPr>
          <p:spPr>
            <a:xfrm>
              <a:off x="0" y="3765606"/>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97C0E7"/>
            </a:solidFill>
          </p:spPr>
          <p:txBody>
            <a:bodyPr wrap="square" lIns="0" tIns="0" rIns="0" bIns="0" rtlCol="0"/>
            <a:lstStyle/>
            <a:p>
              <a:endParaRPr/>
            </a:p>
          </p:txBody>
        </p:sp>
        <p:sp>
          <p:nvSpPr>
            <p:cNvPr id="31" name="object 31"/>
            <p:cNvSpPr/>
            <p:nvPr/>
          </p:nvSpPr>
          <p:spPr>
            <a:xfrm>
              <a:off x="0" y="5020794"/>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FF693B"/>
            </a:solidFill>
          </p:spPr>
          <p:txBody>
            <a:bodyPr wrap="square" lIns="0" tIns="0" rIns="0" bIns="0" rtlCol="0"/>
            <a:lstStyle/>
            <a:p>
              <a:endParaRPr/>
            </a:p>
          </p:txBody>
        </p:sp>
        <p:sp>
          <p:nvSpPr>
            <p:cNvPr id="32" name="object 32"/>
            <p:cNvSpPr/>
            <p:nvPr/>
          </p:nvSpPr>
          <p:spPr>
            <a:xfrm>
              <a:off x="0" y="56483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FCC22E"/>
            </a:solidFill>
          </p:spPr>
          <p:txBody>
            <a:bodyPr wrap="square" lIns="0" tIns="0" rIns="0" bIns="0" rtlCol="0"/>
            <a:lstStyle/>
            <a:p>
              <a:endParaRPr/>
            </a:p>
          </p:txBody>
        </p:sp>
        <p:sp>
          <p:nvSpPr>
            <p:cNvPr id="33" name="object 33"/>
            <p:cNvSpPr/>
            <p:nvPr/>
          </p:nvSpPr>
          <p:spPr>
            <a:xfrm>
              <a:off x="0" y="6903590"/>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EDD0A4"/>
            </a:solidFill>
          </p:spPr>
          <p:txBody>
            <a:bodyPr wrap="square" lIns="0" tIns="0" rIns="0" bIns="0" rtlCol="0"/>
            <a:lstStyle/>
            <a:p>
              <a:endParaRPr/>
            </a:p>
          </p:txBody>
        </p:sp>
        <p:sp>
          <p:nvSpPr>
            <p:cNvPr id="34" name="object 34"/>
            <p:cNvSpPr/>
            <p:nvPr/>
          </p:nvSpPr>
          <p:spPr>
            <a:xfrm>
              <a:off x="0" y="7531195"/>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E3A3DD"/>
            </a:solidFill>
          </p:spPr>
          <p:txBody>
            <a:bodyPr wrap="square" lIns="0" tIns="0" rIns="0" bIns="0" rtlCol="0"/>
            <a:lstStyle/>
            <a:p>
              <a:endParaRPr/>
            </a:p>
          </p:txBody>
        </p:sp>
        <p:sp>
          <p:nvSpPr>
            <p:cNvPr id="35" name="object 35"/>
            <p:cNvSpPr/>
            <p:nvPr/>
          </p:nvSpPr>
          <p:spPr>
            <a:xfrm>
              <a:off x="0" y="8786386"/>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97C0E7"/>
            </a:solidFill>
          </p:spPr>
          <p:txBody>
            <a:bodyPr wrap="square" lIns="0" tIns="0" rIns="0" bIns="0" rtlCol="0"/>
            <a:lstStyle/>
            <a:p>
              <a:endParaRPr/>
            </a:p>
          </p:txBody>
        </p:sp>
        <p:sp>
          <p:nvSpPr>
            <p:cNvPr id="36" name="object 36"/>
            <p:cNvSpPr/>
            <p:nvPr/>
          </p:nvSpPr>
          <p:spPr>
            <a:xfrm>
              <a:off x="0" y="941399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45B16E"/>
            </a:solidFill>
          </p:spPr>
          <p:txBody>
            <a:bodyPr wrap="square" lIns="0" tIns="0" rIns="0" bIns="0" rtlCol="0"/>
            <a:lstStyle/>
            <a:p>
              <a:endParaRPr/>
            </a:p>
          </p:txBody>
        </p:sp>
        <p:sp>
          <p:nvSpPr>
            <p:cNvPr id="37" name="object 37"/>
            <p:cNvSpPr/>
            <p:nvPr/>
          </p:nvSpPr>
          <p:spPr>
            <a:xfrm>
              <a:off x="0" y="10669182"/>
              <a:ext cx="638175" cy="638175"/>
            </a:xfrm>
            <a:custGeom>
              <a:avLst/>
              <a:gdLst/>
              <a:ahLst/>
              <a:cxnLst/>
              <a:rect l="l" t="t" r="r" b="b"/>
              <a:pathLst>
                <a:path w="638175" h="638175">
                  <a:moveTo>
                    <a:pt x="637635" y="0"/>
                  </a:moveTo>
                  <a:lnTo>
                    <a:pt x="0" y="0"/>
                  </a:lnTo>
                  <a:lnTo>
                    <a:pt x="0" y="637635"/>
                  </a:lnTo>
                  <a:lnTo>
                    <a:pt x="637635" y="637635"/>
                  </a:lnTo>
                  <a:lnTo>
                    <a:pt x="637635" y="0"/>
                  </a:lnTo>
                  <a:close/>
                </a:path>
              </a:pathLst>
            </a:custGeom>
            <a:solidFill>
              <a:srgbClr val="FCC22E"/>
            </a:solidFill>
          </p:spPr>
          <p:txBody>
            <a:bodyPr wrap="square" lIns="0" tIns="0" rIns="0" bIns="0" rtlCol="0"/>
            <a:lstStyle/>
            <a:p>
              <a:endParaRPr/>
            </a:p>
          </p:txBody>
        </p:sp>
      </p:grpSp>
      <p:grpSp>
        <p:nvGrpSpPr>
          <p:cNvPr id="2" name="Group 1">
            <a:extLst>
              <a:ext uri="{FF2B5EF4-FFF2-40B4-BE49-F238E27FC236}">
                <a16:creationId xmlns:a16="http://schemas.microsoft.com/office/drawing/2014/main" id="{1EC67D79-B6F2-F389-CD8D-235CA4157470}"/>
              </a:ext>
              <a:ext uri="{C183D7F6-B498-43B3-948B-1728B52AA6E4}">
                <adec:decorative xmlns:adec="http://schemas.microsoft.com/office/drawing/2017/decorative" val="1"/>
              </a:ext>
            </a:extLst>
          </p:cNvPr>
          <p:cNvGrpSpPr/>
          <p:nvPr/>
        </p:nvGrpSpPr>
        <p:grpSpPr>
          <a:xfrm>
            <a:off x="1136649" y="10310400"/>
            <a:ext cx="4214835" cy="533402"/>
            <a:chOff x="1136650" y="10310400"/>
            <a:chExt cx="4214834" cy="533401"/>
          </a:xfrm>
        </p:grpSpPr>
        <p:sp>
          <p:nvSpPr>
            <p:cNvPr id="3" name="object 12">
              <a:extLst>
                <a:ext uri="{FF2B5EF4-FFF2-40B4-BE49-F238E27FC236}">
                  <a16:creationId xmlns:a16="http://schemas.microsoft.com/office/drawing/2014/main" id="{7C2C1105-5D97-08B2-0BAD-6DAB8F530C5A}"/>
                </a:ext>
              </a:extLst>
            </p:cNvPr>
            <p:cNvSpPr/>
            <p:nvPr/>
          </p:nvSpPr>
          <p:spPr>
            <a:xfrm>
              <a:off x="1136650" y="10457180"/>
              <a:ext cx="575945" cy="300990"/>
            </a:xfrm>
            <a:custGeom>
              <a:avLst/>
              <a:gdLst/>
              <a:ahLst/>
              <a:cxnLst/>
              <a:rect l="l" t="t" r="r" b="b"/>
              <a:pathLst>
                <a:path w="575944" h="300990">
                  <a:moveTo>
                    <a:pt x="91706" y="0"/>
                  </a:moveTo>
                  <a:lnTo>
                    <a:pt x="0" y="0"/>
                  </a:lnTo>
                  <a:lnTo>
                    <a:pt x="0" y="300469"/>
                  </a:lnTo>
                  <a:lnTo>
                    <a:pt x="91706" y="300469"/>
                  </a:lnTo>
                  <a:lnTo>
                    <a:pt x="91706" y="0"/>
                  </a:lnTo>
                  <a:close/>
                </a:path>
                <a:path w="575944" h="300990">
                  <a:moveTo>
                    <a:pt x="324586" y="300469"/>
                  </a:moveTo>
                  <a:lnTo>
                    <a:pt x="199237" y="150228"/>
                  </a:lnTo>
                  <a:lnTo>
                    <a:pt x="306019" y="0"/>
                  </a:lnTo>
                  <a:lnTo>
                    <a:pt x="208838" y="0"/>
                  </a:lnTo>
                  <a:lnTo>
                    <a:pt x="100380" y="150228"/>
                  </a:lnTo>
                  <a:lnTo>
                    <a:pt x="221107" y="300469"/>
                  </a:lnTo>
                  <a:lnTo>
                    <a:pt x="324586" y="300469"/>
                  </a:lnTo>
                  <a:close/>
                </a:path>
                <a:path w="575944" h="300990">
                  <a:moveTo>
                    <a:pt x="575906" y="242722"/>
                  </a:moveTo>
                  <a:lnTo>
                    <a:pt x="424929" y="242722"/>
                  </a:lnTo>
                  <a:lnTo>
                    <a:pt x="424929" y="0"/>
                  </a:lnTo>
                  <a:lnTo>
                    <a:pt x="333260" y="0"/>
                  </a:lnTo>
                  <a:lnTo>
                    <a:pt x="333260" y="300469"/>
                  </a:lnTo>
                  <a:lnTo>
                    <a:pt x="529513" y="300469"/>
                  </a:lnTo>
                  <a:lnTo>
                    <a:pt x="575906" y="242722"/>
                  </a:lnTo>
                  <a:close/>
                </a:path>
              </a:pathLst>
            </a:custGeom>
            <a:solidFill>
              <a:schemeClr val="tx1"/>
            </a:solidFill>
          </p:spPr>
          <p:txBody>
            <a:bodyPr wrap="square" lIns="0" tIns="0" rIns="0" bIns="0" rtlCol="0"/>
            <a:lstStyle/>
            <a:p>
              <a:endParaRPr/>
            </a:p>
          </p:txBody>
        </p:sp>
        <p:pic>
          <p:nvPicPr>
            <p:cNvPr id="38" name="Graphic 37">
              <a:extLst>
                <a:ext uri="{FF2B5EF4-FFF2-40B4-BE49-F238E27FC236}">
                  <a16:creationId xmlns:a16="http://schemas.microsoft.com/office/drawing/2014/main" id="{0B42BF6C-74E5-521D-F1D9-94081B0BAF30}"/>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5" t="20437" r="-55" b="21230"/>
            <a:stretch/>
          </p:blipFill>
          <p:spPr>
            <a:xfrm>
              <a:off x="3575050" y="10310400"/>
              <a:ext cx="1776434" cy="533401"/>
            </a:xfrm>
            <a:prstGeom prst="rect">
              <a:avLst/>
            </a:prstGeom>
          </p:spPr>
        </p:pic>
        <p:pic>
          <p:nvPicPr>
            <p:cNvPr id="39" name="Graphic 38">
              <a:extLst>
                <a:ext uri="{FF2B5EF4-FFF2-40B4-BE49-F238E27FC236}">
                  <a16:creationId xmlns:a16="http://schemas.microsoft.com/office/drawing/2014/main" id="{1BAB2B4B-BBD6-9470-6CDD-82841A51B7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3537" y="10383359"/>
              <a:ext cx="1419074" cy="448631"/>
            </a:xfrm>
            <a:prstGeom prst="rect">
              <a:avLst/>
            </a:prstGeom>
          </p:spPr>
        </p:pic>
      </p:grpSp>
      <p:sp>
        <p:nvSpPr>
          <p:cNvPr id="40" name="TextBox 39">
            <a:extLst>
              <a:ext uri="{FF2B5EF4-FFF2-40B4-BE49-F238E27FC236}">
                <a16:creationId xmlns:a16="http://schemas.microsoft.com/office/drawing/2014/main" id="{296CE757-438C-F550-61A7-03E1D7D4F07C}"/>
              </a:ext>
            </a:extLst>
          </p:cNvPr>
          <p:cNvSpPr txBox="1">
            <a:spLocks noGrp="1"/>
          </p:cNvSpPr>
          <p:nvPr>
            <p:ph type="title" idx="4294967295"/>
          </p:nvPr>
        </p:nvSpPr>
        <p:spPr>
          <a:xfrm>
            <a:off x="6260836" y="626747"/>
            <a:ext cx="8797059" cy="92333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601"/>
              </a:spcBef>
              <a:spcAft>
                <a:spcPts val="0"/>
              </a:spcAft>
              <a:buClrTx/>
              <a:buSzTx/>
              <a:buFontTx/>
              <a:buNone/>
              <a:tabLst/>
              <a:defRPr/>
            </a:pPr>
            <a:r>
              <a:rPr kumimoji="0" lang="da-DK" sz="5400" b="1" i="0" u="none" strike="noStrike" kern="0" cap="none" spc="0" normalizeH="0" baseline="0" noProof="0" dirty="0">
                <a:ln>
                  <a:noFill/>
                </a:ln>
                <a:solidFill>
                  <a:sysClr val="windowText" lastClr="000000"/>
                </a:solidFill>
                <a:effectLst/>
                <a:uLnTx/>
                <a:uFillTx/>
                <a:latin typeface="Franklin Gothic Book" panose="020B0503020102020204" pitchFamily="34" charset="0"/>
                <a:cs typeface="Arial" panose="020B0604020202020204" pitchFamily="34" charset="0"/>
              </a:rPr>
              <a:t>Hvorfor er vi samlet i dag?</a:t>
            </a:r>
            <a:endParaRPr kumimoji="0" lang="da-DK" sz="5400" b="1" i="0" u="none" strike="noStrike" kern="0" cap="none" spc="51" normalizeH="0" baseline="0" noProof="0" dirty="0">
              <a:ln>
                <a:noFill/>
              </a:ln>
              <a:solidFill>
                <a:sysClr val="windowText" lastClr="000000"/>
              </a:solidFill>
              <a:effectLst/>
              <a:uLnTx/>
              <a:uFillTx/>
              <a:latin typeface="Franklin Gothic Book" panose="020B05030201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FE8129FC-70CF-0D44-8EC1-79175533FBF5}"/>
              </a:ext>
              <a:ext uri="{C183D7F6-B498-43B3-948B-1728B52AA6E4}">
                <adec:decorative xmlns:adec="http://schemas.microsoft.com/office/drawing/2017/decorative" val="1"/>
              </a:ext>
            </a:extLst>
          </p:cNvPr>
          <p:cNvSpPr>
            <a:spLocks/>
          </p:cNvSpPr>
          <p:nvPr/>
        </p:nvSpPr>
        <p:spPr>
          <a:xfrm>
            <a:off x="1233119" y="-2498725"/>
            <a:ext cx="1809369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DK" sz="1800" b="0" i="0" u="none" strike="noStrike" kern="0" cap="none" spc="0" normalizeH="0" baseline="0" noProof="0">
                <a:ln>
                  <a:noFill/>
                </a:ln>
                <a:solidFill>
                  <a:sysClr val="windowText" lastClr="000000"/>
                </a:solidFill>
                <a:effectLst/>
                <a:uLnTx/>
                <a:uFillTx/>
                <a:latin typeface="+mj-lt"/>
                <a:ea typeface="+mj-ea"/>
                <a:cs typeface="+mj-cs"/>
              </a:rPr>
              <a:t>Eksempel titel 1</a:t>
            </a:r>
          </a:p>
        </p:txBody>
      </p:sp>
      <p:pic>
        <p:nvPicPr>
          <p:cNvPr id="6" name="Picture 68">
            <a:extLst>
              <a:ext uri="{FF2B5EF4-FFF2-40B4-BE49-F238E27FC236}">
                <a16:creationId xmlns:a16="http://schemas.microsoft.com/office/drawing/2014/main" id="{C9287B59-50DF-9047-F390-4FBE52BFA51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167410" y="1895355"/>
            <a:ext cx="13769279" cy="7813268"/>
          </a:xfrm>
          <a:prstGeom prst="rect">
            <a:avLst/>
          </a:prstGeom>
        </p:spPr>
      </p:pic>
      <p:pic>
        <p:nvPicPr>
          <p:cNvPr id="8" name="Billede 7">
            <a:extLst>
              <a:ext uri="{FF2B5EF4-FFF2-40B4-BE49-F238E27FC236}">
                <a16:creationId xmlns:a16="http://schemas.microsoft.com/office/drawing/2014/main" id="{B298408D-CA65-3352-1413-184605434696}"/>
              </a:ext>
            </a:extLst>
          </p:cNvPr>
          <p:cNvPicPr>
            <a:picLocks noChangeAspect="1"/>
          </p:cNvPicPr>
          <p:nvPr/>
        </p:nvPicPr>
        <p:blipFill>
          <a:blip r:embed="rId8"/>
          <a:srcRect l="9814" t="1940" r="-454" b="1952"/>
          <a:stretch/>
        </p:blipFill>
        <p:spPr>
          <a:xfrm>
            <a:off x="5037903" y="2439483"/>
            <a:ext cx="10230121" cy="6346903"/>
          </a:xfrm>
          <a:prstGeom prst="rect">
            <a:avLst/>
          </a:prstGeom>
        </p:spPr>
      </p:pic>
    </p:spTree>
    <p:extLst>
      <p:ext uri="{BB962C8B-B14F-4D97-AF65-F5344CB8AC3E}">
        <p14:creationId xmlns:p14="http://schemas.microsoft.com/office/powerpoint/2010/main" val="308026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a:extLst>
              <a:ext uri="{C183D7F6-B498-43B3-948B-1728B52AA6E4}">
                <adec:decorative xmlns:adec="http://schemas.microsoft.com/office/drawing/2017/decorative" val="1"/>
              </a:ext>
            </a:extLst>
          </p:cNvPr>
          <p:cNvGrpSpPr/>
          <p:nvPr/>
        </p:nvGrpSpPr>
        <p:grpSpPr>
          <a:xfrm>
            <a:off x="1" y="1"/>
            <a:ext cx="638174" cy="11307444"/>
            <a:chOff x="0" y="0"/>
            <a:chExt cx="638175" cy="11307445"/>
          </a:xfrm>
        </p:grpSpPr>
        <p:sp>
          <p:nvSpPr>
            <p:cNvPr id="23" name="object 23"/>
            <p:cNvSpPr/>
            <p:nvPr/>
          </p:nvSpPr>
          <p:spPr>
            <a:xfrm>
              <a:off x="0" y="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EDD0A4"/>
            </a:solidFill>
          </p:spPr>
          <p:txBody>
            <a:bodyPr wrap="square" lIns="0" tIns="0" rIns="0" bIns="0" rtlCol="0"/>
            <a:lstStyle/>
            <a:p>
              <a:endParaRPr/>
            </a:p>
          </p:txBody>
        </p:sp>
        <p:sp>
          <p:nvSpPr>
            <p:cNvPr id="24" name="object 24"/>
            <p:cNvSpPr/>
            <p:nvPr/>
          </p:nvSpPr>
          <p:spPr>
            <a:xfrm>
              <a:off x="0" y="1255196"/>
              <a:ext cx="638175" cy="628015"/>
            </a:xfrm>
            <a:custGeom>
              <a:avLst/>
              <a:gdLst/>
              <a:ahLst/>
              <a:cxnLst/>
              <a:rect l="l" t="t" r="r" b="b"/>
              <a:pathLst>
                <a:path w="638175" h="628014">
                  <a:moveTo>
                    <a:pt x="0" y="627603"/>
                  </a:moveTo>
                  <a:lnTo>
                    <a:pt x="637635" y="627603"/>
                  </a:lnTo>
                  <a:lnTo>
                    <a:pt x="637635" y="0"/>
                  </a:lnTo>
                  <a:lnTo>
                    <a:pt x="0" y="0"/>
                  </a:lnTo>
                  <a:lnTo>
                    <a:pt x="0" y="627603"/>
                  </a:lnTo>
                  <a:close/>
                </a:path>
              </a:pathLst>
            </a:custGeom>
            <a:solidFill>
              <a:srgbClr val="45B16E"/>
            </a:solidFill>
          </p:spPr>
          <p:txBody>
            <a:bodyPr wrap="square" lIns="0" tIns="0" rIns="0" bIns="0" rtlCol="0"/>
            <a:lstStyle/>
            <a:p>
              <a:endParaRPr/>
            </a:p>
          </p:txBody>
        </p:sp>
        <p:sp>
          <p:nvSpPr>
            <p:cNvPr id="25" name="object 25"/>
            <p:cNvSpPr/>
            <p:nvPr/>
          </p:nvSpPr>
          <p:spPr>
            <a:xfrm>
              <a:off x="0" y="1882806"/>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FF693B"/>
            </a:solidFill>
          </p:spPr>
          <p:txBody>
            <a:bodyPr wrap="square" lIns="0" tIns="0" rIns="0" bIns="0" rtlCol="0"/>
            <a:lstStyle/>
            <a:p>
              <a:endParaRPr/>
            </a:p>
          </p:txBody>
        </p:sp>
        <p:sp>
          <p:nvSpPr>
            <p:cNvPr id="26" name="object 26"/>
            <p:cNvSpPr/>
            <p:nvPr/>
          </p:nvSpPr>
          <p:spPr>
            <a:xfrm>
              <a:off x="0" y="3137998"/>
              <a:ext cx="638175" cy="628015"/>
            </a:xfrm>
            <a:custGeom>
              <a:avLst/>
              <a:gdLst/>
              <a:ahLst/>
              <a:cxnLst/>
              <a:rect l="l" t="t" r="r" b="b"/>
              <a:pathLst>
                <a:path w="638175" h="628014">
                  <a:moveTo>
                    <a:pt x="0" y="627593"/>
                  </a:moveTo>
                  <a:lnTo>
                    <a:pt x="637635" y="627593"/>
                  </a:lnTo>
                  <a:lnTo>
                    <a:pt x="637635" y="0"/>
                  </a:lnTo>
                  <a:lnTo>
                    <a:pt x="0" y="0"/>
                  </a:lnTo>
                  <a:lnTo>
                    <a:pt x="0" y="627593"/>
                  </a:lnTo>
                  <a:close/>
                </a:path>
              </a:pathLst>
            </a:custGeom>
            <a:solidFill>
              <a:srgbClr val="E3A3DD"/>
            </a:solidFill>
          </p:spPr>
          <p:txBody>
            <a:bodyPr wrap="square" lIns="0" tIns="0" rIns="0" bIns="0" rtlCol="0"/>
            <a:lstStyle/>
            <a:p>
              <a:endParaRPr/>
            </a:p>
          </p:txBody>
        </p:sp>
        <p:sp>
          <p:nvSpPr>
            <p:cNvPr id="27" name="object 27"/>
            <p:cNvSpPr/>
            <p:nvPr/>
          </p:nvSpPr>
          <p:spPr>
            <a:xfrm>
              <a:off x="0" y="37655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97C0E7"/>
            </a:solidFill>
          </p:spPr>
          <p:txBody>
            <a:bodyPr wrap="square" lIns="0" tIns="0" rIns="0" bIns="0" rtlCol="0"/>
            <a:lstStyle/>
            <a:p>
              <a:endParaRPr/>
            </a:p>
          </p:txBody>
        </p:sp>
        <p:sp>
          <p:nvSpPr>
            <p:cNvPr id="28" name="object 28"/>
            <p:cNvSpPr/>
            <p:nvPr/>
          </p:nvSpPr>
          <p:spPr>
            <a:xfrm>
              <a:off x="0" y="5020794"/>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FF693B"/>
            </a:solidFill>
          </p:spPr>
          <p:txBody>
            <a:bodyPr wrap="square" lIns="0" tIns="0" rIns="0" bIns="0" rtlCol="0"/>
            <a:lstStyle/>
            <a:p>
              <a:endParaRPr/>
            </a:p>
          </p:txBody>
        </p:sp>
        <p:sp>
          <p:nvSpPr>
            <p:cNvPr id="29" name="object 29"/>
            <p:cNvSpPr/>
            <p:nvPr/>
          </p:nvSpPr>
          <p:spPr>
            <a:xfrm>
              <a:off x="0" y="56483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FCC22E"/>
            </a:solidFill>
          </p:spPr>
          <p:txBody>
            <a:bodyPr wrap="square" lIns="0" tIns="0" rIns="0" bIns="0" rtlCol="0"/>
            <a:lstStyle/>
            <a:p>
              <a:endParaRPr/>
            </a:p>
          </p:txBody>
        </p:sp>
        <p:sp>
          <p:nvSpPr>
            <p:cNvPr id="30" name="object 30"/>
            <p:cNvSpPr/>
            <p:nvPr/>
          </p:nvSpPr>
          <p:spPr>
            <a:xfrm>
              <a:off x="0" y="6903590"/>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EDD0A4"/>
            </a:solidFill>
          </p:spPr>
          <p:txBody>
            <a:bodyPr wrap="square" lIns="0" tIns="0" rIns="0" bIns="0" rtlCol="0"/>
            <a:lstStyle/>
            <a:p>
              <a:endParaRPr/>
            </a:p>
          </p:txBody>
        </p:sp>
        <p:sp>
          <p:nvSpPr>
            <p:cNvPr id="31" name="object 31"/>
            <p:cNvSpPr/>
            <p:nvPr/>
          </p:nvSpPr>
          <p:spPr>
            <a:xfrm>
              <a:off x="0" y="7531195"/>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E3A3DD"/>
            </a:solidFill>
          </p:spPr>
          <p:txBody>
            <a:bodyPr wrap="square" lIns="0" tIns="0" rIns="0" bIns="0" rtlCol="0"/>
            <a:lstStyle/>
            <a:p>
              <a:endParaRPr/>
            </a:p>
          </p:txBody>
        </p:sp>
        <p:sp>
          <p:nvSpPr>
            <p:cNvPr id="32" name="object 32"/>
            <p:cNvSpPr/>
            <p:nvPr/>
          </p:nvSpPr>
          <p:spPr>
            <a:xfrm>
              <a:off x="0" y="8786386"/>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97C0E7"/>
            </a:solidFill>
          </p:spPr>
          <p:txBody>
            <a:bodyPr wrap="square" lIns="0" tIns="0" rIns="0" bIns="0" rtlCol="0"/>
            <a:lstStyle/>
            <a:p>
              <a:endParaRPr/>
            </a:p>
          </p:txBody>
        </p:sp>
        <p:sp>
          <p:nvSpPr>
            <p:cNvPr id="33" name="object 33"/>
            <p:cNvSpPr/>
            <p:nvPr/>
          </p:nvSpPr>
          <p:spPr>
            <a:xfrm>
              <a:off x="0" y="941399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45B16E"/>
            </a:solidFill>
          </p:spPr>
          <p:txBody>
            <a:bodyPr wrap="square" lIns="0" tIns="0" rIns="0" bIns="0" rtlCol="0"/>
            <a:lstStyle/>
            <a:p>
              <a:endParaRPr/>
            </a:p>
          </p:txBody>
        </p:sp>
        <p:sp>
          <p:nvSpPr>
            <p:cNvPr id="34" name="object 34"/>
            <p:cNvSpPr/>
            <p:nvPr/>
          </p:nvSpPr>
          <p:spPr>
            <a:xfrm>
              <a:off x="0" y="10669182"/>
              <a:ext cx="638175" cy="638175"/>
            </a:xfrm>
            <a:custGeom>
              <a:avLst/>
              <a:gdLst/>
              <a:ahLst/>
              <a:cxnLst/>
              <a:rect l="l" t="t" r="r" b="b"/>
              <a:pathLst>
                <a:path w="638175" h="638175">
                  <a:moveTo>
                    <a:pt x="637635" y="0"/>
                  </a:moveTo>
                  <a:lnTo>
                    <a:pt x="0" y="0"/>
                  </a:lnTo>
                  <a:lnTo>
                    <a:pt x="0" y="637635"/>
                  </a:lnTo>
                  <a:lnTo>
                    <a:pt x="637635" y="637635"/>
                  </a:lnTo>
                  <a:lnTo>
                    <a:pt x="637635" y="0"/>
                  </a:lnTo>
                  <a:close/>
                </a:path>
              </a:pathLst>
            </a:custGeom>
            <a:solidFill>
              <a:srgbClr val="FCC22E"/>
            </a:solidFill>
          </p:spPr>
          <p:txBody>
            <a:bodyPr wrap="square" lIns="0" tIns="0" rIns="0" bIns="0" rtlCol="0"/>
            <a:lstStyle/>
            <a:p>
              <a:endParaRPr/>
            </a:p>
          </p:txBody>
        </p:sp>
      </p:grpSp>
      <p:grpSp>
        <p:nvGrpSpPr>
          <p:cNvPr id="54" name="Group 57">
            <a:extLst>
              <a:ext uri="{FF2B5EF4-FFF2-40B4-BE49-F238E27FC236}">
                <a16:creationId xmlns:a16="http://schemas.microsoft.com/office/drawing/2014/main" id="{4231F4FB-ABC0-24A9-6460-37C15EB6B520}"/>
              </a:ext>
              <a:ext uri="{C183D7F6-B498-43B3-948B-1728B52AA6E4}">
                <adec:decorative xmlns:adec="http://schemas.microsoft.com/office/drawing/2017/decorative" val="1"/>
              </a:ext>
            </a:extLst>
          </p:cNvPr>
          <p:cNvGrpSpPr/>
          <p:nvPr/>
        </p:nvGrpSpPr>
        <p:grpSpPr>
          <a:xfrm>
            <a:off x="14836302" y="2003265"/>
            <a:ext cx="4458843" cy="7881018"/>
            <a:chOff x="7528700" y="5256408"/>
            <a:chExt cx="3188175" cy="5179555"/>
          </a:xfrm>
        </p:grpSpPr>
        <p:grpSp>
          <p:nvGrpSpPr>
            <p:cNvPr id="55" name="object 20"/>
            <p:cNvGrpSpPr/>
            <p:nvPr/>
          </p:nvGrpSpPr>
          <p:grpSpPr>
            <a:xfrm>
              <a:off x="9265265" y="5445658"/>
              <a:ext cx="1451610" cy="2145030"/>
              <a:chOff x="9265265" y="5445658"/>
              <a:chExt cx="1451610" cy="2145030"/>
            </a:xfrm>
          </p:grpSpPr>
          <p:pic>
            <p:nvPicPr>
              <p:cNvPr id="72" name="object 21"/>
              <p:cNvPicPr/>
              <p:nvPr/>
            </p:nvPicPr>
            <p:blipFill>
              <a:blip r:embed="rId3" cstate="print"/>
              <a:stretch>
                <a:fillRect/>
              </a:stretch>
            </p:blipFill>
            <p:spPr>
              <a:xfrm>
                <a:off x="9764985" y="5622895"/>
                <a:ext cx="66399" cy="129257"/>
              </a:xfrm>
              <a:prstGeom prst="rect">
                <a:avLst/>
              </a:prstGeom>
            </p:spPr>
          </p:pic>
          <p:sp>
            <p:nvSpPr>
              <p:cNvPr id="73" name="object 22"/>
              <p:cNvSpPr/>
              <p:nvPr/>
            </p:nvSpPr>
            <p:spPr>
              <a:xfrm>
                <a:off x="9651132" y="5509570"/>
                <a:ext cx="494665" cy="437515"/>
              </a:xfrm>
              <a:custGeom>
                <a:avLst/>
                <a:gdLst/>
                <a:ahLst/>
                <a:cxnLst/>
                <a:rect l="l" t="t" r="r" b="b"/>
                <a:pathLst>
                  <a:path w="494665" h="437514">
                    <a:moveTo>
                      <a:pt x="9699" y="0"/>
                    </a:moveTo>
                    <a:lnTo>
                      <a:pt x="1492" y="43373"/>
                    </a:lnTo>
                    <a:lnTo>
                      <a:pt x="0" y="81633"/>
                    </a:lnTo>
                    <a:lnTo>
                      <a:pt x="2830" y="134080"/>
                    </a:lnTo>
                    <a:lnTo>
                      <a:pt x="11049" y="184160"/>
                    </a:lnTo>
                    <a:lnTo>
                      <a:pt x="24252" y="231320"/>
                    </a:lnTo>
                    <a:lnTo>
                      <a:pt x="42032" y="275006"/>
                    </a:lnTo>
                    <a:lnTo>
                      <a:pt x="63982" y="314664"/>
                    </a:lnTo>
                    <a:lnTo>
                      <a:pt x="89696" y="349741"/>
                    </a:lnTo>
                    <a:lnTo>
                      <a:pt x="118768" y="379681"/>
                    </a:lnTo>
                    <a:lnTo>
                      <a:pt x="150791" y="403932"/>
                    </a:lnTo>
                    <a:lnTo>
                      <a:pt x="185358" y="421940"/>
                    </a:lnTo>
                    <a:lnTo>
                      <a:pt x="222064" y="433151"/>
                    </a:lnTo>
                    <a:lnTo>
                      <a:pt x="260566" y="437011"/>
                    </a:lnTo>
                    <a:lnTo>
                      <a:pt x="302260" y="432517"/>
                    </a:lnTo>
                    <a:lnTo>
                      <a:pt x="342149" y="419375"/>
                    </a:lnTo>
                    <a:lnTo>
                      <a:pt x="379625" y="398094"/>
                    </a:lnTo>
                    <a:lnTo>
                      <a:pt x="414079" y="369185"/>
                    </a:lnTo>
                    <a:lnTo>
                      <a:pt x="444902" y="333158"/>
                    </a:lnTo>
                    <a:lnTo>
                      <a:pt x="471483" y="290522"/>
                    </a:lnTo>
                    <a:lnTo>
                      <a:pt x="493216" y="241789"/>
                    </a:lnTo>
                    <a:lnTo>
                      <a:pt x="494397" y="238557"/>
                    </a:lnTo>
                    <a:lnTo>
                      <a:pt x="492779" y="234950"/>
                    </a:lnTo>
                    <a:lnTo>
                      <a:pt x="486251" y="232587"/>
                    </a:lnTo>
                    <a:lnTo>
                      <a:pt x="482709" y="234204"/>
                    </a:lnTo>
                    <a:lnTo>
                      <a:pt x="481528" y="237437"/>
                    </a:lnTo>
                    <a:lnTo>
                      <a:pt x="456802" y="291388"/>
                    </a:lnTo>
                    <a:lnTo>
                      <a:pt x="426008" y="337268"/>
                    </a:lnTo>
                    <a:lnTo>
                      <a:pt x="390064" y="374303"/>
                    </a:lnTo>
                    <a:lnTo>
                      <a:pt x="349887" y="401716"/>
                    </a:lnTo>
                    <a:lnTo>
                      <a:pt x="306394" y="418733"/>
                    </a:lnTo>
                    <a:lnTo>
                      <a:pt x="260503" y="424577"/>
                    </a:lnTo>
                    <a:lnTo>
                      <a:pt x="220319" y="420081"/>
                    </a:lnTo>
                    <a:lnTo>
                      <a:pt x="182180" y="407067"/>
                    </a:lnTo>
                    <a:lnTo>
                      <a:pt x="146600" y="386247"/>
                    </a:lnTo>
                    <a:lnTo>
                      <a:pt x="114093" y="358330"/>
                    </a:lnTo>
                    <a:lnTo>
                      <a:pt x="85176" y="324028"/>
                    </a:lnTo>
                    <a:lnTo>
                      <a:pt x="60361" y="284053"/>
                    </a:lnTo>
                    <a:lnTo>
                      <a:pt x="40165" y="239115"/>
                    </a:lnTo>
                    <a:lnTo>
                      <a:pt x="25102" y="189925"/>
                    </a:lnTo>
                    <a:lnTo>
                      <a:pt x="15687" y="137193"/>
                    </a:lnTo>
                    <a:lnTo>
                      <a:pt x="12434" y="81633"/>
                    </a:lnTo>
                    <a:lnTo>
                      <a:pt x="12795" y="62956"/>
                    </a:lnTo>
                    <a:lnTo>
                      <a:pt x="13880" y="44367"/>
                    </a:lnTo>
                    <a:lnTo>
                      <a:pt x="15687" y="25930"/>
                    </a:lnTo>
                    <a:lnTo>
                      <a:pt x="18777" y="4289"/>
                    </a:lnTo>
                    <a:lnTo>
                      <a:pt x="16475" y="1119"/>
                    </a:lnTo>
                    <a:lnTo>
                      <a:pt x="9699" y="0"/>
                    </a:lnTo>
                    <a:close/>
                  </a:path>
                </a:pathLst>
              </a:custGeom>
              <a:solidFill>
                <a:srgbClr val="000000"/>
              </a:solidFill>
            </p:spPr>
            <p:txBody>
              <a:bodyPr wrap="square" lIns="0" tIns="0" rIns="0" bIns="0" rtlCol="0"/>
              <a:lstStyle/>
              <a:p>
                <a:endParaRPr/>
              </a:p>
            </p:txBody>
          </p:sp>
          <p:pic>
            <p:nvPicPr>
              <p:cNvPr id="74" name="object 23"/>
              <p:cNvPicPr/>
              <p:nvPr/>
            </p:nvPicPr>
            <p:blipFill>
              <a:blip r:embed="rId4" cstate="print"/>
              <a:stretch>
                <a:fillRect/>
              </a:stretch>
            </p:blipFill>
            <p:spPr>
              <a:xfrm>
                <a:off x="10072175" y="5445658"/>
                <a:ext cx="72572" cy="212132"/>
              </a:xfrm>
              <a:prstGeom prst="rect">
                <a:avLst/>
              </a:prstGeom>
            </p:spPr>
          </p:pic>
          <p:pic>
            <p:nvPicPr>
              <p:cNvPr id="75" name="object 24"/>
              <p:cNvPicPr/>
              <p:nvPr/>
            </p:nvPicPr>
            <p:blipFill>
              <a:blip r:embed="rId5" cstate="print"/>
              <a:stretch>
                <a:fillRect/>
              </a:stretch>
            </p:blipFill>
            <p:spPr>
              <a:xfrm>
                <a:off x="9780211" y="5934138"/>
                <a:ext cx="111103" cy="73177"/>
              </a:xfrm>
              <a:prstGeom prst="rect">
                <a:avLst/>
              </a:prstGeom>
            </p:spPr>
          </p:pic>
          <p:sp>
            <p:nvSpPr>
              <p:cNvPr id="76" name="object 25"/>
              <p:cNvSpPr/>
              <p:nvPr/>
            </p:nvSpPr>
            <p:spPr>
              <a:xfrm>
                <a:off x="9265259" y="5827909"/>
                <a:ext cx="1451610" cy="1762760"/>
              </a:xfrm>
              <a:custGeom>
                <a:avLst/>
                <a:gdLst/>
                <a:ahLst/>
                <a:cxnLst/>
                <a:rect l="l" t="t" r="r" b="b"/>
                <a:pathLst>
                  <a:path w="1451609" h="1762759">
                    <a:moveTo>
                      <a:pt x="535089" y="169900"/>
                    </a:moveTo>
                    <a:lnTo>
                      <a:pt x="532345" y="167043"/>
                    </a:lnTo>
                    <a:lnTo>
                      <a:pt x="521944" y="167068"/>
                    </a:lnTo>
                    <a:lnTo>
                      <a:pt x="503567" y="168211"/>
                    </a:lnTo>
                    <a:lnTo>
                      <a:pt x="439420" y="178485"/>
                    </a:lnTo>
                    <a:lnTo>
                      <a:pt x="397040" y="190042"/>
                    </a:lnTo>
                    <a:lnTo>
                      <a:pt x="350037" y="207492"/>
                    </a:lnTo>
                    <a:lnTo>
                      <a:pt x="300113" y="232054"/>
                    </a:lnTo>
                    <a:lnTo>
                      <a:pt x="248970" y="264947"/>
                    </a:lnTo>
                    <a:lnTo>
                      <a:pt x="198272" y="307352"/>
                    </a:lnTo>
                    <a:lnTo>
                      <a:pt x="149733" y="360514"/>
                    </a:lnTo>
                    <a:lnTo>
                      <a:pt x="105041" y="425615"/>
                    </a:lnTo>
                    <a:lnTo>
                      <a:pt x="81064" y="470700"/>
                    </a:lnTo>
                    <a:lnTo>
                      <a:pt x="61112" y="517906"/>
                    </a:lnTo>
                    <a:lnTo>
                      <a:pt x="45199" y="567118"/>
                    </a:lnTo>
                    <a:lnTo>
                      <a:pt x="33388" y="618236"/>
                    </a:lnTo>
                    <a:lnTo>
                      <a:pt x="25704" y="671131"/>
                    </a:lnTo>
                    <a:lnTo>
                      <a:pt x="7112" y="849388"/>
                    </a:lnTo>
                    <a:lnTo>
                      <a:pt x="2933" y="898347"/>
                    </a:lnTo>
                    <a:lnTo>
                      <a:pt x="558" y="947432"/>
                    </a:lnTo>
                    <a:lnTo>
                      <a:pt x="0" y="996581"/>
                    </a:lnTo>
                    <a:lnTo>
                      <a:pt x="1270" y="1045705"/>
                    </a:lnTo>
                    <a:lnTo>
                      <a:pt x="4368" y="1094727"/>
                    </a:lnTo>
                    <a:lnTo>
                      <a:pt x="9296" y="1143584"/>
                    </a:lnTo>
                    <a:lnTo>
                      <a:pt x="13792" y="1184021"/>
                    </a:lnTo>
                    <a:lnTo>
                      <a:pt x="19164" y="1222895"/>
                    </a:lnTo>
                    <a:lnTo>
                      <a:pt x="25654" y="1261922"/>
                    </a:lnTo>
                    <a:lnTo>
                      <a:pt x="33223" y="1301013"/>
                    </a:lnTo>
                    <a:lnTo>
                      <a:pt x="44373" y="1338872"/>
                    </a:lnTo>
                    <a:lnTo>
                      <a:pt x="56451" y="1376095"/>
                    </a:lnTo>
                    <a:lnTo>
                      <a:pt x="72707" y="1421980"/>
                    </a:lnTo>
                    <a:lnTo>
                      <a:pt x="92989" y="1473835"/>
                    </a:lnTo>
                    <a:lnTo>
                      <a:pt x="117182" y="1529003"/>
                    </a:lnTo>
                    <a:lnTo>
                      <a:pt x="145148" y="1584820"/>
                    </a:lnTo>
                    <a:lnTo>
                      <a:pt x="176758" y="1638630"/>
                    </a:lnTo>
                    <a:lnTo>
                      <a:pt x="211886" y="1687766"/>
                    </a:lnTo>
                    <a:lnTo>
                      <a:pt x="250405" y="1729549"/>
                    </a:lnTo>
                    <a:lnTo>
                      <a:pt x="292176" y="1761337"/>
                    </a:lnTo>
                    <a:lnTo>
                      <a:pt x="295414" y="1762264"/>
                    </a:lnTo>
                    <a:lnTo>
                      <a:pt x="297522" y="1762264"/>
                    </a:lnTo>
                    <a:lnTo>
                      <a:pt x="299580" y="1761147"/>
                    </a:lnTo>
                    <a:lnTo>
                      <a:pt x="302501" y="1756295"/>
                    </a:lnTo>
                    <a:lnTo>
                      <a:pt x="301510" y="1752447"/>
                    </a:lnTo>
                    <a:lnTo>
                      <a:pt x="298589" y="1750707"/>
                    </a:lnTo>
                    <a:lnTo>
                      <a:pt x="266725" y="1727377"/>
                    </a:lnTo>
                    <a:lnTo>
                      <a:pt x="235026" y="1695627"/>
                    </a:lnTo>
                    <a:lnTo>
                      <a:pt x="203682" y="1655737"/>
                    </a:lnTo>
                    <a:lnTo>
                      <a:pt x="172859" y="1607959"/>
                    </a:lnTo>
                    <a:lnTo>
                      <a:pt x="142773" y="1552587"/>
                    </a:lnTo>
                    <a:lnTo>
                      <a:pt x="113614" y="1489887"/>
                    </a:lnTo>
                    <a:lnTo>
                      <a:pt x="84594" y="1417523"/>
                    </a:lnTo>
                    <a:lnTo>
                      <a:pt x="63207" y="1356487"/>
                    </a:lnTo>
                    <a:lnTo>
                      <a:pt x="49974" y="1314234"/>
                    </a:lnTo>
                    <a:lnTo>
                      <a:pt x="37896" y="1259674"/>
                    </a:lnTo>
                    <a:lnTo>
                      <a:pt x="31483" y="1221066"/>
                    </a:lnTo>
                    <a:lnTo>
                      <a:pt x="26149" y="1182509"/>
                    </a:lnTo>
                    <a:lnTo>
                      <a:pt x="21920" y="1144143"/>
                    </a:lnTo>
                    <a:lnTo>
                      <a:pt x="16789" y="1093749"/>
                    </a:lnTo>
                    <a:lnTo>
                      <a:pt x="13728" y="1045159"/>
                    </a:lnTo>
                    <a:lnTo>
                      <a:pt x="12458" y="996492"/>
                    </a:lnTo>
                    <a:lnTo>
                      <a:pt x="13004" y="947813"/>
                    </a:lnTo>
                    <a:lnTo>
                      <a:pt x="15354" y="899185"/>
                    </a:lnTo>
                    <a:lnTo>
                      <a:pt x="19494" y="850696"/>
                    </a:lnTo>
                    <a:lnTo>
                      <a:pt x="38074" y="672439"/>
                    </a:lnTo>
                    <a:lnTo>
                      <a:pt x="45605" y="620610"/>
                    </a:lnTo>
                    <a:lnTo>
                      <a:pt x="57162" y="570534"/>
                    </a:lnTo>
                    <a:lnTo>
                      <a:pt x="72745" y="522325"/>
                    </a:lnTo>
                    <a:lnTo>
                      <a:pt x="92278" y="476097"/>
                    </a:lnTo>
                    <a:lnTo>
                      <a:pt x="115735" y="431952"/>
                    </a:lnTo>
                    <a:lnTo>
                      <a:pt x="159296" y="368465"/>
                    </a:lnTo>
                    <a:lnTo>
                      <a:pt x="206603" y="316623"/>
                    </a:lnTo>
                    <a:lnTo>
                      <a:pt x="255993" y="275247"/>
                    </a:lnTo>
                    <a:lnTo>
                      <a:pt x="305816" y="243154"/>
                    </a:lnTo>
                    <a:lnTo>
                      <a:pt x="354444" y="219163"/>
                    </a:lnTo>
                    <a:lnTo>
                      <a:pt x="400202" y="202095"/>
                    </a:lnTo>
                    <a:lnTo>
                      <a:pt x="441477" y="190792"/>
                    </a:lnTo>
                    <a:lnTo>
                      <a:pt x="503923" y="180682"/>
                    </a:lnTo>
                    <a:lnTo>
                      <a:pt x="528624" y="179412"/>
                    </a:lnTo>
                    <a:lnTo>
                      <a:pt x="531850" y="179666"/>
                    </a:lnTo>
                    <a:lnTo>
                      <a:pt x="534962" y="176733"/>
                    </a:lnTo>
                    <a:lnTo>
                      <a:pt x="535089" y="169900"/>
                    </a:lnTo>
                    <a:close/>
                  </a:path>
                  <a:path w="1451609" h="1762759">
                    <a:moveTo>
                      <a:pt x="838555" y="2794"/>
                    </a:moveTo>
                    <a:lnTo>
                      <a:pt x="835761" y="0"/>
                    </a:lnTo>
                    <a:lnTo>
                      <a:pt x="828916" y="0"/>
                    </a:lnTo>
                    <a:lnTo>
                      <a:pt x="826122" y="2794"/>
                    </a:lnTo>
                    <a:lnTo>
                      <a:pt x="826122" y="115887"/>
                    </a:lnTo>
                    <a:lnTo>
                      <a:pt x="828916" y="118681"/>
                    </a:lnTo>
                    <a:lnTo>
                      <a:pt x="832332" y="118681"/>
                    </a:lnTo>
                    <a:lnTo>
                      <a:pt x="835761" y="118681"/>
                    </a:lnTo>
                    <a:lnTo>
                      <a:pt x="838555" y="115887"/>
                    </a:lnTo>
                    <a:lnTo>
                      <a:pt x="838555" y="2794"/>
                    </a:lnTo>
                    <a:close/>
                  </a:path>
                  <a:path w="1451609" h="1762759">
                    <a:moveTo>
                      <a:pt x="1451483" y="909167"/>
                    </a:moveTo>
                    <a:lnTo>
                      <a:pt x="1450314" y="858037"/>
                    </a:lnTo>
                    <a:lnTo>
                      <a:pt x="1447101" y="807427"/>
                    </a:lnTo>
                    <a:lnTo>
                      <a:pt x="1441627" y="757669"/>
                    </a:lnTo>
                    <a:lnTo>
                      <a:pt x="1433715" y="709079"/>
                    </a:lnTo>
                    <a:lnTo>
                      <a:pt x="1423149" y="661962"/>
                    </a:lnTo>
                    <a:lnTo>
                      <a:pt x="1409750" y="616661"/>
                    </a:lnTo>
                    <a:lnTo>
                      <a:pt x="1393304" y="573481"/>
                    </a:lnTo>
                    <a:lnTo>
                      <a:pt x="1373606" y="532739"/>
                    </a:lnTo>
                    <a:lnTo>
                      <a:pt x="1350479" y="494766"/>
                    </a:lnTo>
                    <a:lnTo>
                      <a:pt x="1300543" y="428498"/>
                    </a:lnTo>
                    <a:lnTo>
                      <a:pt x="1248460" y="371386"/>
                    </a:lnTo>
                    <a:lnTo>
                      <a:pt x="1195298" y="322783"/>
                    </a:lnTo>
                    <a:lnTo>
                      <a:pt x="1142123" y="281990"/>
                    </a:lnTo>
                    <a:lnTo>
                      <a:pt x="1089977" y="248348"/>
                    </a:lnTo>
                    <a:lnTo>
                      <a:pt x="1039914" y="221170"/>
                    </a:lnTo>
                    <a:lnTo>
                      <a:pt x="993013" y="199809"/>
                    </a:lnTo>
                    <a:lnTo>
                      <a:pt x="950328" y="183565"/>
                    </a:lnTo>
                    <a:lnTo>
                      <a:pt x="912901" y="171767"/>
                    </a:lnTo>
                    <a:lnTo>
                      <a:pt x="858075" y="158851"/>
                    </a:lnTo>
                    <a:lnTo>
                      <a:pt x="833640" y="155359"/>
                    </a:lnTo>
                    <a:lnTo>
                      <a:pt x="830529" y="157848"/>
                    </a:lnTo>
                    <a:lnTo>
                      <a:pt x="829906" y="164680"/>
                    </a:lnTo>
                    <a:lnTo>
                      <a:pt x="832396" y="167728"/>
                    </a:lnTo>
                    <a:lnTo>
                      <a:pt x="841502" y="168744"/>
                    </a:lnTo>
                    <a:lnTo>
                      <a:pt x="856488" y="171196"/>
                    </a:lnTo>
                    <a:lnTo>
                      <a:pt x="910297" y="183921"/>
                    </a:lnTo>
                    <a:lnTo>
                      <a:pt x="947039" y="195541"/>
                    </a:lnTo>
                    <a:lnTo>
                      <a:pt x="988949" y="211543"/>
                    </a:lnTo>
                    <a:lnTo>
                      <a:pt x="1034999" y="232575"/>
                    </a:lnTo>
                    <a:lnTo>
                      <a:pt x="1084148" y="259321"/>
                    </a:lnTo>
                    <a:lnTo>
                      <a:pt x="1135354" y="292430"/>
                    </a:lnTo>
                    <a:lnTo>
                      <a:pt x="1187602" y="332562"/>
                    </a:lnTo>
                    <a:lnTo>
                      <a:pt x="1239850" y="380377"/>
                    </a:lnTo>
                    <a:lnTo>
                      <a:pt x="1291043" y="436549"/>
                    </a:lnTo>
                    <a:lnTo>
                      <a:pt x="1340154" y="501726"/>
                    </a:lnTo>
                    <a:lnTo>
                      <a:pt x="1362875" y="539051"/>
                    </a:lnTo>
                    <a:lnTo>
                      <a:pt x="1382191" y="579132"/>
                    </a:lnTo>
                    <a:lnTo>
                      <a:pt x="1398333" y="621677"/>
                    </a:lnTo>
                    <a:lnTo>
                      <a:pt x="1411465" y="666330"/>
                    </a:lnTo>
                    <a:lnTo>
                      <a:pt x="1421803" y="712812"/>
                    </a:lnTo>
                    <a:lnTo>
                      <a:pt x="1429537" y="760780"/>
                    </a:lnTo>
                    <a:lnTo>
                      <a:pt x="1434871" y="809917"/>
                    </a:lnTo>
                    <a:lnTo>
                      <a:pt x="1437982" y="859917"/>
                    </a:lnTo>
                    <a:lnTo>
                      <a:pt x="1439075" y="910450"/>
                    </a:lnTo>
                    <a:lnTo>
                      <a:pt x="1438351" y="961212"/>
                    </a:lnTo>
                    <a:lnTo>
                      <a:pt x="1436001" y="1011859"/>
                    </a:lnTo>
                    <a:lnTo>
                      <a:pt x="1432217" y="1062101"/>
                    </a:lnTo>
                    <a:lnTo>
                      <a:pt x="1427200" y="1111605"/>
                    </a:lnTo>
                    <a:lnTo>
                      <a:pt x="1421142" y="1160056"/>
                    </a:lnTo>
                    <a:lnTo>
                      <a:pt x="1414233" y="1207135"/>
                    </a:lnTo>
                    <a:lnTo>
                      <a:pt x="1406677" y="1252524"/>
                    </a:lnTo>
                    <a:lnTo>
                      <a:pt x="1394548" y="1316990"/>
                    </a:lnTo>
                    <a:lnTo>
                      <a:pt x="1381442" y="1378991"/>
                    </a:lnTo>
                    <a:lnTo>
                      <a:pt x="1367726" y="1437906"/>
                    </a:lnTo>
                    <a:lnTo>
                      <a:pt x="1353820" y="1493126"/>
                    </a:lnTo>
                    <a:lnTo>
                      <a:pt x="1340116" y="1544015"/>
                    </a:lnTo>
                    <a:lnTo>
                      <a:pt x="1327010" y="1589963"/>
                    </a:lnTo>
                    <a:lnTo>
                      <a:pt x="1314907" y="1630362"/>
                    </a:lnTo>
                    <a:lnTo>
                      <a:pt x="1295273" y="1691957"/>
                    </a:lnTo>
                    <a:lnTo>
                      <a:pt x="1295273" y="1627238"/>
                    </a:lnTo>
                    <a:lnTo>
                      <a:pt x="1292542" y="1624444"/>
                    </a:lnTo>
                    <a:lnTo>
                      <a:pt x="232308" y="1616849"/>
                    </a:lnTo>
                    <a:lnTo>
                      <a:pt x="221856" y="1574380"/>
                    </a:lnTo>
                    <a:lnTo>
                      <a:pt x="204076" y="1493939"/>
                    </a:lnTo>
                    <a:lnTo>
                      <a:pt x="160680" y="1234871"/>
                    </a:lnTo>
                    <a:lnTo>
                      <a:pt x="155663" y="1193431"/>
                    </a:lnTo>
                    <a:lnTo>
                      <a:pt x="151269" y="1152486"/>
                    </a:lnTo>
                    <a:lnTo>
                      <a:pt x="147485" y="1112202"/>
                    </a:lnTo>
                    <a:lnTo>
                      <a:pt x="144335" y="1072718"/>
                    </a:lnTo>
                    <a:lnTo>
                      <a:pt x="141846" y="1026414"/>
                    </a:lnTo>
                    <a:lnTo>
                      <a:pt x="141109" y="979271"/>
                    </a:lnTo>
                    <a:lnTo>
                      <a:pt x="142100" y="931456"/>
                    </a:lnTo>
                    <a:lnTo>
                      <a:pt x="144830" y="883158"/>
                    </a:lnTo>
                    <a:lnTo>
                      <a:pt x="160934" y="665492"/>
                    </a:lnTo>
                    <a:lnTo>
                      <a:pt x="158381" y="662508"/>
                    </a:lnTo>
                    <a:lnTo>
                      <a:pt x="132461" y="882218"/>
                    </a:lnTo>
                    <a:lnTo>
                      <a:pt x="129730" y="930986"/>
                    </a:lnTo>
                    <a:lnTo>
                      <a:pt x="128739" y="979271"/>
                    </a:lnTo>
                    <a:lnTo>
                      <a:pt x="129476" y="1026871"/>
                    </a:lnTo>
                    <a:lnTo>
                      <a:pt x="131965" y="1073658"/>
                    </a:lnTo>
                    <a:lnTo>
                      <a:pt x="135089" y="1113307"/>
                    </a:lnTo>
                    <a:lnTo>
                      <a:pt x="138887" y="1153782"/>
                    </a:lnTo>
                    <a:lnTo>
                      <a:pt x="143319" y="1194943"/>
                    </a:lnTo>
                    <a:lnTo>
                      <a:pt x="148374" y="1236675"/>
                    </a:lnTo>
                    <a:lnTo>
                      <a:pt x="191833" y="1496174"/>
                    </a:lnTo>
                    <a:lnTo>
                      <a:pt x="203314" y="1549412"/>
                    </a:lnTo>
                    <a:lnTo>
                      <a:pt x="212686" y="1589760"/>
                    </a:lnTo>
                    <a:lnTo>
                      <a:pt x="222173" y="1627301"/>
                    </a:lnTo>
                    <a:lnTo>
                      <a:pt x="1282776" y="1636750"/>
                    </a:lnTo>
                    <a:lnTo>
                      <a:pt x="1282776" y="1732241"/>
                    </a:lnTo>
                    <a:lnTo>
                      <a:pt x="1284947" y="1734858"/>
                    </a:lnTo>
                    <a:lnTo>
                      <a:pt x="1289050" y="1735480"/>
                    </a:lnTo>
                    <a:lnTo>
                      <a:pt x="1289050" y="1735607"/>
                    </a:lnTo>
                    <a:lnTo>
                      <a:pt x="1291602" y="1735607"/>
                    </a:lnTo>
                    <a:lnTo>
                      <a:pt x="1293964" y="1733994"/>
                    </a:lnTo>
                    <a:lnTo>
                      <a:pt x="1313446" y="1676476"/>
                    </a:lnTo>
                    <a:lnTo>
                      <a:pt x="1325803" y="1637284"/>
                    </a:lnTo>
                    <a:lnTo>
                      <a:pt x="1340154" y="1589366"/>
                    </a:lnTo>
                    <a:lnTo>
                      <a:pt x="1355852" y="1533766"/>
                    </a:lnTo>
                    <a:lnTo>
                      <a:pt x="1372222" y="1471485"/>
                    </a:lnTo>
                    <a:lnTo>
                      <a:pt x="1388630" y="1403565"/>
                    </a:lnTo>
                    <a:lnTo>
                      <a:pt x="1404429" y="1331023"/>
                    </a:lnTo>
                    <a:lnTo>
                      <a:pt x="1418932" y="1254887"/>
                    </a:lnTo>
                    <a:lnTo>
                      <a:pt x="1426565" y="1209040"/>
                    </a:lnTo>
                    <a:lnTo>
                      <a:pt x="1433525" y="1161478"/>
                    </a:lnTo>
                    <a:lnTo>
                      <a:pt x="1439633" y="1112532"/>
                    </a:lnTo>
                    <a:lnTo>
                      <a:pt x="1444675" y="1062494"/>
                    </a:lnTo>
                    <a:lnTo>
                      <a:pt x="1448473" y="1011720"/>
                    </a:lnTo>
                    <a:lnTo>
                      <a:pt x="1450809" y="960501"/>
                    </a:lnTo>
                    <a:lnTo>
                      <a:pt x="1451483" y="909167"/>
                    </a:lnTo>
                    <a:close/>
                  </a:path>
                </a:pathLst>
              </a:custGeom>
              <a:solidFill>
                <a:srgbClr val="000000"/>
              </a:solidFill>
            </p:spPr>
            <p:txBody>
              <a:bodyPr wrap="square" lIns="0" tIns="0" rIns="0" bIns="0" rtlCol="0"/>
              <a:lstStyle/>
              <a:p>
                <a:endParaRPr/>
              </a:p>
            </p:txBody>
          </p:sp>
        </p:grpSp>
        <p:sp>
          <p:nvSpPr>
            <p:cNvPr id="56" name="object 26"/>
            <p:cNvSpPr/>
            <p:nvPr/>
          </p:nvSpPr>
          <p:spPr>
            <a:xfrm>
              <a:off x="10083800" y="7778610"/>
              <a:ext cx="15240" cy="530225"/>
            </a:xfrm>
            <a:custGeom>
              <a:avLst/>
              <a:gdLst/>
              <a:ahLst/>
              <a:cxnLst/>
              <a:rect l="l" t="t" r="r" b="b"/>
              <a:pathLst>
                <a:path w="15240" h="530225">
                  <a:moveTo>
                    <a:pt x="9637" y="0"/>
                  </a:moveTo>
                  <a:lnTo>
                    <a:pt x="2736" y="0"/>
                  </a:lnTo>
                  <a:lnTo>
                    <a:pt x="0" y="2797"/>
                  </a:lnTo>
                  <a:lnTo>
                    <a:pt x="2301" y="527349"/>
                  </a:lnTo>
                  <a:lnTo>
                    <a:pt x="5099" y="530084"/>
                  </a:lnTo>
                  <a:lnTo>
                    <a:pt x="8519" y="530084"/>
                  </a:lnTo>
                  <a:lnTo>
                    <a:pt x="12000" y="530084"/>
                  </a:lnTo>
                  <a:lnTo>
                    <a:pt x="14735" y="527286"/>
                  </a:lnTo>
                  <a:lnTo>
                    <a:pt x="12435" y="2734"/>
                  </a:lnTo>
                  <a:lnTo>
                    <a:pt x="9637" y="0"/>
                  </a:lnTo>
                  <a:close/>
                </a:path>
              </a:pathLst>
            </a:custGeom>
            <a:solidFill>
              <a:srgbClr val="000000"/>
            </a:solidFill>
          </p:spPr>
          <p:txBody>
            <a:bodyPr wrap="square" lIns="0" tIns="0" rIns="0" bIns="0" rtlCol="0"/>
            <a:lstStyle/>
            <a:p>
              <a:endParaRPr/>
            </a:p>
          </p:txBody>
        </p:sp>
        <p:sp>
          <p:nvSpPr>
            <p:cNvPr id="57" name="object 27"/>
            <p:cNvSpPr/>
            <p:nvPr/>
          </p:nvSpPr>
          <p:spPr>
            <a:xfrm>
              <a:off x="10078073" y="8400840"/>
              <a:ext cx="27940" cy="1581150"/>
            </a:xfrm>
            <a:custGeom>
              <a:avLst/>
              <a:gdLst/>
              <a:ahLst/>
              <a:cxnLst/>
              <a:rect l="l" t="t" r="r" b="b"/>
              <a:pathLst>
                <a:path w="27940" h="1581150">
                  <a:moveTo>
                    <a:pt x="18153" y="0"/>
                  </a:moveTo>
                  <a:lnTo>
                    <a:pt x="11252" y="0"/>
                  </a:lnTo>
                  <a:lnTo>
                    <a:pt x="8515" y="2797"/>
                  </a:lnTo>
                  <a:lnTo>
                    <a:pt x="15480" y="1568059"/>
                  </a:lnTo>
                  <a:lnTo>
                    <a:pt x="2671" y="1568618"/>
                  </a:lnTo>
                  <a:lnTo>
                    <a:pt x="0" y="1571540"/>
                  </a:lnTo>
                  <a:lnTo>
                    <a:pt x="372" y="1578255"/>
                  </a:lnTo>
                  <a:lnTo>
                    <a:pt x="3107" y="1580866"/>
                  </a:lnTo>
                  <a:lnTo>
                    <a:pt x="6340" y="1580927"/>
                  </a:lnTo>
                  <a:lnTo>
                    <a:pt x="25302" y="1580120"/>
                  </a:lnTo>
                  <a:lnTo>
                    <a:pt x="27915" y="1577384"/>
                  </a:lnTo>
                  <a:lnTo>
                    <a:pt x="20951" y="2734"/>
                  </a:lnTo>
                  <a:lnTo>
                    <a:pt x="18153" y="0"/>
                  </a:lnTo>
                  <a:close/>
                </a:path>
              </a:pathLst>
            </a:custGeom>
            <a:solidFill>
              <a:srgbClr val="000000"/>
            </a:solidFill>
          </p:spPr>
          <p:txBody>
            <a:bodyPr wrap="square" lIns="0" tIns="0" rIns="0" bIns="0" rtlCol="0"/>
            <a:lstStyle/>
            <a:p>
              <a:endParaRPr/>
            </a:p>
          </p:txBody>
        </p:sp>
        <p:sp>
          <p:nvSpPr>
            <p:cNvPr id="58" name="object 28"/>
            <p:cNvSpPr/>
            <p:nvPr/>
          </p:nvSpPr>
          <p:spPr>
            <a:xfrm>
              <a:off x="9587173" y="8397549"/>
              <a:ext cx="402590" cy="1604010"/>
            </a:xfrm>
            <a:custGeom>
              <a:avLst/>
              <a:gdLst/>
              <a:ahLst/>
              <a:cxnLst/>
              <a:rect l="l" t="t" r="r" b="b"/>
              <a:pathLst>
                <a:path w="402590" h="1604009">
                  <a:moveTo>
                    <a:pt x="9512" y="0"/>
                  </a:moveTo>
                  <a:lnTo>
                    <a:pt x="2673" y="372"/>
                  </a:lnTo>
                  <a:lnTo>
                    <a:pt x="0" y="3295"/>
                  </a:lnTo>
                  <a:lnTo>
                    <a:pt x="64037" y="1599269"/>
                  </a:lnTo>
                  <a:lnTo>
                    <a:pt x="64721" y="1600824"/>
                  </a:lnTo>
                  <a:lnTo>
                    <a:pt x="67145" y="1603000"/>
                  </a:lnTo>
                  <a:lnTo>
                    <a:pt x="68638" y="1603559"/>
                  </a:lnTo>
                  <a:lnTo>
                    <a:pt x="70193" y="1603497"/>
                  </a:lnTo>
                  <a:lnTo>
                    <a:pt x="399895" y="1588575"/>
                  </a:lnTo>
                  <a:lnTo>
                    <a:pt x="402569" y="1585653"/>
                  </a:lnTo>
                  <a:lnTo>
                    <a:pt x="402258" y="1578814"/>
                  </a:lnTo>
                  <a:lnTo>
                    <a:pt x="399274" y="1576079"/>
                  </a:lnTo>
                  <a:lnTo>
                    <a:pt x="76162" y="1590876"/>
                  </a:lnTo>
                  <a:lnTo>
                    <a:pt x="12435" y="2797"/>
                  </a:lnTo>
                  <a:lnTo>
                    <a:pt x="9512" y="0"/>
                  </a:lnTo>
                  <a:close/>
                </a:path>
              </a:pathLst>
            </a:custGeom>
            <a:solidFill>
              <a:srgbClr val="000000"/>
            </a:solidFill>
          </p:spPr>
          <p:txBody>
            <a:bodyPr wrap="square" lIns="0" tIns="0" rIns="0" bIns="0" rtlCol="0"/>
            <a:lstStyle/>
            <a:p>
              <a:endParaRPr/>
            </a:p>
          </p:txBody>
        </p:sp>
        <p:sp>
          <p:nvSpPr>
            <p:cNvPr id="59" name="object 29"/>
            <p:cNvSpPr/>
            <p:nvPr/>
          </p:nvSpPr>
          <p:spPr>
            <a:xfrm>
              <a:off x="9548868" y="7444556"/>
              <a:ext cx="25400" cy="263525"/>
            </a:xfrm>
            <a:custGeom>
              <a:avLst/>
              <a:gdLst/>
              <a:ahLst/>
              <a:cxnLst/>
              <a:rect l="l" t="t" r="r" b="b"/>
              <a:pathLst>
                <a:path w="25400" h="263525">
                  <a:moveTo>
                    <a:pt x="9387" y="0"/>
                  </a:moveTo>
                  <a:lnTo>
                    <a:pt x="2672" y="310"/>
                  </a:lnTo>
                  <a:lnTo>
                    <a:pt x="0" y="3233"/>
                  </a:lnTo>
                  <a:lnTo>
                    <a:pt x="12558" y="260441"/>
                  </a:lnTo>
                  <a:lnTo>
                    <a:pt x="15294" y="263052"/>
                  </a:lnTo>
                  <a:lnTo>
                    <a:pt x="18590" y="263052"/>
                  </a:lnTo>
                  <a:lnTo>
                    <a:pt x="22318" y="262866"/>
                  </a:lnTo>
                  <a:lnTo>
                    <a:pt x="24994" y="259943"/>
                  </a:lnTo>
                  <a:lnTo>
                    <a:pt x="12435" y="2611"/>
                  </a:lnTo>
                  <a:lnTo>
                    <a:pt x="9387" y="0"/>
                  </a:lnTo>
                  <a:close/>
                </a:path>
              </a:pathLst>
            </a:custGeom>
            <a:solidFill>
              <a:srgbClr val="000000"/>
            </a:solidFill>
          </p:spPr>
          <p:txBody>
            <a:bodyPr wrap="square" lIns="0" tIns="0" rIns="0" bIns="0" rtlCol="0"/>
            <a:lstStyle/>
            <a:p>
              <a:endParaRPr/>
            </a:p>
          </p:txBody>
        </p:sp>
        <p:grpSp>
          <p:nvGrpSpPr>
            <p:cNvPr id="60" name="object 30"/>
            <p:cNvGrpSpPr/>
            <p:nvPr/>
          </p:nvGrpSpPr>
          <p:grpSpPr>
            <a:xfrm>
              <a:off x="7528700" y="6504336"/>
              <a:ext cx="3069069" cy="3931627"/>
              <a:chOff x="7528700" y="6504336"/>
              <a:chExt cx="3069069" cy="3931627"/>
            </a:xfrm>
          </p:grpSpPr>
          <p:sp>
            <p:nvSpPr>
              <p:cNvPr id="64" name="object 31"/>
              <p:cNvSpPr/>
              <p:nvPr/>
            </p:nvSpPr>
            <p:spPr>
              <a:xfrm>
                <a:off x="7528700" y="6958390"/>
                <a:ext cx="3063875" cy="3434715"/>
              </a:xfrm>
              <a:custGeom>
                <a:avLst/>
                <a:gdLst/>
                <a:ahLst/>
                <a:cxnLst/>
                <a:rect l="l" t="t" r="r" b="b"/>
                <a:pathLst>
                  <a:path w="3063875" h="3434715">
                    <a:moveTo>
                      <a:pt x="1314348" y="134924"/>
                    </a:moveTo>
                    <a:lnTo>
                      <a:pt x="1311541" y="132118"/>
                    </a:lnTo>
                    <a:lnTo>
                      <a:pt x="1304709" y="132118"/>
                    </a:lnTo>
                    <a:lnTo>
                      <a:pt x="1301902" y="134924"/>
                    </a:lnTo>
                    <a:lnTo>
                      <a:pt x="1301902" y="206413"/>
                    </a:lnTo>
                    <a:lnTo>
                      <a:pt x="1300035" y="209334"/>
                    </a:lnTo>
                    <a:lnTo>
                      <a:pt x="1293825" y="212382"/>
                    </a:lnTo>
                    <a:lnTo>
                      <a:pt x="1290345" y="212077"/>
                    </a:lnTo>
                    <a:lnTo>
                      <a:pt x="1272933" y="198640"/>
                    </a:lnTo>
                    <a:lnTo>
                      <a:pt x="1269085" y="199148"/>
                    </a:lnTo>
                    <a:lnTo>
                      <a:pt x="1264856" y="204546"/>
                    </a:lnTo>
                    <a:lnTo>
                      <a:pt x="1265351" y="208470"/>
                    </a:lnTo>
                    <a:lnTo>
                      <a:pt x="1283881" y="222770"/>
                    </a:lnTo>
                    <a:lnTo>
                      <a:pt x="1288415" y="224256"/>
                    </a:lnTo>
                    <a:lnTo>
                      <a:pt x="1293012" y="224256"/>
                    </a:lnTo>
                    <a:lnTo>
                      <a:pt x="1296250" y="224256"/>
                    </a:lnTo>
                    <a:lnTo>
                      <a:pt x="1299476" y="223520"/>
                    </a:lnTo>
                    <a:lnTo>
                      <a:pt x="1309801" y="218414"/>
                    </a:lnTo>
                    <a:lnTo>
                      <a:pt x="1314348" y="211137"/>
                    </a:lnTo>
                    <a:lnTo>
                      <a:pt x="1314348" y="134924"/>
                    </a:lnTo>
                    <a:close/>
                  </a:path>
                  <a:path w="3063875" h="3434715">
                    <a:moveTo>
                      <a:pt x="1520926" y="129324"/>
                    </a:moveTo>
                    <a:lnTo>
                      <a:pt x="1518564" y="126149"/>
                    </a:lnTo>
                    <a:lnTo>
                      <a:pt x="1511731" y="125285"/>
                    </a:lnTo>
                    <a:lnTo>
                      <a:pt x="1508620" y="127647"/>
                    </a:lnTo>
                    <a:lnTo>
                      <a:pt x="1508188" y="131064"/>
                    </a:lnTo>
                    <a:lnTo>
                      <a:pt x="1496796" y="190068"/>
                    </a:lnTo>
                    <a:lnTo>
                      <a:pt x="1479918" y="243243"/>
                    </a:lnTo>
                    <a:lnTo>
                      <a:pt x="1458391" y="290296"/>
                    </a:lnTo>
                    <a:lnTo>
                      <a:pt x="1433080" y="330923"/>
                    </a:lnTo>
                    <a:lnTo>
                      <a:pt x="1404848" y="364832"/>
                    </a:lnTo>
                    <a:lnTo>
                      <a:pt x="1374521" y="391718"/>
                    </a:lnTo>
                    <a:lnTo>
                      <a:pt x="1311071" y="423265"/>
                    </a:lnTo>
                    <a:lnTo>
                      <a:pt x="1279639" y="427316"/>
                    </a:lnTo>
                    <a:lnTo>
                      <a:pt x="1241272" y="421779"/>
                    </a:lnTo>
                    <a:lnTo>
                      <a:pt x="1205115" y="406057"/>
                    </a:lnTo>
                    <a:lnTo>
                      <a:pt x="1171575" y="381444"/>
                    </a:lnTo>
                    <a:lnTo>
                      <a:pt x="1141107" y="349262"/>
                    </a:lnTo>
                    <a:lnTo>
                      <a:pt x="1114132" y="310832"/>
                    </a:lnTo>
                    <a:lnTo>
                      <a:pt x="1091095" y="267436"/>
                    </a:lnTo>
                    <a:lnTo>
                      <a:pt x="1072426" y="220421"/>
                    </a:lnTo>
                    <a:lnTo>
                      <a:pt x="1058545" y="171069"/>
                    </a:lnTo>
                    <a:lnTo>
                      <a:pt x="1049896" y="120700"/>
                    </a:lnTo>
                    <a:lnTo>
                      <a:pt x="1046924" y="70624"/>
                    </a:lnTo>
                    <a:lnTo>
                      <a:pt x="1047203" y="55079"/>
                    </a:lnTo>
                    <a:lnTo>
                      <a:pt x="1048054" y="39585"/>
                    </a:lnTo>
                    <a:lnTo>
                      <a:pt x="1049464" y="24218"/>
                    </a:lnTo>
                    <a:lnTo>
                      <a:pt x="1051966" y="5600"/>
                    </a:lnTo>
                    <a:lnTo>
                      <a:pt x="1049667" y="2425"/>
                    </a:lnTo>
                    <a:lnTo>
                      <a:pt x="1042885" y="1371"/>
                    </a:lnTo>
                    <a:lnTo>
                      <a:pt x="1039647" y="3733"/>
                    </a:lnTo>
                    <a:lnTo>
                      <a:pt x="1038174" y="14782"/>
                    </a:lnTo>
                    <a:lnTo>
                      <a:pt x="1036612" y="10414"/>
                    </a:lnTo>
                    <a:lnTo>
                      <a:pt x="1029436" y="2552"/>
                    </a:lnTo>
                    <a:lnTo>
                      <a:pt x="1027137" y="1371"/>
                    </a:lnTo>
                    <a:lnTo>
                      <a:pt x="1022413" y="0"/>
                    </a:lnTo>
                    <a:lnTo>
                      <a:pt x="1016698" y="3797"/>
                    </a:lnTo>
                    <a:lnTo>
                      <a:pt x="1008900" y="23380"/>
                    </a:lnTo>
                    <a:lnTo>
                      <a:pt x="1007618" y="55981"/>
                    </a:lnTo>
                    <a:lnTo>
                      <a:pt x="1009421" y="86728"/>
                    </a:lnTo>
                    <a:lnTo>
                      <a:pt x="1011224" y="103886"/>
                    </a:lnTo>
                    <a:lnTo>
                      <a:pt x="1013904" y="106197"/>
                    </a:lnTo>
                    <a:lnTo>
                      <a:pt x="1017003" y="106197"/>
                    </a:lnTo>
                    <a:lnTo>
                      <a:pt x="1021168" y="105752"/>
                    </a:lnTo>
                    <a:lnTo>
                      <a:pt x="1023594" y="102654"/>
                    </a:lnTo>
                    <a:lnTo>
                      <a:pt x="1023162" y="99225"/>
                    </a:lnTo>
                    <a:lnTo>
                      <a:pt x="1020457" y="67970"/>
                    </a:lnTo>
                    <a:lnTo>
                      <a:pt x="1020025" y="41846"/>
                    </a:lnTo>
                    <a:lnTo>
                      <a:pt x="1021270" y="23152"/>
                    </a:lnTo>
                    <a:lnTo>
                      <a:pt x="1023594" y="14173"/>
                    </a:lnTo>
                    <a:lnTo>
                      <a:pt x="1024102" y="13868"/>
                    </a:lnTo>
                    <a:lnTo>
                      <a:pt x="1026591" y="18072"/>
                    </a:lnTo>
                    <a:lnTo>
                      <a:pt x="1028941" y="26073"/>
                    </a:lnTo>
                    <a:lnTo>
                      <a:pt x="1030808" y="36461"/>
                    </a:lnTo>
                    <a:lnTo>
                      <a:pt x="1032052" y="51295"/>
                    </a:lnTo>
                    <a:lnTo>
                      <a:pt x="1034669" y="53898"/>
                    </a:lnTo>
                    <a:lnTo>
                      <a:pt x="1034808" y="53898"/>
                    </a:lnTo>
                    <a:lnTo>
                      <a:pt x="1034783" y="54571"/>
                    </a:lnTo>
                    <a:lnTo>
                      <a:pt x="1034491" y="70573"/>
                    </a:lnTo>
                    <a:lnTo>
                      <a:pt x="1037539" y="123355"/>
                    </a:lnTo>
                    <a:lnTo>
                      <a:pt x="1046480" y="175933"/>
                    </a:lnTo>
                    <a:lnTo>
                      <a:pt x="1060983" y="227177"/>
                    </a:lnTo>
                    <a:lnTo>
                      <a:pt x="1080744" y="275945"/>
                    </a:lnTo>
                    <a:lnTo>
                      <a:pt x="1105433" y="321119"/>
                    </a:lnTo>
                    <a:lnTo>
                      <a:pt x="1135837" y="362788"/>
                    </a:lnTo>
                    <a:lnTo>
                      <a:pt x="1168996" y="395846"/>
                    </a:lnTo>
                    <a:lnTo>
                      <a:pt x="1204391" y="419925"/>
                    </a:lnTo>
                    <a:lnTo>
                      <a:pt x="1241450" y="434632"/>
                    </a:lnTo>
                    <a:lnTo>
                      <a:pt x="1279639" y="439686"/>
                    </a:lnTo>
                    <a:lnTo>
                      <a:pt x="1320088" y="434124"/>
                    </a:lnTo>
                    <a:lnTo>
                      <a:pt x="1358011" y="418325"/>
                    </a:lnTo>
                    <a:lnTo>
                      <a:pt x="1393012" y="393623"/>
                    </a:lnTo>
                    <a:lnTo>
                      <a:pt x="1424711" y="361340"/>
                    </a:lnTo>
                    <a:lnTo>
                      <a:pt x="1452740" y="322795"/>
                    </a:lnTo>
                    <a:lnTo>
                      <a:pt x="1476717" y="279336"/>
                    </a:lnTo>
                    <a:lnTo>
                      <a:pt x="1496250" y="232283"/>
                    </a:lnTo>
                    <a:lnTo>
                      <a:pt x="1510969" y="182943"/>
                    </a:lnTo>
                    <a:lnTo>
                      <a:pt x="1520494" y="132676"/>
                    </a:lnTo>
                    <a:lnTo>
                      <a:pt x="1520926" y="129324"/>
                    </a:lnTo>
                    <a:close/>
                  </a:path>
                  <a:path w="3063875" h="3434715">
                    <a:moveTo>
                      <a:pt x="2051875" y="1725917"/>
                    </a:moveTo>
                    <a:lnTo>
                      <a:pt x="1905825" y="1467472"/>
                    </a:lnTo>
                    <a:lnTo>
                      <a:pt x="1902040" y="1466405"/>
                    </a:lnTo>
                    <a:lnTo>
                      <a:pt x="1896071" y="1469771"/>
                    </a:lnTo>
                    <a:lnTo>
                      <a:pt x="1895017" y="1473555"/>
                    </a:lnTo>
                    <a:lnTo>
                      <a:pt x="2036711" y="1724393"/>
                    </a:lnTo>
                    <a:lnTo>
                      <a:pt x="1868792" y="2904032"/>
                    </a:lnTo>
                    <a:lnTo>
                      <a:pt x="1557680" y="2919323"/>
                    </a:lnTo>
                    <a:lnTo>
                      <a:pt x="1429232" y="1693837"/>
                    </a:lnTo>
                    <a:lnTo>
                      <a:pt x="1426248" y="1691347"/>
                    </a:lnTo>
                    <a:lnTo>
                      <a:pt x="1419352" y="1692097"/>
                    </a:lnTo>
                    <a:lnTo>
                      <a:pt x="1416862" y="1695145"/>
                    </a:lnTo>
                    <a:lnTo>
                      <a:pt x="1546237" y="2929712"/>
                    </a:lnTo>
                    <a:lnTo>
                      <a:pt x="1548917" y="2932074"/>
                    </a:lnTo>
                    <a:lnTo>
                      <a:pt x="1552079" y="2932074"/>
                    </a:lnTo>
                    <a:lnTo>
                      <a:pt x="1877555" y="2916034"/>
                    </a:lnTo>
                    <a:lnTo>
                      <a:pt x="1879981" y="2913799"/>
                    </a:lnTo>
                    <a:lnTo>
                      <a:pt x="2048306" y="1731124"/>
                    </a:lnTo>
                    <a:lnTo>
                      <a:pt x="2050821" y="1729714"/>
                    </a:lnTo>
                    <a:lnTo>
                      <a:pt x="2051875" y="1725917"/>
                    </a:lnTo>
                    <a:close/>
                  </a:path>
                  <a:path w="3063875" h="3434715">
                    <a:moveTo>
                      <a:pt x="2196744" y="3050933"/>
                    </a:moveTo>
                    <a:lnTo>
                      <a:pt x="2193937" y="3048139"/>
                    </a:lnTo>
                    <a:lnTo>
                      <a:pt x="2187105" y="3048139"/>
                    </a:lnTo>
                    <a:lnTo>
                      <a:pt x="2184311" y="3050933"/>
                    </a:lnTo>
                    <a:lnTo>
                      <a:pt x="2184311" y="3199346"/>
                    </a:lnTo>
                    <a:lnTo>
                      <a:pt x="2187105" y="3202140"/>
                    </a:lnTo>
                    <a:lnTo>
                      <a:pt x="2190521" y="3202140"/>
                    </a:lnTo>
                    <a:lnTo>
                      <a:pt x="2193937" y="3202140"/>
                    </a:lnTo>
                    <a:lnTo>
                      <a:pt x="2196744" y="3199346"/>
                    </a:lnTo>
                    <a:lnTo>
                      <a:pt x="2196744" y="3050933"/>
                    </a:lnTo>
                    <a:close/>
                  </a:path>
                  <a:path w="3063875" h="3434715">
                    <a:moveTo>
                      <a:pt x="3005544" y="3050933"/>
                    </a:moveTo>
                    <a:lnTo>
                      <a:pt x="3002750" y="3048139"/>
                    </a:lnTo>
                    <a:lnTo>
                      <a:pt x="2995917" y="3048139"/>
                    </a:lnTo>
                    <a:lnTo>
                      <a:pt x="2993110" y="3050933"/>
                    </a:lnTo>
                    <a:lnTo>
                      <a:pt x="2993110" y="3199346"/>
                    </a:lnTo>
                    <a:lnTo>
                      <a:pt x="2995917" y="3202140"/>
                    </a:lnTo>
                    <a:lnTo>
                      <a:pt x="2999321" y="3202140"/>
                    </a:lnTo>
                    <a:lnTo>
                      <a:pt x="3002750" y="3202140"/>
                    </a:lnTo>
                    <a:lnTo>
                      <a:pt x="3005544" y="3199346"/>
                    </a:lnTo>
                    <a:lnTo>
                      <a:pt x="3005544" y="3050933"/>
                    </a:lnTo>
                    <a:close/>
                  </a:path>
                  <a:path w="3063875" h="3434715">
                    <a:moveTo>
                      <a:pt x="3063303" y="414439"/>
                    </a:moveTo>
                    <a:lnTo>
                      <a:pt x="3060496" y="411581"/>
                    </a:lnTo>
                    <a:lnTo>
                      <a:pt x="3053664" y="411581"/>
                    </a:lnTo>
                    <a:lnTo>
                      <a:pt x="3050857" y="414312"/>
                    </a:lnTo>
                    <a:lnTo>
                      <a:pt x="3023565" y="2947733"/>
                    </a:lnTo>
                    <a:lnTo>
                      <a:pt x="2763888" y="2935871"/>
                    </a:lnTo>
                    <a:lnTo>
                      <a:pt x="2763888" y="2933128"/>
                    </a:lnTo>
                    <a:lnTo>
                      <a:pt x="2761081" y="2930334"/>
                    </a:lnTo>
                    <a:lnTo>
                      <a:pt x="2754249" y="2930334"/>
                    </a:lnTo>
                    <a:lnTo>
                      <a:pt x="2751455" y="2933128"/>
                    </a:lnTo>
                    <a:lnTo>
                      <a:pt x="2751455" y="2935300"/>
                    </a:lnTo>
                    <a:lnTo>
                      <a:pt x="2751455" y="2947746"/>
                    </a:lnTo>
                    <a:lnTo>
                      <a:pt x="2751455" y="3086379"/>
                    </a:lnTo>
                    <a:lnTo>
                      <a:pt x="2646502" y="3271177"/>
                    </a:lnTo>
                    <a:lnTo>
                      <a:pt x="2587053" y="2940253"/>
                    </a:lnTo>
                    <a:lnTo>
                      <a:pt x="2751455" y="2947746"/>
                    </a:lnTo>
                    <a:lnTo>
                      <a:pt x="2751455" y="2935300"/>
                    </a:lnTo>
                    <a:lnTo>
                      <a:pt x="2584793" y="2927680"/>
                    </a:lnTo>
                    <a:lnTo>
                      <a:pt x="2369274" y="1728025"/>
                    </a:lnTo>
                    <a:lnTo>
                      <a:pt x="2369782" y="1727288"/>
                    </a:lnTo>
                    <a:lnTo>
                      <a:pt x="2300084" y="1369415"/>
                    </a:lnTo>
                    <a:lnTo>
                      <a:pt x="2789313" y="1369415"/>
                    </a:lnTo>
                    <a:lnTo>
                      <a:pt x="2797200" y="1368425"/>
                    </a:lnTo>
                    <a:lnTo>
                      <a:pt x="2804439" y="1365542"/>
                    </a:lnTo>
                    <a:lnTo>
                      <a:pt x="2810713" y="1360944"/>
                    </a:lnTo>
                    <a:lnTo>
                      <a:pt x="2813951" y="1356982"/>
                    </a:lnTo>
                    <a:lnTo>
                      <a:pt x="2815729" y="1354810"/>
                    </a:lnTo>
                    <a:lnTo>
                      <a:pt x="2845943" y="1306436"/>
                    </a:lnTo>
                    <a:lnTo>
                      <a:pt x="2849435" y="1298790"/>
                    </a:lnTo>
                    <a:lnTo>
                      <a:pt x="2850731" y="1290739"/>
                    </a:lnTo>
                    <a:lnTo>
                      <a:pt x="2849842" y="1282636"/>
                    </a:lnTo>
                    <a:lnTo>
                      <a:pt x="2846755" y="1274851"/>
                    </a:lnTo>
                    <a:lnTo>
                      <a:pt x="2844088" y="1271244"/>
                    </a:lnTo>
                    <a:lnTo>
                      <a:pt x="2841764" y="1268095"/>
                    </a:lnTo>
                    <a:lnTo>
                      <a:pt x="2839237" y="1266113"/>
                    </a:lnTo>
                    <a:lnTo>
                      <a:pt x="2839237" y="1286916"/>
                    </a:lnTo>
                    <a:lnTo>
                      <a:pt x="2839047" y="1294003"/>
                    </a:lnTo>
                    <a:lnTo>
                      <a:pt x="2801747" y="1353693"/>
                    </a:lnTo>
                    <a:lnTo>
                      <a:pt x="2795778" y="1356982"/>
                    </a:lnTo>
                    <a:lnTo>
                      <a:pt x="599160" y="1356982"/>
                    </a:lnTo>
                    <a:lnTo>
                      <a:pt x="599160" y="1369415"/>
                    </a:lnTo>
                    <a:lnTo>
                      <a:pt x="220395" y="3421989"/>
                    </a:lnTo>
                    <a:lnTo>
                      <a:pt x="140246" y="3420745"/>
                    </a:lnTo>
                    <a:lnTo>
                      <a:pt x="513600" y="1369415"/>
                    </a:lnTo>
                    <a:lnTo>
                      <a:pt x="599160" y="1369415"/>
                    </a:lnTo>
                    <a:lnTo>
                      <a:pt x="599160" y="1356982"/>
                    </a:lnTo>
                    <a:lnTo>
                      <a:pt x="54952" y="1356982"/>
                    </a:lnTo>
                    <a:lnTo>
                      <a:pt x="48983" y="1353756"/>
                    </a:lnTo>
                    <a:lnTo>
                      <a:pt x="45567" y="1348219"/>
                    </a:lnTo>
                    <a:lnTo>
                      <a:pt x="11684" y="1294003"/>
                    </a:lnTo>
                    <a:lnTo>
                      <a:pt x="11493" y="1286916"/>
                    </a:lnTo>
                    <a:lnTo>
                      <a:pt x="18211" y="1274851"/>
                    </a:lnTo>
                    <a:lnTo>
                      <a:pt x="24307" y="1271244"/>
                    </a:lnTo>
                    <a:lnTo>
                      <a:pt x="2826423" y="1271244"/>
                    </a:lnTo>
                    <a:lnTo>
                      <a:pt x="2832519" y="1274851"/>
                    </a:lnTo>
                    <a:lnTo>
                      <a:pt x="2839237" y="1286916"/>
                    </a:lnTo>
                    <a:lnTo>
                      <a:pt x="2839237" y="1266113"/>
                    </a:lnTo>
                    <a:lnTo>
                      <a:pt x="2835351" y="1263053"/>
                    </a:lnTo>
                    <a:lnTo>
                      <a:pt x="2827845" y="1259903"/>
                    </a:lnTo>
                    <a:lnTo>
                      <a:pt x="2819527" y="1258811"/>
                    </a:lnTo>
                    <a:lnTo>
                      <a:pt x="2140762" y="1258811"/>
                    </a:lnTo>
                    <a:lnTo>
                      <a:pt x="2178431" y="1241691"/>
                    </a:lnTo>
                    <a:lnTo>
                      <a:pt x="2213114" y="1213383"/>
                    </a:lnTo>
                    <a:lnTo>
                      <a:pt x="2239556" y="1177239"/>
                    </a:lnTo>
                    <a:lnTo>
                      <a:pt x="2256117" y="1134999"/>
                    </a:lnTo>
                    <a:lnTo>
                      <a:pt x="2261146" y="1088390"/>
                    </a:lnTo>
                    <a:lnTo>
                      <a:pt x="2253653" y="1042098"/>
                    </a:lnTo>
                    <a:lnTo>
                      <a:pt x="2234869" y="1000785"/>
                    </a:lnTo>
                    <a:lnTo>
                      <a:pt x="2206523" y="966089"/>
                    </a:lnTo>
                    <a:lnTo>
                      <a:pt x="2197633" y="959599"/>
                    </a:lnTo>
                    <a:lnTo>
                      <a:pt x="2181187" y="899845"/>
                    </a:lnTo>
                    <a:lnTo>
                      <a:pt x="2161171" y="840867"/>
                    </a:lnTo>
                    <a:lnTo>
                      <a:pt x="2138781" y="785812"/>
                    </a:lnTo>
                    <a:lnTo>
                      <a:pt x="2114283" y="734542"/>
                    </a:lnTo>
                    <a:lnTo>
                      <a:pt x="2087968" y="686930"/>
                    </a:lnTo>
                    <a:lnTo>
                      <a:pt x="2060105" y="642861"/>
                    </a:lnTo>
                    <a:lnTo>
                      <a:pt x="2030971" y="602208"/>
                    </a:lnTo>
                    <a:lnTo>
                      <a:pt x="2000821" y="564819"/>
                    </a:lnTo>
                    <a:lnTo>
                      <a:pt x="1969947" y="530580"/>
                    </a:lnTo>
                    <a:lnTo>
                      <a:pt x="1938616" y="499376"/>
                    </a:lnTo>
                    <a:lnTo>
                      <a:pt x="1907108" y="471055"/>
                    </a:lnTo>
                    <a:lnTo>
                      <a:pt x="1875688" y="445516"/>
                    </a:lnTo>
                    <a:lnTo>
                      <a:pt x="1844636" y="422592"/>
                    </a:lnTo>
                    <a:lnTo>
                      <a:pt x="1784731" y="384175"/>
                    </a:lnTo>
                    <a:lnTo>
                      <a:pt x="1708251" y="344589"/>
                    </a:lnTo>
                    <a:lnTo>
                      <a:pt x="1637957" y="316064"/>
                    </a:lnTo>
                    <a:lnTo>
                      <a:pt x="1577238" y="296887"/>
                    </a:lnTo>
                    <a:lnTo>
                      <a:pt x="1529461" y="285305"/>
                    </a:lnTo>
                    <a:lnTo>
                      <a:pt x="1482940" y="277672"/>
                    </a:lnTo>
                    <a:lnTo>
                      <a:pt x="1479892" y="280225"/>
                    </a:lnTo>
                    <a:lnTo>
                      <a:pt x="1479270" y="287058"/>
                    </a:lnTo>
                    <a:lnTo>
                      <a:pt x="1481759" y="290106"/>
                    </a:lnTo>
                    <a:lnTo>
                      <a:pt x="1485176" y="290410"/>
                    </a:lnTo>
                    <a:lnTo>
                      <a:pt x="1496682" y="291960"/>
                    </a:lnTo>
                    <a:lnTo>
                      <a:pt x="1574622" y="309016"/>
                    </a:lnTo>
                    <a:lnTo>
                      <a:pt x="1634401" y="327952"/>
                    </a:lnTo>
                    <a:lnTo>
                      <a:pt x="1703616" y="356095"/>
                    </a:lnTo>
                    <a:lnTo>
                      <a:pt x="1778952" y="395173"/>
                    </a:lnTo>
                    <a:lnTo>
                      <a:pt x="1837931" y="433044"/>
                    </a:lnTo>
                    <a:lnTo>
                      <a:pt x="1899437" y="480809"/>
                    </a:lnTo>
                    <a:lnTo>
                      <a:pt x="1930463" y="508723"/>
                    </a:lnTo>
                    <a:lnTo>
                      <a:pt x="1961311" y="539496"/>
                    </a:lnTo>
                    <a:lnTo>
                      <a:pt x="1991715" y="573252"/>
                    </a:lnTo>
                    <a:lnTo>
                      <a:pt x="2021395" y="610108"/>
                    </a:lnTo>
                    <a:lnTo>
                      <a:pt x="2050097" y="650214"/>
                    </a:lnTo>
                    <a:lnTo>
                      <a:pt x="2077542" y="693661"/>
                    </a:lnTo>
                    <a:lnTo>
                      <a:pt x="2103462" y="740613"/>
                    </a:lnTo>
                    <a:lnTo>
                      <a:pt x="2127580" y="791171"/>
                    </a:lnTo>
                    <a:lnTo>
                      <a:pt x="2149640" y="845464"/>
                    </a:lnTo>
                    <a:lnTo>
                      <a:pt x="2169363" y="903643"/>
                    </a:lnTo>
                    <a:lnTo>
                      <a:pt x="2181453" y="947762"/>
                    </a:lnTo>
                    <a:lnTo>
                      <a:pt x="2170379" y="939647"/>
                    </a:lnTo>
                    <a:lnTo>
                      <a:pt x="2128151" y="923112"/>
                    </a:lnTo>
                    <a:lnTo>
                      <a:pt x="2081593" y="918108"/>
                    </a:lnTo>
                    <a:lnTo>
                      <a:pt x="2078177" y="918235"/>
                    </a:lnTo>
                    <a:lnTo>
                      <a:pt x="2075561" y="921092"/>
                    </a:lnTo>
                    <a:lnTo>
                      <a:pt x="2075688" y="927862"/>
                    </a:lnTo>
                    <a:lnTo>
                      <a:pt x="2078418" y="930541"/>
                    </a:lnTo>
                    <a:lnTo>
                      <a:pt x="2081784" y="930541"/>
                    </a:lnTo>
                    <a:lnTo>
                      <a:pt x="2114092" y="932827"/>
                    </a:lnTo>
                    <a:lnTo>
                      <a:pt x="2144585" y="941197"/>
                    </a:lnTo>
                    <a:lnTo>
                      <a:pt x="2172805" y="955382"/>
                    </a:lnTo>
                    <a:lnTo>
                      <a:pt x="2186470" y="966050"/>
                    </a:lnTo>
                    <a:lnTo>
                      <a:pt x="2187168" y="968590"/>
                    </a:lnTo>
                    <a:lnTo>
                      <a:pt x="2189721" y="970521"/>
                    </a:lnTo>
                    <a:lnTo>
                      <a:pt x="2219134" y="999388"/>
                    </a:lnTo>
                    <a:lnTo>
                      <a:pt x="2244763" y="1056906"/>
                    </a:lnTo>
                    <a:lnTo>
                      <a:pt x="2248712" y="1088771"/>
                    </a:lnTo>
                    <a:lnTo>
                      <a:pt x="2246452" y="1120787"/>
                    </a:lnTo>
                    <a:lnTo>
                      <a:pt x="2223909" y="1179563"/>
                    </a:lnTo>
                    <a:lnTo>
                      <a:pt x="2179929" y="1225931"/>
                    </a:lnTo>
                    <a:lnTo>
                      <a:pt x="2122411" y="1251559"/>
                    </a:lnTo>
                    <a:lnTo>
                      <a:pt x="2087130" y="1255636"/>
                    </a:lnTo>
                    <a:lnTo>
                      <a:pt x="2084514" y="1258506"/>
                    </a:lnTo>
                    <a:lnTo>
                      <a:pt x="2084514" y="1258811"/>
                    </a:lnTo>
                    <a:lnTo>
                      <a:pt x="1953285" y="1258811"/>
                    </a:lnTo>
                    <a:lnTo>
                      <a:pt x="1953285" y="1216025"/>
                    </a:lnTo>
                    <a:lnTo>
                      <a:pt x="1953285" y="1206385"/>
                    </a:lnTo>
                    <a:lnTo>
                      <a:pt x="1953221" y="1203528"/>
                    </a:lnTo>
                    <a:lnTo>
                      <a:pt x="1953221" y="736739"/>
                    </a:lnTo>
                    <a:lnTo>
                      <a:pt x="1948903" y="715403"/>
                    </a:lnTo>
                    <a:lnTo>
                      <a:pt x="1940852" y="703465"/>
                    </a:lnTo>
                    <a:lnTo>
                      <a:pt x="1940852" y="736739"/>
                    </a:lnTo>
                    <a:lnTo>
                      <a:pt x="1940852" y="1203528"/>
                    </a:lnTo>
                    <a:lnTo>
                      <a:pt x="1940852" y="1216025"/>
                    </a:lnTo>
                    <a:lnTo>
                      <a:pt x="1940852" y="1258798"/>
                    </a:lnTo>
                    <a:lnTo>
                      <a:pt x="830199" y="1258798"/>
                    </a:lnTo>
                    <a:lnTo>
                      <a:pt x="830199" y="1216025"/>
                    </a:lnTo>
                    <a:lnTo>
                      <a:pt x="942543" y="1216025"/>
                    </a:lnTo>
                    <a:lnTo>
                      <a:pt x="942543" y="1237729"/>
                    </a:lnTo>
                    <a:lnTo>
                      <a:pt x="945337" y="1240523"/>
                    </a:lnTo>
                    <a:lnTo>
                      <a:pt x="1825701" y="1240523"/>
                    </a:lnTo>
                    <a:lnTo>
                      <a:pt x="1828507" y="1237729"/>
                    </a:lnTo>
                    <a:lnTo>
                      <a:pt x="1828507" y="1228090"/>
                    </a:lnTo>
                    <a:lnTo>
                      <a:pt x="1828507" y="1216025"/>
                    </a:lnTo>
                    <a:lnTo>
                      <a:pt x="1940852" y="1216025"/>
                    </a:lnTo>
                    <a:lnTo>
                      <a:pt x="1940852" y="1203528"/>
                    </a:lnTo>
                    <a:lnTo>
                      <a:pt x="1816074" y="1203528"/>
                    </a:lnTo>
                    <a:lnTo>
                      <a:pt x="1816074" y="1216025"/>
                    </a:lnTo>
                    <a:lnTo>
                      <a:pt x="1816074" y="1228090"/>
                    </a:lnTo>
                    <a:lnTo>
                      <a:pt x="954976" y="1228090"/>
                    </a:lnTo>
                    <a:lnTo>
                      <a:pt x="954976" y="1216025"/>
                    </a:lnTo>
                    <a:lnTo>
                      <a:pt x="1816074" y="1216025"/>
                    </a:lnTo>
                    <a:lnTo>
                      <a:pt x="1816074" y="1203528"/>
                    </a:lnTo>
                    <a:lnTo>
                      <a:pt x="830262" y="1203528"/>
                    </a:lnTo>
                    <a:lnTo>
                      <a:pt x="830262" y="736739"/>
                    </a:lnTo>
                    <a:lnTo>
                      <a:pt x="833602" y="720255"/>
                    </a:lnTo>
                    <a:lnTo>
                      <a:pt x="842695" y="706767"/>
                    </a:lnTo>
                    <a:lnTo>
                      <a:pt x="856183" y="697674"/>
                    </a:lnTo>
                    <a:lnTo>
                      <a:pt x="872667" y="694334"/>
                    </a:lnTo>
                    <a:lnTo>
                      <a:pt x="1898446" y="694334"/>
                    </a:lnTo>
                    <a:lnTo>
                      <a:pt x="1914944" y="697674"/>
                    </a:lnTo>
                    <a:lnTo>
                      <a:pt x="1928418" y="706767"/>
                    </a:lnTo>
                    <a:lnTo>
                      <a:pt x="1937512" y="720255"/>
                    </a:lnTo>
                    <a:lnTo>
                      <a:pt x="1940852" y="736739"/>
                    </a:lnTo>
                    <a:lnTo>
                      <a:pt x="1940852" y="703465"/>
                    </a:lnTo>
                    <a:lnTo>
                      <a:pt x="1937169" y="697992"/>
                    </a:lnTo>
                    <a:lnTo>
                      <a:pt x="1931758" y="694334"/>
                    </a:lnTo>
                    <a:lnTo>
                      <a:pt x="1919732" y="686219"/>
                    </a:lnTo>
                    <a:lnTo>
                      <a:pt x="1898396" y="681901"/>
                    </a:lnTo>
                    <a:lnTo>
                      <a:pt x="872604" y="681901"/>
                    </a:lnTo>
                    <a:lnTo>
                      <a:pt x="851268" y="686219"/>
                    </a:lnTo>
                    <a:lnTo>
                      <a:pt x="833831" y="697992"/>
                    </a:lnTo>
                    <a:lnTo>
                      <a:pt x="822083" y="715429"/>
                    </a:lnTo>
                    <a:lnTo>
                      <a:pt x="817765" y="736739"/>
                    </a:lnTo>
                    <a:lnTo>
                      <a:pt x="817765" y="1206385"/>
                    </a:lnTo>
                    <a:lnTo>
                      <a:pt x="817765" y="1213167"/>
                    </a:lnTo>
                    <a:lnTo>
                      <a:pt x="817765" y="1258811"/>
                    </a:lnTo>
                    <a:lnTo>
                      <a:pt x="545490" y="1258811"/>
                    </a:lnTo>
                    <a:lnTo>
                      <a:pt x="545503" y="1258443"/>
                    </a:lnTo>
                    <a:lnTo>
                      <a:pt x="542759" y="1255572"/>
                    </a:lnTo>
                    <a:lnTo>
                      <a:pt x="496354" y="1248562"/>
                    </a:lnTo>
                    <a:lnTo>
                      <a:pt x="458000" y="1231125"/>
                    </a:lnTo>
                    <a:lnTo>
                      <a:pt x="425780" y="1204823"/>
                    </a:lnTo>
                    <a:lnTo>
                      <a:pt x="401231" y="1171244"/>
                    </a:lnTo>
                    <a:lnTo>
                      <a:pt x="385851" y="1132001"/>
                    </a:lnTo>
                    <a:lnTo>
                      <a:pt x="381177" y="1088707"/>
                    </a:lnTo>
                    <a:lnTo>
                      <a:pt x="388124" y="1045718"/>
                    </a:lnTo>
                    <a:lnTo>
                      <a:pt x="405523" y="1007351"/>
                    </a:lnTo>
                    <a:lnTo>
                      <a:pt x="431800" y="975144"/>
                    </a:lnTo>
                    <a:lnTo>
                      <a:pt x="438124" y="970508"/>
                    </a:lnTo>
                    <a:lnTo>
                      <a:pt x="440309" y="970508"/>
                    </a:lnTo>
                    <a:lnTo>
                      <a:pt x="442849" y="968641"/>
                    </a:lnTo>
                    <a:lnTo>
                      <a:pt x="443395" y="966660"/>
                    </a:lnTo>
                    <a:lnTo>
                      <a:pt x="465366" y="950582"/>
                    </a:lnTo>
                    <a:lnTo>
                      <a:pt x="504621" y="935215"/>
                    </a:lnTo>
                    <a:lnTo>
                      <a:pt x="547992" y="930541"/>
                    </a:lnTo>
                    <a:lnTo>
                      <a:pt x="551535" y="930541"/>
                    </a:lnTo>
                    <a:lnTo>
                      <a:pt x="554393" y="927862"/>
                    </a:lnTo>
                    <a:lnTo>
                      <a:pt x="554520" y="921029"/>
                    </a:lnTo>
                    <a:lnTo>
                      <a:pt x="551776" y="918171"/>
                    </a:lnTo>
                    <a:lnTo>
                      <a:pt x="548360" y="918108"/>
                    </a:lnTo>
                    <a:lnTo>
                      <a:pt x="513930" y="920546"/>
                    </a:lnTo>
                    <a:lnTo>
                      <a:pt x="481088" y="929551"/>
                    </a:lnTo>
                    <a:lnTo>
                      <a:pt x="450634" y="944816"/>
                    </a:lnTo>
                    <a:lnTo>
                      <a:pt x="449097" y="946010"/>
                    </a:lnTo>
                    <a:lnTo>
                      <a:pt x="462267" y="898347"/>
                    </a:lnTo>
                    <a:lnTo>
                      <a:pt x="484022" y="835520"/>
                    </a:lnTo>
                    <a:lnTo>
                      <a:pt x="508520" y="777138"/>
                    </a:lnTo>
                    <a:lnTo>
                      <a:pt x="535470" y="723049"/>
                    </a:lnTo>
                    <a:lnTo>
                      <a:pt x="564565" y="673074"/>
                    </a:lnTo>
                    <a:lnTo>
                      <a:pt x="595503" y="627075"/>
                    </a:lnTo>
                    <a:lnTo>
                      <a:pt x="627989" y="584860"/>
                    </a:lnTo>
                    <a:lnTo>
                      <a:pt x="661733" y="546290"/>
                    </a:lnTo>
                    <a:lnTo>
                      <a:pt x="696442" y="511200"/>
                    </a:lnTo>
                    <a:lnTo>
                      <a:pt x="731812" y="479437"/>
                    </a:lnTo>
                    <a:lnTo>
                      <a:pt x="767537" y="450811"/>
                    </a:lnTo>
                    <a:lnTo>
                      <a:pt x="803325" y="425196"/>
                    </a:lnTo>
                    <a:lnTo>
                      <a:pt x="838898" y="402399"/>
                    </a:lnTo>
                    <a:lnTo>
                      <a:pt x="873925" y="382282"/>
                    </a:lnTo>
                    <a:lnTo>
                      <a:pt x="908138" y="364667"/>
                    </a:lnTo>
                    <a:lnTo>
                      <a:pt x="972896" y="336321"/>
                    </a:lnTo>
                    <a:lnTo>
                      <a:pt x="1030795" y="316090"/>
                    </a:lnTo>
                    <a:lnTo>
                      <a:pt x="1082802" y="301840"/>
                    </a:lnTo>
                    <a:lnTo>
                      <a:pt x="1084846" y="298488"/>
                    </a:lnTo>
                    <a:lnTo>
                      <a:pt x="1083233" y="291769"/>
                    </a:lnTo>
                    <a:lnTo>
                      <a:pt x="1079881" y="289712"/>
                    </a:lnTo>
                    <a:lnTo>
                      <a:pt x="1053172" y="296557"/>
                    </a:lnTo>
                    <a:lnTo>
                      <a:pt x="998829" y="313486"/>
                    </a:lnTo>
                    <a:lnTo>
                      <a:pt x="936307" y="337972"/>
                    </a:lnTo>
                    <a:lnTo>
                      <a:pt x="868032" y="371309"/>
                    </a:lnTo>
                    <a:lnTo>
                      <a:pt x="832485" y="391718"/>
                    </a:lnTo>
                    <a:lnTo>
                      <a:pt x="796404" y="414820"/>
                    </a:lnTo>
                    <a:lnTo>
                      <a:pt x="760095" y="440804"/>
                    </a:lnTo>
                    <a:lnTo>
                      <a:pt x="723849" y="469823"/>
                    </a:lnTo>
                    <a:lnTo>
                      <a:pt x="687971" y="502031"/>
                    </a:lnTo>
                    <a:lnTo>
                      <a:pt x="652767" y="537603"/>
                    </a:lnTo>
                    <a:lnTo>
                      <a:pt x="618540" y="576707"/>
                    </a:lnTo>
                    <a:lnTo>
                      <a:pt x="585584" y="619493"/>
                    </a:lnTo>
                    <a:lnTo>
                      <a:pt x="554202" y="666127"/>
                    </a:lnTo>
                    <a:lnTo>
                      <a:pt x="524687" y="716775"/>
                    </a:lnTo>
                    <a:lnTo>
                      <a:pt x="497370" y="771601"/>
                    </a:lnTo>
                    <a:lnTo>
                      <a:pt x="472516" y="830770"/>
                    </a:lnTo>
                    <a:lnTo>
                      <a:pt x="450456" y="894448"/>
                    </a:lnTo>
                    <a:lnTo>
                      <a:pt x="432574" y="958850"/>
                    </a:lnTo>
                    <a:lnTo>
                      <a:pt x="423329" y="966038"/>
                    </a:lnTo>
                    <a:lnTo>
                      <a:pt x="400672" y="992174"/>
                    </a:lnTo>
                    <a:lnTo>
                      <a:pt x="383806" y="1021765"/>
                    </a:lnTo>
                    <a:lnTo>
                      <a:pt x="373075" y="1054087"/>
                    </a:lnTo>
                    <a:lnTo>
                      <a:pt x="368808" y="1088390"/>
                    </a:lnTo>
                    <a:lnTo>
                      <a:pt x="371246" y="1122857"/>
                    </a:lnTo>
                    <a:lnTo>
                      <a:pt x="395516" y="1186154"/>
                    </a:lnTo>
                    <a:lnTo>
                      <a:pt x="442874" y="1236091"/>
                    </a:lnTo>
                    <a:lnTo>
                      <a:pt x="490118" y="1258811"/>
                    </a:lnTo>
                    <a:lnTo>
                      <a:pt x="31203" y="1258811"/>
                    </a:lnTo>
                    <a:lnTo>
                      <a:pt x="876" y="1282674"/>
                    </a:lnTo>
                    <a:lnTo>
                      <a:pt x="0" y="1290789"/>
                    </a:lnTo>
                    <a:lnTo>
                      <a:pt x="1308" y="1298829"/>
                    </a:lnTo>
                    <a:lnTo>
                      <a:pt x="35001" y="1354810"/>
                    </a:lnTo>
                    <a:lnTo>
                      <a:pt x="61417" y="1369415"/>
                    </a:lnTo>
                    <a:lnTo>
                      <a:pt x="501015" y="1369415"/>
                    </a:lnTo>
                    <a:lnTo>
                      <a:pt x="126390" y="3427526"/>
                    </a:lnTo>
                    <a:lnTo>
                      <a:pt x="126822" y="3429330"/>
                    </a:lnTo>
                    <a:lnTo>
                      <a:pt x="129184" y="3432187"/>
                    </a:lnTo>
                    <a:lnTo>
                      <a:pt x="130924" y="3433064"/>
                    </a:lnTo>
                    <a:lnTo>
                      <a:pt x="225615" y="3434550"/>
                    </a:lnTo>
                    <a:lnTo>
                      <a:pt x="228600" y="3434550"/>
                    </a:lnTo>
                    <a:lnTo>
                      <a:pt x="231152" y="3432378"/>
                    </a:lnTo>
                    <a:lnTo>
                      <a:pt x="611822" y="1369415"/>
                    </a:lnTo>
                    <a:lnTo>
                      <a:pt x="2189137" y="1369415"/>
                    </a:lnTo>
                    <a:lnTo>
                      <a:pt x="2264600" y="1751545"/>
                    </a:lnTo>
                    <a:lnTo>
                      <a:pt x="2263584" y="1753019"/>
                    </a:lnTo>
                    <a:lnTo>
                      <a:pt x="2535402" y="3243796"/>
                    </a:lnTo>
                    <a:lnTo>
                      <a:pt x="2445994" y="3086316"/>
                    </a:lnTo>
                    <a:lnTo>
                      <a:pt x="2445994" y="2933052"/>
                    </a:lnTo>
                    <a:lnTo>
                      <a:pt x="2443200" y="2930258"/>
                    </a:lnTo>
                    <a:lnTo>
                      <a:pt x="2436355" y="2930258"/>
                    </a:lnTo>
                    <a:lnTo>
                      <a:pt x="2433561" y="2933052"/>
                    </a:lnTo>
                    <a:lnTo>
                      <a:pt x="2433561" y="3089046"/>
                    </a:lnTo>
                    <a:lnTo>
                      <a:pt x="2433815" y="3090100"/>
                    </a:lnTo>
                    <a:lnTo>
                      <a:pt x="2542159" y="3280841"/>
                    </a:lnTo>
                    <a:lnTo>
                      <a:pt x="2565577" y="3409289"/>
                    </a:lnTo>
                    <a:lnTo>
                      <a:pt x="2150681" y="3409289"/>
                    </a:lnTo>
                    <a:lnTo>
                      <a:pt x="2150224" y="3395916"/>
                    </a:lnTo>
                    <a:lnTo>
                      <a:pt x="2153996" y="3352533"/>
                    </a:lnTo>
                    <a:lnTo>
                      <a:pt x="2179688" y="3285452"/>
                    </a:lnTo>
                    <a:lnTo>
                      <a:pt x="2207780" y="3253651"/>
                    </a:lnTo>
                    <a:lnTo>
                      <a:pt x="2244712" y="3230867"/>
                    </a:lnTo>
                    <a:lnTo>
                      <a:pt x="2290381" y="3217176"/>
                    </a:lnTo>
                    <a:lnTo>
                      <a:pt x="2293734" y="3216554"/>
                    </a:lnTo>
                    <a:lnTo>
                      <a:pt x="2295969" y="3213328"/>
                    </a:lnTo>
                    <a:lnTo>
                      <a:pt x="2294725" y="3206610"/>
                    </a:lnTo>
                    <a:lnTo>
                      <a:pt x="2291499" y="3204311"/>
                    </a:lnTo>
                    <a:lnTo>
                      <a:pt x="2288146" y="3204997"/>
                    </a:lnTo>
                    <a:lnTo>
                      <a:pt x="2226068" y="3226397"/>
                    </a:lnTo>
                    <a:lnTo>
                      <a:pt x="2183790" y="3260179"/>
                    </a:lnTo>
                    <a:lnTo>
                      <a:pt x="2157577" y="3300679"/>
                    </a:lnTo>
                    <a:lnTo>
                      <a:pt x="2143722" y="3342221"/>
                    </a:lnTo>
                    <a:lnTo>
                      <a:pt x="2138083" y="3405733"/>
                    </a:lnTo>
                    <a:lnTo>
                      <a:pt x="2138857" y="3416389"/>
                    </a:lnTo>
                    <a:lnTo>
                      <a:pt x="2139238" y="3419487"/>
                    </a:lnTo>
                    <a:lnTo>
                      <a:pt x="2141905" y="3421786"/>
                    </a:lnTo>
                    <a:lnTo>
                      <a:pt x="2567851" y="3421748"/>
                    </a:lnTo>
                    <a:lnTo>
                      <a:pt x="2569794" y="3432365"/>
                    </a:lnTo>
                    <a:lnTo>
                      <a:pt x="2572397" y="3434486"/>
                    </a:lnTo>
                    <a:lnTo>
                      <a:pt x="2575382" y="3434486"/>
                    </a:lnTo>
                    <a:lnTo>
                      <a:pt x="2670137" y="3433051"/>
                    </a:lnTo>
                    <a:lnTo>
                      <a:pt x="2671876" y="3432175"/>
                    </a:lnTo>
                    <a:lnTo>
                      <a:pt x="2674112" y="3429444"/>
                    </a:lnTo>
                    <a:lnTo>
                      <a:pt x="2674607" y="3427577"/>
                    </a:lnTo>
                    <a:lnTo>
                      <a:pt x="2673566" y="3421811"/>
                    </a:lnTo>
                    <a:lnTo>
                      <a:pt x="3052419" y="3421862"/>
                    </a:lnTo>
                    <a:lnTo>
                      <a:pt x="3055531" y="3421862"/>
                    </a:lnTo>
                    <a:lnTo>
                      <a:pt x="3058198" y="3419564"/>
                    </a:lnTo>
                    <a:lnTo>
                      <a:pt x="3058579" y="3416452"/>
                    </a:lnTo>
                    <a:lnTo>
                      <a:pt x="3059353" y="3405809"/>
                    </a:lnTo>
                    <a:lnTo>
                      <a:pt x="3058972" y="3379190"/>
                    </a:lnTo>
                    <a:lnTo>
                      <a:pt x="3039859" y="3300755"/>
                    </a:lnTo>
                    <a:lnTo>
                      <a:pt x="3013646" y="3260255"/>
                    </a:lnTo>
                    <a:lnTo>
                      <a:pt x="2971381" y="3226473"/>
                    </a:lnTo>
                    <a:lnTo>
                      <a:pt x="2909303" y="3205073"/>
                    </a:lnTo>
                    <a:lnTo>
                      <a:pt x="2905937" y="3204387"/>
                    </a:lnTo>
                    <a:lnTo>
                      <a:pt x="2902712" y="3206686"/>
                    </a:lnTo>
                    <a:lnTo>
                      <a:pt x="2901467" y="3213404"/>
                    </a:lnTo>
                    <a:lnTo>
                      <a:pt x="2903702" y="3216630"/>
                    </a:lnTo>
                    <a:lnTo>
                      <a:pt x="2907055" y="3217253"/>
                    </a:lnTo>
                    <a:lnTo>
                      <a:pt x="2952750" y="3230930"/>
                    </a:lnTo>
                    <a:lnTo>
                      <a:pt x="2989694" y="3253727"/>
                    </a:lnTo>
                    <a:lnTo>
                      <a:pt x="3017761" y="3285528"/>
                    </a:lnTo>
                    <a:lnTo>
                      <a:pt x="3036874" y="3326244"/>
                    </a:lnTo>
                    <a:lnTo>
                      <a:pt x="3046539" y="3376460"/>
                    </a:lnTo>
                    <a:lnTo>
                      <a:pt x="3047238" y="3395980"/>
                    </a:lnTo>
                    <a:lnTo>
                      <a:pt x="3046768" y="3409365"/>
                    </a:lnTo>
                    <a:lnTo>
                      <a:pt x="2671330" y="3409365"/>
                    </a:lnTo>
                    <a:lnTo>
                      <a:pt x="2660751" y="3350488"/>
                    </a:lnTo>
                    <a:lnTo>
                      <a:pt x="2660751" y="3420745"/>
                    </a:lnTo>
                    <a:lnTo>
                      <a:pt x="2580538" y="3421989"/>
                    </a:lnTo>
                    <a:lnTo>
                      <a:pt x="2554655" y="3280105"/>
                    </a:lnTo>
                    <a:lnTo>
                      <a:pt x="2555113" y="3278492"/>
                    </a:lnTo>
                    <a:lnTo>
                      <a:pt x="2554008" y="3276574"/>
                    </a:lnTo>
                    <a:lnTo>
                      <a:pt x="2277148" y="1758353"/>
                    </a:lnTo>
                    <a:lnTo>
                      <a:pt x="2278316" y="1756638"/>
                    </a:lnTo>
                    <a:lnTo>
                      <a:pt x="2201862" y="1369415"/>
                    </a:lnTo>
                    <a:lnTo>
                      <a:pt x="2287371" y="1369415"/>
                    </a:lnTo>
                    <a:lnTo>
                      <a:pt x="2355989" y="1721751"/>
                    </a:lnTo>
                    <a:lnTo>
                      <a:pt x="2355608" y="1722310"/>
                    </a:lnTo>
                    <a:lnTo>
                      <a:pt x="2636901" y="3288068"/>
                    </a:lnTo>
                    <a:lnTo>
                      <a:pt x="2636304" y="3289135"/>
                    </a:lnTo>
                    <a:lnTo>
                      <a:pt x="2637358" y="3292919"/>
                    </a:lnTo>
                    <a:lnTo>
                      <a:pt x="2637828" y="3293199"/>
                    </a:lnTo>
                    <a:lnTo>
                      <a:pt x="2660751" y="3420745"/>
                    </a:lnTo>
                    <a:lnTo>
                      <a:pt x="2660751" y="3350488"/>
                    </a:lnTo>
                    <a:lnTo>
                      <a:pt x="2649944" y="3290316"/>
                    </a:lnTo>
                    <a:lnTo>
                      <a:pt x="2763634" y="3090176"/>
                    </a:lnTo>
                    <a:lnTo>
                      <a:pt x="2763888" y="3089122"/>
                    </a:lnTo>
                    <a:lnTo>
                      <a:pt x="2763888" y="2948317"/>
                    </a:lnTo>
                    <a:lnTo>
                      <a:pt x="3029661" y="2960420"/>
                    </a:lnTo>
                    <a:lnTo>
                      <a:pt x="3031286" y="2960420"/>
                    </a:lnTo>
                    <a:lnTo>
                      <a:pt x="3032772" y="2959862"/>
                    </a:lnTo>
                    <a:lnTo>
                      <a:pt x="3035135" y="2957550"/>
                    </a:lnTo>
                    <a:lnTo>
                      <a:pt x="3035884" y="2955937"/>
                    </a:lnTo>
                    <a:lnTo>
                      <a:pt x="3063303" y="414439"/>
                    </a:lnTo>
                    <a:close/>
                  </a:path>
                </a:pathLst>
              </a:custGeom>
              <a:solidFill>
                <a:srgbClr val="000000"/>
              </a:solidFill>
            </p:spPr>
            <p:txBody>
              <a:bodyPr wrap="square" lIns="0" tIns="0" rIns="0" bIns="0" rtlCol="0"/>
              <a:lstStyle/>
              <a:p>
                <a:endParaRPr/>
              </a:p>
            </p:txBody>
          </p:sp>
          <p:pic>
            <p:nvPicPr>
              <p:cNvPr id="65" name="object 32"/>
              <p:cNvPicPr/>
              <p:nvPr/>
            </p:nvPicPr>
            <p:blipFill>
              <a:blip r:embed="rId6" cstate="print"/>
              <a:stretch>
                <a:fillRect/>
              </a:stretch>
            </p:blipFill>
            <p:spPr>
              <a:xfrm>
                <a:off x="8881754" y="7319292"/>
                <a:ext cx="142125" cy="106564"/>
              </a:xfrm>
              <a:prstGeom prst="rect">
                <a:avLst/>
              </a:prstGeom>
            </p:spPr>
          </p:pic>
          <p:pic>
            <p:nvPicPr>
              <p:cNvPr id="66" name="object 33"/>
              <p:cNvPicPr/>
              <p:nvPr/>
            </p:nvPicPr>
            <p:blipFill>
              <a:blip r:embed="rId7" cstate="print"/>
              <a:stretch>
                <a:fillRect/>
              </a:stretch>
            </p:blipFill>
            <p:spPr>
              <a:xfrm>
                <a:off x="9595743" y="7837743"/>
                <a:ext cx="91705" cy="158229"/>
              </a:xfrm>
              <a:prstGeom prst="rect">
                <a:avLst/>
              </a:prstGeom>
            </p:spPr>
          </p:pic>
          <p:sp>
            <p:nvSpPr>
              <p:cNvPr id="67" name="object 34"/>
              <p:cNvSpPr/>
              <p:nvPr/>
            </p:nvSpPr>
            <p:spPr>
              <a:xfrm>
                <a:off x="8117573" y="6773284"/>
                <a:ext cx="1454150" cy="3662679"/>
              </a:xfrm>
              <a:custGeom>
                <a:avLst/>
                <a:gdLst/>
                <a:ahLst/>
                <a:cxnLst/>
                <a:rect l="l" t="t" r="r" b="b"/>
                <a:pathLst>
                  <a:path w="1454150" h="3662679">
                    <a:moveTo>
                      <a:pt x="443674" y="3079673"/>
                    </a:moveTo>
                    <a:lnTo>
                      <a:pt x="440880" y="3076879"/>
                    </a:lnTo>
                    <a:lnTo>
                      <a:pt x="197091" y="3075381"/>
                    </a:lnTo>
                    <a:lnTo>
                      <a:pt x="194297" y="3078124"/>
                    </a:lnTo>
                    <a:lnTo>
                      <a:pt x="194233" y="3085020"/>
                    </a:lnTo>
                    <a:lnTo>
                      <a:pt x="197040" y="3087827"/>
                    </a:lnTo>
                    <a:lnTo>
                      <a:pt x="437388" y="3089313"/>
                    </a:lnTo>
                    <a:lnTo>
                      <a:pt x="440817" y="3089313"/>
                    </a:lnTo>
                    <a:lnTo>
                      <a:pt x="443611" y="3086582"/>
                    </a:lnTo>
                    <a:lnTo>
                      <a:pt x="443674" y="3079673"/>
                    </a:lnTo>
                    <a:close/>
                  </a:path>
                  <a:path w="1454150" h="3662679">
                    <a:moveTo>
                      <a:pt x="527545" y="9207"/>
                    </a:moveTo>
                    <a:lnTo>
                      <a:pt x="526542" y="2362"/>
                    </a:lnTo>
                    <a:lnTo>
                      <a:pt x="523443" y="0"/>
                    </a:lnTo>
                    <a:lnTo>
                      <a:pt x="520014" y="495"/>
                    </a:lnTo>
                    <a:lnTo>
                      <a:pt x="457568" y="24066"/>
                    </a:lnTo>
                    <a:lnTo>
                      <a:pt x="410464" y="71374"/>
                    </a:lnTo>
                    <a:lnTo>
                      <a:pt x="402234" y="98234"/>
                    </a:lnTo>
                    <a:lnTo>
                      <a:pt x="402450" y="100291"/>
                    </a:lnTo>
                    <a:lnTo>
                      <a:pt x="402945" y="102463"/>
                    </a:lnTo>
                    <a:lnTo>
                      <a:pt x="403758" y="104571"/>
                    </a:lnTo>
                    <a:lnTo>
                      <a:pt x="398653" y="109118"/>
                    </a:lnTo>
                    <a:lnTo>
                      <a:pt x="394119" y="113969"/>
                    </a:lnTo>
                    <a:lnTo>
                      <a:pt x="390258" y="118808"/>
                    </a:lnTo>
                    <a:lnTo>
                      <a:pt x="366318" y="161404"/>
                    </a:lnTo>
                    <a:lnTo>
                      <a:pt x="354698" y="211493"/>
                    </a:lnTo>
                    <a:lnTo>
                      <a:pt x="355625" y="266725"/>
                    </a:lnTo>
                    <a:lnTo>
                      <a:pt x="369316" y="324726"/>
                    </a:lnTo>
                    <a:lnTo>
                      <a:pt x="370243" y="327342"/>
                    </a:lnTo>
                    <a:lnTo>
                      <a:pt x="372605" y="328955"/>
                    </a:lnTo>
                    <a:lnTo>
                      <a:pt x="375221" y="328955"/>
                    </a:lnTo>
                    <a:lnTo>
                      <a:pt x="375221" y="328828"/>
                    </a:lnTo>
                    <a:lnTo>
                      <a:pt x="375907" y="328828"/>
                    </a:lnTo>
                    <a:lnTo>
                      <a:pt x="376580" y="328777"/>
                    </a:lnTo>
                    <a:lnTo>
                      <a:pt x="380504" y="327406"/>
                    </a:lnTo>
                    <a:lnTo>
                      <a:pt x="382244" y="323862"/>
                    </a:lnTo>
                    <a:lnTo>
                      <a:pt x="381127" y="320624"/>
                    </a:lnTo>
                    <a:lnTo>
                      <a:pt x="368046" y="265658"/>
                    </a:lnTo>
                    <a:lnTo>
                      <a:pt x="366979" y="213487"/>
                    </a:lnTo>
                    <a:lnTo>
                      <a:pt x="377710" y="166331"/>
                    </a:lnTo>
                    <a:lnTo>
                      <a:pt x="400024" y="126403"/>
                    </a:lnTo>
                    <a:lnTo>
                      <a:pt x="410591" y="114960"/>
                    </a:lnTo>
                    <a:lnTo>
                      <a:pt x="416318" y="120738"/>
                    </a:lnTo>
                    <a:lnTo>
                      <a:pt x="424091" y="124536"/>
                    </a:lnTo>
                    <a:lnTo>
                      <a:pt x="431546" y="125844"/>
                    </a:lnTo>
                    <a:lnTo>
                      <a:pt x="441413" y="126619"/>
                    </a:lnTo>
                    <a:lnTo>
                      <a:pt x="451065" y="125818"/>
                    </a:lnTo>
                    <a:lnTo>
                      <a:pt x="460400" y="123990"/>
                    </a:lnTo>
                    <a:lnTo>
                      <a:pt x="476618" y="119811"/>
                    </a:lnTo>
                    <a:lnTo>
                      <a:pt x="479920" y="116446"/>
                    </a:lnTo>
                    <a:lnTo>
                      <a:pt x="481330" y="114960"/>
                    </a:lnTo>
                    <a:lnTo>
                      <a:pt x="482041" y="114211"/>
                    </a:lnTo>
                    <a:lnTo>
                      <a:pt x="483336" y="112852"/>
                    </a:lnTo>
                    <a:lnTo>
                      <a:pt x="484581" y="108115"/>
                    </a:lnTo>
                    <a:lnTo>
                      <a:pt x="483336" y="103149"/>
                    </a:lnTo>
                    <a:lnTo>
                      <a:pt x="481685" y="96393"/>
                    </a:lnTo>
                    <a:lnTo>
                      <a:pt x="481596" y="95999"/>
                    </a:lnTo>
                    <a:lnTo>
                      <a:pt x="474573" y="88976"/>
                    </a:lnTo>
                    <a:lnTo>
                      <a:pt x="471589" y="88023"/>
                    </a:lnTo>
                    <a:lnTo>
                      <a:pt x="471589" y="107188"/>
                    </a:lnTo>
                    <a:lnTo>
                      <a:pt x="470154" y="108686"/>
                    </a:lnTo>
                    <a:lnTo>
                      <a:pt x="467855" y="109296"/>
                    </a:lnTo>
                    <a:lnTo>
                      <a:pt x="458292" y="111760"/>
                    </a:lnTo>
                    <a:lnTo>
                      <a:pt x="450113" y="113423"/>
                    </a:lnTo>
                    <a:lnTo>
                      <a:pt x="441871" y="114211"/>
                    </a:lnTo>
                    <a:lnTo>
                      <a:pt x="433781" y="113652"/>
                    </a:lnTo>
                    <a:lnTo>
                      <a:pt x="429120" y="112852"/>
                    </a:lnTo>
                    <a:lnTo>
                      <a:pt x="424141" y="110604"/>
                    </a:lnTo>
                    <a:lnTo>
                      <a:pt x="420357" y="107188"/>
                    </a:lnTo>
                    <a:lnTo>
                      <a:pt x="430301" y="101447"/>
                    </a:lnTo>
                    <a:lnTo>
                      <a:pt x="440867" y="97650"/>
                    </a:lnTo>
                    <a:lnTo>
                      <a:pt x="451789" y="96393"/>
                    </a:lnTo>
                    <a:lnTo>
                      <a:pt x="462813" y="98234"/>
                    </a:lnTo>
                    <a:lnTo>
                      <a:pt x="466547" y="99415"/>
                    </a:lnTo>
                    <a:lnTo>
                      <a:pt x="470535" y="103149"/>
                    </a:lnTo>
                    <a:lnTo>
                      <a:pt x="471271" y="106133"/>
                    </a:lnTo>
                    <a:lnTo>
                      <a:pt x="471589" y="107188"/>
                    </a:lnTo>
                    <a:lnTo>
                      <a:pt x="471589" y="88023"/>
                    </a:lnTo>
                    <a:lnTo>
                      <a:pt x="466674" y="86423"/>
                    </a:lnTo>
                    <a:lnTo>
                      <a:pt x="452907" y="84010"/>
                    </a:lnTo>
                    <a:lnTo>
                      <a:pt x="439420" y="85305"/>
                    </a:lnTo>
                    <a:lnTo>
                      <a:pt x="426529" y="89623"/>
                    </a:lnTo>
                    <a:lnTo>
                      <a:pt x="414515" y="96304"/>
                    </a:lnTo>
                    <a:lnTo>
                      <a:pt x="414007" y="89966"/>
                    </a:lnTo>
                    <a:lnTo>
                      <a:pt x="440296" y="53898"/>
                    </a:lnTo>
                    <a:lnTo>
                      <a:pt x="491832" y="20548"/>
                    </a:lnTo>
                    <a:lnTo>
                      <a:pt x="525170" y="12306"/>
                    </a:lnTo>
                    <a:lnTo>
                      <a:pt x="527545" y="9207"/>
                    </a:lnTo>
                    <a:close/>
                  </a:path>
                  <a:path w="1454150" h="3662679">
                    <a:moveTo>
                      <a:pt x="851598" y="396494"/>
                    </a:moveTo>
                    <a:close/>
                  </a:path>
                  <a:path w="1454150" h="3662679">
                    <a:moveTo>
                      <a:pt x="893927" y="399288"/>
                    </a:moveTo>
                    <a:lnTo>
                      <a:pt x="851598" y="396494"/>
                    </a:lnTo>
                    <a:lnTo>
                      <a:pt x="856894" y="405282"/>
                    </a:lnTo>
                    <a:lnTo>
                      <a:pt x="867905" y="426453"/>
                    </a:lnTo>
                    <a:lnTo>
                      <a:pt x="877265" y="452196"/>
                    </a:lnTo>
                    <a:lnTo>
                      <a:pt x="877646" y="474700"/>
                    </a:lnTo>
                    <a:lnTo>
                      <a:pt x="893927" y="399288"/>
                    </a:lnTo>
                    <a:close/>
                  </a:path>
                  <a:path w="1454150" h="3662679">
                    <a:moveTo>
                      <a:pt x="1035316" y="1961934"/>
                    </a:moveTo>
                    <a:lnTo>
                      <a:pt x="1032522" y="1959127"/>
                    </a:lnTo>
                    <a:lnTo>
                      <a:pt x="646430" y="1959127"/>
                    </a:lnTo>
                    <a:lnTo>
                      <a:pt x="643763" y="1961553"/>
                    </a:lnTo>
                    <a:lnTo>
                      <a:pt x="516483" y="3186798"/>
                    </a:lnTo>
                    <a:lnTo>
                      <a:pt x="205371" y="3171507"/>
                    </a:lnTo>
                    <a:lnTo>
                      <a:pt x="37477" y="1992160"/>
                    </a:lnTo>
                    <a:lnTo>
                      <a:pt x="196418" y="1740839"/>
                    </a:lnTo>
                    <a:lnTo>
                      <a:pt x="195541" y="1736991"/>
                    </a:lnTo>
                    <a:lnTo>
                      <a:pt x="189699" y="1733321"/>
                    </a:lnTo>
                    <a:lnTo>
                      <a:pt x="185839" y="1734197"/>
                    </a:lnTo>
                    <a:lnTo>
                      <a:pt x="22212" y="1993011"/>
                    </a:lnTo>
                    <a:lnTo>
                      <a:pt x="23075" y="1996871"/>
                    </a:lnTo>
                    <a:lnTo>
                      <a:pt x="25844" y="1998637"/>
                    </a:lnTo>
                    <a:lnTo>
                      <a:pt x="194183" y="3181324"/>
                    </a:lnTo>
                    <a:lnTo>
                      <a:pt x="196608" y="3183559"/>
                    </a:lnTo>
                    <a:lnTo>
                      <a:pt x="491718" y="3198012"/>
                    </a:lnTo>
                    <a:lnTo>
                      <a:pt x="491718" y="3401047"/>
                    </a:lnTo>
                    <a:lnTo>
                      <a:pt x="242658" y="3650107"/>
                    </a:lnTo>
                    <a:lnTo>
                      <a:pt x="12433" y="3650107"/>
                    </a:lnTo>
                    <a:lnTo>
                      <a:pt x="12433" y="3519982"/>
                    </a:lnTo>
                    <a:lnTo>
                      <a:pt x="209461" y="3304184"/>
                    </a:lnTo>
                    <a:lnTo>
                      <a:pt x="210019" y="3302685"/>
                    </a:lnTo>
                    <a:lnTo>
                      <a:pt x="210019" y="3206826"/>
                    </a:lnTo>
                    <a:lnTo>
                      <a:pt x="207213" y="3204019"/>
                    </a:lnTo>
                    <a:lnTo>
                      <a:pt x="200380" y="3204019"/>
                    </a:lnTo>
                    <a:lnTo>
                      <a:pt x="197586" y="3206826"/>
                    </a:lnTo>
                    <a:lnTo>
                      <a:pt x="197586" y="3298710"/>
                    </a:lnTo>
                    <a:lnTo>
                      <a:pt x="558" y="3514509"/>
                    </a:lnTo>
                    <a:lnTo>
                      <a:pt x="0" y="3516007"/>
                    </a:lnTo>
                    <a:lnTo>
                      <a:pt x="0" y="3659746"/>
                    </a:lnTo>
                    <a:lnTo>
                      <a:pt x="2794" y="3662540"/>
                    </a:lnTo>
                    <a:lnTo>
                      <a:pt x="245198" y="3662603"/>
                    </a:lnTo>
                    <a:lnTo>
                      <a:pt x="246888" y="3662603"/>
                    </a:lnTo>
                    <a:lnTo>
                      <a:pt x="248437" y="3661981"/>
                    </a:lnTo>
                    <a:lnTo>
                      <a:pt x="503466" y="3406889"/>
                    </a:lnTo>
                    <a:lnTo>
                      <a:pt x="504151" y="3405340"/>
                    </a:lnTo>
                    <a:lnTo>
                      <a:pt x="504151" y="3198622"/>
                    </a:lnTo>
                    <a:lnTo>
                      <a:pt x="522020" y="3199485"/>
                    </a:lnTo>
                    <a:lnTo>
                      <a:pt x="525259" y="3199485"/>
                    </a:lnTo>
                    <a:lnTo>
                      <a:pt x="527989" y="3197060"/>
                    </a:lnTo>
                    <a:lnTo>
                      <a:pt x="655256" y="1971573"/>
                    </a:lnTo>
                    <a:lnTo>
                      <a:pt x="1032522" y="1971573"/>
                    </a:lnTo>
                    <a:lnTo>
                      <a:pt x="1035316" y="1968766"/>
                    </a:lnTo>
                    <a:lnTo>
                      <a:pt x="1035316" y="1961934"/>
                    </a:lnTo>
                    <a:close/>
                  </a:path>
                  <a:path w="1454150" h="3662679">
                    <a:moveTo>
                      <a:pt x="1259382" y="3078124"/>
                    </a:moveTo>
                    <a:lnTo>
                      <a:pt x="1256588" y="3075381"/>
                    </a:lnTo>
                    <a:lnTo>
                      <a:pt x="1012812" y="3076943"/>
                    </a:lnTo>
                    <a:lnTo>
                      <a:pt x="1010069" y="3079737"/>
                    </a:lnTo>
                    <a:lnTo>
                      <a:pt x="1010069" y="3086582"/>
                    </a:lnTo>
                    <a:lnTo>
                      <a:pt x="1012875" y="3089313"/>
                    </a:lnTo>
                    <a:lnTo>
                      <a:pt x="1016292" y="3089313"/>
                    </a:lnTo>
                    <a:lnTo>
                      <a:pt x="1256652" y="3087763"/>
                    </a:lnTo>
                    <a:lnTo>
                      <a:pt x="1259382" y="3084957"/>
                    </a:lnTo>
                    <a:lnTo>
                      <a:pt x="1259382" y="3078124"/>
                    </a:lnTo>
                    <a:close/>
                  </a:path>
                  <a:path w="1454150" h="3662679">
                    <a:moveTo>
                      <a:pt x="1453667" y="3515931"/>
                    </a:moveTo>
                    <a:lnTo>
                      <a:pt x="1453108" y="3514445"/>
                    </a:lnTo>
                    <a:lnTo>
                      <a:pt x="1256080" y="3298634"/>
                    </a:lnTo>
                    <a:lnTo>
                      <a:pt x="1256080" y="3206750"/>
                    </a:lnTo>
                    <a:lnTo>
                      <a:pt x="1253286" y="3203956"/>
                    </a:lnTo>
                    <a:lnTo>
                      <a:pt x="1246441" y="3203956"/>
                    </a:lnTo>
                    <a:lnTo>
                      <a:pt x="1243647" y="3206750"/>
                    </a:lnTo>
                    <a:lnTo>
                      <a:pt x="1243647" y="3302622"/>
                    </a:lnTo>
                    <a:lnTo>
                      <a:pt x="1244206" y="3304108"/>
                    </a:lnTo>
                    <a:lnTo>
                      <a:pt x="1441234" y="3519906"/>
                    </a:lnTo>
                    <a:lnTo>
                      <a:pt x="1441234" y="3650043"/>
                    </a:lnTo>
                    <a:lnTo>
                      <a:pt x="1211008" y="3650043"/>
                    </a:lnTo>
                    <a:lnTo>
                      <a:pt x="961936" y="3400971"/>
                    </a:lnTo>
                    <a:lnTo>
                      <a:pt x="961936" y="3195243"/>
                    </a:lnTo>
                    <a:lnTo>
                      <a:pt x="959142" y="3192449"/>
                    </a:lnTo>
                    <a:lnTo>
                      <a:pt x="952296" y="3192449"/>
                    </a:lnTo>
                    <a:lnTo>
                      <a:pt x="949502" y="3195243"/>
                    </a:lnTo>
                    <a:lnTo>
                      <a:pt x="949502" y="3405263"/>
                    </a:lnTo>
                    <a:lnTo>
                      <a:pt x="950125" y="3406825"/>
                    </a:lnTo>
                    <a:lnTo>
                      <a:pt x="1205217" y="3661854"/>
                    </a:lnTo>
                    <a:lnTo>
                      <a:pt x="1206779" y="3662540"/>
                    </a:lnTo>
                    <a:lnTo>
                      <a:pt x="1447444" y="3662476"/>
                    </a:lnTo>
                    <a:lnTo>
                      <a:pt x="1450860" y="3662476"/>
                    </a:lnTo>
                    <a:lnTo>
                      <a:pt x="1453667" y="3659670"/>
                    </a:lnTo>
                    <a:lnTo>
                      <a:pt x="1453667" y="3515931"/>
                    </a:lnTo>
                    <a:close/>
                  </a:path>
                </a:pathLst>
              </a:custGeom>
              <a:solidFill>
                <a:srgbClr val="000000"/>
              </a:solidFill>
            </p:spPr>
            <p:txBody>
              <a:bodyPr wrap="square" lIns="0" tIns="0" rIns="0" bIns="0" rtlCol="0"/>
              <a:lstStyle/>
              <a:p>
                <a:endParaRPr/>
              </a:p>
            </p:txBody>
          </p:sp>
          <p:pic>
            <p:nvPicPr>
              <p:cNvPr id="68" name="object 35"/>
              <p:cNvPicPr/>
              <p:nvPr/>
            </p:nvPicPr>
            <p:blipFill>
              <a:blip r:embed="rId8" cstate="print"/>
              <a:stretch>
                <a:fillRect/>
              </a:stretch>
            </p:blipFill>
            <p:spPr>
              <a:xfrm>
                <a:off x="8551368" y="8592589"/>
                <a:ext cx="222827" cy="154437"/>
              </a:xfrm>
              <a:prstGeom prst="rect">
                <a:avLst/>
              </a:prstGeom>
            </p:spPr>
          </p:pic>
          <p:sp>
            <p:nvSpPr>
              <p:cNvPr id="69" name="object 36"/>
              <p:cNvSpPr/>
              <p:nvPr/>
            </p:nvSpPr>
            <p:spPr>
              <a:xfrm>
                <a:off x="8262747" y="6716350"/>
                <a:ext cx="1214120" cy="1859280"/>
              </a:xfrm>
              <a:custGeom>
                <a:avLst/>
                <a:gdLst/>
                <a:ahLst/>
                <a:cxnLst/>
                <a:rect l="l" t="t" r="r" b="b"/>
                <a:pathLst>
                  <a:path w="1214120" h="1859279">
                    <a:moveTo>
                      <a:pt x="887006" y="515747"/>
                    </a:moveTo>
                    <a:lnTo>
                      <a:pt x="886358" y="468591"/>
                    </a:lnTo>
                    <a:lnTo>
                      <a:pt x="875842" y="427177"/>
                    </a:lnTo>
                    <a:lnTo>
                      <a:pt x="878268" y="405879"/>
                    </a:lnTo>
                    <a:lnTo>
                      <a:pt x="875347" y="384619"/>
                    </a:lnTo>
                    <a:lnTo>
                      <a:pt x="867435" y="364667"/>
                    </a:lnTo>
                    <a:lnTo>
                      <a:pt x="854887" y="347281"/>
                    </a:lnTo>
                    <a:lnTo>
                      <a:pt x="869429" y="322668"/>
                    </a:lnTo>
                    <a:lnTo>
                      <a:pt x="878039" y="295452"/>
                    </a:lnTo>
                    <a:lnTo>
                      <a:pt x="880452" y="266992"/>
                    </a:lnTo>
                    <a:lnTo>
                      <a:pt x="876338" y="238671"/>
                    </a:lnTo>
                    <a:lnTo>
                      <a:pt x="865606" y="211988"/>
                    </a:lnTo>
                    <a:lnTo>
                      <a:pt x="849122" y="188493"/>
                    </a:lnTo>
                    <a:lnTo>
                      <a:pt x="827849" y="169252"/>
                    </a:lnTo>
                    <a:lnTo>
                      <a:pt x="802728" y="155295"/>
                    </a:lnTo>
                    <a:lnTo>
                      <a:pt x="802525" y="129120"/>
                    </a:lnTo>
                    <a:lnTo>
                      <a:pt x="782040" y="81076"/>
                    </a:lnTo>
                    <a:lnTo>
                      <a:pt x="740816" y="51231"/>
                    </a:lnTo>
                    <a:lnTo>
                      <a:pt x="716038" y="45732"/>
                    </a:lnTo>
                    <a:lnTo>
                      <a:pt x="690613" y="46507"/>
                    </a:lnTo>
                    <a:lnTo>
                      <a:pt x="666318" y="53644"/>
                    </a:lnTo>
                    <a:lnTo>
                      <a:pt x="662279" y="41795"/>
                    </a:lnTo>
                    <a:lnTo>
                      <a:pt x="636790" y="12242"/>
                    </a:lnTo>
                    <a:lnTo>
                      <a:pt x="592810" y="0"/>
                    </a:lnTo>
                    <a:lnTo>
                      <a:pt x="578408" y="2844"/>
                    </a:lnTo>
                    <a:lnTo>
                      <a:pt x="573684" y="4406"/>
                    </a:lnTo>
                    <a:lnTo>
                      <a:pt x="554532" y="13360"/>
                    </a:lnTo>
                    <a:lnTo>
                      <a:pt x="549249" y="14668"/>
                    </a:lnTo>
                    <a:lnTo>
                      <a:pt x="541997" y="15900"/>
                    </a:lnTo>
                    <a:lnTo>
                      <a:pt x="534517" y="16167"/>
                    </a:lnTo>
                    <a:lnTo>
                      <a:pt x="526821" y="15786"/>
                    </a:lnTo>
                    <a:lnTo>
                      <a:pt x="508965" y="14224"/>
                    </a:lnTo>
                    <a:lnTo>
                      <a:pt x="474903" y="15709"/>
                    </a:lnTo>
                    <a:lnTo>
                      <a:pt x="411010" y="39179"/>
                    </a:lnTo>
                    <a:lnTo>
                      <a:pt x="381571" y="66395"/>
                    </a:lnTo>
                    <a:lnTo>
                      <a:pt x="386295" y="71297"/>
                    </a:lnTo>
                    <a:lnTo>
                      <a:pt x="390207" y="71424"/>
                    </a:lnTo>
                    <a:lnTo>
                      <a:pt x="392696" y="68999"/>
                    </a:lnTo>
                    <a:lnTo>
                      <a:pt x="417588" y="49644"/>
                    </a:lnTo>
                    <a:lnTo>
                      <a:pt x="445973" y="35788"/>
                    </a:lnTo>
                    <a:lnTo>
                      <a:pt x="476592" y="27952"/>
                    </a:lnTo>
                    <a:lnTo>
                      <a:pt x="508152" y="26593"/>
                    </a:lnTo>
                    <a:lnTo>
                      <a:pt x="526237" y="28143"/>
                    </a:lnTo>
                    <a:lnTo>
                      <a:pt x="534847" y="28524"/>
                    </a:lnTo>
                    <a:lnTo>
                      <a:pt x="543521" y="28155"/>
                    </a:lnTo>
                    <a:lnTo>
                      <a:pt x="552234" y="26657"/>
                    </a:lnTo>
                    <a:lnTo>
                      <a:pt x="558698" y="25044"/>
                    </a:lnTo>
                    <a:lnTo>
                      <a:pt x="578281" y="15913"/>
                    </a:lnTo>
                    <a:lnTo>
                      <a:pt x="582383" y="14541"/>
                    </a:lnTo>
                    <a:lnTo>
                      <a:pt x="594017" y="12280"/>
                    </a:lnTo>
                    <a:lnTo>
                      <a:pt x="606158" y="12903"/>
                    </a:lnTo>
                    <a:lnTo>
                      <a:pt x="618299" y="16332"/>
                    </a:lnTo>
                    <a:lnTo>
                      <a:pt x="647750" y="40855"/>
                    </a:lnTo>
                    <a:lnTo>
                      <a:pt x="655447" y="65646"/>
                    </a:lnTo>
                    <a:lnTo>
                      <a:pt x="656691" y="67576"/>
                    </a:lnTo>
                    <a:lnTo>
                      <a:pt x="660412" y="69557"/>
                    </a:lnTo>
                    <a:lnTo>
                      <a:pt x="662711" y="69494"/>
                    </a:lnTo>
                    <a:lnTo>
                      <a:pt x="664578" y="68440"/>
                    </a:lnTo>
                    <a:lnTo>
                      <a:pt x="686892" y="59791"/>
                    </a:lnTo>
                    <a:lnTo>
                      <a:pt x="734606" y="62153"/>
                    </a:lnTo>
                    <a:lnTo>
                      <a:pt x="773099" y="89712"/>
                    </a:lnTo>
                    <a:lnTo>
                      <a:pt x="790689" y="134099"/>
                    </a:lnTo>
                    <a:lnTo>
                      <a:pt x="789673" y="158038"/>
                    </a:lnTo>
                    <a:lnTo>
                      <a:pt x="789051" y="161023"/>
                    </a:lnTo>
                    <a:lnTo>
                      <a:pt x="790790" y="164007"/>
                    </a:lnTo>
                    <a:lnTo>
                      <a:pt x="838225" y="194919"/>
                    </a:lnTo>
                    <a:lnTo>
                      <a:pt x="864285" y="241846"/>
                    </a:lnTo>
                    <a:lnTo>
                      <a:pt x="868032" y="268655"/>
                    </a:lnTo>
                    <a:lnTo>
                      <a:pt x="865301" y="295516"/>
                    </a:lnTo>
                    <a:lnTo>
                      <a:pt x="856424" y="321030"/>
                    </a:lnTo>
                    <a:lnTo>
                      <a:pt x="841705" y="343738"/>
                    </a:lnTo>
                    <a:lnTo>
                      <a:pt x="839597" y="346290"/>
                    </a:lnTo>
                    <a:lnTo>
                      <a:pt x="839851" y="350088"/>
                    </a:lnTo>
                    <a:lnTo>
                      <a:pt x="842276" y="352323"/>
                    </a:lnTo>
                    <a:lnTo>
                      <a:pt x="854913" y="367880"/>
                    </a:lnTo>
                    <a:lnTo>
                      <a:pt x="862888" y="386295"/>
                    </a:lnTo>
                    <a:lnTo>
                      <a:pt x="865797" y="406133"/>
                    </a:lnTo>
                    <a:lnTo>
                      <a:pt x="863219" y="425996"/>
                    </a:lnTo>
                    <a:lnTo>
                      <a:pt x="862787" y="427367"/>
                    </a:lnTo>
                    <a:lnTo>
                      <a:pt x="862914" y="428917"/>
                    </a:lnTo>
                    <a:lnTo>
                      <a:pt x="863536" y="430225"/>
                    </a:lnTo>
                    <a:lnTo>
                      <a:pt x="874788" y="479463"/>
                    </a:lnTo>
                    <a:lnTo>
                      <a:pt x="871753" y="536244"/>
                    </a:lnTo>
                    <a:lnTo>
                      <a:pt x="856132" y="590346"/>
                    </a:lnTo>
                    <a:lnTo>
                      <a:pt x="829652" y="631545"/>
                    </a:lnTo>
                    <a:lnTo>
                      <a:pt x="827227" y="633971"/>
                    </a:lnTo>
                    <a:lnTo>
                      <a:pt x="827227" y="637882"/>
                    </a:lnTo>
                    <a:lnTo>
                      <a:pt x="830897" y="641489"/>
                    </a:lnTo>
                    <a:lnTo>
                      <a:pt x="832446" y="642112"/>
                    </a:lnTo>
                    <a:lnTo>
                      <a:pt x="834123" y="642112"/>
                    </a:lnTo>
                    <a:lnTo>
                      <a:pt x="835748" y="642112"/>
                    </a:lnTo>
                    <a:lnTo>
                      <a:pt x="837298" y="641553"/>
                    </a:lnTo>
                    <a:lnTo>
                      <a:pt x="838542" y="640308"/>
                    </a:lnTo>
                    <a:lnTo>
                      <a:pt x="862228" y="606742"/>
                    </a:lnTo>
                    <a:lnTo>
                      <a:pt x="878674" y="563511"/>
                    </a:lnTo>
                    <a:lnTo>
                      <a:pt x="887006" y="515747"/>
                    </a:lnTo>
                    <a:close/>
                  </a:path>
                  <a:path w="1214120" h="1859279">
                    <a:moveTo>
                      <a:pt x="1214043" y="1687296"/>
                    </a:moveTo>
                    <a:lnTo>
                      <a:pt x="1211249" y="1684502"/>
                    </a:lnTo>
                    <a:lnTo>
                      <a:pt x="1204417" y="1684502"/>
                    </a:lnTo>
                    <a:lnTo>
                      <a:pt x="1201610" y="1687296"/>
                    </a:lnTo>
                    <a:lnTo>
                      <a:pt x="1201610" y="1789442"/>
                    </a:lnTo>
                    <a:lnTo>
                      <a:pt x="659536" y="1846211"/>
                    </a:lnTo>
                    <a:lnTo>
                      <a:pt x="585355" y="1790750"/>
                    </a:lnTo>
                    <a:lnTo>
                      <a:pt x="582371" y="1790750"/>
                    </a:lnTo>
                    <a:lnTo>
                      <a:pt x="508762" y="1846148"/>
                    </a:lnTo>
                    <a:lnTo>
                      <a:pt x="12433" y="1789442"/>
                    </a:lnTo>
                    <a:lnTo>
                      <a:pt x="12433" y="1684185"/>
                    </a:lnTo>
                    <a:lnTo>
                      <a:pt x="9639" y="1681391"/>
                    </a:lnTo>
                    <a:lnTo>
                      <a:pt x="2806" y="1681391"/>
                    </a:lnTo>
                    <a:lnTo>
                      <a:pt x="0" y="1684185"/>
                    </a:lnTo>
                    <a:lnTo>
                      <a:pt x="0" y="1798142"/>
                    </a:lnTo>
                    <a:lnTo>
                      <a:pt x="2425" y="1800758"/>
                    </a:lnTo>
                    <a:lnTo>
                      <a:pt x="511378" y="1858949"/>
                    </a:lnTo>
                    <a:lnTo>
                      <a:pt x="512927" y="1858518"/>
                    </a:lnTo>
                    <a:lnTo>
                      <a:pt x="583869" y="1805178"/>
                    </a:lnTo>
                    <a:lnTo>
                      <a:pt x="655180" y="1858391"/>
                    </a:lnTo>
                    <a:lnTo>
                      <a:pt x="656488" y="1858822"/>
                    </a:lnTo>
                    <a:lnTo>
                      <a:pt x="657783" y="1858822"/>
                    </a:lnTo>
                    <a:lnTo>
                      <a:pt x="1211630" y="1800885"/>
                    </a:lnTo>
                    <a:lnTo>
                      <a:pt x="1214043" y="1798205"/>
                    </a:lnTo>
                    <a:lnTo>
                      <a:pt x="1214043" y="1687296"/>
                    </a:lnTo>
                    <a:close/>
                  </a:path>
                </a:pathLst>
              </a:custGeom>
              <a:solidFill>
                <a:srgbClr val="000000"/>
              </a:solidFill>
            </p:spPr>
            <p:txBody>
              <a:bodyPr wrap="square" lIns="0" tIns="0" rIns="0" bIns="0" rtlCol="0"/>
              <a:lstStyle/>
              <a:p>
                <a:endParaRPr/>
              </a:p>
            </p:txBody>
          </p:sp>
          <p:pic>
            <p:nvPicPr>
              <p:cNvPr id="70" name="object 37"/>
              <p:cNvPicPr/>
              <p:nvPr/>
            </p:nvPicPr>
            <p:blipFill>
              <a:blip r:embed="rId9" cstate="print"/>
              <a:stretch>
                <a:fillRect/>
              </a:stretch>
            </p:blipFill>
            <p:spPr>
              <a:xfrm>
                <a:off x="8448972" y="7089617"/>
                <a:ext cx="93134" cy="253664"/>
              </a:xfrm>
              <a:prstGeom prst="rect">
                <a:avLst/>
              </a:prstGeom>
            </p:spPr>
          </p:pic>
          <p:sp>
            <p:nvSpPr>
              <p:cNvPr id="71" name="object 38"/>
              <p:cNvSpPr/>
              <p:nvPr/>
            </p:nvSpPr>
            <p:spPr>
              <a:xfrm>
                <a:off x="8593074" y="6504336"/>
                <a:ext cx="2004695" cy="960755"/>
              </a:xfrm>
              <a:custGeom>
                <a:avLst/>
                <a:gdLst/>
                <a:ahLst/>
                <a:cxnLst/>
                <a:rect l="l" t="t" r="r" b="b"/>
                <a:pathLst>
                  <a:path w="2004695" h="960754">
                    <a:moveTo>
                      <a:pt x="438162" y="580809"/>
                    </a:moveTo>
                    <a:lnTo>
                      <a:pt x="436575" y="569569"/>
                    </a:lnTo>
                    <a:lnTo>
                      <a:pt x="435584" y="566280"/>
                    </a:lnTo>
                    <a:lnTo>
                      <a:pt x="432104" y="564413"/>
                    </a:lnTo>
                    <a:lnTo>
                      <a:pt x="425513" y="566394"/>
                    </a:lnTo>
                    <a:lnTo>
                      <a:pt x="423646" y="569874"/>
                    </a:lnTo>
                    <a:lnTo>
                      <a:pt x="424637" y="573176"/>
                    </a:lnTo>
                    <a:lnTo>
                      <a:pt x="425678" y="580707"/>
                    </a:lnTo>
                    <a:lnTo>
                      <a:pt x="402005" y="606450"/>
                    </a:lnTo>
                    <a:lnTo>
                      <a:pt x="394322" y="606044"/>
                    </a:lnTo>
                    <a:lnTo>
                      <a:pt x="369874" y="567702"/>
                    </a:lnTo>
                    <a:lnTo>
                      <a:pt x="370586" y="560959"/>
                    </a:lnTo>
                    <a:lnTo>
                      <a:pt x="370954" y="554177"/>
                    </a:lnTo>
                    <a:lnTo>
                      <a:pt x="371005" y="547382"/>
                    </a:lnTo>
                    <a:lnTo>
                      <a:pt x="370547" y="537362"/>
                    </a:lnTo>
                    <a:lnTo>
                      <a:pt x="367880" y="534809"/>
                    </a:lnTo>
                    <a:lnTo>
                      <a:pt x="361289" y="534758"/>
                    </a:lnTo>
                    <a:lnTo>
                      <a:pt x="358622" y="537171"/>
                    </a:lnTo>
                    <a:lnTo>
                      <a:pt x="357352" y="553504"/>
                    </a:lnTo>
                    <a:lnTo>
                      <a:pt x="357187" y="560425"/>
                    </a:lnTo>
                    <a:lnTo>
                      <a:pt x="357365" y="567461"/>
                    </a:lnTo>
                    <a:lnTo>
                      <a:pt x="355993" y="575703"/>
                    </a:lnTo>
                    <a:lnTo>
                      <a:pt x="343319" y="611847"/>
                    </a:lnTo>
                    <a:lnTo>
                      <a:pt x="331444" y="616013"/>
                    </a:lnTo>
                    <a:lnTo>
                      <a:pt x="321500" y="612470"/>
                    </a:lnTo>
                    <a:lnTo>
                      <a:pt x="315150" y="606437"/>
                    </a:lnTo>
                    <a:lnTo>
                      <a:pt x="309308" y="593940"/>
                    </a:lnTo>
                    <a:lnTo>
                      <a:pt x="304114" y="576072"/>
                    </a:lnTo>
                    <a:lnTo>
                      <a:pt x="302094" y="570001"/>
                    </a:lnTo>
                    <a:lnTo>
                      <a:pt x="299669" y="564007"/>
                    </a:lnTo>
                    <a:lnTo>
                      <a:pt x="296633" y="558190"/>
                    </a:lnTo>
                    <a:lnTo>
                      <a:pt x="295135" y="555701"/>
                    </a:lnTo>
                    <a:lnTo>
                      <a:pt x="292087" y="554520"/>
                    </a:lnTo>
                    <a:lnTo>
                      <a:pt x="286550" y="556387"/>
                    </a:lnTo>
                    <a:lnTo>
                      <a:pt x="284810" y="559066"/>
                    </a:lnTo>
                    <a:lnTo>
                      <a:pt x="285064" y="561924"/>
                    </a:lnTo>
                    <a:lnTo>
                      <a:pt x="284708" y="576072"/>
                    </a:lnTo>
                    <a:lnTo>
                      <a:pt x="266471" y="610971"/>
                    </a:lnTo>
                    <a:lnTo>
                      <a:pt x="242176" y="621474"/>
                    </a:lnTo>
                    <a:lnTo>
                      <a:pt x="229260" y="621017"/>
                    </a:lnTo>
                    <a:lnTo>
                      <a:pt x="200571" y="587222"/>
                    </a:lnTo>
                    <a:lnTo>
                      <a:pt x="203746" y="581698"/>
                    </a:lnTo>
                    <a:lnTo>
                      <a:pt x="205168" y="575411"/>
                    </a:lnTo>
                    <a:lnTo>
                      <a:pt x="204241" y="566331"/>
                    </a:lnTo>
                    <a:lnTo>
                      <a:pt x="202247" y="564095"/>
                    </a:lnTo>
                    <a:lnTo>
                      <a:pt x="196837" y="562978"/>
                    </a:lnTo>
                    <a:lnTo>
                      <a:pt x="194170" y="564222"/>
                    </a:lnTo>
                    <a:lnTo>
                      <a:pt x="190068" y="571804"/>
                    </a:lnTo>
                    <a:lnTo>
                      <a:pt x="188569" y="577596"/>
                    </a:lnTo>
                    <a:lnTo>
                      <a:pt x="188201" y="583438"/>
                    </a:lnTo>
                    <a:lnTo>
                      <a:pt x="186524" y="585673"/>
                    </a:lnTo>
                    <a:lnTo>
                      <a:pt x="183095" y="588467"/>
                    </a:lnTo>
                    <a:lnTo>
                      <a:pt x="175247" y="592899"/>
                    </a:lnTo>
                    <a:lnTo>
                      <a:pt x="166433" y="595325"/>
                    </a:lnTo>
                    <a:lnTo>
                      <a:pt x="157454" y="595617"/>
                    </a:lnTo>
                    <a:lnTo>
                      <a:pt x="149034" y="593686"/>
                    </a:lnTo>
                    <a:lnTo>
                      <a:pt x="135597" y="585838"/>
                    </a:lnTo>
                    <a:lnTo>
                      <a:pt x="124180" y="574408"/>
                    </a:lnTo>
                    <a:lnTo>
                      <a:pt x="114160" y="560412"/>
                    </a:lnTo>
                    <a:lnTo>
                      <a:pt x="103581" y="542582"/>
                    </a:lnTo>
                    <a:lnTo>
                      <a:pt x="101092" y="541337"/>
                    </a:lnTo>
                    <a:lnTo>
                      <a:pt x="96126" y="542023"/>
                    </a:lnTo>
                    <a:lnTo>
                      <a:pt x="94068" y="543890"/>
                    </a:lnTo>
                    <a:lnTo>
                      <a:pt x="90284" y="558876"/>
                    </a:lnTo>
                    <a:lnTo>
                      <a:pt x="86360" y="571512"/>
                    </a:lnTo>
                    <a:lnTo>
                      <a:pt x="55194" y="608012"/>
                    </a:lnTo>
                    <a:lnTo>
                      <a:pt x="43853" y="610209"/>
                    </a:lnTo>
                    <a:lnTo>
                      <a:pt x="32702" y="607809"/>
                    </a:lnTo>
                    <a:lnTo>
                      <a:pt x="13182" y="570560"/>
                    </a:lnTo>
                    <a:lnTo>
                      <a:pt x="12750" y="563664"/>
                    </a:lnTo>
                    <a:lnTo>
                      <a:pt x="13792" y="534530"/>
                    </a:lnTo>
                    <a:lnTo>
                      <a:pt x="13563" y="527011"/>
                    </a:lnTo>
                    <a:lnTo>
                      <a:pt x="12814" y="519455"/>
                    </a:lnTo>
                    <a:lnTo>
                      <a:pt x="12306" y="516039"/>
                    </a:lnTo>
                    <a:lnTo>
                      <a:pt x="9144" y="513676"/>
                    </a:lnTo>
                    <a:lnTo>
                      <a:pt x="2362" y="514667"/>
                    </a:lnTo>
                    <a:lnTo>
                      <a:pt x="0" y="517779"/>
                    </a:lnTo>
                    <a:lnTo>
                      <a:pt x="495" y="521195"/>
                    </a:lnTo>
                    <a:lnTo>
                      <a:pt x="1155" y="527939"/>
                    </a:lnTo>
                    <a:lnTo>
                      <a:pt x="1346" y="534771"/>
                    </a:lnTo>
                    <a:lnTo>
                      <a:pt x="1219" y="541705"/>
                    </a:lnTo>
                    <a:lnTo>
                      <a:pt x="254" y="563727"/>
                    </a:lnTo>
                    <a:lnTo>
                      <a:pt x="749" y="571309"/>
                    </a:lnTo>
                    <a:lnTo>
                      <a:pt x="16916" y="611657"/>
                    </a:lnTo>
                    <a:lnTo>
                      <a:pt x="42837" y="622642"/>
                    </a:lnTo>
                    <a:lnTo>
                      <a:pt x="58280" y="620102"/>
                    </a:lnTo>
                    <a:lnTo>
                      <a:pt x="89839" y="593458"/>
                    </a:lnTo>
                    <a:lnTo>
                      <a:pt x="101714" y="564032"/>
                    </a:lnTo>
                    <a:lnTo>
                      <a:pt x="110464" y="577100"/>
                    </a:lnTo>
                    <a:lnTo>
                      <a:pt x="120218" y="588683"/>
                    </a:lnTo>
                    <a:lnTo>
                      <a:pt x="131406" y="598246"/>
                    </a:lnTo>
                    <a:lnTo>
                      <a:pt x="144487" y="605256"/>
                    </a:lnTo>
                    <a:lnTo>
                      <a:pt x="155803" y="607949"/>
                    </a:lnTo>
                    <a:lnTo>
                      <a:pt x="167703" y="607707"/>
                    </a:lnTo>
                    <a:lnTo>
                      <a:pt x="179336" y="604659"/>
                    </a:lnTo>
                    <a:lnTo>
                      <a:pt x="189877" y="598919"/>
                    </a:lnTo>
                    <a:lnTo>
                      <a:pt x="193027" y="607314"/>
                    </a:lnTo>
                    <a:lnTo>
                      <a:pt x="223456" y="632409"/>
                    </a:lnTo>
                    <a:lnTo>
                      <a:pt x="237070" y="634098"/>
                    </a:lnTo>
                    <a:lnTo>
                      <a:pt x="247053" y="633196"/>
                    </a:lnTo>
                    <a:lnTo>
                      <a:pt x="281241" y="613752"/>
                    </a:lnTo>
                    <a:lnTo>
                      <a:pt x="294767" y="588340"/>
                    </a:lnTo>
                    <a:lnTo>
                      <a:pt x="298119" y="599224"/>
                    </a:lnTo>
                    <a:lnTo>
                      <a:pt x="330454" y="628764"/>
                    </a:lnTo>
                    <a:lnTo>
                      <a:pt x="337223" y="628510"/>
                    </a:lnTo>
                    <a:lnTo>
                      <a:pt x="363651" y="595312"/>
                    </a:lnTo>
                    <a:lnTo>
                      <a:pt x="366776" y="600913"/>
                    </a:lnTo>
                    <a:lnTo>
                      <a:pt x="403072" y="618883"/>
                    </a:lnTo>
                    <a:lnTo>
                      <a:pt x="414121" y="616331"/>
                    </a:lnTo>
                    <a:lnTo>
                      <a:pt x="423951" y="610666"/>
                    </a:lnTo>
                    <a:lnTo>
                      <a:pt x="431571" y="602259"/>
                    </a:lnTo>
                    <a:lnTo>
                      <a:pt x="436397" y="592010"/>
                    </a:lnTo>
                    <a:lnTo>
                      <a:pt x="438162" y="580809"/>
                    </a:lnTo>
                    <a:close/>
                  </a:path>
                  <a:path w="2004695" h="960754">
                    <a:moveTo>
                      <a:pt x="2004415" y="582142"/>
                    </a:moveTo>
                    <a:lnTo>
                      <a:pt x="2004174" y="515759"/>
                    </a:lnTo>
                    <a:lnTo>
                      <a:pt x="2002155" y="451497"/>
                    </a:lnTo>
                    <a:lnTo>
                      <a:pt x="1998649" y="389788"/>
                    </a:lnTo>
                    <a:lnTo>
                      <a:pt x="1993950" y="331063"/>
                    </a:lnTo>
                    <a:lnTo>
                      <a:pt x="1988337" y="275793"/>
                    </a:lnTo>
                    <a:lnTo>
                      <a:pt x="1982089" y="224383"/>
                    </a:lnTo>
                    <a:lnTo>
                      <a:pt x="1975485" y="177292"/>
                    </a:lnTo>
                    <a:lnTo>
                      <a:pt x="1968817" y="134950"/>
                    </a:lnTo>
                    <a:lnTo>
                      <a:pt x="1956422" y="66281"/>
                    </a:lnTo>
                    <a:lnTo>
                      <a:pt x="1947176" y="21907"/>
                    </a:lnTo>
                    <a:lnTo>
                      <a:pt x="1939175" y="0"/>
                    </a:lnTo>
                    <a:lnTo>
                      <a:pt x="1932457" y="1612"/>
                    </a:lnTo>
                    <a:lnTo>
                      <a:pt x="1930476" y="4965"/>
                    </a:lnTo>
                    <a:lnTo>
                      <a:pt x="1939163" y="43637"/>
                    </a:lnTo>
                    <a:lnTo>
                      <a:pt x="1944293" y="68935"/>
                    </a:lnTo>
                    <a:lnTo>
                      <a:pt x="1956600" y="137198"/>
                    </a:lnTo>
                    <a:lnTo>
                      <a:pt x="1963229" y="179285"/>
                    </a:lnTo>
                    <a:lnTo>
                      <a:pt x="1969782" y="226110"/>
                    </a:lnTo>
                    <a:lnTo>
                      <a:pt x="1976005" y="277215"/>
                    </a:lnTo>
                    <a:lnTo>
                      <a:pt x="1981581" y="332168"/>
                    </a:lnTo>
                    <a:lnTo>
                      <a:pt x="1986254" y="390537"/>
                    </a:lnTo>
                    <a:lnTo>
                      <a:pt x="1989734" y="451878"/>
                    </a:lnTo>
                    <a:lnTo>
                      <a:pt x="1991741" y="515759"/>
                    </a:lnTo>
                    <a:lnTo>
                      <a:pt x="1991995" y="581748"/>
                    </a:lnTo>
                    <a:lnTo>
                      <a:pt x="1990204" y="649389"/>
                    </a:lnTo>
                    <a:lnTo>
                      <a:pt x="1986089" y="718261"/>
                    </a:lnTo>
                    <a:lnTo>
                      <a:pt x="1979371" y="787920"/>
                    </a:lnTo>
                    <a:lnTo>
                      <a:pt x="1969782" y="857935"/>
                    </a:lnTo>
                    <a:lnTo>
                      <a:pt x="1957019" y="927862"/>
                    </a:lnTo>
                    <a:lnTo>
                      <a:pt x="1950796" y="956157"/>
                    </a:lnTo>
                    <a:lnTo>
                      <a:pt x="1952917" y="959510"/>
                    </a:lnTo>
                    <a:lnTo>
                      <a:pt x="1956269" y="960259"/>
                    </a:lnTo>
                    <a:lnTo>
                      <a:pt x="1957692" y="960437"/>
                    </a:lnTo>
                    <a:lnTo>
                      <a:pt x="1960499" y="960437"/>
                    </a:lnTo>
                    <a:lnTo>
                      <a:pt x="1982050" y="860044"/>
                    </a:lnTo>
                    <a:lnTo>
                      <a:pt x="1991715" y="789597"/>
                    </a:lnTo>
                    <a:lnTo>
                      <a:pt x="1998472" y="719505"/>
                    </a:lnTo>
                    <a:lnTo>
                      <a:pt x="2002612" y="650201"/>
                    </a:lnTo>
                    <a:lnTo>
                      <a:pt x="2004415" y="582142"/>
                    </a:lnTo>
                    <a:close/>
                  </a:path>
                </a:pathLst>
              </a:custGeom>
              <a:solidFill>
                <a:srgbClr val="000000"/>
              </a:solidFill>
            </p:spPr>
            <p:txBody>
              <a:bodyPr wrap="square" lIns="0" tIns="0" rIns="0" bIns="0" rtlCol="0"/>
              <a:lstStyle/>
              <a:p>
                <a:endParaRPr/>
              </a:p>
            </p:txBody>
          </p:sp>
        </p:grpSp>
        <p:sp>
          <p:nvSpPr>
            <p:cNvPr id="61" name="object 39"/>
            <p:cNvSpPr/>
            <p:nvPr/>
          </p:nvSpPr>
          <p:spPr>
            <a:xfrm>
              <a:off x="9849163" y="5773927"/>
              <a:ext cx="67310" cy="52069"/>
            </a:xfrm>
            <a:custGeom>
              <a:avLst/>
              <a:gdLst/>
              <a:ahLst/>
              <a:cxnLst/>
              <a:rect l="l" t="t" r="r" b="b"/>
              <a:pathLst>
                <a:path w="67309" h="52070">
                  <a:moveTo>
                    <a:pt x="58627" y="0"/>
                  </a:moveTo>
                  <a:lnTo>
                    <a:pt x="55085" y="1803"/>
                  </a:lnTo>
                  <a:lnTo>
                    <a:pt x="54028" y="5035"/>
                  </a:lnTo>
                  <a:lnTo>
                    <a:pt x="41470" y="27010"/>
                  </a:lnTo>
                  <a:lnTo>
                    <a:pt x="26586" y="36844"/>
                  </a:lnTo>
                  <a:lnTo>
                    <a:pt x="13905" y="39229"/>
                  </a:lnTo>
                  <a:lnTo>
                    <a:pt x="7957" y="38857"/>
                  </a:lnTo>
                  <a:lnTo>
                    <a:pt x="4599" y="38235"/>
                  </a:lnTo>
                  <a:lnTo>
                    <a:pt x="1367" y="40411"/>
                  </a:lnTo>
                  <a:lnTo>
                    <a:pt x="0" y="47126"/>
                  </a:lnTo>
                  <a:lnTo>
                    <a:pt x="2174" y="50421"/>
                  </a:lnTo>
                  <a:lnTo>
                    <a:pt x="8268" y="51602"/>
                  </a:lnTo>
                  <a:lnTo>
                    <a:pt x="12495" y="51602"/>
                  </a:lnTo>
                  <a:lnTo>
                    <a:pt x="53957" y="31642"/>
                  </a:lnTo>
                  <a:lnTo>
                    <a:pt x="66899" y="5719"/>
                  </a:lnTo>
                  <a:lnTo>
                    <a:pt x="65094" y="2175"/>
                  </a:lnTo>
                  <a:lnTo>
                    <a:pt x="58627" y="0"/>
                  </a:lnTo>
                  <a:close/>
                </a:path>
              </a:pathLst>
            </a:custGeom>
            <a:solidFill>
              <a:srgbClr val="000000"/>
            </a:solidFill>
          </p:spPr>
          <p:txBody>
            <a:bodyPr wrap="square" lIns="0" tIns="0" rIns="0" bIns="0" rtlCol="0"/>
            <a:lstStyle/>
            <a:p>
              <a:endParaRPr/>
            </a:p>
          </p:txBody>
        </p:sp>
        <p:sp>
          <p:nvSpPr>
            <p:cNvPr id="62" name="object 40"/>
            <p:cNvSpPr/>
            <p:nvPr/>
          </p:nvSpPr>
          <p:spPr>
            <a:xfrm>
              <a:off x="9583687" y="5256408"/>
              <a:ext cx="648335" cy="561975"/>
            </a:xfrm>
            <a:custGeom>
              <a:avLst/>
              <a:gdLst/>
              <a:ahLst/>
              <a:cxnLst/>
              <a:rect l="l" t="t" r="r" b="b"/>
              <a:pathLst>
                <a:path w="648334" h="561975">
                  <a:moveTo>
                    <a:pt x="648258" y="484759"/>
                  </a:moveTo>
                  <a:lnTo>
                    <a:pt x="645731" y="460171"/>
                  </a:lnTo>
                  <a:lnTo>
                    <a:pt x="637120" y="435838"/>
                  </a:lnTo>
                  <a:lnTo>
                    <a:pt x="622719" y="412889"/>
                  </a:lnTo>
                  <a:lnTo>
                    <a:pt x="628777" y="407098"/>
                  </a:lnTo>
                  <a:lnTo>
                    <a:pt x="633476" y="399059"/>
                  </a:lnTo>
                  <a:lnTo>
                    <a:pt x="636714" y="388886"/>
                  </a:lnTo>
                  <a:lnTo>
                    <a:pt x="638441" y="376694"/>
                  </a:lnTo>
                  <a:lnTo>
                    <a:pt x="638390" y="335876"/>
                  </a:lnTo>
                  <a:lnTo>
                    <a:pt x="632472" y="295363"/>
                  </a:lnTo>
                  <a:lnTo>
                    <a:pt x="620928" y="256082"/>
                  </a:lnTo>
                  <a:lnTo>
                    <a:pt x="603935" y="218973"/>
                  </a:lnTo>
                  <a:lnTo>
                    <a:pt x="611632" y="200863"/>
                  </a:lnTo>
                  <a:lnTo>
                    <a:pt x="614832" y="181038"/>
                  </a:lnTo>
                  <a:lnTo>
                    <a:pt x="613460" y="160337"/>
                  </a:lnTo>
                  <a:lnTo>
                    <a:pt x="607479" y="139573"/>
                  </a:lnTo>
                  <a:lnTo>
                    <a:pt x="597662" y="120929"/>
                  </a:lnTo>
                  <a:lnTo>
                    <a:pt x="584733" y="105371"/>
                  </a:lnTo>
                  <a:lnTo>
                    <a:pt x="569252" y="93383"/>
                  </a:lnTo>
                  <a:lnTo>
                    <a:pt x="551776" y="85483"/>
                  </a:lnTo>
                  <a:lnTo>
                    <a:pt x="548805" y="59753"/>
                  </a:lnTo>
                  <a:lnTo>
                    <a:pt x="535965" y="37020"/>
                  </a:lnTo>
                  <a:lnTo>
                    <a:pt x="516204" y="19177"/>
                  </a:lnTo>
                  <a:lnTo>
                    <a:pt x="492467" y="8140"/>
                  </a:lnTo>
                  <a:lnTo>
                    <a:pt x="466064" y="4127"/>
                  </a:lnTo>
                  <a:lnTo>
                    <a:pt x="439826" y="5638"/>
                  </a:lnTo>
                  <a:lnTo>
                    <a:pt x="414693" y="10896"/>
                  </a:lnTo>
                  <a:lnTo>
                    <a:pt x="391617" y="18148"/>
                  </a:lnTo>
                  <a:lnTo>
                    <a:pt x="364591" y="4203"/>
                  </a:lnTo>
                  <a:lnTo>
                    <a:pt x="334518" y="0"/>
                  </a:lnTo>
                  <a:lnTo>
                    <a:pt x="304647" y="5461"/>
                  </a:lnTo>
                  <a:lnTo>
                    <a:pt x="278218" y="20510"/>
                  </a:lnTo>
                  <a:lnTo>
                    <a:pt x="249034" y="15532"/>
                  </a:lnTo>
                  <a:lnTo>
                    <a:pt x="191795" y="27851"/>
                  </a:lnTo>
                  <a:lnTo>
                    <a:pt x="147421" y="67703"/>
                  </a:lnTo>
                  <a:lnTo>
                    <a:pt x="128930" y="125120"/>
                  </a:lnTo>
                  <a:lnTo>
                    <a:pt x="129717" y="134810"/>
                  </a:lnTo>
                  <a:lnTo>
                    <a:pt x="104038" y="136893"/>
                  </a:lnTo>
                  <a:lnTo>
                    <a:pt x="53911" y="159766"/>
                  </a:lnTo>
                  <a:lnTo>
                    <a:pt x="15913" y="203200"/>
                  </a:lnTo>
                  <a:lnTo>
                    <a:pt x="114" y="254723"/>
                  </a:lnTo>
                  <a:lnTo>
                    <a:pt x="0" y="257771"/>
                  </a:lnTo>
                  <a:lnTo>
                    <a:pt x="1295" y="282511"/>
                  </a:lnTo>
                  <a:lnTo>
                    <a:pt x="38684" y="290652"/>
                  </a:lnTo>
                  <a:lnTo>
                    <a:pt x="103466" y="293039"/>
                  </a:lnTo>
                  <a:lnTo>
                    <a:pt x="135966" y="290410"/>
                  </a:lnTo>
                  <a:lnTo>
                    <a:pt x="149720" y="288175"/>
                  </a:lnTo>
                  <a:lnTo>
                    <a:pt x="163042" y="285216"/>
                  </a:lnTo>
                  <a:lnTo>
                    <a:pt x="175907" y="281559"/>
                  </a:lnTo>
                  <a:lnTo>
                    <a:pt x="178803" y="280543"/>
                  </a:lnTo>
                  <a:lnTo>
                    <a:pt x="188252" y="277228"/>
                  </a:lnTo>
                  <a:lnTo>
                    <a:pt x="214591" y="311975"/>
                  </a:lnTo>
                  <a:lnTo>
                    <a:pt x="233578" y="317017"/>
                  </a:lnTo>
                  <a:lnTo>
                    <a:pt x="245643" y="315899"/>
                  </a:lnTo>
                  <a:lnTo>
                    <a:pt x="257048" y="312394"/>
                  </a:lnTo>
                  <a:lnTo>
                    <a:pt x="267716" y="307327"/>
                  </a:lnTo>
                  <a:lnTo>
                    <a:pt x="272313" y="304584"/>
                  </a:lnTo>
                  <a:lnTo>
                    <a:pt x="277533" y="301472"/>
                  </a:lnTo>
                  <a:lnTo>
                    <a:pt x="286943" y="295249"/>
                  </a:lnTo>
                  <a:lnTo>
                    <a:pt x="296113" y="288709"/>
                  </a:lnTo>
                  <a:lnTo>
                    <a:pt x="305054" y="281851"/>
                  </a:lnTo>
                  <a:lnTo>
                    <a:pt x="313715" y="274675"/>
                  </a:lnTo>
                  <a:lnTo>
                    <a:pt x="319379" y="280962"/>
                  </a:lnTo>
                  <a:lnTo>
                    <a:pt x="326961" y="285623"/>
                  </a:lnTo>
                  <a:lnTo>
                    <a:pt x="334670" y="287553"/>
                  </a:lnTo>
                  <a:lnTo>
                    <a:pt x="345427" y="289026"/>
                  </a:lnTo>
                  <a:lnTo>
                    <a:pt x="356946" y="288213"/>
                  </a:lnTo>
                  <a:lnTo>
                    <a:pt x="369189" y="285127"/>
                  </a:lnTo>
                  <a:lnTo>
                    <a:pt x="382104" y="279781"/>
                  </a:lnTo>
                  <a:lnTo>
                    <a:pt x="385279" y="278168"/>
                  </a:lnTo>
                  <a:lnTo>
                    <a:pt x="388048" y="276720"/>
                  </a:lnTo>
                  <a:lnTo>
                    <a:pt x="388391" y="276542"/>
                  </a:lnTo>
                  <a:lnTo>
                    <a:pt x="391439" y="274739"/>
                  </a:lnTo>
                  <a:lnTo>
                    <a:pt x="393738" y="319087"/>
                  </a:lnTo>
                  <a:lnTo>
                    <a:pt x="406984" y="361480"/>
                  </a:lnTo>
                  <a:lnTo>
                    <a:pt x="430060" y="399415"/>
                  </a:lnTo>
                  <a:lnTo>
                    <a:pt x="461873" y="430364"/>
                  </a:lnTo>
                  <a:lnTo>
                    <a:pt x="462991" y="431228"/>
                  </a:lnTo>
                  <a:lnTo>
                    <a:pt x="464299" y="431609"/>
                  </a:lnTo>
                  <a:lnTo>
                    <a:pt x="465607" y="431609"/>
                  </a:lnTo>
                  <a:lnTo>
                    <a:pt x="465480" y="431723"/>
                  </a:lnTo>
                  <a:lnTo>
                    <a:pt x="467347" y="431723"/>
                  </a:lnTo>
                  <a:lnTo>
                    <a:pt x="469214" y="430860"/>
                  </a:lnTo>
                  <a:lnTo>
                    <a:pt x="470458" y="429247"/>
                  </a:lnTo>
                  <a:lnTo>
                    <a:pt x="472503" y="426504"/>
                  </a:lnTo>
                  <a:lnTo>
                    <a:pt x="471881" y="422592"/>
                  </a:lnTo>
                  <a:lnTo>
                    <a:pt x="469150" y="420535"/>
                  </a:lnTo>
                  <a:lnTo>
                    <a:pt x="439178" y="391223"/>
                  </a:lnTo>
                  <a:lnTo>
                    <a:pt x="417588" y="355257"/>
                  </a:lnTo>
                  <a:lnTo>
                    <a:pt x="405472" y="315099"/>
                  </a:lnTo>
                  <a:lnTo>
                    <a:pt x="403987" y="274739"/>
                  </a:lnTo>
                  <a:lnTo>
                    <a:pt x="404075" y="272199"/>
                  </a:lnTo>
                  <a:lnTo>
                    <a:pt x="404202" y="271322"/>
                  </a:lnTo>
                  <a:lnTo>
                    <a:pt x="404241" y="266407"/>
                  </a:lnTo>
                  <a:lnTo>
                    <a:pt x="414489" y="258051"/>
                  </a:lnTo>
                  <a:lnTo>
                    <a:pt x="421805" y="250863"/>
                  </a:lnTo>
                  <a:lnTo>
                    <a:pt x="423938" y="248780"/>
                  </a:lnTo>
                  <a:lnTo>
                    <a:pt x="441401" y="224409"/>
                  </a:lnTo>
                  <a:lnTo>
                    <a:pt x="441375" y="224129"/>
                  </a:lnTo>
                  <a:lnTo>
                    <a:pt x="440766" y="222326"/>
                  </a:lnTo>
                  <a:lnTo>
                    <a:pt x="440245" y="220649"/>
                  </a:lnTo>
                  <a:lnTo>
                    <a:pt x="438873" y="219290"/>
                  </a:lnTo>
                  <a:lnTo>
                    <a:pt x="437134" y="218605"/>
                  </a:lnTo>
                  <a:lnTo>
                    <a:pt x="425805" y="215087"/>
                  </a:lnTo>
                  <a:lnTo>
                    <a:pt x="425386" y="215036"/>
                  </a:lnTo>
                  <a:lnTo>
                    <a:pt x="425386" y="227672"/>
                  </a:lnTo>
                  <a:lnTo>
                    <a:pt x="420535" y="233959"/>
                  </a:lnTo>
                  <a:lnTo>
                    <a:pt x="415328" y="239928"/>
                  </a:lnTo>
                  <a:lnTo>
                    <a:pt x="409740" y="245618"/>
                  </a:lnTo>
                  <a:lnTo>
                    <a:pt x="403936" y="250863"/>
                  </a:lnTo>
                  <a:lnTo>
                    <a:pt x="403694" y="241630"/>
                  </a:lnTo>
                  <a:lnTo>
                    <a:pt x="403821" y="237998"/>
                  </a:lnTo>
                  <a:lnTo>
                    <a:pt x="404114" y="231279"/>
                  </a:lnTo>
                  <a:lnTo>
                    <a:pt x="409092" y="227672"/>
                  </a:lnTo>
                  <a:lnTo>
                    <a:pt x="410400" y="226682"/>
                  </a:lnTo>
                  <a:lnTo>
                    <a:pt x="412699" y="226123"/>
                  </a:lnTo>
                  <a:lnTo>
                    <a:pt x="418350" y="226123"/>
                  </a:lnTo>
                  <a:lnTo>
                    <a:pt x="421589" y="226618"/>
                  </a:lnTo>
                  <a:lnTo>
                    <a:pt x="425386" y="227672"/>
                  </a:lnTo>
                  <a:lnTo>
                    <a:pt x="425386" y="215036"/>
                  </a:lnTo>
                  <a:lnTo>
                    <a:pt x="416115" y="213804"/>
                  </a:lnTo>
                  <a:lnTo>
                    <a:pt x="407987" y="214718"/>
                  </a:lnTo>
                  <a:lnTo>
                    <a:pt x="401383" y="217855"/>
                  </a:lnTo>
                  <a:lnTo>
                    <a:pt x="395071" y="225336"/>
                  </a:lnTo>
                  <a:lnTo>
                    <a:pt x="392061" y="235077"/>
                  </a:lnTo>
                  <a:lnTo>
                    <a:pt x="391325" y="245262"/>
                  </a:lnTo>
                  <a:lnTo>
                    <a:pt x="391325" y="248500"/>
                  </a:lnTo>
                  <a:lnTo>
                    <a:pt x="391553" y="257340"/>
                  </a:lnTo>
                  <a:lnTo>
                    <a:pt x="391680" y="260070"/>
                  </a:lnTo>
                  <a:lnTo>
                    <a:pt x="386892" y="263309"/>
                  </a:lnTo>
                  <a:lnTo>
                    <a:pt x="346227" y="276720"/>
                  </a:lnTo>
                  <a:lnTo>
                    <a:pt x="337654" y="275615"/>
                  </a:lnTo>
                  <a:lnTo>
                    <a:pt x="333921" y="274675"/>
                  </a:lnTo>
                  <a:lnTo>
                    <a:pt x="332181" y="274243"/>
                  </a:lnTo>
                  <a:lnTo>
                    <a:pt x="326834" y="270954"/>
                  </a:lnTo>
                  <a:lnTo>
                    <a:pt x="322922" y="266534"/>
                  </a:lnTo>
                  <a:lnTo>
                    <a:pt x="329768" y="260032"/>
                  </a:lnTo>
                  <a:lnTo>
                    <a:pt x="335013" y="254723"/>
                  </a:lnTo>
                  <a:lnTo>
                    <a:pt x="350710" y="236385"/>
                  </a:lnTo>
                  <a:lnTo>
                    <a:pt x="350469" y="233019"/>
                  </a:lnTo>
                  <a:lnTo>
                    <a:pt x="349948" y="232029"/>
                  </a:lnTo>
                  <a:lnTo>
                    <a:pt x="349656" y="231470"/>
                  </a:lnTo>
                  <a:lnTo>
                    <a:pt x="348348" y="230416"/>
                  </a:lnTo>
                  <a:lnTo>
                    <a:pt x="339991" y="224409"/>
                  </a:lnTo>
                  <a:lnTo>
                    <a:pt x="335292" y="222211"/>
                  </a:lnTo>
                  <a:lnTo>
                    <a:pt x="335292" y="236131"/>
                  </a:lnTo>
                  <a:lnTo>
                    <a:pt x="330898" y="240982"/>
                  </a:lnTo>
                  <a:lnTo>
                    <a:pt x="326491" y="245618"/>
                  </a:lnTo>
                  <a:lnTo>
                    <a:pt x="321932" y="250215"/>
                  </a:lnTo>
                  <a:lnTo>
                    <a:pt x="317258" y="254723"/>
                  </a:lnTo>
                  <a:lnTo>
                    <a:pt x="317169" y="253974"/>
                  </a:lnTo>
                  <a:lnTo>
                    <a:pt x="324662" y="232029"/>
                  </a:lnTo>
                  <a:lnTo>
                    <a:pt x="327088" y="232029"/>
                  </a:lnTo>
                  <a:lnTo>
                    <a:pt x="330200" y="232714"/>
                  </a:lnTo>
                  <a:lnTo>
                    <a:pt x="335292" y="236131"/>
                  </a:lnTo>
                  <a:lnTo>
                    <a:pt x="335292" y="222211"/>
                  </a:lnTo>
                  <a:lnTo>
                    <a:pt x="332397" y="220840"/>
                  </a:lnTo>
                  <a:lnTo>
                    <a:pt x="325539" y="219646"/>
                  </a:lnTo>
                  <a:lnTo>
                    <a:pt x="319379" y="220776"/>
                  </a:lnTo>
                  <a:lnTo>
                    <a:pt x="304317" y="254723"/>
                  </a:lnTo>
                  <a:lnTo>
                    <a:pt x="305015" y="259321"/>
                  </a:lnTo>
                  <a:lnTo>
                    <a:pt x="307009" y="264109"/>
                  </a:lnTo>
                  <a:lnTo>
                    <a:pt x="298348" y="271322"/>
                  </a:lnTo>
                  <a:lnTo>
                    <a:pt x="262305" y="296100"/>
                  </a:lnTo>
                  <a:lnTo>
                    <a:pt x="233895" y="304584"/>
                  </a:lnTo>
                  <a:lnTo>
                    <a:pt x="226822" y="303504"/>
                  </a:lnTo>
                  <a:lnTo>
                    <a:pt x="199999" y="272199"/>
                  </a:lnTo>
                  <a:lnTo>
                    <a:pt x="215138" y="264337"/>
                  </a:lnTo>
                  <a:lnTo>
                    <a:pt x="225298" y="257771"/>
                  </a:lnTo>
                  <a:lnTo>
                    <a:pt x="254279" y="232587"/>
                  </a:lnTo>
                  <a:lnTo>
                    <a:pt x="254685" y="230847"/>
                  </a:lnTo>
                  <a:lnTo>
                    <a:pt x="254622" y="229831"/>
                  </a:lnTo>
                  <a:lnTo>
                    <a:pt x="236880" y="220014"/>
                  </a:lnTo>
                  <a:lnTo>
                    <a:pt x="236880" y="232841"/>
                  </a:lnTo>
                  <a:lnTo>
                    <a:pt x="228930" y="239826"/>
                  </a:lnTo>
                  <a:lnTo>
                    <a:pt x="220205" y="246405"/>
                  </a:lnTo>
                  <a:lnTo>
                    <a:pt x="211086" y="252323"/>
                  </a:lnTo>
                  <a:lnTo>
                    <a:pt x="201244" y="257771"/>
                  </a:lnTo>
                  <a:lnTo>
                    <a:pt x="203111" y="249745"/>
                  </a:lnTo>
                  <a:lnTo>
                    <a:pt x="219646" y="230847"/>
                  </a:lnTo>
                  <a:lnTo>
                    <a:pt x="227609" y="230847"/>
                  </a:lnTo>
                  <a:lnTo>
                    <a:pt x="231965" y="231533"/>
                  </a:lnTo>
                  <a:lnTo>
                    <a:pt x="236880" y="232841"/>
                  </a:lnTo>
                  <a:lnTo>
                    <a:pt x="236880" y="220014"/>
                  </a:lnTo>
                  <a:lnTo>
                    <a:pt x="225717" y="218401"/>
                  </a:lnTo>
                  <a:lnTo>
                    <a:pt x="215773" y="219163"/>
                  </a:lnTo>
                  <a:lnTo>
                    <a:pt x="207340" y="222326"/>
                  </a:lnTo>
                  <a:lnTo>
                    <a:pt x="188010" y="260819"/>
                  </a:lnTo>
                  <a:lnTo>
                    <a:pt x="187566" y="264045"/>
                  </a:lnTo>
                  <a:lnTo>
                    <a:pt x="175094" y="268668"/>
                  </a:lnTo>
                  <a:lnTo>
                    <a:pt x="162026" y="272554"/>
                  </a:lnTo>
                  <a:lnTo>
                    <a:pt x="148412" y="275691"/>
                  </a:lnTo>
                  <a:lnTo>
                    <a:pt x="134289" y="278041"/>
                  </a:lnTo>
                  <a:lnTo>
                    <a:pt x="103987" y="280543"/>
                  </a:lnTo>
                  <a:lnTo>
                    <a:pt x="73494" y="280428"/>
                  </a:lnTo>
                  <a:lnTo>
                    <a:pt x="43027" y="278523"/>
                  </a:lnTo>
                  <a:lnTo>
                    <a:pt x="12928" y="275691"/>
                  </a:lnTo>
                  <a:lnTo>
                    <a:pt x="12801" y="275615"/>
                  </a:lnTo>
                  <a:lnTo>
                    <a:pt x="12687" y="261937"/>
                  </a:lnTo>
                  <a:lnTo>
                    <a:pt x="12725" y="252323"/>
                  </a:lnTo>
                  <a:lnTo>
                    <a:pt x="27495" y="207937"/>
                  </a:lnTo>
                  <a:lnTo>
                    <a:pt x="61239" y="169773"/>
                  </a:lnTo>
                  <a:lnTo>
                    <a:pt x="106260" y="149059"/>
                  </a:lnTo>
                  <a:lnTo>
                    <a:pt x="130060" y="147104"/>
                  </a:lnTo>
                  <a:lnTo>
                    <a:pt x="130733" y="147142"/>
                  </a:lnTo>
                  <a:lnTo>
                    <a:pt x="131432" y="155549"/>
                  </a:lnTo>
                  <a:lnTo>
                    <a:pt x="132168" y="158902"/>
                  </a:lnTo>
                  <a:lnTo>
                    <a:pt x="135534" y="161023"/>
                  </a:lnTo>
                  <a:lnTo>
                    <a:pt x="142176" y="159524"/>
                  </a:lnTo>
                  <a:lnTo>
                    <a:pt x="144297" y="156235"/>
                  </a:lnTo>
                  <a:lnTo>
                    <a:pt x="143548" y="152882"/>
                  </a:lnTo>
                  <a:lnTo>
                    <a:pt x="141439" y="125895"/>
                  </a:lnTo>
                  <a:lnTo>
                    <a:pt x="158026" y="74422"/>
                  </a:lnTo>
                  <a:lnTo>
                    <a:pt x="198018" y="38773"/>
                  </a:lnTo>
                  <a:lnTo>
                    <a:pt x="251053" y="28232"/>
                  </a:lnTo>
                  <a:lnTo>
                    <a:pt x="277596" y="33439"/>
                  </a:lnTo>
                  <a:lnTo>
                    <a:pt x="279768" y="34188"/>
                  </a:lnTo>
                  <a:lnTo>
                    <a:pt x="282194" y="33693"/>
                  </a:lnTo>
                  <a:lnTo>
                    <a:pt x="283870" y="32143"/>
                  </a:lnTo>
                  <a:lnTo>
                    <a:pt x="307428" y="17868"/>
                  </a:lnTo>
                  <a:lnTo>
                    <a:pt x="334772" y="12700"/>
                  </a:lnTo>
                  <a:lnTo>
                    <a:pt x="362305" y="16713"/>
                  </a:lnTo>
                  <a:lnTo>
                    <a:pt x="386461" y="29959"/>
                  </a:lnTo>
                  <a:lnTo>
                    <a:pt x="388137" y="31394"/>
                  </a:lnTo>
                  <a:lnTo>
                    <a:pt x="390436" y="31826"/>
                  </a:lnTo>
                  <a:lnTo>
                    <a:pt x="414693" y="23876"/>
                  </a:lnTo>
                  <a:lnTo>
                    <a:pt x="438899" y="18402"/>
                  </a:lnTo>
                  <a:lnTo>
                    <a:pt x="464058" y="16535"/>
                  </a:lnTo>
                  <a:lnTo>
                    <a:pt x="489102" y="20142"/>
                  </a:lnTo>
                  <a:lnTo>
                    <a:pt x="510171" y="30010"/>
                  </a:lnTo>
                  <a:lnTo>
                    <a:pt x="527405" y="45986"/>
                  </a:lnTo>
                  <a:lnTo>
                    <a:pt x="537870" y="66179"/>
                  </a:lnTo>
                  <a:lnTo>
                    <a:pt x="538657" y="88709"/>
                  </a:lnTo>
                  <a:lnTo>
                    <a:pt x="537908" y="92075"/>
                  </a:lnTo>
                  <a:lnTo>
                    <a:pt x="540029" y="95364"/>
                  </a:lnTo>
                  <a:lnTo>
                    <a:pt x="574459" y="112788"/>
                  </a:lnTo>
                  <a:lnTo>
                    <a:pt x="595985" y="144233"/>
                  </a:lnTo>
                  <a:lnTo>
                    <a:pt x="602348" y="181813"/>
                  </a:lnTo>
                  <a:lnTo>
                    <a:pt x="599071" y="199517"/>
                  </a:lnTo>
                  <a:lnTo>
                    <a:pt x="591566" y="215417"/>
                  </a:lnTo>
                  <a:lnTo>
                    <a:pt x="590321" y="217347"/>
                  </a:lnTo>
                  <a:lnTo>
                    <a:pt x="590257" y="219837"/>
                  </a:lnTo>
                  <a:lnTo>
                    <a:pt x="608406" y="258000"/>
                  </a:lnTo>
                  <a:lnTo>
                    <a:pt x="620014" y="296316"/>
                  </a:lnTo>
                  <a:lnTo>
                    <a:pt x="625995" y="335902"/>
                  </a:lnTo>
                  <a:lnTo>
                    <a:pt x="626135" y="375831"/>
                  </a:lnTo>
                  <a:lnTo>
                    <a:pt x="625233" y="383235"/>
                  </a:lnTo>
                  <a:lnTo>
                    <a:pt x="622922" y="392125"/>
                  </a:lnTo>
                  <a:lnTo>
                    <a:pt x="618528" y="400062"/>
                  </a:lnTo>
                  <a:lnTo>
                    <a:pt x="611403" y="404558"/>
                  </a:lnTo>
                  <a:lnTo>
                    <a:pt x="609219" y="405053"/>
                  </a:lnTo>
                  <a:lnTo>
                    <a:pt x="607479" y="406603"/>
                  </a:lnTo>
                  <a:lnTo>
                    <a:pt x="606120" y="410768"/>
                  </a:lnTo>
                  <a:lnTo>
                    <a:pt x="606615" y="413131"/>
                  </a:lnTo>
                  <a:lnTo>
                    <a:pt x="608101" y="414743"/>
                  </a:lnTo>
                  <a:lnTo>
                    <a:pt x="623163" y="436016"/>
                  </a:lnTo>
                  <a:lnTo>
                    <a:pt x="632548" y="459105"/>
                  </a:lnTo>
                  <a:lnTo>
                    <a:pt x="635825" y="482523"/>
                  </a:lnTo>
                  <a:lnTo>
                    <a:pt x="632599" y="504774"/>
                  </a:lnTo>
                  <a:lnTo>
                    <a:pt x="610463" y="535914"/>
                  </a:lnTo>
                  <a:lnTo>
                    <a:pt x="578954" y="548805"/>
                  </a:lnTo>
                  <a:lnTo>
                    <a:pt x="568960" y="548627"/>
                  </a:lnTo>
                  <a:lnTo>
                    <a:pt x="559422" y="546366"/>
                  </a:lnTo>
                  <a:lnTo>
                    <a:pt x="556183" y="545185"/>
                  </a:lnTo>
                  <a:lnTo>
                    <a:pt x="552640" y="546862"/>
                  </a:lnTo>
                  <a:lnTo>
                    <a:pt x="550278" y="553326"/>
                  </a:lnTo>
                  <a:lnTo>
                    <a:pt x="551967" y="556882"/>
                  </a:lnTo>
                  <a:lnTo>
                    <a:pt x="561416" y="560298"/>
                  </a:lnTo>
                  <a:lnTo>
                    <a:pt x="568007" y="561416"/>
                  </a:lnTo>
                  <a:lnTo>
                    <a:pt x="574776" y="561352"/>
                  </a:lnTo>
                  <a:lnTo>
                    <a:pt x="618070" y="545668"/>
                  </a:lnTo>
                  <a:lnTo>
                    <a:pt x="644410" y="508444"/>
                  </a:lnTo>
                  <a:lnTo>
                    <a:pt x="648258" y="484759"/>
                  </a:lnTo>
                  <a:close/>
                </a:path>
              </a:pathLst>
            </a:custGeom>
            <a:solidFill>
              <a:srgbClr val="000000"/>
            </a:solidFill>
          </p:spPr>
          <p:txBody>
            <a:bodyPr wrap="square" lIns="0" tIns="0" rIns="0" bIns="0" rtlCol="0"/>
            <a:lstStyle/>
            <a:p>
              <a:endParaRPr/>
            </a:p>
          </p:txBody>
        </p:sp>
        <p:sp>
          <p:nvSpPr>
            <p:cNvPr id="63" name="object 41"/>
            <p:cNvSpPr/>
            <p:nvPr/>
          </p:nvSpPr>
          <p:spPr>
            <a:xfrm>
              <a:off x="9890882" y="6010555"/>
              <a:ext cx="200660" cy="47625"/>
            </a:xfrm>
            <a:custGeom>
              <a:avLst/>
              <a:gdLst/>
              <a:ahLst/>
              <a:cxnLst/>
              <a:rect l="l" t="t" r="r" b="b"/>
              <a:pathLst>
                <a:path w="200659" h="47625">
                  <a:moveTo>
                    <a:pt x="7897" y="0"/>
                  </a:moveTo>
                  <a:lnTo>
                    <a:pt x="3978" y="621"/>
                  </a:lnTo>
                  <a:lnTo>
                    <a:pt x="0" y="6216"/>
                  </a:lnTo>
                  <a:lnTo>
                    <a:pt x="621" y="10071"/>
                  </a:lnTo>
                  <a:lnTo>
                    <a:pt x="36162" y="29967"/>
                  </a:lnTo>
                  <a:lnTo>
                    <a:pt x="111040" y="47561"/>
                  </a:lnTo>
                  <a:lnTo>
                    <a:pt x="133023" y="45729"/>
                  </a:lnTo>
                  <a:lnTo>
                    <a:pt x="155168" y="39665"/>
                  </a:lnTo>
                  <a:lnTo>
                    <a:pt x="176964" y="28519"/>
                  </a:lnTo>
                  <a:lnTo>
                    <a:pt x="197897" y="11439"/>
                  </a:lnTo>
                  <a:lnTo>
                    <a:pt x="200321" y="9014"/>
                  </a:lnTo>
                  <a:lnTo>
                    <a:pt x="200321" y="5098"/>
                  </a:lnTo>
                  <a:lnTo>
                    <a:pt x="195472" y="248"/>
                  </a:lnTo>
                  <a:lnTo>
                    <a:pt x="191554" y="248"/>
                  </a:lnTo>
                  <a:lnTo>
                    <a:pt x="189130" y="2673"/>
                  </a:lnTo>
                  <a:lnTo>
                    <a:pt x="164689" y="21543"/>
                  </a:lnTo>
                  <a:lnTo>
                    <a:pt x="137130" y="32446"/>
                  </a:lnTo>
                  <a:lnTo>
                    <a:pt x="106552" y="35363"/>
                  </a:lnTo>
                  <a:lnTo>
                    <a:pt x="73054" y="30277"/>
                  </a:lnTo>
                  <a:lnTo>
                    <a:pt x="48385" y="21975"/>
                  </a:lnTo>
                  <a:lnTo>
                    <a:pt x="28647" y="12729"/>
                  </a:lnTo>
                  <a:lnTo>
                    <a:pt x="15507" y="5185"/>
                  </a:lnTo>
                  <a:lnTo>
                    <a:pt x="7897" y="0"/>
                  </a:lnTo>
                  <a:close/>
                </a:path>
              </a:pathLst>
            </a:custGeom>
            <a:solidFill>
              <a:srgbClr val="000000"/>
            </a:solidFill>
          </p:spPr>
          <p:txBody>
            <a:bodyPr wrap="square" lIns="0" tIns="0" rIns="0" bIns="0" rtlCol="0"/>
            <a:lstStyle/>
            <a:p>
              <a:endParaRPr/>
            </a:p>
          </p:txBody>
        </p:sp>
      </p:grpSp>
      <p:grpSp>
        <p:nvGrpSpPr>
          <p:cNvPr id="5" name="Group 55">
            <a:extLst>
              <a:ext uri="{FF2B5EF4-FFF2-40B4-BE49-F238E27FC236}">
                <a16:creationId xmlns:a16="http://schemas.microsoft.com/office/drawing/2014/main" id="{8A79AC02-1769-8C7A-CDFD-0533A81779CF}"/>
              </a:ext>
              <a:ext uri="{C183D7F6-B498-43B3-948B-1728B52AA6E4}">
                <adec:decorative xmlns:adec="http://schemas.microsoft.com/office/drawing/2017/decorative" val="1"/>
              </a:ext>
            </a:extLst>
          </p:cNvPr>
          <p:cNvGrpSpPr/>
          <p:nvPr/>
        </p:nvGrpSpPr>
        <p:grpSpPr>
          <a:xfrm>
            <a:off x="1574332" y="2639004"/>
            <a:ext cx="2330188" cy="7168661"/>
            <a:chOff x="13266641" y="681521"/>
            <a:chExt cx="1331595" cy="4640580"/>
          </a:xfrm>
        </p:grpSpPr>
        <p:grpSp>
          <p:nvGrpSpPr>
            <p:cNvPr id="6" name="object 4">
              <a:extLst>
                <a:ext uri="{FF2B5EF4-FFF2-40B4-BE49-F238E27FC236}">
                  <a16:creationId xmlns:a16="http://schemas.microsoft.com/office/drawing/2014/main" id="{B9C4F2C2-6B42-BB34-DADB-62FB9ED8798A}"/>
                </a:ext>
              </a:extLst>
            </p:cNvPr>
            <p:cNvGrpSpPr/>
            <p:nvPr/>
          </p:nvGrpSpPr>
          <p:grpSpPr>
            <a:xfrm>
              <a:off x="13769308" y="913752"/>
              <a:ext cx="436880" cy="469265"/>
              <a:chOff x="13769308" y="913752"/>
              <a:chExt cx="436880" cy="469265"/>
            </a:xfrm>
          </p:grpSpPr>
          <p:sp>
            <p:nvSpPr>
              <p:cNvPr id="11" name="object 5">
                <a:extLst>
                  <a:ext uri="{FF2B5EF4-FFF2-40B4-BE49-F238E27FC236}">
                    <a16:creationId xmlns:a16="http://schemas.microsoft.com/office/drawing/2014/main" id="{24256319-FAE4-1020-C7A0-BD4EDFB4901B}"/>
                  </a:ext>
                </a:extLst>
              </p:cNvPr>
              <p:cNvSpPr/>
              <p:nvPr/>
            </p:nvSpPr>
            <p:spPr>
              <a:xfrm>
                <a:off x="13769302" y="969688"/>
                <a:ext cx="436880" cy="386715"/>
              </a:xfrm>
              <a:custGeom>
                <a:avLst/>
                <a:gdLst/>
                <a:ahLst/>
                <a:cxnLst/>
                <a:rect l="l" t="t" r="r" b="b"/>
                <a:pathLst>
                  <a:path w="436880" h="386715">
                    <a:moveTo>
                      <a:pt x="336715" y="102717"/>
                    </a:moveTo>
                    <a:lnTo>
                      <a:pt x="333717" y="99720"/>
                    </a:lnTo>
                    <a:lnTo>
                      <a:pt x="326390" y="99720"/>
                    </a:lnTo>
                    <a:lnTo>
                      <a:pt x="323380" y="102717"/>
                    </a:lnTo>
                    <a:lnTo>
                      <a:pt x="323380" y="194513"/>
                    </a:lnTo>
                    <a:lnTo>
                      <a:pt x="320713" y="198780"/>
                    </a:lnTo>
                    <a:lnTo>
                      <a:pt x="311785" y="203174"/>
                    </a:lnTo>
                    <a:lnTo>
                      <a:pt x="306781" y="202704"/>
                    </a:lnTo>
                    <a:lnTo>
                      <a:pt x="284530" y="185508"/>
                    </a:lnTo>
                    <a:lnTo>
                      <a:pt x="280390" y="186105"/>
                    </a:lnTo>
                    <a:lnTo>
                      <a:pt x="275856" y="191846"/>
                    </a:lnTo>
                    <a:lnTo>
                      <a:pt x="276390" y="196037"/>
                    </a:lnTo>
                    <a:lnTo>
                      <a:pt x="299389" y="213779"/>
                    </a:lnTo>
                    <a:lnTo>
                      <a:pt x="304990" y="215646"/>
                    </a:lnTo>
                    <a:lnTo>
                      <a:pt x="310591" y="215646"/>
                    </a:lnTo>
                    <a:lnTo>
                      <a:pt x="314515" y="215646"/>
                    </a:lnTo>
                    <a:lnTo>
                      <a:pt x="336715" y="189509"/>
                    </a:lnTo>
                    <a:lnTo>
                      <a:pt x="336715" y="102717"/>
                    </a:lnTo>
                    <a:close/>
                  </a:path>
                  <a:path w="436880" h="386715">
                    <a:moveTo>
                      <a:pt x="436702" y="72986"/>
                    </a:moveTo>
                    <a:lnTo>
                      <a:pt x="433717" y="22631"/>
                    </a:lnTo>
                    <a:lnTo>
                      <a:pt x="427570" y="0"/>
                    </a:lnTo>
                    <a:lnTo>
                      <a:pt x="420230" y="1193"/>
                    </a:lnTo>
                    <a:lnTo>
                      <a:pt x="417703" y="4597"/>
                    </a:lnTo>
                    <a:lnTo>
                      <a:pt x="420497" y="24231"/>
                    </a:lnTo>
                    <a:lnTo>
                      <a:pt x="422084" y="40373"/>
                    </a:lnTo>
                    <a:lnTo>
                      <a:pt x="423049" y="56654"/>
                    </a:lnTo>
                    <a:lnTo>
                      <a:pt x="423367" y="72986"/>
                    </a:lnTo>
                    <a:lnTo>
                      <a:pt x="419874" y="126834"/>
                    </a:lnTo>
                    <a:lnTo>
                      <a:pt x="409790" y="177546"/>
                    </a:lnTo>
                    <a:lnTo>
                      <a:pt x="393750" y="224269"/>
                    </a:lnTo>
                    <a:lnTo>
                      <a:pt x="372351" y="266141"/>
                    </a:lnTo>
                    <a:lnTo>
                      <a:pt x="346227" y="302323"/>
                    </a:lnTo>
                    <a:lnTo>
                      <a:pt x="315976" y="331952"/>
                    </a:lnTo>
                    <a:lnTo>
                      <a:pt x="282232" y="354164"/>
                    </a:lnTo>
                    <a:lnTo>
                      <a:pt x="245605" y="368122"/>
                    </a:lnTo>
                    <a:lnTo>
                      <a:pt x="206717" y="372960"/>
                    </a:lnTo>
                    <a:lnTo>
                      <a:pt x="166662" y="367855"/>
                    </a:lnTo>
                    <a:lnTo>
                      <a:pt x="128701" y="352983"/>
                    </a:lnTo>
                    <a:lnTo>
                      <a:pt x="93637" y="329031"/>
                    </a:lnTo>
                    <a:lnTo>
                      <a:pt x="62255" y="296672"/>
                    </a:lnTo>
                    <a:lnTo>
                      <a:pt x="35382" y="256578"/>
                    </a:lnTo>
                    <a:lnTo>
                      <a:pt x="13804" y="209448"/>
                    </a:lnTo>
                    <a:lnTo>
                      <a:pt x="12471" y="205981"/>
                    </a:lnTo>
                    <a:lnTo>
                      <a:pt x="8674" y="204241"/>
                    </a:lnTo>
                    <a:lnTo>
                      <a:pt x="1739" y="206844"/>
                    </a:lnTo>
                    <a:lnTo>
                      <a:pt x="0" y="210642"/>
                    </a:lnTo>
                    <a:lnTo>
                      <a:pt x="1270" y="214109"/>
                    </a:lnTo>
                    <a:lnTo>
                      <a:pt x="24079" y="263766"/>
                    </a:lnTo>
                    <a:lnTo>
                      <a:pt x="52590" y="305993"/>
                    </a:lnTo>
                    <a:lnTo>
                      <a:pt x="85966" y="340080"/>
                    </a:lnTo>
                    <a:lnTo>
                      <a:pt x="123355" y="365315"/>
                    </a:lnTo>
                    <a:lnTo>
                      <a:pt x="163880" y="380987"/>
                    </a:lnTo>
                    <a:lnTo>
                      <a:pt x="206717" y="386295"/>
                    </a:lnTo>
                    <a:lnTo>
                      <a:pt x="247992" y="381241"/>
                    </a:lnTo>
                    <a:lnTo>
                      <a:pt x="286880" y="366674"/>
                    </a:lnTo>
                    <a:lnTo>
                      <a:pt x="322694" y="343471"/>
                    </a:lnTo>
                    <a:lnTo>
                      <a:pt x="354799" y="312534"/>
                    </a:lnTo>
                    <a:lnTo>
                      <a:pt x="382536" y="274751"/>
                    </a:lnTo>
                    <a:lnTo>
                      <a:pt x="405244" y="231013"/>
                    </a:lnTo>
                    <a:lnTo>
                      <a:pt x="422287" y="182219"/>
                    </a:lnTo>
                    <a:lnTo>
                      <a:pt x="432981" y="129247"/>
                    </a:lnTo>
                    <a:lnTo>
                      <a:pt x="436702" y="72986"/>
                    </a:lnTo>
                    <a:close/>
                  </a:path>
                </a:pathLst>
              </a:custGeom>
              <a:solidFill>
                <a:srgbClr val="000000"/>
              </a:solidFill>
            </p:spPr>
            <p:txBody>
              <a:bodyPr wrap="square" lIns="0" tIns="0" rIns="0" bIns="0" rtlCol="0"/>
              <a:lstStyle/>
              <a:p>
                <a:endParaRPr/>
              </a:p>
            </p:txBody>
          </p:sp>
          <p:pic>
            <p:nvPicPr>
              <p:cNvPr id="12" name="object 6">
                <a:extLst>
                  <a:ext uri="{FF2B5EF4-FFF2-40B4-BE49-F238E27FC236}">
                    <a16:creationId xmlns:a16="http://schemas.microsoft.com/office/drawing/2014/main" id="{98140A40-41DA-0B2A-8B8F-522D3C41E717}"/>
                  </a:ext>
                </a:extLst>
              </p:cNvPr>
              <p:cNvPicPr/>
              <p:nvPr/>
            </p:nvPicPr>
            <p:blipFill>
              <a:blip r:embed="rId10" cstate="print"/>
              <a:stretch>
                <a:fillRect/>
              </a:stretch>
            </p:blipFill>
            <p:spPr>
              <a:xfrm>
                <a:off x="13770164" y="913752"/>
                <a:ext cx="66210" cy="188717"/>
              </a:xfrm>
              <a:prstGeom prst="rect">
                <a:avLst/>
              </a:prstGeom>
            </p:spPr>
          </p:pic>
          <p:sp>
            <p:nvSpPr>
              <p:cNvPr id="13" name="object 7">
                <a:extLst>
                  <a:ext uri="{FF2B5EF4-FFF2-40B4-BE49-F238E27FC236}">
                    <a16:creationId xmlns:a16="http://schemas.microsoft.com/office/drawing/2014/main" id="{EF4FC246-E08F-DB37-DE59-B2F0E00EE4F1}"/>
                  </a:ext>
                </a:extLst>
              </p:cNvPr>
              <p:cNvSpPr/>
              <p:nvPr/>
            </p:nvSpPr>
            <p:spPr>
              <a:xfrm>
                <a:off x="13806030" y="1249393"/>
                <a:ext cx="200025" cy="133350"/>
              </a:xfrm>
              <a:custGeom>
                <a:avLst/>
                <a:gdLst/>
                <a:ahLst/>
                <a:cxnLst/>
                <a:rect l="l" t="t" r="r" b="b"/>
                <a:pathLst>
                  <a:path w="200025" h="133350">
                    <a:moveTo>
                      <a:pt x="13347" y="2997"/>
                    </a:moveTo>
                    <a:lnTo>
                      <a:pt x="10337" y="0"/>
                    </a:lnTo>
                    <a:lnTo>
                      <a:pt x="3009" y="0"/>
                    </a:lnTo>
                    <a:lnTo>
                      <a:pt x="0" y="2997"/>
                    </a:lnTo>
                    <a:lnTo>
                      <a:pt x="0" y="103657"/>
                    </a:lnTo>
                    <a:lnTo>
                      <a:pt x="3009" y="106654"/>
                    </a:lnTo>
                    <a:lnTo>
                      <a:pt x="6680" y="106654"/>
                    </a:lnTo>
                    <a:lnTo>
                      <a:pt x="10337" y="106654"/>
                    </a:lnTo>
                    <a:lnTo>
                      <a:pt x="13347" y="103657"/>
                    </a:lnTo>
                    <a:lnTo>
                      <a:pt x="13347" y="2997"/>
                    </a:lnTo>
                    <a:close/>
                  </a:path>
                  <a:path w="200025" h="133350">
                    <a:moveTo>
                      <a:pt x="199986" y="96329"/>
                    </a:moveTo>
                    <a:lnTo>
                      <a:pt x="196989" y="93332"/>
                    </a:lnTo>
                    <a:lnTo>
                      <a:pt x="189661" y="93332"/>
                    </a:lnTo>
                    <a:lnTo>
                      <a:pt x="186651" y="96329"/>
                    </a:lnTo>
                    <a:lnTo>
                      <a:pt x="186651" y="130327"/>
                    </a:lnTo>
                    <a:lnTo>
                      <a:pt x="189661" y="133324"/>
                    </a:lnTo>
                    <a:lnTo>
                      <a:pt x="193332" y="133324"/>
                    </a:lnTo>
                    <a:lnTo>
                      <a:pt x="196989" y="133324"/>
                    </a:lnTo>
                    <a:lnTo>
                      <a:pt x="199986" y="130327"/>
                    </a:lnTo>
                    <a:lnTo>
                      <a:pt x="199986" y="96329"/>
                    </a:lnTo>
                    <a:close/>
                  </a:path>
                </a:pathLst>
              </a:custGeom>
              <a:solidFill>
                <a:srgbClr val="000000"/>
              </a:solidFill>
            </p:spPr>
            <p:txBody>
              <a:bodyPr wrap="square" lIns="0" tIns="0" rIns="0" bIns="0" rtlCol="0"/>
              <a:lstStyle/>
              <a:p>
                <a:endParaRPr/>
              </a:p>
            </p:txBody>
          </p:sp>
        </p:grpSp>
        <p:grpSp>
          <p:nvGrpSpPr>
            <p:cNvPr id="7" name="object 8">
              <a:extLst>
                <a:ext uri="{FF2B5EF4-FFF2-40B4-BE49-F238E27FC236}">
                  <a16:creationId xmlns:a16="http://schemas.microsoft.com/office/drawing/2014/main" id="{E567C8B5-6430-21FB-937C-8D697856A0F4}"/>
                </a:ext>
              </a:extLst>
            </p:cNvPr>
            <p:cNvGrpSpPr/>
            <p:nvPr/>
          </p:nvGrpSpPr>
          <p:grpSpPr>
            <a:xfrm>
              <a:off x="13266641" y="681521"/>
              <a:ext cx="1331595" cy="4640580"/>
              <a:chOff x="13266641" y="681521"/>
              <a:chExt cx="1331595" cy="4640580"/>
            </a:xfrm>
          </p:grpSpPr>
          <p:sp>
            <p:nvSpPr>
              <p:cNvPr id="8" name="object 9">
                <a:extLst>
                  <a:ext uri="{FF2B5EF4-FFF2-40B4-BE49-F238E27FC236}">
                    <a16:creationId xmlns:a16="http://schemas.microsoft.com/office/drawing/2014/main" id="{DCF3BED6-4028-BC0C-26A7-5CCE84AADF2B}"/>
                  </a:ext>
                </a:extLst>
              </p:cNvPr>
              <p:cNvSpPr/>
              <p:nvPr/>
            </p:nvSpPr>
            <p:spPr>
              <a:xfrm>
                <a:off x="13266635" y="1386045"/>
                <a:ext cx="1331595" cy="3936365"/>
              </a:xfrm>
              <a:custGeom>
                <a:avLst/>
                <a:gdLst/>
                <a:ahLst/>
                <a:cxnLst/>
                <a:rect l="l" t="t" r="r" b="b"/>
                <a:pathLst>
                  <a:path w="1331594" h="3936365">
                    <a:moveTo>
                      <a:pt x="812711" y="3621697"/>
                    </a:moveTo>
                    <a:lnTo>
                      <a:pt x="809713" y="3618700"/>
                    </a:lnTo>
                    <a:lnTo>
                      <a:pt x="802386" y="3618700"/>
                    </a:lnTo>
                    <a:lnTo>
                      <a:pt x="799376" y="3621697"/>
                    </a:lnTo>
                    <a:lnTo>
                      <a:pt x="799376" y="3753345"/>
                    </a:lnTo>
                    <a:lnTo>
                      <a:pt x="802386" y="3756355"/>
                    </a:lnTo>
                    <a:lnTo>
                      <a:pt x="806056" y="3756355"/>
                    </a:lnTo>
                    <a:lnTo>
                      <a:pt x="809713" y="3756355"/>
                    </a:lnTo>
                    <a:lnTo>
                      <a:pt x="812711" y="3753345"/>
                    </a:lnTo>
                    <a:lnTo>
                      <a:pt x="812711" y="3621697"/>
                    </a:lnTo>
                    <a:close/>
                  </a:path>
                  <a:path w="1331594" h="3936365">
                    <a:moveTo>
                      <a:pt x="1331201" y="1057173"/>
                    </a:moveTo>
                    <a:lnTo>
                      <a:pt x="1330528" y="1053045"/>
                    </a:lnTo>
                    <a:lnTo>
                      <a:pt x="1314323" y="1041501"/>
                    </a:lnTo>
                    <a:lnTo>
                      <a:pt x="1314323" y="1057910"/>
                    </a:lnTo>
                    <a:lnTo>
                      <a:pt x="1284884" y="1099807"/>
                    </a:lnTo>
                    <a:lnTo>
                      <a:pt x="1299667" y="1048854"/>
                    </a:lnTo>
                    <a:lnTo>
                      <a:pt x="1299121" y="1047076"/>
                    </a:lnTo>
                    <a:lnTo>
                      <a:pt x="1314323" y="1057910"/>
                    </a:lnTo>
                    <a:lnTo>
                      <a:pt x="1314323" y="1041501"/>
                    </a:lnTo>
                    <a:lnTo>
                      <a:pt x="1251089" y="996429"/>
                    </a:lnTo>
                    <a:lnTo>
                      <a:pt x="1255674" y="972959"/>
                    </a:lnTo>
                    <a:lnTo>
                      <a:pt x="1266063" y="904659"/>
                    </a:lnTo>
                    <a:lnTo>
                      <a:pt x="1275016" y="817486"/>
                    </a:lnTo>
                    <a:lnTo>
                      <a:pt x="1277708" y="765708"/>
                    </a:lnTo>
                    <a:lnTo>
                      <a:pt x="1278102" y="713867"/>
                    </a:lnTo>
                    <a:lnTo>
                      <a:pt x="1276184" y="662051"/>
                    </a:lnTo>
                    <a:lnTo>
                      <a:pt x="1271943" y="610412"/>
                    </a:lnTo>
                    <a:lnTo>
                      <a:pt x="1255610" y="453898"/>
                    </a:lnTo>
                    <a:lnTo>
                      <a:pt x="1248854" y="407339"/>
                    </a:lnTo>
                    <a:lnTo>
                      <a:pt x="1238465" y="362343"/>
                    </a:lnTo>
                    <a:lnTo>
                      <a:pt x="1224470" y="319024"/>
                    </a:lnTo>
                    <a:lnTo>
                      <a:pt x="1206906" y="277469"/>
                    </a:lnTo>
                    <a:lnTo>
                      <a:pt x="1185824" y="237782"/>
                    </a:lnTo>
                    <a:lnTo>
                      <a:pt x="1142339" y="175336"/>
                    </a:lnTo>
                    <a:lnTo>
                      <a:pt x="1094943" y="125488"/>
                    </a:lnTo>
                    <a:lnTo>
                      <a:pt x="1045603" y="86829"/>
                    </a:lnTo>
                    <a:lnTo>
                      <a:pt x="996302" y="57924"/>
                    </a:lnTo>
                    <a:lnTo>
                      <a:pt x="949045" y="37363"/>
                    </a:lnTo>
                    <a:lnTo>
                      <a:pt x="905789" y="23723"/>
                    </a:lnTo>
                    <a:lnTo>
                      <a:pt x="868527" y="15595"/>
                    </a:lnTo>
                    <a:lnTo>
                      <a:pt x="819899" y="10185"/>
                    </a:lnTo>
                    <a:lnTo>
                      <a:pt x="808850" y="10134"/>
                    </a:lnTo>
                    <a:lnTo>
                      <a:pt x="806056" y="13195"/>
                    </a:lnTo>
                    <a:lnTo>
                      <a:pt x="806107" y="20599"/>
                    </a:lnTo>
                    <a:lnTo>
                      <a:pt x="809180" y="23672"/>
                    </a:lnTo>
                    <a:lnTo>
                      <a:pt x="812850" y="23406"/>
                    </a:lnTo>
                    <a:lnTo>
                      <a:pt x="819937" y="23571"/>
                    </a:lnTo>
                    <a:lnTo>
                      <a:pt x="866940" y="28917"/>
                    </a:lnTo>
                    <a:lnTo>
                      <a:pt x="944905" y="50126"/>
                    </a:lnTo>
                    <a:lnTo>
                      <a:pt x="990688" y="70104"/>
                    </a:lnTo>
                    <a:lnTo>
                      <a:pt x="1038440" y="98158"/>
                    </a:lnTo>
                    <a:lnTo>
                      <a:pt x="1086256" y="135674"/>
                    </a:lnTo>
                    <a:lnTo>
                      <a:pt x="1132205" y="184023"/>
                    </a:lnTo>
                    <a:lnTo>
                      <a:pt x="1174356" y="244576"/>
                    </a:lnTo>
                    <a:lnTo>
                      <a:pt x="1199515" y="293230"/>
                    </a:lnTo>
                    <a:lnTo>
                      <a:pt x="1219276" y="344690"/>
                    </a:lnTo>
                    <a:lnTo>
                      <a:pt x="1233589" y="398767"/>
                    </a:lnTo>
                    <a:lnTo>
                      <a:pt x="1242415" y="455295"/>
                    </a:lnTo>
                    <a:lnTo>
                      <a:pt x="1258735" y="611822"/>
                    </a:lnTo>
                    <a:lnTo>
                      <a:pt x="1262913" y="662851"/>
                    </a:lnTo>
                    <a:lnTo>
                      <a:pt x="1264805" y="714057"/>
                    </a:lnTo>
                    <a:lnTo>
                      <a:pt x="1264424" y="765314"/>
                    </a:lnTo>
                    <a:lnTo>
                      <a:pt x="1261757" y="816483"/>
                    </a:lnTo>
                    <a:lnTo>
                      <a:pt x="1256817" y="867460"/>
                    </a:lnTo>
                    <a:lnTo>
                      <a:pt x="1248244" y="936701"/>
                    </a:lnTo>
                    <a:lnTo>
                      <a:pt x="1239227" y="987971"/>
                    </a:lnTo>
                    <a:lnTo>
                      <a:pt x="1204899" y="963498"/>
                    </a:lnTo>
                    <a:lnTo>
                      <a:pt x="1173746" y="936066"/>
                    </a:lnTo>
                    <a:lnTo>
                      <a:pt x="1171549" y="935532"/>
                    </a:lnTo>
                    <a:lnTo>
                      <a:pt x="1149108" y="940917"/>
                    </a:lnTo>
                    <a:lnTo>
                      <a:pt x="1152347" y="914069"/>
                    </a:lnTo>
                    <a:lnTo>
                      <a:pt x="1156220" y="877963"/>
                    </a:lnTo>
                    <a:lnTo>
                      <a:pt x="1159560" y="842416"/>
                    </a:lnTo>
                    <a:lnTo>
                      <a:pt x="1162342" y="807542"/>
                    </a:lnTo>
                    <a:lnTo>
                      <a:pt x="1164526" y="766419"/>
                    </a:lnTo>
                    <a:lnTo>
                      <a:pt x="1165186" y="724585"/>
                    </a:lnTo>
                    <a:lnTo>
                      <a:pt x="1164310" y="682155"/>
                    </a:lnTo>
                    <a:lnTo>
                      <a:pt x="1161884" y="639279"/>
                    </a:lnTo>
                    <a:lnTo>
                      <a:pt x="1147686" y="447497"/>
                    </a:lnTo>
                    <a:lnTo>
                      <a:pt x="1144612" y="444766"/>
                    </a:lnTo>
                    <a:lnTo>
                      <a:pt x="1137145" y="445300"/>
                    </a:lnTo>
                    <a:lnTo>
                      <a:pt x="1134414" y="448500"/>
                    </a:lnTo>
                    <a:lnTo>
                      <a:pt x="1148613" y="640283"/>
                    </a:lnTo>
                    <a:lnTo>
                      <a:pt x="1151001" y="682650"/>
                    </a:lnTo>
                    <a:lnTo>
                      <a:pt x="1151877" y="724598"/>
                    </a:lnTo>
                    <a:lnTo>
                      <a:pt x="1151229" y="765949"/>
                    </a:lnTo>
                    <a:lnTo>
                      <a:pt x="1149083" y="806602"/>
                    </a:lnTo>
                    <a:lnTo>
                      <a:pt x="1142987" y="876693"/>
                    </a:lnTo>
                    <a:lnTo>
                      <a:pt x="1135291" y="944232"/>
                    </a:lnTo>
                    <a:lnTo>
                      <a:pt x="1014425" y="973188"/>
                    </a:lnTo>
                    <a:lnTo>
                      <a:pt x="1012228" y="976795"/>
                    </a:lnTo>
                    <a:lnTo>
                      <a:pt x="1013955" y="983983"/>
                    </a:lnTo>
                    <a:lnTo>
                      <a:pt x="1017549" y="986193"/>
                    </a:lnTo>
                    <a:lnTo>
                      <a:pt x="1142111" y="956386"/>
                    </a:lnTo>
                    <a:lnTo>
                      <a:pt x="1144612" y="956386"/>
                    </a:lnTo>
                    <a:lnTo>
                      <a:pt x="1145603" y="955560"/>
                    </a:lnTo>
                    <a:lnTo>
                      <a:pt x="1169136" y="949921"/>
                    </a:lnTo>
                    <a:lnTo>
                      <a:pt x="1192707" y="970686"/>
                    </a:lnTo>
                    <a:lnTo>
                      <a:pt x="1192796" y="971181"/>
                    </a:lnTo>
                    <a:lnTo>
                      <a:pt x="1195425" y="973074"/>
                    </a:lnTo>
                    <a:lnTo>
                      <a:pt x="1235608" y="1008418"/>
                    </a:lnTo>
                    <a:lnTo>
                      <a:pt x="1237678" y="1011516"/>
                    </a:lnTo>
                    <a:lnTo>
                      <a:pt x="1239558" y="1011885"/>
                    </a:lnTo>
                    <a:lnTo>
                      <a:pt x="1284935" y="1051788"/>
                    </a:lnTo>
                    <a:lnTo>
                      <a:pt x="1261249" y="1133436"/>
                    </a:lnTo>
                    <a:lnTo>
                      <a:pt x="1259801" y="1135494"/>
                    </a:lnTo>
                    <a:lnTo>
                      <a:pt x="1260119" y="1137323"/>
                    </a:lnTo>
                    <a:lnTo>
                      <a:pt x="1250670" y="1169911"/>
                    </a:lnTo>
                    <a:lnTo>
                      <a:pt x="1194155" y="1170228"/>
                    </a:lnTo>
                    <a:lnTo>
                      <a:pt x="1193812" y="1170101"/>
                    </a:lnTo>
                    <a:lnTo>
                      <a:pt x="1193558" y="1170228"/>
                    </a:lnTo>
                    <a:lnTo>
                      <a:pt x="1185672" y="1170279"/>
                    </a:lnTo>
                    <a:lnTo>
                      <a:pt x="1185672" y="1183513"/>
                    </a:lnTo>
                    <a:lnTo>
                      <a:pt x="1159713" y="1252512"/>
                    </a:lnTo>
                    <a:lnTo>
                      <a:pt x="1129245" y="1321841"/>
                    </a:lnTo>
                    <a:lnTo>
                      <a:pt x="1099019" y="1382636"/>
                    </a:lnTo>
                    <a:lnTo>
                      <a:pt x="1070635" y="1434172"/>
                    </a:lnTo>
                    <a:lnTo>
                      <a:pt x="1045679" y="1475676"/>
                    </a:lnTo>
                    <a:lnTo>
                      <a:pt x="1020000" y="1514741"/>
                    </a:lnTo>
                    <a:lnTo>
                      <a:pt x="1028750" y="1296555"/>
                    </a:lnTo>
                    <a:lnTo>
                      <a:pt x="1077429" y="1296555"/>
                    </a:lnTo>
                    <a:lnTo>
                      <a:pt x="1080477" y="1296555"/>
                    </a:lnTo>
                    <a:lnTo>
                      <a:pt x="1083094" y="1294561"/>
                    </a:lnTo>
                    <a:lnTo>
                      <a:pt x="1091526" y="1260970"/>
                    </a:lnTo>
                    <a:lnTo>
                      <a:pt x="1099781" y="1225524"/>
                    </a:lnTo>
                    <a:lnTo>
                      <a:pt x="1108722" y="1183932"/>
                    </a:lnTo>
                    <a:lnTo>
                      <a:pt x="1185672" y="1183513"/>
                    </a:lnTo>
                    <a:lnTo>
                      <a:pt x="1185672" y="1170279"/>
                    </a:lnTo>
                    <a:lnTo>
                      <a:pt x="1103757" y="1170724"/>
                    </a:lnTo>
                    <a:lnTo>
                      <a:pt x="1101090" y="1170165"/>
                    </a:lnTo>
                    <a:lnTo>
                      <a:pt x="1100226" y="1170736"/>
                    </a:lnTo>
                    <a:lnTo>
                      <a:pt x="1095082" y="1170774"/>
                    </a:lnTo>
                    <a:lnTo>
                      <a:pt x="1095082" y="1184008"/>
                    </a:lnTo>
                    <a:lnTo>
                      <a:pt x="1088618" y="1214361"/>
                    </a:lnTo>
                    <a:lnTo>
                      <a:pt x="1081532" y="1245514"/>
                    </a:lnTo>
                    <a:lnTo>
                      <a:pt x="1072286" y="1283233"/>
                    </a:lnTo>
                    <a:lnTo>
                      <a:pt x="1023772" y="1283233"/>
                    </a:lnTo>
                    <a:lnTo>
                      <a:pt x="1018959" y="1282966"/>
                    </a:lnTo>
                    <a:lnTo>
                      <a:pt x="1018679" y="1283233"/>
                    </a:lnTo>
                    <a:lnTo>
                      <a:pt x="1015390" y="1283233"/>
                    </a:lnTo>
                    <a:lnTo>
                      <a:pt x="1015390" y="1296555"/>
                    </a:lnTo>
                    <a:lnTo>
                      <a:pt x="1005840" y="1534655"/>
                    </a:lnTo>
                    <a:lnTo>
                      <a:pt x="1005243" y="1535468"/>
                    </a:lnTo>
                    <a:lnTo>
                      <a:pt x="1005662" y="1538922"/>
                    </a:lnTo>
                    <a:lnTo>
                      <a:pt x="926299" y="3517049"/>
                    </a:lnTo>
                    <a:lnTo>
                      <a:pt x="550862" y="3499980"/>
                    </a:lnTo>
                    <a:lnTo>
                      <a:pt x="559396" y="1579537"/>
                    </a:lnTo>
                    <a:lnTo>
                      <a:pt x="556387" y="1576539"/>
                    </a:lnTo>
                    <a:lnTo>
                      <a:pt x="552729" y="1576539"/>
                    </a:lnTo>
                    <a:lnTo>
                      <a:pt x="549262" y="1576806"/>
                    </a:lnTo>
                    <a:lnTo>
                      <a:pt x="546074" y="1579537"/>
                    </a:lnTo>
                    <a:lnTo>
                      <a:pt x="538518" y="3260509"/>
                    </a:lnTo>
                    <a:lnTo>
                      <a:pt x="219367" y="2661234"/>
                    </a:lnTo>
                    <a:lnTo>
                      <a:pt x="159702" y="1302016"/>
                    </a:lnTo>
                    <a:lnTo>
                      <a:pt x="189128" y="1296555"/>
                    </a:lnTo>
                    <a:lnTo>
                      <a:pt x="1015390" y="1296555"/>
                    </a:lnTo>
                    <a:lnTo>
                      <a:pt x="1015390" y="1283233"/>
                    </a:lnTo>
                    <a:lnTo>
                      <a:pt x="260921" y="1283233"/>
                    </a:lnTo>
                    <a:lnTo>
                      <a:pt x="878586" y="1168628"/>
                    </a:lnTo>
                    <a:lnTo>
                      <a:pt x="880579" y="1166698"/>
                    </a:lnTo>
                    <a:lnTo>
                      <a:pt x="891895" y="1124038"/>
                    </a:lnTo>
                    <a:lnTo>
                      <a:pt x="1057122" y="1143012"/>
                    </a:lnTo>
                    <a:lnTo>
                      <a:pt x="1070876" y="1182433"/>
                    </a:lnTo>
                    <a:lnTo>
                      <a:pt x="1073353" y="1184236"/>
                    </a:lnTo>
                    <a:lnTo>
                      <a:pt x="1076286" y="1184236"/>
                    </a:lnTo>
                    <a:lnTo>
                      <a:pt x="1076286" y="1184109"/>
                    </a:lnTo>
                    <a:lnTo>
                      <a:pt x="1095082" y="1184008"/>
                    </a:lnTo>
                    <a:lnTo>
                      <a:pt x="1095082" y="1170774"/>
                    </a:lnTo>
                    <a:lnTo>
                      <a:pt x="1080947" y="1170838"/>
                    </a:lnTo>
                    <a:lnTo>
                      <a:pt x="1068793" y="1135938"/>
                    </a:lnTo>
                    <a:lnTo>
                      <a:pt x="1069022" y="1133970"/>
                    </a:lnTo>
                    <a:lnTo>
                      <a:pt x="1067384" y="1131887"/>
                    </a:lnTo>
                    <a:lnTo>
                      <a:pt x="1058354" y="1105916"/>
                    </a:lnTo>
                    <a:lnTo>
                      <a:pt x="1102347" y="1107249"/>
                    </a:lnTo>
                    <a:lnTo>
                      <a:pt x="1164488" y="1122502"/>
                    </a:lnTo>
                    <a:lnTo>
                      <a:pt x="1165948" y="1123238"/>
                    </a:lnTo>
                    <a:lnTo>
                      <a:pt x="1167536" y="1123238"/>
                    </a:lnTo>
                    <a:lnTo>
                      <a:pt x="1186345" y="1127848"/>
                    </a:lnTo>
                    <a:lnTo>
                      <a:pt x="1189939" y="1125715"/>
                    </a:lnTo>
                    <a:lnTo>
                      <a:pt x="1191666" y="1118514"/>
                    </a:lnTo>
                    <a:lnTo>
                      <a:pt x="1189532" y="1114907"/>
                    </a:lnTo>
                    <a:lnTo>
                      <a:pt x="1172502" y="1110742"/>
                    </a:lnTo>
                    <a:lnTo>
                      <a:pt x="1147419" y="1069708"/>
                    </a:lnTo>
                    <a:lnTo>
                      <a:pt x="1143292" y="1068705"/>
                    </a:lnTo>
                    <a:lnTo>
                      <a:pt x="1137018" y="1072515"/>
                    </a:lnTo>
                    <a:lnTo>
                      <a:pt x="1136015" y="1076642"/>
                    </a:lnTo>
                    <a:lnTo>
                      <a:pt x="1154099" y="1106233"/>
                    </a:lnTo>
                    <a:lnTo>
                      <a:pt x="1104417" y="1094041"/>
                    </a:lnTo>
                    <a:lnTo>
                      <a:pt x="1046886" y="1092174"/>
                    </a:lnTo>
                    <a:lnTo>
                      <a:pt x="1044816" y="1093317"/>
                    </a:lnTo>
                    <a:lnTo>
                      <a:pt x="1042162" y="1096784"/>
                    </a:lnTo>
                    <a:lnTo>
                      <a:pt x="1041819" y="1099108"/>
                    </a:lnTo>
                    <a:lnTo>
                      <a:pt x="1052245" y="1129017"/>
                    </a:lnTo>
                    <a:lnTo>
                      <a:pt x="895362" y="1110983"/>
                    </a:lnTo>
                    <a:lnTo>
                      <a:pt x="922439" y="1009015"/>
                    </a:lnTo>
                    <a:lnTo>
                      <a:pt x="954836" y="1001255"/>
                    </a:lnTo>
                    <a:lnTo>
                      <a:pt x="957033" y="997661"/>
                    </a:lnTo>
                    <a:lnTo>
                      <a:pt x="955294" y="990460"/>
                    </a:lnTo>
                    <a:lnTo>
                      <a:pt x="951699" y="988263"/>
                    </a:lnTo>
                    <a:lnTo>
                      <a:pt x="926338" y="994333"/>
                    </a:lnTo>
                    <a:lnTo>
                      <a:pt x="939634" y="944245"/>
                    </a:lnTo>
                    <a:lnTo>
                      <a:pt x="939304" y="942187"/>
                    </a:lnTo>
                    <a:lnTo>
                      <a:pt x="936980" y="938987"/>
                    </a:lnTo>
                    <a:lnTo>
                      <a:pt x="935101" y="937983"/>
                    </a:lnTo>
                    <a:lnTo>
                      <a:pt x="332181" y="903046"/>
                    </a:lnTo>
                    <a:lnTo>
                      <a:pt x="299097" y="539013"/>
                    </a:lnTo>
                    <a:lnTo>
                      <a:pt x="295821" y="536346"/>
                    </a:lnTo>
                    <a:lnTo>
                      <a:pt x="288493" y="536943"/>
                    </a:lnTo>
                    <a:lnTo>
                      <a:pt x="285762" y="540207"/>
                    </a:lnTo>
                    <a:lnTo>
                      <a:pt x="318693" y="902258"/>
                    </a:lnTo>
                    <a:lnTo>
                      <a:pt x="216166" y="896315"/>
                    </a:lnTo>
                    <a:lnTo>
                      <a:pt x="212966" y="899121"/>
                    </a:lnTo>
                    <a:lnTo>
                      <a:pt x="212572" y="906526"/>
                    </a:lnTo>
                    <a:lnTo>
                      <a:pt x="215366" y="909650"/>
                    </a:lnTo>
                    <a:lnTo>
                      <a:pt x="321830" y="915822"/>
                    </a:lnTo>
                    <a:lnTo>
                      <a:pt x="322694" y="916584"/>
                    </a:lnTo>
                    <a:lnTo>
                      <a:pt x="326085" y="916584"/>
                    </a:lnTo>
                    <a:lnTo>
                      <a:pt x="329831" y="916292"/>
                    </a:lnTo>
                    <a:lnTo>
                      <a:pt x="924166" y="950722"/>
                    </a:lnTo>
                    <a:lnTo>
                      <a:pt x="881684" y="1110691"/>
                    </a:lnTo>
                    <a:lnTo>
                      <a:pt x="879779" y="1112177"/>
                    </a:lnTo>
                    <a:lnTo>
                      <a:pt x="878967" y="1119505"/>
                    </a:lnTo>
                    <a:lnTo>
                      <a:pt x="879246" y="1119873"/>
                    </a:lnTo>
                    <a:lnTo>
                      <a:pt x="869454" y="1156766"/>
                    </a:lnTo>
                    <a:lnTo>
                      <a:pt x="187731" y="1283233"/>
                    </a:lnTo>
                    <a:lnTo>
                      <a:pt x="51765" y="1283233"/>
                    </a:lnTo>
                    <a:lnTo>
                      <a:pt x="43649" y="1231709"/>
                    </a:lnTo>
                    <a:lnTo>
                      <a:pt x="37680" y="1188339"/>
                    </a:lnTo>
                    <a:lnTo>
                      <a:pt x="31267" y="1135151"/>
                    </a:lnTo>
                    <a:lnTo>
                      <a:pt x="25019" y="1073556"/>
                    </a:lnTo>
                    <a:lnTo>
                      <a:pt x="19558" y="1004976"/>
                    </a:lnTo>
                    <a:lnTo>
                      <a:pt x="15506" y="930859"/>
                    </a:lnTo>
                    <a:lnTo>
                      <a:pt x="13500" y="856665"/>
                    </a:lnTo>
                    <a:lnTo>
                      <a:pt x="13665" y="787311"/>
                    </a:lnTo>
                    <a:lnTo>
                      <a:pt x="15798" y="722693"/>
                    </a:lnTo>
                    <a:lnTo>
                      <a:pt x="19710" y="662635"/>
                    </a:lnTo>
                    <a:lnTo>
                      <a:pt x="25184" y="607009"/>
                    </a:lnTo>
                    <a:lnTo>
                      <a:pt x="32042" y="555675"/>
                    </a:lnTo>
                    <a:lnTo>
                      <a:pt x="40068" y="508508"/>
                    </a:lnTo>
                    <a:lnTo>
                      <a:pt x="49060" y="465340"/>
                    </a:lnTo>
                    <a:lnTo>
                      <a:pt x="58839" y="426059"/>
                    </a:lnTo>
                    <a:lnTo>
                      <a:pt x="79946" y="358546"/>
                    </a:lnTo>
                    <a:lnTo>
                      <a:pt x="101765" y="304838"/>
                    </a:lnTo>
                    <a:lnTo>
                      <a:pt x="138099" y="238480"/>
                    </a:lnTo>
                    <a:lnTo>
                      <a:pt x="179819" y="183045"/>
                    </a:lnTo>
                    <a:lnTo>
                      <a:pt x="225323" y="137553"/>
                    </a:lnTo>
                    <a:lnTo>
                      <a:pt x="273024" y="101015"/>
                    </a:lnTo>
                    <a:lnTo>
                      <a:pt x="321322" y="72440"/>
                    </a:lnTo>
                    <a:lnTo>
                      <a:pt x="368630" y="50876"/>
                    </a:lnTo>
                    <a:lnTo>
                      <a:pt x="413346" y="35318"/>
                    </a:lnTo>
                    <a:lnTo>
                      <a:pt x="453898" y="24777"/>
                    </a:lnTo>
                    <a:lnTo>
                      <a:pt x="516064" y="14884"/>
                    </a:lnTo>
                    <a:lnTo>
                      <a:pt x="546265" y="13335"/>
                    </a:lnTo>
                    <a:lnTo>
                      <a:pt x="549262" y="10401"/>
                    </a:lnTo>
                    <a:lnTo>
                      <a:pt x="549262" y="3073"/>
                    </a:lnTo>
                    <a:lnTo>
                      <a:pt x="546328" y="0"/>
                    </a:lnTo>
                    <a:lnTo>
                      <a:pt x="496900" y="3721"/>
                    </a:lnTo>
                    <a:lnTo>
                      <a:pt x="429158" y="17094"/>
                    </a:lnTo>
                    <a:lnTo>
                      <a:pt x="388099" y="29502"/>
                    </a:lnTo>
                    <a:lnTo>
                      <a:pt x="343992" y="46812"/>
                    </a:lnTo>
                    <a:lnTo>
                      <a:pt x="298170" y="69837"/>
                    </a:lnTo>
                    <a:lnTo>
                      <a:pt x="251942" y="99390"/>
                    </a:lnTo>
                    <a:lnTo>
                      <a:pt x="206654" y="136296"/>
                    </a:lnTo>
                    <a:lnTo>
                      <a:pt x="163614" y="181381"/>
                    </a:lnTo>
                    <a:lnTo>
                      <a:pt x="124142" y="235445"/>
                    </a:lnTo>
                    <a:lnTo>
                      <a:pt x="89573" y="299313"/>
                    </a:lnTo>
                    <a:lnTo>
                      <a:pt x="71043" y="343814"/>
                    </a:lnTo>
                    <a:lnTo>
                      <a:pt x="55105" y="390474"/>
                    </a:lnTo>
                    <a:lnTo>
                      <a:pt x="41554" y="438899"/>
                    </a:lnTo>
                    <a:lnTo>
                      <a:pt x="30251" y="488683"/>
                    </a:lnTo>
                    <a:lnTo>
                      <a:pt x="21031" y="539419"/>
                    </a:lnTo>
                    <a:lnTo>
                      <a:pt x="13716" y="590715"/>
                    </a:lnTo>
                    <a:lnTo>
                      <a:pt x="8140" y="642162"/>
                    </a:lnTo>
                    <a:lnTo>
                      <a:pt x="4152" y="693369"/>
                    </a:lnTo>
                    <a:lnTo>
                      <a:pt x="1574" y="743915"/>
                    </a:lnTo>
                    <a:lnTo>
                      <a:pt x="241" y="793419"/>
                    </a:lnTo>
                    <a:lnTo>
                      <a:pt x="0" y="841463"/>
                    </a:lnTo>
                    <a:lnTo>
                      <a:pt x="673" y="887653"/>
                    </a:lnTo>
                    <a:lnTo>
                      <a:pt x="2108" y="931595"/>
                    </a:lnTo>
                    <a:lnTo>
                      <a:pt x="6769" y="1014387"/>
                    </a:lnTo>
                    <a:lnTo>
                      <a:pt x="13106" y="1090041"/>
                    </a:lnTo>
                    <a:lnTo>
                      <a:pt x="20243" y="1156538"/>
                    </a:lnTo>
                    <a:lnTo>
                      <a:pt x="27317" y="1211897"/>
                    </a:lnTo>
                    <a:lnTo>
                      <a:pt x="33477" y="1254099"/>
                    </a:lnTo>
                    <a:lnTo>
                      <a:pt x="40106" y="1294295"/>
                    </a:lnTo>
                    <a:lnTo>
                      <a:pt x="42913" y="1296555"/>
                    </a:lnTo>
                    <a:lnTo>
                      <a:pt x="146100" y="1296555"/>
                    </a:lnTo>
                    <a:lnTo>
                      <a:pt x="206095" y="2663367"/>
                    </a:lnTo>
                    <a:lnTo>
                      <a:pt x="206438" y="2665374"/>
                    </a:lnTo>
                    <a:lnTo>
                      <a:pt x="534733" y="3281781"/>
                    </a:lnTo>
                    <a:lnTo>
                      <a:pt x="537006" y="3283051"/>
                    </a:lnTo>
                    <a:lnTo>
                      <a:pt x="538416" y="3283026"/>
                    </a:lnTo>
                    <a:lnTo>
                      <a:pt x="537400" y="3509911"/>
                    </a:lnTo>
                    <a:lnTo>
                      <a:pt x="540194" y="3512909"/>
                    </a:lnTo>
                    <a:lnTo>
                      <a:pt x="567131" y="3514140"/>
                    </a:lnTo>
                    <a:lnTo>
                      <a:pt x="567131" y="3639832"/>
                    </a:lnTo>
                    <a:lnTo>
                      <a:pt x="453009" y="3840746"/>
                    </a:lnTo>
                    <a:lnTo>
                      <a:pt x="452742" y="3841877"/>
                    </a:lnTo>
                    <a:lnTo>
                      <a:pt x="452742" y="3932936"/>
                    </a:lnTo>
                    <a:lnTo>
                      <a:pt x="455752" y="3935946"/>
                    </a:lnTo>
                    <a:lnTo>
                      <a:pt x="832586" y="3935946"/>
                    </a:lnTo>
                    <a:lnTo>
                      <a:pt x="832713" y="3935946"/>
                    </a:lnTo>
                    <a:lnTo>
                      <a:pt x="835914" y="3935946"/>
                    </a:lnTo>
                    <a:lnTo>
                      <a:pt x="838784" y="3933469"/>
                    </a:lnTo>
                    <a:lnTo>
                      <a:pt x="839177" y="3930142"/>
                    </a:lnTo>
                    <a:lnTo>
                      <a:pt x="839965" y="3917645"/>
                    </a:lnTo>
                    <a:lnTo>
                      <a:pt x="838619" y="3887051"/>
                    </a:lnTo>
                    <a:lnTo>
                      <a:pt x="829894" y="3846347"/>
                    </a:lnTo>
                    <a:lnTo>
                      <a:pt x="808570" y="3803485"/>
                    </a:lnTo>
                    <a:lnTo>
                      <a:pt x="769391" y="3766426"/>
                    </a:lnTo>
                    <a:lnTo>
                      <a:pt x="707123" y="3743160"/>
                    </a:lnTo>
                    <a:lnTo>
                      <a:pt x="703516" y="3742423"/>
                    </a:lnTo>
                    <a:lnTo>
                      <a:pt x="700049" y="3744887"/>
                    </a:lnTo>
                    <a:lnTo>
                      <a:pt x="698792" y="3752088"/>
                    </a:lnTo>
                    <a:lnTo>
                      <a:pt x="701179" y="3755555"/>
                    </a:lnTo>
                    <a:lnTo>
                      <a:pt x="704786" y="3756228"/>
                    </a:lnTo>
                    <a:lnTo>
                      <a:pt x="744562" y="3768140"/>
                    </a:lnTo>
                    <a:lnTo>
                      <a:pt x="801204" y="3815651"/>
                    </a:lnTo>
                    <a:lnTo>
                      <a:pt x="817854" y="3851084"/>
                    </a:lnTo>
                    <a:lnTo>
                      <a:pt x="826185" y="3893769"/>
                    </a:lnTo>
                    <a:lnTo>
                      <a:pt x="826909" y="3910647"/>
                    </a:lnTo>
                    <a:lnTo>
                      <a:pt x="826579" y="3922611"/>
                    </a:lnTo>
                    <a:lnTo>
                      <a:pt x="466064" y="3922611"/>
                    </a:lnTo>
                    <a:lnTo>
                      <a:pt x="466064" y="3844810"/>
                    </a:lnTo>
                    <a:lnTo>
                      <a:pt x="580199" y="3643896"/>
                    </a:lnTo>
                    <a:lnTo>
                      <a:pt x="580466" y="3642766"/>
                    </a:lnTo>
                    <a:lnTo>
                      <a:pt x="580466" y="3514737"/>
                    </a:lnTo>
                    <a:lnTo>
                      <a:pt x="932700" y="3530714"/>
                    </a:lnTo>
                    <a:lnTo>
                      <a:pt x="934364" y="3530714"/>
                    </a:lnTo>
                    <a:lnTo>
                      <a:pt x="936040" y="3530104"/>
                    </a:lnTo>
                    <a:lnTo>
                      <a:pt x="938491" y="3527780"/>
                    </a:lnTo>
                    <a:lnTo>
                      <a:pt x="939368" y="3526117"/>
                    </a:lnTo>
                    <a:lnTo>
                      <a:pt x="1019022" y="1539176"/>
                    </a:lnTo>
                    <a:lnTo>
                      <a:pt x="1023137" y="1533601"/>
                    </a:lnTo>
                    <a:lnTo>
                      <a:pt x="1056716" y="1483131"/>
                    </a:lnTo>
                    <a:lnTo>
                      <a:pt x="1081951" y="1441170"/>
                    </a:lnTo>
                    <a:lnTo>
                      <a:pt x="1110665" y="1389087"/>
                    </a:lnTo>
                    <a:lnTo>
                      <a:pt x="1141222" y="1327658"/>
                    </a:lnTo>
                    <a:lnTo>
                      <a:pt x="1172019" y="1257617"/>
                    </a:lnTo>
                    <a:lnTo>
                      <a:pt x="1199921" y="1183436"/>
                    </a:lnTo>
                    <a:lnTo>
                      <a:pt x="1258658" y="1183106"/>
                    </a:lnTo>
                    <a:lnTo>
                      <a:pt x="1261275" y="1181176"/>
                    </a:lnTo>
                    <a:lnTo>
                      <a:pt x="1273302" y="1139685"/>
                    </a:lnTo>
                    <a:lnTo>
                      <a:pt x="1331201" y="1057173"/>
                    </a:lnTo>
                    <a:close/>
                  </a:path>
                </a:pathLst>
              </a:custGeom>
              <a:solidFill>
                <a:srgbClr val="000000"/>
              </a:solidFill>
            </p:spPr>
            <p:txBody>
              <a:bodyPr wrap="square" lIns="0" tIns="0" rIns="0" bIns="0" rtlCol="0"/>
              <a:lstStyle/>
              <a:p>
                <a:endParaRPr/>
              </a:p>
            </p:txBody>
          </p:sp>
          <p:pic>
            <p:nvPicPr>
              <p:cNvPr id="9" name="object 10">
                <a:extLst>
                  <a:ext uri="{FF2B5EF4-FFF2-40B4-BE49-F238E27FC236}">
                    <a16:creationId xmlns:a16="http://schemas.microsoft.com/office/drawing/2014/main" id="{20DCD36A-2206-199B-FE10-EF4EBB3AE54F}"/>
                  </a:ext>
                </a:extLst>
              </p:cNvPr>
              <p:cNvPicPr/>
              <p:nvPr/>
            </p:nvPicPr>
            <p:blipFill>
              <a:blip r:embed="rId11" cstate="print"/>
              <a:stretch>
                <a:fillRect/>
              </a:stretch>
            </p:blipFill>
            <p:spPr>
              <a:xfrm>
                <a:off x="13599581" y="681521"/>
                <a:ext cx="662025" cy="955769"/>
              </a:xfrm>
              <a:prstGeom prst="rect">
                <a:avLst/>
              </a:prstGeom>
            </p:spPr>
          </p:pic>
          <p:sp>
            <p:nvSpPr>
              <p:cNvPr id="10" name="object 11">
                <a:extLst>
                  <a:ext uri="{FF2B5EF4-FFF2-40B4-BE49-F238E27FC236}">
                    <a16:creationId xmlns:a16="http://schemas.microsoft.com/office/drawing/2014/main" id="{5DD04B2E-0D61-F51E-3395-FCDC2EA900D4}"/>
                  </a:ext>
                </a:extLst>
              </p:cNvPr>
              <p:cNvSpPr/>
              <p:nvPr/>
            </p:nvSpPr>
            <p:spPr>
              <a:xfrm>
                <a:off x="13284873" y="1928665"/>
                <a:ext cx="1016635" cy="892175"/>
              </a:xfrm>
              <a:custGeom>
                <a:avLst/>
                <a:gdLst/>
                <a:ahLst/>
                <a:cxnLst/>
                <a:rect l="l" t="t" r="r" b="b"/>
                <a:pathLst>
                  <a:path w="1016634" h="892175">
                    <a:moveTo>
                      <a:pt x="298780" y="184391"/>
                    </a:moveTo>
                    <a:lnTo>
                      <a:pt x="297853" y="180251"/>
                    </a:lnTo>
                    <a:lnTo>
                      <a:pt x="8001" y="0"/>
                    </a:lnTo>
                    <a:lnTo>
                      <a:pt x="3873" y="1003"/>
                    </a:lnTo>
                    <a:lnTo>
                      <a:pt x="0" y="7264"/>
                    </a:lnTo>
                    <a:lnTo>
                      <a:pt x="939" y="11404"/>
                    </a:lnTo>
                    <a:lnTo>
                      <a:pt x="288785" y="190322"/>
                    </a:lnTo>
                    <a:lnTo>
                      <a:pt x="289979" y="190652"/>
                    </a:lnTo>
                    <a:lnTo>
                      <a:pt x="291172" y="190652"/>
                    </a:lnTo>
                    <a:lnTo>
                      <a:pt x="293382" y="190652"/>
                    </a:lnTo>
                    <a:lnTo>
                      <a:pt x="295592" y="189522"/>
                    </a:lnTo>
                    <a:lnTo>
                      <a:pt x="298780" y="184391"/>
                    </a:lnTo>
                    <a:close/>
                  </a:path>
                  <a:path w="1016634" h="892175">
                    <a:moveTo>
                      <a:pt x="307848" y="753935"/>
                    </a:moveTo>
                    <a:lnTo>
                      <a:pt x="134531" y="753935"/>
                    </a:lnTo>
                    <a:lnTo>
                      <a:pt x="140601" y="891933"/>
                    </a:lnTo>
                    <a:lnTo>
                      <a:pt x="307848" y="753935"/>
                    </a:lnTo>
                    <a:close/>
                  </a:path>
                  <a:path w="1016634" h="892175">
                    <a:moveTo>
                      <a:pt x="307848" y="367296"/>
                    </a:moveTo>
                    <a:lnTo>
                      <a:pt x="298919" y="269303"/>
                    </a:lnTo>
                    <a:lnTo>
                      <a:pt x="240652" y="362966"/>
                    </a:lnTo>
                    <a:lnTo>
                      <a:pt x="307848" y="367296"/>
                    </a:lnTo>
                    <a:close/>
                  </a:path>
                  <a:path w="1016634" h="892175">
                    <a:moveTo>
                      <a:pt x="907796" y="580618"/>
                    </a:moveTo>
                    <a:lnTo>
                      <a:pt x="894473" y="467296"/>
                    </a:lnTo>
                    <a:lnTo>
                      <a:pt x="867803" y="573963"/>
                    </a:lnTo>
                    <a:lnTo>
                      <a:pt x="907796" y="580618"/>
                    </a:lnTo>
                    <a:close/>
                  </a:path>
                  <a:path w="1016634" h="892175">
                    <a:moveTo>
                      <a:pt x="1016114" y="390906"/>
                    </a:moveTo>
                    <a:lnTo>
                      <a:pt x="1015593" y="390169"/>
                    </a:lnTo>
                    <a:lnTo>
                      <a:pt x="1013663" y="387438"/>
                    </a:lnTo>
                    <a:lnTo>
                      <a:pt x="1001268" y="385368"/>
                    </a:lnTo>
                    <a:lnTo>
                      <a:pt x="1001268" y="398970"/>
                    </a:lnTo>
                    <a:lnTo>
                      <a:pt x="986993" y="484428"/>
                    </a:lnTo>
                    <a:lnTo>
                      <a:pt x="972185" y="481965"/>
                    </a:lnTo>
                    <a:lnTo>
                      <a:pt x="969124" y="481355"/>
                    </a:lnTo>
                    <a:lnTo>
                      <a:pt x="940473" y="476656"/>
                    </a:lnTo>
                    <a:lnTo>
                      <a:pt x="936802" y="475894"/>
                    </a:lnTo>
                    <a:lnTo>
                      <a:pt x="936625" y="476008"/>
                    </a:lnTo>
                    <a:lnTo>
                      <a:pt x="934389" y="475627"/>
                    </a:lnTo>
                    <a:lnTo>
                      <a:pt x="948664" y="390169"/>
                    </a:lnTo>
                    <a:lnTo>
                      <a:pt x="1001268" y="398970"/>
                    </a:lnTo>
                    <a:lnTo>
                      <a:pt x="1001268" y="385368"/>
                    </a:lnTo>
                    <a:lnTo>
                      <a:pt x="944333" y="375843"/>
                    </a:lnTo>
                    <a:lnTo>
                      <a:pt x="942530" y="375500"/>
                    </a:lnTo>
                    <a:lnTo>
                      <a:pt x="940790" y="375970"/>
                    </a:lnTo>
                    <a:lnTo>
                      <a:pt x="937856" y="377977"/>
                    </a:lnTo>
                    <a:lnTo>
                      <a:pt x="936866" y="379577"/>
                    </a:lnTo>
                    <a:lnTo>
                      <a:pt x="936599" y="381304"/>
                    </a:lnTo>
                    <a:lnTo>
                      <a:pt x="920127" y="479958"/>
                    </a:lnTo>
                    <a:lnTo>
                      <a:pt x="925601" y="487692"/>
                    </a:lnTo>
                    <a:lnTo>
                      <a:pt x="931151" y="488632"/>
                    </a:lnTo>
                    <a:lnTo>
                      <a:pt x="912075" y="582155"/>
                    </a:lnTo>
                    <a:lnTo>
                      <a:pt x="914400" y="585685"/>
                    </a:lnTo>
                    <a:lnTo>
                      <a:pt x="919340" y="586549"/>
                    </a:lnTo>
                    <a:lnTo>
                      <a:pt x="922464" y="586549"/>
                    </a:lnTo>
                    <a:lnTo>
                      <a:pt x="925207" y="584352"/>
                    </a:lnTo>
                    <a:lnTo>
                      <a:pt x="944295" y="490829"/>
                    </a:lnTo>
                    <a:lnTo>
                      <a:pt x="963637" y="494068"/>
                    </a:lnTo>
                    <a:lnTo>
                      <a:pt x="945667" y="586422"/>
                    </a:lnTo>
                    <a:lnTo>
                      <a:pt x="948055" y="589889"/>
                    </a:lnTo>
                    <a:lnTo>
                      <a:pt x="952931" y="590753"/>
                    </a:lnTo>
                    <a:lnTo>
                      <a:pt x="956056" y="590753"/>
                    </a:lnTo>
                    <a:lnTo>
                      <a:pt x="958850" y="588556"/>
                    </a:lnTo>
                    <a:lnTo>
                      <a:pt x="976769" y="496277"/>
                    </a:lnTo>
                    <a:lnTo>
                      <a:pt x="991717" y="498767"/>
                    </a:lnTo>
                    <a:lnTo>
                      <a:pt x="992454" y="498767"/>
                    </a:lnTo>
                    <a:lnTo>
                      <a:pt x="995718" y="498690"/>
                    </a:lnTo>
                    <a:lnTo>
                      <a:pt x="998524" y="496366"/>
                    </a:lnTo>
                    <a:lnTo>
                      <a:pt x="1000518" y="484428"/>
                    </a:lnTo>
                    <a:lnTo>
                      <a:pt x="1016114" y="390906"/>
                    </a:lnTo>
                    <a:close/>
                  </a:path>
                </a:pathLst>
              </a:custGeom>
              <a:solidFill>
                <a:srgbClr val="000000"/>
              </a:solidFill>
            </p:spPr>
            <p:txBody>
              <a:bodyPr wrap="square" lIns="0" tIns="0" rIns="0" bIns="0" rtlCol="0"/>
              <a:lstStyle/>
              <a:p>
                <a:endParaRPr/>
              </a:p>
            </p:txBody>
          </p:sp>
        </p:grpSp>
      </p:grpSp>
      <p:grpSp>
        <p:nvGrpSpPr>
          <p:cNvPr id="2" name="Group 1">
            <a:extLst>
              <a:ext uri="{FF2B5EF4-FFF2-40B4-BE49-F238E27FC236}">
                <a16:creationId xmlns:a16="http://schemas.microsoft.com/office/drawing/2014/main" id="{C7D8CC71-58E9-4111-4A47-82631685A17D}"/>
              </a:ext>
              <a:ext uri="{C183D7F6-B498-43B3-948B-1728B52AA6E4}">
                <adec:decorative xmlns:adec="http://schemas.microsoft.com/office/drawing/2017/decorative" val="1"/>
              </a:ext>
            </a:extLst>
          </p:cNvPr>
          <p:cNvGrpSpPr/>
          <p:nvPr/>
        </p:nvGrpSpPr>
        <p:grpSpPr>
          <a:xfrm>
            <a:off x="1136649" y="10310400"/>
            <a:ext cx="4214835" cy="533402"/>
            <a:chOff x="1136650" y="10310400"/>
            <a:chExt cx="4214834" cy="533401"/>
          </a:xfrm>
        </p:grpSpPr>
        <p:sp>
          <p:nvSpPr>
            <p:cNvPr id="3" name="object 12">
              <a:extLst>
                <a:ext uri="{FF2B5EF4-FFF2-40B4-BE49-F238E27FC236}">
                  <a16:creationId xmlns:a16="http://schemas.microsoft.com/office/drawing/2014/main" id="{5A009C93-85EE-9DFA-F6DF-A3F55681E8AA}"/>
                </a:ext>
              </a:extLst>
            </p:cNvPr>
            <p:cNvSpPr/>
            <p:nvPr/>
          </p:nvSpPr>
          <p:spPr>
            <a:xfrm>
              <a:off x="1136650" y="10457180"/>
              <a:ext cx="575945" cy="300990"/>
            </a:xfrm>
            <a:custGeom>
              <a:avLst/>
              <a:gdLst/>
              <a:ahLst/>
              <a:cxnLst/>
              <a:rect l="l" t="t" r="r" b="b"/>
              <a:pathLst>
                <a:path w="575944" h="300990">
                  <a:moveTo>
                    <a:pt x="91706" y="0"/>
                  </a:moveTo>
                  <a:lnTo>
                    <a:pt x="0" y="0"/>
                  </a:lnTo>
                  <a:lnTo>
                    <a:pt x="0" y="300469"/>
                  </a:lnTo>
                  <a:lnTo>
                    <a:pt x="91706" y="300469"/>
                  </a:lnTo>
                  <a:lnTo>
                    <a:pt x="91706" y="0"/>
                  </a:lnTo>
                  <a:close/>
                </a:path>
                <a:path w="575944" h="300990">
                  <a:moveTo>
                    <a:pt x="324586" y="300469"/>
                  </a:moveTo>
                  <a:lnTo>
                    <a:pt x="199237" y="150228"/>
                  </a:lnTo>
                  <a:lnTo>
                    <a:pt x="306019" y="0"/>
                  </a:lnTo>
                  <a:lnTo>
                    <a:pt x="208838" y="0"/>
                  </a:lnTo>
                  <a:lnTo>
                    <a:pt x="100380" y="150228"/>
                  </a:lnTo>
                  <a:lnTo>
                    <a:pt x="221107" y="300469"/>
                  </a:lnTo>
                  <a:lnTo>
                    <a:pt x="324586" y="300469"/>
                  </a:lnTo>
                  <a:close/>
                </a:path>
                <a:path w="575944" h="300990">
                  <a:moveTo>
                    <a:pt x="575906" y="242722"/>
                  </a:moveTo>
                  <a:lnTo>
                    <a:pt x="424929" y="242722"/>
                  </a:lnTo>
                  <a:lnTo>
                    <a:pt x="424929" y="0"/>
                  </a:lnTo>
                  <a:lnTo>
                    <a:pt x="333260" y="0"/>
                  </a:lnTo>
                  <a:lnTo>
                    <a:pt x="333260" y="300469"/>
                  </a:lnTo>
                  <a:lnTo>
                    <a:pt x="529513" y="300469"/>
                  </a:lnTo>
                  <a:lnTo>
                    <a:pt x="575906" y="242722"/>
                  </a:lnTo>
                  <a:close/>
                </a:path>
              </a:pathLst>
            </a:custGeom>
            <a:solidFill>
              <a:schemeClr val="tx1"/>
            </a:solidFill>
          </p:spPr>
          <p:txBody>
            <a:bodyPr wrap="square" lIns="0" tIns="0" rIns="0" bIns="0" rtlCol="0"/>
            <a:lstStyle/>
            <a:p>
              <a:endParaRPr/>
            </a:p>
          </p:txBody>
        </p:sp>
        <p:pic>
          <p:nvPicPr>
            <p:cNvPr id="35" name="Graphic 34">
              <a:extLst>
                <a:ext uri="{FF2B5EF4-FFF2-40B4-BE49-F238E27FC236}">
                  <a16:creationId xmlns:a16="http://schemas.microsoft.com/office/drawing/2014/main" id="{ABD431F5-4E03-7956-1E50-8ECAE135969B}"/>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l="-55" t="20437" r="-55" b="21230"/>
            <a:stretch/>
          </p:blipFill>
          <p:spPr>
            <a:xfrm>
              <a:off x="3575050" y="10310400"/>
              <a:ext cx="1776434" cy="533401"/>
            </a:xfrm>
            <a:prstGeom prst="rect">
              <a:avLst/>
            </a:prstGeom>
          </p:spPr>
        </p:pic>
        <p:pic>
          <p:nvPicPr>
            <p:cNvPr id="36" name="Graphic 35">
              <a:extLst>
                <a:ext uri="{FF2B5EF4-FFF2-40B4-BE49-F238E27FC236}">
                  <a16:creationId xmlns:a16="http://schemas.microsoft.com/office/drawing/2014/main" id="{B891C822-9A9D-3E9F-80EB-FD667456D7F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033537" y="10383359"/>
              <a:ext cx="1419074" cy="448631"/>
            </a:xfrm>
            <a:prstGeom prst="rect">
              <a:avLst/>
            </a:prstGeom>
          </p:spPr>
        </p:pic>
      </p:grpSp>
      <p:sp>
        <p:nvSpPr>
          <p:cNvPr id="38" name="TextBox 37">
            <a:extLst>
              <a:ext uri="{FF2B5EF4-FFF2-40B4-BE49-F238E27FC236}">
                <a16:creationId xmlns:a16="http://schemas.microsoft.com/office/drawing/2014/main" id="{E7A20B5E-F4FA-1C37-98AB-2E3E181562F5}"/>
              </a:ext>
            </a:extLst>
          </p:cNvPr>
          <p:cNvSpPr txBox="1">
            <a:spLocks noGrp="1"/>
          </p:cNvSpPr>
          <p:nvPr>
            <p:ph type="title" idx="4294967295"/>
          </p:nvPr>
        </p:nvSpPr>
        <p:spPr>
          <a:xfrm>
            <a:off x="6559810" y="959477"/>
            <a:ext cx="6984480" cy="92333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601"/>
              </a:spcBef>
              <a:spcAft>
                <a:spcPts val="0"/>
              </a:spcAft>
              <a:buClrTx/>
              <a:buSzTx/>
              <a:buFontTx/>
              <a:buNone/>
              <a:tabLst/>
              <a:defRPr/>
            </a:pPr>
            <a:r>
              <a:rPr kumimoji="0" lang="da-DK" sz="5400" b="1" i="0" u="none" strike="noStrike" kern="0" cap="none" spc="0" normalizeH="0" baseline="0" noProof="0" dirty="0">
                <a:ln>
                  <a:noFill/>
                </a:ln>
                <a:solidFill>
                  <a:sysClr val="windowText" lastClr="000000"/>
                </a:solidFill>
                <a:effectLst/>
                <a:uLnTx/>
                <a:uFillTx/>
                <a:latin typeface="Franklin Gothic Book" panose="020B0503020102020204" pitchFamily="34" charset="0"/>
                <a:cs typeface="Arial" panose="020B0604020202020204" pitchFamily="34" charset="0"/>
              </a:rPr>
              <a:t>Formål med dagen</a:t>
            </a:r>
            <a:endParaRPr kumimoji="0" lang="da-DK" sz="5400" b="1" i="0" u="none" strike="noStrike" kern="0" cap="none" spc="51" normalizeH="0" baseline="0" noProof="0" dirty="0">
              <a:ln>
                <a:noFill/>
              </a:ln>
              <a:solidFill>
                <a:sysClr val="windowText" lastClr="000000"/>
              </a:solidFill>
              <a:effectLst/>
              <a:uLnTx/>
              <a:uFillTx/>
              <a:latin typeface="Franklin Gothic Book" panose="020B0503020102020204" pitchFamily="34" charset="0"/>
              <a:cs typeface="Arial" panose="020B0604020202020204" pitchFamily="34" charset="0"/>
            </a:endParaRPr>
          </a:p>
        </p:txBody>
      </p:sp>
      <p:sp>
        <p:nvSpPr>
          <p:cNvPr id="100" name="Tekstfelt 99"/>
          <p:cNvSpPr txBox="1"/>
          <p:nvPr/>
        </p:nvSpPr>
        <p:spPr>
          <a:xfrm>
            <a:off x="5294248" y="2639004"/>
            <a:ext cx="9178346" cy="7463582"/>
          </a:xfrm>
          <a:prstGeom prst="rect">
            <a:avLst/>
          </a:prstGeom>
          <a:noFill/>
          <a:ln>
            <a:noFill/>
          </a:ln>
        </p:spPr>
        <p:txBody>
          <a:bodyPr wrap="square" rtlCol="0">
            <a:spAutoFit/>
          </a:bodyPr>
          <a:lstStyle/>
          <a:p>
            <a:pPr marL="285750" indent="-285750">
              <a:spcAft>
                <a:spcPts val="600"/>
              </a:spcAft>
              <a:buFont typeface="Arial" panose="020B0604020202020204" pitchFamily="34" charset="0"/>
              <a:buChar char="•"/>
            </a:pPr>
            <a:r>
              <a:rPr lang="da-DK" sz="4800" dirty="0">
                <a:latin typeface="Franklin Gothic Book" panose="020B0503020102020204" pitchFamily="34" charset="0"/>
              </a:rPr>
              <a:t>Få (større) kendskab til principper for digital inklusion</a:t>
            </a:r>
          </a:p>
          <a:p>
            <a:pPr marL="285750" indent="-285750">
              <a:spcAft>
                <a:spcPts val="600"/>
              </a:spcAft>
              <a:buFont typeface="Arial" panose="020B0604020202020204" pitchFamily="34" charset="0"/>
              <a:buChar char="•"/>
            </a:pPr>
            <a:r>
              <a:rPr lang="da-DK" sz="4800" dirty="0">
                <a:latin typeface="Franklin Gothic Book" panose="020B0503020102020204" pitchFamily="34" charset="0"/>
              </a:rPr>
              <a:t>Få en forståelse af, hvordan principperne kan understøtte vores arbejde med digital inklusion </a:t>
            </a:r>
          </a:p>
          <a:p>
            <a:pPr marL="285750" indent="-285750">
              <a:spcAft>
                <a:spcPts val="600"/>
              </a:spcAft>
              <a:buFont typeface="Arial" panose="020B0604020202020204" pitchFamily="34" charset="0"/>
              <a:buChar char="•"/>
            </a:pPr>
            <a:r>
              <a:rPr lang="da-DK" sz="4800" dirty="0">
                <a:latin typeface="Franklin Gothic Book" panose="020B0503020102020204" pitchFamily="34" charset="0"/>
              </a:rPr>
              <a:t>Få ideer til konkrete tiltag, vi kan implementere i vores organisation </a:t>
            </a:r>
          </a:p>
          <a:p>
            <a:pPr marL="285750" indent="-285750">
              <a:buFont typeface="Arial" panose="020B0604020202020204" pitchFamily="34" charset="0"/>
              <a:buChar char="•"/>
            </a:pPr>
            <a:endParaRPr lang="da-DK" sz="3200" dirty="0">
              <a:latin typeface="Franklin Gothic Book" panose="020B0503020102020204" pitchFamily="34" charset="0"/>
            </a:endParaRPr>
          </a:p>
        </p:txBody>
      </p:sp>
    </p:spTree>
    <p:extLst>
      <p:ext uri="{BB962C8B-B14F-4D97-AF65-F5344CB8AC3E}">
        <p14:creationId xmlns:p14="http://schemas.microsoft.com/office/powerpoint/2010/main" val="273090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circle(in)">
                                      <p:cBhvr>
                                        <p:cTn id="10" dur="20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0">
                                            <p:txEl>
                                              <p:pRg st="2" end="2"/>
                                            </p:txEl>
                                          </p:spTgt>
                                        </p:tgtEl>
                                        <p:attrNameLst>
                                          <p:attrName>style.visibility</p:attrName>
                                        </p:attrNameLst>
                                      </p:cBhvr>
                                      <p:to>
                                        <p:strVal val="visible"/>
                                      </p:to>
                                    </p:set>
                                  </p:childTnLst>
                                </p:cTn>
                              </p:par>
                              <p:par>
                                <p:cTn id="19" presetID="6"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a:extLst>
              <a:ext uri="{C183D7F6-B498-43B3-948B-1728B52AA6E4}">
                <adec:decorative xmlns:adec="http://schemas.microsoft.com/office/drawing/2017/decorative" val="1"/>
              </a:ext>
            </a:extLst>
          </p:cNvPr>
          <p:cNvGrpSpPr/>
          <p:nvPr/>
        </p:nvGrpSpPr>
        <p:grpSpPr>
          <a:xfrm>
            <a:off x="1" y="1"/>
            <a:ext cx="638174" cy="11307444"/>
            <a:chOff x="0" y="0"/>
            <a:chExt cx="638175" cy="11307445"/>
          </a:xfrm>
        </p:grpSpPr>
        <p:sp>
          <p:nvSpPr>
            <p:cNvPr id="23" name="object 23"/>
            <p:cNvSpPr/>
            <p:nvPr/>
          </p:nvSpPr>
          <p:spPr>
            <a:xfrm>
              <a:off x="0" y="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EDD0A4"/>
            </a:solidFill>
          </p:spPr>
          <p:txBody>
            <a:bodyPr wrap="square" lIns="0" tIns="0" rIns="0" bIns="0" rtlCol="0"/>
            <a:lstStyle/>
            <a:p>
              <a:endParaRPr/>
            </a:p>
          </p:txBody>
        </p:sp>
        <p:sp>
          <p:nvSpPr>
            <p:cNvPr id="24" name="object 24"/>
            <p:cNvSpPr/>
            <p:nvPr/>
          </p:nvSpPr>
          <p:spPr>
            <a:xfrm>
              <a:off x="0" y="1255196"/>
              <a:ext cx="638175" cy="628015"/>
            </a:xfrm>
            <a:custGeom>
              <a:avLst/>
              <a:gdLst/>
              <a:ahLst/>
              <a:cxnLst/>
              <a:rect l="l" t="t" r="r" b="b"/>
              <a:pathLst>
                <a:path w="638175" h="628014">
                  <a:moveTo>
                    <a:pt x="0" y="627603"/>
                  </a:moveTo>
                  <a:lnTo>
                    <a:pt x="637635" y="627603"/>
                  </a:lnTo>
                  <a:lnTo>
                    <a:pt x="637635" y="0"/>
                  </a:lnTo>
                  <a:lnTo>
                    <a:pt x="0" y="0"/>
                  </a:lnTo>
                  <a:lnTo>
                    <a:pt x="0" y="627603"/>
                  </a:lnTo>
                  <a:close/>
                </a:path>
              </a:pathLst>
            </a:custGeom>
            <a:solidFill>
              <a:srgbClr val="45B16E"/>
            </a:solidFill>
          </p:spPr>
          <p:txBody>
            <a:bodyPr wrap="square" lIns="0" tIns="0" rIns="0" bIns="0" rtlCol="0"/>
            <a:lstStyle/>
            <a:p>
              <a:endParaRPr/>
            </a:p>
          </p:txBody>
        </p:sp>
        <p:sp>
          <p:nvSpPr>
            <p:cNvPr id="25" name="object 25"/>
            <p:cNvSpPr/>
            <p:nvPr/>
          </p:nvSpPr>
          <p:spPr>
            <a:xfrm>
              <a:off x="0" y="1882806"/>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FF693B"/>
            </a:solidFill>
          </p:spPr>
          <p:txBody>
            <a:bodyPr wrap="square" lIns="0" tIns="0" rIns="0" bIns="0" rtlCol="0"/>
            <a:lstStyle/>
            <a:p>
              <a:endParaRPr/>
            </a:p>
          </p:txBody>
        </p:sp>
        <p:sp>
          <p:nvSpPr>
            <p:cNvPr id="26" name="object 26"/>
            <p:cNvSpPr/>
            <p:nvPr/>
          </p:nvSpPr>
          <p:spPr>
            <a:xfrm>
              <a:off x="0" y="3137998"/>
              <a:ext cx="638175" cy="628015"/>
            </a:xfrm>
            <a:custGeom>
              <a:avLst/>
              <a:gdLst/>
              <a:ahLst/>
              <a:cxnLst/>
              <a:rect l="l" t="t" r="r" b="b"/>
              <a:pathLst>
                <a:path w="638175" h="628014">
                  <a:moveTo>
                    <a:pt x="0" y="627593"/>
                  </a:moveTo>
                  <a:lnTo>
                    <a:pt x="637635" y="627593"/>
                  </a:lnTo>
                  <a:lnTo>
                    <a:pt x="637635" y="0"/>
                  </a:lnTo>
                  <a:lnTo>
                    <a:pt x="0" y="0"/>
                  </a:lnTo>
                  <a:lnTo>
                    <a:pt x="0" y="627593"/>
                  </a:lnTo>
                  <a:close/>
                </a:path>
              </a:pathLst>
            </a:custGeom>
            <a:solidFill>
              <a:srgbClr val="E3A3DD"/>
            </a:solidFill>
          </p:spPr>
          <p:txBody>
            <a:bodyPr wrap="square" lIns="0" tIns="0" rIns="0" bIns="0" rtlCol="0"/>
            <a:lstStyle/>
            <a:p>
              <a:endParaRPr/>
            </a:p>
          </p:txBody>
        </p:sp>
        <p:sp>
          <p:nvSpPr>
            <p:cNvPr id="27" name="object 27"/>
            <p:cNvSpPr/>
            <p:nvPr/>
          </p:nvSpPr>
          <p:spPr>
            <a:xfrm>
              <a:off x="0" y="37655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97C0E7"/>
            </a:solidFill>
          </p:spPr>
          <p:txBody>
            <a:bodyPr wrap="square" lIns="0" tIns="0" rIns="0" bIns="0" rtlCol="0"/>
            <a:lstStyle/>
            <a:p>
              <a:endParaRPr/>
            </a:p>
          </p:txBody>
        </p:sp>
        <p:sp>
          <p:nvSpPr>
            <p:cNvPr id="28" name="object 28"/>
            <p:cNvSpPr/>
            <p:nvPr/>
          </p:nvSpPr>
          <p:spPr>
            <a:xfrm>
              <a:off x="0" y="5020794"/>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FF693B"/>
            </a:solidFill>
          </p:spPr>
          <p:txBody>
            <a:bodyPr wrap="square" lIns="0" tIns="0" rIns="0" bIns="0" rtlCol="0"/>
            <a:lstStyle/>
            <a:p>
              <a:endParaRPr/>
            </a:p>
          </p:txBody>
        </p:sp>
        <p:sp>
          <p:nvSpPr>
            <p:cNvPr id="29" name="object 29"/>
            <p:cNvSpPr/>
            <p:nvPr/>
          </p:nvSpPr>
          <p:spPr>
            <a:xfrm>
              <a:off x="0" y="56483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FCC22E"/>
            </a:solidFill>
          </p:spPr>
          <p:txBody>
            <a:bodyPr wrap="square" lIns="0" tIns="0" rIns="0" bIns="0" rtlCol="0"/>
            <a:lstStyle/>
            <a:p>
              <a:endParaRPr/>
            </a:p>
          </p:txBody>
        </p:sp>
        <p:sp>
          <p:nvSpPr>
            <p:cNvPr id="30" name="object 30"/>
            <p:cNvSpPr/>
            <p:nvPr/>
          </p:nvSpPr>
          <p:spPr>
            <a:xfrm>
              <a:off x="0" y="6903590"/>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EDD0A4"/>
            </a:solidFill>
          </p:spPr>
          <p:txBody>
            <a:bodyPr wrap="square" lIns="0" tIns="0" rIns="0" bIns="0" rtlCol="0"/>
            <a:lstStyle/>
            <a:p>
              <a:endParaRPr/>
            </a:p>
          </p:txBody>
        </p:sp>
        <p:sp>
          <p:nvSpPr>
            <p:cNvPr id="31" name="object 31"/>
            <p:cNvSpPr/>
            <p:nvPr/>
          </p:nvSpPr>
          <p:spPr>
            <a:xfrm>
              <a:off x="0" y="7531195"/>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E3A3DD"/>
            </a:solidFill>
          </p:spPr>
          <p:txBody>
            <a:bodyPr wrap="square" lIns="0" tIns="0" rIns="0" bIns="0" rtlCol="0"/>
            <a:lstStyle/>
            <a:p>
              <a:endParaRPr/>
            </a:p>
          </p:txBody>
        </p:sp>
        <p:sp>
          <p:nvSpPr>
            <p:cNvPr id="32" name="object 32"/>
            <p:cNvSpPr/>
            <p:nvPr/>
          </p:nvSpPr>
          <p:spPr>
            <a:xfrm>
              <a:off x="0" y="8786386"/>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97C0E7"/>
            </a:solidFill>
          </p:spPr>
          <p:txBody>
            <a:bodyPr wrap="square" lIns="0" tIns="0" rIns="0" bIns="0" rtlCol="0"/>
            <a:lstStyle/>
            <a:p>
              <a:endParaRPr/>
            </a:p>
          </p:txBody>
        </p:sp>
        <p:sp>
          <p:nvSpPr>
            <p:cNvPr id="33" name="object 33"/>
            <p:cNvSpPr/>
            <p:nvPr/>
          </p:nvSpPr>
          <p:spPr>
            <a:xfrm>
              <a:off x="0" y="941399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45B16E"/>
            </a:solidFill>
          </p:spPr>
          <p:txBody>
            <a:bodyPr wrap="square" lIns="0" tIns="0" rIns="0" bIns="0" rtlCol="0"/>
            <a:lstStyle/>
            <a:p>
              <a:endParaRPr/>
            </a:p>
          </p:txBody>
        </p:sp>
        <p:sp>
          <p:nvSpPr>
            <p:cNvPr id="34" name="object 34"/>
            <p:cNvSpPr/>
            <p:nvPr/>
          </p:nvSpPr>
          <p:spPr>
            <a:xfrm>
              <a:off x="0" y="10669182"/>
              <a:ext cx="638175" cy="638175"/>
            </a:xfrm>
            <a:custGeom>
              <a:avLst/>
              <a:gdLst/>
              <a:ahLst/>
              <a:cxnLst/>
              <a:rect l="l" t="t" r="r" b="b"/>
              <a:pathLst>
                <a:path w="638175" h="638175">
                  <a:moveTo>
                    <a:pt x="637635" y="0"/>
                  </a:moveTo>
                  <a:lnTo>
                    <a:pt x="0" y="0"/>
                  </a:lnTo>
                  <a:lnTo>
                    <a:pt x="0" y="637635"/>
                  </a:lnTo>
                  <a:lnTo>
                    <a:pt x="637635" y="637635"/>
                  </a:lnTo>
                  <a:lnTo>
                    <a:pt x="637635" y="0"/>
                  </a:lnTo>
                  <a:close/>
                </a:path>
              </a:pathLst>
            </a:custGeom>
            <a:solidFill>
              <a:srgbClr val="FCC22E"/>
            </a:solidFill>
          </p:spPr>
          <p:txBody>
            <a:bodyPr wrap="square" lIns="0" tIns="0" rIns="0" bIns="0" rtlCol="0"/>
            <a:lstStyle/>
            <a:p>
              <a:endParaRPr/>
            </a:p>
          </p:txBody>
        </p:sp>
      </p:grpSp>
      <p:pic>
        <p:nvPicPr>
          <p:cNvPr id="40"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14631829" y="1843975"/>
            <a:ext cx="3128220" cy="4365772"/>
          </a:xfrm>
          <a:prstGeom prst="rect">
            <a:avLst/>
          </a:prstGeom>
        </p:spPr>
      </p:pic>
      <p:grpSp>
        <p:nvGrpSpPr>
          <p:cNvPr id="8" name="Group 54">
            <a:extLst>
              <a:ext uri="{FF2B5EF4-FFF2-40B4-BE49-F238E27FC236}">
                <a16:creationId xmlns:a16="http://schemas.microsoft.com/office/drawing/2014/main" id="{E18B806C-7F44-DB52-A356-9D7C40001553}"/>
              </a:ext>
              <a:ext uri="{C183D7F6-B498-43B3-948B-1728B52AA6E4}">
                <adec:decorative xmlns:adec="http://schemas.microsoft.com/office/drawing/2017/decorative" val="1"/>
              </a:ext>
            </a:extLst>
          </p:cNvPr>
          <p:cNvGrpSpPr/>
          <p:nvPr/>
        </p:nvGrpSpPr>
        <p:grpSpPr>
          <a:xfrm>
            <a:off x="13452538" y="6903590"/>
            <a:ext cx="4307511" cy="3028986"/>
            <a:chOff x="12303290" y="6870192"/>
            <a:chExt cx="4578287" cy="3467735"/>
          </a:xfrm>
        </p:grpSpPr>
        <p:sp>
          <p:nvSpPr>
            <p:cNvPr id="9" name="object 42">
              <a:extLst>
                <a:ext uri="{FF2B5EF4-FFF2-40B4-BE49-F238E27FC236}">
                  <a16:creationId xmlns:a16="http://schemas.microsoft.com/office/drawing/2014/main" id="{35F3421E-5F1D-B743-9AEF-0BEE1122C8B4}"/>
                </a:ext>
              </a:extLst>
            </p:cNvPr>
            <p:cNvSpPr/>
            <p:nvPr/>
          </p:nvSpPr>
          <p:spPr>
            <a:xfrm>
              <a:off x="15378532" y="9718528"/>
              <a:ext cx="1503045" cy="614045"/>
            </a:xfrm>
            <a:custGeom>
              <a:avLst/>
              <a:gdLst/>
              <a:ahLst/>
              <a:cxnLst/>
              <a:rect l="l" t="t" r="r" b="b"/>
              <a:pathLst>
                <a:path w="1503044" h="614045">
                  <a:moveTo>
                    <a:pt x="711136" y="50177"/>
                  </a:moveTo>
                  <a:lnTo>
                    <a:pt x="681812" y="24345"/>
                  </a:lnTo>
                  <a:lnTo>
                    <a:pt x="605497" y="0"/>
                  </a:lnTo>
                  <a:lnTo>
                    <a:pt x="546214" y="2120"/>
                  </a:lnTo>
                  <a:lnTo>
                    <a:pt x="471665" y="21983"/>
                  </a:lnTo>
                  <a:lnTo>
                    <a:pt x="422567" y="45986"/>
                  </a:lnTo>
                  <a:lnTo>
                    <a:pt x="377977" y="77660"/>
                  </a:lnTo>
                  <a:lnTo>
                    <a:pt x="338353" y="114033"/>
                  </a:lnTo>
                  <a:lnTo>
                    <a:pt x="304126" y="152095"/>
                  </a:lnTo>
                  <a:lnTo>
                    <a:pt x="275742" y="188849"/>
                  </a:lnTo>
                  <a:lnTo>
                    <a:pt x="245338" y="234188"/>
                  </a:lnTo>
                  <a:lnTo>
                    <a:pt x="222859" y="272415"/>
                  </a:lnTo>
                  <a:lnTo>
                    <a:pt x="203936" y="309029"/>
                  </a:lnTo>
                  <a:lnTo>
                    <a:pt x="202463" y="312432"/>
                  </a:lnTo>
                  <a:lnTo>
                    <a:pt x="203936" y="316369"/>
                  </a:lnTo>
                  <a:lnTo>
                    <a:pt x="210680" y="319443"/>
                  </a:lnTo>
                  <a:lnTo>
                    <a:pt x="214617" y="317906"/>
                  </a:lnTo>
                  <a:lnTo>
                    <a:pt x="221157" y="304330"/>
                  </a:lnTo>
                  <a:lnTo>
                    <a:pt x="235051" y="278180"/>
                  </a:lnTo>
                  <a:lnTo>
                    <a:pt x="257327" y="240550"/>
                  </a:lnTo>
                  <a:lnTo>
                    <a:pt x="287464" y="195846"/>
                  </a:lnTo>
                  <a:lnTo>
                    <a:pt x="324967" y="148488"/>
                  </a:lnTo>
                  <a:lnTo>
                    <a:pt x="369290" y="102870"/>
                  </a:lnTo>
                  <a:lnTo>
                    <a:pt x="419950" y="63423"/>
                  </a:lnTo>
                  <a:lnTo>
                    <a:pt x="476402" y="34544"/>
                  </a:lnTo>
                  <a:lnTo>
                    <a:pt x="549668" y="15176"/>
                  </a:lnTo>
                  <a:lnTo>
                    <a:pt x="606971" y="13589"/>
                  </a:lnTo>
                  <a:lnTo>
                    <a:pt x="649325" y="23241"/>
                  </a:lnTo>
                  <a:lnTo>
                    <a:pt x="677786" y="37579"/>
                  </a:lnTo>
                  <a:lnTo>
                    <a:pt x="693369" y="50050"/>
                  </a:lnTo>
                  <a:lnTo>
                    <a:pt x="203733" y="593394"/>
                  </a:lnTo>
                  <a:lnTo>
                    <a:pt x="10350" y="358584"/>
                  </a:lnTo>
                  <a:lnTo>
                    <a:pt x="6146" y="358190"/>
                  </a:lnTo>
                  <a:lnTo>
                    <a:pt x="393" y="362864"/>
                  </a:lnTo>
                  <a:lnTo>
                    <a:pt x="0" y="367068"/>
                  </a:lnTo>
                  <a:lnTo>
                    <a:pt x="203276" y="613829"/>
                  </a:lnTo>
                  <a:lnTo>
                    <a:pt x="711136" y="50177"/>
                  </a:lnTo>
                  <a:close/>
                </a:path>
                <a:path w="1503044" h="614045">
                  <a:moveTo>
                    <a:pt x="1502841" y="99479"/>
                  </a:moveTo>
                  <a:lnTo>
                    <a:pt x="1477645" y="69646"/>
                  </a:lnTo>
                  <a:lnTo>
                    <a:pt x="1425625" y="41719"/>
                  </a:lnTo>
                  <a:lnTo>
                    <a:pt x="1405750" y="34340"/>
                  </a:lnTo>
                  <a:lnTo>
                    <a:pt x="1346784" y="27724"/>
                  </a:lnTo>
                  <a:lnTo>
                    <a:pt x="1270114" y="36410"/>
                  </a:lnTo>
                  <a:lnTo>
                    <a:pt x="1218006" y="52946"/>
                  </a:lnTo>
                  <a:lnTo>
                    <a:pt x="1169263" y="77736"/>
                  </a:lnTo>
                  <a:lnTo>
                    <a:pt x="1124737" y="107899"/>
                  </a:lnTo>
                  <a:lnTo>
                    <a:pt x="1085303" y="140512"/>
                  </a:lnTo>
                  <a:lnTo>
                    <a:pt x="1051826" y="172681"/>
                  </a:lnTo>
                  <a:lnTo>
                    <a:pt x="1015098" y="213067"/>
                  </a:lnTo>
                  <a:lnTo>
                    <a:pt x="987259" y="247573"/>
                  </a:lnTo>
                  <a:lnTo>
                    <a:pt x="963180" y="281038"/>
                  </a:lnTo>
                  <a:lnTo>
                    <a:pt x="961097" y="284111"/>
                  </a:lnTo>
                  <a:lnTo>
                    <a:pt x="962037" y="288251"/>
                  </a:lnTo>
                  <a:lnTo>
                    <a:pt x="965111" y="290258"/>
                  </a:lnTo>
                  <a:lnTo>
                    <a:pt x="968184" y="292328"/>
                  </a:lnTo>
                  <a:lnTo>
                    <a:pt x="972324" y="291388"/>
                  </a:lnTo>
                  <a:lnTo>
                    <a:pt x="974382" y="288251"/>
                  </a:lnTo>
                  <a:lnTo>
                    <a:pt x="980795" y="278917"/>
                  </a:lnTo>
                  <a:lnTo>
                    <a:pt x="1025956" y="221145"/>
                  </a:lnTo>
                  <a:lnTo>
                    <a:pt x="1062355" y="181343"/>
                  </a:lnTo>
                  <a:lnTo>
                    <a:pt x="1106411" y="140004"/>
                  </a:lnTo>
                  <a:lnTo>
                    <a:pt x="1156957" y="101396"/>
                  </a:lnTo>
                  <a:lnTo>
                    <a:pt x="1212850" y="69824"/>
                  </a:lnTo>
                  <a:lnTo>
                    <a:pt x="1272921" y="49580"/>
                  </a:lnTo>
                  <a:lnTo>
                    <a:pt x="1331010" y="41719"/>
                  </a:lnTo>
                  <a:lnTo>
                    <a:pt x="1378178" y="43268"/>
                  </a:lnTo>
                  <a:lnTo>
                    <a:pt x="1442453" y="62471"/>
                  </a:lnTo>
                  <a:lnTo>
                    <a:pt x="1479461" y="90093"/>
                  </a:lnTo>
                  <a:lnTo>
                    <a:pt x="1485214" y="96799"/>
                  </a:lnTo>
                  <a:lnTo>
                    <a:pt x="921169" y="562254"/>
                  </a:lnTo>
                  <a:lnTo>
                    <a:pt x="766254" y="304812"/>
                  </a:lnTo>
                  <a:lnTo>
                    <a:pt x="764387" y="301675"/>
                  </a:lnTo>
                  <a:lnTo>
                    <a:pt x="760234" y="300609"/>
                  </a:lnTo>
                  <a:lnTo>
                    <a:pt x="757110" y="302539"/>
                  </a:lnTo>
                  <a:lnTo>
                    <a:pt x="753960" y="304419"/>
                  </a:lnTo>
                  <a:lnTo>
                    <a:pt x="752894" y="308559"/>
                  </a:lnTo>
                  <a:lnTo>
                    <a:pt x="754837" y="311696"/>
                  </a:lnTo>
                  <a:lnTo>
                    <a:pt x="917638" y="582345"/>
                  </a:lnTo>
                  <a:lnTo>
                    <a:pt x="941984" y="562254"/>
                  </a:lnTo>
                  <a:lnTo>
                    <a:pt x="1502841" y="99479"/>
                  </a:lnTo>
                  <a:close/>
                </a:path>
              </a:pathLst>
            </a:custGeom>
            <a:solidFill>
              <a:srgbClr val="000000"/>
            </a:solidFill>
          </p:spPr>
          <p:txBody>
            <a:bodyPr wrap="square" lIns="0" tIns="0" rIns="0" bIns="0" rtlCol="0"/>
            <a:lstStyle/>
            <a:p>
              <a:endParaRPr/>
            </a:p>
          </p:txBody>
        </p:sp>
        <p:pic>
          <p:nvPicPr>
            <p:cNvPr id="10" name="object 43">
              <a:extLst>
                <a:ext uri="{FF2B5EF4-FFF2-40B4-BE49-F238E27FC236}">
                  <a16:creationId xmlns:a16="http://schemas.microsoft.com/office/drawing/2014/main" id="{1ABDE4CA-B3AD-FDAA-710E-0D4448E80484}"/>
                </a:ext>
              </a:extLst>
            </p:cNvPr>
            <p:cNvPicPr/>
            <p:nvPr/>
          </p:nvPicPr>
          <p:blipFill>
            <a:blip r:embed="rId4" cstate="print"/>
            <a:stretch>
              <a:fillRect/>
            </a:stretch>
          </p:blipFill>
          <p:spPr>
            <a:xfrm>
              <a:off x="13979552" y="7518439"/>
              <a:ext cx="135807" cy="211485"/>
            </a:xfrm>
            <a:prstGeom prst="rect">
              <a:avLst/>
            </a:prstGeom>
          </p:spPr>
        </p:pic>
        <p:sp>
          <p:nvSpPr>
            <p:cNvPr id="11" name="object 44">
              <a:extLst>
                <a:ext uri="{FF2B5EF4-FFF2-40B4-BE49-F238E27FC236}">
                  <a16:creationId xmlns:a16="http://schemas.microsoft.com/office/drawing/2014/main" id="{D6F0DC81-8998-08A6-5DAC-ACEB3F390974}"/>
                </a:ext>
              </a:extLst>
            </p:cNvPr>
            <p:cNvSpPr/>
            <p:nvPr/>
          </p:nvSpPr>
          <p:spPr>
            <a:xfrm>
              <a:off x="13503456" y="7270348"/>
              <a:ext cx="128905" cy="254635"/>
            </a:xfrm>
            <a:custGeom>
              <a:avLst/>
              <a:gdLst/>
              <a:ahLst/>
              <a:cxnLst/>
              <a:rect l="l" t="t" r="r" b="b"/>
              <a:pathLst>
                <a:path w="128905" h="254634">
                  <a:moveTo>
                    <a:pt x="112652" y="0"/>
                  </a:moveTo>
                  <a:lnTo>
                    <a:pt x="57765" y="64528"/>
                  </a:lnTo>
                  <a:lnTo>
                    <a:pt x="34695" y="114932"/>
                  </a:lnTo>
                  <a:lnTo>
                    <a:pt x="12099" y="172160"/>
                  </a:lnTo>
                  <a:lnTo>
                    <a:pt x="0" y="228139"/>
                  </a:lnTo>
                  <a:lnTo>
                    <a:pt x="7304" y="249028"/>
                  </a:lnTo>
                  <a:lnTo>
                    <a:pt x="11451" y="252969"/>
                  </a:lnTo>
                  <a:lnTo>
                    <a:pt x="16519" y="254371"/>
                  </a:lnTo>
                  <a:lnTo>
                    <a:pt x="21733" y="254371"/>
                  </a:lnTo>
                  <a:lnTo>
                    <a:pt x="31555" y="254371"/>
                  </a:lnTo>
                  <a:lnTo>
                    <a:pt x="49125" y="245487"/>
                  </a:lnTo>
                  <a:lnTo>
                    <a:pt x="50455" y="241479"/>
                  </a:lnTo>
                  <a:lnTo>
                    <a:pt x="47188" y="234933"/>
                  </a:lnTo>
                  <a:lnTo>
                    <a:pt x="43115" y="233597"/>
                  </a:lnTo>
                  <a:lnTo>
                    <a:pt x="39837" y="235267"/>
                  </a:lnTo>
                  <a:lnTo>
                    <a:pt x="31818" y="238807"/>
                  </a:lnTo>
                  <a:lnTo>
                    <a:pt x="25123" y="240694"/>
                  </a:lnTo>
                  <a:lnTo>
                    <a:pt x="19956" y="240903"/>
                  </a:lnTo>
                  <a:lnTo>
                    <a:pt x="16519" y="239408"/>
                  </a:lnTo>
                  <a:lnTo>
                    <a:pt x="13165" y="226940"/>
                  </a:lnTo>
                  <a:lnTo>
                    <a:pt x="15978" y="206343"/>
                  </a:lnTo>
                  <a:lnTo>
                    <a:pt x="31419" y="159850"/>
                  </a:lnTo>
                  <a:lnTo>
                    <a:pt x="54472" y="102497"/>
                  </a:lnTo>
                  <a:lnTo>
                    <a:pt x="77124" y="56579"/>
                  </a:lnTo>
                  <a:lnTo>
                    <a:pt x="108505" y="14027"/>
                  </a:lnTo>
                  <a:lnTo>
                    <a:pt x="109971" y="13894"/>
                  </a:lnTo>
                  <a:lnTo>
                    <a:pt x="110641" y="14228"/>
                  </a:lnTo>
                  <a:lnTo>
                    <a:pt x="111312" y="15029"/>
                  </a:lnTo>
                  <a:lnTo>
                    <a:pt x="115591" y="34364"/>
                  </a:lnTo>
                  <a:lnTo>
                    <a:pt x="113190" y="67901"/>
                  </a:lnTo>
                  <a:lnTo>
                    <a:pt x="106342" y="107801"/>
                  </a:lnTo>
                  <a:lnTo>
                    <a:pt x="96349" y="149764"/>
                  </a:lnTo>
                  <a:lnTo>
                    <a:pt x="98485" y="153438"/>
                  </a:lnTo>
                  <a:lnTo>
                    <a:pt x="125208" y="78998"/>
                  </a:lnTo>
                  <a:lnTo>
                    <a:pt x="128738" y="35450"/>
                  </a:lnTo>
                  <a:lnTo>
                    <a:pt x="121395" y="6212"/>
                  </a:lnTo>
                  <a:lnTo>
                    <a:pt x="117730" y="1871"/>
                  </a:lnTo>
                  <a:lnTo>
                    <a:pt x="112652" y="0"/>
                  </a:lnTo>
                  <a:close/>
                </a:path>
              </a:pathLst>
            </a:custGeom>
            <a:solidFill>
              <a:srgbClr val="000000"/>
            </a:solidFill>
          </p:spPr>
          <p:txBody>
            <a:bodyPr wrap="square" lIns="0" tIns="0" rIns="0" bIns="0" rtlCol="0"/>
            <a:lstStyle/>
            <a:p>
              <a:endParaRPr/>
            </a:p>
          </p:txBody>
        </p:sp>
        <p:sp>
          <p:nvSpPr>
            <p:cNvPr id="12" name="object 45">
              <a:extLst>
                <a:ext uri="{FF2B5EF4-FFF2-40B4-BE49-F238E27FC236}">
                  <a16:creationId xmlns:a16="http://schemas.microsoft.com/office/drawing/2014/main" id="{7F179595-F4F3-A643-9909-6A8FDEB28BA6}"/>
                </a:ext>
              </a:extLst>
            </p:cNvPr>
            <p:cNvSpPr/>
            <p:nvPr/>
          </p:nvSpPr>
          <p:spPr>
            <a:xfrm>
              <a:off x="13697060" y="7965988"/>
              <a:ext cx="44450" cy="82550"/>
            </a:xfrm>
            <a:custGeom>
              <a:avLst/>
              <a:gdLst/>
              <a:ahLst/>
              <a:cxnLst/>
              <a:rect l="l" t="t" r="r" b="b"/>
              <a:pathLst>
                <a:path w="44450" h="82550">
                  <a:moveTo>
                    <a:pt x="36072" y="0"/>
                  </a:moveTo>
                  <a:lnTo>
                    <a:pt x="32135" y="1603"/>
                  </a:lnTo>
                  <a:lnTo>
                    <a:pt x="0" y="76551"/>
                  </a:lnTo>
                  <a:lnTo>
                    <a:pt x="1539" y="80492"/>
                  </a:lnTo>
                  <a:lnTo>
                    <a:pt x="4942" y="81961"/>
                  </a:lnTo>
                  <a:lnTo>
                    <a:pt x="6680" y="82496"/>
                  </a:lnTo>
                  <a:lnTo>
                    <a:pt x="7549" y="82496"/>
                  </a:lnTo>
                  <a:lnTo>
                    <a:pt x="10156" y="82496"/>
                  </a:lnTo>
                  <a:lnTo>
                    <a:pt x="12627" y="80959"/>
                  </a:lnTo>
                  <a:lnTo>
                    <a:pt x="44354" y="6880"/>
                  </a:lnTo>
                  <a:lnTo>
                    <a:pt x="42815" y="2939"/>
                  </a:lnTo>
                  <a:lnTo>
                    <a:pt x="36072" y="0"/>
                  </a:lnTo>
                  <a:close/>
                </a:path>
              </a:pathLst>
            </a:custGeom>
            <a:solidFill>
              <a:srgbClr val="000000"/>
            </a:solidFill>
          </p:spPr>
          <p:txBody>
            <a:bodyPr wrap="square" lIns="0" tIns="0" rIns="0" bIns="0" rtlCol="0"/>
            <a:lstStyle/>
            <a:p>
              <a:endParaRPr/>
            </a:p>
          </p:txBody>
        </p:sp>
        <p:sp>
          <p:nvSpPr>
            <p:cNvPr id="13" name="object 46">
              <a:extLst>
                <a:ext uri="{FF2B5EF4-FFF2-40B4-BE49-F238E27FC236}">
                  <a16:creationId xmlns:a16="http://schemas.microsoft.com/office/drawing/2014/main" id="{A2F928F7-B9B7-9A0B-E24C-CA1A42299CF2}"/>
                </a:ext>
              </a:extLst>
            </p:cNvPr>
            <p:cNvSpPr/>
            <p:nvPr/>
          </p:nvSpPr>
          <p:spPr>
            <a:xfrm>
              <a:off x="13463192" y="7897793"/>
              <a:ext cx="34925" cy="53340"/>
            </a:xfrm>
            <a:custGeom>
              <a:avLst/>
              <a:gdLst/>
              <a:ahLst/>
              <a:cxnLst/>
              <a:rect l="l" t="t" r="r" b="b"/>
              <a:pathLst>
                <a:path w="34925" h="53340">
                  <a:moveTo>
                    <a:pt x="26784" y="0"/>
                  </a:moveTo>
                  <a:lnTo>
                    <a:pt x="22784" y="1336"/>
                  </a:lnTo>
                  <a:lnTo>
                    <a:pt x="0" y="46825"/>
                  </a:lnTo>
                  <a:lnTo>
                    <a:pt x="1340" y="50834"/>
                  </a:lnTo>
                  <a:lnTo>
                    <a:pt x="5612" y="53038"/>
                  </a:lnTo>
                  <a:lnTo>
                    <a:pt x="6617" y="53239"/>
                  </a:lnTo>
                  <a:lnTo>
                    <a:pt x="7622" y="53239"/>
                  </a:lnTo>
                  <a:lnTo>
                    <a:pt x="10020" y="53172"/>
                  </a:lnTo>
                  <a:lnTo>
                    <a:pt x="12366" y="51836"/>
                  </a:lnTo>
                  <a:lnTo>
                    <a:pt x="34669" y="7281"/>
                  </a:lnTo>
                  <a:lnTo>
                    <a:pt x="33339" y="3273"/>
                  </a:lnTo>
                  <a:lnTo>
                    <a:pt x="26784" y="0"/>
                  </a:lnTo>
                  <a:close/>
                </a:path>
              </a:pathLst>
            </a:custGeom>
            <a:solidFill>
              <a:srgbClr val="000000"/>
            </a:solidFill>
          </p:spPr>
          <p:txBody>
            <a:bodyPr wrap="square" lIns="0" tIns="0" rIns="0" bIns="0" rtlCol="0"/>
            <a:lstStyle/>
            <a:p>
              <a:endParaRPr/>
            </a:p>
          </p:txBody>
        </p:sp>
        <p:sp>
          <p:nvSpPr>
            <p:cNvPr id="14" name="object 47">
              <a:extLst>
                <a:ext uri="{FF2B5EF4-FFF2-40B4-BE49-F238E27FC236}">
                  <a16:creationId xmlns:a16="http://schemas.microsoft.com/office/drawing/2014/main" id="{125EF733-28D7-A801-E4F2-4A6E5F139F18}"/>
                </a:ext>
              </a:extLst>
            </p:cNvPr>
            <p:cNvSpPr/>
            <p:nvPr/>
          </p:nvSpPr>
          <p:spPr>
            <a:xfrm>
              <a:off x="14854606" y="7633937"/>
              <a:ext cx="363855" cy="843280"/>
            </a:xfrm>
            <a:custGeom>
              <a:avLst/>
              <a:gdLst/>
              <a:ahLst/>
              <a:cxnLst/>
              <a:rect l="l" t="t" r="r" b="b"/>
              <a:pathLst>
                <a:path w="363855" h="843279">
                  <a:moveTo>
                    <a:pt x="363550" y="286042"/>
                  </a:moveTo>
                  <a:lnTo>
                    <a:pt x="350240" y="246824"/>
                  </a:lnTo>
                  <a:lnTo>
                    <a:pt x="347853" y="246049"/>
                  </a:lnTo>
                  <a:lnTo>
                    <a:pt x="360527" y="205409"/>
                  </a:lnTo>
                  <a:lnTo>
                    <a:pt x="362216" y="197408"/>
                  </a:lnTo>
                  <a:lnTo>
                    <a:pt x="362356" y="189331"/>
                  </a:lnTo>
                  <a:lnTo>
                    <a:pt x="360997" y="181381"/>
                  </a:lnTo>
                  <a:lnTo>
                    <a:pt x="358127" y="173748"/>
                  </a:lnTo>
                  <a:lnTo>
                    <a:pt x="350050" y="157149"/>
                  </a:lnTo>
                  <a:lnTo>
                    <a:pt x="350050" y="194119"/>
                  </a:lnTo>
                  <a:lnTo>
                    <a:pt x="233273" y="568401"/>
                  </a:lnTo>
                  <a:lnTo>
                    <a:pt x="229603" y="568998"/>
                  </a:lnTo>
                  <a:lnTo>
                    <a:pt x="223723" y="569137"/>
                  </a:lnTo>
                  <a:lnTo>
                    <a:pt x="205066" y="530834"/>
                  </a:lnTo>
                  <a:lnTo>
                    <a:pt x="205066" y="561378"/>
                  </a:lnTo>
                  <a:lnTo>
                    <a:pt x="200609" y="559231"/>
                  </a:lnTo>
                  <a:lnTo>
                    <a:pt x="199580" y="550087"/>
                  </a:lnTo>
                  <a:lnTo>
                    <a:pt x="205066" y="561378"/>
                  </a:lnTo>
                  <a:lnTo>
                    <a:pt x="205066" y="530834"/>
                  </a:lnTo>
                  <a:lnTo>
                    <a:pt x="195122" y="510400"/>
                  </a:lnTo>
                  <a:lnTo>
                    <a:pt x="187909" y="446138"/>
                  </a:lnTo>
                  <a:lnTo>
                    <a:pt x="187299" y="434149"/>
                  </a:lnTo>
                  <a:lnTo>
                    <a:pt x="182841" y="423291"/>
                  </a:lnTo>
                  <a:lnTo>
                    <a:pt x="175056" y="414477"/>
                  </a:lnTo>
                  <a:lnTo>
                    <a:pt x="164528" y="408609"/>
                  </a:lnTo>
                  <a:lnTo>
                    <a:pt x="157124" y="406869"/>
                  </a:lnTo>
                  <a:lnTo>
                    <a:pt x="149606" y="406768"/>
                  </a:lnTo>
                  <a:lnTo>
                    <a:pt x="145224" y="407670"/>
                  </a:lnTo>
                  <a:lnTo>
                    <a:pt x="138493" y="393788"/>
                  </a:lnTo>
                  <a:lnTo>
                    <a:pt x="256794" y="14427"/>
                  </a:lnTo>
                  <a:lnTo>
                    <a:pt x="262128" y="13703"/>
                  </a:lnTo>
                  <a:lnTo>
                    <a:pt x="265468" y="13766"/>
                  </a:lnTo>
                  <a:lnTo>
                    <a:pt x="349440" y="186372"/>
                  </a:lnTo>
                  <a:lnTo>
                    <a:pt x="350050" y="194119"/>
                  </a:lnTo>
                  <a:lnTo>
                    <a:pt x="350050" y="157149"/>
                  </a:lnTo>
                  <a:lnTo>
                    <a:pt x="275691" y="4279"/>
                  </a:lnTo>
                  <a:lnTo>
                    <a:pt x="268211" y="0"/>
                  </a:lnTo>
                  <a:lnTo>
                    <a:pt x="252107" y="1206"/>
                  </a:lnTo>
                  <a:lnTo>
                    <a:pt x="245300" y="6553"/>
                  </a:lnTo>
                  <a:lnTo>
                    <a:pt x="124129" y="394855"/>
                  </a:lnTo>
                  <a:lnTo>
                    <a:pt x="133007" y="413004"/>
                  </a:lnTo>
                  <a:lnTo>
                    <a:pt x="129133" y="415836"/>
                  </a:lnTo>
                  <a:lnTo>
                    <a:pt x="124155" y="421474"/>
                  </a:lnTo>
                  <a:lnTo>
                    <a:pt x="120472" y="428040"/>
                  </a:lnTo>
                  <a:lnTo>
                    <a:pt x="118237" y="435317"/>
                  </a:lnTo>
                  <a:lnTo>
                    <a:pt x="84645" y="611809"/>
                  </a:lnTo>
                  <a:lnTo>
                    <a:pt x="0" y="714540"/>
                  </a:lnTo>
                  <a:lnTo>
                    <a:pt x="406" y="718756"/>
                  </a:lnTo>
                  <a:lnTo>
                    <a:pt x="4470" y="722096"/>
                  </a:lnTo>
                  <a:lnTo>
                    <a:pt x="6019" y="722630"/>
                  </a:lnTo>
                  <a:lnTo>
                    <a:pt x="7480" y="722630"/>
                  </a:lnTo>
                  <a:lnTo>
                    <a:pt x="7683" y="722490"/>
                  </a:lnTo>
                  <a:lnTo>
                    <a:pt x="9626" y="722490"/>
                  </a:lnTo>
                  <a:lnTo>
                    <a:pt x="11493" y="721690"/>
                  </a:lnTo>
                  <a:lnTo>
                    <a:pt x="97269" y="617550"/>
                  </a:lnTo>
                  <a:lnTo>
                    <a:pt x="132664" y="431444"/>
                  </a:lnTo>
                  <a:lnTo>
                    <a:pt x="136550" y="425970"/>
                  </a:lnTo>
                  <a:lnTo>
                    <a:pt x="147637" y="419696"/>
                  </a:lnTo>
                  <a:lnTo>
                    <a:pt x="154241" y="419023"/>
                  </a:lnTo>
                  <a:lnTo>
                    <a:pt x="160248" y="421157"/>
                  </a:lnTo>
                  <a:lnTo>
                    <a:pt x="166890" y="424903"/>
                  </a:lnTo>
                  <a:lnTo>
                    <a:pt x="171754" y="430542"/>
                  </a:lnTo>
                  <a:lnTo>
                    <a:pt x="174472" y="437464"/>
                  </a:lnTo>
                  <a:lnTo>
                    <a:pt x="174688" y="445071"/>
                  </a:lnTo>
                  <a:lnTo>
                    <a:pt x="174548" y="445947"/>
                  </a:lnTo>
                  <a:lnTo>
                    <a:pt x="181673" y="509511"/>
                  </a:lnTo>
                  <a:lnTo>
                    <a:pt x="180911" y="511683"/>
                  </a:lnTo>
                  <a:lnTo>
                    <a:pt x="182219" y="514375"/>
                  </a:lnTo>
                  <a:lnTo>
                    <a:pt x="188239" y="568058"/>
                  </a:lnTo>
                  <a:lnTo>
                    <a:pt x="226187" y="586295"/>
                  </a:lnTo>
                  <a:lnTo>
                    <a:pt x="230136" y="584885"/>
                  </a:lnTo>
                  <a:lnTo>
                    <a:pt x="231419" y="582218"/>
                  </a:lnTo>
                  <a:lnTo>
                    <a:pt x="237820" y="581825"/>
                  </a:lnTo>
                  <a:lnTo>
                    <a:pt x="244830" y="576287"/>
                  </a:lnTo>
                  <a:lnTo>
                    <a:pt x="344157" y="257886"/>
                  </a:lnTo>
                  <a:lnTo>
                    <a:pt x="344906" y="257708"/>
                  </a:lnTo>
                  <a:lnTo>
                    <a:pt x="347510" y="265988"/>
                  </a:lnTo>
                  <a:lnTo>
                    <a:pt x="349072" y="272326"/>
                  </a:lnTo>
                  <a:lnTo>
                    <a:pt x="349961" y="278993"/>
                  </a:lnTo>
                  <a:lnTo>
                    <a:pt x="350177" y="285978"/>
                  </a:lnTo>
                  <a:lnTo>
                    <a:pt x="349707" y="293243"/>
                  </a:lnTo>
                  <a:lnTo>
                    <a:pt x="333946" y="435660"/>
                  </a:lnTo>
                  <a:lnTo>
                    <a:pt x="254063" y="705269"/>
                  </a:lnTo>
                  <a:lnTo>
                    <a:pt x="92938" y="833526"/>
                  </a:lnTo>
                  <a:lnTo>
                    <a:pt x="92456" y="837730"/>
                  </a:lnTo>
                  <a:lnTo>
                    <a:pt x="96012" y="842276"/>
                  </a:lnTo>
                  <a:lnTo>
                    <a:pt x="98005" y="843140"/>
                  </a:lnTo>
                  <a:lnTo>
                    <a:pt x="99949" y="843140"/>
                  </a:lnTo>
                  <a:lnTo>
                    <a:pt x="99949" y="843000"/>
                  </a:lnTo>
                  <a:lnTo>
                    <a:pt x="101409" y="843000"/>
                  </a:lnTo>
                  <a:lnTo>
                    <a:pt x="102895" y="842543"/>
                  </a:lnTo>
                  <a:lnTo>
                    <a:pt x="265607" y="713016"/>
                  </a:lnTo>
                  <a:lnTo>
                    <a:pt x="346900" y="438873"/>
                  </a:lnTo>
                  <a:lnTo>
                    <a:pt x="363004" y="294716"/>
                  </a:lnTo>
                  <a:lnTo>
                    <a:pt x="363550" y="286042"/>
                  </a:lnTo>
                  <a:close/>
                </a:path>
              </a:pathLst>
            </a:custGeom>
            <a:solidFill>
              <a:srgbClr val="000000"/>
            </a:solidFill>
          </p:spPr>
          <p:txBody>
            <a:bodyPr wrap="square" lIns="0" tIns="0" rIns="0" bIns="0" rtlCol="0"/>
            <a:lstStyle/>
            <a:p>
              <a:endParaRPr/>
            </a:p>
          </p:txBody>
        </p:sp>
        <p:sp>
          <p:nvSpPr>
            <p:cNvPr id="15" name="object 48">
              <a:extLst>
                <a:ext uri="{FF2B5EF4-FFF2-40B4-BE49-F238E27FC236}">
                  <a16:creationId xmlns:a16="http://schemas.microsoft.com/office/drawing/2014/main" id="{EFF73F7D-7313-9E34-580A-D81E61796C85}"/>
                </a:ext>
              </a:extLst>
            </p:cNvPr>
            <p:cNvSpPr/>
            <p:nvPr/>
          </p:nvSpPr>
          <p:spPr>
            <a:xfrm>
              <a:off x="14089037" y="7290047"/>
              <a:ext cx="48895" cy="252095"/>
            </a:xfrm>
            <a:custGeom>
              <a:avLst/>
              <a:gdLst/>
              <a:ahLst/>
              <a:cxnLst/>
              <a:rect l="l" t="t" r="r" b="b"/>
              <a:pathLst>
                <a:path w="48894" h="252095">
                  <a:moveTo>
                    <a:pt x="45286" y="0"/>
                  </a:moveTo>
                  <a:lnTo>
                    <a:pt x="37936" y="67"/>
                  </a:lnTo>
                  <a:lnTo>
                    <a:pt x="34993" y="3073"/>
                  </a:lnTo>
                  <a:lnTo>
                    <a:pt x="34036" y="53437"/>
                  </a:lnTo>
                  <a:lnTo>
                    <a:pt x="30135" y="100531"/>
                  </a:lnTo>
                  <a:lnTo>
                    <a:pt x="23313" y="147921"/>
                  </a:lnTo>
                  <a:lnTo>
                    <a:pt x="13592" y="195496"/>
                  </a:lnTo>
                  <a:lnTo>
                    <a:pt x="0" y="246689"/>
                  </a:lnTo>
                  <a:lnTo>
                    <a:pt x="1999" y="250363"/>
                  </a:lnTo>
                  <a:lnTo>
                    <a:pt x="6135" y="251633"/>
                  </a:lnTo>
                  <a:lnTo>
                    <a:pt x="7413" y="251699"/>
                  </a:lnTo>
                  <a:lnTo>
                    <a:pt x="7277" y="251699"/>
                  </a:lnTo>
                  <a:lnTo>
                    <a:pt x="10146" y="251699"/>
                  </a:lnTo>
                  <a:lnTo>
                    <a:pt x="12816" y="249829"/>
                  </a:lnTo>
                  <a:lnTo>
                    <a:pt x="26527" y="198475"/>
                  </a:lnTo>
                  <a:lnTo>
                    <a:pt x="36421" y="150134"/>
                  </a:lnTo>
                  <a:lnTo>
                    <a:pt x="43355" y="101973"/>
                  </a:lnTo>
                  <a:lnTo>
                    <a:pt x="47316" y="54097"/>
                  </a:lnTo>
                  <a:lnTo>
                    <a:pt x="48291" y="6613"/>
                  </a:lnTo>
                  <a:lnTo>
                    <a:pt x="48218" y="2939"/>
                  </a:lnTo>
                  <a:lnTo>
                    <a:pt x="45286" y="0"/>
                  </a:lnTo>
                  <a:close/>
                </a:path>
              </a:pathLst>
            </a:custGeom>
            <a:solidFill>
              <a:srgbClr val="000000"/>
            </a:solidFill>
          </p:spPr>
          <p:txBody>
            <a:bodyPr wrap="square" lIns="0" tIns="0" rIns="0" bIns="0" rtlCol="0"/>
            <a:lstStyle/>
            <a:p>
              <a:endParaRPr/>
            </a:p>
          </p:txBody>
        </p:sp>
        <p:grpSp>
          <p:nvGrpSpPr>
            <p:cNvPr id="16" name="object 49">
              <a:extLst>
                <a:ext uri="{FF2B5EF4-FFF2-40B4-BE49-F238E27FC236}">
                  <a16:creationId xmlns:a16="http://schemas.microsoft.com/office/drawing/2014/main" id="{3B0B0AAA-0D3C-9F92-AD7E-F8FD410AD150}"/>
                </a:ext>
              </a:extLst>
            </p:cNvPr>
            <p:cNvGrpSpPr/>
            <p:nvPr/>
          </p:nvGrpSpPr>
          <p:grpSpPr>
            <a:xfrm>
              <a:off x="12303290" y="6870192"/>
              <a:ext cx="3979545" cy="3467735"/>
              <a:chOff x="12303290" y="6870192"/>
              <a:chExt cx="3979545" cy="3467735"/>
            </a:xfrm>
          </p:grpSpPr>
          <p:sp>
            <p:nvSpPr>
              <p:cNvPr id="17" name="object 50">
                <a:extLst>
                  <a:ext uri="{FF2B5EF4-FFF2-40B4-BE49-F238E27FC236}">
                    <a16:creationId xmlns:a16="http://schemas.microsoft.com/office/drawing/2014/main" id="{1E18EB7F-602F-91B3-3C16-9ABE62735176}"/>
                  </a:ext>
                </a:extLst>
              </p:cNvPr>
              <p:cNvSpPr/>
              <p:nvPr/>
            </p:nvSpPr>
            <p:spPr>
              <a:xfrm>
                <a:off x="12303290" y="7692650"/>
                <a:ext cx="3979545" cy="2645410"/>
              </a:xfrm>
              <a:custGeom>
                <a:avLst/>
                <a:gdLst/>
                <a:ahLst/>
                <a:cxnLst/>
                <a:rect l="l" t="t" r="r" b="b"/>
                <a:pathLst>
                  <a:path w="3979544" h="2645409">
                    <a:moveTo>
                      <a:pt x="1732635" y="7543"/>
                    </a:moveTo>
                    <a:lnTo>
                      <a:pt x="1731429" y="3543"/>
                    </a:lnTo>
                    <a:lnTo>
                      <a:pt x="1724952" y="0"/>
                    </a:lnTo>
                    <a:lnTo>
                      <a:pt x="1720875" y="1206"/>
                    </a:lnTo>
                    <a:lnTo>
                      <a:pt x="1719148" y="4406"/>
                    </a:lnTo>
                    <a:lnTo>
                      <a:pt x="1688299" y="55880"/>
                    </a:lnTo>
                    <a:lnTo>
                      <a:pt x="1654898" y="102514"/>
                    </a:lnTo>
                    <a:lnTo>
                      <a:pt x="1619338" y="144068"/>
                    </a:lnTo>
                    <a:lnTo>
                      <a:pt x="1581988" y="180301"/>
                    </a:lnTo>
                    <a:lnTo>
                      <a:pt x="1543240" y="210972"/>
                    </a:lnTo>
                    <a:lnTo>
                      <a:pt x="1503489" y="235851"/>
                    </a:lnTo>
                    <a:lnTo>
                      <a:pt x="1463103" y="254673"/>
                    </a:lnTo>
                    <a:lnTo>
                      <a:pt x="1422488" y="267233"/>
                    </a:lnTo>
                    <a:lnTo>
                      <a:pt x="1382014" y="273253"/>
                    </a:lnTo>
                    <a:lnTo>
                      <a:pt x="1342072" y="272529"/>
                    </a:lnTo>
                    <a:lnTo>
                      <a:pt x="1303045" y="264795"/>
                    </a:lnTo>
                    <a:lnTo>
                      <a:pt x="1259598" y="246849"/>
                    </a:lnTo>
                    <a:lnTo>
                      <a:pt x="1220355" y="220091"/>
                    </a:lnTo>
                    <a:lnTo>
                      <a:pt x="1185646" y="184924"/>
                    </a:lnTo>
                    <a:lnTo>
                      <a:pt x="1155814" y="141782"/>
                    </a:lnTo>
                    <a:lnTo>
                      <a:pt x="1131189" y="91097"/>
                    </a:lnTo>
                    <a:lnTo>
                      <a:pt x="1112139" y="33261"/>
                    </a:lnTo>
                    <a:lnTo>
                      <a:pt x="1111199" y="29730"/>
                    </a:lnTo>
                    <a:lnTo>
                      <a:pt x="1107528" y="27584"/>
                    </a:lnTo>
                    <a:lnTo>
                      <a:pt x="1100455" y="29464"/>
                    </a:lnTo>
                    <a:lnTo>
                      <a:pt x="1098308" y="33134"/>
                    </a:lnTo>
                    <a:lnTo>
                      <a:pt x="1099235" y="36677"/>
                    </a:lnTo>
                    <a:lnTo>
                      <a:pt x="1115872" y="88607"/>
                    </a:lnTo>
                    <a:lnTo>
                      <a:pt x="1136853" y="135166"/>
                    </a:lnTo>
                    <a:lnTo>
                      <a:pt x="1161986" y="176072"/>
                    </a:lnTo>
                    <a:lnTo>
                      <a:pt x="1191006" y="211048"/>
                    </a:lnTo>
                    <a:lnTo>
                      <a:pt x="1223721" y="239814"/>
                    </a:lnTo>
                    <a:lnTo>
                      <a:pt x="1259865" y="262089"/>
                    </a:lnTo>
                    <a:lnTo>
                      <a:pt x="1299248" y="277622"/>
                    </a:lnTo>
                    <a:lnTo>
                      <a:pt x="1349057" y="286575"/>
                    </a:lnTo>
                    <a:lnTo>
                      <a:pt x="1365973" y="287108"/>
                    </a:lnTo>
                    <a:lnTo>
                      <a:pt x="1405432" y="284035"/>
                    </a:lnTo>
                    <a:lnTo>
                      <a:pt x="1445006" y="274967"/>
                    </a:lnTo>
                    <a:lnTo>
                      <a:pt x="1484503" y="260096"/>
                    </a:lnTo>
                    <a:lnTo>
                      <a:pt x="1523568" y="239636"/>
                    </a:lnTo>
                    <a:lnTo>
                      <a:pt x="1561909" y="213791"/>
                    </a:lnTo>
                    <a:lnTo>
                      <a:pt x="1599158" y="182753"/>
                    </a:lnTo>
                    <a:lnTo>
                      <a:pt x="1635023" y="146735"/>
                    </a:lnTo>
                    <a:lnTo>
                      <a:pt x="1669148" y="105943"/>
                    </a:lnTo>
                    <a:lnTo>
                      <a:pt x="1701215" y="60566"/>
                    </a:lnTo>
                    <a:lnTo>
                      <a:pt x="1730895" y="10820"/>
                    </a:lnTo>
                    <a:lnTo>
                      <a:pt x="1732635" y="7543"/>
                    </a:lnTo>
                    <a:close/>
                  </a:path>
                  <a:path w="3979544" h="2645409">
                    <a:moveTo>
                      <a:pt x="3979494" y="1881136"/>
                    </a:moveTo>
                    <a:lnTo>
                      <a:pt x="2531897" y="1433245"/>
                    </a:lnTo>
                    <a:lnTo>
                      <a:pt x="2258098" y="1472158"/>
                    </a:lnTo>
                    <a:lnTo>
                      <a:pt x="2054809" y="1304531"/>
                    </a:lnTo>
                    <a:lnTo>
                      <a:pt x="1927186" y="1373708"/>
                    </a:lnTo>
                    <a:lnTo>
                      <a:pt x="2706179" y="857631"/>
                    </a:lnTo>
                    <a:lnTo>
                      <a:pt x="2687802" y="828763"/>
                    </a:lnTo>
                    <a:lnTo>
                      <a:pt x="2687802" y="853757"/>
                    </a:lnTo>
                    <a:lnTo>
                      <a:pt x="1798307" y="1443126"/>
                    </a:lnTo>
                    <a:lnTo>
                      <a:pt x="1304480" y="1281379"/>
                    </a:lnTo>
                    <a:lnTo>
                      <a:pt x="1303578" y="1280350"/>
                    </a:lnTo>
                    <a:lnTo>
                      <a:pt x="1300937" y="1280210"/>
                    </a:lnTo>
                    <a:lnTo>
                      <a:pt x="844550" y="1130706"/>
                    </a:lnTo>
                    <a:lnTo>
                      <a:pt x="840803" y="1132713"/>
                    </a:lnTo>
                    <a:lnTo>
                      <a:pt x="838530" y="1139659"/>
                    </a:lnTo>
                    <a:lnTo>
                      <a:pt x="840473" y="1143469"/>
                    </a:lnTo>
                    <a:lnTo>
                      <a:pt x="1292542" y="1291501"/>
                    </a:lnTo>
                    <a:lnTo>
                      <a:pt x="1268044" y="1679816"/>
                    </a:lnTo>
                    <a:lnTo>
                      <a:pt x="276707" y="2277897"/>
                    </a:lnTo>
                    <a:lnTo>
                      <a:pt x="274612" y="2278659"/>
                    </a:lnTo>
                    <a:lnTo>
                      <a:pt x="274294" y="2279358"/>
                    </a:lnTo>
                    <a:lnTo>
                      <a:pt x="116420" y="2374595"/>
                    </a:lnTo>
                    <a:lnTo>
                      <a:pt x="99593" y="2381427"/>
                    </a:lnTo>
                    <a:lnTo>
                      <a:pt x="82003" y="2383625"/>
                    </a:lnTo>
                    <a:lnTo>
                      <a:pt x="64439" y="2381186"/>
                    </a:lnTo>
                    <a:lnTo>
                      <a:pt x="22453" y="2348776"/>
                    </a:lnTo>
                    <a:lnTo>
                      <a:pt x="13360" y="2314067"/>
                    </a:lnTo>
                    <a:lnTo>
                      <a:pt x="13830" y="2251799"/>
                    </a:lnTo>
                    <a:lnTo>
                      <a:pt x="15087" y="2190419"/>
                    </a:lnTo>
                    <a:lnTo>
                      <a:pt x="17119" y="2129955"/>
                    </a:lnTo>
                    <a:lnTo>
                      <a:pt x="19939" y="2070379"/>
                    </a:lnTo>
                    <a:lnTo>
                      <a:pt x="23533" y="2011705"/>
                    </a:lnTo>
                    <a:lnTo>
                      <a:pt x="27901" y="1953945"/>
                    </a:lnTo>
                    <a:lnTo>
                      <a:pt x="33045" y="1897087"/>
                    </a:lnTo>
                    <a:lnTo>
                      <a:pt x="38963" y="1841144"/>
                    </a:lnTo>
                    <a:lnTo>
                      <a:pt x="45669" y="1786128"/>
                    </a:lnTo>
                    <a:lnTo>
                      <a:pt x="53136" y="1732013"/>
                    </a:lnTo>
                    <a:lnTo>
                      <a:pt x="61391" y="1678813"/>
                    </a:lnTo>
                    <a:lnTo>
                      <a:pt x="70408" y="1626539"/>
                    </a:lnTo>
                    <a:lnTo>
                      <a:pt x="80200" y="1575193"/>
                    </a:lnTo>
                    <a:lnTo>
                      <a:pt x="90779" y="1524774"/>
                    </a:lnTo>
                    <a:lnTo>
                      <a:pt x="102108" y="1475282"/>
                    </a:lnTo>
                    <a:lnTo>
                      <a:pt x="114223" y="1426718"/>
                    </a:lnTo>
                    <a:lnTo>
                      <a:pt x="127101" y="1379093"/>
                    </a:lnTo>
                    <a:lnTo>
                      <a:pt x="140754" y="1332395"/>
                    </a:lnTo>
                    <a:lnTo>
                      <a:pt x="155168" y="1286637"/>
                    </a:lnTo>
                    <a:lnTo>
                      <a:pt x="170357" y="1241831"/>
                    </a:lnTo>
                    <a:lnTo>
                      <a:pt x="186309" y="1197952"/>
                    </a:lnTo>
                    <a:lnTo>
                      <a:pt x="203034" y="1155026"/>
                    </a:lnTo>
                    <a:lnTo>
                      <a:pt x="220522" y="1113053"/>
                    </a:lnTo>
                    <a:lnTo>
                      <a:pt x="238772" y="1072032"/>
                    </a:lnTo>
                    <a:lnTo>
                      <a:pt x="257797" y="1031951"/>
                    </a:lnTo>
                    <a:lnTo>
                      <a:pt x="277571" y="992835"/>
                    </a:lnTo>
                    <a:lnTo>
                      <a:pt x="298119" y="954671"/>
                    </a:lnTo>
                    <a:lnTo>
                      <a:pt x="319430" y="917473"/>
                    </a:lnTo>
                    <a:lnTo>
                      <a:pt x="341503" y="881240"/>
                    </a:lnTo>
                    <a:lnTo>
                      <a:pt x="364337" y="845959"/>
                    </a:lnTo>
                    <a:lnTo>
                      <a:pt x="387921" y="811657"/>
                    </a:lnTo>
                    <a:lnTo>
                      <a:pt x="412280" y="778319"/>
                    </a:lnTo>
                    <a:lnTo>
                      <a:pt x="437400" y="745959"/>
                    </a:lnTo>
                    <a:lnTo>
                      <a:pt x="483209" y="691692"/>
                    </a:lnTo>
                    <a:lnTo>
                      <a:pt x="529615" y="642315"/>
                    </a:lnTo>
                    <a:lnTo>
                      <a:pt x="576338" y="597598"/>
                    </a:lnTo>
                    <a:lnTo>
                      <a:pt x="623087" y="557314"/>
                    </a:lnTo>
                    <a:lnTo>
                      <a:pt x="669594" y="521233"/>
                    </a:lnTo>
                    <a:lnTo>
                      <a:pt x="715568" y="489115"/>
                    </a:lnTo>
                    <a:lnTo>
                      <a:pt x="760730" y="460743"/>
                    </a:lnTo>
                    <a:lnTo>
                      <a:pt x="804799" y="435876"/>
                    </a:lnTo>
                    <a:lnTo>
                      <a:pt x="847496" y="414286"/>
                    </a:lnTo>
                    <a:lnTo>
                      <a:pt x="888542" y="395744"/>
                    </a:lnTo>
                    <a:lnTo>
                      <a:pt x="927658" y="380022"/>
                    </a:lnTo>
                    <a:lnTo>
                      <a:pt x="964565" y="366890"/>
                    </a:lnTo>
                    <a:lnTo>
                      <a:pt x="1030592" y="347446"/>
                    </a:lnTo>
                    <a:lnTo>
                      <a:pt x="1057059" y="341236"/>
                    </a:lnTo>
                    <a:lnTo>
                      <a:pt x="1058100" y="341757"/>
                    </a:lnTo>
                    <a:lnTo>
                      <a:pt x="1062113" y="340410"/>
                    </a:lnTo>
                    <a:lnTo>
                      <a:pt x="1062316" y="340004"/>
                    </a:lnTo>
                    <a:lnTo>
                      <a:pt x="1062774" y="339890"/>
                    </a:lnTo>
                    <a:lnTo>
                      <a:pt x="1065034" y="336346"/>
                    </a:lnTo>
                    <a:lnTo>
                      <a:pt x="1090434" y="284099"/>
                    </a:lnTo>
                    <a:lnTo>
                      <a:pt x="1137602" y="255549"/>
                    </a:lnTo>
                    <a:lnTo>
                      <a:pt x="1156830" y="259588"/>
                    </a:lnTo>
                    <a:lnTo>
                      <a:pt x="1432915" y="375818"/>
                    </a:lnTo>
                    <a:lnTo>
                      <a:pt x="1456143" y="412737"/>
                    </a:lnTo>
                    <a:lnTo>
                      <a:pt x="1454962" y="420293"/>
                    </a:lnTo>
                    <a:lnTo>
                      <a:pt x="1452219" y="427583"/>
                    </a:lnTo>
                    <a:lnTo>
                      <a:pt x="1421155" y="490385"/>
                    </a:lnTo>
                    <a:lnTo>
                      <a:pt x="1353591" y="837488"/>
                    </a:lnTo>
                    <a:lnTo>
                      <a:pt x="1057427" y="692175"/>
                    </a:lnTo>
                    <a:lnTo>
                      <a:pt x="1053414" y="693508"/>
                    </a:lnTo>
                    <a:lnTo>
                      <a:pt x="1050213" y="700189"/>
                    </a:lnTo>
                    <a:lnTo>
                      <a:pt x="1051560" y="704202"/>
                    </a:lnTo>
                    <a:lnTo>
                      <a:pt x="1352829" y="852043"/>
                    </a:lnTo>
                    <a:lnTo>
                      <a:pt x="1353616" y="853160"/>
                    </a:lnTo>
                    <a:lnTo>
                      <a:pt x="1355991" y="853592"/>
                    </a:lnTo>
                    <a:lnTo>
                      <a:pt x="1705127" y="1024902"/>
                    </a:lnTo>
                    <a:lnTo>
                      <a:pt x="1608924" y="1085824"/>
                    </a:lnTo>
                    <a:lnTo>
                      <a:pt x="1607997" y="1089901"/>
                    </a:lnTo>
                    <a:lnTo>
                      <a:pt x="1611998" y="1096175"/>
                    </a:lnTo>
                    <a:lnTo>
                      <a:pt x="1616075" y="1097114"/>
                    </a:lnTo>
                    <a:lnTo>
                      <a:pt x="2490343" y="543407"/>
                    </a:lnTo>
                    <a:lnTo>
                      <a:pt x="2687802" y="853757"/>
                    </a:lnTo>
                    <a:lnTo>
                      <a:pt x="2687802" y="828763"/>
                    </a:lnTo>
                    <a:lnTo>
                      <a:pt x="2494483" y="524979"/>
                    </a:lnTo>
                    <a:lnTo>
                      <a:pt x="1718424" y="1016482"/>
                    </a:lnTo>
                    <a:lnTo>
                      <a:pt x="1366050" y="843597"/>
                    </a:lnTo>
                    <a:lnTo>
                      <a:pt x="1433906" y="494715"/>
                    </a:lnTo>
                    <a:lnTo>
                      <a:pt x="1464170" y="433539"/>
                    </a:lnTo>
                    <a:lnTo>
                      <a:pt x="1467891" y="423659"/>
                    </a:lnTo>
                    <a:lnTo>
                      <a:pt x="1469504" y="413423"/>
                    </a:lnTo>
                    <a:lnTo>
                      <a:pt x="1468983" y="403098"/>
                    </a:lnTo>
                    <a:lnTo>
                      <a:pt x="1466316" y="392925"/>
                    </a:lnTo>
                    <a:lnTo>
                      <a:pt x="1438186" y="363524"/>
                    </a:lnTo>
                    <a:lnTo>
                      <a:pt x="1162100" y="247294"/>
                    </a:lnTo>
                    <a:lnTo>
                      <a:pt x="1137907" y="242214"/>
                    </a:lnTo>
                    <a:lnTo>
                      <a:pt x="1114259" y="246265"/>
                    </a:lnTo>
                    <a:lnTo>
                      <a:pt x="1093647" y="258533"/>
                    </a:lnTo>
                    <a:lnTo>
                      <a:pt x="1078547" y="278091"/>
                    </a:lnTo>
                    <a:lnTo>
                      <a:pt x="1053198" y="328447"/>
                    </a:lnTo>
                    <a:lnTo>
                      <a:pt x="1027366" y="334518"/>
                    </a:lnTo>
                    <a:lnTo>
                      <a:pt x="960513" y="354190"/>
                    </a:lnTo>
                    <a:lnTo>
                      <a:pt x="923150" y="367487"/>
                    </a:lnTo>
                    <a:lnTo>
                      <a:pt x="883551" y="383400"/>
                    </a:lnTo>
                    <a:lnTo>
                      <a:pt x="841997" y="402158"/>
                    </a:lnTo>
                    <a:lnTo>
                      <a:pt x="798779" y="424002"/>
                    </a:lnTo>
                    <a:lnTo>
                      <a:pt x="754164" y="449160"/>
                    </a:lnTo>
                    <a:lnTo>
                      <a:pt x="708444" y="477862"/>
                    </a:lnTo>
                    <a:lnTo>
                      <a:pt x="661911" y="510349"/>
                    </a:lnTo>
                    <a:lnTo>
                      <a:pt x="614857" y="546849"/>
                    </a:lnTo>
                    <a:lnTo>
                      <a:pt x="567537" y="587603"/>
                    </a:lnTo>
                    <a:lnTo>
                      <a:pt x="520268" y="632828"/>
                    </a:lnTo>
                    <a:lnTo>
                      <a:pt x="473316" y="682777"/>
                    </a:lnTo>
                    <a:lnTo>
                      <a:pt x="426974" y="737679"/>
                    </a:lnTo>
                    <a:lnTo>
                      <a:pt x="401688" y="770267"/>
                    </a:lnTo>
                    <a:lnTo>
                      <a:pt x="377164" y="803821"/>
                    </a:lnTo>
                    <a:lnTo>
                      <a:pt x="353415" y="838365"/>
                    </a:lnTo>
                    <a:lnTo>
                      <a:pt x="330415" y="873861"/>
                    </a:lnTo>
                    <a:lnTo>
                      <a:pt x="308190" y="910336"/>
                    </a:lnTo>
                    <a:lnTo>
                      <a:pt x="286740" y="947775"/>
                    </a:lnTo>
                    <a:lnTo>
                      <a:pt x="266052" y="986167"/>
                    </a:lnTo>
                    <a:lnTo>
                      <a:pt x="246126" y="1025525"/>
                    </a:lnTo>
                    <a:lnTo>
                      <a:pt x="226987" y="1065834"/>
                    </a:lnTo>
                    <a:lnTo>
                      <a:pt x="208597" y="1107109"/>
                    </a:lnTo>
                    <a:lnTo>
                      <a:pt x="190995" y="1149324"/>
                    </a:lnTo>
                    <a:lnTo>
                      <a:pt x="174155" y="1192491"/>
                    </a:lnTo>
                    <a:lnTo>
                      <a:pt x="158089" y="1236611"/>
                    </a:lnTo>
                    <a:lnTo>
                      <a:pt x="142798" y="1281684"/>
                    </a:lnTo>
                    <a:lnTo>
                      <a:pt x="128282" y="1327683"/>
                    </a:lnTo>
                    <a:lnTo>
                      <a:pt x="114528" y="1374635"/>
                    </a:lnTo>
                    <a:lnTo>
                      <a:pt x="101561" y="1422514"/>
                    </a:lnTo>
                    <a:lnTo>
                      <a:pt x="89369" y="1471333"/>
                    </a:lnTo>
                    <a:lnTo>
                      <a:pt x="77952" y="1521079"/>
                    </a:lnTo>
                    <a:lnTo>
                      <a:pt x="67310" y="1571764"/>
                    </a:lnTo>
                    <a:lnTo>
                      <a:pt x="57442" y="1623364"/>
                    </a:lnTo>
                    <a:lnTo>
                      <a:pt x="48361" y="1675904"/>
                    </a:lnTo>
                    <a:lnTo>
                      <a:pt x="40055" y="1729359"/>
                    </a:lnTo>
                    <a:lnTo>
                      <a:pt x="32524" y="1783740"/>
                    </a:lnTo>
                    <a:lnTo>
                      <a:pt x="25781" y="1839036"/>
                    </a:lnTo>
                    <a:lnTo>
                      <a:pt x="19824" y="1895246"/>
                    </a:lnTo>
                    <a:lnTo>
                      <a:pt x="14630" y="1952358"/>
                    </a:lnTo>
                    <a:lnTo>
                      <a:pt x="10236" y="2010397"/>
                    </a:lnTo>
                    <a:lnTo>
                      <a:pt x="6616" y="2069338"/>
                    </a:lnTo>
                    <a:lnTo>
                      <a:pt x="3784" y="2129180"/>
                    </a:lnTo>
                    <a:lnTo>
                      <a:pt x="1739" y="2189937"/>
                    </a:lnTo>
                    <a:lnTo>
                      <a:pt x="469" y="2251583"/>
                    </a:lnTo>
                    <a:lnTo>
                      <a:pt x="0" y="2314143"/>
                    </a:lnTo>
                    <a:lnTo>
                      <a:pt x="2781" y="2335784"/>
                    </a:lnTo>
                    <a:lnTo>
                      <a:pt x="23749" y="2372410"/>
                    </a:lnTo>
                    <a:lnTo>
                      <a:pt x="61239" y="2394254"/>
                    </a:lnTo>
                    <a:lnTo>
                      <a:pt x="82359" y="2397036"/>
                    </a:lnTo>
                    <a:lnTo>
                      <a:pt x="82486" y="2397036"/>
                    </a:lnTo>
                    <a:lnTo>
                      <a:pt x="123177" y="2386152"/>
                    </a:lnTo>
                    <a:lnTo>
                      <a:pt x="277202" y="2293226"/>
                    </a:lnTo>
                    <a:lnTo>
                      <a:pt x="279920" y="2299652"/>
                    </a:lnTo>
                    <a:lnTo>
                      <a:pt x="324751" y="2378189"/>
                    </a:lnTo>
                    <a:lnTo>
                      <a:pt x="366915" y="2432685"/>
                    </a:lnTo>
                    <a:lnTo>
                      <a:pt x="424307" y="2490419"/>
                    </a:lnTo>
                    <a:lnTo>
                      <a:pt x="481914" y="2534970"/>
                    </a:lnTo>
                    <a:lnTo>
                      <a:pt x="516077" y="2556497"/>
                    </a:lnTo>
                    <a:lnTo>
                      <a:pt x="553961" y="2576842"/>
                    </a:lnTo>
                    <a:lnTo>
                      <a:pt x="595680" y="2595461"/>
                    </a:lnTo>
                    <a:lnTo>
                      <a:pt x="641324" y="2611869"/>
                    </a:lnTo>
                    <a:lnTo>
                      <a:pt x="691019" y="2625521"/>
                    </a:lnTo>
                    <a:lnTo>
                      <a:pt x="744867" y="2635910"/>
                    </a:lnTo>
                    <a:lnTo>
                      <a:pt x="802970" y="2642527"/>
                    </a:lnTo>
                    <a:lnTo>
                      <a:pt x="865517" y="2644914"/>
                    </a:lnTo>
                    <a:lnTo>
                      <a:pt x="897153" y="2644343"/>
                    </a:lnTo>
                    <a:lnTo>
                      <a:pt x="963587" y="2639618"/>
                    </a:lnTo>
                    <a:lnTo>
                      <a:pt x="1042365" y="2628912"/>
                    </a:lnTo>
                    <a:lnTo>
                      <a:pt x="1088199" y="2621432"/>
                    </a:lnTo>
                    <a:lnTo>
                      <a:pt x="1135634" y="2612860"/>
                    </a:lnTo>
                    <a:lnTo>
                      <a:pt x="1184376" y="2603119"/>
                    </a:lnTo>
                    <a:lnTo>
                      <a:pt x="1234147" y="2592133"/>
                    </a:lnTo>
                    <a:lnTo>
                      <a:pt x="1284693" y="2579840"/>
                    </a:lnTo>
                    <a:lnTo>
                      <a:pt x="1335722" y="2566162"/>
                    </a:lnTo>
                    <a:lnTo>
                      <a:pt x="1386967" y="2551011"/>
                    </a:lnTo>
                    <a:lnTo>
                      <a:pt x="1438148" y="2534323"/>
                    </a:lnTo>
                    <a:lnTo>
                      <a:pt x="1452968" y="2529001"/>
                    </a:lnTo>
                    <a:lnTo>
                      <a:pt x="2309126" y="2441359"/>
                    </a:lnTo>
                    <a:lnTo>
                      <a:pt x="2815323" y="2636431"/>
                    </a:lnTo>
                    <a:lnTo>
                      <a:pt x="3223526" y="2268169"/>
                    </a:lnTo>
                    <a:lnTo>
                      <a:pt x="3203079" y="2251316"/>
                    </a:lnTo>
                    <a:lnTo>
                      <a:pt x="3203079" y="2268575"/>
                    </a:lnTo>
                    <a:lnTo>
                      <a:pt x="2812440" y="2621076"/>
                    </a:lnTo>
                    <a:lnTo>
                      <a:pt x="2323617" y="2432659"/>
                    </a:lnTo>
                    <a:lnTo>
                      <a:pt x="2323274" y="2429484"/>
                    </a:lnTo>
                    <a:lnTo>
                      <a:pt x="2319858" y="2426881"/>
                    </a:lnTo>
                    <a:lnTo>
                      <a:pt x="2310981" y="2427795"/>
                    </a:lnTo>
                    <a:lnTo>
                      <a:pt x="2281707" y="2416518"/>
                    </a:lnTo>
                    <a:lnTo>
                      <a:pt x="2281707" y="2430792"/>
                    </a:lnTo>
                    <a:lnTo>
                      <a:pt x="1502752" y="2510561"/>
                    </a:lnTo>
                    <a:lnTo>
                      <a:pt x="1539227" y="2496045"/>
                    </a:lnTo>
                    <a:lnTo>
                      <a:pt x="1588579" y="2474315"/>
                    </a:lnTo>
                    <a:lnTo>
                      <a:pt x="1636776" y="2450744"/>
                    </a:lnTo>
                    <a:lnTo>
                      <a:pt x="1683537" y="2425268"/>
                    </a:lnTo>
                    <a:lnTo>
                      <a:pt x="1728584" y="2397810"/>
                    </a:lnTo>
                    <a:lnTo>
                      <a:pt x="1771650" y="2368308"/>
                    </a:lnTo>
                    <a:lnTo>
                      <a:pt x="1841093" y="2311704"/>
                    </a:lnTo>
                    <a:lnTo>
                      <a:pt x="1877072" y="2274849"/>
                    </a:lnTo>
                    <a:lnTo>
                      <a:pt x="2281707" y="2430792"/>
                    </a:lnTo>
                    <a:lnTo>
                      <a:pt x="2281707" y="2416518"/>
                    </a:lnTo>
                    <a:lnTo>
                      <a:pt x="1887232" y="2264448"/>
                    </a:lnTo>
                    <a:lnTo>
                      <a:pt x="1889861" y="2261755"/>
                    </a:lnTo>
                    <a:lnTo>
                      <a:pt x="1921052" y="2221585"/>
                    </a:lnTo>
                    <a:lnTo>
                      <a:pt x="1937829" y="2194331"/>
                    </a:lnTo>
                    <a:lnTo>
                      <a:pt x="1943315" y="2183142"/>
                    </a:lnTo>
                    <a:lnTo>
                      <a:pt x="1944725" y="2179726"/>
                    </a:lnTo>
                    <a:lnTo>
                      <a:pt x="1943112" y="2175853"/>
                    </a:lnTo>
                    <a:lnTo>
                      <a:pt x="1936242" y="2173046"/>
                    </a:lnTo>
                    <a:lnTo>
                      <a:pt x="1932368" y="2174659"/>
                    </a:lnTo>
                    <a:lnTo>
                      <a:pt x="1930958" y="2178062"/>
                    </a:lnTo>
                    <a:lnTo>
                      <a:pt x="1926018" y="2187905"/>
                    </a:lnTo>
                    <a:lnTo>
                      <a:pt x="1878901" y="2253653"/>
                    </a:lnTo>
                    <a:lnTo>
                      <a:pt x="1830857" y="2302814"/>
                    </a:lnTo>
                    <a:lnTo>
                      <a:pt x="1762556" y="2358352"/>
                    </a:lnTo>
                    <a:lnTo>
                      <a:pt x="1719922" y="2387460"/>
                    </a:lnTo>
                    <a:lnTo>
                      <a:pt x="1675320" y="2414549"/>
                    </a:lnTo>
                    <a:lnTo>
                      <a:pt x="1629029" y="2439695"/>
                    </a:lnTo>
                    <a:lnTo>
                      <a:pt x="1581302" y="2462961"/>
                    </a:lnTo>
                    <a:lnTo>
                      <a:pt x="1532420" y="2484412"/>
                    </a:lnTo>
                    <a:lnTo>
                      <a:pt x="1482661" y="2504148"/>
                    </a:lnTo>
                    <a:lnTo>
                      <a:pt x="1448396" y="2516124"/>
                    </a:lnTo>
                    <a:lnTo>
                      <a:pt x="1448028" y="2516568"/>
                    </a:lnTo>
                    <a:lnTo>
                      <a:pt x="1381582" y="2538692"/>
                    </a:lnTo>
                    <a:lnTo>
                      <a:pt x="1330820" y="2553665"/>
                    </a:lnTo>
                    <a:lnTo>
                      <a:pt x="1280261" y="2567190"/>
                    </a:lnTo>
                    <a:lnTo>
                      <a:pt x="1230172" y="2579344"/>
                    </a:lnTo>
                    <a:lnTo>
                      <a:pt x="1180846" y="2590203"/>
                    </a:lnTo>
                    <a:lnTo>
                      <a:pt x="1132547" y="2599842"/>
                    </a:lnTo>
                    <a:lnTo>
                      <a:pt x="1085545" y="2608326"/>
                    </a:lnTo>
                    <a:lnTo>
                      <a:pt x="1040104" y="2615742"/>
                    </a:lnTo>
                    <a:lnTo>
                      <a:pt x="996505" y="2622143"/>
                    </a:lnTo>
                    <a:lnTo>
                      <a:pt x="927100" y="2629395"/>
                    </a:lnTo>
                    <a:lnTo>
                      <a:pt x="862126" y="2631529"/>
                    </a:lnTo>
                    <a:lnTo>
                      <a:pt x="801497" y="2629052"/>
                    </a:lnTo>
                    <a:lnTo>
                      <a:pt x="745083" y="2622448"/>
                    </a:lnTo>
                    <a:lnTo>
                      <a:pt x="692797" y="2612225"/>
                    </a:lnTo>
                    <a:lnTo>
                      <a:pt x="644537" y="2598877"/>
                    </a:lnTo>
                    <a:lnTo>
                      <a:pt x="600202" y="2582888"/>
                    </a:lnTo>
                    <a:lnTo>
                      <a:pt x="559676" y="2564765"/>
                    </a:lnTo>
                    <a:lnTo>
                      <a:pt x="522859" y="2545016"/>
                    </a:lnTo>
                    <a:lnTo>
                      <a:pt x="489661" y="2524112"/>
                    </a:lnTo>
                    <a:lnTo>
                      <a:pt x="433654" y="2480856"/>
                    </a:lnTo>
                    <a:lnTo>
                      <a:pt x="377367" y="2424201"/>
                    </a:lnTo>
                    <a:lnTo>
                      <a:pt x="335876" y="2370417"/>
                    </a:lnTo>
                    <a:lnTo>
                      <a:pt x="307822" y="2325014"/>
                    </a:lnTo>
                    <a:lnTo>
                      <a:pt x="288785" y="2286241"/>
                    </a:lnTo>
                    <a:lnTo>
                      <a:pt x="1280934" y="1687626"/>
                    </a:lnTo>
                    <a:lnTo>
                      <a:pt x="1305610" y="1295781"/>
                    </a:lnTo>
                    <a:lnTo>
                      <a:pt x="1782711" y="1452003"/>
                    </a:lnTo>
                    <a:lnTo>
                      <a:pt x="1018628" y="1866099"/>
                    </a:lnTo>
                    <a:lnTo>
                      <a:pt x="1017422" y="1870113"/>
                    </a:lnTo>
                    <a:lnTo>
                      <a:pt x="1020953" y="1876590"/>
                    </a:lnTo>
                    <a:lnTo>
                      <a:pt x="1025029" y="1877796"/>
                    </a:lnTo>
                    <a:lnTo>
                      <a:pt x="1800174" y="1457718"/>
                    </a:lnTo>
                    <a:lnTo>
                      <a:pt x="1800301" y="1457756"/>
                    </a:lnTo>
                    <a:lnTo>
                      <a:pt x="1801164" y="1457185"/>
                    </a:lnTo>
                    <a:lnTo>
                      <a:pt x="2053272" y="1320558"/>
                    </a:lnTo>
                    <a:lnTo>
                      <a:pt x="2250148" y="1482890"/>
                    </a:lnTo>
                    <a:lnTo>
                      <a:pt x="2250275" y="1483741"/>
                    </a:lnTo>
                    <a:lnTo>
                      <a:pt x="2253615" y="1486281"/>
                    </a:lnTo>
                    <a:lnTo>
                      <a:pt x="2254161" y="1486204"/>
                    </a:lnTo>
                    <a:lnTo>
                      <a:pt x="3203079" y="2268575"/>
                    </a:lnTo>
                    <a:lnTo>
                      <a:pt x="3203079" y="2251316"/>
                    </a:lnTo>
                    <a:lnTo>
                      <a:pt x="2272055" y="1483664"/>
                    </a:lnTo>
                    <a:lnTo>
                      <a:pt x="2530830" y="1446936"/>
                    </a:lnTo>
                    <a:lnTo>
                      <a:pt x="3962730" y="1889950"/>
                    </a:lnTo>
                    <a:lnTo>
                      <a:pt x="3771354" y="2490470"/>
                    </a:lnTo>
                    <a:lnTo>
                      <a:pt x="3494405" y="2397023"/>
                    </a:lnTo>
                    <a:lnTo>
                      <a:pt x="3490595" y="2398953"/>
                    </a:lnTo>
                    <a:lnTo>
                      <a:pt x="3488321" y="2405977"/>
                    </a:lnTo>
                    <a:lnTo>
                      <a:pt x="3490188" y="2409710"/>
                    </a:lnTo>
                    <a:lnTo>
                      <a:pt x="3779901" y="2507437"/>
                    </a:lnTo>
                    <a:lnTo>
                      <a:pt x="3979494" y="1881136"/>
                    </a:lnTo>
                    <a:close/>
                  </a:path>
                </a:pathLst>
              </a:custGeom>
              <a:solidFill>
                <a:srgbClr val="000000"/>
              </a:solidFill>
            </p:spPr>
            <p:txBody>
              <a:bodyPr wrap="square" lIns="0" tIns="0" rIns="0" bIns="0" rtlCol="0"/>
              <a:lstStyle/>
              <a:p>
                <a:endParaRPr/>
              </a:p>
            </p:txBody>
          </p:sp>
          <p:pic>
            <p:nvPicPr>
              <p:cNvPr id="18" name="object 51">
                <a:extLst>
                  <a:ext uri="{FF2B5EF4-FFF2-40B4-BE49-F238E27FC236}">
                    <a16:creationId xmlns:a16="http://schemas.microsoft.com/office/drawing/2014/main" id="{A8695FA2-AA0C-3D8C-329B-17376070EDDC}"/>
                  </a:ext>
                </a:extLst>
              </p:cNvPr>
              <p:cNvPicPr/>
              <p:nvPr/>
            </p:nvPicPr>
            <p:blipFill>
              <a:blip r:embed="rId5" cstate="print"/>
              <a:stretch>
                <a:fillRect/>
              </a:stretch>
            </p:blipFill>
            <p:spPr>
              <a:xfrm>
                <a:off x="13403277" y="7949354"/>
                <a:ext cx="236474" cy="156446"/>
              </a:xfrm>
              <a:prstGeom prst="rect">
                <a:avLst/>
              </a:prstGeom>
            </p:spPr>
          </p:pic>
          <p:sp>
            <p:nvSpPr>
              <p:cNvPr id="19" name="object 52">
                <a:extLst>
                  <a:ext uri="{FF2B5EF4-FFF2-40B4-BE49-F238E27FC236}">
                    <a16:creationId xmlns:a16="http://schemas.microsoft.com/office/drawing/2014/main" id="{A0F45FCB-2311-D3CD-C0B8-CA93B0E0CB4C}"/>
                  </a:ext>
                </a:extLst>
              </p:cNvPr>
              <p:cNvSpPr/>
              <p:nvPr/>
            </p:nvSpPr>
            <p:spPr>
              <a:xfrm>
                <a:off x="13388975" y="8060112"/>
                <a:ext cx="430530" cy="560070"/>
              </a:xfrm>
              <a:custGeom>
                <a:avLst/>
                <a:gdLst/>
                <a:ahLst/>
                <a:cxnLst/>
                <a:rect l="l" t="t" r="r" b="b"/>
                <a:pathLst>
                  <a:path w="430530" h="560070">
                    <a:moveTo>
                      <a:pt x="293916" y="127114"/>
                    </a:moveTo>
                    <a:lnTo>
                      <a:pt x="292379" y="123177"/>
                    </a:lnTo>
                    <a:lnTo>
                      <a:pt x="6819" y="0"/>
                    </a:lnTo>
                    <a:lnTo>
                      <a:pt x="2946" y="1536"/>
                    </a:lnTo>
                    <a:lnTo>
                      <a:pt x="0" y="8280"/>
                    </a:lnTo>
                    <a:lnTo>
                      <a:pt x="1549" y="12217"/>
                    </a:lnTo>
                    <a:lnTo>
                      <a:pt x="284568" y="134264"/>
                    </a:lnTo>
                    <a:lnTo>
                      <a:pt x="286308" y="134467"/>
                    </a:lnTo>
                    <a:lnTo>
                      <a:pt x="288912" y="134467"/>
                    </a:lnTo>
                    <a:lnTo>
                      <a:pt x="291376" y="132994"/>
                    </a:lnTo>
                    <a:lnTo>
                      <a:pt x="293916" y="127114"/>
                    </a:lnTo>
                    <a:close/>
                  </a:path>
                  <a:path w="430530" h="560070">
                    <a:moveTo>
                      <a:pt x="338467" y="11836"/>
                    </a:moveTo>
                    <a:lnTo>
                      <a:pt x="338061" y="7632"/>
                    </a:lnTo>
                    <a:lnTo>
                      <a:pt x="332320" y="2959"/>
                    </a:lnTo>
                    <a:lnTo>
                      <a:pt x="328104" y="3352"/>
                    </a:lnTo>
                    <a:lnTo>
                      <a:pt x="299770" y="44691"/>
                    </a:lnTo>
                    <a:lnTo>
                      <a:pt x="282282" y="85725"/>
                    </a:lnTo>
                    <a:lnTo>
                      <a:pt x="281216" y="89192"/>
                    </a:lnTo>
                    <a:lnTo>
                      <a:pt x="283159" y="92938"/>
                    </a:lnTo>
                    <a:lnTo>
                      <a:pt x="287362" y="94272"/>
                    </a:lnTo>
                    <a:lnTo>
                      <a:pt x="288036" y="94335"/>
                    </a:lnTo>
                    <a:lnTo>
                      <a:pt x="288632" y="94335"/>
                    </a:lnTo>
                    <a:lnTo>
                      <a:pt x="288632" y="94475"/>
                    </a:lnTo>
                    <a:lnTo>
                      <a:pt x="291503" y="94475"/>
                    </a:lnTo>
                    <a:lnTo>
                      <a:pt x="294182" y="92671"/>
                    </a:lnTo>
                    <a:lnTo>
                      <a:pt x="295046" y="89789"/>
                    </a:lnTo>
                    <a:lnTo>
                      <a:pt x="302247" y="70192"/>
                    </a:lnTo>
                    <a:lnTo>
                      <a:pt x="311531" y="51104"/>
                    </a:lnTo>
                    <a:lnTo>
                      <a:pt x="322834" y="32588"/>
                    </a:lnTo>
                    <a:lnTo>
                      <a:pt x="336130" y="14706"/>
                    </a:lnTo>
                    <a:lnTo>
                      <a:pt x="338467" y="11836"/>
                    </a:lnTo>
                    <a:close/>
                  </a:path>
                  <a:path w="430530" h="560070">
                    <a:moveTo>
                      <a:pt x="430060" y="553834"/>
                    </a:moveTo>
                    <a:lnTo>
                      <a:pt x="311277" y="298792"/>
                    </a:lnTo>
                    <a:lnTo>
                      <a:pt x="307276" y="297395"/>
                    </a:lnTo>
                    <a:lnTo>
                      <a:pt x="300596" y="300532"/>
                    </a:lnTo>
                    <a:lnTo>
                      <a:pt x="299186" y="304469"/>
                    </a:lnTo>
                    <a:lnTo>
                      <a:pt x="417563" y="558647"/>
                    </a:lnTo>
                    <a:lnTo>
                      <a:pt x="419963" y="560044"/>
                    </a:lnTo>
                    <a:lnTo>
                      <a:pt x="422503" y="559981"/>
                    </a:lnTo>
                    <a:lnTo>
                      <a:pt x="424370" y="559777"/>
                    </a:lnTo>
                    <a:lnTo>
                      <a:pt x="428650" y="557771"/>
                    </a:lnTo>
                    <a:lnTo>
                      <a:pt x="430060" y="553834"/>
                    </a:lnTo>
                    <a:close/>
                  </a:path>
                </a:pathLst>
              </a:custGeom>
              <a:solidFill>
                <a:srgbClr val="000000"/>
              </a:solidFill>
            </p:spPr>
            <p:txBody>
              <a:bodyPr wrap="square" lIns="0" tIns="0" rIns="0" bIns="0" rtlCol="0"/>
              <a:lstStyle/>
              <a:p>
                <a:endParaRPr/>
              </a:p>
            </p:txBody>
          </p:sp>
          <p:pic>
            <p:nvPicPr>
              <p:cNvPr id="20" name="object 53">
                <a:extLst>
                  <a:ext uri="{FF2B5EF4-FFF2-40B4-BE49-F238E27FC236}">
                    <a16:creationId xmlns:a16="http://schemas.microsoft.com/office/drawing/2014/main" id="{B0D4C694-B658-2A9C-8A1B-42ECB688EE1F}"/>
                  </a:ext>
                </a:extLst>
              </p:cNvPr>
              <p:cNvPicPr/>
              <p:nvPr/>
            </p:nvPicPr>
            <p:blipFill>
              <a:blip r:embed="rId6" cstate="print"/>
              <a:stretch>
                <a:fillRect/>
              </a:stretch>
            </p:blipFill>
            <p:spPr>
              <a:xfrm>
                <a:off x="13585701" y="9125289"/>
                <a:ext cx="233333" cy="182227"/>
              </a:xfrm>
              <a:prstGeom prst="rect">
                <a:avLst/>
              </a:prstGeom>
            </p:spPr>
          </p:pic>
          <p:sp>
            <p:nvSpPr>
              <p:cNvPr id="21" name="object 54">
                <a:extLst>
                  <a:ext uri="{FF2B5EF4-FFF2-40B4-BE49-F238E27FC236}">
                    <a16:creationId xmlns:a16="http://schemas.microsoft.com/office/drawing/2014/main" id="{414BF526-02FD-610E-3443-4C83D7FADD0B}"/>
                  </a:ext>
                </a:extLst>
              </p:cNvPr>
              <p:cNvSpPr/>
              <p:nvPr/>
            </p:nvSpPr>
            <p:spPr>
              <a:xfrm>
                <a:off x="12584252" y="6870198"/>
                <a:ext cx="1628775" cy="3266440"/>
              </a:xfrm>
              <a:custGeom>
                <a:avLst/>
                <a:gdLst/>
                <a:ahLst/>
                <a:cxnLst/>
                <a:rect l="l" t="t" r="r" b="b"/>
                <a:pathLst>
                  <a:path w="1628775" h="3266440">
                    <a:moveTo>
                      <a:pt x="255498" y="2951543"/>
                    </a:moveTo>
                    <a:lnTo>
                      <a:pt x="0" y="3110192"/>
                    </a:lnTo>
                    <a:lnTo>
                      <a:pt x="3670" y="3123539"/>
                    </a:lnTo>
                    <a:lnTo>
                      <a:pt x="18516" y="3158769"/>
                    </a:lnTo>
                    <a:lnTo>
                      <a:pt x="50266" y="3208629"/>
                    </a:lnTo>
                    <a:lnTo>
                      <a:pt x="104660" y="3265906"/>
                    </a:lnTo>
                    <a:lnTo>
                      <a:pt x="255498" y="2951543"/>
                    </a:lnTo>
                    <a:close/>
                  </a:path>
                  <a:path w="1628775" h="3266440">
                    <a:moveTo>
                      <a:pt x="964450" y="1064412"/>
                    </a:moveTo>
                    <a:lnTo>
                      <a:pt x="905992" y="1010831"/>
                    </a:lnTo>
                    <a:lnTo>
                      <a:pt x="886561" y="1086650"/>
                    </a:lnTo>
                    <a:lnTo>
                      <a:pt x="905992" y="1083919"/>
                    </a:lnTo>
                    <a:lnTo>
                      <a:pt x="964450" y="1064412"/>
                    </a:lnTo>
                    <a:close/>
                  </a:path>
                  <a:path w="1628775" h="3266440">
                    <a:moveTo>
                      <a:pt x="1022883" y="2106803"/>
                    </a:moveTo>
                    <a:lnTo>
                      <a:pt x="940320" y="2083625"/>
                    </a:lnTo>
                    <a:lnTo>
                      <a:pt x="1012863" y="2202319"/>
                    </a:lnTo>
                    <a:lnTo>
                      <a:pt x="1022883" y="2106803"/>
                    </a:lnTo>
                    <a:close/>
                  </a:path>
                  <a:path w="1628775" h="3266440">
                    <a:moveTo>
                      <a:pt x="1432039" y="1843747"/>
                    </a:moveTo>
                    <a:lnTo>
                      <a:pt x="1355890" y="1806409"/>
                    </a:lnTo>
                    <a:lnTo>
                      <a:pt x="1334643" y="1911946"/>
                    </a:lnTo>
                    <a:lnTo>
                      <a:pt x="1432039" y="1843747"/>
                    </a:lnTo>
                    <a:close/>
                  </a:path>
                  <a:path w="1628775" h="3266440">
                    <a:moveTo>
                      <a:pt x="1628482" y="307340"/>
                    </a:moveTo>
                    <a:lnTo>
                      <a:pt x="1621523" y="257810"/>
                    </a:lnTo>
                    <a:lnTo>
                      <a:pt x="1601952" y="222250"/>
                    </a:lnTo>
                    <a:lnTo>
                      <a:pt x="1561896" y="198120"/>
                    </a:lnTo>
                    <a:lnTo>
                      <a:pt x="1560499" y="198120"/>
                    </a:lnTo>
                    <a:lnTo>
                      <a:pt x="1557616" y="196850"/>
                    </a:lnTo>
                    <a:lnTo>
                      <a:pt x="1561071" y="189230"/>
                    </a:lnTo>
                    <a:lnTo>
                      <a:pt x="1563446" y="180340"/>
                    </a:lnTo>
                    <a:lnTo>
                      <a:pt x="1564741" y="171450"/>
                    </a:lnTo>
                    <a:lnTo>
                      <a:pt x="1564970" y="163830"/>
                    </a:lnTo>
                    <a:lnTo>
                      <a:pt x="1556842" y="120650"/>
                    </a:lnTo>
                    <a:lnTo>
                      <a:pt x="1537373" y="80010"/>
                    </a:lnTo>
                    <a:lnTo>
                      <a:pt x="1508366" y="45720"/>
                    </a:lnTo>
                    <a:lnTo>
                      <a:pt x="1471650" y="21590"/>
                    </a:lnTo>
                    <a:lnTo>
                      <a:pt x="1425143" y="6350"/>
                    </a:lnTo>
                    <a:lnTo>
                      <a:pt x="1366507" y="0"/>
                    </a:lnTo>
                    <a:lnTo>
                      <a:pt x="1326388" y="0"/>
                    </a:lnTo>
                    <a:lnTo>
                      <a:pt x="1262519" y="16510"/>
                    </a:lnTo>
                    <a:lnTo>
                      <a:pt x="1229245" y="38100"/>
                    </a:lnTo>
                    <a:lnTo>
                      <a:pt x="1210995" y="64770"/>
                    </a:lnTo>
                    <a:lnTo>
                      <a:pt x="1181100" y="62230"/>
                    </a:lnTo>
                    <a:lnTo>
                      <a:pt x="1123873" y="66040"/>
                    </a:lnTo>
                    <a:lnTo>
                      <a:pt x="1046010" y="90170"/>
                    </a:lnTo>
                    <a:lnTo>
                      <a:pt x="1001890" y="118110"/>
                    </a:lnTo>
                    <a:lnTo>
                      <a:pt x="966431" y="153670"/>
                    </a:lnTo>
                    <a:lnTo>
                      <a:pt x="941806" y="195580"/>
                    </a:lnTo>
                    <a:lnTo>
                      <a:pt x="934110" y="229870"/>
                    </a:lnTo>
                    <a:lnTo>
                      <a:pt x="935126" y="240030"/>
                    </a:lnTo>
                    <a:lnTo>
                      <a:pt x="884237" y="241300"/>
                    </a:lnTo>
                    <a:lnTo>
                      <a:pt x="834174" y="250190"/>
                    </a:lnTo>
                    <a:lnTo>
                      <a:pt x="785825" y="265430"/>
                    </a:lnTo>
                    <a:lnTo>
                      <a:pt x="740105" y="288290"/>
                    </a:lnTo>
                    <a:lnTo>
                      <a:pt x="697915" y="316230"/>
                    </a:lnTo>
                    <a:lnTo>
                      <a:pt x="664248" y="347980"/>
                    </a:lnTo>
                    <a:lnTo>
                      <a:pt x="634885" y="382270"/>
                    </a:lnTo>
                    <a:lnTo>
                      <a:pt x="610171" y="420370"/>
                    </a:lnTo>
                    <a:lnTo>
                      <a:pt x="590448" y="462280"/>
                    </a:lnTo>
                    <a:lnTo>
                      <a:pt x="576046" y="505460"/>
                    </a:lnTo>
                    <a:lnTo>
                      <a:pt x="567321" y="551180"/>
                    </a:lnTo>
                    <a:lnTo>
                      <a:pt x="565861" y="566420"/>
                    </a:lnTo>
                    <a:lnTo>
                      <a:pt x="566089" y="584200"/>
                    </a:lnTo>
                    <a:lnTo>
                      <a:pt x="583044" y="626110"/>
                    </a:lnTo>
                    <a:lnTo>
                      <a:pt x="611073" y="641350"/>
                    </a:lnTo>
                    <a:lnTo>
                      <a:pt x="613346" y="641350"/>
                    </a:lnTo>
                    <a:lnTo>
                      <a:pt x="599122" y="655320"/>
                    </a:lnTo>
                    <a:lnTo>
                      <a:pt x="585952" y="671830"/>
                    </a:lnTo>
                    <a:lnTo>
                      <a:pt x="574586" y="688340"/>
                    </a:lnTo>
                    <a:lnTo>
                      <a:pt x="565721" y="707390"/>
                    </a:lnTo>
                    <a:lnTo>
                      <a:pt x="559828" y="734060"/>
                    </a:lnTo>
                    <a:lnTo>
                      <a:pt x="561416" y="763270"/>
                    </a:lnTo>
                    <a:lnTo>
                      <a:pt x="571538" y="789940"/>
                    </a:lnTo>
                    <a:lnTo>
                      <a:pt x="591235" y="810260"/>
                    </a:lnTo>
                    <a:lnTo>
                      <a:pt x="612762" y="820420"/>
                    </a:lnTo>
                    <a:lnTo>
                      <a:pt x="637692" y="821690"/>
                    </a:lnTo>
                    <a:lnTo>
                      <a:pt x="666153" y="816610"/>
                    </a:lnTo>
                    <a:lnTo>
                      <a:pt x="691159" y="807720"/>
                    </a:lnTo>
                    <a:lnTo>
                      <a:pt x="698309" y="805180"/>
                    </a:lnTo>
                    <a:lnTo>
                      <a:pt x="719963" y="847090"/>
                    </a:lnTo>
                    <a:lnTo>
                      <a:pt x="759701" y="861060"/>
                    </a:lnTo>
                    <a:lnTo>
                      <a:pt x="793838" y="866140"/>
                    </a:lnTo>
                    <a:lnTo>
                      <a:pt x="817613" y="866140"/>
                    </a:lnTo>
                    <a:lnTo>
                      <a:pt x="823899" y="864870"/>
                    </a:lnTo>
                    <a:lnTo>
                      <a:pt x="841667" y="859790"/>
                    </a:lnTo>
                    <a:lnTo>
                      <a:pt x="851141" y="853440"/>
                    </a:lnTo>
                    <a:lnTo>
                      <a:pt x="856830" y="849630"/>
                    </a:lnTo>
                    <a:lnTo>
                      <a:pt x="878408" y="816610"/>
                    </a:lnTo>
                    <a:lnTo>
                      <a:pt x="879538" y="801370"/>
                    </a:lnTo>
                    <a:lnTo>
                      <a:pt x="880275" y="792480"/>
                    </a:lnTo>
                    <a:lnTo>
                      <a:pt x="880884" y="783590"/>
                    </a:lnTo>
                    <a:lnTo>
                      <a:pt x="884885" y="775970"/>
                    </a:lnTo>
                    <a:lnTo>
                      <a:pt x="887882" y="770890"/>
                    </a:lnTo>
                    <a:lnTo>
                      <a:pt x="892708" y="767080"/>
                    </a:lnTo>
                    <a:lnTo>
                      <a:pt x="897775" y="762000"/>
                    </a:lnTo>
                    <a:lnTo>
                      <a:pt x="919530" y="723900"/>
                    </a:lnTo>
                    <a:lnTo>
                      <a:pt x="919645" y="712470"/>
                    </a:lnTo>
                    <a:lnTo>
                      <a:pt x="918883" y="701040"/>
                    </a:lnTo>
                    <a:lnTo>
                      <a:pt x="918540" y="697230"/>
                    </a:lnTo>
                    <a:lnTo>
                      <a:pt x="918286" y="693420"/>
                    </a:lnTo>
                    <a:lnTo>
                      <a:pt x="918197" y="690880"/>
                    </a:lnTo>
                    <a:lnTo>
                      <a:pt x="918222" y="688340"/>
                    </a:lnTo>
                    <a:lnTo>
                      <a:pt x="918718" y="679450"/>
                    </a:lnTo>
                    <a:lnTo>
                      <a:pt x="921524" y="668020"/>
                    </a:lnTo>
                    <a:lnTo>
                      <a:pt x="927061" y="659130"/>
                    </a:lnTo>
                    <a:lnTo>
                      <a:pt x="935786" y="654050"/>
                    </a:lnTo>
                    <a:lnTo>
                      <a:pt x="939393" y="654050"/>
                    </a:lnTo>
                    <a:lnTo>
                      <a:pt x="941806" y="650240"/>
                    </a:lnTo>
                    <a:lnTo>
                      <a:pt x="941070" y="646430"/>
                    </a:lnTo>
                    <a:lnTo>
                      <a:pt x="940396" y="642620"/>
                    </a:lnTo>
                    <a:lnTo>
                      <a:pt x="936790" y="640080"/>
                    </a:lnTo>
                    <a:lnTo>
                      <a:pt x="905967" y="674370"/>
                    </a:lnTo>
                    <a:lnTo>
                      <a:pt x="904951" y="693420"/>
                    </a:lnTo>
                    <a:lnTo>
                      <a:pt x="905002" y="694690"/>
                    </a:lnTo>
                    <a:lnTo>
                      <a:pt x="905332" y="698500"/>
                    </a:lnTo>
                    <a:lnTo>
                      <a:pt x="906310" y="712470"/>
                    </a:lnTo>
                    <a:lnTo>
                      <a:pt x="888949" y="751840"/>
                    </a:lnTo>
                    <a:lnTo>
                      <a:pt x="877404" y="763270"/>
                    </a:lnTo>
                    <a:lnTo>
                      <a:pt x="866317" y="800100"/>
                    </a:lnTo>
                    <a:lnTo>
                      <a:pt x="865784" y="807720"/>
                    </a:lnTo>
                    <a:lnTo>
                      <a:pt x="865251" y="814070"/>
                    </a:lnTo>
                    <a:lnTo>
                      <a:pt x="835914" y="847090"/>
                    </a:lnTo>
                    <a:lnTo>
                      <a:pt x="807199" y="853440"/>
                    </a:lnTo>
                    <a:lnTo>
                      <a:pt x="777532" y="850900"/>
                    </a:lnTo>
                    <a:lnTo>
                      <a:pt x="762304" y="847090"/>
                    </a:lnTo>
                    <a:lnTo>
                      <a:pt x="749808" y="844550"/>
                    </a:lnTo>
                    <a:lnTo>
                      <a:pt x="713409" y="822960"/>
                    </a:lnTo>
                    <a:lnTo>
                      <a:pt x="710463" y="814070"/>
                    </a:lnTo>
                    <a:lnTo>
                      <a:pt x="711708" y="805180"/>
                    </a:lnTo>
                    <a:lnTo>
                      <a:pt x="712076" y="802640"/>
                    </a:lnTo>
                    <a:lnTo>
                      <a:pt x="713803" y="796290"/>
                    </a:lnTo>
                    <a:lnTo>
                      <a:pt x="718883" y="793750"/>
                    </a:lnTo>
                    <a:lnTo>
                      <a:pt x="721969" y="791210"/>
                    </a:lnTo>
                    <a:lnTo>
                      <a:pt x="723036" y="787400"/>
                    </a:lnTo>
                    <a:lnTo>
                      <a:pt x="721156" y="784860"/>
                    </a:lnTo>
                    <a:lnTo>
                      <a:pt x="719353" y="781050"/>
                    </a:lnTo>
                    <a:lnTo>
                      <a:pt x="715289" y="779780"/>
                    </a:lnTo>
                    <a:lnTo>
                      <a:pt x="712139" y="782320"/>
                    </a:lnTo>
                    <a:lnTo>
                      <a:pt x="676681" y="798830"/>
                    </a:lnTo>
                    <a:lnTo>
                      <a:pt x="646087" y="807720"/>
                    </a:lnTo>
                    <a:lnTo>
                      <a:pt x="620179" y="807720"/>
                    </a:lnTo>
                    <a:lnTo>
                      <a:pt x="598728" y="798830"/>
                    </a:lnTo>
                    <a:lnTo>
                      <a:pt x="582447" y="781050"/>
                    </a:lnTo>
                    <a:lnTo>
                      <a:pt x="574217" y="759460"/>
                    </a:lnTo>
                    <a:lnTo>
                      <a:pt x="573100" y="735330"/>
                    </a:lnTo>
                    <a:lnTo>
                      <a:pt x="578205" y="712470"/>
                    </a:lnTo>
                    <a:lnTo>
                      <a:pt x="589749" y="689610"/>
                    </a:lnTo>
                    <a:lnTo>
                      <a:pt x="605231" y="668020"/>
                    </a:lnTo>
                    <a:lnTo>
                      <a:pt x="623011" y="650240"/>
                    </a:lnTo>
                    <a:lnTo>
                      <a:pt x="641464" y="633730"/>
                    </a:lnTo>
                    <a:lnTo>
                      <a:pt x="644144" y="631190"/>
                    </a:lnTo>
                    <a:lnTo>
                      <a:pt x="644410" y="628650"/>
                    </a:lnTo>
                    <a:lnTo>
                      <a:pt x="644537" y="627380"/>
                    </a:lnTo>
                    <a:lnTo>
                      <a:pt x="639864" y="621030"/>
                    </a:lnTo>
                    <a:lnTo>
                      <a:pt x="635787" y="621030"/>
                    </a:lnTo>
                    <a:lnTo>
                      <a:pt x="626364" y="628650"/>
                    </a:lnTo>
                    <a:lnTo>
                      <a:pt x="618693" y="628650"/>
                    </a:lnTo>
                    <a:lnTo>
                      <a:pt x="581875" y="596900"/>
                    </a:lnTo>
                    <a:lnTo>
                      <a:pt x="579285" y="566420"/>
                    </a:lnTo>
                    <a:lnTo>
                      <a:pt x="580618" y="552450"/>
                    </a:lnTo>
                    <a:lnTo>
                      <a:pt x="591375" y="500380"/>
                    </a:lnTo>
                    <a:lnTo>
                      <a:pt x="609892" y="450850"/>
                    </a:lnTo>
                    <a:lnTo>
                      <a:pt x="635596" y="405130"/>
                    </a:lnTo>
                    <a:lnTo>
                      <a:pt x="667931" y="363220"/>
                    </a:lnTo>
                    <a:lnTo>
                      <a:pt x="706335" y="326390"/>
                    </a:lnTo>
                    <a:lnTo>
                      <a:pt x="747941" y="298450"/>
                    </a:lnTo>
                    <a:lnTo>
                      <a:pt x="793102" y="276860"/>
                    </a:lnTo>
                    <a:lnTo>
                      <a:pt x="840879" y="261620"/>
                    </a:lnTo>
                    <a:lnTo>
                      <a:pt x="890282" y="254000"/>
                    </a:lnTo>
                    <a:lnTo>
                      <a:pt x="940396" y="252730"/>
                    </a:lnTo>
                    <a:lnTo>
                      <a:pt x="944676" y="259080"/>
                    </a:lnTo>
                    <a:lnTo>
                      <a:pt x="949947" y="264160"/>
                    </a:lnTo>
                    <a:lnTo>
                      <a:pt x="956017" y="267970"/>
                    </a:lnTo>
                    <a:lnTo>
                      <a:pt x="962698" y="270510"/>
                    </a:lnTo>
                    <a:lnTo>
                      <a:pt x="969403" y="271780"/>
                    </a:lnTo>
                    <a:lnTo>
                      <a:pt x="975880" y="270510"/>
                    </a:lnTo>
                    <a:lnTo>
                      <a:pt x="981951" y="269240"/>
                    </a:lnTo>
                    <a:lnTo>
                      <a:pt x="987488" y="266700"/>
                    </a:lnTo>
                    <a:lnTo>
                      <a:pt x="990358" y="264160"/>
                    </a:lnTo>
                    <a:lnTo>
                      <a:pt x="991095" y="260350"/>
                    </a:lnTo>
                    <a:lnTo>
                      <a:pt x="989164" y="257810"/>
                    </a:lnTo>
                    <a:lnTo>
                      <a:pt x="988009" y="256540"/>
                    </a:lnTo>
                    <a:lnTo>
                      <a:pt x="984580" y="252730"/>
                    </a:lnTo>
                    <a:lnTo>
                      <a:pt x="982281" y="250190"/>
                    </a:lnTo>
                    <a:lnTo>
                      <a:pt x="973696" y="245110"/>
                    </a:lnTo>
                    <a:lnTo>
                      <a:pt x="966978" y="243306"/>
                    </a:lnTo>
                    <a:lnTo>
                      <a:pt x="966978" y="257810"/>
                    </a:lnTo>
                    <a:lnTo>
                      <a:pt x="966317" y="257810"/>
                    </a:lnTo>
                    <a:lnTo>
                      <a:pt x="965428" y="256832"/>
                    </a:lnTo>
                    <a:lnTo>
                      <a:pt x="966978" y="257810"/>
                    </a:lnTo>
                    <a:lnTo>
                      <a:pt x="966978" y="243306"/>
                    </a:lnTo>
                    <a:lnTo>
                      <a:pt x="964298" y="242570"/>
                    </a:lnTo>
                    <a:lnTo>
                      <a:pt x="955027" y="241300"/>
                    </a:lnTo>
                    <a:lnTo>
                      <a:pt x="949274" y="241300"/>
                    </a:lnTo>
                    <a:lnTo>
                      <a:pt x="947699" y="232410"/>
                    </a:lnTo>
                    <a:lnTo>
                      <a:pt x="977303" y="161290"/>
                    </a:lnTo>
                    <a:lnTo>
                      <a:pt x="1010627" y="127000"/>
                    </a:lnTo>
                    <a:lnTo>
                      <a:pt x="1052182" y="101600"/>
                    </a:lnTo>
                    <a:lnTo>
                      <a:pt x="1099908" y="83820"/>
                    </a:lnTo>
                    <a:lnTo>
                      <a:pt x="1152055" y="76200"/>
                    </a:lnTo>
                    <a:lnTo>
                      <a:pt x="1179449" y="76200"/>
                    </a:lnTo>
                    <a:lnTo>
                      <a:pt x="1207655" y="77470"/>
                    </a:lnTo>
                    <a:lnTo>
                      <a:pt x="1207338" y="83820"/>
                    </a:lnTo>
                    <a:lnTo>
                      <a:pt x="1207389" y="86360"/>
                    </a:lnTo>
                    <a:lnTo>
                      <a:pt x="1241602" y="125730"/>
                    </a:lnTo>
                    <a:lnTo>
                      <a:pt x="1265186" y="129540"/>
                    </a:lnTo>
                    <a:lnTo>
                      <a:pt x="1294904" y="127000"/>
                    </a:lnTo>
                    <a:lnTo>
                      <a:pt x="1304493" y="124460"/>
                    </a:lnTo>
                    <a:lnTo>
                      <a:pt x="1311706" y="120650"/>
                    </a:lnTo>
                    <a:lnTo>
                      <a:pt x="1316532" y="115570"/>
                    </a:lnTo>
                    <a:lnTo>
                      <a:pt x="1318945" y="109220"/>
                    </a:lnTo>
                    <a:lnTo>
                      <a:pt x="1318539" y="101600"/>
                    </a:lnTo>
                    <a:lnTo>
                      <a:pt x="1314704" y="95250"/>
                    </a:lnTo>
                    <a:lnTo>
                      <a:pt x="1307655" y="88900"/>
                    </a:lnTo>
                    <a:lnTo>
                      <a:pt x="1306461" y="88455"/>
                    </a:lnTo>
                    <a:lnTo>
                      <a:pt x="1306461" y="104140"/>
                    </a:lnTo>
                    <a:lnTo>
                      <a:pt x="1305788" y="107950"/>
                    </a:lnTo>
                    <a:lnTo>
                      <a:pt x="1305318" y="110490"/>
                    </a:lnTo>
                    <a:lnTo>
                      <a:pt x="1300632" y="113030"/>
                    </a:lnTo>
                    <a:lnTo>
                      <a:pt x="1292885" y="114300"/>
                    </a:lnTo>
                    <a:lnTo>
                      <a:pt x="1267561" y="115570"/>
                    </a:lnTo>
                    <a:lnTo>
                      <a:pt x="1247711" y="114300"/>
                    </a:lnTo>
                    <a:lnTo>
                      <a:pt x="1233208" y="107950"/>
                    </a:lnTo>
                    <a:lnTo>
                      <a:pt x="1223962" y="97790"/>
                    </a:lnTo>
                    <a:lnTo>
                      <a:pt x="1220952" y="92710"/>
                    </a:lnTo>
                    <a:lnTo>
                      <a:pt x="1220216" y="86360"/>
                    </a:lnTo>
                    <a:lnTo>
                      <a:pt x="1220952" y="80010"/>
                    </a:lnTo>
                    <a:lnTo>
                      <a:pt x="1256665" y="87630"/>
                    </a:lnTo>
                    <a:lnTo>
                      <a:pt x="1293431" y="97790"/>
                    </a:lnTo>
                    <a:lnTo>
                      <a:pt x="1299845" y="100330"/>
                    </a:lnTo>
                    <a:lnTo>
                      <a:pt x="1306461" y="104140"/>
                    </a:lnTo>
                    <a:lnTo>
                      <a:pt x="1306461" y="88455"/>
                    </a:lnTo>
                    <a:lnTo>
                      <a:pt x="1266786" y="76200"/>
                    </a:lnTo>
                    <a:lnTo>
                      <a:pt x="1260665" y="74930"/>
                    </a:lnTo>
                    <a:lnTo>
                      <a:pt x="1242580" y="69850"/>
                    </a:lnTo>
                    <a:lnTo>
                      <a:pt x="1224749" y="67310"/>
                    </a:lnTo>
                    <a:lnTo>
                      <a:pt x="1226070" y="64770"/>
                    </a:lnTo>
                    <a:lnTo>
                      <a:pt x="1228686" y="59690"/>
                    </a:lnTo>
                    <a:lnTo>
                      <a:pt x="1268691" y="27940"/>
                    </a:lnTo>
                    <a:lnTo>
                      <a:pt x="1328458" y="13970"/>
                    </a:lnTo>
                    <a:lnTo>
                      <a:pt x="1366177" y="12700"/>
                    </a:lnTo>
                    <a:lnTo>
                      <a:pt x="1395818" y="15240"/>
                    </a:lnTo>
                    <a:lnTo>
                      <a:pt x="1445209" y="25400"/>
                    </a:lnTo>
                    <a:lnTo>
                      <a:pt x="1499641" y="55880"/>
                    </a:lnTo>
                    <a:lnTo>
                      <a:pt x="1526311" y="87630"/>
                    </a:lnTo>
                    <a:lnTo>
                      <a:pt x="1544205" y="124460"/>
                    </a:lnTo>
                    <a:lnTo>
                      <a:pt x="1551673" y="165100"/>
                    </a:lnTo>
                    <a:lnTo>
                      <a:pt x="1551241" y="172720"/>
                    </a:lnTo>
                    <a:lnTo>
                      <a:pt x="1549412" y="181610"/>
                    </a:lnTo>
                    <a:lnTo>
                      <a:pt x="1546390" y="189230"/>
                    </a:lnTo>
                    <a:lnTo>
                      <a:pt x="1542389" y="196850"/>
                    </a:lnTo>
                    <a:lnTo>
                      <a:pt x="1533906" y="196850"/>
                    </a:lnTo>
                    <a:lnTo>
                      <a:pt x="1525892" y="199390"/>
                    </a:lnTo>
                    <a:lnTo>
                      <a:pt x="1518742" y="204470"/>
                    </a:lnTo>
                    <a:lnTo>
                      <a:pt x="1516672" y="205740"/>
                    </a:lnTo>
                    <a:lnTo>
                      <a:pt x="1515465" y="208280"/>
                    </a:lnTo>
                    <a:lnTo>
                      <a:pt x="1515999" y="213360"/>
                    </a:lnTo>
                    <a:lnTo>
                      <a:pt x="1517675" y="215900"/>
                    </a:lnTo>
                    <a:lnTo>
                      <a:pt x="1520012" y="215900"/>
                    </a:lnTo>
                    <a:lnTo>
                      <a:pt x="1526451" y="217170"/>
                    </a:lnTo>
                    <a:lnTo>
                      <a:pt x="1532775" y="217170"/>
                    </a:lnTo>
                    <a:lnTo>
                      <a:pt x="1538922" y="215900"/>
                    </a:lnTo>
                    <a:lnTo>
                      <a:pt x="1544802" y="212090"/>
                    </a:lnTo>
                    <a:lnTo>
                      <a:pt x="1546123" y="212090"/>
                    </a:lnTo>
                    <a:lnTo>
                      <a:pt x="1547469" y="210820"/>
                    </a:lnTo>
                    <a:lnTo>
                      <a:pt x="1548676" y="209550"/>
                    </a:lnTo>
                    <a:lnTo>
                      <a:pt x="1555953" y="209550"/>
                    </a:lnTo>
                    <a:lnTo>
                      <a:pt x="1558950" y="210820"/>
                    </a:lnTo>
                    <a:lnTo>
                      <a:pt x="1571117" y="214630"/>
                    </a:lnTo>
                    <a:lnTo>
                      <a:pt x="1582394" y="222250"/>
                    </a:lnTo>
                    <a:lnTo>
                      <a:pt x="1609140" y="261620"/>
                    </a:lnTo>
                    <a:lnTo>
                      <a:pt x="1615211" y="307340"/>
                    </a:lnTo>
                    <a:lnTo>
                      <a:pt x="1615198" y="316230"/>
                    </a:lnTo>
                    <a:lnTo>
                      <a:pt x="1611185" y="372110"/>
                    </a:lnTo>
                    <a:lnTo>
                      <a:pt x="1588693" y="414020"/>
                    </a:lnTo>
                    <a:lnTo>
                      <a:pt x="1558950" y="422910"/>
                    </a:lnTo>
                    <a:lnTo>
                      <a:pt x="1552016" y="422910"/>
                    </a:lnTo>
                    <a:lnTo>
                      <a:pt x="1542592" y="420370"/>
                    </a:lnTo>
                    <a:lnTo>
                      <a:pt x="1536636" y="411480"/>
                    </a:lnTo>
                    <a:lnTo>
                      <a:pt x="1535099" y="408940"/>
                    </a:lnTo>
                    <a:lnTo>
                      <a:pt x="1532432" y="407670"/>
                    </a:lnTo>
                    <a:lnTo>
                      <a:pt x="1527086" y="408940"/>
                    </a:lnTo>
                    <a:lnTo>
                      <a:pt x="1525016" y="411480"/>
                    </a:lnTo>
                    <a:lnTo>
                      <a:pt x="1524482" y="414020"/>
                    </a:lnTo>
                    <a:lnTo>
                      <a:pt x="1513344" y="454660"/>
                    </a:lnTo>
                    <a:lnTo>
                      <a:pt x="1498561" y="485140"/>
                    </a:lnTo>
                    <a:lnTo>
                      <a:pt x="1480032" y="505460"/>
                    </a:lnTo>
                    <a:lnTo>
                      <a:pt x="1457617" y="514350"/>
                    </a:lnTo>
                    <a:lnTo>
                      <a:pt x="1432458" y="511810"/>
                    </a:lnTo>
                    <a:lnTo>
                      <a:pt x="1409446" y="499110"/>
                    </a:lnTo>
                    <a:lnTo>
                      <a:pt x="1395069" y="485140"/>
                    </a:lnTo>
                    <a:lnTo>
                      <a:pt x="1388529" y="478790"/>
                    </a:lnTo>
                    <a:lnTo>
                      <a:pt x="1369644" y="455930"/>
                    </a:lnTo>
                    <a:lnTo>
                      <a:pt x="1367510" y="453390"/>
                    </a:lnTo>
                    <a:lnTo>
                      <a:pt x="1363433" y="452120"/>
                    </a:lnTo>
                    <a:lnTo>
                      <a:pt x="1357553" y="457200"/>
                    </a:lnTo>
                    <a:lnTo>
                      <a:pt x="1356753" y="461010"/>
                    </a:lnTo>
                    <a:lnTo>
                      <a:pt x="1358684" y="463550"/>
                    </a:lnTo>
                    <a:lnTo>
                      <a:pt x="1362875" y="474980"/>
                    </a:lnTo>
                    <a:lnTo>
                      <a:pt x="1346796" y="510540"/>
                    </a:lnTo>
                    <a:lnTo>
                      <a:pt x="1323200" y="521970"/>
                    </a:lnTo>
                    <a:lnTo>
                      <a:pt x="1310868" y="521970"/>
                    </a:lnTo>
                    <a:lnTo>
                      <a:pt x="1288465" y="511810"/>
                    </a:lnTo>
                    <a:lnTo>
                      <a:pt x="1271778" y="492760"/>
                    </a:lnTo>
                    <a:lnTo>
                      <a:pt x="1261389" y="469900"/>
                    </a:lnTo>
                    <a:lnTo>
                      <a:pt x="1257884" y="444500"/>
                    </a:lnTo>
                    <a:lnTo>
                      <a:pt x="1257960" y="441960"/>
                    </a:lnTo>
                    <a:lnTo>
                      <a:pt x="1255610" y="438150"/>
                    </a:lnTo>
                    <a:lnTo>
                      <a:pt x="1249337" y="436880"/>
                    </a:lnTo>
                    <a:lnTo>
                      <a:pt x="1246136" y="439420"/>
                    </a:lnTo>
                    <a:lnTo>
                      <a:pt x="1244993" y="441960"/>
                    </a:lnTo>
                    <a:lnTo>
                      <a:pt x="1225765" y="482600"/>
                    </a:lnTo>
                    <a:lnTo>
                      <a:pt x="1200797" y="519430"/>
                    </a:lnTo>
                    <a:lnTo>
                      <a:pt x="1170736" y="553720"/>
                    </a:lnTo>
                    <a:lnTo>
                      <a:pt x="1136243" y="581660"/>
                    </a:lnTo>
                    <a:lnTo>
                      <a:pt x="1096924" y="600710"/>
                    </a:lnTo>
                    <a:lnTo>
                      <a:pt x="1077150" y="601980"/>
                    </a:lnTo>
                    <a:lnTo>
                      <a:pt x="1059903" y="594360"/>
                    </a:lnTo>
                    <a:lnTo>
                      <a:pt x="1049845" y="581660"/>
                    </a:lnTo>
                    <a:lnTo>
                      <a:pt x="1045641" y="566420"/>
                    </a:lnTo>
                    <a:lnTo>
                      <a:pt x="1045387" y="547370"/>
                    </a:lnTo>
                    <a:lnTo>
                      <a:pt x="1047330" y="525780"/>
                    </a:lnTo>
                    <a:lnTo>
                      <a:pt x="1048689" y="511810"/>
                    </a:lnTo>
                    <a:lnTo>
                      <a:pt x="1049426" y="496570"/>
                    </a:lnTo>
                    <a:lnTo>
                      <a:pt x="1048639" y="481330"/>
                    </a:lnTo>
                    <a:lnTo>
                      <a:pt x="1045540" y="467360"/>
                    </a:lnTo>
                    <a:lnTo>
                      <a:pt x="1044473" y="463550"/>
                    </a:lnTo>
                    <a:lnTo>
                      <a:pt x="1040726" y="461010"/>
                    </a:lnTo>
                    <a:lnTo>
                      <a:pt x="1033640" y="463550"/>
                    </a:lnTo>
                    <a:lnTo>
                      <a:pt x="1031709" y="467360"/>
                    </a:lnTo>
                    <a:lnTo>
                      <a:pt x="1032840" y="471170"/>
                    </a:lnTo>
                    <a:lnTo>
                      <a:pt x="1035469" y="483870"/>
                    </a:lnTo>
                    <a:lnTo>
                      <a:pt x="1035926" y="494030"/>
                    </a:lnTo>
                    <a:lnTo>
                      <a:pt x="1036027" y="499110"/>
                    </a:lnTo>
                    <a:lnTo>
                      <a:pt x="1035367" y="511810"/>
                    </a:lnTo>
                    <a:lnTo>
                      <a:pt x="1033970" y="525780"/>
                    </a:lnTo>
                    <a:lnTo>
                      <a:pt x="1032192" y="547370"/>
                    </a:lnTo>
                    <a:lnTo>
                      <a:pt x="1038364" y="588010"/>
                    </a:lnTo>
                    <a:lnTo>
                      <a:pt x="1078064" y="615950"/>
                    </a:lnTo>
                    <a:lnTo>
                      <a:pt x="1105154" y="612140"/>
                    </a:lnTo>
                    <a:lnTo>
                      <a:pt x="1143990" y="593090"/>
                    </a:lnTo>
                    <a:lnTo>
                      <a:pt x="1175461" y="567690"/>
                    </a:lnTo>
                    <a:lnTo>
                      <a:pt x="1203515" y="538480"/>
                    </a:lnTo>
                    <a:lnTo>
                      <a:pt x="1227721" y="505460"/>
                    </a:lnTo>
                    <a:lnTo>
                      <a:pt x="1247597" y="469900"/>
                    </a:lnTo>
                    <a:lnTo>
                      <a:pt x="1255636" y="491490"/>
                    </a:lnTo>
                    <a:lnTo>
                      <a:pt x="1268539" y="511810"/>
                    </a:lnTo>
                    <a:lnTo>
                      <a:pt x="1286179" y="525780"/>
                    </a:lnTo>
                    <a:lnTo>
                      <a:pt x="1308455" y="534670"/>
                    </a:lnTo>
                    <a:lnTo>
                      <a:pt x="1326451" y="534670"/>
                    </a:lnTo>
                    <a:lnTo>
                      <a:pt x="1342809" y="529590"/>
                    </a:lnTo>
                    <a:lnTo>
                      <a:pt x="1353197" y="521970"/>
                    </a:lnTo>
                    <a:lnTo>
                      <a:pt x="1356664" y="519430"/>
                    </a:lnTo>
                    <a:lnTo>
                      <a:pt x="1367180" y="506730"/>
                    </a:lnTo>
                    <a:lnTo>
                      <a:pt x="1371981" y="500380"/>
                    </a:lnTo>
                    <a:lnTo>
                      <a:pt x="1374914" y="492760"/>
                    </a:lnTo>
                    <a:lnTo>
                      <a:pt x="1375994" y="485140"/>
                    </a:lnTo>
                    <a:lnTo>
                      <a:pt x="1393799" y="502920"/>
                    </a:lnTo>
                    <a:lnTo>
                      <a:pt x="1413649" y="516890"/>
                    </a:lnTo>
                    <a:lnTo>
                      <a:pt x="1435531" y="525780"/>
                    </a:lnTo>
                    <a:lnTo>
                      <a:pt x="1459433" y="527050"/>
                    </a:lnTo>
                    <a:lnTo>
                      <a:pt x="1484604" y="518160"/>
                    </a:lnTo>
                    <a:lnTo>
                      <a:pt x="1488782" y="514350"/>
                    </a:lnTo>
                    <a:lnTo>
                      <a:pt x="1505508" y="499110"/>
                    </a:lnTo>
                    <a:lnTo>
                      <a:pt x="1522234" y="468630"/>
                    </a:lnTo>
                    <a:lnTo>
                      <a:pt x="1534909" y="427990"/>
                    </a:lnTo>
                    <a:lnTo>
                      <a:pt x="1541246" y="433070"/>
                    </a:lnTo>
                    <a:lnTo>
                      <a:pt x="1549209" y="435610"/>
                    </a:lnTo>
                    <a:lnTo>
                      <a:pt x="1558150" y="436880"/>
                    </a:lnTo>
                    <a:lnTo>
                      <a:pt x="1571713" y="435610"/>
                    </a:lnTo>
                    <a:lnTo>
                      <a:pt x="1584782" y="431800"/>
                    </a:lnTo>
                    <a:lnTo>
                      <a:pt x="1590687" y="427990"/>
                    </a:lnTo>
                    <a:lnTo>
                      <a:pt x="1596593" y="424180"/>
                    </a:lnTo>
                    <a:lnTo>
                      <a:pt x="1597977" y="422910"/>
                    </a:lnTo>
                    <a:lnTo>
                      <a:pt x="1606308" y="415290"/>
                    </a:lnTo>
                    <a:lnTo>
                      <a:pt x="1617370" y="397510"/>
                    </a:lnTo>
                    <a:lnTo>
                      <a:pt x="1623796" y="377190"/>
                    </a:lnTo>
                    <a:lnTo>
                      <a:pt x="1626946" y="355600"/>
                    </a:lnTo>
                    <a:lnTo>
                      <a:pt x="1628152" y="334010"/>
                    </a:lnTo>
                    <a:lnTo>
                      <a:pt x="1628482" y="307340"/>
                    </a:lnTo>
                    <a:close/>
                  </a:path>
                </a:pathLst>
              </a:custGeom>
              <a:solidFill>
                <a:srgbClr val="000000"/>
              </a:solidFill>
            </p:spPr>
            <p:txBody>
              <a:bodyPr wrap="square" lIns="0" tIns="0" rIns="0" bIns="0" rtlCol="0"/>
              <a:lstStyle/>
              <a:p>
                <a:endParaRPr/>
              </a:p>
            </p:txBody>
          </p:sp>
        </p:grpSp>
      </p:grpSp>
      <p:grpSp>
        <p:nvGrpSpPr>
          <p:cNvPr id="2" name="Group 1">
            <a:extLst>
              <a:ext uri="{FF2B5EF4-FFF2-40B4-BE49-F238E27FC236}">
                <a16:creationId xmlns:a16="http://schemas.microsoft.com/office/drawing/2014/main" id="{C7D8CC71-58E9-4111-4A47-82631685A17D}"/>
              </a:ext>
              <a:ext uri="{C183D7F6-B498-43B3-948B-1728B52AA6E4}">
                <adec:decorative xmlns:adec="http://schemas.microsoft.com/office/drawing/2017/decorative" val="1"/>
              </a:ext>
            </a:extLst>
          </p:cNvPr>
          <p:cNvGrpSpPr/>
          <p:nvPr/>
        </p:nvGrpSpPr>
        <p:grpSpPr>
          <a:xfrm>
            <a:off x="1136649" y="10310400"/>
            <a:ext cx="4214835" cy="533402"/>
            <a:chOff x="1136650" y="10310400"/>
            <a:chExt cx="4214834" cy="533401"/>
          </a:xfrm>
        </p:grpSpPr>
        <p:sp>
          <p:nvSpPr>
            <p:cNvPr id="3" name="object 12">
              <a:extLst>
                <a:ext uri="{FF2B5EF4-FFF2-40B4-BE49-F238E27FC236}">
                  <a16:creationId xmlns:a16="http://schemas.microsoft.com/office/drawing/2014/main" id="{5A009C93-85EE-9DFA-F6DF-A3F55681E8AA}"/>
                </a:ext>
              </a:extLst>
            </p:cNvPr>
            <p:cNvSpPr/>
            <p:nvPr/>
          </p:nvSpPr>
          <p:spPr>
            <a:xfrm>
              <a:off x="1136650" y="10457180"/>
              <a:ext cx="575945" cy="300990"/>
            </a:xfrm>
            <a:custGeom>
              <a:avLst/>
              <a:gdLst/>
              <a:ahLst/>
              <a:cxnLst/>
              <a:rect l="l" t="t" r="r" b="b"/>
              <a:pathLst>
                <a:path w="575944" h="300990">
                  <a:moveTo>
                    <a:pt x="91706" y="0"/>
                  </a:moveTo>
                  <a:lnTo>
                    <a:pt x="0" y="0"/>
                  </a:lnTo>
                  <a:lnTo>
                    <a:pt x="0" y="300469"/>
                  </a:lnTo>
                  <a:lnTo>
                    <a:pt x="91706" y="300469"/>
                  </a:lnTo>
                  <a:lnTo>
                    <a:pt x="91706" y="0"/>
                  </a:lnTo>
                  <a:close/>
                </a:path>
                <a:path w="575944" h="300990">
                  <a:moveTo>
                    <a:pt x="324586" y="300469"/>
                  </a:moveTo>
                  <a:lnTo>
                    <a:pt x="199237" y="150228"/>
                  </a:lnTo>
                  <a:lnTo>
                    <a:pt x="306019" y="0"/>
                  </a:lnTo>
                  <a:lnTo>
                    <a:pt x="208838" y="0"/>
                  </a:lnTo>
                  <a:lnTo>
                    <a:pt x="100380" y="150228"/>
                  </a:lnTo>
                  <a:lnTo>
                    <a:pt x="221107" y="300469"/>
                  </a:lnTo>
                  <a:lnTo>
                    <a:pt x="324586" y="300469"/>
                  </a:lnTo>
                  <a:close/>
                </a:path>
                <a:path w="575944" h="300990">
                  <a:moveTo>
                    <a:pt x="575906" y="242722"/>
                  </a:moveTo>
                  <a:lnTo>
                    <a:pt x="424929" y="242722"/>
                  </a:lnTo>
                  <a:lnTo>
                    <a:pt x="424929" y="0"/>
                  </a:lnTo>
                  <a:lnTo>
                    <a:pt x="333260" y="0"/>
                  </a:lnTo>
                  <a:lnTo>
                    <a:pt x="333260" y="300469"/>
                  </a:lnTo>
                  <a:lnTo>
                    <a:pt x="529513" y="300469"/>
                  </a:lnTo>
                  <a:lnTo>
                    <a:pt x="575906" y="242722"/>
                  </a:lnTo>
                  <a:close/>
                </a:path>
              </a:pathLst>
            </a:custGeom>
            <a:solidFill>
              <a:schemeClr val="tx1"/>
            </a:solidFill>
          </p:spPr>
          <p:txBody>
            <a:bodyPr wrap="square" lIns="0" tIns="0" rIns="0" bIns="0" rtlCol="0"/>
            <a:lstStyle/>
            <a:p>
              <a:endParaRPr/>
            </a:p>
          </p:txBody>
        </p:sp>
        <p:pic>
          <p:nvPicPr>
            <p:cNvPr id="35" name="Graphic 34">
              <a:extLst>
                <a:ext uri="{FF2B5EF4-FFF2-40B4-BE49-F238E27FC236}">
                  <a16:creationId xmlns:a16="http://schemas.microsoft.com/office/drawing/2014/main" id="{ABD431F5-4E03-7956-1E50-8ECAE135969B}"/>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55" t="20437" r="-55" b="21230"/>
            <a:stretch/>
          </p:blipFill>
          <p:spPr>
            <a:xfrm>
              <a:off x="3575050" y="10310400"/>
              <a:ext cx="1776434" cy="533401"/>
            </a:xfrm>
            <a:prstGeom prst="rect">
              <a:avLst/>
            </a:prstGeom>
          </p:spPr>
        </p:pic>
        <p:pic>
          <p:nvPicPr>
            <p:cNvPr id="36" name="Graphic 35">
              <a:extLst>
                <a:ext uri="{FF2B5EF4-FFF2-40B4-BE49-F238E27FC236}">
                  <a16:creationId xmlns:a16="http://schemas.microsoft.com/office/drawing/2014/main" id="{B891C822-9A9D-3E9F-80EB-FD667456D7F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33537" y="10383359"/>
              <a:ext cx="1419074" cy="448631"/>
            </a:xfrm>
            <a:prstGeom prst="rect">
              <a:avLst/>
            </a:prstGeom>
          </p:spPr>
        </p:pic>
      </p:grpSp>
      <p:sp>
        <p:nvSpPr>
          <p:cNvPr id="38" name="TextBox 37">
            <a:extLst>
              <a:ext uri="{FF2B5EF4-FFF2-40B4-BE49-F238E27FC236}">
                <a16:creationId xmlns:a16="http://schemas.microsoft.com/office/drawing/2014/main" id="{E7A20B5E-F4FA-1C37-98AB-2E3E181562F5}"/>
              </a:ext>
            </a:extLst>
          </p:cNvPr>
          <p:cNvSpPr txBox="1">
            <a:spLocks noGrp="1"/>
          </p:cNvSpPr>
          <p:nvPr>
            <p:ph type="title" idx="4294967295"/>
          </p:nvPr>
        </p:nvSpPr>
        <p:spPr>
          <a:xfrm>
            <a:off x="1370054" y="678287"/>
            <a:ext cx="12393684" cy="92333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601"/>
              </a:spcBef>
              <a:spcAft>
                <a:spcPts val="0"/>
              </a:spcAft>
              <a:buClrTx/>
              <a:buSzTx/>
              <a:buFontTx/>
              <a:buNone/>
              <a:tabLst/>
              <a:defRPr/>
            </a:pPr>
            <a:r>
              <a:rPr kumimoji="0" lang="da-DK" sz="5400" b="1" i="0" u="none" strike="noStrike" kern="0" cap="none" spc="51" normalizeH="0" baseline="0" noProof="0" dirty="0">
                <a:ln>
                  <a:noFill/>
                </a:ln>
                <a:solidFill>
                  <a:sysClr val="windowText" lastClr="000000"/>
                </a:solidFill>
                <a:effectLst/>
                <a:uLnTx/>
                <a:uFillTx/>
                <a:latin typeface="Franklin Gothic Book" panose="020B0503020102020204" pitchFamily="34" charset="0"/>
                <a:cs typeface="Arial" panose="020B0604020202020204" pitchFamily="34" charset="0"/>
              </a:rPr>
              <a:t>Hver 5. borger oplever udfordringer</a:t>
            </a:r>
          </a:p>
        </p:txBody>
      </p:sp>
      <p:sp>
        <p:nvSpPr>
          <p:cNvPr id="6" name="Tekstfelt 5">
            <a:extLst>
              <a:ext uri="{FF2B5EF4-FFF2-40B4-BE49-F238E27FC236}">
                <a16:creationId xmlns:a16="http://schemas.microsoft.com/office/drawing/2014/main" id="{59D0BBD2-3226-D433-9662-C7D0A6AF94C2}"/>
              </a:ext>
            </a:extLst>
          </p:cNvPr>
          <p:cNvSpPr txBox="1"/>
          <p:nvPr/>
        </p:nvSpPr>
        <p:spPr>
          <a:xfrm>
            <a:off x="1242647" y="1908605"/>
            <a:ext cx="13389181" cy="954107"/>
          </a:xfrm>
          <a:prstGeom prst="rect">
            <a:avLst/>
          </a:prstGeom>
          <a:noFill/>
        </p:spPr>
        <p:txBody>
          <a:bodyPr wrap="square" rtlCol="0">
            <a:spAutoFit/>
          </a:bodyPr>
          <a:lstStyle/>
          <a:p>
            <a:pPr>
              <a:spcAft>
                <a:spcPts val="1400"/>
              </a:spcAft>
            </a:pPr>
            <a:r>
              <a:rPr lang="da-DK" sz="2800" b="1" dirty="0">
                <a:effectLst/>
                <a:latin typeface="Franklin Gothic Book" panose="020B0503020102020204" pitchFamily="34" charset="0"/>
                <a:ea typeface="Franklin Gothic Book" panose="020B0503020102020204" pitchFamily="34" charset="0"/>
                <a:cs typeface="Times New Roman" panose="02020603050405020304" pitchFamily="18" charset="0"/>
              </a:rPr>
              <a:t>Ca. hver femte voksne dansker oplever i en eller anden grad udfordringer ved den digitale kontakt med det offentlige</a:t>
            </a:r>
          </a:p>
        </p:txBody>
      </p:sp>
      <p:sp>
        <p:nvSpPr>
          <p:cNvPr id="5" name="Rektangel 4">
            <a:extLst>
              <a:ext uri="{FF2B5EF4-FFF2-40B4-BE49-F238E27FC236}">
                <a16:creationId xmlns:a16="http://schemas.microsoft.com/office/drawing/2014/main" id="{9C82D914-622C-18E8-5F67-EB2ADE005B11}"/>
              </a:ext>
            </a:extLst>
          </p:cNvPr>
          <p:cNvSpPr/>
          <p:nvPr/>
        </p:nvSpPr>
        <p:spPr>
          <a:xfrm>
            <a:off x="1370054" y="3631365"/>
            <a:ext cx="10916634" cy="546902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buFont typeface="Courier New" panose="02070309020205020404" pitchFamily="49" charset="0"/>
              <a:buChar char="o"/>
            </a:pPr>
            <a:r>
              <a:rPr lang="da-DK" sz="2800" dirty="0">
                <a:solidFill>
                  <a:srgbClr val="000000"/>
                </a:solidFill>
                <a:effectLst/>
                <a:latin typeface="Franklin Gothic Book" panose="020B0503020102020204" pitchFamily="34" charset="0"/>
                <a:ea typeface="Franklin Gothic Book" panose="020B0503020102020204" pitchFamily="34" charset="0"/>
                <a:cs typeface="Times New Roman" panose="02020603050405020304" pitchFamily="18" charset="0"/>
              </a:rPr>
              <a:t>Borgernes udfordringer </a:t>
            </a:r>
            <a:r>
              <a:rPr lang="da-DK" sz="2800" b="1" dirty="0">
                <a:solidFill>
                  <a:srgbClr val="000000"/>
                </a:solidFill>
                <a:effectLst/>
                <a:latin typeface="Franklin Gothic Book" panose="020B0503020102020204" pitchFamily="34" charset="0"/>
                <a:ea typeface="Franklin Gothic Book" panose="020B0503020102020204" pitchFamily="34" charset="0"/>
                <a:cs typeface="Times New Roman" panose="02020603050405020304" pitchFamily="18" charset="0"/>
              </a:rPr>
              <a:t>varierer,</a:t>
            </a:r>
            <a:r>
              <a:rPr lang="da-DK" sz="2800" b="1" dirty="0">
                <a:solidFill>
                  <a:srgbClr val="000000"/>
                </a:solidFill>
                <a:latin typeface="Franklin Gothic Book" panose="020B0503020102020204" pitchFamily="34" charset="0"/>
                <a:ea typeface="Franklin Gothic Book" panose="020B0503020102020204" pitchFamily="34" charset="0"/>
                <a:cs typeface="Times New Roman" panose="02020603050405020304" pitchFamily="18" charset="0"/>
              </a:rPr>
              <a:t> er</a:t>
            </a:r>
            <a:r>
              <a:rPr lang="da-DK" sz="2800" dirty="0">
                <a:solidFill>
                  <a:srgbClr val="000000"/>
                </a:solidFill>
                <a:effectLst/>
                <a:latin typeface="Franklin Gothic Book" panose="020B0503020102020204" pitchFamily="34" charset="0"/>
                <a:ea typeface="Franklin Gothic Book" panose="020B0503020102020204" pitchFamily="34" charset="0"/>
                <a:cs typeface="Times New Roman" panose="02020603050405020304" pitchFamily="18" charset="0"/>
              </a:rPr>
              <a:t> </a:t>
            </a:r>
            <a:r>
              <a:rPr lang="da-DK" sz="2800" b="1" dirty="0">
                <a:solidFill>
                  <a:srgbClr val="000000"/>
                </a:solidFill>
                <a:effectLst/>
                <a:latin typeface="Franklin Gothic Book" panose="020B0503020102020204" pitchFamily="34" charset="0"/>
                <a:ea typeface="Franklin Gothic Book" panose="020B0503020102020204" pitchFamily="34" charset="0"/>
                <a:cs typeface="Times New Roman" panose="02020603050405020304" pitchFamily="18" charset="0"/>
              </a:rPr>
              <a:t>kontekstafhængige</a:t>
            </a:r>
            <a:r>
              <a:rPr lang="da-DK" sz="2800" dirty="0">
                <a:solidFill>
                  <a:srgbClr val="000000"/>
                </a:solidFill>
                <a:effectLst/>
                <a:latin typeface="Franklin Gothic Book" panose="020B0503020102020204" pitchFamily="34" charset="0"/>
                <a:ea typeface="Franklin Gothic Book" panose="020B0503020102020204" pitchFamily="34" charset="0"/>
                <a:cs typeface="Times New Roman" panose="02020603050405020304" pitchFamily="18" charset="0"/>
              </a:rPr>
              <a:t> og kan </a:t>
            </a:r>
            <a:r>
              <a:rPr lang="da-DK" sz="2800" b="1" dirty="0">
                <a:solidFill>
                  <a:srgbClr val="000000"/>
                </a:solidFill>
                <a:effectLst/>
                <a:latin typeface="Franklin Gothic Book" panose="020B0503020102020204" pitchFamily="34" charset="0"/>
                <a:ea typeface="Franklin Gothic Book" panose="020B0503020102020204" pitchFamily="34" charset="0"/>
                <a:cs typeface="Times New Roman" panose="02020603050405020304" pitchFamily="18" charset="0"/>
              </a:rPr>
              <a:t>ændre sig</a:t>
            </a:r>
            <a:r>
              <a:rPr lang="da-DK" sz="2800" dirty="0">
                <a:solidFill>
                  <a:srgbClr val="000000"/>
                </a:solidFill>
                <a:effectLst/>
                <a:latin typeface="Franklin Gothic Book" panose="020B0503020102020204" pitchFamily="34" charset="0"/>
                <a:ea typeface="Franklin Gothic Book" panose="020B0503020102020204" pitchFamily="34" charset="0"/>
                <a:cs typeface="Times New Roman" panose="02020603050405020304" pitchFamily="18" charset="0"/>
              </a:rPr>
              <a:t> over tid</a:t>
            </a:r>
          </a:p>
          <a:p>
            <a:pPr marL="342900" lvl="0" indent="-342900">
              <a:buFont typeface="Courier New" panose="02070309020205020404" pitchFamily="49" charset="0"/>
              <a:buChar char="o"/>
            </a:pPr>
            <a:endParaRPr lang="da-DK" sz="28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lvl="0" indent="-342900">
              <a:buFont typeface="Courier New" panose="02070309020205020404" pitchFamily="49" charset="0"/>
              <a:buChar char="o"/>
            </a:pPr>
            <a:r>
              <a:rPr lang="da-DK" sz="2800" b="1" dirty="0">
                <a:solidFill>
                  <a:srgbClr val="000000"/>
                </a:solidFill>
                <a:effectLst/>
                <a:latin typeface="Franklin Gothic Book" panose="020B0503020102020204" pitchFamily="34" charset="0"/>
                <a:ea typeface="Franklin Gothic Book" panose="020B0503020102020204" pitchFamily="34" charset="0"/>
                <a:cs typeface="Times New Roman" panose="02020603050405020304" pitchFamily="18" charset="0"/>
              </a:rPr>
              <a:t>Særlige grupper at være opmærksom på: </a:t>
            </a:r>
            <a:r>
              <a:rPr lang="da-DK" sz="2800" dirty="0">
                <a:solidFill>
                  <a:srgbClr val="000000"/>
                </a:solidFill>
                <a:effectLst/>
                <a:latin typeface="Franklin Gothic Book" panose="020B0503020102020204" pitchFamily="34" charset="0"/>
                <a:ea typeface="Franklin Gothic Book" panose="020B0503020102020204" pitchFamily="34" charset="0"/>
                <a:cs typeface="Times New Roman" panose="02020603050405020304" pitchFamily="18" charset="0"/>
              </a:rPr>
              <a:t>Ældre borgere, borger, der lever med handicap eller funktionsnedsættelser, udsatte borgere </a:t>
            </a:r>
            <a:r>
              <a:rPr lang="da-DK" sz="2800" dirty="0">
                <a:solidFill>
                  <a:srgbClr val="000000"/>
                </a:solidFill>
                <a:latin typeface="Franklin Gothic Book" panose="020B0503020102020204" pitchFamily="34" charset="0"/>
                <a:ea typeface="Franklin Gothic Book" panose="020B0503020102020204" pitchFamily="34" charset="0"/>
                <a:cs typeface="Times New Roman" panose="02020603050405020304" pitchFamily="18" charset="0"/>
              </a:rPr>
              <a:t>samt</a:t>
            </a:r>
            <a:r>
              <a:rPr lang="da-DK" sz="2800" dirty="0">
                <a:solidFill>
                  <a:srgbClr val="000000"/>
                </a:solidFill>
                <a:effectLst/>
                <a:latin typeface="Franklin Gothic Book" panose="020B0503020102020204" pitchFamily="34" charset="0"/>
                <a:ea typeface="Franklin Gothic Book" panose="020B0503020102020204" pitchFamily="34" charset="0"/>
                <a:cs typeface="Times New Roman" panose="02020603050405020304" pitchFamily="18" charset="0"/>
              </a:rPr>
              <a:t> unge</a:t>
            </a:r>
          </a:p>
          <a:p>
            <a:pPr marL="342900" lvl="0" indent="-342900">
              <a:buFont typeface="Courier New" panose="02070309020205020404" pitchFamily="49" charset="0"/>
              <a:buChar char="o"/>
            </a:pPr>
            <a:endParaRPr lang="da-DK" sz="28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lvl="0" indent="-342900">
              <a:buFont typeface="Courier New" panose="02070309020205020404" pitchFamily="49" charset="0"/>
              <a:buChar char="o"/>
            </a:pPr>
            <a:r>
              <a:rPr lang="da-DK" sz="2800" dirty="0">
                <a:solidFill>
                  <a:srgbClr val="000000"/>
                </a:solidFill>
                <a:effectLst/>
                <a:latin typeface="Franklin Gothic Book" panose="020B0503020102020204" pitchFamily="34" charset="0"/>
                <a:ea typeface="Franklin Gothic Book" panose="020B0503020102020204" pitchFamily="34" charset="0"/>
                <a:cs typeface="Times New Roman" panose="02020603050405020304" pitchFamily="18" charset="0"/>
              </a:rPr>
              <a:t>Man kan </a:t>
            </a:r>
            <a:r>
              <a:rPr lang="da-DK" sz="2800" dirty="0">
                <a:solidFill>
                  <a:srgbClr val="000000"/>
                </a:solidFill>
                <a:latin typeface="Franklin Gothic Book" panose="020B0503020102020204" pitchFamily="34" charset="0"/>
                <a:ea typeface="Franklin Gothic Book" panose="020B0503020102020204" pitchFamily="34" charset="0"/>
                <a:cs typeface="Times New Roman" panose="02020603050405020304" pitchFamily="18" charset="0"/>
              </a:rPr>
              <a:t>være</a:t>
            </a:r>
            <a:r>
              <a:rPr lang="da-DK" sz="2800" dirty="0">
                <a:solidFill>
                  <a:srgbClr val="000000"/>
                </a:solidFill>
                <a:effectLst/>
                <a:latin typeface="Franklin Gothic Book" panose="020B0503020102020204" pitchFamily="34" charset="0"/>
                <a:ea typeface="Franklin Gothic Book" panose="020B0503020102020204" pitchFamily="34" charset="0"/>
                <a:cs typeface="Times New Roman" panose="02020603050405020304" pitchFamily="18" charset="0"/>
              </a:rPr>
              <a:t> </a:t>
            </a:r>
            <a:r>
              <a:rPr lang="da-DK" sz="2800" b="1" dirty="0">
                <a:solidFill>
                  <a:srgbClr val="000000"/>
                </a:solidFill>
                <a:effectLst/>
                <a:latin typeface="Franklin Gothic Book" panose="020B0503020102020204" pitchFamily="34" charset="0"/>
                <a:ea typeface="Franklin Gothic Book" panose="020B0503020102020204" pitchFamily="34" charset="0"/>
                <a:cs typeface="Times New Roman" panose="02020603050405020304" pitchFamily="18" charset="0"/>
              </a:rPr>
              <a:t>midlertidigt udfordret</a:t>
            </a:r>
            <a:r>
              <a:rPr lang="da-DK" sz="2800" dirty="0">
                <a:solidFill>
                  <a:srgbClr val="000000"/>
                </a:solidFill>
                <a:effectLst/>
                <a:latin typeface="Franklin Gothic Book" panose="020B0503020102020204" pitchFamily="34" charset="0"/>
                <a:ea typeface="Franklin Gothic Book" panose="020B0503020102020204" pitchFamily="34" charset="0"/>
                <a:cs typeface="Times New Roman" panose="02020603050405020304" pitchFamily="18" charset="0"/>
              </a:rPr>
              <a:t> – fx fordi man er ramt af stress, hjernerystelse eller befinder sig i en svær livssituation.</a:t>
            </a:r>
          </a:p>
          <a:p>
            <a:pPr marL="342900" lvl="0" indent="-342900">
              <a:buFont typeface="Courier New" panose="02070309020205020404" pitchFamily="49" charset="0"/>
              <a:buChar char="o"/>
            </a:pPr>
            <a:endParaRPr lang="da-DK" sz="28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lvl="0" indent="-342900">
              <a:buFont typeface="Courier New" panose="02070309020205020404" pitchFamily="49" charset="0"/>
              <a:buChar char="o"/>
            </a:pPr>
            <a:r>
              <a:rPr lang="da-DK" sz="2800" dirty="0">
                <a:solidFill>
                  <a:srgbClr val="000000"/>
                </a:solidFill>
                <a:effectLst/>
                <a:latin typeface="Franklin Gothic Book" panose="020B0503020102020204" pitchFamily="34" charset="0"/>
                <a:ea typeface="Franklin Gothic Book" panose="020B0503020102020204" pitchFamily="34" charset="0"/>
                <a:cs typeface="Times New Roman" panose="02020603050405020304" pitchFamily="18" charset="0"/>
              </a:rPr>
              <a:t>Op mod </a:t>
            </a:r>
            <a:r>
              <a:rPr lang="da-DK" sz="2800" b="1" dirty="0">
                <a:solidFill>
                  <a:srgbClr val="000000"/>
                </a:solidFill>
                <a:effectLst/>
                <a:latin typeface="Franklin Gothic Book" panose="020B0503020102020204" pitchFamily="34" charset="0"/>
                <a:ea typeface="Franklin Gothic Book" panose="020B0503020102020204" pitchFamily="34" charset="0"/>
                <a:cs typeface="Times New Roman" panose="02020603050405020304" pitchFamily="18" charset="0"/>
              </a:rPr>
              <a:t>hver 6. voksne har svage læsefærdigheder</a:t>
            </a:r>
            <a:r>
              <a:rPr lang="da-DK" sz="2800" b="1" dirty="0">
                <a:solidFill>
                  <a:srgbClr val="000000"/>
                </a:solidFill>
                <a:latin typeface="Franklin Gothic Book" panose="020B0503020102020204" pitchFamily="34" charset="0"/>
                <a:ea typeface="Franklin Gothic Book" panose="020B0503020102020204" pitchFamily="34" charset="0"/>
                <a:cs typeface="Times New Roman" panose="02020603050405020304" pitchFamily="18" charset="0"/>
              </a:rPr>
              <a:t> – </a:t>
            </a:r>
            <a:r>
              <a:rPr lang="da-DK" sz="2800" dirty="0">
                <a:solidFill>
                  <a:srgbClr val="000000"/>
                </a:solidFill>
                <a:latin typeface="Franklin Gothic Book" panose="020B0503020102020204" pitchFamily="34" charset="0"/>
                <a:ea typeface="Franklin Gothic Book" panose="020B0503020102020204" pitchFamily="34" charset="0"/>
                <a:cs typeface="Times New Roman" panose="02020603050405020304" pitchFamily="18" charset="0"/>
              </a:rPr>
              <a:t>det spiller også ind</a:t>
            </a:r>
            <a:endParaRPr lang="da-DK" sz="28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p:txBody>
      </p:sp>
    </p:spTree>
    <p:extLst>
      <p:ext uri="{BB962C8B-B14F-4D97-AF65-F5344CB8AC3E}">
        <p14:creationId xmlns:p14="http://schemas.microsoft.com/office/powerpoint/2010/main" val="393339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circle(in)">
                                      <p:cBhvr>
                                        <p:cTn id="1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object 20">
            <a:extLst>
              <a:ext uri="{C183D7F6-B498-43B3-948B-1728B52AA6E4}">
                <adec:decorative xmlns:adec="http://schemas.microsoft.com/office/drawing/2017/decorative" val="1"/>
              </a:ext>
            </a:extLst>
          </p:cNvPr>
          <p:cNvGrpSpPr/>
          <p:nvPr/>
        </p:nvGrpSpPr>
        <p:grpSpPr>
          <a:xfrm>
            <a:off x="1" y="1"/>
            <a:ext cx="638174" cy="11307444"/>
            <a:chOff x="0" y="0"/>
            <a:chExt cx="638175" cy="11307445"/>
          </a:xfrm>
        </p:grpSpPr>
        <p:sp>
          <p:nvSpPr>
            <p:cNvPr id="21" name="object 21"/>
            <p:cNvSpPr/>
            <p:nvPr/>
          </p:nvSpPr>
          <p:spPr>
            <a:xfrm>
              <a:off x="0" y="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EDD0A4"/>
            </a:solidFill>
          </p:spPr>
          <p:txBody>
            <a:bodyPr wrap="square" lIns="0" tIns="0" rIns="0" bIns="0" rtlCol="0"/>
            <a:lstStyle/>
            <a:p>
              <a:endParaRPr/>
            </a:p>
          </p:txBody>
        </p:sp>
        <p:sp>
          <p:nvSpPr>
            <p:cNvPr id="22" name="object 22"/>
            <p:cNvSpPr/>
            <p:nvPr/>
          </p:nvSpPr>
          <p:spPr>
            <a:xfrm>
              <a:off x="0" y="1255196"/>
              <a:ext cx="638175" cy="628015"/>
            </a:xfrm>
            <a:custGeom>
              <a:avLst/>
              <a:gdLst/>
              <a:ahLst/>
              <a:cxnLst/>
              <a:rect l="l" t="t" r="r" b="b"/>
              <a:pathLst>
                <a:path w="638175" h="628014">
                  <a:moveTo>
                    <a:pt x="0" y="627603"/>
                  </a:moveTo>
                  <a:lnTo>
                    <a:pt x="637635" y="627603"/>
                  </a:lnTo>
                  <a:lnTo>
                    <a:pt x="637635" y="0"/>
                  </a:lnTo>
                  <a:lnTo>
                    <a:pt x="0" y="0"/>
                  </a:lnTo>
                  <a:lnTo>
                    <a:pt x="0" y="627603"/>
                  </a:lnTo>
                  <a:close/>
                </a:path>
              </a:pathLst>
            </a:custGeom>
            <a:solidFill>
              <a:srgbClr val="45B16E"/>
            </a:solidFill>
          </p:spPr>
          <p:txBody>
            <a:bodyPr wrap="square" lIns="0" tIns="0" rIns="0" bIns="0" rtlCol="0"/>
            <a:lstStyle/>
            <a:p>
              <a:endParaRPr/>
            </a:p>
          </p:txBody>
        </p:sp>
        <p:sp>
          <p:nvSpPr>
            <p:cNvPr id="23" name="object 23"/>
            <p:cNvSpPr/>
            <p:nvPr/>
          </p:nvSpPr>
          <p:spPr>
            <a:xfrm>
              <a:off x="0" y="1882806"/>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FF693B"/>
            </a:solidFill>
          </p:spPr>
          <p:txBody>
            <a:bodyPr wrap="square" lIns="0" tIns="0" rIns="0" bIns="0" rtlCol="0"/>
            <a:lstStyle/>
            <a:p>
              <a:endParaRPr/>
            </a:p>
          </p:txBody>
        </p:sp>
        <p:sp>
          <p:nvSpPr>
            <p:cNvPr id="24" name="object 24"/>
            <p:cNvSpPr/>
            <p:nvPr/>
          </p:nvSpPr>
          <p:spPr>
            <a:xfrm>
              <a:off x="0" y="3137998"/>
              <a:ext cx="638175" cy="628015"/>
            </a:xfrm>
            <a:custGeom>
              <a:avLst/>
              <a:gdLst/>
              <a:ahLst/>
              <a:cxnLst/>
              <a:rect l="l" t="t" r="r" b="b"/>
              <a:pathLst>
                <a:path w="638175" h="628014">
                  <a:moveTo>
                    <a:pt x="0" y="627593"/>
                  </a:moveTo>
                  <a:lnTo>
                    <a:pt x="637635" y="627593"/>
                  </a:lnTo>
                  <a:lnTo>
                    <a:pt x="637635" y="0"/>
                  </a:lnTo>
                  <a:lnTo>
                    <a:pt x="0" y="0"/>
                  </a:lnTo>
                  <a:lnTo>
                    <a:pt x="0" y="627593"/>
                  </a:lnTo>
                  <a:close/>
                </a:path>
              </a:pathLst>
            </a:custGeom>
            <a:solidFill>
              <a:srgbClr val="E3A3DD"/>
            </a:solidFill>
          </p:spPr>
          <p:txBody>
            <a:bodyPr wrap="square" lIns="0" tIns="0" rIns="0" bIns="0" rtlCol="0"/>
            <a:lstStyle/>
            <a:p>
              <a:endParaRPr/>
            </a:p>
          </p:txBody>
        </p:sp>
        <p:sp>
          <p:nvSpPr>
            <p:cNvPr id="25" name="object 25"/>
            <p:cNvSpPr/>
            <p:nvPr/>
          </p:nvSpPr>
          <p:spPr>
            <a:xfrm>
              <a:off x="0" y="37655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97C0E7"/>
            </a:solidFill>
          </p:spPr>
          <p:txBody>
            <a:bodyPr wrap="square" lIns="0" tIns="0" rIns="0" bIns="0" rtlCol="0"/>
            <a:lstStyle/>
            <a:p>
              <a:endParaRPr/>
            </a:p>
          </p:txBody>
        </p:sp>
        <p:sp>
          <p:nvSpPr>
            <p:cNvPr id="26" name="object 26"/>
            <p:cNvSpPr/>
            <p:nvPr/>
          </p:nvSpPr>
          <p:spPr>
            <a:xfrm>
              <a:off x="0" y="5020794"/>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FF693B"/>
            </a:solidFill>
          </p:spPr>
          <p:txBody>
            <a:bodyPr wrap="square" lIns="0" tIns="0" rIns="0" bIns="0" rtlCol="0"/>
            <a:lstStyle/>
            <a:p>
              <a:endParaRPr/>
            </a:p>
          </p:txBody>
        </p:sp>
        <p:sp>
          <p:nvSpPr>
            <p:cNvPr id="27" name="object 27"/>
            <p:cNvSpPr/>
            <p:nvPr/>
          </p:nvSpPr>
          <p:spPr>
            <a:xfrm>
              <a:off x="0" y="56483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FCC22E"/>
            </a:solidFill>
          </p:spPr>
          <p:txBody>
            <a:bodyPr wrap="square" lIns="0" tIns="0" rIns="0" bIns="0" rtlCol="0"/>
            <a:lstStyle/>
            <a:p>
              <a:endParaRPr/>
            </a:p>
          </p:txBody>
        </p:sp>
        <p:sp>
          <p:nvSpPr>
            <p:cNvPr id="28" name="object 28"/>
            <p:cNvSpPr/>
            <p:nvPr/>
          </p:nvSpPr>
          <p:spPr>
            <a:xfrm>
              <a:off x="0" y="6903590"/>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EDD0A4"/>
            </a:solidFill>
          </p:spPr>
          <p:txBody>
            <a:bodyPr wrap="square" lIns="0" tIns="0" rIns="0" bIns="0" rtlCol="0"/>
            <a:lstStyle/>
            <a:p>
              <a:endParaRPr/>
            </a:p>
          </p:txBody>
        </p:sp>
        <p:sp>
          <p:nvSpPr>
            <p:cNvPr id="29" name="object 29"/>
            <p:cNvSpPr/>
            <p:nvPr/>
          </p:nvSpPr>
          <p:spPr>
            <a:xfrm>
              <a:off x="0" y="7531195"/>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E3A3DD"/>
            </a:solidFill>
          </p:spPr>
          <p:txBody>
            <a:bodyPr wrap="square" lIns="0" tIns="0" rIns="0" bIns="0" rtlCol="0"/>
            <a:lstStyle/>
            <a:p>
              <a:endParaRPr/>
            </a:p>
          </p:txBody>
        </p:sp>
        <p:sp>
          <p:nvSpPr>
            <p:cNvPr id="30" name="object 30"/>
            <p:cNvSpPr/>
            <p:nvPr/>
          </p:nvSpPr>
          <p:spPr>
            <a:xfrm>
              <a:off x="0" y="8786386"/>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97C0E7"/>
            </a:solidFill>
          </p:spPr>
          <p:txBody>
            <a:bodyPr wrap="square" lIns="0" tIns="0" rIns="0" bIns="0" rtlCol="0"/>
            <a:lstStyle/>
            <a:p>
              <a:endParaRPr/>
            </a:p>
          </p:txBody>
        </p:sp>
        <p:sp>
          <p:nvSpPr>
            <p:cNvPr id="31" name="object 31"/>
            <p:cNvSpPr/>
            <p:nvPr/>
          </p:nvSpPr>
          <p:spPr>
            <a:xfrm>
              <a:off x="0" y="941399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45B16E"/>
            </a:solidFill>
          </p:spPr>
          <p:txBody>
            <a:bodyPr wrap="square" lIns="0" tIns="0" rIns="0" bIns="0" rtlCol="0"/>
            <a:lstStyle/>
            <a:p>
              <a:endParaRPr/>
            </a:p>
          </p:txBody>
        </p:sp>
        <p:sp>
          <p:nvSpPr>
            <p:cNvPr id="32" name="object 32"/>
            <p:cNvSpPr/>
            <p:nvPr/>
          </p:nvSpPr>
          <p:spPr>
            <a:xfrm>
              <a:off x="0" y="10669182"/>
              <a:ext cx="638175" cy="638175"/>
            </a:xfrm>
            <a:custGeom>
              <a:avLst/>
              <a:gdLst/>
              <a:ahLst/>
              <a:cxnLst/>
              <a:rect l="l" t="t" r="r" b="b"/>
              <a:pathLst>
                <a:path w="638175" h="638175">
                  <a:moveTo>
                    <a:pt x="637635" y="0"/>
                  </a:moveTo>
                  <a:lnTo>
                    <a:pt x="0" y="0"/>
                  </a:lnTo>
                  <a:lnTo>
                    <a:pt x="0" y="637635"/>
                  </a:lnTo>
                  <a:lnTo>
                    <a:pt x="637635" y="637635"/>
                  </a:lnTo>
                  <a:lnTo>
                    <a:pt x="637635" y="0"/>
                  </a:lnTo>
                  <a:close/>
                </a:path>
              </a:pathLst>
            </a:custGeom>
            <a:solidFill>
              <a:srgbClr val="FCC22E"/>
            </a:solidFill>
          </p:spPr>
          <p:txBody>
            <a:bodyPr wrap="square" lIns="0" tIns="0" rIns="0" bIns="0" rtlCol="0"/>
            <a:lstStyle/>
            <a:p>
              <a:endParaRPr/>
            </a:p>
          </p:txBody>
        </p:sp>
      </p:grpSp>
      <p:pic>
        <p:nvPicPr>
          <p:cNvPr id="33" name="object 33">
            <a:extLst>
              <a:ext uri="{C183D7F6-B498-43B3-948B-1728B52AA6E4}">
                <adec:decorative xmlns:adec="http://schemas.microsoft.com/office/drawing/2017/decorative" val="1"/>
              </a:ext>
            </a:extLst>
          </p:cNvPr>
          <p:cNvPicPr/>
          <p:nvPr/>
        </p:nvPicPr>
        <p:blipFill>
          <a:blip r:embed="rId3" cstate="print"/>
          <a:stretch>
            <a:fillRect/>
          </a:stretch>
        </p:blipFill>
        <p:spPr>
          <a:xfrm>
            <a:off x="11392323" y="4"/>
            <a:ext cx="8711777" cy="11308550"/>
          </a:xfrm>
          <a:prstGeom prst="rect">
            <a:avLst/>
          </a:prstGeom>
        </p:spPr>
      </p:pic>
      <p:grpSp>
        <p:nvGrpSpPr>
          <p:cNvPr id="18" name="Group 17">
            <a:extLst>
              <a:ext uri="{FF2B5EF4-FFF2-40B4-BE49-F238E27FC236}">
                <a16:creationId xmlns:a16="http://schemas.microsoft.com/office/drawing/2014/main" id="{86FFA3C0-3D71-77F3-AD38-CD66D2F549AA}"/>
              </a:ext>
              <a:ext uri="{C183D7F6-B498-43B3-948B-1728B52AA6E4}">
                <adec:decorative xmlns:adec="http://schemas.microsoft.com/office/drawing/2017/decorative" val="1"/>
              </a:ext>
            </a:extLst>
          </p:cNvPr>
          <p:cNvGrpSpPr/>
          <p:nvPr/>
        </p:nvGrpSpPr>
        <p:grpSpPr>
          <a:xfrm>
            <a:off x="1136649" y="10310400"/>
            <a:ext cx="4214835" cy="533402"/>
            <a:chOff x="1136650" y="10310400"/>
            <a:chExt cx="4214834" cy="533401"/>
          </a:xfrm>
        </p:grpSpPr>
        <p:sp>
          <p:nvSpPr>
            <p:cNvPr id="19" name="object 12">
              <a:extLst>
                <a:ext uri="{FF2B5EF4-FFF2-40B4-BE49-F238E27FC236}">
                  <a16:creationId xmlns:a16="http://schemas.microsoft.com/office/drawing/2014/main" id="{713BBF8B-637B-2E82-4792-8A80E6CE1DC9}"/>
                </a:ext>
              </a:extLst>
            </p:cNvPr>
            <p:cNvSpPr/>
            <p:nvPr/>
          </p:nvSpPr>
          <p:spPr>
            <a:xfrm>
              <a:off x="1136650" y="10457180"/>
              <a:ext cx="575945" cy="300990"/>
            </a:xfrm>
            <a:custGeom>
              <a:avLst/>
              <a:gdLst/>
              <a:ahLst/>
              <a:cxnLst/>
              <a:rect l="l" t="t" r="r" b="b"/>
              <a:pathLst>
                <a:path w="575944" h="300990">
                  <a:moveTo>
                    <a:pt x="91706" y="0"/>
                  </a:moveTo>
                  <a:lnTo>
                    <a:pt x="0" y="0"/>
                  </a:lnTo>
                  <a:lnTo>
                    <a:pt x="0" y="300469"/>
                  </a:lnTo>
                  <a:lnTo>
                    <a:pt x="91706" y="300469"/>
                  </a:lnTo>
                  <a:lnTo>
                    <a:pt x="91706" y="0"/>
                  </a:lnTo>
                  <a:close/>
                </a:path>
                <a:path w="575944" h="300990">
                  <a:moveTo>
                    <a:pt x="324586" y="300469"/>
                  </a:moveTo>
                  <a:lnTo>
                    <a:pt x="199237" y="150228"/>
                  </a:lnTo>
                  <a:lnTo>
                    <a:pt x="306019" y="0"/>
                  </a:lnTo>
                  <a:lnTo>
                    <a:pt x="208838" y="0"/>
                  </a:lnTo>
                  <a:lnTo>
                    <a:pt x="100380" y="150228"/>
                  </a:lnTo>
                  <a:lnTo>
                    <a:pt x="221107" y="300469"/>
                  </a:lnTo>
                  <a:lnTo>
                    <a:pt x="324586" y="300469"/>
                  </a:lnTo>
                  <a:close/>
                </a:path>
                <a:path w="575944" h="300990">
                  <a:moveTo>
                    <a:pt x="575906" y="242722"/>
                  </a:moveTo>
                  <a:lnTo>
                    <a:pt x="424929" y="242722"/>
                  </a:lnTo>
                  <a:lnTo>
                    <a:pt x="424929" y="0"/>
                  </a:lnTo>
                  <a:lnTo>
                    <a:pt x="333260" y="0"/>
                  </a:lnTo>
                  <a:lnTo>
                    <a:pt x="333260" y="300469"/>
                  </a:lnTo>
                  <a:lnTo>
                    <a:pt x="529513" y="300469"/>
                  </a:lnTo>
                  <a:lnTo>
                    <a:pt x="575906" y="242722"/>
                  </a:lnTo>
                  <a:close/>
                </a:path>
              </a:pathLst>
            </a:custGeom>
            <a:solidFill>
              <a:schemeClr val="tx1"/>
            </a:solidFill>
          </p:spPr>
          <p:txBody>
            <a:bodyPr wrap="square" lIns="0" tIns="0" rIns="0" bIns="0" rtlCol="0"/>
            <a:lstStyle/>
            <a:p>
              <a:endParaRPr/>
            </a:p>
          </p:txBody>
        </p:sp>
        <p:pic>
          <p:nvPicPr>
            <p:cNvPr id="34" name="Graphic 33">
              <a:extLst>
                <a:ext uri="{FF2B5EF4-FFF2-40B4-BE49-F238E27FC236}">
                  <a16:creationId xmlns:a16="http://schemas.microsoft.com/office/drawing/2014/main" id="{98C9D859-FC82-DA21-6E53-9EFD253C2B6C}"/>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55" t="20437" r="-55" b="21230"/>
            <a:stretch/>
          </p:blipFill>
          <p:spPr>
            <a:xfrm>
              <a:off x="3575050" y="10310400"/>
              <a:ext cx="1776434" cy="533401"/>
            </a:xfrm>
            <a:prstGeom prst="rect">
              <a:avLst/>
            </a:prstGeom>
          </p:spPr>
        </p:pic>
        <p:pic>
          <p:nvPicPr>
            <p:cNvPr id="35" name="Graphic 34">
              <a:extLst>
                <a:ext uri="{FF2B5EF4-FFF2-40B4-BE49-F238E27FC236}">
                  <a16:creationId xmlns:a16="http://schemas.microsoft.com/office/drawing/2014/main" id="{F514EF64-778A-1E9E-9074-560A40C2CF3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33537" y="10383359"/>
              <a:ext cx="1419074" cy="448631"/>
            </a:xfrm>
            <a:prstGeom prst="rect">
              <a:avLst/>
            </a:prstGeom>
          </p:spPr>
        </p:pic>
      </p:grpSp>
      <p:sp>
        <p:nvSpPr>
          <p:cNvPr id="37" name="TextBox 36">
            <a:extLst>
              <a:ext uri="{FF2B5EF4-FFF2-40B4-BE49-F238E27FC236}">
                <a16:creationId xmlns:a16="http://schemas.microsoft.com/office/drawing/2014/main" id="{C1A844D0-76BB-8A72-9899-8E5F9956C20B}"/>
              </a:ext>
            </a:extLst>
          </p:cNvPr>
          <p:cNvSpPr txBox="1">
            <a:spLocks noGrp="1"/>
          </p:cNvSpPr>
          <p:nvPr>
            <p:ph type="title" idx="4294967295"/>
          </p:nvPr>
        </p:nvSpPr>
        <p:spPr>
          <a:xfrm>
            <a:off x="1186510" y="2442752"/>
            <a:ext cx="10645815" cy="89255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601"/>
              </a:spcBef>
              <a:spcAft>
                <a:spcPts val="0"/>
              </a:spcAft>
              <a:buClrTx/>
              <a:buSzTx/>
              <a:buFontTx/>
              <a:buNone/>
              <a:tabLst/>
              <a:defRPr/>
            </a:pPr>
            <a:r>
              <a:rPr kumimoji="0" lang="en-GB" sz="5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Agenda</a:t>
            </a:r>
            <a:endParaRPr kumimoji="0" lang="en-DK" sz="5200" b="1" i="0" u="none" strike="noStrike" kern="0" cap="none" spc="51"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AB265E6D-C7E1-2958-5F1C-2181CD5736A3}"/>
              </a:ext>
            </a:extLst>
          </p:cNvPr>
          <p:cNvSpPr txBox="1"/>
          <p:nvPr/>
        </p:nvSpPr>
        <p:spPr>
          <a:xfrm>
            <a:off x="1186510" y="3137999"/>
            <a:ext cx="7570141" cy="6494085"/>
          </a:xfrm>
          <a:prstGeom prst="rect">
            <a:avLst/>
          </a:prstGeom>
          <a:noFill/>
        </p:spPr>
        <p:txBody>
          <a:bodyPr wrap="square" lIns="0"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da-DK" sz="3200" b="0" i="0" u="none" strike="noStrike" kern="1200" cap="none" spc="0" normalizeH="0" baseline="0" noProof="0" dirty="0">
              <a:ln>
                <a:noFill/>
              </a:ln>
              <a:solidFill>
                <a:srgbClr val="3F1A2B"/>
              </a:solidFill>
              <a:effectLst/>
              <a:uLnTx/>
              <a:uFillTx/>
              <a:latin typeface="Franklin Gothic Book"/>
              <a:ea typeface="+mn-ea"/>
              <a:cs typeface="+mn-cs"/>
            </a:endParaRPr>
          </a:p>
          <a:p>
            <a:pPr marL="207352" marR="0" lvl="0" indent="-207352"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a-DK" sz="3200" b="0" i="0" u="none" strike="noStrike" kern="1200" cap="none" spc="0" normalizeH="0" baseline="0" noProof="0" dirty="0">
                <a:ln>
                  <a:noFill/>
                </a:ln>
                <a:solidFill>
                  <a:srgbClr val="3F1A2B"/>
                </a:solidFill>
                <a:effectLst/>
                <a:uLnTx/>
                <a:uFillTx/>
                <a:latin typeface="Franklin Gothic Book"/>
                <a:ea typeface="+mn-ea"/>
                <a:cs typeface="+mn-cs"/>
              </a:rPr>
              <a:t>Øvelse 1: </a:t>
            </a:r>
            <a:r>
              <a:rPr lang="da-DK" sz="3200" kern="1200" dirty="0">
                <a:solidFill>
                  <a:srgbClr val="3F1A2B"/>
                </a:solidFill>
                <a:latin typeface="Franklin Gothic Book"/>
                <a:ea typeface="+mn-ea"/>
                <a:cs typeface="+mn-cs"/>
              </a:rPr>
              <a:t>Temperaturmåling</a:t>
            </a:r>
          </a:p>
          <a:p>
            <a:pPr marL="207352" marR="0" lvl="0" indent="-207352"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da-DK" sz="3200" kern="1200" dirty="0">
                <a:solidFill>
                  <a:srgbClr val="3F1A2B"/>
                </a:solidFill>
                <a:latin typeface="Franklin Gothic Book"/>
                <a:ea typeface="+mn-ea"/>
                <a:cs typeface="+mn-cs"/>
              </a:rPr>
              <a:t>Øvelse 2: Hvor trykker skoen?</a:t>
            </a:r>
            <a:endParaRPr kumimoji="0" lang="da-DK" sz="3200" b="0" i="0" u="none" strike="noStrike" kern="1200" cap="none" spc="0" normalizeH="0" baseline="0" noProof="0" dirty="0">
              <a:ln>
                <a:noFill/>
              </a:ln>
              <a:solidFill>
                <a:srgbClr val="3F1A2B"/>
              </a:solidFill>
              <a:effectLst/>
              <a:uLnTx/>
              <a:uFillTx/>
              <a:latin typeface="Franklin Gothic Book"/>
              <a:ea typeface="+mn-ea"/>
              <a:cs typeface="+mn-cs"/>
            </a:endParaRPr>
          </a:p>
          <a:p>
            <a:pPr marL="207352" marR="0" lvl="0" indent="-207352"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a-DK" sz="3200" b="0" i="0" u="none" strike="noStrike" kern="1200" cap="none" spc="0" normalizeH="0" baseline="0" noProof="0" dirty="0">
                <a:ln>
                  <a:noFill/>
                </a:ln>
                <a:solidFill>
                  <a:srgbClr val="3F1A2B"/>
                </a:solidFill>
                <a:effectLst/>
                <a:uLnTx/>
                <a:uFillTx/>
                <a:latin typeface="Franklin Gothic Book"/>
                <a:ea typeface="+mn-ea"/>
                <a:cs typeface="+mn-cs"/>
              </a:rPr>
              <a:t>Pause</a:t>
            </a:r>
          </a:p>
          <a:p>
            <a:pPr marL="207352" marR="0" lvl="0" indent="-207352"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a-DK" sz="3200" b="0" i="0" u="none" strike="noStrike" kern="1200" cap="none" spc="0" normalizeH="0" baseline="0" noProof="0" dirty="0">
                <a:ln>
                  <a:noFill/>
                </a:ln>
                <a:solidFill>
                  <a:srgbClr val="3F1A2B"/>
                </a:solidFill>
                <a:effectLst/>
                <a:uLnTx/>
                <a:uFillTx/>
                <a:latin typeface="Franklin Gothic Book"/>
                <a:ea typeface="+mn-ea"/>
                <a:cs typeface="+mn-cs"/>
              </a:rPr>
              <a:t>Øvelse 3: Idéudvikling</a:t>
            </a:r>
          </a:p>
          <a:p>
            <a:pPr marL="207352" marR="0" lvl="0" indent="-207352"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a-DK" sz="3200" b="0" i="0" u="none" strike="noStrike" kern="1200" cap="none" spc="0" normalizeH="0" baseline="0" noProof="0" dirty="0">
                <a:ln>
                  <a:noFill/>
                </a:ln>
                <a:solidFill>
                  <a:srgbClr val="3F1A2B"/>
                </a:solidFill>
                <a:effectLst/>
                <a:uLnTx/>
                <a:uFillTx/>
                <a:latin typeface="Franklin Gothic Book"/>
                <a:ea typeface="+mn-ea"/>
                <a:cs typeface="+mn-cs"/>
              </a:rPr>
              <a:t>Fælles opsamling</a:t>
            </a:r>
          </a:p>
          <a:p>
            <a:pPr marL="207352" marR="0" lvl="0" indent="-207352"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a-DK" sz="3200" b="0" i="0" u="none" strike="noStrike" kern="1200" cap="none" spc="0" normalizeH="0" baseline="0" noProof="0" dirty="0">
                <a:ln>
                  <a:noFill/>
                </a:ln>
                <a:solidFill>
                  <a:srgbClr val="3F1A2B"/>
                </a:solidFill>
                <a:effectLst/>
                <a:uLnTx/>
                <a:uFillTx/>
                <a:latin typeface="Franklin Gothic Book"/>
                <a:ea typeface="+mn-ea"/>
                <a:cs typeface="+mn-cs"/>
              </a:rPr>
              <a:t>Afrunding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a:extLst>
              <a:ext uri="{C183D7F6-B498-43B3-948B-1728B52AA6E4}">
                <adec:decorative xmlns:adec="http://schemas.microsoft.com/office/drawing/2017/decorative" val="1"/>
              </a:ext>
            </a:extLst>
          </p:cNvPr>
          <p:cNvGrpSpPr/>
          <p:nvPr/>
        </p:nvGrpSpPr>
        <p:grpSpPr>
          <a:xfrm>
            <a:off x="1" y="1"/>
            <a:ext cx="638174" cy="11307444"/>
            <a:chOff x="0" y="0"/>
            <a:chExt cx="638175" cy="11307445"/>
          </a:xfrm>
        </p:grpSpPr>
        <p:sp>
          <p:nvSpPr>
            <p:cNvPr id="23" name="object 23"/>
            <p:cNvSpPr/>
            <p:nvPr/>
          </p:nvSpPr>
          <p:spPr>
            <a:xfrm>
              <a:off x="0" y="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EDD0A4"/>
            </a:solidFill>
          </p:spPr>
          <p:txBody>
            <a:bodyPr wrap="square" lIns="0" tIns="0" rIns="0" bIns="0" rtlCol="0"/>
            <a:lstStyle/>
            <a:p>
              <a:endParaRPr/>
            </a:p>
          </p:txBody>
        </p:sp>
        <p:sp>
          <p:nvSpPr>
            <p:cNvPr id="24" name="object 24"/>
            <p:cNvSpPr/>
            <p:nvPr/>
          </p:nvSpPr>
          <p:spPr>
            <a:xfrm>
              <a:off x="0" y="1255196"/>
              <a:ext cx="638175" cy="628015"/>
            </a:xfrm>
            <a:custGeom>
              <a:avLst/>
              <a:gdLst/>
              <a:ahLst/>
              <a:cxnLst/>
              <a:rect l="l" t="t" r="r" b="b"/>
              <a:pathLst>
                <a:path w="638175" h="628014">
                  <a:moveTo>
                    <a:pt x="0" y="627603"/>
                  </a:moveTo>
                  <a:lnTo>
                    <a:pt x="637635" y="627603"/>
                  </a:lnTo>
                  <a:lnTo>
                    <a:pt x="637635" y="0"/>
                  </a:lnTo>
                  <a:lnTo>
                    <a:pt x="0" y="0"/>
                  </a:lnTo>
                  <a:lnTo>
                    <a:pt x="0" y="627603"/>
                  </a:lnTo>
                  <a:close/>
                </a:path>
              </a:pathLst>
            </a:custGeom>
            <a:solidFill>
              <a:srgbClr val="45B16E"/>
            </a:solidFill>
          </p:spPr>
          <p:txBody>
            <a:bodyPr wrap="square" lIns="0" tIns="0" rIns="0" bIns="0" rtlCol="0"/>
            <a:lstStyle/>
            <a:p>
              <a:endParaRPr/>
            </a:p>
          </p:txBody>
        </p:sp>
        <p:sp>
          <p:nvSpPr>
            <p:cNvPr id="25" name="object 25"/>
            <p:cNvSpPr/>
            <p:nvPr/>
          </p:nvSpPr>
          <p:spPr>
            <a:xfrm>
              <a:off x="0" y="1882806"/>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FF693B"/>
            </a:solidFill>
          </p:spPr>
          <p:txBody>
            <a:bodyPr wrap="square" lIns="0" tIns="0" rIns="0" bIns="0" rtlCol="0"/>
            <a:lstStyle/>
            <a:p>
              <a:endParaRPr/>
            </a:p>
          </p:txBody>
        </p:sp>
        <p:sp>
          <p:nvSpPr>
            <p:cNvPr id="26" name="object 26"/>
            <p:cNvSpPr/>
            <p:nvPr/>
          </p:nvSpPr>
          <p:spPr>
            <a:xfrm>
              <a:off x="0" y="3137998"/>
              <a:ext cx="638175" cy="628015"/>
            </a:xfrm>
            <a:custGeom>
              <a:avLst/>
              <a:gdLst/>
              <a:ahLst/>
              <a:cxnLst/>
              <a:rect l="l" t="t" r="r" b="b"/>
              <a:pathLst>
                <a:path w="638175" h="628014">
                  <a:moveTo>
                    <a:pt x="0" y="627593"/>
                  </a:moveTo>
                  <a:lnTo>
                    <a:pt x="637635" y="627593"/>
                  </a:lnTo>
                  <a:lnTo>
                    <a:pt x="637635" y="0"/>
                  </a:lnTo>
                  <a:lnTo>
                    <a:pt x="0" y="0"/>
                  </a:lnTo>
                  <a:lnTo>
                    <a:pt x="0" y="627593"/>
                  </a:lnTo>
                  <a:close/>
                </a:path>
              </a:pathLst>
            </a:custGeom>
            <a:solidFill>
              <a:srgbClr val="E3A3DD"/>
            </a:solidFill>
          </p:spPr>
          <p:txBody>
            <a:bodyPr wrap="square" lIns="0" tIns="0" rIns="0" bIns="0" rtlCol="0"/>
            <a:lstStyle/>
            <a:p>
              <a:endParaRPr/>
            </a:p>
          </p:txBody>
        </p:sp>
        <p:sp>
          <p:nvSpPr>
            <p:cNvPr id="27" name="object 27"/>
            <p:cNvSpPr/>
            <p:nvPr/>
          </p:nvSpPr>
          <p:spPr>
            <a:xfrm>
              <a:off x="0" y="37655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97C0E7"/>
            </a:solidFill>
          </p:spPr>
          <p:txBody>
            <a:bodyPr wrap="square" lIns="0" tIns="0" rIns="0" bIns="0" rtlCol="0"/>
            <a:lstStyle/>
            <a:p>
              <a:endParaRPr/>
            </a:p>
          </p:txBody>
        </p:sp>
        <p:sp>
          <p:nvSpPr>
            <p:cNvPr id="28" name="object 28"/>
            <p:cNvSpPr/>
            <p:nvPr/>
          </p:nvSpPr>
          <p:spPr>
            <a:xfrm>
              <a:off x="0" y="5020794"/>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FF693B"/>
            </a:solidFill>
          </p:spPr>
          <p:txBody>
            <a:bodyPr wrap="square" lIns="0" tIns="0" rIns="0" bIns="0" rtlCol="0"/>
            <a:lstStyle/>
            <a:p>
              <a:endParaRPr/>
            </a:p>
          </p:txBody>
        </p:sp>
        <p:sp>
          <p:nvSpPr>
            <p:cNvPr id="29" name="object 29"/>
            <p:cNvSpPr/>
            <p:nvPr/>
          </p:nvSpPr>
          <p:spPr>
            <a:xfrm>
              <a:off x="0" y="56483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FCC22E"/>
            </a:solidFill>
          </p:spPr>
          <p:txBody>
            <a:bodyPr wrap="square" lIns="0" tIns="0" rIns="0" bIns="0" rtlCol="0"/>
            <a:lstStyle/>
            <a:p>
              <a:endParaRPr/>
            </a:p>
          </p:txBody>
        </p:sp>
        <p:sp>
          <p:nvSpPr>
            <p:cNvPr id="30" name="object 30"/>
            <p:cNvSpPr/>
            <p:nvPr/>
          </p:nvSpPr>
          <p:spPr>
            <a:xfrm>
              <a:off x="0" y="6903590"/>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EDD0A4"/>
            </a:solidFill>
          </p:spPr>
          <p:txBody>
            <a:bodyPr wrap="square" lIns="0" tIns="0" rIns="0" bIns="0" rtlCol="0"/>
            <a:lstStyle/>
            <a:p>
              <a:endParaRPr/>
            </a:p>
          </p:txBody>
        </p:sp>
        <p:sp>
          <p:nvSpPr>
            <p:cNvPr id="31" name="object 31"/>
            <p:cNvSpPr/>
            <p:nvPr/>
          </p:nvSpPr>
          <p:spPr>
            <a:xfrm>
              <a:off x="0" y="7531195"/>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E3A3DD"/>
            </a:solidFill>
          </p:spPr>
          <p:txBody>
            <a:bodyPr wrap="square" lIns="0" tIns="0" rIns="0" bIns="0" rtlCol="0"/>
            <a:lstStyle/>
            <a:p>
              <a:endParaRPr/>
            </a:p>
          </p:txBody>
        </p:sp>
        <p:sp>
          <p:nvSpPr>
            <p:cNvPr id="32" name="object 32"/>
            <p:cNvSpPr/>
            <p:nvPr/>
          </p:nvSpPr>
          <p:spPr>
            <a:xfrm>
              <a:off x="0" y="8786386"/>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97C0E7"/>
            </a:solidFill>
          </p:spPr>
          <p:txBody>
            <a:bodyPr wrap="square" lIns="0" tIns="0" rIns="0" bIns="0" rtlCol="0"/>
            <a:lstStyle/>
            <a:p>
              <a:endParaRPr/>
            </a:p>
          </p:txBody>
        </p:sp>
        <p:sp>
          <p:nvSpPr>
            <p:cNvPr id="33" name="object 33"/>
            <p:cNvSpPr/>
            <p:nvPr/>
          </p:nvSpPr>
          <p:spPr>
            <a:xfrm>
              <a:off x="0" y="941399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45B16E"/>
            </a:solidFill>
          </p:spPr>
          <p:txBody>
            <a:bodyPr wrap="square" lIns="0" tIns="0" rIns="0" bIns="0" rtlCol="0"/>
            <a:lstStyle/>
            <a:p>
              <a:endParaRPr/>
            </a:p>
          </p:txBody>
        </p:sp>
        <p:sp>
          <p:nvSpPr>
            <p:cNvPr id="34" name="object 34"/>
            <p:cNvSpPr/>
            <p:nvPr/>
          </p:nvSpPr>
          <p:spPr>
            <a:xfrm>
              <a:off x="0" y="10669182"/>
              <a:ext cx="638175" cy="638175"/>
            </a:xfrm>
            <a:custGeom>
              <a:avLst/>
              <a:gdLst/>
              <a:ahLst/>
              <a:cxnLst/>
              <a:rect l="l" t="t" r="r" b="b"/>
              <a:pathLst>
                <a:path w="638175" h="638175">
                  <a:moveTo>
                    <a:pt x="637635" y="0"/>
                  </a:moveTo>
                  <a:lnTo>
                    <a:pt x="0" y="0"/>
                  </a:lnTo>
                  <a:lnTo>
                    <a:pt x="0" y="637635"/>
                  </a:lnTo>
                  <a:lnTo>
                    <a:pt x="637635" y="637635"/>
                  </a:lnTo>
                  <a:lnTo>
                    <a:pt x="637635" y="0"/>
                  </a:lnTo>
                  <a:close/>
                </a:path>
              </a:pathLst>
            </a:custGeom>
            <a:solidFill>
              <a:srgbClr val="FCC22E"/>
            </a:solidFill>
          </p:spPr>
          <p:txBody>
            <a:bodyPr wrap="square" lIns="0" tIns="0" rIns="0" bIns="0" rtlCol="0"/>
            <a:lstStyle/>
            <a:p>
              <a:endParaRPr/>
            </a:p>
          </p:txBody>
        </p:sp>
      </p:grpSp>
      <p:grpSp>
        <p:nvGrpSpPr>
          <p:cNvPr id="20" name="Group 19">
            <a:extLst>
              <a:ext uri="{FF2B5EF4-FFF2-40B4-BE49-F238E27FC236}">
                <a16:creationId xmlns:a16="http://schemas.microsoft.com/office/drawing/2014/main" id="{849B4B60-CACA-0D63-BFAA-DDA3F3754E50}"/>
              </a:ext>
              <a:ext uri="{C183D7F6-B498-43B3-948B-1728B52AA6E4}">
                <adec:decorative xmlns:adec="http://schemas.microsoft.com/office/drawing/2017/decorative" val="1"/>
              </a:ext>
            </a:extLst>
          </p:cNvPr>
          <p:cNvGrpSpPr/>
          <p:nvPr/>
        </p:nvGrpSpPr>
        <p:grpSpPr>
          <a:xfrm>
            <a:off x="1136649" y="10310400"/>
            <a:ext cx="4214835" cy="533402"/>
            <a:chOff x="1136650" y="10310400"/>
            <a:chExt cx="4214834" cy="533401"/>
          </a:xfrm>
        </p:grpSpPr>
        <p:sp>
          <p:nvSpPr>
            <p:cNvPr id="21" name="object 12">
              <a:extLst>
                <a:ext uri="{FF2B5EF4-FFF2-40B4-BE49-F238E27FC236}">
                  <a16:creationId xmlns:a16="http://schemas.microsoft.com/office/drawing/2014/main" id="{772D7025-CB40-1C5F-7B07-7F18BE4E2771}"/>
                </a:ext>
              </a:extLst>
            </p:cNvPr>
            <p:cNvSpPr/>
            <p:nvPr/>
          </p:nvSpPr>
          <p:spPr>
            <a:xfrm>
              <a:off x="1136650" y="10457180"/>
              <a:ext cx="575945" cy="300990"/>
            </a:xfrm>
            <a:custGeom>
              <a:avLst/>
              <a:gdLst/>
              <a:ahLst/>
              <a:cxnLst/>
              <a:rect l="l" t="t" r="r" b="b"/>
              <a:pathLst>
                <a:path w="575944" h="300990">
                  <a:moveTo>
                    <a:pt x="91706" y="0"/>
                  </a:moveTo>
                  <a:lnTo>
                    <a:pt x="0" y="0"/>
                  </a:lnTo>
                  <a:lnTo>
                    <a:pt x="0" y="300469"/>
                  </a:lnTo>
                  <a:lnTo>
                    <a:pt x="91706" y="300469"/>
                  </a:lnTo>
                  <a:lnTo>
                    <a:pt x="91706" y="0"/>
                  </a:lnTo>
                  <a:close/>
                </a:path>
                <a:path w="575944" h="300990">
                  <a:moveTo>
                    <a:pt x="324586" y="300469"/>
                  </a:moveTo>
                  <a:lnTo>
                    <a:pt x="199237" y="150228"/>
                  </a:lnTo>
                  <a:lnTo>
                    <a:pt x="306019" y="0"/>
                  </a:lnTo>
                  <a:lnTo>
                    <a:pt x="208838" y="0"/>
                  </a:lnTo>
                  <a:lnTo>
                    <a:pt x="100380" y="150228"/>
                  </a:lnTo>
                  <a:lnTo>
                    <a:pt x="221107" y="300469"/>
                  </a:lnTo>
                  <a:lnTo>
                    <a:pt x="324586" y="300469"/>
                  </a:lnTo>
                  <a:close/>
                </a:path>
                <a:path w="575944" h="300990">
                  <a:moveTo>
                    <a:pt x="575906" y="242722"/>
                  </a:moveTo>
                  <a:lnTo>
                    <a:pt x="424929" y="242722"/>
                  </a:lnTo>
                  <a:lnTo>
                    <a:pt x="424929" y="0"/>
                  </a:lnTo>
                  <a:lnTo>
                    <a:pt x="333260" y="0"/>
                  </a:lnTo>
                  <a:lnTo>
                    <a:pt x="333260" y="300469"/>
                  </a:lnTo>
                  <a:lnTo>
                    <a:pt x="529513" y="300469"/>
                  </a:lnTo>
                  <a:lnTo>
                    <a:pt x="575906" y="242722"/>
                  </a:lnTo>
                  <a:close/>
                </a:path>
              </a:pathLst>
            </a:custGeom>
            <a:solidFill>
              <a:schemeClr val="tx1"/>
            </a:solidFill>
          </p:spPr>
          <p:txBody>
            <a:bodyPr wrap="square" lIns="0" tIns="0" rIns="0" bIns="0" rtlCol="0"/>
            <a:lstStyle/>
            <a:p>
              <a:endParaRPr/>
            </a:p>
          </p:txBody>
        </p:sp>
        <p:pic>
          <p:nvPicPr>
            <p:cNvPr id="35" name="Graphic 34">
              <a:extLst>
                <a:ext uri="{FF2B5EF4-FFF2-40B4-BE49-F238E27FC236}">
                  <a16:creationId xmlns:a16="http://schemas.microsoft.com/office/drawing/2014/main" id="{56F6106F-17AB-D885-F994-1AF10F769B79}"/>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5" t="20437" r="-55" b="21230"/>
            <a:stretch/>
          </p:blipFill>
          <p:spPr>
            <a:xfrm>
              <a:off x="3575050" y="10310400"/>
              <a:ext cx="1776434" cy="533401"/>
            </a:xfrm>
            <a:prstGeom prst="rect">
              <a:avLst/>
            </a:prstGeom>
          </p:spPr>
        </p:pic>
        <p:pic>
          <p:nvPicPr>
            <p:cNvPr id="36" name="Graphic 35">
              <a:extLst>
                <a:ext uri="{FF2B5EF4-FFF2-40B4-BE49-F238E27FC236}">
                  <a16:creationId xmlns:a16="http://schemas.microsoft.com/office/drawing/2014/main" id="{7103D6A5-697F-939A-81BD-F6DFB0AFEC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3537" y="10383359"/>
              <a:ext cx="1419074" cy="448631"/>
            </a:xfrm>
            <a:prstGeom prst="rect">
              <a:avLst/>
            </a:prstGeom>
          </p:spPr>
        </p:pic>
      </p:grpSp>
      <p:pic>
        <p:nvPicPr>
          <p:cNvPr id="4" name="Bruger">
            <a:extLst>
              <a:ext uri="{FF2B5EF4-FFF2-40B4-BE49-F238E27FC236}">
                <a16:creationId xmlns:a16="http://schemas.microsoft.com/office/drawing/2014/main" id="{89E60309-7C1F-C0B9-F511-C6D5792B0389}"/>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7537231" y="4140231"/>
            <a:ext cx="1087157" cy="1087157"/>
          </a:xfrm>
          <a:prstGeom prst="rect">
            <a:avLst/>
          </a:prstGeom>
          <a:ln>
            <a:solidFill>
              <a:schemeClr val="tx1"/>
            </a:solidFill>
          </a:ln>
        </p:spPr>
      </p:pic>
      <p:pic>
        <p:nvPicPr>
          <p:cNvPr id="5" name="Gruppe">
            <a:extLst>
              <a:ext uri="{FF2B5EF4-FFF2-40B4-BE49-F238E27FC236}">
                <a16:creationId xmlns:a16="http://schemas.microsoft.com/office/drawing/2014/main" id="{4CF1907A-24AE-696F-2824-C78BFEEF5C7E}"/>
              </a:ext>
              <a:ext uri="{C183D7F6-B498-43B3-948B-1728B52AA6E4}">
                <adec:decorative xmlns:adec="http://schemas.microsoft.com/office/drawing/2017/decorative" val="1"/>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p:blipFill>
        <p:spPr>
          <a:xfrm>
            <a:off x="7537231" y="6903590"/>
            <a:ext cx="1087157" cy="1087157"/>
          </a:xfrm>
          <a:prstGeom prst="rect">
            <a:avLst/>
          </a:prstGeom>
          <a:ln>
            <a:solidFill>
              <a:schemeClr val="tx1"/>
            </a:solidFill>
          </a:ln>
        </p:spPr>
      </p:pic>
      <p:sp>
        <p:nvSpPr>
          <p:cNvPr id="42" name="TextBox 41">
            <a:extLst>
              <a:ext uri="{FF2B5EF4-FFF2-40B4-BE49-F238E27FC236}">
                <a16:creationId xmlns:a16="http://schemas.microsoft.com/office/drawing/2014/main" id="{E14001E9-52A2-094E-80CA-505E4B76E8F7}"/>
              </a:ext>
            </a:extLst>
          </p:cNvPr>
          <p:cNvSpPr txBox="1">
            <a:spLocks noGrp="1"/>
          </p:cNvSpPr>
          <p:nvPr>
            <p:ph type="title" idx="4294967295"/>
          </p:nvPr>
        </p:nvSpPr>
        <p:spPr>
          <a:xfrm>
            <a:off x="1136649" y="1257471"/>
            <a:ext cx="9779940" cy="89255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601"/>
              </a:spcBef>
              <a:spcAft>
                <a:spcPts val="0"/>
              </a:spcAft>
              <a:buClrTx/>
              <a:buSzTx/>
              <a:buFontTx/>
              <a:buNone/>
              <a:tabLst/>
              <a:defRPr/>
            </a:pPr>
            <a:r>
              <a:rPr kumimoji="0" lang="da-DK" sz="5200" b="1" i="0" u="none" strike="noStrike" kern="0" cap="none" spc="51"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Øvelse 1: Temperaturmåling</a:t>
            </a:r>
          </a:p>
        </p:txBody>
      </p:sp>
      <p:sp>
        <p:nvSpPr>
          <p:cNvPr id="44" name="TextBox 43">
            <a:extLst>
              <a:ext uri="{FF2B5EF4-FFF2-40B4-BE49-F238E27FC236}">
                <a16:creationId xmlns:a16="http://schemas.microsoft.com/office/drawing/2014/main" id="{F6496831-8B39-1E2F-586A-C796762D8CEA}"/>
              </a:ext>
            </a:extLst>
          </p:cNvPr>
          <p:cNvSpPr txBox="1"/>
          <p:nvPr/>
        </p:nvSpPr>
        <p:spPr>
          <a:xfrm>
            <a:off x="1136652" y="3007785"/>
            <a:ext cx="5902102" cy="5632311"/>
          </a:xfrm>
          <a:prstGeom prst="rect">
            <a:avLst/>
          </a:prstGeom>
          <a:noFill/>
        </p:spPr>
        <p:txBody>
          <a:bodyPr wrap="square" lIns="0" rtlCol="0">
            <a:spAutoFit/>
          </a:bodyPr>
          <a:lstStyle/>
          <a:p>
            <a:pPr marL="571500" indent="-571500">
              <a:buFont typeface="Arial" panose="020B0604020202020204" pitchFamily="34" charset="0"/>
              <a:buChar char="•"/>
            </a:pPr>
            <a:r>
              <a:rPr lang="da-DK" sz="3600" dirty="0">
                <a:latin typeface="Franklin Gothic Book" panose="020B0503020102020204" pitchFamily="34" charset="0"/>
              </a:rPr>
              <a:t>Se de 6 principfilm</a:t>
            </a:r>
          </a:p>
          <a:p>
            <a:endParaRPr lang="da-DK" sz="3600" dirty="0">
              <a:latin typeface="Franklin Gothic Book" panose="020B0503020102020204" pitchFamily="34" charset="0"/>
            </a:endParaRPr>
          </a:p>
          <a:p>
            <a:r>
              <a:rPr lang="da-DK" sz="3600" i="1" dirty="0">
                <a:latin typeface="Franklin Gothic Book" panose="020B0503020102020204" pitchFamily="34" charset="0"/>
              </a:rPr>
              <a:t>Individuelt</a:t>
            </a:r>
            <a:endParaRPr lang="da-DK" sz="3600" dirty="0">
              <a:latin typeface="Franklin Gothic Book" panose="020B0503020102020204" pitchFamily="34" charset="0"/>
            </a:endParaRPr>
          </a:p>
          <a:p>
            <a:pPr marL="457200" indent="-457200">
              <a:buFont typeface="Arial" panose="020B0604020202020204" pitchFamily="34" charset="0"/>
              <a:buChar char="•"/>
            </a:pPr>
            <a:r>
              <a:rPr lang="da-DK" sz="3600" dirty="0">
                <a:latin typeface="Franklin Gothic Book" panose="020B0503020102020204" pitchFamily="34" charset="0"/>
              </a:rPr>
              <a:t>Vurdér efter hver film, hvor I er i forhold til at efterleve princippet.</a:t>
            </a:r>
          </a:p>
          <a:p>
            <a:endParaRPr lang="da-DK" sz="3600" i="1" dirty="0">
              <a:latin typeface="Franklin Gothic Book" panose="020B0503020102020204" pitchFamily="34" charset="0"/>
            </a:endParaRPr>
          </a:p>
          <a:p>
            <a:r>
              <a:rPr lang="da-DK" sz="3600" i="1" dirty="0">
                <a:latin typeface="Franklin Gothic Book" panose="020B0503020102020204" pitchFamily="34" charset="0"/>
              </a:rPr>
              <a:t>I gruppen ved bordet</a:t>
            </a:r>
          </a:p>
          <a:p>
            <a:pPr marL="457200" indent="-457200">
              <a:buFont typeface="Arial" panose="020B0604020202020204" pitchFamily="34" charset="0"/>
              <a:buChar char="•"/>
            </a:pPr>
            <a:r>
              <a:rPr lang="da-DK" sz="3600" dirty="0">
                <a:latin typeface="Franklin Gothic Book" panose="020B0503020102020204" pitchFamily="34" charset="0"/>
              </a:rPr>
              <a:t>Tal om, hvor I er i forhold til princippet.</a:t>
            </a:r>
          </a:p>
        </p:txBody>
      </p:sp>
      <p:pic>
        <p:nvPicPr>
          <p:cNvPr id="6" name="Billede 5" descr="Tabel til øvelse 1: Temperaturmåling. Tabellen har seks rækker markeret med ikoner og farver, som repræsenterer de seks principper for digital inklusion. Hver række har fem kolonner til vurdering (1 til 5) samt et felt til noter, hvor deltagerne kan angive deres placering og refleksioner i forhold til principperne.">
            <a:extLst>
              <a:ext uri="{FF2B5EF4-FFF2-40B4-BE49-F238E27FC236}">
                <a16:creationId xmlns:a16="http://schemas.microsoft.com/office/drawing/2014/main" id="{7A2AD04A-46E8-150F-41CD-5CD39E846EC6}"/>
              </a:ext>
            </a:extLst>
          </p:cNvPr>
          <p:cNvPicPr>
            <a:picLocks noChangeAspect="1"/>
          </p:cNvPicPr>
          <p:nvPr/>
        </p:nvPicPr>
        <p:blipFill>
          <a:blip r:embed="rId9"/>
          <a:stretch>
            <a:fillRect/>
          </a:stretch>
        </p:blipFill>
        <p:spPr>
          <a:xfrm>
            <a:off x="10052050" y="3265881"/>
            <a:ext cx="9814231" cy="5520505"/>
          </a:xfrm>
          <a:prstGeom prst="rect">
            <a:avLst/>
          </a:prstGeom>
          <a:ln>
            <a:solidFill>
              <a:schemeClr val="tx1"/>
            </a:solidFill>
          </a:ln>
        </p:spPr>
      </p:pic>
    </p:spTree>
    <p:extLst>
      <p:ext uri="{BB962C8B-B14F-4D97-AF65-F5344CB8AC3E}">
        <p14:creationId xmlns:p14="http://schemas.microsoft.com/office/powerpoint/2010/main" val="125096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a:extLst>
              <a:ext uri="{C183D7F6-B498-43B3-948B-1728B52AA6E4}">
                <adec:decorative xmlns:adec="http://schemas.microsoft.com/office/drawing/2017/decorative" val="1"/>
              </a:ext>
            </a:extLst>
          </p:cNvPr>
          <p:cNvGrpSpPr/>
          <p:nvPr/>
        </p:nvGrpSpPr>
        <p:grpSpPr>
          <a:xfrm>
            <a:off x="1" y="1"/>
            <a:ext cx="638174" cy="11307444"/>
            <a:chOff x="0" y="0"/>
            <a:chExt cx="638175" cy="11307445"/>
          </a:xfrm>
        </p:grpSpPr>
        <p:sp>
          <p:nvSpPr>
            <p:cNvPr id="23" name="object 23"/>
            <p:cNvSpPr/>
            <p:nvPr/>
          </p:nvSpPr>
          <p:spPr>
            <a:xfrm>
              <a:off x="0" y="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EDD0A4"/>
            </a:solidFill>
          </p:spPr>
          <p:txBody>
            <a:bodyPr wrap="square" lIns="0" tIns="0" rIns="0" bIns="0" rtlCol="0"/>
            <a:lstStyle/>
            <a:p>
              <a:endParaRPr/>
            </a:p>
          </p:txBody>
        </p:sp>
        <p:sp>
          <p:nvSpPr>
            <p:cNvPr id="24" name="object 24"/>
            <p:cNvSpPr/>
            <p:nvPr/>
          </p:nvSpPr>
          <p:spPr>
            <a:xfrm>
              <a:off x="0" y="1255196"/>
              <a:ext cx="638175" cy="628015"/>
            </a:xfrm>
            <a:custGeom>
              <a:avLst/>
              <a:gdLst/>
              <a:ahLst/>
              <a:cxnLst/>
              <a:rect l="l" t="t" r="r" b="b"/>
              <a:pathLst>
                <a:path w="638175" h="628014">
                  <a:moveTo>
                    <a:pt x="0" y="627603"/>
                  </a:moveTo>
                  <a:lnTo>
                    <a:pt x="637635" y="627603"/>
                  </a:lnTo>
                  <a:lnTo>
                    <a:pt x="637635" y="0"/>
                  </a:lnTo>
                  <a:lnTo>
                    <a:pt x="0" y="0"/>
                  </a:lnTo>
                  <a:lnTo>
                    <a:pt x="0" y="627603"/>
                  </a:lnTo>
                  <a:close/>
                </a:path>
              </a:pathLst>
            </a:custGeom>
            <a:solidFill>
              <a:srgbClr val="45B16E"/>
            </a:solidFill>
          </p:spPr>
          <p:txBody>
            <a:bodyPr wrap="square" lIns="0" tIns="0" rIns="0" bIns="0" rtlCol="0"/>
            <a:lstStyle/>
            <a:p>
              <a:endParaRPr/>
            </a:p>
          </p:txBody>
        </p:sp>
        <p:sp>
          <p:nvSpPr>
            <p:cNvPr id="25" name="object 25"/>
            <p:cNvSpPr/>
            <p:nvPr/>
          </p:nvSpPr>
          <p:spPr>
            <a:xfrm>
              <a:off x="0" y="1882806"/>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FF693B"/>
            </a:solidFill>
          </p:spPr>
          <p:txBody>
            <a:bodyPr wrap="square" lIns="0" tIns="0" rIns="0" bIns="0" rtlCol="0"/>
            <a:lstStyle/>
            <a:p>
              <a:endParaRPr/>
            </a:p>
          </p:txBody>
        </p:sp>
        <p:sp>
          <p:nvSpPr>
            <p:cNvPr id="26" name="object 26"/>
            <p:cNvSpPr/>
            <p:nvPr/>
          </p:nvSpPr>
          <p:spPr>
            <a:xfrm>
              <a:off x="0" y="3137998"/>
              <a:ext cx="638175" cy="628015"/>
            </a:xfrm>
            <a:custGeom>
              <a:avLst/>
              <a:gdLst/>
              <a:ahLst/>
              <a:cxnLst/>
              <a:rect l="l" t="t" r="r" b="b"/>
              <a:pathLst>
                <a:path w="638175" h="628014">
                  <a:moveTo>
                    <a:pt x="0" y="627593"/>
                  </a:moveTo>
                  <a:lnTo>
                    <a:pt x="637635" y="627593"/>
                  </a:lnTo>
                  <a:lnTo>
                    <a:pt x="637635" y="0"/>
                  </a:lnTo>
                  <a:lnTo>
                    <a:pt x="0" y="0"/>
                  </a:lnTo>
                  <a:lnTo>
                    <a:pt x="0" y="627593"/>
                  </a:lnTo>
                  <a:close/>
                </a:path>
              </a:pathLst>
            </a:custGeom>
            <a:solidFill>
              <a:srgbClr val="E3A3DD"/>
            </a:solidFill>
          </p:spPr>
          <p:txBody>
            <a:bodyPr wrap="square" lIns="0" tIns="0" rIns="0" bIns="0" rtlCol="0"/>
            <a:lstStyle/>
            <a:p>
              <a:endParaRPr/>
            </a:p>
          </p:txBody>
        </p:sp>
        <p:sp>
          <p:nvSpPr>
            <p:cNvPr id="27" name="object 27"/>
            <p:cNvSpPr/>
            <p:nvPr/>
          </p:nvSpPr>
          <p:spPr>
            <a:xfrm>
              <a:off x="0" y="37655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97C0E7"/>
            </a:solidFill>
          </p:spPr>
          <p:txBody>
            <a:bodyPr wrap="square" lIns="0" tIns="0" rIns="0" bIns="0" rtlCol="0"/>
            <a:lstStyle/>
            <a:p>
              <a:endParaRPr/>
            </a:p>
          </p:txBody>
        </p:sp>
        <p:sp>
          <p:nvSpPr>
            <p:cNvPr id="28" name="object 28"/>
            <p:cNvSpPr/>
            <p:nvPr/>
          </p:nvSpPr>
          <p:spPr>
            <a:xfrm>
              <a:off x="0" y="5020794"/>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FF693B"/>
            </a:solidFill>
          </p:spPr>
          <p:txBody>
            <a:bodyPr wrap="square" lIns="0" tIns="0" rIns="0" bIns="0" rtlCol="0"/>
            <a:lstStyle/>
            <a:p>
              <a:endParaRPr/>
            </a:p>
          </p:txBody>
        </p:sp>
        <p:sp>
          <p:nvSpPr>
            <p:cNvPr id="29" name="object 29"/>
            <p:cNvSpPr/>
            <p:nvPr/>
          </p:nvSpPr>
          <p:spPr>
            <a:xfrm>
              <a:off x="0" y="56483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FCC22E"/>
            </a:solidFill>
          </p:spPr>
          <p:txBody>
            <a:bodyPr wrap="square" lIns="0" tIns="0" rIns="0" bIns="0" rtlCol="0"/>
            <a:lstStyle/>
            <a:p>
              <a:endParaRPr/>
            </a:p>
          </p:txBody>
        </p:sp>
        <p:sp>
          <p:nvSpPr>
            <p:cNvPr id="30" name="object 30"/>
            <p:cNvSpPr/>
            <p:nvPr/>
          </p:nvSpPr>
          <p:spPr>
            <a:xfrm>
              <a:off x="0" y="6903590"/>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EDD0A4"/>
            </a:solidFill>
          </p:spPr>
          <p:txBody>
            <a:bodyPr wrap="square" lIns="0" tIns="0" rIns="0" bIns="0" rtlCol="0"/>
            <a:lstStyle/>
            <a:p>
              <a:endParaRPr/>
            </a:p>
          </p:txBody>
        </p:sp>
        <p:sp>
          <p:nvSpPr>
            <p:cNvPr id="31" name="object 31"/>
            <p:cNvSpPr/>
            <p:nvPr/>
          </p:nvSpPr>
          <p:spPr>
            <a:xfrm>
              <a:off x="0" y="7531195"/>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E3A3DD"/>
            </a:solidFill>
          </p:spPr>
          <p:txBody>
            <a:bodyPr wrap="square" lIns="0" tIns="0" rIns="0" bIns="0" rtlCol="0"/>
            <a:lstStyle/>
            <a:p>
              <a:endParaRPr/>
            </a:p>
          </p:txBody>
        </p:sp>
        <p:sp>
          <p:nvSpPr>
            <p:cNvPr id="32" name="object 32"/>
            <p:cNvSpPr/>
            <p:nvPr/>
          </p:nvSpPr>
          <p:spPr>
            <a:xfrm>
              <a:off x="0" y="8786386"/>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97C0E7"/>
            </a:solidFill>
          </p:spPr>
          <p:txBody>
            <a:bodyPr wrap="square" lIns="0" tIns="0" rIns="0" bIns="0" rtlCol="0"/>
            <a:lstStyle/>
            <a:p>
              <a:endParaRPr/>
            </a:p>
          </p:txBody>
        </p:sp>
        <p:sp>
          <p:nvSpPr>
            <p:cNvPr id="33" name="object 33"/>
            <p:cNvSpPr/>
            <p:nvPr/>
          </p:nvSpPr>
          <p:spPr>
            <a:xfrm>
              <a:off x="0" y="941399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45B16E"/>
            </a:solidFill>
          </p:spPr>
          <p:txBody>
            <a:bodyPr wrap="square" lIns="0" tIns="0" rIns="0" bIns="0" rtlCol="0"/>
            <a:lstStyle/>
            <a:p>
              <a:endParaRPr/>
            </a:p>
          </p:txBody>
        </p:sp>
        <p:sp>
          <p:nvSpPr>
            <p:cNvPr id="34" name="object 34"/>
            <p:cNvSpPr/>
            <p:nvPr/>
          </p:nvSpPr>
          <p:spPr>
            <a:xfrm>
              <a:off x="0" y="10669182"/>
              <a:ext cx="638175" cy="638175"/>
            </a:xfrm>
            <a:custGeom>
              <a:avLst/>
              <a:gdLst/>
              <a:ahLst/>
              <a:cxnLst/>
              <a:rect l="l" t="t" r="r" b="b"/>
              <a:pathLst>
                <a:path w="638175" h="638175">
                  <a:moveTo>
                    <a:pt x="637635" y="0"/>
                  </a:moveTo>
                  <a:lnTo>
                    <a:pt x="0" y="0"/>
                  </a:lnTo>
                  <a:lnTo>
                    <a:pt x="0" y="637635"/>
                  </a:lnTo>
                  <a:lnTo>
                    <a:pt x="637635" y="637635"/>
                  </a:lnTo>
                  <a:lnTo>
                    <a:pt x="637635" y="0"/>
                  </a:lnTo>
                  <a:close/>
                </a:path>
              </a:pathLst>
            </a:custGeom>
            <a:solidFill>
              <a:srgbClr val="FCC22E"/>
            </a:solidFill>
          </p:spPr>
          <p:txBody>
            <a:bodyPr wrap="square" lIns="0" tIns="0" rIns="0" bIns="0" rtlCol="0"/>
            <a:lstStyle/>
            <a:p>
              <a:endParaRPr/>
            </a:p>
          </p:txBody>
        </p:sp>
      </p:grpSp>
      <p:grpSp>
        <p:nvGrpSpPr>
          <p:cNvPr id="20" name="Group 19">
            <a:extLst>
              <a:ext uri="{FF2B5EF4-FFF2-40B4-BE49-F238E27FC236}">
                <a16:creationId xmlns:a16="http://schemas.microsoft.com/office/drawing/2014/main" id="{849B4B60-CACA-0D63-BFAA-DDA3F3754E50}"/>
              </a:ext>
              <a:ext uri="{C183D7F6-B498-43B3-948B-1728B52AA6E4}">
                <adec:decorative xmlns:adec="http://schemas.microsoft.com/office/drawing/2017/decorative" val="1"/>
              </a:ext>
            </a:extLst>
          </p:cNvPr>
          <p:cNvGrpSpPr/>
          <p:nvPr/>
        </p:nvGrpSpPr>
        <p:grpSpPr>
          <a:xfrm>
            <a:off x="1136649" y="10310400"/>
            <a:ext cx="4214835" cy="533402"/>
            <a:chOff x="1136650" y="10310400"/>
            <a:chExt cx="4214834" cy="533401"/>
          </a:xfrm>
        </p:grpSpPr>
        <p:sp>
          <p:nvSpPr>
            <p:cNvPr id="21" name="object 12">
              <a:extLst>
                <a:ext uri="{FF2B5EF4-FFF2-40B4-BE49-F238E27FC236}">
                  <a16:creationId xmlns:a16="http://schemas.microsoft.com/office/drawing/2014/main" id="{772D7025-CB40-1C5F-7B07-7F18BE4E2771}"/>
                </a:ext>
              </a:extLst>
            </p:cNvPr>
            <p:cNvSpPr/>
            <p:nvPr/>
          </p:nvSpPr>
          <p:spPr>
            <a:xfrm>
              <a:off x="1136650" y="10457180"/>
              <a:ext cx="575945" cy="300990"/>
            </a:xfrm>
            <a:custGeom>
              <a:avLst/>
              <a:gdLst/>
              <a:ahLst/>
              <a:cxnLst/>
              <a:rect l="l" t="t" r="r" b="b"/>
              <a:pathLst>
                <a:path w="575944" h="300990">
                  <a:moveTo>
                    <a:pt x="91706" y="0"/>
                  </a:moveTo>
                  <a:lnTo>
                    <a:pt x="0" y="0"/>
                  </a:lnTo>
                  <a:lnTo>
                    <a:pt x="0" y="300469"/>
                  </a:lnTo>
                  <a:lnTo>
                    <a:pt x="91706" y="300469"/>
                  </a:lnTo>
                  <a:lnTo>
                    <a:pt x="91706" y="0"/>
                  </a:lnTo>
                  <a:close/>
                </a:path>
                <a:path w="575944" h="300990">
                  <a:moveTo>
                    <a:pt x="324586" y="300469"/>
                  </a:moveTo>
                  <a:lnTo>
                    <a:pt x="199237" y="150228"/>
                  </a:lnTo>
                  <a:lnTo>
                    <a:pt x="306019" y="0"/>
                  </a:lnTo>
                  <a:lnTo>
                    <a:pt x="208838" y="0"/>
                  </a:lnTo>
                  <a:lnTo>
                    <a:pt x="100380" y="150228"/>
                  </a:lnTo>
                  <a:lnTo>
                    <a:pt x="221107" y="300469"/>
                  </a:lnTo>
                  <a:lnTo>
                    <a:pt x="324586" y="300469"/>
                  </a:lnTo>
                  <a:close/>
                </a:path>
                <a:path w="575944" h="300990">
                  <a:moveTo>
                    <a:pt x="575906" y="242722"/>
                  </a:moveTo>
                  <a:lnTo>
                    <a:pt x="424929" y="242722"/>
                  </a:lnTo>
                  <a:lnTo>
                    <a:pt x="424929" y="0"/>
                  </a:lnTo>
                  <a:lnTo>
                    <a:pt x="333260" y="0"/>
                  </a:lnTo>
                  <a:lnTo>
                    <a:pt x="333260" y="300469"/>
                  </a:lnTo>
                  <a:lnTo>
                    <a:pt x="529513" y="300469"/>
                  </a:lnTo>
                  <a:lnTo>
                    <a:pt x="575906" y="242722"/>
                  </a:lnTo>
                  <a:close/>
                </a:path>
              </a:pathLst>
            </a:custGeom>
            <a:solidFill>
              <a:schemeClr val="tx1"/>
            </a:solidFill>
          </p:spPr>
          <p:txBody>
            <a:bodyPr wrap="square" lIns="0" tIns="0" rIns="0" bIns="0" rtlCol="0"/>
            <a:lstStyle/>
            <a:p>
              <a:endParaRPr/>
            </a:p>
          </p:txBody>
        </p:sp>
        <p:pic>
          <p:nvPicPr>
            <p:cNvPr id="35" name="Graphic 34">
              <a:extLst>
                <a:ext uri="{FF2B5EF4-FFF2-40B4-BE49-F238E27FC236}">
                  <a16:creationId xmlns:a16="http://schemas.microsoft.com/office/drawing/2014/main" id="{56F6106F-17AB-D885-F994-1AF10F769B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 t="20437" r="-55" b="21230"/>
            <a:stretch/>
          </p:blipFill>
          <p:spPr>
            <a:xfrm>
              <a:off x="3575050" y="10310400"/>
              <a:ext cx="1776434" cy="533401"/>
            </a:xfrm>
            <a:prstGeom prst="rect">
              <a:avLst/>
            </a:prstGeom>
          </p:spPr>
        </p:pic>
        <p:pic>
          <p:nvPicPr>
            <p:cNvPr id="36" name="Graphic 35">
              <a:extLst>
                <a:ext uri="{FF2B5EF4-FFF2-40B4-BE49-F238E27FC236}">
                  <a16:creationId xmlns:a16="http://schemas.microsoft.com/office/drawing/2014/main" id="{7103D6A5-697F-939A-81BD-F6DFB0AFEC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537" y="10383359"/>
              <a:ext cx="1419074" cy="448631"/>
            </a:xfrm>
            <a:prstGeom prst="rect">
              <a:avLst/>
            </a:prstGeom>
          </p:spPr>
        </p:pic>
      </p:grpSp>
      <p:sp>
        <p:nvSpPr>
          <p:cNvPr id="4" name="Titel 3"/>
          <p:cNvSpPr txBox="1">
            <a:spLocks noGrp="1"/>
          </p:cNvSpPr>
          <p:nvPr>
            <p:ph type="title" idx="4294967295"/>
          </p:nvPr>
        </p:nvSpPr>
        <p:spPr>
          <a:xfrm>
            <a:off x="1136649" y="990255"/>
            <a:ext cx="10558046" cy="89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52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Øvelse 2: Hvor trykker skoen?</a:t>
            </a:r>
          </a:p>
        </p:txBody>
      </p:sp>
      <p:sp>
        <p:nvSpPr>
          <p:cNvPr id="38" name="TextBox 43">
            <a:extLst>
              <a:ext uri="{FF2B5EF4-FFF2-40B4-BE49-F238E27FC236}">
                <a16:creationId xmlns:a16="http://schemas.microsoft.com/office/drawing/2014/main" id="{F6496831-8B39-1E2F-586A-C796762D8CEA}"/>
              </a:ext>
            </a:extLst>
          </p:cNvPr>
          <p:cNvSpPr txBox="1"/>
          <p:nvPr/>
        </p:nvSpPr>
        <p:spPr>
          <a:xfrm>
            <a:off x="1136651" y="3007785"/>
            <a:ext cx="9074342" cy="6247864"/>
          </a:xfrm>
          <a:prstGeom prst="rect">
            <a:avLst/>
          </a:prstGeom>
          <a:noFill/>
        </p:spPr>
        <p:txBody>
          <a:bodyPr wrap="square" lIns="0" rtlCol="0">
            <a:spAutoFit/>
          </a:bodyPr>
          <a:lstStyle/>
          <a:p>
            <a:pPr marL="742950" indent="-742950">
              <a:buFont typeface="+mj-lt"/>
              <a:buAutoNum type="arabicPeriod"/>
            </a:pPr>
            <a:r>
              <a:rPr lang="da-DK" sz="4000" dirty="0">
                <a:solidFill>
                  <a:schemeClr val="tx1"/>
                </a:solidFill>
                <a:latin typeface="Franklin Gothic Book" panose="020B0503020102020204" pitchFamily="34" charset="0"/>
              </a:rPr>
              <a:t>Gå sammen to og to (med sidemanden).</a:t>
            </a:r>
          </a:p>
          <a:p>
            <a:pPr marL="742950" indent="-742950">
              <a:buFont typeface="+mj-lt"/>
              <a:buAutoNum type="arabicPeriod"/>
            </a:pPr>
            <a:endParaRPr lang="da-DK" sz="4000" dirty="0">
              <a:solidFill>
                <a:schemeClr val="tx1"/>
              </a:solidFill>
              <a:latin typeface="Franklin Gothic Book" panose="020B0503020102020204" pitchFamily="34" charset="0"/>
            </a:endParaRPr>
          </a:p>
          <a:p>
            <a:pPr marL="742950" indent="-742950">
              <a:buFont typeface="+mj-lt"/>
              <a:buAutoNum type="arabicPeriod"/>
            </a:pPr>
            <a:r>
              <a:rPr lang="da-DK" sz="4000" dirty="0">
                <a:solidFill>
                  <a:schemeClr val="tx1"/>
                </a:solidFill>
                <a:latin typeface="Franklin Gothic Book" panose="020B0503020102020204" pitchFamily="34" charset="0"/>
              </a:rPr>
              <a:t>Definér, hvad jeres største udfordringer er for at kunne efterleve hvert enkelt princip.</a:t>
            </a:r>
          </a:p>
          <a:p>
            <a:pPr marL="742950" indent="-742950">
              <a:buFont typeface="+mj-lt"/>
              <a:buAutoNum type="arabicPeriod"/>
            </a:pPr>
            <a:endParaRPr lang="da-DK" sz="4000" dirty="0">
              <a:solidFill>
                <a:schemeClr val="tx1"/>
              </a:solidFill>
              <a:latin typeface="Franklin Gothic Book" panose="020B0503020102020204" pitchFamily="34" charset="0"/>
            </a:endParaRPr>
          </a:p>
          <a:p>
            <a:pPr marL="742950" indent="-742950">
              <a:buFont typeface="+mj-lt"/>
              <a:buAutoNum type="arabicPeriod"/>
            </a:pPr>
            <a:r>
              <a:rPr lang="da-DK" sz="4000" dirty="0">
                <a:solidFill>
                  <a:schemeClr val="tx1"/>
                </a:solidFill>
                <a:latin typeface="Franklin Gothic Book" panose="020B0503020102020204" pitchFamily="34" charset="0"/>
              </a:rPr>
              <a:t>Skriv hver udfordring ned på en post-it og sæt dem på de 6 principplancher, der hænger på væggen.</a:t>
            </a:r>
          </a:p>
        </p:txBody>
      </p:sp>
      <p:pic>
        <p:nvPicPr>
          <p:cNvPr id="2" name="Billede 1" descr="Skema til øvelse 2 opdelt i seks felter, ét for hvert princip. Felterne bruges til at placere post-its med udfordringer i forhold til de enkelte principper. I eksemplet er der en gul post-it i feltet for princip 2 med teksten 'Vi laver projektplaner uden tid til at teste' og en gul post-it i feltet for princip 6 med teksten 'Alternativet til vores løsning er ikke let at finde'"/>
          <p:cNvPicPr>
            <a:picLocks noChangeAspect="1"/>
          </p:cNvPicPr>
          <p:nvPr/>
        </p:nvPicPr>
        <p:blipFill>
          <a:blip r:embed="rId5"/>
          <a:stretch>
            <a:fillRect/>
          </a:stretch>
        </p:blipFill>
        <p:spPr>
          <a:xfrm>
            <a:off x="11606354" y="214956"/>
            <a:ext cx="8150158" cy="10866877"/>
          </a:xfrm>
          <a:prstGeom prst="rect">
            <a:avLst/>
          </a:prstGeom>
        </p:spPr>
      </p:pic>
      <p:sp>
        <p:nvSpPr>
          <p:cNvPr id="37" name="Rektangel 36">
            <a:extLst>
              <a:ext uri="{C183D7F6-B498-43B3-948B-1728B52AA6E4}">
                <adec:decorative xmlns:adec="http://schemas.microsoft.com/office/drawing/2017/decorative" val="1"/>
              </a:ext>
            </a:extLst>
          </p:cNvPr>
          <p:cNvSpPr/>
          <p:nvPr/>
        </p:nvSpPr>
        <p:spPr>
          <a:xfrm rot="21287700">
            <a:off x="16838098" y="2415559"/>
            <a:ext cx="1461689" cy="1419264"/>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1075334" rtl="0" eaLnBrk="1" fontAlgn="auto" latinLnBrk="0" hangingPunct="1">
              <a:lnSpc>
                <a:spcPct val="100000"/>
              </a:lnSpc>
              <a:spcBef>
                <a:spcPts val="0"/>
              </a:spcBef>
              <a:spcAft>
                <a:spcPts val="0"/>
              </a:spcAft>
              <a:buClrTx/>
              <a:buSzTx/>
              <a:buFontTx/>
              <a:buNone/>
              <a:tabLst/>
              <a:defRPr/>
            </a:pPr>
            <a:r>
              <a:rPr lang="da-DK" b="1" kern="1200" dirty="0">
                <a:solidFill>
                  <a:srgbClr val="3F1A2B"/>
                </a:solidFill>
                <a:latin typeface="Bradley Hand ITC" panose="03070402050302030203" pitchFamily="66" charset="0"/>
              </a:rPr>
              <a:t>Vi laver </a:t>
            </a:r>
            <a:r>
              <a:rPr kumimoji="0" lang="da-DK" b="1" i="0" u="none" strike="noStrike" kern="1200" cap="none" spc="0" normalizeH="0" baseline="0" noProof="0" dirty="0">
                <a:ln>
                  <a:noFill/>
                </a:ln>
                <a:solidFill>
                  <a:srgbClr val="3F1A2B"/>
                </a:solidFill>
                <a:effectLst/>
                <a:uLnTx/>
                <a:uFillTx/>
                <a:latin typeface="Bradley Hand ITC" panose="03070402050302030203" pitchFamily="66" charset="0"/>
                <a:ea typeface="+mn-ea"/>
                <a:cs typeface="+mn-cs"/>
              </a:rPr>
              <a:t>projektplaner uden tid til at teste.</a:t>
            </a:r>
          </a:p>
        </p:txBody>
      </p:sp>
      <p:sp>
        <p:nvSpPr>
          <p:cNvPr id="39" name="Rektangel 38">
            <a:extLst>
              <a:ext uri="{C183D7F6-B498-43B3-948B-1728B52AA6E4}">
                <adec:decorative xmlns:adec="http://schemas.microsoft.com/office/drawing/2017/decorative" val="1"/>
              </a:ext>
            </a:extLst>
          </p:cNvPr>
          <p:cNvSpPr/>
          <p:nvPr/>
        </p:nvSpPr>
        <p:spPr>
          <a:xfrm>
            <a:off x="16838097" y="8390761"/>
            <a:ext cx="1461689" cy="1419264"/>
          </a:xfrm>
          <a:prstGeom prst="rect">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1075334" rtl="0" eaLnBrk="1" fontAlgn="auto" latinLnBrk="0" hangingPunct="1">
              <a:lnSpc>
                <a:spcPct val="100000"/>
              </a:lnSpc>
              <a:spcBef>
                <a:spcPts val="0"/>
              </a:spcBef>
              <a:spcAft>
                <a:spcPts val="0"/>
              </a:spcAft>
              <a:buClrTx/>
              <a:buSzTx/>
              <a:buFontTx/>
              <a:buNone/>
              <a:tabLst/>
              <a:defRPr/>
            </a:pPr>
            <a:r>
              <a:rPr lang="da-DK" b="1" kern="1200" noProof="0" dirty="0">
                <a:solidFill>
                  <a:srgbClr val="3F1A2B"/>
                </a:solidFill>
                <a:latin typeface="Bradley Hand ITC" panose="03070402050302030203" pitchFamily="66" charset="0"/>
              </a:rPr>
              <a:t>Alternativet til vores løsning er ikke let at finde.</a:t>
            </a:r>
            <a:endParaRPr kumimoji="0" lang="da-DK" b="1" i="0" u="none" strike="noStrike" kern="1200" cap="none" spc="0" normalizeH="0" baseline="0" noProof="0" dirty="0">
              <a:ln>
                <a:noFill/>
              </a:ln>
              <a:solidFill>
                <a:srgbClr val="3F1A2B"/>
              </a:solidFill>
              <a:effectLst/>
              <a:uLnTx/>
              <a:uFillTx/>
              <a:latin typeface="Bradley Hand ITC" panose="03070402050302030203" pitchFamily="66" charset="0"/>
              <a:ea typeface="+mn-ea"/>
              <a:cs typeface="+mn-cs"/>
            </a:endParaRPr>
          </a:p>
        </p:txBody>
      </p:sp>
      <p:pic>
        <p:nvPicPr>
          <p:cNvPr id="5" name="Duo">
            <a:extLst>
              <a:ext uri="{FF2B5EF4-FFF2-40B4-BE49-F238E27FC236}">
                <a16:creationId xmlns:a16="http://schemas.microsoft.com/office/drawing/2014/main" id="{E3641AAB-9344-6A63-E0BF-3B150AC7F5C8}"/>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7785024" y="3137999"/>
            <a:ext cx="1035126" cy="1035126"/>
          </a:xfrm>
          <a:prstGeom prst="rect">
            <a:avLst/>
          </a:prstGeom>
          <a:ln>
            <a:solidFill>
              <a:schemeClr val="tx1"/>
            </a:solidFill>
          </a:ln>
        </p:spPr>
      </p:pic>
    </p:spTree>
    <p:extLst>
      <p:ext uri="{BB962C8B-B14F-4D97-AF65-F5344CB8AC3E}">
        <p14:creationId xmlns:p14="http://schemas.microsoft.com/office/powerpoint/2010/main" val="394433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object 20">
            <a:extLst>
              <a:ext uri="{C183D7F6-B498-43B3-948B-1728B52AA6E4}">
                <adec:decorative xmlns:adec="http://schemas.microsoft.com/office/drawing/2017/decorative" val="1"/>
              </a:ext>
            </a:extLst>
          </p:cNvPr>
          <p:cNvGrpSpPr/>
          <p:nvPr/>
        </p:nvGrpSpPr>
        <p:grpSpPr>
          <a:xfrm>
            <a:off x="1" y="1"/>
            <a:ext cx="638174" cy="11307444"/>
            <a:chOff x="0" y="0"/>
            <a:chExt cx="638175" cy="11307445"/>
          </a:xfrm>
        </p:grpSpPr>
        <p:sp>
          <p:nvSpPr>
            <p:cNvPr id="21" name="object 21"/>
            <p:cNvSpPr/>
            <p:nvPr/>
          </p:nvSpPr>
          <p:spPr>
            <a:xfrm>
              <a:off x="0" y="5"/>
              <a:ext cx="638175" cy="1255395"/>
            </a:xfrm>
            <a:custGeom>
              <a:avLst/>
              <a:gdLst/>
              <a:ahLst/>
              <a:cxnLst/>
              <a:rect l="l" t="t" r="r" b="b"/>
              <a:pathLst>
                <a:path w="638175" h="1255395">
                  <a:moveTo>
                    <a:pt x="637628" y="0"/>
                  </a:moveTo>
                  <a:lnTo>
                    <a:pt x="0" y="0"/>
                  </a:lnTo>
                  <a:lnTo>
                    <a:pt x="0" y="627608"/>
                  </a:lnTo>
                  <a:lnTo>
                    <a:pt x="0" y="637628"/>
                  </a:lnTo>
                  <a:lnTo>
                    <a:pt x="0" y="1255204"/>
                  </a:lnTo>
                  <a:lnTo>
                    <a:pt x="637628" y="1255204"/>
                  </a:lnTo>
                  <a:lnTo>
                    <a:pt x="637628" y="637628"/>
                  </a:lnTo>
                  <a:lnTo>
                    <a:pt x="637628" y="627608"/>
                  </a:lnTo>
                  <a:lnTo>
                    <a:pt x="637628" y="0"/>
                  </a:lnTo>
                  <a:close/>
                </a:path>
              </a:pathLst>
            </a:custGeom>
            <a:solidFill>
              <a:srgbClr val="EDD0A4"/>
            </a:solidFill>
          </p:spPr>
          <p:txBody>
            <a:bodyPr wrap="square" lIns="0" tIns="0" rIns="0" bIns="0" rtlCol="0"/>
            <a:lstStyle/>
            <a:p>
              <a:endParaRPr/>
            </a:p>
          </p:txBody>
        </p:sp>
        <p:sp>
          <p:nvSpPr>
            <p:cNvPr id="22" name="object 22"/>
            <p:cNvSpPr/>
            <p:nvPr/>
          </p:nvSpPr>
          <p:spPr>
            <a:xfrm>
              <a:off x="0" y="1255201"/>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45B16E"/>
            </a:solidFill>
          </p:spPr>
          <p:txBody>
            <a:bodyPr wrap="square" lIns="0" tIns="0" rIns="0" bIns="0" rtlCol="0"/>
            <a:lstStyle/>
            <a:p>
              <a:endParaRPr/>
            </a:p>
          </p:txBody>
        </p:sp>
        <p:sp>
          <p:nvSpPr>
            <p:cNvPr id="23" name="object 23"/>
            <p:cNvSpPr/>
            <p:nvPr/>
          </p:nvSpPr>
          <p:spPr>
            <a:xfrm>
              <a:off x="0" y="1882806"/>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FF693B"/>
            </a:solidFill>
          </p:spPr>
          <p:txBody>
            <a:bodyPr wrap="square" lIns="0" tIns="0" rIns="0" bIns="0" rtlCol="0"/>
            <a:lstStyle/>
            <a:p>
              <a:endParaRPr/>
            </a:p>
          </p:txBody>
        </p:sp>
        <p:sp>
          <p:nvSpPr>
            <p:cNvPr id="24" name="object 24"/>
            <p:cNvSpPr/>
            <p:nvPr/>
          </p:nvSpPr>
          <p:spPr>
            <a:xfrm>
              <a:off x="0" y="3137998"/>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E3A3DD"/>
            </a:solidFill>
          </p:spPr>
          <p:txBody>
            <a:bodyPr wrap="square" lIns="0" tIns="0" rIns="0" bIns="0" rtlCol="0"/>
            <a:lstStyle/>
            <a:p>
              <a:endParaRPr/>
            </a:p>
          </p:txBody>
        </p:sp>
        <p:sp>
          <p:nvSpPr>
            <p:cNvPr id="25" name="object 25"/>
            <p:cNvSpPr/>
            <p:nvPr/>
          </p:nvSpPr>
          <p:spPr>
            <a:xfrm>
              <a:off x="0" y="3765606"/>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97C0E7"/>
            </a:solidFill>
          </p:spPr>
          <p:txBody>
            <a:bodyPr wrap="square" lIns="0" tIns="0" rIns="0" bIns="0" rtlCol="0"/>
            <a:lstStyle/>
            <a:p>
              <a:endParaRPr/>
            </a:p>
          </p:txBody>
        </p:sp>
        <p:sp>
          <p:nvSpPr>
            <p:cNvPr id="26" name="object 26"/>
            <p:cNvSpPr/>
            <p:nvPr/>
          </p:nvSpPr>
          <p:spPr>
            <a:xfrm>
              <a:off x="0" y="5020794"/>
              <a:ext cx="638175" cy="628015"/>
            </a:xfrm>
            <a:custGeom>
              <a:avLst/>
              <a:gdLst/>
              <a:ahLst/>
              <a:cxnLst/>
              <a:rect l="l" t="t" r="r" b="b"/>
              <a:pathLst>
                <a:path w="638175" h="628014">
                  <a:moveTo>
                    <a:pt x="0" y="627598"/>
                  </a:moveTo>
                  <a:lnTo>
                    <a:pt x="637635" y="627598"/>
                  </a:lnTo>
                  <a:lnTo>
                    <a:pt x="637635" y="0"/>
                  </a:lnTo>
                  <a:lnTo>
                    <a:pt x="0" y="0"/>
                  </a:lnTo>
                  <a:lnTo>
                    <a:pt x="0" y="627598"/>
                  </a:lnTo>
                  <a:close/>
                </a:path>
              </a:pathLst>
            </a:custGeom>
            <a:solidFill>
              <a:srgbClr val="FF693B"/>
            </a:solidFill>
          </p:spPr>
          <p:txBody>
            <a:bodyPr wrap="square" lIns="0" tIns="0" rIns="0" bIns="0" rtlCol="0"/>
            <a:lstStyle/>
            <a:p>
              <a:endParaRPr/>
            </a:p>
          </p:txBody>
        </p:sp>
        <p:sp>
          <p:nvSpPr>
            <p:cNvPr id="27" name="object 27"/>
            <p:cNvSpPr/>
            <p:nvPr/>
          </p:nvSpPr>
          <p:spPr>
            <a:xfrm>
              <a:off x="0" y="5648394"/>
              <a:ext cx="638175" cy="1255395"/>
            </a:xfrm>
            <a:custGeom>
              <a:avLst/>
              <a:gdLst/>
              <a:ahLst/>
              <a:cxnLst/>
              <a:rect l="l" t="t" r="r" b="b"/>
              <a:pathLst>
                <a:path w="638175" h="1255395">
                  <a:moveTo>
                    <a:pt x="637628" y="0"/>
                  </a:moveTo>
                  <a:lnTo>
                    <a:pt x="0" y="0"/>
                  </a:lnTo>
                  <a:lnTo>
                    <a:pt x="0" y="627608"/>
                  </a:lnTo>
                  <a:lnTo>
                    <a:pt x="0" y="637641"/>
                  </a:lnTo>
                  <a:lnTo>
                    <a:pt x="0" y="1255204"/>
                  </a:lnTo>
                  <a:lnTo>
                    <a:pt x="637628" y="1255204"/>
                  </a:lnTo>
                  <a:lnTo>
                    <a:pt x="637628" y="637641"/>
                  </a:lnTo>
                  <a:lnTo>
                    <a:pt x="637628" y="627608"/>
                  </a:lnTo>
                  <a:lnTo>
                    <a:pt x="637628" y="0"/>
                  </a:lnTo>
                  <a:close/>
                </a:path>
              </a:pathLst>
            </a:custGeom>
            <a:solidFill>
              <a:srgbClr val="FCC22E"/>
            </a:solidFill>
          </p:spPr>
          <p:txBody>
            <a:bodyPr wrap="square" lIns="0" tIns="0" rIns="0" bIns="0" rtlCol="0"/>
            <a:lstStyle/>
            <a:p>
              <a:endParaRPr/>
            </a:p>
          </p:txBody>
        </p:sp>
        <p:sp>
          <p:nvSpPr>
            <p:cNvPr id="28" name="object 28"/>
            <p:cNvSpPr/>
            <p:nvPr/>
          </p:nvSpPr>
          <p:spPr>
            <a:xfrm>
              <a:off x="0" y="6903590"/>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EDD0A4"/>
            </a:solidFill>
          </p:spPr>
          <p:txBody>
            <a:bodyPr wrap="square" lIns="0" tIns="0" rIns="0" bIns="0" rtlCol="0"/>
            <a:lstStyle/>
            <a:p>
              <a:endParaRPr/>
            </a:p>
          </p:txBody>
        </p:sp>
        <p:sp>
          <p:nvSpPr>
            <p:cNvPr id="29" name="object 29"/>
            <p:cNvSpPr/>
            <p:nvPr/>
          </p:nvSpPr>
          <p:spPr>
            <a:xfrm>
              <a:off x="0" y="7531195"/>
              <a:ext cx="638175" cy="1255395"/>
            </a:xfrm>
            <a:custGeom>
              <a:avLst/>
              <a:gdLst/>
              <a:ahLst/>
              <a:cxnLst/>
              <a:rect l="l" t="t" r="r" b="b"/>
              <a:pathLst>
                <a:path w="638175" h="1255395">
                  <a:moveTo>
                    <a:pt x="637628" y="0"/>
                  </a:moveTo>
                  <a:lnTo>
                    <a:pt x="0" y="0"/>
                  </a:lnTo>
                  <a:lnTo>
                    <a:pt x="0" y="627595"/>
                  </a:lnTo>
                  <a:lnTo>
                    <a:pt x="0" y="637641"/>
                  </a:lnTo>
                  <a:lnTo>
                    <a:pt x="0" y="1255191"/>
                  </a:lnTo>
                  <a:lnTo>
                    <a:pt x="637628" y="1255191"/>
                  </a:lnTo>
                  <a:lnTo>
                    <a:pt x="637628" y="637641"/>
                  </a:lnTo>
                  <a:lnTo>
                    <a:pt x="637628" y="627595"/>
                  </a:lnTo>
                  <a:lnTo>
                    <a:pt x="637628" y="0"/>
                  </a:lnTo>
                  <a:close/>
                </a:path>
              </a:pathLst>
            </a:custGeom>
            <a:solidFill>
              <a:srgbClr val="E3A3DD"/>
            </a:solidFill>
          </p:spPr>
          <p:txBody>
            <a:bodyPr wrap="square" lIns="0" tIns="0" rIns="0" bIns="0" rtlCol="0"/>
            <a:lstStyle/>
            <a:p>
              <a:endParaRPr/>
            </a:p>
          </p:txBody>
        </p:sp>
        <p:sp>
          <p:nvSpPr>
            <p:cNvPr id="30" name="object 30"/>
            <p:cNvSpPr/>
            <p:nvPr/>
          </p:nvSpPr>
          <p:spPr>
            <a:xfrm>
              <a:off x="0" y="8786386"/>
              <a:ext cx="638175" cy="628015"/>
            </a:xfrm>
            <a:custGeom>
              <a:avLst/>
              <a:gdLst/>
              <a:ahLst/>
              <a:cxnLst/>
              <a:rect l="l" t="t" r="r" b="b"/>
              <a:pathLst>
                <a:path w="638175" h="628015">
                  <a:moveTo>
                    <a:pt x="0" y="627598"/>
                  </a:moveTo>
                  <a:lnTo>
                    <a:pt x="637635" y="627598"/>
                  </a:lnTo>
                  <a:lnTo>
                    <a:pt x="637635" y="0"/>
                  </a:lnTo>
                  <a:lnTo>
                    <a:pt x="0" y="0"/>
                  </a:lnTo>
                  <a:lnTo>
                    <a:pt x="0" y="627598"/>
                  </a:lnTo>
                  <a:close/>
                </a:path>
              </a:pathLst>
            </a:custGeom>
            <a:solidFill>
              <a:srgbClr val="97C0E7"/>
            </a:solidFill>
          </p:spPr>
          <p:txBody>
            <a:bodyPr wrap="square" lIns="0" tIns="0" rIns="0" bIns="0" rtlCol="0"/>
            <a:lstStyle/>
            <a:p>
              <a:endParaRPr/>
            </a:p>
          </p:txBody>
        </p:sp>
        <p:sp>
          <p:nvSpPr>
            <p:cNvPr id="31" name="object 31"/>
            <p:cNvSpPr/>
            <p:nvPr/>
          </p:nvSpPr>
          <p:spPr>
            <a:xfrm>
              <a:off x="0" y="9413995"/>
              <a:ext cx="638175" cy="1255395"/>
            </a:xfrm>
            <a:custGeom>
              <a:avLst/>
              <a:gdLst/>
              <a:ahLst/>
              <a:cxnLst/>
              <a:rect l="l" t="t" r="r" b="b"/>
              <a:pathLst>
                <a:path w="638175" h="1255395">
                  <a:moveTo>
                    <a:pt x="637628" y="0"/>
                  </a:moveTo>
                  <a:lnTo>
                    <a:pt x="0" y="0"/>
                  </a:lnTo>
                  <a:lnTo>
                    <a:pt x="0" y="627595"/>
                  </a:lnTo>
                  <a:lnTo>
                    <a:pt x="0" y="637628"/>
                  </a:lnTo>
                  <a:lnTo>
                    <a:pt x="0" y="1255191"/>
                  </a:lnTo>
                  <a:lnTo>
                    <a:pt x="637628" y="1255191"/>
                  </a:lnTo>
                  <a:lnTo>
                    <a:pt x="637628" y="637628"/>
                  </a:lnTo>
                  <a:lnTo>
                    <a:pt x="637628" y="627595"/>
                  </a:lnTo>
                  <a:lnTo>
                    <a:pt x="637628" y="0"/>
                  </a:lnTo>
                  <a:close/>
                </a:path>
              </a:pathLst>
            </a:custGeom>
            <a:solidFill>
              <a:srgbClr val="45B16E"/>
            </a:solidFill>
          </p:spPr>
          <p:txBody>
            <a:bodyPr wrap="square" lIns="0" tIns="0" rIns="0" bIns="0" rtlCol="0"/>
            <a:lstStyle/>
            <a:p>
              <a:endParaRPr/>
            </a:p>
          </p:txBody>
        </p:sp>
        <p:sp>
          <p:nvSpPr>
            <p:cNvPr id="32" name="object 32"/>
            <p:cNvSpPr/>
            <p:nvPr/>
          </p:nvSpPr>
          <p:spPr>
            <a:xfrm>
              <a:off x="0" y="10669182"/>
              <a:ext cx="638175" cy="638175"/>
            </a:xfrm>
            <a:custGeom>
              <a:avLst/>
              <a:gdLst/>
              <a:ahLst/>
              <a:cxnLst/>
              <a:rect l="l" t="t" r="r" b="b"/>
              <a:pathLst>
                <a:path w="638175" h="638175">
                  <a:moveTo>
                    <a:pt x="637635" y="0"/>
                  </a:moveTo>
                  <a:lnTo>
                    <a:pt x="0" y="0"/>
                  </a:lnTo>
                  <a:lnTo>
                    <a:pt x="0" y="637635"/>
                  </a:lnTo>
                  <a:lnTo>
                    <a:pt x="637635" y="637635"/>
                  </a:lnTo>
                  <a:lnTo>
                    <a:pt x="637635" y="0"/>
                  </a:lnTo>
                  <a:close/>
                </a:path>
              </a:pathLst>
            </a:custGeom>
            <a:solidFill>
              <a:srgbClr val="FCC22E"/>
            </a:solidFill>
          </p:spPr>
          <p:txBody>
            <a:bodyPr wrap="square" lIns="0" tIns="0" rIns="0" bIns="0" rtlCol="0"/>
            <a:lstStyle/>
            <a:p>
              <a:endParaRPr/>
            </a:p>
          </p:txBody>
        </p:sp>
      </p:grpSp>
      <p:grpSp>
        <p:nvGrpSpPr>
          <p:cNvPr id="2" name="Group 1">
            <a:extLst>
              <a:ext uri="{FF2B5EF4-FFF2-40B4-BE49-F238E27FC236}">
                <a16:creationId xmlns:a16="http://schemas.microsoft.com/office/drawing/2014/main" id="{F6BE65F8-6CF9-6464-CDAF-A4008336321A}"/>
              </a:ext>
              <a:ext uri="{C183D7F6-B498-43B3-948B-1728B52AA6E4}">
                <adec:decorative xmlns:adec="http://schemas.microsoft.com/office/drawing/2017/decorative" val="1"/>
              </a:ext>
            </a:extLst>
          </p:cNvPr>
          <p:cNvGrpSpPr/>
          <p:nvPr/>
        </p:nvGrpSpPr>
        <p:grpSpPr>
          <a:xfrm>
            <a:off x="1136649" y="10310400"/>
            <a:ext cx="4214835" cy="533402"/>
            <a:chOff x="1136650" y="10310400"/>
            <a:chExt cx="4214834" cy="533401"/>
          </a:xfrm>
        </p:grpSpPr>
        <p:sp>
          <p:nvSpPr>
            <p:cNvPr id="3" name="object 12">
              <a:extLst>
                <a:ext uri="{FF2B5EF4-FFF2-40B4-BE49-F238E27FC236}">
                  <a16:creationId xmlns:a16="http://schemas.microsoft.com/office/drawing/2014/main" id="{C2E56BB8-D19E-AF21-A33E-EB01CF64128B}"/>
                </a:ext>
              </a:extLst>
            </p:cNvPr>
            <p:cNvSpPr/>
            <p:nvPr/>
          </p:nvSpPr>
          <p:spPr>
            <a:xfrm>
              <a:off x="1136650" y="10457180"/>
              <a:ext cx="575945" cy="300990"/>
            </a:xfrm>
            <a:custGeom>
              <a:avLst/>
              <a:gdLst/>
              <a:ahLst/>
              <a:cxnLst/>
              <a:rect l="l" t="t" r="r" b="b"/>
              <a:pathLst>
                <a:path w="575944" h="300990">
                  <a:moveTo>
                    <a:pt x="91706" y="0"/>
                  </a:moveTo>
                  <a:lnTo>
                    <a:pt x="0" y="0"/>
                  </a:lnTo>
                  <a:lnTo>
                    <a:pt x="0" y="300469"/>
                  </a:lnTo>
                  <a:lnTo>
                    <a:pt x="91706" y="300469"/>
                  </a:lnTo>
                  <a:lnTo>
                    <a:pt x="91706" y="0"/>
                  </a:lnTo>
                  <a:close/>
                </a:path>
                <a:path w="575944" h="300990">
                  <a:moveTo>
                    <a:pt x="324586" y="300469"/>
                  </a:moveTo>
                  <a:lnTo>
                    <a:pt x="199237" y="150228"/>
                  </a:lnTo>
                  <a:lnTo>
                    <a:pt x="306019" y="0"/>
                  </a:lnTo>
                  <a:lnTo>
                    <a:pt x="208838" y="0"/>
                  </a:lnTo>
                  <a:lnTo>
                    <a:pt x="100380" y="150228"/>
                  </a:lnTo>
                  <a:lnTo>
                    <a:pt x="221107" y="300469"/>
                  </a:lnTo>
                  <a:lnTo>
                    <a:pt x="324586" y="300469"/>
                  </a:lnTo>
                  <a:close/>
                </a:path>
                <a:path w="575944" h="300990">
                  <a:moveTo>
                    <a:pt x="575906" y="242722"/>
                  </a:moveTo>
                  <a:lnTo>
                    <a:pt x="424929" y="242722"/>
                  </a:lnTo>
                  <a:lnTo>
                    <a:pt x="424929" y="0"/>
                  </a:lnTo>
                  <a:lnTo>
                    <a:pt x="333260" y="0"/>
                  </a:lnTo>
                  <a:lnTo>
                    <a:pt x="333260" y="300469"/>
                  </a:lnTo>
                  <a:lnTo>
                    <a:pt x="529513" y="300469"/>
                  </a:lnTo>
                  <a:lnTo>
                    <a:pt x="575906" y="242722"/>
                  </a:lnTo>
                  <a:close/>
                </a:path>
              </a:pathLst>
            </a:custGeom>
            <a:solidFill>
              <a:schemeClr val="tx1"/>
            </a:solidFill>
          </p:spPr>
          <p:txBody>
            <a:bodyPr wrap="square" lIns="0" tIns="0" rIns="0" bIns="0" rtlCol="0"/>
            <a:lstStyle/>
            <a:p>
              <a:endParaRPr/>
            </a:p>
          </p:txBody>
        </p:sp>
        <p:pic>
          <p:nvPicPr>
            <p:cNvPr id="33" name="Graphic 32">
              <a:extLst>
                <a:ext uri="{FF2B5EF4-FFF2-40B4-BE49-F238E27FC236}">
                  <a16:creationId xmlns:a16="http://schemas.microsoft.com/office/drawing/2014/main" id="{F962E706-996B-E3CC-FDA8-424B5D35F789}"/>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5" t="20437" r="-55" b="21230"/>
            <a:stretch/>
          </p:blipFill>
          <p:spPr>
            <a:xfrm>
              <a:off x="3575050" y="10310400"/>
              <a:ext cx="1776434" cy="533401"/>
            </a:xfrm>
            <a:prstGeom prst="rect">
              <a:avLst/>
            </a:prstGeom>
          </p:spPr>
        </p:pic>
        <p:pic>
          <p:nvPicPr>
            <p:cNvPr id="34" name="Graphic 33">
              <a:extLst>
                <a:ext uri="{FF2B5EF4-FFF2-40B4-BE49-F238E27FC236}">
                  <a16:creationId xmlns:a16="http://schemas.microsoft.com/office/drawing/2014/main" id="{C4CD9556-8069-00E9-CCB3-A1D50451B8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3537" y="10383359"/>
              <a:ext cx="1419074" cy="448631"/>
            </a:xfrm>
            <a:prstGeom prst="rect">
              <a:avLst/>
            </a:prstGeom>
          </p:spPr>
        </p:pic>
      </p:grpSp>
      <p:sp>
        <p:nvSpPr>
          <p:cNvPr id="35" name="TextBox 34">
            <a:extLst>
              <a:ext uri="{FF2B5EF4-FFF2-40B4-BE49-F238E27FC236}">
                <a16:creationId xmlns:a16="http://schemas.microsoft.com/office/drawing/2014/main" id="{04C95254-6240-397A-F93D-BF7B845F4CFC}"/>
              </a:ext>
            </a:extLst>
          </p:cNvPr>
          <p:cNvSpPr txBox="1">
            <a:spLocks noGrp="1"/>
          </p:cNvSpPr>
          <p:nvPr>
            <p:ph type="title" idx="4294967295"/>
          </p:nvPr>
        </p:nvSpPr>
        <p:spPr>
          <a:xfrm>
            <a:off x="4361461" y="5227399"/>
            <a:ext cx="5791201" cy="156966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601"/>
              </a:spcBef>
              <a:spcAft>
                <a:spcPts val="0"/>
              </a:spcAft>
              <a:buClrTx/>
              <a:buSzTx/>
              <a:buFontTx/>
              <a:buNone/>
              <a:tabLst/>
              <a:defRPr/>
            </a:pPr>
            <a:r>
              <a:rPr kumimoji="0" lang="en-GB" sz="9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Pause</a:t>
            </a:r>
            <a:endParaRPr kumimoji="0" lang="en-DK" sz="96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36" name="Billede 35">
            <a:extLst>
              <a:ext uri="{C183D7F6-B498-43B3-948B-1728B52AA6E4}">
                <adec:decorative xmlns:adec="http://schemas.microsoft.com/office/drawing/2017/decorative" val="1"/>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r="55240"/>
          <a:stretch/>
        </p:blipFill>
        <p:spPr>
          <a:xfrm>
            <a:off x="12418828" y="-14242"/>
            <a:ext cx="7685272" cy="11355118"/>
          </a:xfrm>
          <a:prstGeom prst="rect">
            <a:avLst/>
          </a:prstGeom>
        </p:spPr>
      </p:pic>
    </p:spTree>
    <p:extLst>
      <p:ext uri="{BB962C8B-B14F-4D97-AF65-F5344CB8AC3E}">
        <p14:creationId xmlns:p14="http://schemas.microsoft.com/office/powerpoint/2010/main" val="124886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1" y="-1480456"/>
            <a:ext cx="20480109" cy="13653406"/>
          </a:xfrm>
          <a:prstGeom prst="rect">
            <a:avLst/>
          </a:prstGeom>
        </p:spPr>
      </p:pic>
      <p:sp>
        <p:nvSpPr>
          <p:cNvPr id="35" name="TextBox 34">
            <a:extLst>
              <a:ext uri="{FF2B5EF4-FFF2-40B4-BE49-F238E27FC236}">
                <a16:creationId xmlns:a16="http://schemas.microsoft.com/office/drawing/2014/main" id="{04C95254-6240-397A-F93D-BF7B845F4CFC}"/>
              </a:ext>
            </a:extLst>
          </p:cNvPr>
          <p:cNvSpPr txBox="1">
            <a:spLocks noGrp="1"/>
          </p:cNvSpPr>
          <p:nvPr>
            <p:ph type="title" idx="4294967295"/>
          </p:nvPr>
        </p:nvSpPr>
        <p:spPr>
          <a:xfrm>
            <a:off x="7362825" y="3969739"/>
            <a:ext cx="5791201" cy="156966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601"/>
              </a:spcBef>
              <a:spcAft>
                <a:spcPts val="0"/>
              </a:spcAft>
              <a:buClrTx/>
              <a:buSzTx/>
              <a:buFontTx/>
              <a:buNone/>
              <a:tabLst/>
              <a:defRPr/>
            </a:pPr>
            <a:r>
              <a:rPr kumimoji="0" lang="en-GB" sz="96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Energizer</a:t>
            </a:r>
            <a:endParaRPr kumimoji="0" lang="en-DK" sz="96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596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3218</TotalTime>
  <Words>558</Words>
  <Application>Microsoft Office PowerPoint</Application>
  <PresentationFormat>Brugerdefineret</PresentationFormat>
  <Paragraphs>111</Paragraphs>
  <Slides>14</Slides>
  <Notes>14</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14</vt:i4>
      </vt:variant>
    </vt:vector>
  </HeadingPairs>
  <TitlesOfParts>
    <vt:vector size="21" baseType="lpstr">
      <vt:lpstr>Arial</vt:lpstr>
      <vt:lpstr>Bradley Hand ITC</vt:lpstr>
      <vt:lpstr>Calibri</vt:lpstr>
      <vt:lpstr>Courier New</vt:lpstr>
      <vt:lpstr>Franklin Gothic Book</vt:lpstr>
      <vt:lpstr>Georgia</vt:lpstr>
      <vt:lpstr>Office Theme</vt:lpstr>
      <vt:lpstr>Workshop om principper for digital inklusion</vt:lpstr>
      <vt:lpstr>Hvorfor er vi samlet i dag?</vt:lpstr>
      <vt:lpstr>Formål med dagen</vt:lpstr>
      <vt:lpstr>Hver 5. borger oplever udfordringer</vt:lpstr>
      <vt:lpstr>Agenda</vt:lpstr>
      <vt:lpstr>Øvelse 1: Temperaturmåling</vt:lpstr>
      <vt:lpstr>Øvelse 2: Hvor trykker skoen?</vt:lpstr>
      <vt:lpstr>Pause</vt:lpstr>
      <vt:lpstr>Energizer</vt:lpstr>
      <vt:lpstr>PowerPoint-præsentation</vt:lpstr>
      <vt:lpstr>Øvelse 3: Idéudvikling</vt:lpstr>
      <vt:lpstr>Idékategorier </vt:lpstr>
      <vt:lpstr>Fælles opsamling</vt:lpstr>
      <vt:lpstr>Tak for i dag.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Principper for digital inklusion</dc:title>
  <dc:subject/>
  <dc:creator>Christian Lund</dc:creator>
  <cp:keywords/>
  <dc:description/>
  <cp:lastModifiedBy>Magnus Aslak Feder-Helsted</cp:lastModifiedBy>
  <cp:revision>149</cp:revision>
  <dcterms:created xsi:type="dcterms:W3CDTF">2024-01-22T10:26:57Z</dcterms:created>
  <dcterms:modified xsi:type="dcterms:W3CDTF">2025-09-04T14:36:21Z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2024-01-22T10:00:00Z</vt:filetime>
  </property>
  <property fmtid="{D5CDD505-2E9C-101B-9397-08002B2CF9AE}" pid="3" name="LastSaved">
    <vt:filetime>2024-01-22T10:00:00Z</vt:filetime>
  </property>
  <property fmtid="{D5CDD505-2E9C-101B-9397-08002B2CF9AE}" pid="4" name="Producer">
    <vt:lpwstr>macOS Version 13.2.1 (Build 22D68) Quartz PDFContext</vt:lpwstr>
  </property>
</Properties>
</file>