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601200" cy="128016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59CD031D-1FF5-4019-99AA-134815A6DFAE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Forfatter" initials="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83" autoAdjust="0"/>
  </p:normalViewPr>
  <p:slideViewPr>
    <p:cSldViewPr snapToGrid="0" showGuides="1">
      <p:cViewPr varScale="1">
        <p:scale>
          <a:sx n="82" d="100"/>
          <a:sy n="82" d="100"/>
        </p:scale>
        <p:origin x="3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261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3FFB1A-3D03-4CAF-BD83-94BC0DD1D1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78585ED-E09F-4544-9D28-61960CDC78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3BD75-AA93-4F77-AAFD-71EBF7C562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934DB-03B2-4448-883F-2281399F729B}" type="datetime1">
              <a:rPr lang="en-GB" smtClean="0"/>
              <a:t>04/09/2025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A956-9989-4246-8A28-4D201CBFBA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1E504-7D2F-4226-9493-8292EE5D07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185A3-66D2-4D10-89A9-2033FCB223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7B05EB1-0120-43C4-9E3F-C19C6476CD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5E5836E-8170-4804-9800-6AE5EBBE42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AB016-25EA-425F-9A59-14BC385A1D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F37E7-D82A-4BA3-AD69-23BE467ADCDA}" type="datetime1">
              <a:rPr lang="en-GB" smtClean="0"/>
              <a:t>04/09/2025</a:t>
            </a:fld>
            <a:endParaRPr lang="en-GB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41D9AB7-224F-42A1-8469-C71F2146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28F7B-22D6-4FFA-899B-97B397D45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A5A2F-ECD0-4A51-A9E7-D8DA645BD5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Logo" descr="#Decrorative">
            <a:extLst>
              <a:ext uri="{FF2B5EF4-FFF2-40B4-BE49-F238E27FC236}">
                <a16:creationId xmlns:a16="http://schemas.microsoft.com/office/drawing/2014/main" id="{34C3A5D3-360F-3732-7DD3-1AE8245BA5D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39" y="388283"/>
            <a:ext cx="1889094" cy="7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9C0FE2-C77D-F582-2D59-9DC1D8EBEC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50" y="517442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25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07F3592A-DCDA-753F-F09D-906646F45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50" y="517441"/>
            <a:ext cx="2257500" cy="7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08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F6D8C3-B0F2-FEC6-0E5A-31729F7629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50" y="517442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24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black background with purple text&#10;&#10;Description automatically generated">
            <a:extLst>
              <a:ext uri="{FF2B5EF4-FFF2-40B4-BE49-F238E27FC236}">
                <a16:creationId xmlns:a16="http://schemas.microsoft.com/office/drawing/2014/main" id="{0A8DE3B7-0CD0-8E5E-6DC8-23A2321343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0"/>
          <a:stretch/>
        </p:blipFill>
        <p:spPr>
          <a:xfrm>
            <a:off x="425250" y="517440"/>
            <a:ext cx="2257500" cy="72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15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65B008-198D-4F8C-8187-8BB55A2A98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50" y="517442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08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7BA48A51-F02A-F177-5069-52B92F6042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50" y="517441"/>
            <a:ext cx="2257500" cy="7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89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5CF440-4268-2D3A-7B7C-350EFD4B94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50" y="517442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34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CD22E9-9AE9-424B-A7A1-AFD0F990FC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251" y="1680000"/>
            <a:ext cx="4304091" cy="15456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25251" y="3561600"/>
            <a:ext cx="4304091" cy="7896000"/>
          </a:xfrm>
        </p:spPr>
        <p:txBody>
          <a:bodyPr/>
          <a:lstStyle>
            <a:lvl1pPr marL="106313" indent="-106313">
              <a:spcAft>
                <a:spcPts val="709"/>
              </a:spcAft>
              <a:buFont typeface="Arial" panose="020B0604020202020204" pitchFamily="34" charset="0"/>
              <a:buChar char="•"/>
              <a:defRPr b="0">
                <a:latin typeface="+mn-lt"/>
              </a:defRPr>
            </a:lvl1pPr>
            <a:lvl2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2pPr>
            <a:lvl3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3pPr>
            <a:lvl4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4pPr>
            <a:lvl5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5pPr>
            <a:lvl6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6pPr>
            <a:lvl7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7pPr>
            <a:lvl8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8pPr>
            <a:lvl9pPr marL="106313" indent="-106313">
              <a:spcBef>
                <a:spcPts val="0"/>
              </a:spcBef>
              <a:spcAft>
                <a:spcPts val="709"/>
              </a:spcAft>
              <a:buFont typeface="Arial" panose="020B0604020202020204" pitchFamily="34" charset="0"/>
              <a:buChar char="•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15" name="Mikro grafik 1">
            <a:extLst>
              <a:ext uri="{FF2B5EF4-FFF2-40B4-BE49-F238E27FC236}">
                <a16:creationId xmlns:a16="http://schemas.microsoft.com/office/drawing/2014/main" id="{A58AE1EA-C36B-B73A-DB53-589C914428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6938" y="1431689"/>
            <a:ext cx="4330271" cy="8323788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4D7836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6" name="Pladsholder til dato 15">
            <a:extLst>
              <a:ext uri="{FF2B5EF4-FFF2-40B4-BE49-F238E27FC236}">
                <a16:creationId xmlns:a16="http://schemas.microsoft.com/office/drawing/2014/main" id="{07B7D8D3-77D2-E785-81E3-AB119F5B3A7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1BEDC24-6319-4BBB-9782-63587D1632F0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7" name="Pladsholder til sidefod 16">
            <a:extLst>
              <a:ext uri="{FF2B5EF4-FFF2-40B4-BE49-F238E27FC236}">
                <a16:creationId xmlns:a16="http://schemas.microsoft.com/office/drawing/2014/main" id="{19E82096-1CE6-E092-C8ED-9A675CC7FFC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18" name="Pladsholder til slidenummer 17">
            <a:extLst>
              <a:ext uri="{FF2B5EF4-FFF2-40B4-BE49-F238E27FC236}">
                <a16:creationId xmlns:a16="http://schemas.microsoft.com/office/drawing/2014/main" id="{385BC0ED-51CA-C2C1-3A79-5B97AB7EB5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5C0C89F-44CF-E42F-F961-9DAAD8BE3B8C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242" userDrawn="1">
          <p15:clr>
            <a:srgbClr val="A4A3A4"/>
          </p15:clr>
        </p15:guide>
        <p15:guide id="3" orient="horz" pos="1056" userDrawn="1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65F358-3D0B-4C30-94C6-9BC8E1B3EA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251" y="1680000"/>
            <a:ext cx="5785527" cy="15456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titel, Dagens 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85AA6-92EE-46D3-8826-CF357E1A45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5251" y="3561600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579553" y="3561600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214F878-3737-6140-EC73-0B36DD11849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5251" y="4159608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6890554-B489-5169-8564-A61A492196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553" y="4159608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817B3F1-7DA8-33A9-CD0E-25AB269AD9C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25251" y="4757614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445D577-4930-FAD9-5D1C-C668D6BE55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79553" y="4757614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9353C9A-2D89-27D9-9DE4-8D6C896134A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5251" y="5360208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EB294D1-A973-DED1-0227-2625F8AC24D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79553" y="5360208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2AA6DEA-CE35-2BD1-EBBA-95962FE616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5251" y="5962803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247C7B2-61E4-2C86-72F7-FF78FBAA84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79553" y="5962803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72E9A45-77BF-F658-3C6F-80E135F39A5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25251" y="6565399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A370F86-C541-2615-969D-1113F8E0FAE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9553" y="6565399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330035C-3D92-C58B-EE33-2C8F820E3C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5251" y="7167994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BE2CAA5-81DC-1BFD-15AD-FBB73CE63B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579553" y="7167994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B362A37-46ED-1B0D-BC9B-3B0EC9DFFE4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251" y="7770590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D5647980-A93E-1AC6-840C-368550CB53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579553" y="7770590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AE8C977-1FD8-034D-E650-852D3E2FE05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251" y="8373185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0F85F41F-AA32-02A8-0380-14BB99877E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579553" y="8373185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FF7579E1-E1D2-2C92-B973-02C8367ADF0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055" y="8975781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BFCA0F8-4D43-B885-5CCF-6D8DE9BB856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579356" y="8975781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13445456-3D5F-029B-66C6-A4A1B1BFF2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25055" y="9573788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ED9F227C-D535-16DC-B072-6C593218EEF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579356" y="9573788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FFFDFB50-EA28-356B-1836-AB82D0EF1DA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25251" y="10171795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F107735D-BBBC-268A-222C-3D2AAB40DD4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579553" y="10171795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F7043270-8723-1AAE-8870-F4F44748F23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5251" y="10769803"/>
            <a:ext cx="1013232" cy="4704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3pPr>
            <a:lvl4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4pPr>
            <a:lvl5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Franklin Gothic Medium" panose="020B0603020102020204" pitchFamily="34" charset="0"/>
              </a:defRPr>
            </a:lvl6pPr>
            <a:lvl7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7pPr>
            <a:lvl8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8pPr>
            <a:lvl9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945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A577FDEF-4EBE-2020-3985-73E776177D5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579553" y="10769803"/>
            <a:ext cx="4631224" cy="4704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 b="0">
                <a:latin typeface="+mn-lt"/>
              </a:defRPr>
            </a:lvl2pPr>
            <a:lvl3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ts val="1134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4" name="Makro grafik 1">
            <a:extLst>
              <a:ext uri="{FF2B5EF4-FFF2-40B4-BE49-F238E27FC236}">
                <a16:creationId xmlns:a16="http://schemas.microsoft.com/office/drawing/2014/main" id="{E9B99943-DF38-DC92-F8E1-DD5EE41779F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6877882" y="1646621"/>
            <a:ext cx="2312635" cy="7874030"/>
          </a:xfrm>
          <a:custGeom>
            <a:avLst/>
            <a:gdLst>
              <a:gd name="connsiteX0" fmla="*/ 2328828 w 2936679"/>
              <a:gd name="connsiteY0" fmla="*/ 3048117 h 4218230"/>
              <a:gd name="connsiteX1" fmla="*/ 2444319 w 2936679"/>
              <a:gd name="connsiteY1" fmla="*/ 3048117 h 4218230"/>
              <a:gd name="connsiteX2" fmla="*/ 2441280 w 2936679"/>
              <a:gd name="connsiteY2" fmla="*/ 3561751 h 4218230"/>
              <a:gd name="connsiteX3" fmla="*/ 2878933 w 2936679"/>
              <a:gd name="connsiteY3" fmla="*/ 3303414 h 4218230"/>
              <a:gd name="connsiteX4" fmla="*/ 2936679 w 2936679"/>
              <a:gd name="connsiteY4" fmla="*/ 3397630 h 4218230"/>
              <a:gd name="connsiteX5" fmla="*/ 2495987 w 2936679"/>
              <a:gd name="connsiteY5" fmla="*/ 3649889 h 4218230"/>
              <a:gd name="connsiteX6" fmla="*/ 2936679 w 2936679"/>
              <a:gd name="connsiteY6" fmla="*/ 3896069 h 4218230"/>
              <a:gd name="connsiteX7" fmla="*/ 2878933 w 2936679"/>
              <a:gd name="connsiteY7" fmla="*/ 3990286 h 4218230"/>
              <a:gd name="connsiteX8" fmla="*/ 2441280 w 2936679"/>
              <a:gd name="connsiteY8" fmla="*/ 3731949 h 4218230"/>
              <a:gd name="connsiteX9" fmla="*/ 2444319 w 2936679"/>
              <a:gd name="connsiteY9" fmla="*/ 4218230 h 4218230"/>
              <a:gd name="connsiteX10" fmla="*/ 2328828 w 2936679"/>
              <a:gd name="connsiteY10" fmla="*/ 4218230 h 4218230"/>
              <a:gd name="connsiteX11" fmla="*/ 2334907 w 2936679"/>
              <a:gd name="connsiteY11" fmla="*/ 3731949 h 4218230"/>
              <a:gd name="connsiteX12" fmla="*/ 1897254 w 2936679"/>
              <a:gd name="connsiteY12" fmla="*/ 3990286 h 4218230"/>
              <a:gd name="connsiteX13" fmla="*/ 1836469 w 2936679"/>
              <a:gd name="connsiteY13" fmla="*/ 3896069 h 4218230"/>
              <a:gd name="connsiteX14" fmla="*/ 2283239 w 2936679"/>
              <a:gd name="connsiteY14" fmla="*/ 3649889 h 4218230"/>
              <a:gd name="connsiteX15" fmla="*/ 1836469 w 2936679"/>
              <a:gd name="connsiteY15" fmla="*/ 3397630 h 4218230"/>
              <a:gd name="connsiteX16" fmla="*/ 1897254 w 2936679"/>
              <a:gd name="connsiteY16" fmla="*/ 3303414 h 4218230"/>
              <a:gd name="connsiteX17" fmla="*/ 2334907 w 2936679"/>
              <a:gd name="connsiteY17" fmla="*/ 3561751 h 4218230"/>
              <a:gd name="connsiteX18" fmla="*/ 1134304 w 2936679"/>
              <a:gd name="connsiteY18" fmla="*/ 15545 h 4218230"/>
              <a:gd name="connsiteX19" fmla="*/ 1802941 w 2936679"/>
              <a:gd name="connsiteY19" fmla="*/ 15545 h 4218230"/>
              <a:gd name="connsiteX20" fmla="*/ 1802941 w 2936679"/>
              <a:gd name="connsiteY20" fmla="*/ 121525 h 4218230"/>
              <a:gd name="connsiteX21" fmla="*/ 1258915 w 2936679"/>
              <a:gd name="connsiteY21" fmla="*/ 121525 h 4218230"/>
              <a:gd name="connsiteX22" fmla="*/ 1258915 w 2936679"/>
              <a:gd name="connsiteY22" fmla="*/ 2254955 h 4218230"/>
              <a:gd name="connsiteX23" fmla="*/ 1802941 w 2936679"/>
              <a:gd name="connsiteY23" fmla="*/ 2254955 h 4218230"/>
              <a:gd name="connsiteX24" fmla="*/ 1802941 w 2936679"/>
              <a:gd name="connsiteY24" fmla="*/ 2361703 h 4218230"/>
              <a:gd name="connsiteX25" fmla="*/ 1134304 w 2936679"/>
              <a:gd name="connsiteY25" fmla="*/ 2361703 h 4218230"/>
              <a:gd name="connsiteX26" fmla="*/ 1134304 w 2936679"/>
              <a:gd name="connsiteY26" fmla="*/ 2254955 h 4218230"/>
              <a:gd name="connsiteX27" fmla="*/ 1134304 w 2936679"/>
              <a:gd name="connsiteY27" fmla="*/ 121525 h 4218230"/>
              <a:gd name="connsiteX28" fmla="*/ 823637 w 2936679"/>
              <a:gd name="connsiteY28" fmla="*/ 0 h 4218230"/>
              <a:gd name="connsiteX29" fmla="*/ 823637 w 2936679"/>
              <a:gd name="connsiteY29" fmla="*/ 106373 h 4218230"/>
              <a:gd name="connsiteX30" fmla="*/ 792508 w 2936679"/>
              <a:gd name="connsiteY30" fmla="*/ 106798 h 4218230"/>
              <a:gd name="connsiteX31" fmla="*/ 762262 w 2936679"/>
              <a:gd name="connsiteY31" fmla="*/ 108067 h 4218230"/>
              <a:gd name="connsiteX32" fmla="*/ 732886 w 2936679"/>
              <a:gd name="connsiteY32" fmla="*/ 110173 h 4218230"/>
              <a:gd name="connsiteX33" fmla="*/ 704371 w 2936679"/>
              <a:gd name="connsiteY33" fmla="*/ 113111 h 4218230"/>
              <a:gd name="connsiteX34" fmla="*/ 676705 w 2936679"/>
              <a:gd name="connsiteY34" fmla="*/ 116875 h 4218230"/>
              <a:gd name="connsiteX35" fmla="*/ 649874 w 2936679"/>
              <a:gd name="connsiteY35" fmla="*/ 121457 h 4218230"/>
              <a:gd name="connsiteX36" fmla="*/ 623870 w 2936679"/>
              <a:gd name="connsiteY36" fmla="*/ 126853 h 4218230"/>
              <a:gd name="connsiteX37" fmla="*/ 598680 w 2936679"/>
              <a:gd name="connsiteY37" fmla="*/ 133056 h 4218230"/>
              <a:gd name="connsiteX38" fmla="*/ 574292 w 2936679"/>
              <a:gd name="connsiteY38" fmla="*/ 140058 h 4218230"/>
              <a:gd name="connsiteX39" fmla="*/ 550695 w 2936679"/>
              <a:gd name="connsiteY39" fmla="*/ 147856 h 4218230"/>
              <a:gd name="connsiteX40" fmla="*/ 527878 w 2936679"/>
              <a:gd name="connsiteY40" fmla="*/ 156441 h 4218230"/>
              <a:gd name="connsiteX41" fmla="*/ 505829 w 2936679"/>
              <a:gd name="connsiteY41" fmla="*/ 165808 h 4218230"/>
              <a:gd name="connsiteX42" fmla="*/ 484537 w 2936679"/>
              <a:gd name="connsiteY42" fmla="*/ 175950 h 4218230"/>
              <a:gd name="connsiteX43" fmla="*/ 463989 w 2936679"/>
              <a:gd name="connsiteY43" fmla="*/ 186862 h 4218230"/>
              <a:gd name="connsiteX44" fmla="*/ 425085 w 2936679"/>
              <a:gd name="connsiteY44" fmla="*/ 210967 h 4218230"/>
              <a:gd name="connsiteX45" fmla="*/ 389024 w 2936679"/>
              <a:gd name="connsiteY45" fmla="*/ 238075 h 4218230"/>
              <a:gd name="connsiteX46" fmla="*/ 355715 w 2936679"/>
              <a:gd name="connsiteY46" fmla="*/ 268133 h 4218230"/>
              <a:gd name="connsiteX47" fmla="*/ 325065 w 2936679"/>
              <a:gd name="connsiteY47" fmla="*/ 301094 h 4218230"/>
              <a:gd name="connsiteX48" fmla="*/ 296984 w 2936679"/>
              <a:gd name="connsiteY48" fmla="*/ 336907 h 4218230"/>
              <a:gd name="connsiteX49" fmla="*/ 283877 w 2936679"/>
              <a:gd name="connsiteY49" fmla="*/ 355867 h 4218230"/>
              <a:gd name="connsiteX50" fmla="*/ 271379 w 2936679"/>
              <a:gd name="connsiteY50" fmla="*/ 375521 h 4218230"/>
              <a:gd name="connsiteX51" fmla="*/ 259476 w 2936679"/>
              <a:gd name="connsiteY51" fmla="*/ 395862 h 4218230"/>
              <a:gd name="connsiteX52" fmla="*/ 248158 w 2936679"/>
              <a:gd name="connsiteY52" fmla="*/ 416886 h 4218230"/>
              <a:gd name="connsiteX53" fmla="*/ 237414 w 2936679"/>
              <a:gd name="connsiteY53" fmla="*/ 438585 h 4218230"/>
              <a:gd name="connsiteX54" fmla="*/ 227231 w 2936679"/>
              <a:gd name="connsiteY54" fmla="*/ 460953 h 4218230"/>
              <a:gd name="connsiteX55" fmla="*/ 217598 w 2936679"/>
              <a:gd name="connsiteY55" fmla="*/ 483984 h 4218230"/>
              <a:gd name="connsiteX56" fmla="*/ 208505 w 2936679"/>
              <a:gd name="connsiteY56" fmla="*/ 507672 h 4218230"/>
              <a:gd name="connsiteX57" fmla="*/ 199938 w 2936679"/>
              <a:gd name="connsiteY57" fmla="*/ 532010 h 4218230"/>
              <a:gd name="connsiteX58" fmla="*/ 191888 w 2936679"/>
              <a:gd name="connsiteY58" fmla="*/ 556992 h 4218230"/>
              <a:gd name="connsiteX59" fmla="*/ 184343 w 2936679"/>
              <a:gd name="connsiteY59" fmla="*/ 582612 h 4218230"/>
              <a:gd name="connsiteX60" fmla="*/ 177289 w 2936679"/>
              <a:gd name="connsiteY60" fmla="*/ 608864 h 4218230"/>
              <a:gd name="connsiteX61" fmla="*/ 170718 w 2936679"/>
              <a:gd name="connsiteY61" fmla="*/ 635740 h 4218230"/>
              <a:gd name="connsiteX62" fmla="*/ 164617 w 2936679"/>
              <a:gd name="connsiteY62" fmla="*/ 663237 h 4218230"/>
              <a:gd name="connsiteX63" fmla="*/ 158974 w 2936679"/>
              <a:gd name="connsiteY63" fmla="*/ 691346 h 4218230"/>
              <a:gd name="connsiteX64" fmla="*/ 153778 w 2936679"/>
              <a:gd name="connsiteY64" fmla="*/ 720061 h 4218230"/>
              <a:gd name="connsiteX65" fmla="*/ 149019 w 2936679"/>
              <a:gd name="connsiteY65" fmla="*/ 749377 h 4218230"/>
              <a:gd name="connsiteX66" fmla="*/ 144683 w 2936679"/>
              <a:gd name="connsiteY66" fmla="*/ 779287 h 4218230"/>
              <a:gd name="connsiteX67" fmla="*/ 140760 w 2936679"/>
              <a:gd name="connsiteY67" fmla="*/ 809785 h 4218230"/>
              <a:gd name="connsiteX68" fmla="*/ 137239 w 2936679"/>
              <a:gd name="connsiteY68" fmla="*/ 840864 h 4218230"/>
              <a:gd name="connsiteX69" fmla="*/ 134107 w 2936679"/>
              <a:gd name="connsiteY69" fmla="*/ 872519 h 4218230"/>
              <a:gd name="connsiteX70" fmla="*/ 131353 w 2936679"/>
              <a:gd name="connsiteY70" fmla="*/ 904742 h 4218230"/>
              <a:gd name="connsiteX71" fmla="*/ 128967 w 2936679"/>
              <a:gd name="connsiteY71" fmla="*/ 937529 h 4218230"/>
              <a:gd name="connsiteX72" fmla="*/ 126936 w 2936679"/>
              <a:gd name="connsiteY72" fmla="*/ 970872 h 4218230"/>
              <a:gd name="connsiteX73" fmla="*/ 125248 w 2936679"/>
              <a:gd name="connsiteY73" fmla="*/ 1004766 h 4218230"/>
              <a:gd name="connsiteX74" fmla="*/ 123893 w 2936679"/>
              <a:gd name="connsiteY74" fmla="*/ 1039204 h 4218230"/>
              <a:gd name="connsiteX75" fmla="*/ 122859 w 2936679"/>
              <a:gd name="connsiteY75" fmla="*/ 1074179 h 4218230"/>
              <a:gd name="connsiteX76" fmla="*/ 122136 w 2936679"/>
              <a:gd name="connsiteY76" fmla="*/ 1109686 h 4218230"/>
              <a:gd name="connsiteX77" fmla="*/ 121709 w 2936679"/>
              <a:gd name="connsiteY77" fmla="*/ 1145718 h 4218230"/>
              <a:gd name="connsiteX78" fmla="*/ 121570 w 2936679"/>
              <a:gd name="connsiteY78" fmla="*/ 1182269 h 4218230"/>
              <a:gd name="connsiteX79" fmla="*/ 121698 w 2936679"/>
              <a:gd name="connsiteY79" fmla="*/ 1218646 h 4218230"/>
              <a:gd name="connsiteX80" fmla="*/ 122091 w 2936679"/>
              <a:gd name="connsiteY80" fmla="*/ 1254499 h 4218230"/>
              <a:gd name="connsiteX81" fmla="*/ 122761 w 2936679"/>
              <a:gd name="connsiteY81" fmla="*/ 1289823 h 4218230"/>
              <a:gd name="connsiteX82" fmla="*/ 123718 w 2936679"/>
              <a:gd name="connsiteY82" fmla="*/ 1324612 h 4218230"/>
              <a:gd name="connsiteX83" fmla="*/ 124975 w 2936679"/>
              <a:gd name="connsiteY83" fmla="*/ 1358861 h 4218230"/>
              <a:gd name="connsiteX84" fmla="*/ 126541 w 2936679"/>
              <a:gd name="connsiteY84" fmla="*/ 1392565 h 4218230"/>
              <a:gd name="connsiteX85" fmla="*/ 128431 w 2936679"/>
              <a:gd name="connsiteY85" fmla="*/ 1425718 h 4218230"/>
              <a:gd name="connsiteX86" fmla="*/ 130654 w 2936679"/>
              <a:gd name="connsiteY86" fmla="*/ 1458315 h 4218230"/>
              <a:gd name="connsiteX87" fmla="*/ 133222 w 2936679"/>
              <a:gd name="connsiteY87" fmla="*/ 1490351 h 4218230"/>
              <a:gd name="connsiteX88" fmla="*/ 136147 w 2936679"/>
              <a:gd name="connsiteY88" fmla="*/ 1521821 h 4218230"/>
              <a:gd name="connsiteX89" fmla="*/ 139441 w 2936679"/>
              <a:gd name="connsiteY89" fmla="*/ 1552717 h 4218230"/>
              <a:gd name="connsiteX90" fmla="*/ 143114 w 2936679"/>
              <a:gd name="connsiteY90" fmla="*/ 1583037 h 4218230"/>
              <a:gd name="connsiteX91" fmla="*/ 147178 w 2936679"/>
              <a:gd name="connsiteY91" fmla="*/ 1612774 h 4218230"/>
              <a:gd name="connsiteX92" fmla="*/ 151646 w 2936679"/>
              <a:gd name="connsiteY92" fmla="*/ 1641922 h 4218230"/>
              <a:gd name="connsiteX93" fmla="*/ 156527 w 2936679"/>
              <a:gd name="connsiteY93" fmla="*/ 1670477 h 4218230"/>
              <a:gd name="connsiteX94" fmla="*/ 161834 w 2936679"/>
              <a:gd name="connsiteY94" fmla="*/ 1698433 h 4218230"/>
              <a:gd name="connsiteX95" fmla="*/ 167579 w 2936679"/>
              <a:gd name="connsiteY95" fmla="*/ 1725784 h 4218230"/>
              <a:gd name="connsiteX96" fmla="*/ 173772 w 2936679"/>
              <a:gd name="connsiteY96" fmla="*/ 1752526 h 4218230"/>
              <a:gd name="connsiteX97" fmla="*/ 180426 w 2936679"/>
              <a:gd name="connsiteY97" fmla="*/ 1778652 h 4218230"/>
              <a:gd name="connsiteX98" fmla="*/ 187552 w 2936679"/>
              <a:gd name="connsiteY98" fmla="*/ 1804159 h 4218230"/>
              <a:gd name="connsiteX99" fmla="*/ 195161 w 2936679"/>
              <a:gd name="connsiteY99" fmla="*/ 1829038 h 4218230"/>
              <a:gd name="connsiteX100" fmla="*/ 203265 w 2936679"/>
              <a:gd name="connsiteY100" fmla="*/ 1853288 h 4218230"/>
              <a:gd name="connsiteX101" fmla="*/ 211875 w 2936679"/>
              <a:gd name="connsiteY101" fmla="*/ 1876900 h 4218230"/>
              <a:gd name="connsiteX102" fmla="*/ 221003 w 2936679"/>
              <a:gd name="connsiteY102" fmla="*/ 1899870 h 4218230"/>
              <a:gd name="connsiteX103" fmla="*/ 230661 w 2936679"/>
              <a:gd name="connsiteY103" fmla="*/ 1922194 h 4218230"/>
              <a:gd name="connsiteX104" fmla="*/ 240859 w 2936679"/>
              <a:gd name="connsiteY104" fmla="*/ 1943864 h 4218230"/>
              <a:gd name="connsiteX105" fmla="*/ 251610 w 2936679"/>
              <a:gd name="connsiteY105" fmla="*/ 1964877 h 4218230"/>
              <a:gd name="connsiteX106" fmla="*/ 262925 w 2936679"/>
              <a:gd name="connsiteY106" fmla="*/ 1985225 h 4218230"/>
              <a:gd name="connsiteX107" fmla="*/ 287293 w 2936679"/>
              <a:gd name="connsiteY107" fmla="*/ 2023912 h 4218230"/>
              <a:gd name="connsiteX108" fmla="*/ 314054 w 2936679"/>
              <a:gd name="connsiteY108" fmla="*/ 2059880 h 4218230"/>
              <a:gd name="connsiteX109" fmla="*/ 343301 w 2936679"/>
              <a:gd name="connsiteY109" fmla="*/ 2093086 h 4218230"/>
              <a:gd name="connsiteX110" fmla="*/ 375125 w 2936679"/>
              <a:gd name="connsiteY110" fmla="*/ 2123489 h 4218230"/>
              <a:gd name="connsiteX111" fmla="*/ 409620 w 2936679"/>
              <a:gd name="connsiteY111" fmla="*/ 2151045 h 4218230"/>
              <a:gd name="connsiteX112" fmla="*/ 446877 w 2936679"/>
              <a:gd name="connsiteY112" fmla="*/ 2175710 h 4218230"/>
              <a:gd name="connsiteX113" fmla="*/ 486988 w 2936679"/>
              <a:gd name="connsiteY113" fmla="*/ 2197442 h 4218230"/>
              <a:gd name="connsiteX114" fmla="*/ 508143 w 2936679"/>
              <a:gd name="connsiteY114" fmla="*/ 2207196 h 4218230"/>
              <a:gd name="connsiteX115" fmla="*/ 530045 w 2936679"/>
              <a:gd name="connsiteY115" fmla="*/ 2216199 h 4218230"/>
              <a:gd name="connsiteX116" fmla="*/ 552708 w 2936679"/>
              <a:gd name="connsiteY116" fmla="*/ 2224448 h 4218230"/>
              <a:gd name="connsiteX117" fmla="*/ 576141 w 2936679"/>
              <a:gd name="connsiteY117" fmla="*/ 2231937 h 4218230"/>
              <a:gd name="connsiteX118" fmla="*/ 600357 w 2936679"/>
              <a:gd name="connsiteY118" fmla="*/ 2238660 h 4218230"/>
              <a:gd name="connsiteX119" fmla="*/ 625366 w 2936679"/>
              <a:gd name="connsiteY119" fmla="*/ 2244612 h 4218230"/>
              <a:gd name="connsiteX120" fmla="*/ 651182 w 2936679"/>
              <a:gd name="connsiteY120" fmla="*/ 2249788 h 4218230"/>
              <a:gd name="connsiteX121" fmla="*/ 677815 w 2936679"/>
              <a:gd name="connsiteY121" fmla="*/ 2254182 h 4218230"/>
              <a:gd name="connsiteX122" fmla="*/ 705276 w 2936679"/>
              <a:gd name="connsiteY122" fmla="*/ 2257790 h 4218230"/>
              <a:gd name="connsiteX123" fmla="*/ 733577 w 2936679"/>
              <a:gd name="connsiteY123" fmla="*/ 2260606 h 4218230"/>
              <a:gd name="connsiteX124" fmla="*/ 762730 w 2936679"/>
              <a:gd name="connsiteY124" fmla="*/ 2262623 h 4218230"/>
              <a:gd name="connsiteX125" fmla="*/ 792746 w 2936679"/>
              <a:gd name="connsiteY125" fmla="*/ 2263838 h 4218230"/>
              <a:gd name="connsiteX126" fmla="*/ 823637 w 2936679"/>
              <a:gd name="connsiteY126" fmla="*/ 2264243 h 4218230"/>
              <a:gd name="connsiteX127" fmla="*/ 823637 w 2936679"/>
              <a:gd name="connsiteY127" fmla="*/ 2370617 h 4218230"/>
              <a:gd name="connsiteX128" fmla="*/ 791600 w 2936679"/>
              <a:gd name="connsiteY128" fmla="*/ 2370244 h 4218230"/>
              <a:gd name="connsiteX129" fmla="*/ 760353 w 2936679"/>
              <a:gd name="connsiteY129" fmla="*/ 2369125 h 4218230"/>
              <a:gd name="connsiteX130" fmla="*/ 729886 w 2936679"/>
              <a:gd name="connsiteY130" fmla="*/ 2367268 h 4218230"/>
              <a:gd name="connsiteX131" fmla="*/ 700193 w 2936679"/>
              <a:gd name="connsiteY131" fmla="*/ 2364677 h 4218230"/>
              <a:gd name="connsiteX132" fmla="*/ 671263 w 2936679"/>
              <a:gd name="connsiteY132" fmla="*/ 2361359 h 4218230"/>
              <a:gd name="connsiteX133" fmla="*/ 643089 w 2936679"/>
              <a:gd name="connsiteY133" fmla="*/ 2357318 h 4218230"/>
              <a:gd name="connsiteX134" fmla="*/ 615660 w 2936679"/>
              <a:gd name="connsiteY134" fmla="*/ 2352559 h 4218230"/>
              <a:gd name="connsiteX135" fmla="*/ 588969 w 2936679"/>
              <a:gd name="connsiteY135" fmla="*/ 2347090 h 4218230"/>
              <a:gd name="connsiteX136" fmla="*/ 563008 w 2936679"/>
              <a:gd name="connsiteY136" fmla="*/ 2340914 h 4218230"/>
              <a:gd name="connsiteX137" fmla="*/ 537765 w 2936679"/>
              <a:gd name="connsiteY137" fmla="*/ 2334038 h 4218230"/>
              <a:gd name="connsiteX138" fmla="*/ 513235 w 2936679"/>
              <a:gd name="connsiteY138" fmla="*/ 2326466 h 4218230"/>
              <a:gd name="connsiteX139" fmla="*/ 489406 w 2936679"/>
              <a:gd name="connsiteY139" fmla="*/ 2318205 h 4218230"/>
              <a:gd name="connsiteX140" fmla="*/ 466271 w 2936679"/>
              <a:gd name="connsiteY140" fmla="*/ 2309259 h 4218230"/>
              <a:gd name="connsiteX141" fmla="*/ 443822 w 2936679"/>
              <a:gd name="connsiteY141" fmla="*/ 2299635 h 4218230"/>
              <a:gd name="connsiteX142" fmla="*/ 422048 w 2936679"/>
              <a:gd name="connsiteY142" fmla="*/ 2289337 h 4218230"/>
              <a:gd name="connsiteX143" fmla="*/ 400942 w 2936679"/>
              <a:gd name="connsiteY143" fmla="*/ 2278372 h 4218230"/>
              <a:gd name="connsiteX144" fmla="*/ 380496 w 2936679"/>
              <a:gd name="connsiteY144" fmla="*/ 2266743 h 4218230"/>
              <a:gd name="connsiteX145" fmla="*/ 360698 w 2936679"/>
              <a:gd name="connsiteY145" fmla="*/ 2254459 h 4218230"/>
              <a:gd name="connsiteX146" fmla="*/ 341542 w 2936679"/>
              <a:gd name="connsiteY146" fmla="*/ 2241522 h 4218230"/>
              <a:gd name="connsiteX147" fmla="*/ 305118 w 2936679"/>
              <a:gd name="connsiteY147" fmla="*/ 2213717 h 4218230"/>
              <a:gd name="connsiteX148" fmla="*/ 271154 w 2936679"/>
              <a:gd name="connsiteY148" fmla="*/ 2183372 h 4218230"/>
              <a:gd name="connsiteX149" fmla="*/ 239580 w 2936679"/>
              <a:gd name="connsiteY149" fmla="*/ 2150529 h 4218230"/>
              <a:gd name="connsiteX150" fmla="*/ 210325 w 2936679"/>
              <a:gd name="connsiteY150" fmla="*/ 2115234 h 4218230"/>
              <a:gd name="connsiteX151" fmla="*/ 196545 w 2936679"/>
              <a:gd name="connsiteY151" fmla="*/ 2096680 h 4218230"/>
              <a:gd name="connsiteX152" fmla="*/ 183319 w 2936679"/>
              <a:gd name="connsiteY152" fmla="*/ 2077530 h 4218230"/>
              <a:gd name="connsiteX153" fmla="*/ 170638 w 2936679"/>
              <a:gd name="connsiteY153" fmla="*/ 2057787 h 4218230"/>
              <a:gd name="connsiteX154" fmla="*/ 158493 w 2936679"/>
              <a:gd name="connsiteY154" fmla="*/ 2037460 h 4218230"/>
              <a:gd name="connsiteX155" fmla="*/ 146876 w 2936679"/>
              <a:gd name="connsiteY155" fmla="*/ 2016551 h 4218230"/>
              <a:gd name="connsiteX156" fmla="*/ 135777 w 2936679"/>
              <a:gd name="connsiteY156" fmla="*/ 1995068 h 4218230"/>
              <a:gd name="connsiteX157" fmla="*/ 125187 w 2936679"/>
              <a:gd name="connsiteY157" fmla="*/ 1973015 h 4218230"/>
              <a:gd name="connsiteX158" fmla="*/ 115100 w 2936679"/>
              <a:gd name="connsiteY158" fmla="*/ 1950398 h 4218230"/>
              <a:gd name="connsiteX159" fmla="*/ 105504 w 2936679"/>
              <a:gd name="connsiteY159" fmla="*/ 1927223 h 4218230"/>
              <a:gd name="connsiteX160" fmla="*/ 96391 w 2936679"/>
              <a:gd name="connsiteY160" fmla="*/ 1903494 h 4218230"/>
              <a:gd name="connsiteX161" fmla="*/ 87754 w 2936679"/>
              <a:gd name="connsiteY161" fmla="*/ 1879218 h 4218230"/>
              <a:gd name="connsiteX162" fmla="*/ 79583 w 2936679"/>
              <a:gd name="connsiteY162" fmla="*/ 1854399 h 4218230"/>
              <a:gd name="connsiteX163" fmla="*/ 71869 w 2936679"/>
              <a:gd name="connsiteY163" fmla="*/ 1829044 h 4218230"/>
              <a:gd name="connsiteX164" fmla="*/ 64603 w 2936679"/>
              <a:gd name="connsiteY164" fmla="*/ 1803157 h 4218230"/>
              <a:gd name="connsiteX165" fmla="*/ 57778 w 2936679"/>
              <a:gd name="connsiteY165" fmla="*/ 1776745 h 4218230"/>
              <a:gd name="connsiteX166" fmla="*/ 51383 w 2936679"/>
              <a:gd name="connsiteY166" fmla="*/ 1749812 h 4218230"/>
              <a:gd name="connsiteX167" fmla="*/ 45410 w 2936679"/>
              <a:gd name="connsiteY167" fmla="*/ 1722365 h 4218230"/>
              <a:gd name="connsiteX168" fmla="*/ 39852 w 2936679"/>
              <a:gd name="connsiteY168" fmla="*/ 1694407 h 4218230"/>
              <a:gd name="connsiteX169" fmla="*/ 34697 w 2936679"/>
              <a:gd name="connsiteY169" fmla="*/ 1665946 h 4218230"/>
              <a:gd name="connsiteX170" fmla="*/ 29939 w 2936679"/>
              <a:gd name="connsiteY170" fmla="*/ 1636987 h 4218230"/>
              <a:gd name="connsiteX171" fmla="*/ 25568 w 2936679"/>
              <a:gd name="connsiteY171" fmla="*/ 1607534 h 4218230"/>
              <a:gd name="connsiteX172" fmla="*/ 21576 w 2936679"/>
              <a:gd name="connsiteY172" fmla="*/ 1577594 h 4218230"/>
              <a:gd name="connsiteX173" fmla="*/ 17953 w 2936679"/>
              <a:gd name="connsiteY173" fmla="*/ 1547172 h 4218230"/>
              <a:gd name="connsiteX174" fmla="*/ 14691 w 2936679"/>
              <a:gd name="connsiteY174" fmla="*/ 1516273 h 4218230"/>
              <a:gd name="connsiteX175" fmla="*/ 11781 w 2936679"/>
              <a:gd name="connsiteY175" fmla="*/ 1484902 h 4218230"/>
              <a:gd name="connsiteX176" fmla="*/ 9216 w 2936679"/>
              <a:gd name="connsiteY176" fmla="*/ 1453067 h 4218230"/>
              <a:gd name="connsiteX177" fmla="*/ 6984 w 2936679"/>
              <a:gd name="connsiteY177" fmla="*/ 1420771 h 4218230"/>
              <a:gd name="connsiteX178" fmla="*/ 5078 w 2936679"/>
              <a:gd name="connsiteY178" fmla="*/ 1388020 h 4218230"/>
              <a:gd name="connsiteX179" fmla="*/ 3490 w 2936679"/>
              <a:gd name="connsiteY179" fmla="*/ 1354819 h 4218230"/>
              <a:gd name="connsiteX180" fmla="*/ 2210 w 2936679"/>
              <a:gd name="connsiteY180" fmla="*/ 1321175 h 4218230"/>
              <a:gd name="connsiteX181" fmla="*/ 1230 w 2936679"/>
              <a:gd name="connsiteY181" fmla="*/ 1287093 h 4218230"/>
              <a:gd name="connsiteX182" fmla="*/ 541 w 2936679"/>
              <a:gd name="connsiteY182" fmla="*/ 1252577 h 4218230"/>
              <a:gd name="connsiteX183" fmla="*/ 134 w 2936679"/>
              <a:gd name="connsiteY183" fmla="*/ 1217634 h 4218230"/>
              <a:gd name="connsiteX184" fmla="*/ 0 w 2936679"/>
              <a:gd name="connsiteY184" fmla="*/ 1182269 h 4218230"/>
              <a:gd name="connsiteX185" fmla="*/ 136 w 2936679"/>
              <a:gd name="connsiteY185" fmla="*/ 1147054 h 4218230"/>
              <a:gd name="connsiteX186" fmla="*/ 550 w 2936679"/>
              <a:gd name="connsiteY186" fmla="*/ 1112260 h 4218230"/>
              <a:gd name="connsiteX187" fmla="*/ 1251 w 2936679"/>
              <a:gd name="connsiteY187" fmla="*/ 1077894 h 4218230"/>
              <a:gd name="connsiteX188" fmla="*/ 2247 w 2936679"/>
              <a:gd name="connsiteY188" fmla="*/ 1043960 h 4218230"/>
              <a:gd name="connsiteX189" fmla="*/ 3547 w 2936679"/>
              <a:gd name="connsiteY189" fmla="*/ 1010465 h 4218230"/>
              <a:gd name="connsiteX190" fmla="*/ 5158 w 2936679"/>
              <a:gd name="connsiteY190" fmla="*/ 977413 h 4218230"/>
              <a:gd name="connsiteX191" fmla="*/ 7090 w 2936679"/>
              <a:gd name="connsiteY191" fmla="*/ 944809 h 4218230"/>
              <a:gd name="connsiteX192" fmla="*/ 9352 w 2936679"/>
              <a:gd name="connsiteY192" fmla="*/ 912661 h 4218230"/>
              <a:gd name="connsiteX193" fmla="*/ 11951 w 2936679"/>
              <a:gd name="connsiteY193" fmla="*/ 880972 h 4218230"/>
              <a:gd name="connsiteX194" fmla="*/ 14896 w 2936679"/>
              <a:gd name="connsiteY194" fmla="*/ 849747 h 4218230"/>
              <a:gd name="connsiteX195" fmla="*/ 18196 w 2936679"/>
              <a:gd name="connsiteY195" fmla="*/ 818993 h 4218230"/>
              <a:gd name="connsiteX196" fmla="*/ 21859 w 2936679"/>
              <a:gd name="connsiteY196" fmla="*/ 788715 h 4218230"/>
              <a:gd name="connsiteX197" fmla="*/ 25894 w 2936679"/>
              <a:gd name="connsiteY197" fmla="*/ 758918 h 4218230"/>
              <a:gd name="connsiteX198" fmla="*/ 30309 w 2936679"/>
              <a:gd name="connsiteY198" fmla="*/ 729608 h 4218230"/>
              <a:gd name="connsiteX199" fmla="*/ 35113 w 2936679"/>
              <a:gd name="connsiteY199" fmla="*/ 700789 h 4218230"/>
              <a:gd name="connsiteX200" fmla="*/ 40314 w 2936679"/>
              <a:gd name="connsiteY200" fmla="*/ 672468 h 4218230"/>
              <a:gd name="connsiteX201" fmla="*/ 45921 w 2936679"/>
              <a:gd name="connsiteY201" fmla="*/ 644649 h 4218230"/>
              <a:gd name="connsiteX202" fmla="*/ 51943 w 2936679"/>
              <a:gd name="connsiteY202" fmla="*/ 617338 h 4218230"/>
              <a:gd name="connsiteX203" fmla="*/ 58387 w 2936679"/>
              <a:gd name="connsiteY203" fmla="*/ 590542 h 4218230"/>
              <a:gd name="connsiteX204" fmla="*/ 65262 w 2936679"/>
              <a:gd name="connsiteY204" fmla="*/ 564264 h 4218230"/>
              <a:gd name="connsiteX205" fmla="*/ 72578 w 2936679"/>
              <a:gd name="connsiteY205" fmla="*/ 538509 h 4218230"/>
              <a:gd name="connsiteX206" fmla="*/ 80341 w 2936679"/>
              <a:gd name="connsiteY206" fmla="*/ 513285 h 4218230"/>
              <a:gd name="connsiteX207" fmla="*/ 88562 w 2936679"/>
              <a:gd name="connsiteY207" fmla="*/ 488595 h 4218230"/>
              <a:gd name="connsiteX208" fmla="*/ 97248 w 2936679"/>
              <a:gd name="connsiteY208" fmla="*/ 464446 h 4218230"/>
              <a:gd name="connsiteX209" fmla="*/ 106408 w 2936679"/>
              <a:gd name="connsiteY209" fmla="*/ 440843 h 4218230"/>
              <a:gd name="connsiteX210" fmla="*/ 116050 w 2936679"/>
              <a:gd name="connsiteY210" fmla="*/ 417791 h 4218230"/>
              <a:gd name="connsiteX211" fmla="*/ 126183 w 2936679"/>
              <a:gd name="connsiteY211" fmla="*/ 395296 h 4218230"/>
              <a:gd name="connsiteX212" fmla="*/ 136816 w 2936679"/>
              <a:gd name="connsiteY212" fmla="*/ 373362 h 4218230"/>
              <a:gd name="connsiteX213" fmla="*/ 147957 w 2936679"/>
              <a:gd name="connsiteY213" fmla="*/ 351995 h 4218230"/>
              <a:gd name="connsiteX214" fmla="*/ 159614 w 2936679"/>
              <a:gd name="connsiteY214" fmla="*/ 331201 h 4218230"/>
              <a:gd name="connsiteX215" fmla="*/ 171796 w 2936679"/>
              <a:gd name="connsiteY215" fmla="*/ 310985 h 4218230"/>
              <a:gd name="connsiteX216" fmla="*/ 184512 w 2936679"/>
              <a:gd name="connsiteY216" fmla="*/ 291353 h 4218230"/>
              <a:gd name="connsiteX217" fmla="*/ 197770 w 2936679"/>
              <a:gd name="connsiteY217" fmla="*/ 272309 h 4218230"/>
              <a:gd name="connsiteX218" fmla="*/ 211578 w 2936679"/>
              <a:gd name="connsiteY218" fmla="*/ 253861 h 4218230"/>
              <a:gd name="connsiteX219" fmla="*/ 240881 w 2936679"/>
              <a:gd name="connsiteY219" fmla="*/ 218766 h 4218230"/>
              <a:gd name="connsiteX220" fmla="*/ 272488 w 2936679"/>
              <a:gd name="connsiteY220" fmla="*/ 186113 h 4218230"/>
              <a:gd name="connsiteX221" fmla="*/ 306468 w 2936679"/>
              <a:gd name="connsiteY221" fmla="*/ 155943 h 4218230"/>
              <a:gd name="connsiteX222" fmla="*/ 342888 w 2936679"/>
              <a:gd name="connsiteY222" fmla="*/ 128302 h 4218230"/>
              <a:gd name="connsiteX223" fmla="*/ 362035 w 2936679"/>
              <a:gd name="connsiteY223" fmla="*/ 115443 h 4218230"/>
              <a:gd name="connsiteX224" fmla="*/ 381817 w 2936679"/>
              <a:gd name="connsiteY224" fmla="*/ 103231 h 4218230"/>
              <a:gd name="connsiteX225" fmla="*/ 402244 w 2936679"/>
              <a:gd name="connsiteY225" fmla="*/ 91673 h 4218230"/>
              <a:gd name="connsiteX226" fmla="*/ 423324 w 2936679"/>
              <a:gd name="connsiteY226" fmla="*/ 80774 h 4218230"/>
              <a:gd name="connsiteX227" fmla="*/ 445065 w 2936679"/>
              <a:gd name="connsiteY227" fmla="*/ 70539 h 4218230"/>
              <a:gd name="connsiteX228" fmla="*/ 467475 w 2936679"/>
              <a:gd name="connsiteY228" fmla="*/ 60973 h 4218230"/>
              <a:gd name="connsiteX229" fmla="*/ 490564 w 2936679"/>
              <a:gd name="connsiteY229" fmla="*/ 52083 h 4218230"/>
              <a:gd name="connsiteX230" fmla="*/ 514339 w 2936679"/>
              <a:gd name="connsiteY230" fmla="*/ 43872 h 4218230"/>
              <a:gd name="connsiteX231" fmla="*/ 538810 w 2936679"/>
              <a:gd name="connsiteY231" fmla="*/ 36348 h 4218230"/>
              <a:gd name="connsiteX232" fmla="*/ 563985 w 2936679"/>
              <a:gd name="connsiteY232" fmla="*/ 29514 h 4218230"/>
              <a:gd name="connsiteX233" fmla="*/ 589872 w 2936679"/>
              <a:gd name="connsiteY233" fmla="*/ 23377 h 4218230"/>
              <a:gd name="connsiteX234" fmla="*/ 616480 w 2936679"/>
              <a:gd name="connsiteY234" fmla="*/ 17942 h 4218230"/>
              <a:gd name="connsiteX235" fmla="*/ 643818 w 2936679"/>
              <a:gd name="connsiteY235" fmla="*/ 13214 h 4218230"/>
              <a:gd name="connsiteX236" fmla="*/ 671893 w 2936679"/>
              <a:gd name="connsiteY236" fmla="*/ 9199 h 4218230"/>
              <a:gd name="connsiteX237" fmla="*/ 700715 w 2936679"/>
              <a:gd name="connsiteY237" fmla="*/ 5901 h 4218230"/>
              <a:gd name="connsiteX238" fmla="*/ 730292 w 2936679"/>
              <a:gd name="connsiteY238" fmla="*/ 3328 h 4218230"/>
              <a:gd name="connsiteX239" fmla="*/ 760633 w 2936679"/>
              <a:gd name="connsiteY239" fmla="*/ 1482 h 4218230"/>
              <a:gd name="connsiteX240" fmla="*/ 791744 w 2936679"/>
              <a:gd name="connsiteY240" fmla="*/ 371 h 421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2936679" h="4218230">
                <a:moveTo>
                  <a:pt x="2328828" y="3048117"/>
                </a:moveTo>
                <a:lnTo>
                  <a:pt x="2444319" y="3048117"/>
                </a:lnTo>
                <a:lnTo>
                  <a:pt x="2441280" y="3561751"/>
                </a:lnTo>
                <a:lnTo>
                  <a:pt x="2878933" y="3303414"/>
                </a:lnTo>
                <a:lnTo>
                  <a:pt x="2936679" y="3397630"/>
                </a:lnTo>
                <a:lnTo>
                  <a:pt x="2495987" y="3649889"/>
                </a:lnTo>
                <a:lnTo>
                  <a:pt x="2936679" y="3896069"/>
                </a:lnTo>
                <a:lnTo>
                  <a:pt x="2878933" y="3990286"/>
                </a:lnTo>
                <a:lnTo>
                  <a:pt x="2441280" y="3731949"/>
                </a:lnTo>
                <a:lnTo>
                  <a:pt x="2444319" y="4218230"/>
                </a:lnTo>
                <a:lnTo>
                  <a:pt x="2328828" y="4218230"/>
                </a:lnTo>
                <a:lnTo>
                  <a:pt x="2334907" y="3731949"/>
                </a:lnTo>
                <a:lnTo>
                  <a:pt x="1897254" y="3990286"/>
                </a:lnTo>
                <a:lnTo>
                  <a:pt x="1836469" y="3896069"/>
                </a:lnTo>
                <a:lnTo>
                  <a:pt x="2283239" y="3649889"/>
                </a:lnTo>
                <a:lnTo>
                  <a:pt x="1836469" y="3397630"/>
                </a:lnTo>
                <a:lnTo>
                  <a:pt x="1897254" y="3303414"/>
                </a:lnTo>
                <a:lnTo>
                  <a:pt x="2334907" y="3561751"/>
                </a:lnTo>
                <a:close/>
                <a:moveTo>
                  <a:pt x="1134304" y="15545"/>
                </a:moveTo>
                <a:lnTo>
                  <a:pt x="1802941" y="15545"/>
                </a:lnTo>
                <a:lnTo>
                  <a:pt x="1802941" y="121525"/>
                </a:lnTo>
                <a:lnTo>
                  <a:pt x="1258915" y="121525"/>
                </a:lnTo>
                <a:lnTo>
                  <a:pt x="1258915" y="2254955"/>
                </a:lnTo>
                <a:lnTo>
                  <a:pt x="1802941" y="2254955"/>
                </a:lnTo>
                <a:lnTo>
                  <a:pt x="1802941" y="2361703"/>
                </a:lnTo>
                <a:lnTo>
                  <a:pt x="1134304" y="2361703"/>
                </a:lnTo>
                <a:lnTo>
                  <a:pt x="1134304" y="2254955"/>
                </a:lnTo>
                <a:lnTo>
                  <a:pt x="1134304" y="121525"/>
                </a:lnTo>
                <a:close/>
                <a:moveTo>
                  <a:pt x="823637" y="0"/>
                </a:moveTo>
                <a:lnTo>
                  <a:pt x="823637" y="106373"/>
                </a:lnTo>
                <a:lnTo>
                  <a:pt x="792508" y="106798"/>
                </a:lnTo>
                <a:lnTo>
                  <a:pt x="762262" y="108067"/>
                </a:lnTo>
                <a:lnTo>
                  <a:pt x="732886" y="110173"/>
                </a:lnTo>
                <a:lnTo>
                  <a:pt x="704371" y="113111"/>
                </a:lnTo>
                <a:lnTo>
                  <a:pt x="676705" y="116875"/>
                </a:lnTo>
                <a:lnTo>
                  <a:pt x="649874" y="121457"/>
                </a:lnTo>
                <a:lnTo>
                  <a:pt x="623870" y="126853"/>
                </a:lnTo>
                <a:lnTo>
                  <a:pt x="598680" y="133056"/>
                </a:lnTo>
                <a:lnTo>
                  <a:pt x="574292" y="140058"/>
                </a:lnTo>
                <a:lnTo>
                  <a:pt x="550695" y="147856"/>
                </a:lnTo>
                <a:lnTo>
                  <a:pt x="527878" y="156441"/>
                </a:lnTo>
                <a:lnTo>
                  <a:pt x="505829" y="165808"/>
                </a:lnTo>
                <a:lnTo>
                  <a:pt x="484537" y="175950"/>
                </a:lnTo>
                <a:lnTo>
                  <a:pt x="463989" y="186862"/>
                </a:lnTo>
                <a:lnTo>
                  <a:pt x="425085" y="210967"/>
                </a:lnTo>
                <a:lnTo>
                  <a:pt x="389024" y="238075"/>
                </a:lnTo>
                <a:lnTo>
                  <a:pt x="355715" y="268133"/>
                </a:lnTo>
                <a:lnTo>
                  <a:pt x="325065" y="301094"/>
                </a:lnTo>
                <a:lnTo>
                  <a:pt x="296984" y="336907"/>
                </a:lnTo>
                <a:lnTo>
                  <a:pt x="283877" y="355867"/>
                </a:lnTo>
                <a:lnTo>
                  <a:pt x="271379" y="375521"/>
                </a:lnTo>
                <a:lnTo>
                  <a:pt x="259476" y="395862"/>
                </a:lnTo>
                <a:lnTo>
                  <a:pt x="248158" y="416886"/>
                </a:lnTo>
                <a:lnTo>
                  <a:pt x="237414" y="438585"/>
                </a:lnTo>
                <a:lnTo>
                  <a:pt x="227231" y="460953"/>
                </a:lnTo>
                <a:lnTo>
                  <a:pt x="217598" y="483984"/>
                </a:lnTo>
                <a:lnTo>
                  <a:pt x="208505" y="507672"/>
                </a:lnTo>
                <a:lnTo>
                  <a:pt x="199938" y="532010"/>
                </a:lnTo>
                <a:lnTo>
                  <a:pt x="191888" y="556992"/>
                </a:lnTo>
                <a:lnTo>
                  <a:pt x="184343" y="582612"/>
                </a:lnTo>
                <a:lnTo>
                  <a:pt x="177289" y="608864"/>
                </a:lnTo>
                <a:lnTo>
                  <a:pt x="170718" y="635740"/>
                </a:lnTo>
                <a:lnTo>
                  <a:pt x="164617" y="663237"/>
                </a:lnTo>
                <a:lnTo>
                  <a:pt x="158974" y="691346"/>
                </a:lnTo>
                <a:lnTo>
                  <a:pt x="153778" y="720061"/>
                </a:lnTo>
                <a:lnTo>
                  <a:pt x="149019" y="749377"/>
                </a:lnTo>
                <a:lnTo>
                  <a:pt x="144683" y="779287"/>
                </a:lnTo>
                <a:lnTo>
                  <a:pt x="140760" y="809785"/>
                </a:lnTo>
                <a:lnTo>
                  <a:pt x="137239" y="840864"/>
                </a:lnTo>
                <a:lnTo>
                  <a:pt x="134107" y="872519"/>
                </a:lnTo>
                <a:lnTo>
                  <a:pt x="131353" y="904742"/>
                </a:lnTo>
                <a:lnTo>
                  <a:pt x="128967" y="937529"/>
                </a:lnTo>
                <a:lnTo>
                  <a:pt x="126936" y="970872"/>
                </a:lnTo>
                <a:lnTo>
                  <a:pt x="125248" y="1004766"/>
                </a:lnTo>
                <a:lnTo>
                  <a:pt x="123893" y="1039204"/>
                </a:lnTo>
                <a:lnTo>
                  <a:pt x="122859" y="1074179"/>
                </a:lnTo>
                <a:lnTo>
                  <a:pt x="122136" y="1109686"/>
                </a:lnTo>
                <a:lnTo>
                  <a:pt x="121709" y="1145718"/>
                </a:lnTo>
                <a:lnTo>
                  <a:pt x="121570" y="1182269"/>
                </a:lnTo>
                <a:lnTo>
                  <a:pt x="121698" y="1218646"/>
                </a:lnTo>
                <a:lnTo>
                  <a:pt x="122091" y="1254499"/>
                </a:lnTo>
                <a:lnTo>
                  <a:pt x="122761" y="1289823"/>
                </a:lnTo>
                <a:lnTo>
                  <a:pt x="123718" y="1324612"/>
                </a:lnTo>
                <a:lnTo>
                  <a:pt x="124975" y="1358861"/>
                </a:lnTo>
                <a:lnTo>
                  <a:pt x="126541" y="1392565"/>
                </a:lnTo>
                <a:lnTo>
                  <a:pt x="128431" y="1425718"/>
                </a:lnTo>
                <a:lnTo>
                  <a:pt x="130654" y="1458315"/>
                </a:lnTo>
                <a:lnTo>
                  <a:pt x="133222" y="1490351"/>
                </a:lnTo>
                <a:lnTo>
                  <a:pt x="136147" y="1521821"/>
                </a:lnTo>
                <a:lnTo>
                  <a:pt x="139441" y="1552717"/>
                </a:lnTo>
                <a:lnTo>
                  <a:pt x="143114" y="1583037"/>
                </a:lnTo>
                <a:lnTo>
                  <a:pt x="147178" y="1612774"/>
                </a:lnTo>
                <a:lnTo>
                  <a:pt x="151646" y="1641922"/>
                </a:lnTo>
                <a:lnTo>
                  <a:pt x="156527" y="1670477"/>
                </a:lnTo>
                <a:lnTo>
                  <a:pt x="161834" y="1698433"/>
                </a:lnTo>
                <a:lnTo>
                  <a:pt x="167579" y="1725784"/>
                </a:lnTo>
                <a:lnTo>
                  <a:pt x="173772" y="1752526"/>
                </a:lnTo>
                <a:lnTo>
                  <a:pt x="180426" y="1778652"/>
                </a:lnTo>
                <a:lnTo>
                  <a:pt x="187552" y="1804159"/>
                </a:lnTo>
                <a:lnTo>
                  <a:pt x="195161" y="1829038"/>
                </a:lnTo>
                <a:lnTo>
                  <a:pt x="203265" y="1853288"/>
                </a:lnTo>
                <a:lnTo>
                  <a:pt x="211875" y="1876900"/>
                </a:lnTo>
                <a:lnTo>
                  <a:pt x="221003" y="1899870"/>
                </a:lnTo>
                <a:lnTo>
                  <a:pt x="230661" y="1922194"/>
                </a:lnTo>
                <a:lnTo>
                  <a:pt x="240859" y="1943864"/>
                </a:lnTo>
                <a:lnTo>
                  <a:pt x="251610" y="1964877"/>
                </a:lnTo>
                <a:lnTo>
                  <a:pt x="262925" y="1985225"/>
                </a:lnTo>
                <a:lnTo>
                  <a:pt x="287293" y="2023912"/>
                </a:lnTo>
                <a:lnTo>
                  <a:pt x="314054" y="2059880"/>
                </a:lnTo>
                <a:lnTo>
                  <a:pt x="343301" y="2093086"/>
                </a:lnTo>
                <a:lnTo>
                  <a:pt x="375125" y="2123489"/>
                </a:lnTo>
                <a:lnTo>
                  <a:pt x="409620" y="2151045"/>
                </a:lnTo>
                <a:lnTo>
                  <a:pt x="446877" y="2175710"/>
                </a:lnTo>
                <a:lnTo>
                  <a:pt x="486988" y="2197442"/>
                </a:lnTo>
                <a:lnTo>
                  <a:pt x="508143" y="2207196"/>
                </a:lnTo>
                <a:lnTo>
                  <a:pt x="530045" y="2216199"/>
                </a:lnTo>
                <a:lnTo>
                  <a:pt x="552708" y="2224448"/>
                </a:lnTo>
                <a:lnTo>
                  <a:pt x="576141" y="2231937"/>
                </a:lnTo>
                <a:lnTo>
                  <a:pt x="600357" y="2238660"/>
                </a:lnTo>
                <a:lnTo>
                  <a:pt x="625366" y="2244612"/>
                </a:lnTo>
                <a:lnTo>
                  <a:pt x="651182" y="2249788"/>
                </a:lnTo>
                <a:lnTo>
                  <a:pt x="677815" y="2254182"/>
                </a:lnTo>
                <a:lnTo>
                  <a:pt x="705276" y="2257790"/>
                </a:lnTo>
                <a:lnTo>
                  <a:pt x="733577" y="2260606"/>
                </a:lnTo>
                <a:lnTo>
                  <a:pt x="762730" y="2262623"/>
                </a:lnTo>
                <a:lnTo>
                  <a:pt x="792746" y="2263838"/>
                </a:lnTo>
                <a:lnTo>
                  <a:pt x="823637" y="2264243"/>
                </a:lnTo>
                <a:lnTo>
                  <a:pt x="823637" y="2370617"/>
                </a:lnTo>
                <a:lnTo>
                  <a:pt x="791600" y="2370244"/>
                </a:lnTo>
                <a:lnTo>
                  <a:pt x="760353" y="2369125"/>
                </a:lnTo>
                <a:lnTo>
                  <a:pt x="729886" y="2367268"/>
                </a:lnTo>
                <a:lnTo>
                  <a:pt x="700193" y="2364677"/>
                </a:lnTo>
                <a:lnTo>
                  <a:pt x="671263" y="2361359"/>
                </a:lnTo>
                <a:lnTo>
                  <a:pt x="643089" y="2357318"/>
                </a:lnTo>
                <a:lnTo>
                  <a:pt x="615660" y="2352559"/>
                </a:lnTo>
                <a:lnTo>
                  <a:pt x="588969" y="2347090"/>
                </a:lnTo>
                <a:lnTo>
                  <a:pt x="563008" y="2340914"/>
                </a:lnTo>
                <a:lnTo>
                  <a:pt x="537765" y="2334038"/>
                </a:lnTo>
                <a:lnTo>
                  <a:pt x="513235" y="2326466"/>
                </a:lnTo>
                <a:lnTo>
                  <a:pt x="489406" y="2318205"/>
                </a:lnTo>
                <a:lnTo>
                  <a:pt x="466271" y="2309259"/>
                </a:lnTo>
                <a:lnTo>
                  <a:pt x="443822" y="2299635"/>
                </a:lnTo>
                <a:lnTo>
                  <a:pt x="422048" y="2289337"/>
                </a:lnTo>
                <a:lnTo>
                  <a:pt x="400942" y="2278372"/>
                </a:lnTo>
                <a:lnTo>
                  <a:pt x="380496" y="2266743"/>
                </a:lnTo>
                <a:lnTo>
                  <a:pt x="360698" y="2254459"/>
                </a:lnTo>
                <a:lnTo>
                  <a:pt x="341542" y="2241522"/>
                </a:lnTo>
                <a:lnTo>
                  <a:pt x="305118" y="2213717"/>
                </a:lnTo>
                <a:lnTo>
                  <a:pt x="271154" y="2183372"/>
                </a:lnTo>
                <a:lnTo>
                  <a:pt x="239580" y="2150529"/>
                </a:lnTo>
                <a:lnTo>
                  <a:pt x="210325" y="2115234"/>
                </a:lnTo>
                <a:lnTo>
                  <a:pt x="196545" y="2096680"/>
                </a:lnTo>
                <a:lnTo>
                  <a:pt x="183319" y="2077530"/>
                </a:lnTo>
                <a:lnTo>
                  <a:pt x="170638" y="2057787"/>
                </a:lnTo>
                <a:lnTo>
                  <a:pt x="158493" y="2037460"/>
                </a:lnTo>
                <a:lnTo>
                  <a:pt x="146876" y="2016551"/>
                </a:lnTo>
                <a:lnTo>
                  <a:pt x="135777" y="1995068"/>
                </a:lnTo>
                <a:lnTo>
                  <a:pt x="125187" y="1973015"/>
                </a:lnTo>
                <a:lnTo>
                  <a:pt x="115100" y="1950398"/>
                </a:lnTo>
                <a:lnTo>
                  <a:pt x="105504" y="1927223"/>
                </a:lnTo>
                <a:lnTo>
                  <a:pt x="96391" y="1903494"/>
                </a:lnTo>
                <a:lnTo>
                  <a:pt x="87754" y="1879218"/>
                </a:lnTo>
                <a:lnTo>
                  <a:pt x="79583" y="1854399"/>
                </a:lnTo>
                <a:lnTo>
                  <a:pt x="71869" y="1829044"/>
                </a:lnTo>
                <a:lnTo>
                  <a:pt x="64603" y="1803157"/>
                </a:lnTo>
                <a:lnTo>
                  <a:pt x="57778" y="1776745"/>
                </a:lnTo>
                <a:lnTo>
                  <a:pt x="51383" y="1749812"/>
                </a:lnTo>
                <a:lnTo>
                  <a:pt x="45410" y="1722365"/>
                </a:lnTo>
                <a:lnTo>
                  <a:pt x="39852" y="1694407"/>
                </a:lnTo>
                <a:lnTo>
                  <a:pt x="34697" y="1665946"/>
                </a:lnTo>
                <a:lnTo>
                  <a:pt x="29939" y="1636987"/>
                </a:lnTo>
                <a:lnTo>
                  <a:pt x="25568" y="1607534"/>
                </a:lnTo>
                <a:lnTo>
                  <a:pt x="21576" y="1577594"/>
                </a:lnTo>
                <a:lnTo>
                  <a:pt x="17953" y="1547172"/>
                </a:lnTo>
                <a:lnTo>
                  <a:pt x="14691" y="1516273"/>
                </a:lnTo>
                <a:lnTo>
                  <a:pt x="11781" y="1484902"/>
                </a:lnTo>
                <a:lnTo>
                  <a:pt x="9216" y="1453067"/>
                </a:lnTo>
                <a:lnTo>
                  <a:pt x="6984" y="1420771"/>
                </a:lnTo>
                <a:lnTo>
                  <a:pt x="5078" y="1388020"/>
                </a:lnTo>
                <a:lnTo>
                  <a:pt x="3490" y="1354819"/>
                </a:lnTo>
                <a:lnTo>
                  <a:pt x="2210" y="1321175"/>
                </a:lnTo>
                <a:lnTo>
                  <a:pt x="1230" y="1287093"/>
                </a:lnTo>
                <a:lnTo>
                  <a:pt x="541" y="1252577"/>
                </a:lnTo>
                <a:lnTo>
                  <a:pt x="134" y="1217634"/>
                </a:lnTo>
                <a:lnTo>
                  <a:pt x="0" y="1182269"/>
                </a:lnTo>
                <a:lnTo>
                  <a:pt x="136" y="1147054"/>
                </a:lnTo>
                <a:lnTo>
                  <a:pt x="550" y="1112260"/>
                </a:lnTo>
                <a:lnTo>
                  <a:pt x="1251" y="1077894"/>
                </a:lnTo>
                <a:lnTo>
                  <a:pt x="2247" y="1043960"/>
                </a:lnTo>
                <a:lnTo>
                  <a:pt x="3547" y="1010465"/>
                </a:lnTo>
                <a:lnTo>
                  <a:pt x="5158" y="977413"/>
                </a:lnTo>
                <a:lnTo>
                  <a:pt x="7090" y="944809"/>
                </a:lnTo>
                <a:lnTo>
                  <a:pt x="9352" y="912661"/>
                </a:lnTo>
                <a:lnTo>
                  <a:pt x="11951" y="880972"/>
                </a:lnTo>
                <a:lnTo>
                  <a:pt x="14896" y="849747"/>
                </a:lnTo>
                <a:lnTo>
                  <a:pt x="18196" y="818993"/>
                </a:lnTo>
                <a:lnTo>
                  <a:pt x="21859" y="788715"/>
                </a:lnTo>
                <a:lnTo>
                  <a:pt x="25894" y="758918"/>
                </a:lnTo>
                <a:lnTo>
                  <a:pt x="30309" y="729608"/>
                </a:lnTo>
                <a:lnTo>
                  <a:pt x="35113" y="700789"/>
                </a:lnTo>
                <a:lnTo>
                  <a:pt x="40314" y="672468"/>
                </a:lnTo>
                <a:lnTo>
                  <a:pt x="45921" y="644649"/>
                </a:lnTo>
                <a:lnTo>
                  <a:pt x="51943" y="617338"/>
                </a:lnTo>
                <a:lnTo>
                  <a:pt x="58387" y="590542"/>
                </a:lnTo>
                <a:lnTo>
                  <a:pt x="65262" y="564264"/>
                </a:lnTo>
                <a:lnTo>
                  <a:pt x="72578" y="538509"/>
                </a:lnTo>
                <a:lnTo>
                  <a:pt x="80341" y="513285"/>
                </a:lnTo>
                <a:lnTo>
                  <a:pt x="88562" y="488595"/>
                </a:lnTo>
                <a:lnTo>
                  <a:pt x="97248" y="464446"/>
                </a:lnTo>
                <a:lnTo>
                  <a:pt x="106408" y="440843"/>
                </a:lnTo>
                <a:lnTo>
                  <a:pt x="116050" y="417791"/>
                </a:lnTo>
                <a:lnTo>
                  <a:pt x="126183" y="395296"/>
                </a:lnTo>
                <a:lnTo>
                  <a:pt x="136816" y="373362"/>
                </a:lnTo>
                <a:lnTo>
                  <a:pt x="147957" y="351995"/>
                </a:lnTo>
                <a:lnTo>
                  <a:pt x="159614" y="331201"/>
                </a:lnTo>
                <a:lnTo>
                  <a:pt x="171796" y="310985"/>
                </a:lnTo>
                <a:lnTo>
                  <a:pt x="184512" y="291353"/>
                </a:lnTo>
                <a:lnTo>
                  <a:pt x="197770" y="272309"/>
                </a:lnTo>
                <a:lnTo>
                  <a:pt x="211578" y="253861"/>
                </a:lnTo>
                <a:lnTo>
                  <a:pt x="240881" y="218766"/>
                </a:lnTo>
                <a:lnTo>
                  <a:pt x="272488" y="186113"/>
                </a:lnTo>
                <a:lnTo>
                  <a:pt x="306468" y="155943"/>
                </a:lnTo>
                <a:lnTo>
                  <a:pt x="342888" y="128302"/>
                </a:lnTo>
                <a:lnTo>
                  <a:pt x="362035" y="115443"/>
                </a:lnTo>
                <a:lnTo>
                  <a:pt x="381817" y="103231"/>
                </a:lnTo>
                <a:lnTo>
                  <a:pt x="402244" y="91673"/>
                </a:lnTo>
                <a:lnTo>
                  <a:pt x="423324" y="80774"/>
                </a:lnTo>
                <a:lnTo>
                  <a:pt x="445065" y="70539"/>
                </a:lnTo>
                <a:lnTo>
                  <a:pt x="467475" y="60973"/>
                </a:lnTo>
                <a:lnTo>
                  <a:pt x="490564" y="52083"/>
                </a:lnTo>
                <a:lnTo>
                  <a:pt x="514339" y="43872"/>
                </a:lnTo>
                <a:lnTo>
                  <a:pt x="538810" y="36348"/>
                </a:lnTo>
                <a:lnTo>
                  <a:pt x="563985" y="29514"/>
                </a:lnTo>
                <a:lnTo>
                  <a:pt x="589872" y="23377"/>
                </a:lnTo>
                <a:lnTo>
                  <a:pt x="616480" y="17942"/>
                </a:lnTo>
                <a:lnTo>
                  <a:pt x="643818" y="13214"/>
                </a:lnTo>
                <a:lnTo>
                  <a:pt x="671893" y="9199"/>
                </a:lnTo>
                <a:lnTo>
                  <a:pt x="700715" y="5901"/>
                </a:lnTo>
                <a:lnTo>
                  <a:pt x="730292" y="3328"/>
                </a:lnTo>
                <a:lnTo>
                  <a:pt x="760633" y="1482"/>
                </a:lnTo>
                <a:lnTo>
                  <a:pt x="791744" y="371"/>
                </a:lnTo>
                <a:close/>
              </a:path>
            </a:pathLst>
          </a:custGeom>
          <a:solidFill>
            <a:srgbClr val="4C61D1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8" name="Pladsholder til dato 17">
            <a:extLst>
              <a:ext uri="{FF2B5EF4-FFF2-40B4-BE49-F238E27FC236}">
                <a16:creationId xmlns:a16="http://schemas.microsoft.com/office/drawing/2014/main" id="{CD90634D-8101-F6C4-83E7-B23E68904390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A9E7E65-270D-4F3F-848C-98E95A93B5E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9" name="Pladsholder til sidefod 18">
            <a:extLst>
              <a:ext uri="{FF2B5EF4-FFF2-40B4-BE49-F238E27FC236}">
                <a16:creationId xmlns:a16="http://schemas.microsoft.com/office/drawing/2014/main" id="{FAD3D5B6-58B2-9664-F0BC-1DEF32B0772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20" name="Pladsholder til slidenummer 19">
            <a:extLst>
              <a:ext uri="{FF2B5EF4-FFF2-40B4-BE49-F238E27FC236}">
                <a16:creationId xmlns:a16="http://schemas.microsoft.com/office/drawing/2014/main" id="{DFAA6004-F3B1-3667-5F85-60651A0B744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FF3B7-EA0F-478E-89B8-57AF807C2C3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63030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2242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et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25251" y="672000"/>
            <a:ext cx="8751645" cy="84012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45"/>
            </a:lvl1pPr>
            <a:lvl2pPr marL="472559" indent="-202525" algn="l">
              <a:buFont typeface="Arial" panose="020B0604020202020204" pitchFamily="34" charset="0"/>
              <a:buChar char="•"/>
              <a:defRPr sz="1181"/>
            </a:lvl2pPr>
            <a:lvl3pPr marL="708838" indent="-168771" algn="l">
              <a:buFont typeface="Arial" panose="020B0604020202020204" pitchFamily="34" charset="0"/>
              <a:buChar char="•"/>
              <a:defRPr sz="1181"/>
            </a:lvl3pPr>
            <a:lvl4pPr marL="978872" indent="-168771" algn="l">
              <a:buFont typeface="Arial" panose="020B0604020202020204" pitchFamily="34" charset="0"/>
              <a:buChar char="•"/>
              <a:defRPr sz="1181"/>
            </a:lvl4pPr>
            <a:lvl5pPr marL="1248906" indent="-168771" algn="l">
              <a:buFont typeface="Arial" panose="020B0604020202020204" pitchFamily="34" charset="0"/>
              <a:buChar char="•"/>
              <a:defRPr sz="1181"/>
            </a:lvl5pPr>
            <a:lvl6pPr marL="1518939" indent="-168771" algn="l">
              <a:buFont typeface="Arial" panose="020B0604020202020204" pitchFamily="34" charset="0"/>
              <a:buChar char="•"/>
              <a:defRPr sz="1181"/>
            </a:lvl6pPr>
            <a:lvl7pPr marL="1788973" indent="-168771" algn="l">
              <a:buFont typeface="Arial" panose="020B0604020202020204" pitchFamily="34" charset="0"/>
              <a:buChar char="•"/>
              <a:defRPr sz="1181"/>
            </a:lvl7pPr>
            <a:lvl8pPr marL="2059007" indent="-168771" algn="l">
              <a:buFont typeface="Arial" panose="020B0604020202020204" pitchFamily="34" charset="0"/>
              <a:buChar char="•"/>
              <a:defRPr sz="1181"/>
            </a:lvl8pPr>
            <a:lvl9pPr marL="2329041" indent="-168771" algn="l">
              <a:buFont typeface="Arial" panose="020B0604020202020204" pitchFamily="34" charset="0"/>
              <a:buChar char="•"/>
              <a:defRPr sz="1181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5251" y="3561600"/>
            <a:ext cx="8751645" cy="7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1969349-67F1-41F8-83EC-133BBA9F9E3B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2" userDrawn="1">
          <p15:clr>
            <a:srgbClr val="A4A3A4"/>
          </p15:clr>
        </p15:guide>
        <p15:guide id="2" orient="horz" pos="1056" userDrawn="1">
          <p15:clr>
            <a:srgbClr val="A4A3A4"/>
          </p15:clr>
        </p15:guide>
        <p15:guide id="3" orient="horz" pos="2242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Logo" descr="#Decrorative">
            <a:extLst>
              <a:ext uri="{FF2B5EF4-FFF2-40B4-BE49-F238E27FC236}">
                <a16:creationId xmlns:a16="http://schemas.microsoft.com/office/drawing/2014/main" id="{BBD24E9C-F13A-7E45-FBDE-18DBA892566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8241" y="388283"/>
            <a:ext cx="1889091" cy="7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6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25251" y="672000"/>
            <a:ext cx="8751645" cy="84012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45"/>
            </a:lvl1pPr>
            <a:lvl2pPr marL="472559" indent="-202525" algn="l">
              <a:buFont typeface="Arial" panose="020B0604020202020204" pitchFamily="34" charset="0"/>
              <a:buChar char="•"/>
              <a:defRPr sz="1181"/>
            </a:lvl2pPr>
            <a:lvl3pPr marL="708838" indent="-168771" algn="l">
              <a:buFont typeface="Arial" panose="020B0604020202020204" pitchFamily="34" charset="0"/>
              <a:buChar char="•"/>
              <a:defRPr sz="1181"/>
            </a:lvl3pPr>
            <a:lvl4pPr marL="978872" indent="-168771" algn="l">
              <a:buFont typeface="Arial" panose="020B0604020202020204" pitchFamily="34" charset="0"/>
              <a:buChar char="•"/>
              <a:defRPr sz="1181"/>
            </a:lvl4pPr>
            <a:lvl5pPr marL="1248906" indent="-168771" algn="l">
              <a:buFont typeface="Arial" panose="020B0604020202020204" pitchFamily="34" charset="0"/>
              <a:buChar char="•"/>
              <a:defRPr sz="1181"/>
            </a:lvl5pPr>
            <a:lvl6pPr marL="1518939" indent="-168771" algn="l">
              <a:buFont typeface="Arial" panose="020B0604020202020204" pitchFamily="34" charset="0"/>
              <a:buChar char="•"/>
              <a:defRPr sz="1181"/>
            </a:lvl6pPr>
            <a:lvl7pPr marL="1788973" indent="-168771" algn="l">
              <a:buFont typeface="Arial" panose="020B0604020202020204" pitchFamily="34" charset="0"/>
              <a:buChar char="•"/>
              <a:defRPr sz="1181"/>
            </a:lvl7pPr>
            <a:lvl8pPr marL="2059007" indent="-168771" algn="l">
              <a:buFont typeface="Arial" panose="020B0604020202020204" pitchFamily="34" charset="0"/>
              <a:buChar char="•"/>
              <a:defRPr sz="1181"/>
            </a:lvl8pPr>
            <a:lvl9pPr marL="2329041" indent="-168771" algn="l">
              <a:buFont typeface="Arial" panose="020B0604020202020204" pitchFamily="34" charset="0"/>
              <a:buChar char="•"/>
              <a:defRPr sz="1181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5251" y="3561600"/>
            <a:ext cx="4302171" cy="7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71476" y="3561600"/>
            <a:ext cx="4302171" cy="789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9E4CC4B-14E8-420D-9FEA-FB5E3520C69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9712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2" userDrawn="1">
          <p15:clr>
            <a:srgbClr val="A4A3A4"/>
          </p15:clr>
        </p15:guide>
        <p15:guide id="2" orient="horz" pos="1056" userDrawn="1">
          <p15:clr>
            <a:srgbClr val="A4A3A4"/>
          </p15:clr>
        </p15:guide>
        <p15:guide id="3" orient="horz" pos="2242" userDrawn="1">
          <p15:clr>
            <a:srgbClr val="A4A3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25251" y="672000"/>
            <a:ext cx="8751645" cy="84012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45"/>
            </a:lvl1pPr>
            <a:lvl2pPr marL="472559" indent="-202525" algn="l">
              <a:buFont typeface="Arial" panose="020B0604020202020204" pitchFamily="34" charset="0"/>
              <a:buChar char="•"/>
              <a:defRPr sz="1181"/>
            </a:lvl2pPr>
            <a:lvl3pPr marL="708838" indent="-168771" algn="l">
              <a:buFont typeface="Arial" panose="020B0604020202020204" pitchFamily="34" charset="0"/>
              <a:buChar char="•"/>
              <a:defRPr sz="1181"/>
            </a:lvl3pPr>
            <a:lvl4pPr marL="978872" indent="-168771" algn="l">
              <a:buFont typeface="Arial" panose="020B0604020202020204" pitchFamily="34" charset="0"/>
              <a:buChar char="•"/>
              <a:defRPr sz="1181"/>
            </a:lvl4pPr>
            <a:lvl5pPr marL="1248906" indent="-168771" algn="l">
              <a:buFont typeface="Arial" panose="020B0604020202020204" pitchFamily="34" charset="0"/>
              <a:buChar char="•"/>
              <a:defRPr sz="1181"/>
            </a:lvl5pPr>
            <a:lvl6pPr marL="1518939" indent="-168771" algn="l">
              <a:buFont typeface="Arial" panose="020B0604020202020204" pitchFamily="34" charset="0"/>
              <a:buChar char="•"/>
              <a:defRPr sz="1181"/>
            </a:lvl6pPr>
            <a:lvl7pPr marL="1788973" indent="-168771" algn="l">
              <a:buFont typeface="Arial" panose="020B0604020202020204" pitchFamily="34" charset="0"/>
              <a:buChar char="•"/>
              <a:defRPr sz="1181"/>
            </a:lvl7pPr>
            <a:lvl8pPr marL="2059007" indent="-168771" algn="l">
              <a:buFont typeface="Arial" panose="020B0604020202020204" pitchFamily="34" charset="0"/>
              <a:buChar char="•"/>
              <a:defRPr sz="1181"/>
            </a:lvl8pPr>
            <a:lvl9pPr marL="2329041" indent="-168771" algn="l">
              <a:buFont typeface="Arial" panose="020B0604020202020204" pitchFamily="34" charset="0"/>
              <a:buChar char="•"/>
              <a:defRPr sz="1181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5251" y="3561600"/>
            <a:ext cx="2820825" cy="7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89175" y="3561600"/>
            <a:ext cx="2820825" cy="789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13F396F-50A0-F9A2-43DA-C2F0171D12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353295" y="3561600"/>
            <a:ext cx="2820825" cy="7896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1F1698FC-AA98-48BA-82F3-6D983747A4E6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4968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2" userDrawn="1">
          <p15:clr>
            <a:srgbClr val="A4A3A4"/>
          </p15:clr>
        </p15:guide>
        <p15:guide id="2" orient="horz" pos="1056" userDrawn="1">
          <p15:clr>
            <a:srgbClr val="A4A3A4"/>
          </p15:clr>
        </p15:guide>
        <p15:guide id="3" orient="horz" pos="2242" userDrawn="1">
          <p15:clr>
            <a:srgbClr val="A4A3A4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25250" y="672000"/>
            <a:ext cx="4303530" cy="84012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45"/>
            </a:lvl1pPr>
            <a:lvl2pPr marL="472559" indent="-202525" algn="l">
              <a:buFont typeface="Arial" panose="020B0604020202020204" pitchFamily="34" charset="0"/>
              <a:buChar char="•"/>
              <a:defRPr sz="1181"/>
            </a:lvl2pPr>
            <a:lvl3pPr marL="708838" indent="-168771" algn="l">
              <a:buFont typeface="Arial" panose="020B0604020202020204" pitchFamily="34" charset="0"/>
              <a:buChar char="•"/>
              <a:defRPr sz="1181"/>
            </a:lvl3pPr>
            <a:lvl4pPr marL="978872" indent="-168771" algn="l">
              <a:buFont typeface="Arial" panose="020B0604020202020204" pitchFamily="34" charset="0"/>
              <a:buChar char="•"/>
              <a:defRPr sz="1181"/>
            </a:lvl4pPr>
            <a:lvl5pPr marL="1248906" indent="-168771" algn="l">
              <a:buFont typeface="Arial" panose="020B0604020202020204" pitchFamily="34" charset="0"/>
              <a:buChar char="•"/>
              <a:defRPr sz="1181"/>
            </a:lvl5pPr>
            <a:lvl6pPr marL="1518939" indent="-168771" algn="l">
              <a:buFont typeface="Arial" panose="020B0604020202020204" pitchFamily="34" charset="0"/>
              <a:buChar char="•"/>
              <a:defRPr sz="1181"/>
            </a:lvl6pPr>
            <a:lvl7pPr marL="1788973" indent="-168771" algn="l">
              <a:buFont typeface="Arial" panose="020B0604020202020204" pitchFamily="34" charset="0"/>
              <a:buChar char="•"/>
              <a:defRPr sz="1181"/>
            </a:lvl7pPr>
            <a:lvl8pPr marL="2059007" indent="-168771" algn="l">
              <a:buFont typeface="Arial" panose="020B0604020202020204" pitchFamily="34" charset="0"/>
              <a:buChar char="•"/>
              <a:defRPr sz="1181"/>
            </a:lvl8pPr>
            <a:lvl9pPr marL="2329041" indent="-168771" algn="l">
              <a:buFont typeface="Arial" panose="020B0604020202020204" pitchFamily="34" charset="0"/>
              <a:buChar char="•"/>
              <a:defRPr sz="1181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250" y="1680000"/>
            <a:ext cx="4303530" cy="1545600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5250" y="3561600"/>
            <a:ext cx="4303530" cy="7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9800" y="0"/>
            <a:ext cx="3845097" cy="1009904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23" name="Makro grafik 1">
            <a:extLst>
              <a:ext uri="{FF2B5EF4-FFF2-40B4-BE49-F238E27FC236}">
                <a16:creationId xmlns:a16="http://schemas.microsoft.com/office/drawing/2014/main" id="{EBA2552F-EC8F-624C-5264-AC2B088E31E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5013225" y="500022"/>
            <a:ext cx="850626" cy="662004"/>
          </a:xfrm>
          <a:custGeom>
            <a:avLst/>
            <a:gdLst>
              <a:gd name="connsiteX0" fmla="*/ 538722 w 1080160"/>
              <a:gd name="connsiteY0" fmla="*/ 0 h 354645"/>
              <a:gd name="connsiteX1" fmla="*/ 1080160 w 1080160"/>
              <a:gd name="connsiteY1" fmla="*/ 249062 h 354645"/>
              <a:gd name="connsiteX2" fmla="*/ 1080160 w 1080160"/>
              <a:gd name="connsiteY2" fmla="*/ 354645 h 354645"/>
              <a:gd name="connsiteX3" fmla="*/ 538722 w 1080160"/>
              <a:gd name="connsiteY3" fmla="*/ 102874 h 354645"/>
              <a:gd name="connsiteX4" fmla="*/ 0 w 1080160"/>
              <a:gd name="connsiteY4" fmla="*/ 354645 h 354645"/>
              <a:gd name="connsiteX5" fmla="*/ 0 w 1080160"/>
              <a:gd name="connsiteY5" fmla="*/ 249062 h 35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0160" h="354645">
                <a:moveTo>
                  <a:pt x="538722" y="0"/>
                </a:moveTo>
                <a:lnTo>
                  <a:pt x="1080160" y="249062"/>
                </a:lnTo>
                <a:lnTo>
                  <a:pt x="1080160" y="354645"/>
                </a:lnTo>
                <a:lnTo>
                  <a:pt x="538722" y="102874"/>
                </a:lnTo>
                <a:lnTo>
                  <a:pt x="0" y="354645"/>
                </a:lnTo>
                <a:lnTo>
                  <a:pt x="0" y="249062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Makro grafik 2">
            <a:extLst>
              <a:ext uri="{FF2B5EF4-FFF2-40B4-BE49-F238E27FC236}">
                <a16:creationId xmlns:a16="http://schemas.microsoft.com/office/drawing/2014/main" id="{719BADAE-19E7-74F8-5098-F36C7712747B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8323724" y="7727977"/>
            <a:ext cx="1060394" cy="3268216"/>
          </a:xfrm>
          <a:custGeom>
            <a:avLst/>
            <a:gdLst>
              <a:gd name="connsiteX0" fmla="*/ 1226161 w 1346531"/>
              <a:gd name="connsiteY0" fmla="*/ 0 h 1750830"/>
              <a:gd name="connsiteX1" fmla="*/ 1346531 w 1346531"/>
              <a:gd name="connsiteY1" fmla="*/ 0 h 1750830"/>
              <a:gd name="connsiteX2" fmla="*/ 782979 w 1346531"/>
              <a:gd name="connsiteY2" fmla="*/ 1750830 h 1750830"/>
              <a:gd name="connsiteX3" fmla="*/ 659872 w 1346531"/>
              <a:gd name="connsiteY3" fmla="*/ 1750830 h 1750830"/>
              <a:gd name="connsiteX4" fmla="*/ 566289 w 1346531"/>
              <a:gd name="connsiteY4" fmla="*/ 0 h 1750830"/>
              <a:gd name="connsiteX5" fmla="*/ 686658 w 1346531"/>
              <a:gd name="connsiteY5" fmla="*/ 0 h 1750830"/>
              <a:gd name="connsiteX6" fmla="*/ 123108 w 1346531"/>
              <a:gd name="connsiteY6" fmla="*/ 1750830 h 1750830"/>
              <a:gd name="connsiteX7" fmla="*/ 0 w 1346531"/>
              <a:gd name="connsiteY7" fmla="*/ 1750830 h 175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6531" h="1750830">
                <a:moveTo>
                  <a:pt x="1226161" y="0"/>
                </a:moveTo>
                <a:lnTo>
                  <a:pt x="1346531" y="0"/>
                </a:lnTo>
                <a:lnTo>
                  <a:pt x="782979" y="1750830"/>
                </a:lnTo>
                <a:lnTo>
                  <a:pt x="659872" y="1750830"/>
                </a:lnTo>
                <a:close/>
                <a:moveTo>
                  <a:pt x="566289" y="0"/>
                </a:moveTo>
                <a:lnTo>
                  <a:pt x="686658" y="0"/>
                </a:lnTo>
                <a:lnTo>
                  <a:pt x="123108" y="1750830"/>
                </a:lnTo>
                <a:lnTo>
                  <a:pt x="0" y="175083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B8DC7334-5B00-458F-ACE6-F27E5084DF10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76C4F0-108A-36A6-2867-5F0CE0FBF48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61158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2" userDrawn="1">
          <p15:clr>
            <a:srgbClr val="A4A3A4"/>
          </p15:clr>
        </p15:guide>
        <p15:guide id="2" orient="horz" pos="1056" userDrawn="1">
          <p15:clr>
            <a:srgbClr val="A4A3A4"/>
          </p15:clr>
        </p15:guide>
        <p15:guide id="3" orient="horz" pos="2242" userDrawn="1">
          <p15:clr>
            <a:srgbClr val="A4A3A4"/>
          </p15:clr>
        </p15:guide>
        <p15:guide id="5" pos="3357" userDrawn="1">
          <p15:clr>
            <a:srgbClr val="A4A3A4"/>
          </p15:clr>
        </p15:guide>
        <p15:guide id="6" orient="horz" pos="6362" userDrawn="1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5249" y="0"/>
            <a:ext cx="3563595" cy="788256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135723" y="0"/>
            <a:ext cx="3562748" cy="788256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5249" y="8218561"/>
            <a:ext cx="3563595" cy="32376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Klik ENTER og derefter TAB for at se næste tekstformat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36266" y="8218561"/>
            <a:ext cx="3563595" cy="32376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Klik ENTER og derefter TAB for at se næste tekstformat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3212920" y="1266602"/>
            <a:ext cx="865592" cy="2182133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6958832" y="2891397"/>
            <a:ext cx="1301300" cy="4420944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6EE1813C-833F-4B00-8AC7-CD62351492B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0C2035-2239-2E22-ADCE-03BC89FA205F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3196715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4965" userDrawn="1">
          <p15:clr>
            <a:srgbClr val="A4A3A4"/>
          </p15:clr>
        </p15:guide>
        <p15:guide id="7" orient="horz" pos="5177" userDrawn="1">
          <p15:clr>
            <a:srgbClr val="A4A3A4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5252" y="0"/>
            <a:ext cx="2820825" cy="788256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390661" y="0"/>
            <a:ext cx="2820825" cy="788256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5F2C9F80-9D2C-1AE1-46B6-2D3A7D8A697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353100" y="0"/>
            <a:ext cx="2820825" cy="788256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5252" y="8218560"/>
            <a:ext cx="2820825" cy="32390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0661" y="8218560"/>
            <a:ext cx="2820825" cy="32390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" name="Pladsholder til tekst 21">
            <a:extLst>
              <a:ext uri="{FF2B5EF4-FFF2-40B4-BE49-F238E27FC236}">
                <a16:creationId xmlns:a16="http://schemas.microsoft.com/office/drawing/2014/main" id="{B9E2D20B-4753-F312-1E3D-2FCF85F1B47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3100" y="8218560"/>
            <a:ext cx="2820825" cy="3239040"/>
          </a:xfrm>
        </p:spPr>
        <p:txBody>
          <a:bodyPr/>
          <a:lstStyle/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2515330" y="1261919"/>
            <a:ext cx="865592" cy="2182133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5962408" y="2891397"/>
            <a:ext cx="1301300" cy="4420944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97661291-5352-4918-9316-2BC4EAD39735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775C7E5B-0D47-B921-DDF7-AA7BE4343971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58412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4965" userDrawn="1">
          <p15:clr>
            <a:srgbClr val="A4A3A4"/>
          </p15:clr>
        </p15:guide>
        <p15:guide id="7" orient="horz" pos="5177" userDrawn="1">
          <p15:clr>
            <a:srgbClr val="A4A3A4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ADCF4DF5-C986-E697-27B9-49E982F362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4729341" cy="128016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45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11950" y="5050364"/>
            <a:ext cx="3566430" cy="672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45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1952" y="5908531"/>
            <a:ext cx="3566430" cy="2318400"/>
          </a:xfrm>
        </p:spPr>
        <p:txBody>
          <a:bodyPr anchor="t" anchorCtr="0"/>
          <a:lstStyle>
            <a:lvl1pPr algn="l">
              <a:defRPr sz="189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E03DE-7CB9-4829-AA4A-B448C54E859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7" name="Makro grafik 1">
            <a:extLst>
              <a:ext uri="{FF2B5EF4-FFF2-40B4-BE49-F238E27FC236}">
                <a16:creationId xmlns:a16="http://schemas.microsoft.com/office/drawing/2014/main" id="{BCB3F802-0640-FE07-D164-6E14C9C290DB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365005" y="9718171"/>
            <a:ext cx="1267930" cy="1417353"/>
          </a:xfrm>
          <a:custGeom>
            <a:avLst/>
            <a:gdLst>
              <a:gd name="connsiteX0" fmla="*/ 0 w 1610070"/>
              <a:gd name="connsiteY0" fmla="*/ 646468 h 759296"/>
              <a:gd name="connsiteX1" fmla="*/ 1610070 w 1610070"/>
              <a:gd name="connsiteY1" fmla="*/ 646468 h 759296"/>
              <a:gd name="connsiteX2" fmla="*/ 1610070 w 1610070"/>
              <a:gd name="connsiteY2" fmla="*/ 759296 h 759296"/>
              <a:gd name="connsiteX3" fmla="*/ 0 w 1610070"/>
              <a:gd name="connsiteY3" fmla="*/ 759296 h 759296"/>
              <a:gd name="connsiteX4" fmla="*/ 0 w 1610070"/>
              <a:gd name="connsiteY4" fmla="*/ 0 h 759296"/>
              <a:gd name="connsiteX5" fmla="*/ 1610070 w 1610070"/>
              <a:gd name="connsiteY5" fmla="*/ 0 h 759296"/>
              <a:gd name="connsiteX6" fmla="*/ 1610070 w 1610070"/>
              <a:gd name="connsiteY6" fmla="*/ 112829 h 759296"/>
              <a:gd name="connsiteX7" fmla="*/ 0 w 1610070"/>
              <a:gd name="connsiteY7" fmla="*/ 112829 h 75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0070" h="759296">
                <a:moveTo>
                  <a:pt x="0" y="646468"/>
                </a:moveTo>
                <a:lnTo>
                  <a:pt x="1610070" y="646468"/>
                </a:lnTo>
                <a:lnTo>
                  <a:pt x="1610070" y="759296"/>
                </a:lnTo>
                <a:lnTo>
                  <a:pt x="0" y="759296"/>
                </a:lnTo>
                <a:close/>
                <a:moveTo>
                  <a:pt x="0" y="0"/>
                </a:moveTo>
                <a:lnTo>
                  <a:pt x="1610070" y="0"/>
                </a:lnTo>
                <a:lnTo>
                  <a:pt x="1610070" y="112829"/>
                </a:lnTo>
                <a:lnTo>
                  <a:pt x="0" y="112829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6989E875-2685-8530-428A-CEC55B52321F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3458986" y="745896"/>
            <a:ext cx="1536927" cy="3642987"/>
          </a:xfrm>
          <a:custGeom>
            <a:avLst/>
            <a:gdLst>
              <a:gd name="connsiteX0" fmla="*/ 1823575 w 1951653"/>
              <a:gd name="connsiteY0" fmla="*/ 0 h 1951600"/>
              <a:gd name="connsiteX1" fmla="*/ 1951653 w 1951653"/>
              <a:gd name="connsiteY1" fmla="*/ 0 h 1951600"/>
              <a:gd name="connsiteX2" fmla="*/ 1320427 w 1951653"/>
              <a:gd name="connsiteY2" fmla="*/ 1951600 h 1951600"/>
              <a:gd name="connsiteX3" fmla="*/ 1186254 w 1951653"/>
              <a:gd name="connsiteY3" fmla="*/ 1951600 h 1951600"/>
              <a:gd name="connsiteX4" fmla="*/ 494002 w 1951653"/>
              <a:gd name="connsiteY4" fmla="*/ 0 h 1951600"/>
              <a:gd name="connsiteX5" fmla="*/ 609875 w 1951653"/>
              <a:gd name="connsiteY5" fmla="*/ 0 h 1951600"/>
              <a:gd name="connsiteX6" fmla="*/ 603780 w 1951653"/>
              <a:gd name="connsiteY6" fmla="*/ 515346 h 1951600"/>
              <a:gd name="connsiteX7" fmla="*/ 1042889 w 1951653"/>
              <a:gd name="connsiteY7" fmla="*/ 256148 h 1951600"/>
              <a:gd name="connsiteX8" fmla="*/ 1103877 w 1951653"/>
              <a:gd name="connsiteY8" fmla="*/ 350676 h 1951600"/>
              <a:gd name="connsiteX9" fmla="*/ 655620 w 1951653"/>
              <a:gd name="connsiteY9" fmla="*/ 603772 h 1951600"/>
              <a:gd name="connsiteX10" fmla="*/ 1103877 w 1951653"/>
              <a:gd name="connsiteY10" fmla="*/ 850773 h 1951600"/>
              <a:gd name="connsiteX11" fmla="*/ 1042889 w 1951653"/>
              <a:gd name="connsiteY11" fmla="*/ 945302 h 1951600"/>
              <a:gd name="connsiteX12" fmla="*/ 603780 w 1951653"/>
              <a:gd name="connsiteY12" fmla="*/ 686111 h 1951600"/>
              <a:gd name="connsiteX13" fmla="*/ 609875 w 1951653"/>
              <a:gd name="connsiteY13" fmla="*/ 1174011 h 1951600"/>
              <a:gd name="connsiteX14" fmla="*/ 494002 w 1951653"/>
              <a:gd name="connsiteY14" fmla="*/ 1174011 h 1951600"/>
              <a:gd name="connsiteX15" fmla="*/ 497053 w 1951653"/>
              <a:gd name="connsiteY15" fmla="*/ 686111 h 1951600"/>
              <a:gd name="connsiteX16" fmla="*/ 57944 w 1951653"/>
              <a:gd name="connsiteY16" fmla="*/ 945302 h 1951600"/>
              <a:gd name="connsiteX17" fmla="*/ 0 w 1951653"/>
              <a:gd name="connsiteY17" fmla="*/ 850773 h 1951600"/>
              <a:gd name="connsiteX18" fmla="*/ 442161 w 1951653"/>
              <a:gd name="connsiteY18" fmla="*/ 603772 h 1951600"/>
              <a:gd name="connsiteX19" fmla="*/ 0 w 1951653"/>
              <a:gd name="connsiteY19" fmla="*/ 350676 h 1951600"/>
              <a:gd name="connsiteX20" fmla="*/ 57944 w 1951653"/>
              <a:gd name="connsiteY20" fmla="*/ 256148 h 1951600"/>
              <a:gd name="connsiteX21" fmla="*/ 497053 w 1951653"/>
              <a:gd name="connsiteY21" fmla="*/ 515346 h 195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51653" h="1951600">
                <a:moveTo>
                  <a:pt x="1823575" y="0"/>
                </a:moveTo>
                <a:lnTo>
                  <a:pt x="1951653" y="0"/>
                </a:lnTo>
                <a:lnTo>
                  <a:pt x="1320427" y="1951600"/>
                </a:lnTo>
                <a:lnTo>
                  <a:pt x="1186254" y="1951600"/>
                </a:lnTo>
                <a:close/>
                <a:moveTo>
                  <a:pt x="494002" y="0"/>
                </a:moveTo>
                <a:lnTo>
                  <a:pt x="609875" y="0"/>
                </a:lnTo>
                <a:lnTo>
                  <a:pt x="603780" y="515346"/>
                </a:lnTo>
                <a:lnTo>
                  <a:pt x="1042889" y="256148"/>
                </a:lnTo>
                <a:lnTo>
                  <a:pt x="1103877" y="350676"/>
                </a:lnTo>
                <a:lnTo>
                  <a:pt x="655620" y="603772"/>
                </a:lnTo>
                <a:lnTo>
                  <a:pt x="1103877" y="850773"/>
                </a:lnTo>
                <a:lnTo>
                  <a:pt x="1042889" y="945302"/>
                </a:lnTo>
                <a:lnTo>
                  <a:pt x="603780" y="686111"/>
                </a:lnTo>
                <a:lnTo>
                  <a:pt x="609875" y="1174011"/>
                </a:lnTo>
                <a:lnTo>
                  <a:pt x="494002" y="1174011"/>
                </a:lnTo>
                <a:lnTo>
                  <a:pt x="497053" y="686111"/>
                </a:lnTo>
                <a:lnTo>
                  <a:pt x="57944" y="945302"/>
                </a:lnTo>
                <a:lnTo>
                  <a:pt x="0" y="850773"/>
                </a:lnTo>
                <a:lnTo>
                  <a:pt x="442161" y="603772"/>
                </a:lnTo>
                <a:lnTo>
                  <a:pt x="0" y="350676"/>
                </a:lnTo>
                <a:lnTo>
                  <a:pt x="57944" y="256148"/>
                </a:lnTo>
                <a:lnTo>
                  <a:pt x="497053" y="515346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E003BBB7-D4D4-3560-0120-C84A7CDC3DF5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720" userDrawn="1">
          <p15:clr>
            <a:srgbClr val="A4A3A4"/>
          </p15:clr>
        </p15:guide>
        <p15:guide id="2" orient="horz" pos="3183" userDrawn="1">
          <p15:clr>
            <a:srgbClr val="A4A3A4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11950" y="5050364"/>
            <a:ext cx="3566430" cy="672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45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1952" y="5908531"/>
            <a:ext cx="3566430" cy="2318400"/>
          </a:xfrm>
        </p:spPr>
        <p:txBody>
          <a:bodyPr anchor="t" anchorCtr="0"/>
          <a:lstStyle>
            <a:lvl1pPr algn="l">
              <a:defRPr sz="189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B9AE99-772C-4228-AF46-BF964994F324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Mikro grafik 1">
            <a:extLst>
              <a:ext uri="{FF2B5EF4-FFF2-40B4-BE49-F238E27FC236}">
                <a16:creationId xmlns:a16="http://schemas.microsoft.com/office/drawing/2014/main" id="{1B983BE9-C3EE-2A5C-EF3B-FAFB9F9058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0036" y="2315471"/>
            <a:ext cx="4269105" cy="8206212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916E4058-CC2C-B0C0-BF3E-8F17149AAB1C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1529854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720" userDrawn="1">
          <p15:clr>
            <a:srgbClr val="A4A3A4"/>
          </p15:clr>
        </p15:guide>
        <p15:guide id="2" orient="horz" pos="3183" userDrawn="1">
          <p15:clr>
            <a:srgbClr val="A4A3A4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11950" y="5050364"/>
            <a:ext cx="3566430" cy="672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45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1952" y="5908531"/>
            <a:ext cx="3566430" cy="2318400"/>
          </a:xfrm>
        </p:spPr>
        <p:txBody>
          <a:bodyPr anchor="t" anchorCtr="0"/>
          <a:lstStyle>
            <a:lvl1pPr algn="l">
              <a:defRPr sz="189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C710D9-C93F-423E-B535-622B5249ACB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1" name="Mikro grafik 1">
            <a:extLst>
              <a:ext uri="{FF2B5EF4-FFF2-40B4-BE49-F238E27FC236}">
                <a16:creationId xmlns:a16="http://schemas.microsoft.com/office/drawing/2014/main" id="{21B31AA2-91AA-1118-DBE5-7EAEED2ADD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5766" y="2602601"/>
            <a:ext cx="4024747" cy="7595782"/>
          </a:xfrm>
          <a:custGeom>
            <a:avLst/>
            <a:gdLst>
              <a:gd name="connsiteX0" fmla="*/ 1358848 w 5110790"/>
              <a:gd name="connsiteY0" fmla="*/ 3644032 h 4069169"/>
              <a:gd name="connsiteX1" fmla="*/ 1439826 w 5110790"/>
              <a:gd name="connsiteY1" fmla="*/ 3644032 h 4069169"/>
              <a:gd name="connsiteX2" fmla="*/ 1554208 w 5110790"/>
              <a:gd name="connsiteY2" fmla="*/ 3853564 h 4069169"/>
              <a:gd name="connsiteX3" fmla="*/ 1437802 w 5110790"/>
              <a:gd name="connsiteY3" fmla="*/ 4069169 h 4069169"/>
              <a:gd name="connsiteX4" fmla="*/ 1358848 w 5110790"/>
              <a:gd name="connsiteY4" fmla="*/ 4069169 h 4069169"/>
              <a:gd name="connsiteX5" fmla="*/ 1458047 w 5110790"/>
              <a:gd name="connsiteY5" fmla="*/ 3883931 h 4069169"/>
              <a:gd name="connsiteX6" fmla="*/ 1068338 w 5110790"/>
              <a:gd name="connsiteY6" fmla="*/ 3883931 h 4069169"/>
              <a:gd name="connsiteX7" fmla="*/ 1068338 w 5110790"/>
              <a:gd name="connsiteY7" fmla="*/ 3819148 h 4069169"/>
              <a:gd name="connsiteX8" fmla="*/ 1456022 w 5110790"/>
              <a:gd name="connsiteY8" fmla="*/ 3819148 h 4069169"/>
              <a:gd name="connsiteX9" fmla="*/ 3579243 w 5110790"/>
              <a:gd name="connsiteY9" fmla="*/ 3101476 h 4069169"/>
              <a:gd name="connsiteX10" fmla="*/ 3604850 w 5110790"/>
              <a:gd name="connsiteY10" fmla="*/ 3103707 h 4069169"/>
              <a:gd name="connsiteX11" fmla="*/ 3624668 w 5110790"/>
              <a:gd name="connsiteY11" fmla="*/ 3111725 h 4069169"/>
              <a:gd name="connsiteX12" fmla="*/ 3637463 w 5110790"/>
              <a:gd name="connsiteY12" fmla="*/ 3127526 h 4069169"/>
              <a:gd name="connsiteX13" fmla="*/ 3642002 w 5110790"/>
              <a:gd name="connsiteY13" fmla="*/ 3153100 h 4069169"/>
              <a:gd name="connsiteX14" fmla="*/ 3637463 w 5110790"/>
              <a:gd name="connsiteY14" fmla="*/ 3179845 h 4069169"/>
              <a:gd name="connsiteX15" fmla="*/ 3624668 w 5110790"/>
              <a:gd name="connsiteY15" fmla="*/ 3196247 h 4069169"/>
              <a:gd name="connsiteX16" fmla="*/ 3604850 w 5110790"/>
              <a:gd name="connsiteY16" fmla="*/ 3204487 h 4069169"/>
              <a:gd name="connsiteX17" fmla="*/ 3579243 w 5110790"/>
              <a:gd name="connsiteY17" fmla="*/ 3206749 h 4069169"/>
              <a:gd name="connsiteX18" fmla="*/ 3553637 w 5110790"/>
              <a:gd name="connsiteY18" fmla="*/ 3204487 h 4069169"/>
              <a:gd name="connsiteX19" fmla="*/ 3533820 w 5110790"/>
              <a:gd name="connsiteY19" fmla="*/ 3196247 h 4069169"/>
              <a:gd name="connsiteX20" fmla="*/ 3521024 w 5110790"/>
              <a:gd name="connsiteY20" fmla="*/ 3179845 h 4069169"/>
              <a:gd name="connsiteX21" fmla="*/ 3516485 w 5110790"/>
              <a:gd name="connsiteY21" fmla="*/ 3153100 h 4069169"/>
              <a:gd name="connsiteX22" fmla="*/ 3521166 w 5110790"/>
              <a:gd name="connsiteY22" fmla="*/ 3127526 h 4069169"/>
              <a:gd name="connsiteX23" fmla="*/ 3534199 w 5110790"/>
              <a:gd name="connsiteY23" fmla="*/ 3111725 h 4069169"/>
              <a:gd name="connsiteX24" fmla="*/ 3554064 w 5110790"/>
              <a:gd name="connsiteY24" fmla="*/ 3103707 h 4069169"/>
              <a:gd name="connsiteX25" fmla="*/ 1609095 w 5110790"/>
              <a:gd name="connsiteY25" fmla="*/ 3101476 h 4069169"/>
              <a:gd name="connsiteX26" fmla="*/ 1634701 w 5110790"/>
              <a:gd name="connsiteY26" fmla="*/ 3103707 h 4069169"/>
              <a:gd name="connsiteX27" fmla="*/ 1654519 w 5110790"/>
              <a:gd name="connsiteY27" fmla="*/ 3111725 h 4069169"/>
              <a:gd name="connsiteX28" fmla="*/ 1667313 w 5110790"/>
              <a:gd name="connsiteY28" fmla="*/ 3127526 h 4069169"/>
              <a:gd name="connsiteX29" fmla="*/ 1671852 w 5110790"/>
              <a:gd name="connsiteY29" fmla="*/ 3153100 h 4069169"/>
              <a:gd name="connsiteX30" fmla="*/ 1667313 w 5110790"/>
              <a:gd name="connsiteY30" fmla="*/ 3179845 h 4069169"/>
              <a:gd name="connsiteX31" fmla="*/ 1654519 w 5110790"/>
              <a:gd name="connsiteY31" fmla="*/ 3196247 h 4069169"/>
              <a:gd name="connsiteX32" fmla="*/ 1634701 w 5110790"/>
              <a:gd name="connsiteY32" fmla="*/ 3204487 h 4069169"/>
              <a:gd name="connsiteX33" fmla="*/ 1609095 w 5110790"/>
              <a:gd name="connsiteY33" fmla="*/ 3206749 h 4069169"/>
              <a:gd name="connsiteX34" fmla="*/ 1583490 w 5110790"/>
              <a:gd name="connsiteY34" fmla="*/ 3204487 h 4069169"/>
              <a:gd name="connsiteX35" fmla="*/ 1563672 w 5110790"/>
              <a:gd name="connsiteY35" fmla="*/ 3196247 h 4069169"/>
              <a:gd name="connsiteX36" fmla="*/ 1550877 w 5110790"/>
              <a:gd name="connsiteY36" fmla="*/ 3179845 h 4069169"/>
              <a:gd name="connsiteX37" fmla="*/ 1546338 w 5110790"/>
              <a:gd name="connsiteY37" fmla="*/ 3153100 h 4069169"/>
              <a:gd name="connsiteX38" fmla="*/ 1551020 w 5110790"/>
              <a:gd name="connsiteY38" fmla="*/ 3127526 h 4069169"/>
              <a:gd name="connsiteX39" fmla="*/ 1564052 w 5110790"/>
              <a:gd name="connsiteY39" fmla="*/ 3111725 h 4069169"/>
              <a:gd name="connsiteX40" fmla="*/ 1583917 w 5110790"/>
              <a:gd name="connsiteY40" fmla="*/ 3103707 h 4069169"/>
              <a:gd name="connsiteX41" fmla="*/ 3579243 w 5110790"/>
              <a:gd name="connsiteY41" fmla="*/ 2676340 h 4069169"/>
              <a:gd name="connsiteX42" fmla="*/ 3604850 w 5110790"/>
              <a:gd name="connsiteY42" fmla="*/ 2678443 h 4069169"/>
              <a:gd name="connsiteX43" fmla="*/ 3624668 w 5110790"/>
              <a:gd name="connsiteY43" fmla="*/ 2686335 h 4069169"/>
              <a:gd name="connsiteX44" fmla="*/ 3637463 w 5110790"/>
              <a:gd name="connsiteY44" fmla="*/ 2702388 h 4069169"/>
              <a:gd name="connsiteX45" fmla="*/ 3642002 w 5110790"/>
              <a:gd name="connsiteY45" fmla="*/ 2728976 h 4069169"/>
              <a:gd name="connsiteX46" fmla="*/ 3637463 w 5110790"/>
              <a:gd name="connsiteY46" fmla="*/ 2754708 h 4069169"/>
              <a:gd name="connsiteX47" fmla="*/ 3624668 w 5110790"/>
              <a:gd name="connsiteY47" fmla="*/ 2770857 h 4069169"/>
              <a:gd name="connsiteX48" fmla="*/ 3604850 w 5110790"/>
              <a:gd name="connsiteY48" fmla="*/ 2779223 h 4069169"/>
              <a:gd name="connsiteX49" fmla="*/ 3579243 w 5110790"/>
              <a:gd name="connsiteY49" fmla="*/ 2781612 h 4069169"/>
              <a:gd name="connsiteX50" fmla="*/ 3554223 w 5110790"/>
              <a:gd name="connsiteY50" fmla="*/ 2779223 h 4069169"/>
              <a:gd name="connsiteX51" fmla="*/ 3534706 w 5110790"/>
              <a:gd name="connsiteY51" fmla="*/ 2770857 h 4069169"/>
              <a:gd name="connsiteX52" fmla="*/ 3522021 w 5110790"/>
              <a:gd name="connsiteY52" fmla="*/ 2754708 h 4069169"/>
              <a:gd name="connsiteX53" fmla="*/ 3517498 w 5110790"/>
              <a:gd name="connsiteY53" fmla="*/ 2728976 h 4069169"/>
              <a:gd name="connsiteX54" fmla="*/ 3522021 w 5110790"/>
              <a:gd name="connsiteY54" fmla="*/ 2702388 h 4069169"/>
              <a:gd name="connsiteX55" fmla="*/ 3534706 w 5110790"/>
              <a:gd name="connsiteY55" fmla="*/ 2686335 h 4069169"/>
              <a:gd name="connsiteX56" fmla="*/ 3554223 w 5110790"/>
              <a:gd name="connsiteY56" fmla="*/ 2678443 h 4069169"/>
              <a:gd name="connsiteX57" fmla="*/ 1609095 w 5110790"/>
              <a:gd name="connsiteY57" fmla="*/ 2676340 h 4069169"/>
              <a:gd name="connsiteX58" fmla="*/ 1634701 w 5110790"/>
              <a:gd name="connsiteY58" fmla="*/ 2678443 h 4069169"/>
              <a:gd name="connsiteX59" fmla="*/ 1654519 w 5110790"/>
              <a:gd name="connsiteY59" fmla="*/ 2686335 h 4069169"/>
              <a:gd name="connsiteX60" fmla="*/ 1667313 w 5110790"/>
              <a:gd name="connsiteY60" fmla="*/ 2702388 h 4069169"/>
              <a:gd name="connsiteX61" fmla="*/ 1671852 w 5110790"/>
              <a:gd name="connsiteY61" fmla="*/ 2728976 h 4069169"/>
              <a:gd name="connsiteX62" fmla="*/ 1667313 w 5110790"/>
              <a:gd name="connsiteY62" fmla="*/ 2754708 h 4069169"/>
              <a:gd name="connsiteX63" fmla="*/ 1654519 w 5110790"/>
              <a:gd name="connsiteY63" fmla="*/ 2770857 h 4069169"/>
              <a:gd name="connsiteX64" fmla="*/ 1634701 w 5110790"/>
              <a:gd name="connsiteY64" fmla="*/ 2779223 h 4069169"/>
              <a:gd name="connsiteX65" fmla="*/ 1609095 w 5110790"/>
              <a:gd name="connsiteY65" fmla="*/ 2781612 h 4069169"/>
              <a:gd name="connsiteX66" fmla="*/ 1584075 w 5110790"/>
              <a:gd name="connsiteY66" fmla="*/ 2779223 h 4069169"/>
              <a:gd name="connsiteX67" fmla="*/ 1564558 w 5110790"/>
              <a:gd name="connsiteY67" fmla="*/ 2770857 h 4069169"/>
              <a:gd name="connsiteX68" fmla="*/ 1551873 w 5110790"/>
              <a:gd name="connsiteY68" fmla="*/ 2754708 h 4069169"/>
              <a:gd name="connsiteX69" fmla="*/ 1547350 w 5110790"/>
              <a:gd name="connsiteY69" fmla="*/ 2728976 h 4069169"/>
              <a:gd name="connsiteX70" fmla="*/ 1551873 w 5110790"/>
              <a:gd name="connsiteY70" fmla="*/ 2702388 h 4069169"/>
              <a:gd name="connsiteX71" fmla="*/ 1564558 w 5110790"/>
              <a:gd name="connsiteY71" fmla="*/ 2686335 h 4069169"/>
              <a:gd name="connsiteX72" fmla="*/ 1584075 w 5110790"/>
              <a:gd name="connsiteY72" fmla="*/ 2678443 h 4069169"/>
              <a:gd name="connsiteX73" fmla="*/ 2879125 w 5110790"/>
              <a:gd name="connsiteY73" fmla="*/ 2481992 h 4069169"/>
              <a:gd name="connsiteX74" fmla="*/ 2911305 w 5110790"/>
              <a:gd name="connsiteY74" fmla="*/ 2483129 h 4069169"/>
              <a:gd name="connsiteX75" fmla="*/ 2941090 w 5110790"/>
              <a:gd name="connsiteY75" fmla="*/ 2486511 h 4069169"/>
              <a:gd name="connsiteX76" fmla="*/ 2968561 w 5110790"/>
              <a:gd name="connsiteY76" fmla="*/ 2492087 h 4069169"/>
              <a:gd name="connsiteX77" fmla="*/ 2993799 w 5110790"/>
              <a:gd name="connsiteY77" fmla="*/ 2499807 h 4069169"/>
              <a:gd name="connsiteX78" fmla="*/ 3016884 w 5110790"/>
              <a:gd name="connsiteY78" fmla="*/ 2509622 h 4069169"/>
              <a:gd name="connsiteX79" fmla="*/ 3037896 w 5110790"/>
              <a:gd name="connsiteY79" fmla="*/ 2521483 h 4069169"/>
              <a:gd name="connsiteX80" fmla="*/ 3056916 w 5110790"/>
              <a:gd name="connsiteY80" fmla="*/ 2535342 h 4069169"/>
              <a:gd name="connsiteX81" fmla="*/ 3074024 w 5110790"/>
              <a:gd name="connsiteY81" fmla="*/ 2551147 h 4069169"/>
              <a:gd name="connsiteX82" fmla="*/ 3089302 w 5110790"/>
              <a:gd name="connsiteY82" fmla="*/ 2568850 h 4069169"/>
              <a:gd name="connsiteX83" fmla="*/ 3102829 w 5110790"/>
              <a:gd name="connsiteY83" fmla="*/ 2588403 h 4069169"/>
              <a:gd name="connsiteX84" fmla="*/ 3114685 w 5110790"/>
              <a:gd name="connsiteY84" fmla="*/ 2609754 h 4069169"/>
              <a:gd name="connsiteX85" fmla="*/ 3124952 w 5110790"/>
              <a:gd name="connsiteY85" fmla="*/ 2632854 h 4069169"/>
              <a:gd name="connsiteX86" fmla="*/ 3133709 w 5110790"/>
              <a:gd name="connsiteY86" fmla="*/ 2657656 h 4069169"/>
              <a:gd name="connsiteX87" fmla="*/ 3141039 w 5110790"/>
              <a:gd name="connsiteY87" fmla="*/ 2684109 h 4069169"/>
              <a:gd name="connsiteX88" fmla="*/ 3147019 w 5110790"/>
              <a:gd name="connsiteY88" fmla="*/ 2712163 h 4069169"/>
              <a:gd name="connsiteX89" fmla="*/ 3151732 w 5110790"/>
              <a:gd name="connsiteY89" fmla="*/ 2741770 h 4069169"/>
              <a:gd name="connsiteX90" fmla="*/ 3155257 w 5110790"/>
              <a:gd name="connsiteY90" fmla="*/ 2772881 h 4069169"/>
              <a:gd name="connsiteX91" fmla="*/ 3157675 w 5110790"/>
              <a:gd name="connsiteY91" fmla="*/ 2805445 h 4069169"/>
              <a:gd name="connsiteX92" fmla="*/ 3159067 w 5110790"/>
              <a:gd name="connsiteY92" fmla="*/ 2839413 h 4069169"/>
              <a:gd name="connsiteX93" fmla="*/ 3159514 w 5110790"/>
              <a:gd name="connsiteY93" fmla="*/ 2874737 h 4069169"/>
              <a:gd name="connsiteX94" fmla="*/ 3159089 w 5110790"/>
              <a:gd name="connsiteY94" fmla="*/ 2910212 h 4069169"/>
              <a:gd name="connsiteX95" fmla="*/ 3157757 w 5110790"/>
              <a:gd name="connsiteY95" fmla="*/ 2944332 h 4069169"/>
              <a:gd name="connsiteX96" fmla="*/ 3155431 w 5110790"/>
              <a:gd name="connsiteY96" fmla="*/ 2977045 h 4069169"/>
              <a:gd name="connsiteX97" fmla="*/ 3152023 w 5110790"/>
              <a:gd name="connsiteY97" fmla="*/ 3008303 h 4069169"/>
              <a:gd name="connsiteX98" fmla="*/ 3147446 w 5110790"/>
              <a:gd name="connsiteY98" fmla="*/ 3038054 h 4069169"/>
              <a:gd name="connsiteX99" fmla="*/ 3141612 w 5110790"/>
              <a:gd name="connsiteY99" fmla="*/ 3066249 h 4069169"/>
              <a:gd name="connsiteX100" fmla="*/ 3134435 w 5110790"/>
              <a:gd name="connsiteY100" fmla="*/ 3092837 h 4069169"/>
              <a:gd name="connsiteX101" fmla="*/ 3125826 w 5110790"/>
              <a:gd name="connsiteY101" fmla="*/ 3117770 h 4069169"/>
              <a:gd name="connsiteX102" fmla="*/ 3115700 w 5110790"/>
              <a:gd name="connsiteY102" fmla="*/ 3140995 h 4069169"/>
              <a:gd name="connsiteX103" fmla="*/ 3103967 w 5110790"/>
              <a:gd name="connsiteY103" fmla="*/ 3162464 h 4069169"/>
              <a:gd name="connsiteX104" fmla="*/ 3090542 w 5110790"/>
              <a:gd name="connsiteY104" fmla="*/ 3182126 h 4069169"/>
              <a:gd name="connsiteX105" fmla="*/ 3075336 w 5110790"/>
              <a:gd name="connsiteY105" fmla="*/ 3199931 h 4069169"/>
              <a:gd name="connsiteX106" fmla="*/ 3058263 w 5110790"/>
              <a:gd name="connsiteY106" fmla="*/ 3215828 h 4069169"/>
              <a:gd name="connsiteX107" fmla="*/ 3039235 w 5110790"/>
              <a:gd name="connsiteY107" fmla="*/ 3229769 h 4069169"/>
              <a:gd name="connsiteX108" fmla="*/ 3018165 w 5110790"/>
              <a:gd name="connsiteY108" fmla="*/ 3241703 h 4069169"/>
              <a:gd name="connsiteX109" fmla="*/ 2994965 w 5110790"/>
              <a:gd name="connsiteY109" fmla="*/ 3251579 h 4069169"/>
              <a:gd name="connsiteX110" fmla="*/ 2969548 w 5110790"/>
              <a:gd name="connsiteY110" fmla="*/ 3259347 h 4069169"/>
              <a:gd name="connsiteX111" fmla="*/ 2941828 w 5110790"/>
              <a:gd name="connsiteY111" fmla="*/ 3264959 h 4069169"/>
              <a:gd name="connsiteX112" fmla="*/ 2911716 w 5110790"/>
              <a:gd name="connsiteY112" fmla="*/ 3268362 h 4069169"/>
              <a:gd name="connsiteX113" fmla="*/ 2879125 w 5110790"/>
              <a:gd name="connsiteY113" fmla="*/ 3269508 h 4069169"/>
              <a:gd name="connsiteX114" fmla="*/ 2879125 w 5110790"/>
              <a:gd name="connsiteY114" fmla="*/ 3210798 h 4069169"/>
              <a:gd name="connsiteX115" fmla="*/ 2909252 w 5110790"/>
              <a:gd name="connsiteY115" fmla="*/ 3209444 h 4069169"/>
              <a:gd name="connsiteX116" fmla="*/ 2936490 w 5110790"/>
              <a:gd name="connsiteY116" fmla="*/ 3205429 h 4069169"/>
              <a:gd name="connsiteX117" fmla="*/ 2960977 w 5110790"/>
              <a:gd name="connsiteY117" fmla="*/ 3198827 h 4069169"/>
              <a:gd name="connsiteX118" fmla="*/ 2982849 w 5110790"/>
              <a:gd name="connsiteY118" fmla="*/ 3189707 h 4069169"/>
              <a:gd name="connsiteX119" fmla="*/ 3019298 w 5110790"/>
              <a:gd name="connsiteY119" fmla="*/ 3164203 h 4069169"/>
              <a:gd name="connsiteX120" fmla="*/ 3046935 w 5110790"/>
              <a:gd name="connsiteY120" fmla="*/ 3129493 h 4069169"/>
              <a:gd name="connsiteX121" fmla="*/ 3057792 w 5110790"/>
              <a:gd name="connsiteY121" fmla="*/ 3108864 h 4069169"/>
              <a:gd name="connsiteX122" fmla="*/ 3066859 w 5110790"/>
              <a:gd name="connsiteY122" fmla="*/ 3086149 h 4069169"/>
              <a:gd name="connsiteX123" fmla="*/ 3074271 w 5110790"/>
              <a:gd name="connsiteY123" fmla="*/ 3061419 h 4069169"/>
              <a:gd name="connsiteX124" fmla="*/ 3080167 w 5110790"/>
              <a:gd name="connsiteY124" fmla="*/ 3034745 h 4069169"/>
              <a:gd name="connsiteX125" fmla="*/ 3084682 w 5110790"/>
              <a:gd name="connsiteY125" fmla="*/ 3006199 h 4069169"/>
              <a:gd name="connsiteX126" fmla="*/ 3087956 w 5110790"/>
              <a:gd name="connsiteY126" fmla="*/ 2975855 h 4069169"/>
              <a:gd name="connsiteX127" fmla="*/ 3090124 w 5110790"/>
              <a:gd name="connsiteY127" fmla="*/ 2943781 h 4069169"/>
              <a:gd name="connsiteX128" fmla="*/ 3091324 w 5110790"/>
              <a:gd name="connsiteY128" fmla="*/ 2910051 h 4069169"/>
              <a:gd name="connsiteX129" fmla="*/ 3091694 w 5110790"/>
              <a:gd name="connsiteY129" fmla="*/ 2874737 h 4069169"/>
              <a:gd name="connsiteX130" fmla="*/ 3091305 w 5110790"/>
              <a:gd name="connsiteY130" fmla="*/ 2839769 h 4069169"/>
              <a:gd name="connsiteX131" fmla="*/ 3090050 w 5110790"/>
              <a:gd name="connsiteY131" fmla="*/ 2806365 h 4069169"/>
              <a:gd name="connsiteX132" fmla="*/ 3087800 w 5110790"/>
              <a:gd name="connsiteY132" fmla="*/ 2774596 h 4069169"/>
              <a:gd name="connsiteX133" fmla="*/ 3084425 w 5110790"/>
              <a:gd name="connsiteY133" fmla="*/ 2744535 h 4069169"/>
              <a:gd name="connsiteX134" fmla="*/ 3079795 w 5110790"/>
              <a:gd name="connsiteY134" fmla="*/ 2716252 h 4069169"/>
              <a:gd name="connsiteX135" fmla="*/ 3073782 w 5110790"/>
              <a:gd name="connsiteY135" fmla="*/ 2689820 h 4069169"/>
              <a:gd name="connsiteX136" fmla="*/ 3066253 w 5110790"/>
              <a:gd name="connsiteY136" fmla="*/ 2665311 h 4069169"/>
              <a:gd name="connsiteX137" fmla="*/ 3057081 w 5110790"/>
              <a:gd name="connsiteY137" fmla="*/ 2642795 h 4069169"/>
              <a:gd name="connsiteX138" fmla="*/ 3046134 w 5110790"/>
              <a:gd name="connsiteY138" fmla="*/ 2622345 h 4069169"/>
              <a:gd name="connsiteX139" fmla="*/ 3018400 w 5110790"/>
              <a:gd name="connsiteY139" fmla="*/ 2587929 h 4069169"/>
              <a:gd name="connsiteX140" fmla="*/ 2982013 w 5110790"/>
              <a:gd name="connsiteY140" fmla="*/ 2562635 h 4069169"/>
              <a:gd name="connsiteX141" fmla="*/ 2960250 w 5110790"/>
              <a:gd name="connsiteY141" fmla="*/ 2553590 h 4069169"/>
              <a:gd name="connsiteX142" fmla="*/ 2935934 w 5110790"/>
              <a:gd name="connsiteY142" fmla="*/ 2547039 h 4069169"/>
              <a:gd name="connsiteX143" fmla="*/ 2908936 w 5110790"/>
              <a:gd name="connsiteY143" fmla="*/ 2543056 h 4069169"/>
              <a:gd name="connsiteX144" fmla="*/ 2879125 w 5110790"/>
              <a:gd name="connsiteY144" fmla="*/ 2541713 h 4069169"/>
              <a:gd name="connsiteX145" fmla="*/ 2565698 w 5110790"/>
              <a:gd name="connsiteY145" fmla="*/ 2481992 h 4069169"/>
              <a:gd name="connsiteX146" fmla="*/ 2565698 w 5110790"/>
              <a:gd name="connsiteY146" fmla="*/ 2541713 h 4069169"/>
              <a:gd name="connsiteX147" fmla="*/ 2536056 w 5110790"/>
              <a:gd name="connsiteY147" fmla="*/ 2543056 h 4069169"/>
              <a:gd name="connsiteX148" fmla="*/ 2509206 w 5110790"/>
              <a:gd name="connsiteY148" fmla="*/ 2547039 h 4069169"/>
              <a:gd name="connsiteX149" fmla="*/ 2485020 w 5110790"/>
              <a:gd name="connsiteY149" fmla="*/ 2553590 h 4069169"/>
              <a:gd name="connsiteX150" fmla="*/ 2463369 w 5110790"/>
              <a:gd name="connsiteY150" fmla="*/ 2562635 h 4069169"/>
              <a:gd name="connsiteX151" fmla="*/ 2427161 w 5110790"/>
              <a:gd name="connsiteY151" fmla="*/ 2587929 h 4069169"/>
              <a:gd name="connsiteX152" fmla="*/ 2399551 w 5110790"/>
              <a:gd name="connsiteY152" fmla="*/ 2622345 h 4069169"/>
              <a:gd name="connsiteX153" fmla="*/ 2388649 w 5110790"/>
              <a:gd name="connsiteY153" fmla="*/ 2642795 h 4069169"/>
              <a:gd name="connsiteX154" fmla="*/ 2379511 w 5110790"/>
              <a:gd name="connsiteY154" fmla="*/ 2665311 h 4069169"/>
              <a:gd name="connsiteX155" fmla="*/ 2372009 w 5110790"/>
              <a:gd name="connsiteY155" fmla="*/ 2689820 h 4069169"/>
              <a:gd name="connsiteX156" fmla="*/ 2366014 w 5110790"/>
              <a:gd name="connsiteY156" fmla="*/ 2716252 h 4069169"/>
              <a:gd name="connsiteX157" fmla="*/ 2361397 w 5110790"/>
              <a:gd name="connsiteY157" fmla="*/ 2744535 h 4069169"/>
              <a:gd name="connsiteX158" fmla="*/ 2358029 w 5110790"/>
              <a:gd name="connsiteY158" fmla="*/ 2774596 h 4069169"/>
              <a:gd name="connsiteX159" fmla="*/ 2355783 w 5110790"/>
              <a:gd name="connsiteY159" fmla="*/ 2806365 h 4069169"/>
              <a:gd name="connsiteX160" fmla="*/ 2354530 w 5110790"/>
              <a:gd name="connsiteY160" fmla="*/ 2839769 h 4069169"/>
              <a:gd name="connsiteX161" fmla="*/ 2354141 w 5110790"/>
              <a:gd name="connsiteY161" fmla="*/ 2874737 h 4069169"/>
              <a:gd name="connsiteX162" fmla="*/ 2354520 w 5110790"/>
              <a:gd name="connsiteY162" fmla="*/ 2910051 h 4069169"/>
              <a:gd name="connsiteX163" fmla="*/ 2355746 w 5110790"/>
              <a:gd name="connsiteY163" fmla="*/ 2943781 h 4069169"/>
              <a:gd name="connsiteX164" fmla="*/ 2357952 w 5110790"/>
              <a:gd name="connsiteY164" fmla="*/ 2975855 h 4069169"/>
              <a:gd name="connsiteX165" fmla="*/ 2361268 w 5110790"/>
              <a:gd name="connsiteY165" fmla="*/ 3006199 h 4069169"/>
              <a:gd name="connsiteX166" fmla="*/ 2365828 w 5110790"/>
              <a:gd name="connsiteY166" fmla="*/ 3034745 h 4069169"/>
              <a:gd name="connsiteX167" fmla="*/ 2371764 w 5110790"/>
              <a:gd name="connsiteY167" fmla="*/ 3061419 h 4069169"/>
              <a:gd name="connsiteX168" fmla="*/ 2379208 w 5110790"/>
              <a:gd name="connsiteY168" fmla="*/ 3086149 h 4069169"/>
              <a:gd name="connsiteX169" fmla="*/ 2388293 w 5110790"/>
              <a:gd name="connsiteY169" fmla="*/ 3108864 h 4069169"/>
              <a:gd name="connsiteX170" fmla="*/ 2399150 w 5110790"/>
              <a:gd name="connsiteY170" fmla="*/ 3129493 h 4069169"/>
              <a:gd name="connsiteX171" fmla="*/ 2426712 w 5110790"/>
              <a:gd name="connsiteY171" fmla="*/ 3164203 h 4069169"/>
              <a:gd name="connsiteX172" fmla="*/ 2462952 w 5110790"/>
              <a:gd name="connsiteY172" fmla="*/ 3189707 h 4069169"/>
              <a:gd name="connsiteX173" fmla="*/ 2484656 w 5110790"/>
              <a:gd name="connsiteY173" fmla="*/ 3198827 h 4069169"/>
              <a:gd name="connsiteX174" fmla="*/ 2508928 w 5110790"/>
              <a:gd name="connsiteY174" fmla="*/ 3205429 h 4069169"/>
              <a:gd name="connsiteX175" fmla="*/ 2535898 w 5110790"/>
              <a:gd name="connsiteY175" fmla="*/ 3209444 h 4069169"/>
              <a:gd name="connsiteX176" fmla="*/ 2565698 w 5110790"/>
              <a:gd name="connsiteY176" fmla="*/ 3210798 h 4069169"/>
              <a:gd name="connsiteX177" fmla="*/ 2565698 w 5110790"/>
              <a:gd name="connsiteY177" fmla="*/ 3269508 h 4069169"/>
              <a:gd name="connsiteX178" fmla="*/ 2533244 w 5110790"/>
              <a:gd name="connsiteY178" fmla="*/ 3268362 h 4069169"/>
              <a:gd name="connsiteX179" fmla="*/ 2503241 w 5110790"/>
              <a:gd name="connsiteY179" fmla="*/ 3264959 h 4069169"/>
              <a:gd name="connsiteX180" fmla="*/ 2475603 w 5110790"/>
              <a:gd name="connsiteY180" fmla="*/ 3259347 h 4069169"/>
              <a:gd name="connsiteX181" fmla="*/ 2450247 w 5110790"/>
              <a:gd name="connsiteY181" fmla="*/ 3251579 h 4069169"/>
              <a:gd name="connsiteX182" fmla="*/ 2427085 w 5110790"/>
              <a:gd name="connsiteY182" fmla="*/ 3241703 h 4069169"/>
              <a:gd name="connsiteX183" fmla="*/ 2406034 w 5110790"/>
              <a:gd name="connsiteY183" fmla="*/ 3229769 h 4069169"/>
              <a:gd name="connsiteX184" fmla="*/ 2387009 w 5110790"/>
              <a:gd name="connsiteY184" fmla="*/ 3215828 h 4069169"/>
              <a:gd name="connsiteX185" fmla="*/ 2369924 w 5110790"/>
              <a:gd name="connsiteY185" fmla="*/ 3199931 h 4069169"/>
              <a:gd name="connsiteX186" fmla="*/ 2354694 w 5110790"/>
              <a:gd name="connsiteY186" fmla="*/ 3182126 h 4069169"/>
              <a:gd name="connsiteX187" fmla="*/ 2341235 w 5110790"/>
              <a:gd name="connsiteY187" fmla="*/ 3162464 h 4069169"/>
              <a:gd name="connsiteX188" fmla="*/ 2329461 w 5110790"/>
              <a:gd name="connsiteY188" fmla="*/ 3140995 h 4069169"/>
              <a:gd name="connsiteX189" fmla="*/ 2319288 w 5110790"/>
              <a:gd name="connsiteY189" fmla="*/ 3117770 h 4069169"/>
              <a:gd name="connsiteX190" fmla="*/ 2310630 w 5110790"/>
              <a:gd name="connsiteY190" fmla="*/ 3092837 h 4069169"/>
              <a:gd name="connsiteX191" fmla="*/ 2303402 w 5110790"/>
              <a:gd name="connsiteY191" fmla="*/ 3066249 h 4069169"/>
              <a:gd name="connsiteX192" fmla="*/ 2297519 w 5110790"/>
              <a:gd name="connsiteY192" fmla="*/ 3038054 h 4069169"/>
              <a:gd name="connsiteX193" fmla="*/ 2292897 w 5110790"/>
              <a:gd name="connsiteY193" fmla="*/ 3008303 h 4069169"/>
              <a:gd name="connsiteX194" fmla="*/ 2289449 w 5110790"/>
              <a:gd name="connsiteY194" fmla="*/ 2977045 h 4069169"/>
              <a:gd name="connsiteX195" fmla="*/ 2287092 w 5110790"/>
              <a:gd name="connsiteY195" fmla="*/ 2944332 h 4069169"/>
              <a:gd name="connsiteX196" fmla="*/ 2285740 w 5110790"/>
              <a:gd name="connsiteY196" fmla="*/ 2910212 h 4069169"/>
              <a:gd name="connsiteX197" fmla="*/ 2285309 w 5110790"/>
              <a:gd name="connsiteY197" fmla="*/ 2874737 h 4069169"/>
              <a:gd name="connsiteX198" fmla="*/ 2285755 w 5110790"/>
              <a:gd name="connsiteY198" fmla="*/ 2839413 h 4069169"/>
              <a:gd name="connsiteX199" fmla="*/ 2287147 w 5110790"/>
              <a:gd name="connsiteY199" fmla="*/ 2805445 h 4069169"/>
              <a:gd name="connsiteX200" fmla="*/ 2289566 w 5110790"/>
              <a:gd name="connsiteY200" fmla="*/ 2772881 h 4069169"/>
              <a:gd name="connsiteX201" fmla="*/ 2293091 w 5110790"/>
              <a:gd name="connsiteY201" fmla="*/ 2741770 h 4069169"/>
              <a:gd name="connsiteX202" fmla="*/ 2297804 w 5110790"/>
              <a:gd name="connsiteY202" fmla="*/ 2712163 h 4069169"/>
              <a:gd name="connsiteX203" fmla="*/ 2303784 w 5110790"/>
              <a:gd name="connsiteY203" fmla="*/ 2684109 h 4069169"/>
              <a:gd name="connsiteX204" fmla="*/ 2311113 w 5110790"/>
              <a:gd name="connsiteY204" fmla="*/ 2657656 h 4069169"/>
              <a:gd name="connsiteX205" fmla="*/ 2319870 w 5110790"/>
              <a:gd name="connsiteY205" fmla="*/ 2632854 h 4069169"/>
              <a:gd name="connsiteX206" fmla="*/ 2330137 w 5110790"/>
              <a:gd name="connsiteY206" fmla="*/ 2609754 h 4069169"/>
              <a:gd name="connsiteX207" fmla="*/ 2341994 w 5110790"/>
              <a:gd name="connsiteY207" fmla="*/ 2588403 h 4069169"/>
              <a:gd name="connsiteX208" fmla="*/ 2355521 w 5110790"/>
              <a:gd name="connsiteY208" fmla="*/ 2568850 h 4069169"/>
              <a:gd name="connsiteX209" fmla="*/ 2370798 w 5110790"/>
              <a:gd name="connsiteY209" fmla="*/ 2551147 h 4069169"/>
              <a:gd name="connsiteX210" fmla="*/ 2387907 w 5110790"/>
              <a:gd name="connsiteY210" fmla="*/ 2535342 h 4069169"/>
              <a:gd name="connsiteX211" fmla="*/ 2406927 w 5110790"/>
              <a:gd name="connsiteY211" fmla="*/ 2521483 h 4069169"/>
              <a:gd name="connsiteX212" fmla="*/ 2427939 w 5110790"/>
              <a:gd name="connsiteY212" fmla="*/ 2509622 h 4069169"/>
              <a:gd name="connsiteX213" fmla="*/ 2451024 w 5110790"/>
              <a:gd name="connsiteY213" fmla="*/ 2499807 h 4069169"/>
              <a:gd name="connsiteX214" fmla="*/ 2476262 w 5110790"/>
              <a:gd name="connsiteY214" fmla="*/ 2492087 h 4069169"/>
              <a:gd name="connsiteX215" fmla="*/ 2503733 w 5110790"/>
              <a:gd name="connsiteY215" fmla="*/ 2486511 h 4069169"/>
              <a:gd name="connsiteX216" fmla="*/ 2533518 w 5110790"/>
              <a:gd name="connsiteY216" fmla="*/ 2483129 h 4069169"/>
              <a:gd name="connsiteX217" fmla="*/ 4308476 w 5110790"/>
              <a:gd name="connsiteY217" fmla="*/ 2413668 h 4069169"/>
              <a:gd name="connsiteX218" fmla="*/ 4389455 w 5110790"/>
              <a:gd name="connsiteY218" fmla="*/ 2413668 h 4069169"/>
              <a:gd name="connsiteX219" fmla="*/ 4503836 w 5110790"/>
              <a:gd name="connsiteY219" fmla="*/ 2623200 h 4069169"/>
              <a:gd name="connsiteX220" fmla="*/ 4387430 w 5110790"/>
              <a:gd name="connsiteY220" fmla="*/ 2838804 h 4069169"/>
              <a:gd name="connsiteX221" fmla="*/ 4308476 w 5110790"/>
              <a:gd name="connsiteY221" fmla="*/ 2838804 h 4069169"/>
              <a:gd name="connsiteX222" fmla="*/ 4407674 w 5110790"/>
              <a:gd name="connsiteY222" fmla="*/ 2653567 h 4069169"/>
              <a:gd name="connsiteX223" fmla="*/ 4017966 w 5110790"/>
              <a:gd name="connsiteY223" fmla="*/ 2653567 h 4069169"/>
              <a:gd name="connsiteX224" fmla="*/ 4017966 w 5110790"/>
              <a:gd name="connsiteY224" fmla="*/ 2588784 h 4069169"/>
              <a:gd name="connsiteX225" fmla="*/ 4405650 w 5110790"/>
              <a:gd name="connsiteY225" fmla="*/ 2588784 h 4069169"/>
              <a:gd name="connsiteX226" fmla="*/ 2147951 w 5110790"/>
              <a:gd name="connsiteY226" fmla="*/ 2190467 h 4069169"/>
              <a:gd name="connsiteX227" fmla="*/ 2173557 w 5110790"/>
              <a:gd name="connsiteY227" fmla="*/ 2192697 h 4069169"/>
              <a:gd name="connsiteX228" fmla="*/ 2193375 w 5110790"/>
              <a:gd name="connsiteY228" fmla="*/ 2200715 h 4069169"/>
              <a:gd name="connsiteX229" fmla="*/ 2206169 w 5110790"/>
              <a:gd name="connsiteY229" fmla="*/ 2216516 h 4069169"/>
              <a:gd name="connsiteX230" fmla="*/ 2210708 w 5110790"/>
              <a:gd name="connsiteY230" fmla="*/ 2242090 h 4069169"/>
              <a:gd name="connsiteX231" fmla="*/ 2206169 w 5110790"/>
              <a:gd name="connsiteY231" fmla="*/ 2268835 h 4069169"/>
              <a:gd name="connsiteX232" fmla="*/ 2193375 w 5110790"/>
              <a:gd name="connsiteY232" fmla="*/ 2285237 h 4069169"/>
              <a:gd name="connsiteX233" fmla="*/ 2173557 w 5110790"/>
              <a:gd name="connsiteY233" fmla="*/ 2293477 h 4069169"/>
              <a:gd name="connsiteX234" fmla="*/ 2147951 w 5110790"/>
              <a:gd name="connsiteY234" fmla="*/ 2295739 h 4069169"/>
              <a:gd name="connsiteX235" fmla="*/ 2122345 w 5110790"/>
              <a:gd name="connsiteY235" fmla="*/ 2293477 h 4069169"/>
              <a:gd name="connsiteX236" fmla="*/ 2102527 w 5110790"/>
              <a:gd name="connsiteY236" fmla="*/ 2285237 h 4069169"/>
              <a:gd name="connsiteX237" fmla="*/ 2089732 w 5110790"/>
              <a:gd name="connsiteY237" fmla="*/ 2268835 h 4069169"/>
              <a:gd name="connsiteX238" fmla="*/ 2085193 w 5110790"/>
              <a:gd name="connsiteY238" fmla="*/ 2242090 h 4069169"/>
              <a:gd name="connsiteX239" fmla="*/ 2089874 w 5110790"/>
              <a:gd name="connsiteY239" fmla="*/ 2216516 h 4069169"/>
              <a:gd name="connsiteX240" fmla="*/ 2102907 w 5110790"/>
              <a:gd name="connsiteY240" fmla="*/ 2200715 h 4069169"/>
              <a:gd name="connsiteX241" fmla="*/ 2122772 w 5110790"/>
              <a:gd name="connsiteY241" fmla="*/ 2192697 h 4069169"/>
              <a:gd name="connsiteX242" fmla="*/ 784523 w 5110790"/>
              <a:gd name="connsiteY242" fmla="*/ 2190467 h 4069169"/>
              <a:gd name="connsiteX243" fmla="*/ 810128 w 5110790"/>
              <a:gd name="connsiteY243" fmla="*/ 2192697 h 4069169"/>
              <a:gd name="connsiteX244" fmla="*/ 829946 w 5110790"/>
              <a:gd name="connsiteY244" fmla="*/ 2200715 h 4069169"/>
              <a:gd name="connsiteX245" fmla="*/ 842741 w 5110790"/>
              <a:gd name="connsiteY245" fmla="*/ 2216516 h 4069169"/>
              <a:gd name="connsiteX246" fmla="*/ 847281 w 5110790"/>
              <a:gd name="connsiteY246" fmla="*/ 2242090 h 4069169"/>
              <a:gd name="connsiteX247" fmla="*/ 842741 w 5110790"/>
              <a:gd name="connsiteY247" fmla="*/ 2268835 h 4069169"/>
              <a:gd name="connsiteX248" fmla="*/ 829946 w 5110790"/>
              <a:gd name="connsiteY248" fmla="*/ 2285237 h 4069169"/>
              <a:gd name="connsiteX249" fmla="*/ 810128 w 5110790"/>
              <a:gd name="connsiteY249" fmla="*/ 2293477 h 4069169"/>
              <a:gd name="connsiteX250" fmla="*/ 784523 w 5110790"/>
              <a:gd name="connsiteY250" fmla="*/ 2295739 h 4069169"/>
              <a:gd name="connsiteX251" fmla="*/ 758916 w 5110790"/>
              <a:gd name="connsiteY251" fmla="*/ 2293477 h 4069169"/>
              <a:gd name="connsiteX252" fmla="*/ 739098 w 5110790"/>
              <a:gd name="connsiteY252" fmla="*/ 2285237 h 4069169"/>
              <a:gd name="connsiteX253" fmla="*/ 726304 w 5110790"/>
              <a:gd name="connsiteY253" fmla="*/ 2268835 h 4069169"/>
              <a:gd name="connsiteX254" fmla="*/ 721765 w 5110790"/>
              <a:gd name="connsiteY254" fmla="*/ 2242090 h 4069169"/>
              <a:gd name="connsiteX255" fmla="*/ 726446 w 5110790"/>
              <a:gd name="connsiteY255" fmla="*/ 2216516 h 4069169"/>
              <a:gd name="connsiteX256" fmla="*/ 739479 w 5110790"/>
              <a:gd name="connsiteY256" fmla="*/ 2200715 h 4069169"/>
              <a:gd name="connsiteX257" fmla="*/ 759344 w 5110790"/>
              <a:gd name="connsiteY257" fmla="*/ 2192697 h 4069169"/>
              <a:gd name="connsiteX258" fmla="*/ 62758 w 5110790"/>
              <a:gd name="connsiteY258" fmla="*/ 2190467 h 4069169"/>
              <a:gd name="connsiteX259" fmla="*/ 88364 w 5110790"/>
              <a:gd name="connsiteY259" fmla="*/ 2192697 h 4069169"/>
              <a:gd name="connsiteX260" fmla="*/ 108181 w 5110790"/>
              <a:gd name="connsiteY260" fmla="*/ 2200715 h 4069169"/>
              <a:gd name="connsiteX261" fmla="*/ 120977 w 5110790"/>
              <a:gd name="connsiteY261" fmla="*/ 2216516 h 4069169"/>
              <a:gd name="connsiteX262" fmla="*/ 125516 w 5110790"/>
              <a:gd name="connsiteY262" fmla="*/ 2242090 h 4069169"/>
              <a:gd name="connsiteX263" fmla="*/ 120977 w 5110790"/>
              <a:gd name="connsiteY263" fmla="*/ 2268835 h 4069169"/>
              <a:gd name="connsiteX264" fmla="*/ 108181 w 5110790"/>
              <a:gd name="connsiteY264" fmla="*/ 2285237 h 4069169"/>
              <a:gd name="connsiteX265" fmla="*/ 88364 w 5110790"/>
              <a:gd name="connsiteY265" fmla="*/ 2293477 h 4069169"/>
              <a:gd name="connsiteX266" fmla="*/ 62758 w 5110790"/>
              <a:gd name="connsiteY266" fmla="*/ 2295739 h 4069169"/>
              <a:gd name="connsiteX267" fmla="*/ 37151 w 5110790"/>
              <a:gd name="connsiteY267" fmla="*/ 2293477 h 4069169"/>
              <a:gd name="connsiteX268" fmla="*/ 17334 w 5110790"/>
              <a:gd name="connsiteY268" fmla="*/ 2285237 h 4069169"/>
              <a:gd name="connsiteX269" fmla="*/ 4539 w 5110790"/>
              <a:gd name="connsiteY269" fmla="*/ 2268835 h 4069169"/>
              <a:gd name="connsiteX270" fmla="*/ 0 w 5110790"/>
              <a:gd name="connsiteY270" fmla="*/ 2242090 h 4069169"/>
              <a:gd name="connsiteX271" fmla="*/ 4681 w 5110790"/>
              <a:gd name="connsiteY271" fmla="*/ 2216516 h 4069169"/>
              <a:gd name="connsiteX272" fmla="*/ 17713 w 5110790"/>
              <a:gd name="connsiteY272" fmla="*/ 2200715 h 4069169"/>
              <a:gd name="connsiteX273" fmla="*/ 37578 w 5110790"/>
              <a:gd name="connsiteY273" fmla="*/ 2192697 h 4069169"/>
              <a:gd name="connsiteX274" fmla="*/ 4915430 w 5110790"/>
              <a:gd name="connsiteY274" fmla="*/ 1822022 h 4069169"/>
              <a:gd name="connsiteX275" fmla="*/ 4996408 w 5110790"/>
              <a:gd name="connsiteY275" fmla="*/ 1822022 h 4069169"/>
              <a:gd name="connsiteX276" fmla="*/ 5110790 w 5110790"/>
              <a:gd name="connsiteY276" fmla="*/ 2031553 h 4069169"/>
              <a:gd name="connsiteX277" fmla="*/ 4994384 w 5110790"/>
              <a:gd name="connsiteY277" fmla="*/ 2247158 h 4069169"/>
              <a:gd name="connsiteX278" fmla="*/ 4915430 w 5110790"/>
              <a:gd name="connsiteY278" fmla="*/ 2247158 h 4069169"/>
              <a:gd name="connsiteX279" fmla="*/ 5014628 w 5110790"/>
              <a:gd name="connsiteY279" fmla="*/ 2061920 h 4069169"/>
              <a:gd name="connsiteX280" fmla="*/ 4624920 w 5110790"/>
              <a:gd name="connsiteY280" fmla="*/ 2061920 h 4069169"/>
              <a:gd name="connsiteX281" fmla="*/ 4624920 w 5110790"/>
              <a:gd name="connsiteY281" fmla="*/ 1997137 h 4069169"/>
              <a:gd name="connsiteX282" fmla="*/ 5012604 w 5110790"/>
              <a:gd name="connsiteY282" fmla="*/ 1997137 h 4069169"/>
              <a:gd name="connsiteX283" fmla="*/ 2876800 w 5110790"/>
              <a:gd name="connsiteY283" fmla="*/ 1822016 h 4069169"/>
              <a:gd name="connsiteX284" fmla="*/ 2957778 w 5110790"/>
              <a:gd name="connsiteY284" fmla="*/ 1822016 h 4069169"/>
              <a:gd name="connsiteX285" fmla="*/ 3072160 w 5110790"/>
              <a:gd name="connsiteY285" fmla="*/ 2031547 h 4069169"/>
              <a:gd name="connsiteX286" fmla="*/ 2955754 w 5110790"/>
              <a:gd name="connsiteY286" fmla="*/ 2247152 h 4069169"/>
              <a:gd name="connsiteX287" fmla="*/ 2876800 w 5110790"/>
              <a:gd name="connsiteY287" fmla="*/ 2247152 h 4069169"/>
              <a:gd name="connsiteX288" fmla="*/ 2975998 w 5110790"/>
              <a:gd name="connsiteY288" fmla="*/ 2061915 h 4069169"/>
              <a:gd name="connsiteX289" fmla="*/ 2586290 w 5110790"/>
              <a:gd name="connsiteY289" fmla="*/ 2061915 h 4069169"/>
              <a:gd name="connsiteX290" fmla="*/ 2586290 w 5110790"/>
              <a:gd name="connsiteY290" fmla="*/ 1997132 h 4069169"/>
              <a:gd name="connsiteX291" fmla="*/ 2973974 w 5110790"/>
              <a:gd name="connsiteY291" fmla="*/ 1997132 h 4069169"/>
              <a:gd name="connsiteX292" fmla="*/ 1513768 w 5110790"/>
              <a:gd name="connsiteY292" fmla="*/ 1822016 h 4069169"/>
              <a:gd name="connsiteX293" fmla="*/ 1594748 w 5110790"/>
              <a:gd name="connsiteY293" fmla="*/ 1822016 h 4069169"/>
              <a:gd name="connsiteX294" fmla="*/ 1709128 w 5110790"/>
              <a:gd name="connsiteY294" fmla="*/ 2031547 h 4069169"/>
              <a:gd name="connsiteX295" fmla="*/ 1592723 w 5110790"/>
              <a:gd name="connsiteY295" fmla="*/ 2247152 h 4069169"/>
              <a:gd name="connsiteX296" fmla="*/ 1513768 w 5110790"/>
              <a:gd name="connsiteY296" fmla="*/ 2247152 h 4069169"/>
              <a:gd name="connsiteX297" fmla="*/ 1612966 w 5110790"/>
              <a:gd name="connsiteY297" fmla="*/ 2061915 h 4069169"/>
              <a:gd name="connsiteX298" fmla="*/ 1223259 w 5110790"/>
              <a:gd name="connsiteY298" fmla="*/ 2061915 h 4069169"/>
              <a:gd name="connsiteX299" fmla="*/ 1223259 w 5110790"/>
              <a:gd name="connsiteY299" fmla="*/ 1997132 h 4069169"/>
              <a:gd name="connsiteX300" fmla="*/ 1610942 w 5110790"/>
              <a:gd name="connsiteY300" fmla="*/ 1997132 h 4069169"/>
              <a:gd name="connsiteX301" fmla="*/ 2147951 w 5110790"/>
              <a:gd name="connsiteY301" fmla="*/ 1765330 h 4069169"/>
              <a:gd name="connsiteX302" fmla="*/ 2173557 w 5110790"/>
              <a:gd name="connsiteY302" fmla="*/ 1767433 h 4069169"/>
              <a:gd name="connsiteX303" fmla="*/ 2193375 w 5110790"/>
              <a:gd name="connsiteY303" fmla="*/ 1775325 h 4069169"/>
              <a:gd name="connsiteX304" fmla="*/ 2206169 w 5110790"/>
              <a:gd name="connsiteY304" fmla="*/ 1791378 h 4069169"/>
              <a:gd name="connsiteX305" fmla="*/ 2210708 w 5110790"/>
              <a:gd name="connsiteY305" fmla="*/ 1817966 h 4069169"/>
              <a:gd name="connsiteX306" fmla="*/ 2206169 w 5110790"/>
              <a:gd name="connsiteY306" fmla="*/ 1843698 h 4069169"/>
              <a:gd name="connsiteX307" fmla="*/ 2193375 w 5110790"/>
              <a:gd name="connsiteY307" fmla="*/ 1859846 h 4069169"/>
              <a:gd name="connsiteX308" fmla="*/ 2173557 w 5110790"/>
              <a:gd name="connsiteY308" fmla="*/ 1868213 h 4069169"/>
              <a:gd name="connsiteX309" fmla="*/ 2147951 w 5110790"/>
              <a:gd name="connsiteY309" fmla="*/ 1870601 h 4069169"/>
              <a:gd name="connsiteX310" fmla="*/ 2122930 w 5110790"/>
              <a:gd name="connsiteY310" fmla="*/ 1868213 h 4069169"/>
              <a:gd name="connsiteX311" fmla="*/ 2103413 w 5110790"/>
              <a:gd name="connsiteY311" fmla="*/ 1859846 h 4069169"/>
              <a:gd name="connsiteX312" fmla="*/ 2090728 w 5110790"/>
              <a:gd name="connsiteY312" fmla="*/ 1843698 h 4069169"/>
              <a:gd name="connsiteX313" fmla="*/ 2086205 w 5110790"/>
              <a:gd name="connsiteY313" fmla="*/ 1817966 h 4069169"/>
              <a:gd name="connsiteX314" fmla="*/ 2090728 w 5110790"/>
              <a:gd name="connsiteY314" fmla="*/ 1791378 h 4069169"/>
              <a:gd name="connsiteX315" fmla="*/ 2103413 w 5110790"/>
              <a:gd name="connsiteY315" fmla="*/ 1775325 h 4069169"/>
              <a:gd name="connsiteX316" fmla="*/ 2122930 w 5110790"/>
              <a:gd name="connsiteY316" fmla="*/ 1767433 h 4069169"/>
              <a:gd name="connsiteX317" fmla="*/ 784523 w 5110790"/>
              <a:gd name="connsiteY317" fmla="*/ 1765330 h 4069169"/>
              <a:gd name="connsiteX318" fmla="*/ 810128 w 5110790"/>
              <a:gd name="connsiteY318" fmla="*/ 1767433 h 4069169"/>
              <a:gd name="connsiteX319" fmla="*/ 829946 w 5110790"/>
              <a:gd name="connsiteY319" fmla="*/ 1775325 h 4069169"/>
              <a:gd name="connsiteX320" fmla="*/ 842741 w 5110790"/>
              <a:gd name="connsiteY320" fmla="*/ 1791378 h 4069169"/>
              <a:gd name="connsiteX321" fmla="*/ 847281 w 5110790"/>
              <a:gd name="connsiteY321" fmla="*/ 1817966 h 4069169"/>
              <a:gd name="connsiteX322" fmla="*/ 842741 w 5110790"/>
              <a:gd name="connsiteY322" fmla="*/ 1843698 h 4069169"/>
              <a:gd name="connsiteX323" fmla="*/ 829946 w 5110790"/>
              <a:gd name="connsiteY323" fmla="*/ 1859846 h 4069169"/>
              <a:gd name="connsiteX324" fmla="*/ 810128 w 5110790"/>
              <a:gd name="connsiteY324" fmla="*/ 1868213 h 4069169"/>
              <a:gd name="connsiteX325" fmla="*/ 784523 w 5110790"/>
              <a:gd name="connsiteY325" fmla="*/ 1870601 h 4069169"/>
              <a:gd name="connsiteX326" fmla="*/ 759502 w 5110790"/>
              <a:gd name="connsiteY326" fmla="*/ 1868213 h 4069169"/>
              <a:gd name="connsiteX327" fmla="*/ 739984 w 5110790"/>
              <a:gd name="connsiteY327" fmla="*/ 1859846 h 4069169"/>
              <a:gd name="connsiteX328" fmla="*/ 727300 w 5110790"/>
              <a:gd name="connsiteY328" fmla="*/ 1843698 h 4069169"/>
              <a:gd name="connsiteX329" fmla="*/ 722777 w 5110790"/>
              <a:gd name="connsiteY329" fmla="*/ 1817966 h 4069169"/>
              <a:gd name="connsiteX330" fmla="*/ 727300 w 5110790"/>
              <a:gd name="connsiteY330" fmla="*/ 1791378 h 4069169"/>
              <a:gd name="connsiteX331" fmla="*/ 739984 w 5110790"/>
              <a:gd name="connsiteY331" fmla="*/ 1775325 h 4069169"/>
              <a:gd name="connsiteX332" fmla="*/ 759502 w 5110790"/>
              <a:gd name="connsiteY332" fmla="*/ 1767433 h 4069169"/>
              <a:gd name="connsiteX333" fmla="*/ 62758 w 5110790"/>
              <a:gd name="connsiteY333" fmla="*/ 1765330 h 4069169"/>
              <a:gd name="connsiteX334" fmla="*/ 88364 w 5110790"/>
              <a:gd name="connsiteY334" fmla="*/ 1767433 h 4069169"/>
              <a:gd name="connsiteX335" fmla="*/ 108181 w 5110790"/>
              <a:gd name="connsiteY335" fmla="*/ 1775325 h 4069169"/>
              <a:gd name="connsiteX336" fmla="*/ 120977 w 5110790"/>
              <a:gd name="connsiteY336" fmla="*/ 1791378 h 4069169"/>
              <a:gd name="connsiteX337" fmla="*/ 125516 w 5110790"/>
              <a:gd name="connsiteY337" fmla="*/ 1817966 h 4069169"/>
              <a:gd name="connsiteX338" fmla="*/ 120977 w 5110790"/>
              <a:gd name="connsiteY338" fmla="*/ 1843698 h 4069169"/>
              <a:gd name="connsiteX339" fmla="*/ 108181 w 5110790"/>
              <a:gd name="connsiteY339" fmla="*/ 1859846 h 4069169"/>
              <a:gd name="connsiteX340" fmla="*/ 88364 w 5110790"/>
              <a:gd name="connsiteY340" fmla="*/ 1868213 h 4069169"/>
              <a:gd name="connsiteX341" fmla="*/ 62758 w 5110790"/>
              <a:gd name="connsiteY341" fmla="*/ 1870601 h 4069169"/>
              <a:gd name="connsiteX342" fmla="*/ 37736 w 5110790"/>
              <a:gd name="connsiteY342" fmla="*/ 1868213 h 4069169"/>
              <a:gd name="connsiteX343" fmla="*/ 18219 w 5110790"/>
              <a:gd name="connsiteY343" fmla="*/ 1859846 h 4069169"/>
              <a:gd name="connsiteX344" fmla="*/ 5535 w 5110790"/>
              <a:gd name="connsiteY344" fmla="*/ 1843698 h 4069169"/>
              <a:gd name="connsiteX345" fmla="*/ 1012 w 5110790"/>
              <a:gd name="connsiteY345" fmla="*/ 1817966 h 4069169"/>
              <a:gd name="connsiteX346" fmla="*/ 5535 w 5110790"/>
              <a:gd name="connsiteY346" fmla="*/ 1791378 h 4069169"/>
              <a:gd name="connsiteX347" fmla="*/ 18219 w 5110790"/>
              <a:gd name="connsiteY347" fmla="*/ 1775325 h 4069169"/>
              <a:gd name="connsiteX348" fmla="*/ 37736 w 5110790"/>
              <a:gd name="connsiteY348" fmla="*/ 1767433 h 4069169"/>
              <a:gd name="connsiteX349" fmla="*/ 3434660 w 5110790"/>
              <a:gd name="connsiteY349" fmla="*/ 1570981 h 4069169"/>
              <a:gd name="connsiteX350" fmla="*/ 3466840 w 5110790"/>
              <a:gd name="connsiteY350" fmla="*/ 1572118 h 4069169"/>
              <a:gd name="connsiteX351" fmla="*/ 3496625 w 5110790"/>
              <a:gd name="connsiteY351" fmla="*/ 1575500 h 4069169"/>
              <a:gd name="connsiteX352" fmla="*/ 3524096 w 5110790"/>
              <a:gd name="connsiteY352" fmla="*/ 1581076 h 4069169"/>
              <a:gd name="connsiteX353" fmla="*/ 3549334 w 5110790"/>
              <a:gd name="connsiteY353" fmla="*/ 1588796 h 4069169"/>
              <a:gd name="connsiteX354" fmla="*/ 3572418 w 5110790"/>
              <a:gd name="connsiteY354" fmla="*/ 1598611 h 4069169"/>
              <a:gd name="connsiteX355" fmla="*/ 3593431 w 5110790"/>
              <a:gd name="connsiteY355" fmla="*/ 1610473 h 4069169"/>
              <a:gd name="connsiteX356" fmla="*/ 3612450 w 5110790"/>
              <a:gd name="connsiteY356" fmla="*/ 1624331 h 4069169"/>
              <a:gd name="connsiteX357" fmla="*/ 3629559 w 5110790"/>
              <a:gd name="connsiteY357" fmla="*/ 1640136 h 4069169"/>
              <a:gd name="connsiteX358" fmla="*/ 3644837 w 5110790"/>
              <a:gd name="connsiteY358" fmla="*/ 1657839 h 4069169"/>
              <a:gd name="connsiteX359" fmla="*/ 3658363 w 5110790"/>
              <a:gd name="connsiteY359" fmla="*/ 1677391 h 4069169"/>
              <a:gd name="connsiteX360" fmla="*/ 3670219 w 5110790"/>
              <a:gd name="connsiteY360" fmla="*/ 1698743 h 4069169"/>
              <a:gd name="connsiteX361" fmla="*/ 3680486 w 5110790"/>
              <a:gd name="connsiteY361" fmla="*/ 1721844 h 4069169"/>
              <a:gd name="connsiteX362" fmla="*/ 3689244 w 5110790"/>
              <a:gd name="connsiteY362" fmla="*/ 1746646 h 4069169"/>
              <a:gd name="connsiteX363" fmla="*/ 3696573 w 5110790"/>
              <a:gd name="connsiteY363" fmla="*/ 1773098 h 4069169"/>
              <a:gd name="connsiteX364" fmla="*/ 3702553 w 5110790"/>
              <a:gd name="connsiteY364" fmla="*/ 1801152 h 4069169"/>
              <a:gd name="connsiteX365" fmla="*/ 3707266 w 5110790"/>
              <a:gd name="connsiteY365" fmla="*/ 1830760 h 4069169"/>
              <a:gd name="connsiteX366" fmla="*/ 3710792 w 5110790"/>
              <a:gd name="connsiteY366" fmla="*/ 1861870 h 4069169"/>
              <a:gd name="connsiteX367" fmla="*/ 3713210 w 5110790"/>
              <a:gd name="connsiteY367" fmla="*/ 1894434 h 4069169"/>
              <a:gd name="connsiteX368" fmla="*/ 3714602 w 5110790"/>
              <a:gd name="connsiteY368" fmla="*/ 1928402 h 4069169"/>
              <a:gd name="connsiteX369" fmla="*/ 3715048 w 5110790"/>
              <a:gd name="connsiteY369" fmla="*/ 1963726 h 4069169"/>
              <a:gd name="connsiteX370" fmla="*/ 3714624 w 5110790"/>
              <a:gd name="connsiteY370" fmla="*/ 1999201 h 4069169"/>
              <a:gd name="connsiteX371" fmla="*/ 3713292 w 5110790"/>
              <a:gd name="connsiteY371" fmla="*/ 2033321 h 4069169"/>
              <a:gd name="connsiteX372" fmla="*/ 3710966 w 5110790"/>
              <a:gd name="connsiteY372" fmla="*/ 2066034 h 4069169"/>
              <a:gd name="connsiteX373" fmla="*/ 3707557 w 5110790"/>
              <a:gd name="connsiteY373" fmla="*/ 2097292 h 4069169"/>
              <a:gd name="connsiteX374" fmla="*/ 3702980 w 5110790"/>
              <a:gd name="connsiteY374" fmla="*/ 2127043 h 4069169"/>
              <a:gd name="connsiteX375" fmla="*/ 3697147 w 5110790"/>
              <a:gd name="connsiteY375" fmla="*/ 2155238 h 4069169"/>
              <a:gd name="connsiteX376" fmla="*/ 3689969 w 5110790"/>
              <a:gd name="connsiteY376" fmla="*/ 2181827 h 4069169"/>
              <a:gd name="connsiteX377" fmla="*/ 3681361 w 5110790"/>
              <a:gd name="connsiteY377" fmla="*/ 2206759 h 4069169"/>
              <a:gd name="connsiteX378" fmla="*/ 3671234 w 5110790"/>
              <a:gd name="connsiteY378" fmla="*/ 2229984 h 4069169"/>
              <a:gd name="connsiteX379" fmla="*/ 3659502 w 5110790"/>
              <a:gd name="connsiteY379" fmla="*/ 2251453 h 4069169"/>
              <a:gd name="connsiteX380" fmla="*/ 3646077 w 5110790"/>
              <a:gd name="connsiteY380" fmla="*/ 2271115 h 4069169"/>
              <a:gd name="connsiteX381" fmla="*/ 3630871 w 5110790"/>
              <a:gd name="connsiteY381" fmla="*/ 2288919 h 4069169"/>
              <a:gd name="connsiteX382" fmla="*/ 3613798 w 5110790"/>
              <a:gd name="connsiteY382" fmla="*/ 2304817 h 4069169"/>
              <a:gd name="connsiteX383" fmla="*/ 3594769 w 5110790"/>
              <a:gd name="connsiteY383" fmla="*/ 2318758 h 4069169"/>
              <a:gd name="connsiteX384" fmla="*/ 3573700 w 5110790"/>
              <a:gd name="connsiteY384" fmla="*/ 2330691 h 4069169"/>
              <a:gd name="connsiteX385" fmla="*/ 3550500 w 5110790"/>
              <a:gd name="connsiteY385" fmla="*/ 2340567 h 4069169"/>
              <a:gd name="connsiteX386" fmla="*/ 3525083 w 5110790"/>
              <a:gd name="connsiteY386" fmla="*/ 2348336 h 4069169"/>
              <a:gd name="connsiteX387" fmla="*/ 3497363 w 5110790"/>
              <a:gd name="connsiteY387" fmla="*/ 2353947 h 4069169"/>
              <a:gd name="connsiteX388" fmla="*/ 3467251 w 5110790"/>
              <a:gd name="connsiteY388" fmla="*/ 2357351 h 4069169"/>
              <a:gd name="connsiteX389" fmla="*/ 3434660 w 5110790"/>
              <a:gd name="connsiteY389" fmla="*/ 2358496 h 4069169"/>
              <a:gd name="connsiteX390" fmla="*/ 3434660 w 5110790"/>
              <a:gd name="connsiteY390" fmla="*/ 2299787 h 4069169"/>
              <a:gd name="connsiteX391" fmla="*/ 3464787 w 5110790"/>
              <a:gd name="connsiteY391" fmla="*/ 2298433 h 4069169"/>
              <a:gd name="connsiteX392" fmla="*/ 3492025 w 5110790"/>
              <a:gd name="connsiteY392" fmla="*/ 2294418 h 4069169"/>
              <a:gd name="connsiteX393" fmla="*/ 3516511 w 5110790"/>
              <a:gd name="connsiteY393" fmla="*/ 2287816 h 4069169"/>
              <a:gd name="connsiteX394" fmla="*/ 3538383 w 5110790"/>
              <a:gd name="connsiteY394" fmla="*/ 2278696 h 4069169"/>
              <a:gd name="connsiteX395" fmla="*/ 3574832 w 5110790"/>
              <a:gd name="connsiteY395" fmla="*/ 2253193 h 4069169"/>
              <a:gd name="connsiteX396" fmla="*/ 3602470 w 5110790"/>
              <a:gd name="connsiteY396" fmla="*/ 2218482 h 4069169"/>
              <a:gd name="connsiteX397" fmla="*/ 3613327 w 5110790"/>
              <a:gd name="connsiteY397" fmla="*/ 2197853 h 4069169"/>
              <a:gd name="connsiteX398" fmla="*/ 3622393 w 5110790"/>
              <a:gd name="connsiteY398" fmla="*/ 2175138 h 4069169"/>
              <a:gd name="connsiteX399" fmla="*/ 3629805 w 5110790"/>
              <a:gd name="connsiteY399" fmla="*/ 2150408 h 4069169"/>
              <a:gd name="connsiteX400" fmla="*/ 3635701 w 5110790"/>
              <a:gd name="connsiteY400" fmla="*/ 2123734 h 4069169"/>
              <a:gd name="connsiteX401" fmla="*/ 3640217 w 5110790"/>
              <a:gd name="connsiteY401" fmla="*/ 2095189 h 4069169"/>
              <a:gd name="connsiteX402" fmla="*/ 3643490 w 5110790"/>
              <a:gd name="connsiteY402" fmla="*/ 2064844 h 4069169"/>
              <a:gd name="connsiteX403" fmla="*/ 3645659 w 5110790"/>
              <a:gd name="connsiteY403" fmla="*/ 2032771 h 4069169"/>
              <a:gd name="connsiteX404" fmla="*/ 3646859 w 5110790"/>
              <a:gd name="connsiteY404" fmla="*/ 1999041 h 4069169"/>
              <a:gd name="connsiteX405" fmla="*/ 3647229 w 5110790"/>
              <a:gd name="connsiteY405" fmla="*/ 1963726 h 4069169"/>
              <a:gd name="connsiteX406" fmla="*/ 3646839 w 5110790"/>
              <a:gd name="connsiteY406" fmla="*/ 1928758 h 4069169"/>
              <a:gd name="connsiteX407" fmla="*/ 3645584 w 5110790"/>
              <a:gd name="connsiteY407" fmla="*/ 1895355 h 4069169"/>
              <a:gd name="connsiteX408" fmla="*/ 3643335 w 5110790"/>
              <a:gd name="connsiteY408" fmla="*/ 1863586 h 4069169"/>
              <a:gd name="connsiteX409" fmla="*/ 3639960 w 5110790"/>
              <a:gd name="connsiteY409" fmla="*/ 1833525 h 4069169"/>
              <a:gd name="connsiteX410" fmla="*/ 3635330 w 5110790"/>
              <a:gd name="connsiteY410" fmla="*/ 1805242 h 4069169"/>
              <a:gd name="connsiteX411" fmla="*/ 3629316 w 5110790"/>
              <a:gd name="connsiteY411" fmla="*/ 1778810 h 4069169"/>
              <a:gd name="connsiteX412" fmla="*/ 3621788 w 5110790"/>
              <a:gd name="connsiteY412" fmla="*/ 1754300 h 4069169"/>
              <a:gd name="connsiteX413" fmla="*/ 3612615 w 5110790"/>
              <a:gd name="connsiteY413" fmla="*/ 1731785 h 4069169"/>
              <a:gd name="connsiteX414" fmla="*/ 3601669 w 5110790"/>
              <a:gd name="connsiteY414" fmla="*/ 1711335 h 4069169"/>
              <a:gd name="connsiteX415" fmla="*/ 3573935 w 5110790"/>
              <a:gd name="connsiteY415" fmla="*/ 1676919 h 4069169"/>
              <a:gd name="connsiteX416" fmla="*/ 3537548 w 5110790"/>
              <a:gd name="connsiteY416" fmla="*/ 1651625 h 4069169"/>
              <a:gd name="connsiteX417" fmla="*/ 3515784 w 5110790"/>
              <a:gd name="connsiteY417" fmla="*/ 1642579 h 4069169"/>
              <a:gd name="connsiteX418" fmla="*/ 3491469 w 5110790"/>
              <a:gd name="connsiteY418" fmla="*/ 1636029 h 4069169"/>
              <a:gd name="connsiteX419" fmla="*/ 3464471 w 5110790"/>
              <a:gd name="connsiteY419" fmla="*/ 1632046 h 4069169"/>
              <a:gd name="connsiteX420" fmla="*/ 3434660 w 5110790"/>
              <a:gd name="connsiteY420" fmla="*/ 1630702 h 4069169"/>
              <a:gd name="connsiteX421" fmla="*/ 3579243 w 5110790"/>
              <a:gd name="connsiteY421" fmla="*/ 1279461 h 4069169"/>
              <a:gd name="connsiteX422" fmla="*/ 3604850 w 5110790"/>
              <a:gd name="connsiteY422" fmla="*/ 1281691 h 4069169"/>
              <a:gd name="connsiteX423" fmla="*/ 3624668 w 5110790"/>
              <a:gd name="connsiteY423" fmla="*/ 1289709 h 4069169"/>
              <a:gd name="connsiteX424" fmla="*/ 3637463 w 5110790"/>
              <a:gd name="connsiteY424" fmla="*/ 1305510 h 4069169"/>
              <a:gd name="connsiteX425" fmla="*/ 3642002 w 5110790"/>
              <a:gd name="connsiteY425" fmla="*/ 1331085 h 4069169"/>
              <a:gd name="connsiteX426" fmla="*/ 3637463 w 5110790"/>
              <a:gd name="connsiteY426" fmla="*/ 1357829 h 4069169"/>
              <a:gd name="connsiteX427" fmla="*/ 3624668 w 5110790"/>
              <a:gd name="connsiteY427" fmla="*/ 1374231 h 4069169"/>
              <a:gd name="connsiteX428" fmla="*/ 3604850 w 5110790"/>
              <a:gd name="connsiteY428" fmla="*/ 1382471 h 4069169"/>
              <a:gd name="connsiteX429" fmla="*/ 3579243 w 5110790"/>
              <a:gd name="connsiteY429" fmla="*/ 1384733 h 4069169"/>
              <a:gd name="connsiteX430" fmla="*/ 3553637 w 5110790"/>
              <a:gd name="connsiteY430" fmla="*/ 1382471 h 4069169"/>
              <a:gd name="connsiteX431" fmla="*/ 3533820 w 5110790"/>
              <a:gd name="connsiteY431" fmla="*/ 1374231 h 4069169"/>
              <a:gd name="connsiteX432" fmla="*/ 3521024 w 5110790"/>
              <a:gd name="connsiteY432" fmla="*/ 1357829 h 4069169"/>
              <a:gd name="connsiteX433" fmla="*/ 3516485 w 5110790"/>
              <a:gd name="connsiteY433" fmla="*/ 1331085 h 4069169"/>
              <a:gd name="connsiteX434" fmla="*/ 3521166 w 5110790"/>
              <a:gd name="connsiteY434" fmla="*/ 1305510 h 4069169"/>
              <a:gd name="connsiteX435" fmla="*/ 3534199 w 5110790"/>
              <a:gd name="connsiteY435" fmla="*/ 1289709 h 4069169"/>
              <a:gd name="connsiteX436" fmla="*/ 3554064 w 5110790"/>
              <a:gd name="connsiteY436" fmla="*/ 1281691 h 4069169"/>
              <a:gd name="connsiteX437" fmla="*/ 1609095 w 5110790"/>
              <a:gd name="connsiteY437" fmla="*/ 1279455 h 4069169"/>
              <a:gd name="connsiteX438" fmla="*/ 1634701 w 5110790"/>
              <a:gd name="connsiteY438" fmla="*/ 1281685 h 4069169"/>
              <a:gd name="connsiteX439" fmla="*/ 1654519 w 5110790"/>
              <a:gd name="connsiteY439" fmla="*/ 1289703 h 4069169"/>
              <a:gd name="connsiteX440" fmla="*/ 1667313 w 5110790"/>
              <a:gd name="connsiteY440" fmla="*/ 1305504 h 4069169"/>
              <a:gd name="connsiteX441" fmla="*/ 1671852 w 5110790"/>
              <a:gd name="connsiteY441" fmla="*/ 1331078 h 4069169"/>
              <a:gd name="connsiteX442" fmla="*/ 1667313 w 5110790"/>
              <a:gd name="connsiteY442" fmla="*/ 1357823 h 4069169"/>
              <a:gd name="connsiteX443" fmla="*/ 1654519 w 5110790"/>
              <a:gd name="connsiteY443" fmla="*/ 1374224 h 4069169"/>
              <a:gd name="connsiteX444" fmla="*/ 1634701 w 5110790"/>
              <a:gd name="connsiteY444" fmla="*/ 1382465 h 4069169"/>
              <a:gd name="connsiteX445" fmla="*/ 1609095 w 5110790"/>
              <a:gd name="connsiteY445" fmla="*/ 1384726 h 4069169"/>
              <a:gd name="connsiteX446" fmla="*/ 1583489 w 5110790"/>
              <a:gd name="connsiteY446" fmla="*/ 1382465 h 4069169"/>
              <a:gd name="connsiteX447" fmla="*/ 1563671 w 5110790"/>
              <a:gd name="connsiteY447" fmla="*/ 1374224 h 4069169"/>
              <a:gd name="connsiteX448" fmla="*/ 1550877 w 5110790"/>
              <a:gd name="connsiteY448" fmla="*/ 1357823 h 4069169"/>
              <a:gd name="connsiteX449" fmla="*/ 1546337 w 5110790"/>
              <a:gd name="connsiteY449" fmla="*/ 1331078 h 4069169"/>
              <a:gd name="connsiteX450" fmla="*/ 1551018 w 5110790"/>
              <a:gd name="connsiteY450" fmla="*/ 1305504 h 4069169"/>
              <a:gd name="connsiteX451" fmla="*/ 1564051 w 5110790"/>
              <a:gd name="connsiteY451" fmla="*/ 1289703 h 4069169"/>
              <a:gd name="connsiteX452" fmla="*/ 1583916 w 5110790"/>
              <a:gd name="connsiteY452" fmla="*/ 1281685 h 4069169"/>
              <a:gd name="connsiteX453" fmla="*/ 4308476 w 5110790"/>
              <a:gd name="connsiteY453" fmla="*/ 1229360 h 4069169"/>
              <a:gd name="connsiteX454" fmla="*/ 4389455 w 5110790"/>
              <a:gd name="connsiteY454" fmla="*/ 1229360 h 4069169"/>
              <a:gd name="connsiteX455" fmla="*/ 4503836 w 5110790"/>
              <a:gd name="connsiteY455" fmla="*/ 1438891 h 4069169"/>
              <a:gd name="connsiteX456" fmla="*/ 4387430 w 5110790"/>
              <a:gd name="connsiteY456" fmla="*/ 1654496 h 4069169"/>
              <a:gd name="connsiteX457" fmla="*/ 4308476 w 5110790"/>
              <a:gd name="connsiteY457" fmla="*/ 1654496 h 4069169"/>
              <a:gd name="connsiteX458" fmla="*/ 4407674 w 5110790"/>
              <a:gd name="connsiteY458" fmla="*/ 1469259 h 4069169"/>
              <a:gd name="connsiteX459" fmla="*/ 4017966 w 5110790"/>
              <a:gd name="connsiteY459" fmla="*/ 1469259 h 4069169"/>
              <a:gd name="connsiteX460" fmla="*/ 4017966 w 5110790"/>
              <a:gd name="connsiteY460" fmla="*/ 1404475 h 4069169"/>
              <a:gd name="connsiteX461" fmla="*/ 4405650 w 5110790"/>
              <a:gd name="connsiteY461" fmla="*/ 1404475 h 4069169"/>
              <a:gd name="connsiteX462" fmla="*/ 3579243 w 5110790"/>
              <a:gd name="connsiteY462" fmla="*/ 854324 h 4069169"/>
              <a:gd name="connsiteX463" fmla="*/ 3604850 w 5110790"/>
              <a:gd name="connsiteY463" fmla="*/ 856427 h 4069169"/>
              <a:gd name="connsiteX464" fmla="*/ 3624668 w 5110790"/>
              <a:gd name="connsiteY464" fmla="*/ 864320 h 4069169"/>
              <a:gd name="connsiteX465" fmla="*/ 3637463 w 5110790"/>
              <a:gd name="connsiteY465" fmla="*/ 880373 h 4069169"/>
              <a:gd name="connsiteX466" fmla="*/ 3642002 w 5110790"/>
              <a:gd name="connsiteY466" fmla="*/ 906960 h 4069169"/>
              <a:gd name="connsiteX467" fmla="*/ 3637463 w 5110790"/>
              <a:gd name="connsiteY467" fmla="*/ 932693 h 4069169"/>
              <a:gd name="connsiteX468" fmla="*/ 3624668 w 5110790"/>
              <a:gd name="connsiteY468" fmla="*/ 948841 h 4069169"/>
              <a:gd name="connsiteX469" fmla="*/ 3604850 w 5110790"/>
              <a:gd name="connsiteY469" fmla="*/ 957207 h 4069169"/>
              <a:gd name="connsiteX470" fmla="*/ 3579243 w 5110790"/>
              <a:gd name="connsiteY470" fmla="*/ 959596 h 4069169"/>
              <a:gd name="connsiteX471" fmla="*/ 3554223 w 5110790"/>
              <a:gd name="connsiteY471" fmla="*/ 957207 h 4069169"/>
              <a:gd name="connsiteX472" fmla="*/ 3534706 w 5110790"/>
              <a:gd name="connsiteY472" fmla="*/ 948841 h 4069169"/>
              <a:gd name="connsiteX473" fmla="*/ 3522021 w 5110790"/>
              <a:gd name="connsiteY473" fmla="*/ 932693 h 4069169"/>
              <a:gd name="connsiteX474" fmla="*/ 3517498 w 5110790"/>
              <a:gd name="connsiteY474" fmla="*/ 906960 h 4069169"/>
              <a:gd name="connsiteX475" fmla="*/ 3522021 w 5110790"/>
              <a:gd name="connsiteY475" fmla="*/ 880373 h 4069169"/>
              <a:gd name="connsiteX476" fmla="*/ 3534706 w 5110790"/>
              <a:gd name="connsiteY476" fmla="*/ 864320 h 4069169"/>
              <a:gd name="connsiteX477" fmla="*/ 3554223 w 5110790"/>
              <a:gd name="connsiteY477" fmla="*/ 856427 h 4069169"/>
              <a:gd name="connsiteX478" fmla="*/ 1609095 w 5110790"/>
              <a:gd name="connsiteY478" fmla="*/ 854318 h 4069169"/>
              <a:gd name="connsiteX479" fmla="*/ 1634701 w 5110790"/>
              <a:gd name="connsiteY479" fmla="*/ 856421 h 4069169"/>
              <a:gd name="connsiteX480" fmla="*/ 1654519 w 5110790"/>
              <a:gd name="connsiteY480" fmla="*/ 864313 h 4069169"/>
              <a:gd name="connsiteX481" fmla="*/ 1667313 w 5110790"/>
              <a:gd name="connsiteY481" fmla="*/ 880366 h 4069169"/>
              <a:gd name="connsiteX482" fmla="*/ 1671852 w 5110790"/>
              <a:gd name="connsiteY482" fmla="*/ 906953 h 4069169"/>
              <a:gd name="connsiteX483" fmla="*/ 1667313 w 5110790"/>
              <a:gd name="connsiteY483" fmla="*/ 932686 h 4069169"/>
              <a:gd name="connsiteX484" fmla="*/ 1654519 w 5110790"/>
              <a:gd name="connsiteY484" fmla="*/ 948834 h 4069169"/>
              <a:gd name="connsiteX485" fmla="*/ 1634701 w 5110790"/>
              <a:gd name="connsiteY485" fmla="*/ 957201 h 4069169"/>
              <a:gd name="connsiteX486" fmla="*/ 1609095 w 5110790"/>
              <a:gd name="connsiteY486" fmla="*/ 959589 h 4069169"/>
              <a:gd name="connsiteX487" fmla="*/ 1584074 w 5110790"/>
              <a:gd name="connsiteY487" fmla="*/ 957201 h 4069169"/>
              <a:gd name="connsiteX488" fmla="*/ 1564557 w 5110790"/>
              <a:gd name="connsiteY488" fmla="*/ 948834 h 4069169"/>
              <a:gd name="connsiteX489" fmla="*/ 1551872 w 5110790"/>
              <a:gd name="connsiteY489" fmla="*/ 932686 h 4069169"/>
              <a:gd name="connsiteX490" fmla="*/ 1547349 w 5110790"/>
              <a:gd name="connsiteY490" fmla="*/ 906953 h 4069169"/>
              <a:gd name="connsiteX491" fmla="*/ 1551872 w 5110790"/>
              <a:gd name="connsiteY491" fmla="*/ 880366 h 4069169"/>
              <a:gd name="connsiteX492" fmla="*/ 1564557 w 5110790"/>
              <a:gd name="connsiteY492" fmla="*/ 864313 h 4069169"/>
              <a:gd name="connsiteX493" fmla="*/ 1584074 w 5110790"/>
              <a:gd name="connsiteY493" fmla="*/ 856421 h 4069169"/>
              <a:gd name="connsiteX494" fmla="*/ 2879125 w 5110790"/>
              <a:gd name="connsiteY494" fmla="*/ 659976 h 4069169"/>
              <a:gd name="connsiteX495" fmla="*/ 2911305 w 5110790"/>
              <a:gd name="connsiteY495" fmla="*/ 661113 h 4069169"/>
              <a:gd name="connsiteX496" fmla="*/ 2941090 w 5110790"/>
              <a:gd name="connsiteY496" fmla="*/ 664495 h 4069169"/>
              <a:gd name="connsiteX497" fmla="*/ 2968561 w 5110790"/>
              <a:gd name="connsiteY497" fmla="*/ 670071 h 4069169"/>
              <a:gd name="connsiteX498" fmla="*/ 2993799 w 5110790"/>
              <a:gd name="connsiteY498" fmla="*/ 677791 h 4069169"/>
              <a:gd name="connsiteX499" fmla="*/ 3016884 w 5110790"/>
              <a:gd name="connsiteY499" fmla="*/ 687607 h 4069169"/>
              <a:gd name="connsiteX500" fmla="*/ 3037896 w 5110790"/>
              <a:gd name="connsiteY500" fmla="*/ 699468 h 4069169"/>
              <a:gd name="connsiteX501" fmla="*/ 3056916 w 5110790"/>
              <a:gd name="connsiteY501" fmla="*/ 713326 h 4069169"/>
              <a:gd name="connsiteX502" fmla="*/ 3074024 w 5110790"/>
              <a:gd name="connsiteY502" fmla="*/ 729131 h 4069169"/>
              <a:gd name="connsiteX503" fmla="*/ 3089302 w 5110790"/>
              <a:gd name="connsiteY503" fmla="*/ 746834 h 4069169"/>
              <a:gd name="connsiteX504" fmla="*/ 3102829 w 5110790"/>
              <a:gd name="connsiteY504" fmla="*/ 766386 h 4069169"/>
              <a:gd name="connsiteX505" fmla="*/ 3114685 w 5110790"/>
              <a:gd name="connsiteY505" fmla="*/ 787738 h 4069169"/>
              <a:gd name="connsiteX506" fmla="*/ 3124952 w 5110790"/>
              <a:gd name="connsiteY506" fmla="*/ 810839 h 4069169"/>
              <a:gd name="connsiteX507" fmla="*/ 3133709 w 5110790"/>
              <a:gd name="connsiteY507" fmla="*/ 835640 h 4069169"/>
              <a:gd name="connsiteX508" fmla="*/ 3141039 w 5110790"/>
              <a:gd name="connsiteY508" fmla="*/ 862093 h 4069169"/>
              <a:gd name="connsiteX509" fmla="*/ 3147019 w 5110790"/>
              <a:gd name="connsiteY509" fmla="*/ 890147 h 4069169"/>
              <a:gd name="connsiteX510" fmla="*/ 3151732 w 5110790"/>
              <a:gd name="connsiteY510" fmla="*/ 919755 h 4069169"/>
              <a:gd name="connsiteX511" fmla="*/ 3155257 w 5110790"/>
              <a:gd name="connsiteY511" fmla="*/ 950865 h 4069169"/>
              <a:gd name="connsiteX512" fmla="*/ 3157675 w 5110790"/>
              <a:gd name="connsiteY512" fmla="*/ 983429 h 4069169"/>
              <a:gd name="connsiteX513" fmla="*/ 3159067 w 5110790"/>
              <a:gd name="connsiteY513" fmla="*/ 1017397 h 4069169"/>
              <a:gd name="connsiteX514" fmla="*/ 3159514 w 5110790"/>
              <a:gd name="connsiteY514" fmla="*/ 1052721 h 4069169"/>
              <a:gd name="connsiteX515" fmla="*/ 3159089 w 5110790"/>
              <a:gd name="connsiteY515" fmla="*/ 1088196 h 4069169"/>
              <a:gd name="connsiteX516" fmla="*/ 3157757 w 5110790"/>
              <a:gd name="connsiteY516" fmla="*/ 1122316 h 4069169"/>
              <a:gd name="connsiteX517" fmla="*/ 3155431 w 5110790"/>
              <a:gd name="connsiteY517" fmla="*/ 1155029 h 4069169"/>
              <a:gd name="connsiteX518" fmla="*/ 3152023 w 5110790"/>
              <a:gd name="connsiteY518" fmla="*/ 1186287 h 4069169"/>
              <a:gd name="connsiteX519" fmla="*/ 3147446 w 5110790"/>
              <a:gd name="connsiteY519" fmla="*/ 1216038 h 4069169"/>
              <a:gd name="connsiteX520" fmla="*/ 3141612 w 5110790"/>
              <a:gd name="connsiteY520" fmla="*/ 1244233 h 4069169"/>
              <a:gd name="connsiteX521" fmla="*/ 3134435 w 5110790"/>
              <a:gd name="connsiteY521" fmla="*/ 1270822 h 4069169"/>
              <a:gd name="connsiteX522" fmla="*/ 3125826 w 5110790"/>
              <a:gd name="connsiteY522" fmla="*/ 1295754 h 4069169"/>
              <a:gd name="connsiteX523" fmla="*/ 3115700 w 5110790"/>
              <a:gd name="connsiteY523" fmla="*/ 1318979 h 4069169"/>
              <a:gd name="connsiteX524" fmla="*/ 3103967 w 5110790"/>
              <a:gd name="connsiteY524" fmla="*/ 1340448 h 4069169"/>
              <a:gd name="connsiteX525" fmla="*/ 3090542 w 5110790"/>
              <a:gd name="connsiteY525" fmla="*/ 1360110 h 4069169"/>
              <a:gd name="connsiteX526" fmla="*/ 3075336 w 5110790"/>
              <a:gd name="connsiteY526" fmla="*/ 1377914 h 4069169"/>
              <a:gd name="connsiteX527" fmla="*/ 3058263 w 5110790"/>
              <a:gd name="connsiteY527" fmla="*/ 1393812 h 4069169"/>
              <a:gd name="connsiteX528" fmla="*/ 3039235 w 5110790"/>
              <a:gd name="connsiteY528" fmla="*/ 1407753 h 4069169"/>
              <a:gd name="connsiteX529" fmla="*/ 3018165 w 5110790"/>
              <a:gd name="connsiteY529" fmla="*/ 1419686 h 4069169"/>
              <a:gd name="connsiteX530" fmla="*/ 2994965 w 5110790"/>
              <a:gd name="connsiteY530" fmla="*/ 1429562 h 4069169"/>
              <a:gd name="connsiteX531" fmla="*/ 2969548 w 5110790"/>
              <a:gd name="connsiteY531" fmla="*/ 1437331 h 4069169"/>
              <a:gd name="connsiteX532" fmla="*/ 2941828 w 5110790"/>
              <a:gd name="connsiteY532" fmla="*/ 1442942 h 4069169"/>
              <a:gd name="connsiteX533" fmla="*/ 2911716 w 5110790"/>
              <a:gd name="connsiteY533" fmla="*/ 1446346 h 4069169"/>
              <a:gd name="connsiteX534" fmla="*/ 2879125 w 5110790"/>
              <a:gd name="connsiteY534" fmla="*/ 1447491 h 4069169"/>
              <a:gd name="connsiteX535" fmla="*/ 2879125 w 5110790"/>
              <a:gd name="connsiteY535" fmla="*/ 1388782 h 4069169"/>
              <a:gd name="connsiteX536" fmla="*/ 2909252 w 5110790"/>
              <a:gd name="connsiteY536" fmla="*/ 1387428 h 4069169"/>
              <a:gd name="connsiteX537" fmla="*/ 2936490 w 5110790"/>
              <a:gd name="connsiteY537" fmla="*/ 1383413 h 4069169"/>
              <a:gd name="connsiteX538" fmla="*/ 2960977 w 5110790"/>
              <a:gd name="connsiteY538" fmla="*/ 1376811 h 4069169"/>
              <a:gd name="connsiteX539" fmla="*/ 2982849 w 5110790"/>
              <a:gd name="connsiteY539" fmla="*/ 1367691 h 4069169"/>
              <a:gd name="connsiteX540" fmla="*/ 3019298 w 5110790"/>
              <a:gd name="connsiteY540" fmla="*/ 1342188 h 4069169"/>
              <a:gd name="connsiteX541" fmla="*/ 3046935 w 5110790"/>
              <a:gd name="connsiteY541" fmla="*/ 1307477 h 4069169"/>
              <a:gd name="connsiteX542" fmla="*/ 3057792 w 5110790"/>
              <a:gd name="connsiteY542" fmla="*/ 1286848 h 4069169"/>
              <a:gd name="connsiteX543" fmla="*/ 3066859 w 5110790"/>
              <a:gd name="connsiteY543" fmla="*/ 1264133 h 4069169"/>
              <a:gd name="connsiteX544" fmla="*/ 3074271 w 5110790"/>
              <a:gd name="connsiteY544" fmla="*/ 1239402 h 4069169"/>
              <a:gd name="connsiteX545" fmla="*/ 3080167 w 5110790"/>
              <a:gd name="connsiteY545" fmla="*/ 1212729 h 4069169"/>
              <a:gd name="connsiteX546" fmla="*/ 3084682 w 5110790"/>
              <a:gd name="connsiteY546" fmla="*/ 1184184 h 4069169"/>
              <a:gd name="connsiteX547" fmla="*/ 3087956 w 5110790"/>
              <a:gd name="connsiteY547" fmla="*/ 1153838 h 4069169"/>
              <a:gd name="connsiteX548" fmla="*/ 3090124 w 5110790"/>
              <a:gd name="connsiteY548" fmla="*/ 1121765 h 4069169"/>
              <a:gd name="connsiteX549" fmla="*/ 3091324 w 5110790"/>
              <a:gd name="connsiteY549" fmla="*/ 1088036 h 4069169"/>
              <a:gd name="connsiteX550" fmla="*/ 3091694 w 5110790"/>
              <a:gd name="connsiteY550" fmla="*/ 1052721 h 4069169"/>
              <a:gd name="connsiteX551" fmla="*/ 3091305 w 5110790"/>
              <a:gd name="connsiteY551" fmla="*/ 1017753 h 4069169"/>
              <a:gd name="connsiteX552" fmla="*/ 3090050 w 5110790"/>
              <a:gd name="connsiteY552" fmla="*/ 984350 h 4069169"/>
              <a:gd name="connsiteX553" fmla="*/ 3087800 w 5110790"/>
              <a:gd name="connsiteY553" fmla="*/ 952581 h 4069169"/>
              <a:gd name="connsiteX554" fmla="*/ 3084425 w 5110790"/>
              <a:gd name="connsiteY554" fmla="*/ 922520 h 4069169"/>
              <a:gd name="connsiteX555" fmla="*/ 3079795 w 5110790"/>
              <a:gd name="connsiteY555" fmla="*/ 894237 h 4069169"/>
              <a:gd name="connsiteX556" fmla="*/ 3073782 w 5110790"/>
              <a:gd name="connsiteY556" fmla="*/ 867805 h 4069169"/>
              <a:gd name="connsiteX557" fmla="*/ 3066253 w 5110790"/>
              <a:gd name="connsiteY557" fmla="*/ 843295 h 4069169"/>
              <a:gd name="connsiteX558" fmla="*/ 3057081 w 5110790"/>
              <a:gd name="connsiteY558" fmla="*/ 820780 h 4069169"/>
              <a:gd name="connsiteX559" fmla="*/ 3046134 w 5110790"/>
              <a:gd name="connsiteY559" fmla="*/ 800330 h 4069169"/>
              <a:gd name="connsiteX560" fmla="*/ 3018400 w 5110790"/>
              <a:gd name="connsiteY560" fmla="*/ 765914 h 4069169"/>
              <a:gd name="connsiteX561" fmla="*/ 2982013 w 5110790"/>
              <a:gd name="connsiteY561" fmla="*/ 740620 h 4069169"/>
              <a:gd name="connsiteX562" fmla="*/ 2960250 w 5110790"/>
              <a:gd name="connsiteY562" fmla="*/ 731574 h 4069169"/>
              <a:gd name="connsiteX563" fmla="*/ 2935934 w 5110790"/>
              <a:gd name="connsiteY563" fmla="*/ 725024 h 4069169"/>
              <a:gd name="connsiteX564" fmla="*/ 2908936 w 5110790"/>
              <a:gd name="connsiteY564" fmla="*/ 721041 h 4069169"/>
              <a:gd name="connsiteX565" fmla="*/ 2879125 w 5110790"/>
              <a:gd name="connsiteY565" fmla="*/ 719697 h 4069169"/>
              <a:gd name="connsiteX566" fmla="*/ 2565698 w 5110790"/>
              <a:gd name="connsiteY566" fmla="*/ 659976 h 4069169"/>
              <a:gd name="connsiteX567" fmla="*/ 2565698 w 5110790"/>
              <a:gd name="connsiteY567" fmla="*/ 719697 h 4069169"/>
              <a:gd name="connsiteX568" fmla="*/ 2536056 w 5110790"/>
              <a:gd name="connsiteY568" fmla="*/ 721041 h 4069169"/>
              <a:gd name="connsiteX569" fmla="*/ 2509206 w 5110790"/>
              <a:gd name="connsiteY569" fmla="*/ 725024 h 4069169"/>
              <a:gd name="connsiteX570" fmla="*/ 2485020 w 5110790"/>
              <a:gd name="connsiteY570" fmla="*/ 731574 h 4069169"/>
              <a:gd name="connsiteX571" fmla="*/ 2463369 w 5110790"/>
              <a:gd name="connsiteY571" fmla="*/ 740620 h 4069169"/>
              <a:gd name="connsiteX572" fmla="*/ 2427161 w 5110790"/>
              <a:gd name="connsiteY572" fmla="*/ 765914 h 4069169"/>
              <a:gd name="connsiteX573" fmla="*/ 2399551 w 5110790"/>
              <a:gd name="connsiteY573" fmla="*/ 800330 h 4069169"/>
              <a:gd name="connsiteX574" fmla="*/ 2388649 w 5110790"/>
              <a:gd name="connsiteY574" fmla="*/ 820780 h 4069169"/>
              <a:gd name="connsiteX575" fmla="*/ 2379511 w 5110790"/>
              <a:gd name="connsiteY575" fmla="*/ 843295 h 4069169"/>
              <a:gd name="connsiteX576" fmla="*/ 2372009 w 5110790"/>
              <a:gd name="connsiteY576" fmla="*/ 867805 h 4069169"/>
              <a:gd name="connsiteX577" fmla="*/ 2366014 w 5110790"/>
              <a:gd name="connsiteY577" fmla="*/ 894237 h 4069169"/>
              <a:gd name="connsiteX578" fmla="*/ 2361397 w 5110790"/>
              <a:gd name="connsiteY578" fmla="*/ 922520 h 4069169"/>
              <a:gd name="connsiteX579" fmla="*/ 2358029 w 5110790"/>
              <a:gd name="connsiteY579" fmla="*/ 952581 h 4069169"/>
              <a:gd name="connsiteX580" fmla="*/ 2355783 w 5110790"/>
              <a:gd name="connsiteY580" fmla="*/ 984350 h 4069169"/>
              <a:gd name="connsiteX581" fmla="*/ 2354530 w 5110790"/>
              <a:gd name="connsiteY581" fmla="*/ 1017753 h 4069169"/>
              <a:gd name="connsiteX582" fmla="*/ 2354141 w 5110790"/>
              <a:gd name="connsiteY582" fmla="*/ 1052721 h 4069169"/>
              <a:gd name="connsiteX583" fmla="*/ 2354520 w 5110790"/>
              <a:gd name="connsiteY583" fmla="*/ 1088036 h 4069169"/>
              <a:gd name="connsiteX584" fmla="*/ 2355746 w 5110790"/>
              <a:gd name="connsiteY584" fmla="*/ 1121765 h 4069169"/>
              <a:gd name="connsiteX585" fmla="*/ 2357952 w 5110790"/>
              <a:gd name="connsiteY585" fmla="*/ 1153838 h 4069169"/>
              <a:gd name="connsiteX586" fmla="*/ 2361268 w 5110790"/>
              <a:gd name="connsiteY586" fmla="*/ 1184184 h 4069169"/>
              <a:gd name="connsiteX587" fmla="*/ 2365828 w 5110790"/>
              <a:gd name="connsiteY587" fmla="*/ 1212729 h 4069169"/>
              <a:gd name="connsiteX588" fmla="*/ 2371764 w 5110790"/>
              <a:gd name="connsiteY588" fmla="*/ 1239402 h 4069169"/>
              <a:gd name="connsiteX589" fmla="*/ 2379208 w 5110790"/>
              <a:gd name="connsiteY589" fmla="*/ 1264133 h 4069169"/>
              <a:gd name="connsiteX590" fmla="*/ 2388293 w 5110790"/>
              <a:gd name="connsiteY590" fmla="*/ 1286848 h 4069169"/>
              <a:gd name="connsiteX591" fmla="*/ 2399150 w 5110790"/>
              <a:gd name="connsiteY591" fmla="*/ 1307477 h 4069169"/>
              <a:gd name="connsiteX592" fmla="*/ 2426712 w 5110790"/>
              <a:gd name="connsiteY592" fmla="*/ 1342188 h 4069169"/>
              <a:gd name="connsiteX593" fmla="*/ 2462952 w 5110790"/>
              <a:gd name="connsiteY593" fmla="*/ 1367691 h 4069169"/>
              <a:gd name="connsiteX594" fmla="*/ 2484656 w 5110790"/>
              <a:gd name="connsiteY594" fmla="*/ 1376811 h 4069169"/>
              <a:gd name="connsiteX595" fmla="*/ 2508928 w 5110790"/>
              <a:gd name="connsiteY595" fmla="*/ 1383413 h 4069169"/>
              <a:gd name="connsiteX596" fmla="*/ 2535898 w 5110790"/>
              <a:gd name="connsiteY596" fmla="*/ 1387428 h 4069169"/>
              <a:gd name="connsiteX597" fmla="*/ 2565698 w 5110790"/>
              <a:gd name="connsiteY597" fmla="*/ 1388782 h 4069169"/>
              <a:gd name="connsiteX598" fmla="*/ 2565698 w 5110790"/>
              <a:gd name="connsiteY598" fmla="*/ 1447491 h 4069169"/>
              <a:gd name="connsiteX599" fmla="*/ 2533244 w 5110790"/>
              <a:gd name="connsiteY599" fmla="*/ 1446346 h 4069169"/>
              <a:gd name="connsiteX600" fmla="*/ 2503241 w 5110790"/>
              <a:gd name="connsiteY600" fmla="*/ 1442942 h 4069169"/>
              <a:gd name="connsiteX601" fmla="*/ 2475603 w 5110790"/>
              <a:gd name="connsiteY601" fmla="*/ 1437331 h 4069169"/>
              <a:gd name="connsiteX602" fmla="*/ 2450247 w 5110790"/>
              <a:gd name="connsiteY602" fmla="*/ 1429562 h 4069169"/>
              <a:gd name="connsiteX603" fmla="*/ 2427085 w 5110790"/>
              <a:gd name="connsiteY603" fmla="*/ 1419686 h 4069169"/>
              <a:gd name="connsiteX604" fmla="*/ 2406034 w 5110790"/>
              <a:gd name="connsiteY604" fmla="*/ 1407753 h 4069169"/>
              <a:gd name="connsiteX605" fmla="*/ 2387009 w 5110790"/>
              <a:gd name="connsiteY605" fmla="*/ 1393812 h 4069169"/>
              <a:gd name="connsiteX606" fmla="*/ 2369924 w 5110790"/>
              <a:gd name="connsiteY606" fmla="*/ 1377914 h 4069169"/>
              <a:gd name="connsiteX607" fmla="*/ 2354694 w 5110790"/>
              <a:gd name="connsiteY607" fmla="*/ 1360110 h 4069169"/>
              <a:gd name="connsiteX608" fmla="*/ 2341235 w 5110790"/>
              <a:gd name="connsiteY608" fmla="*/ 1340448 h 4069169"/>
              <a:gd name="connsiteX609" fmla="*/ 2329461 w 5110790"/>
              <a:gd name="connsiteY609" fmla="*/ 1318979 h 4069169"/>
              <a:gd name="connsiteX610" fmla="*/ 2319288 w 5110790"/>
              <a:gd name="connsiteY610" fmla="*/ 1295754 h 4069169"/>
              <a:gd name="connsiteX611" fmla="*/ 2310630 w 5110790"/>
              <a:gd name="connsiteY611" fmla="*/ 1270822 h 4069169"/>
              <a:gd name="connsiteX612" fmla="*/ 2303402 w 5110790"/>
              <a:gd name="connsiteY612" fmla="*/ 1244233 h 4069169"/>
              <a:gd name="connsiteX613" fmla="*/ 2297519 w 5110790"/>
              <a:gd name="connsiteY613" fmla="*/ 1216038 h 4069169"/>
              <a:gd name="connsiteX614" fmla="*/ 2292897 w 5110790"/>
              <a:gd name="connsiteY614" fmla="*/ 1186287 h 4069169"/>
              <a:gd name="connsiteX615" fmla="*/ 2289449 w 5110790"/>
              <a:gd name="connsiteY615" fmla="*/ 1155029 h 4069169"/>
              <a:gd name="connsiteX616" fmla="*/ 2287092 w 5110790"/>
              <a:gd name="connsiteY616" fmla="*/ 1122316 h 4069169"/>
              <a:gd name="connsiteX617" fmla="*/ 2285740 w 5110790"/>
              <a:gd name="connsiteY617" fmla="*/ 1088196 h 4069169"/>
              <a:gd name="connsiteX618" fmla="*/ 2285309 w 5110790"/>
              <a:gd name="connsiteY618" fmla="*/ 1052721 h 4069169"/>
              <a:gd name="connsiteX619" fmla="*/ 2285755 w 5110790"/>
              <a:gd name="connsiteY619" fmla="*/ 1017397 h 4069169"/>
              <a:gd name="connsiteX620" fmla="*/ 2287147 w 5110790"/>
              <a:gd name="connsiteY620" fmla="*/ 983429 h 4069169"/>
              <a:gd name="connsiteX621" fmla="*/ 2289566 w 5110790"/>
              <a:gd name="connsiteY621" fmla="*/ 950865 h 4069169"/>
              <a:gd name="connsiteX622" fmla="*/ 2293091 w 5110790"/>
              <a:gd name="connsiteY622" fmla="*/ 919755 h 4069169"/>
              <a:gd name="connsiteX623" fmla="*/ 2297804 w 5110790"/>
              <a:gd name="connsiteY623" fmla="*/ 890147 h 4069169"/>
              <a:gd name="connsiteX624" fmla="*/ 2303784 w 5110790"/>
              <a:gd name="connsiteY624" fmla="*/ 862093 h 4069169"/>
              <a:gd name="connsiteX625" fmla="*/ 2311113 w 5110790"/>
              <a:gd name="connsiteY625" fmla="*/ 835640 h 4069169"/>
              <a:gd name="connsiteX626" fmla="*/ 2319870 w 5110790"/>
              <a:gd name="connsiteY626" fmla="*/ 810839 h 4069169"/>
              <a:gd name="connsiteX627" fmla="*/ 2330137 w 5110790"/>
              <a:gd name="connsiteY627" fmla="*/ 787738 h 4069169"/>
              <a:gd name="connsiteX628" fmla="*/ 2341994 w 5110790"/>
              <a:gd name="connsiteY628" fmla="*/ 766386 h 4069169"/>
              <a:gd name="connsiteX629" fmla="*/ 2355521 w 5110790"/>
              <a:gd name="connsiteY629" fmla="*/ 746834 h 4069169"/>
              <a:gd name="connsiteX630" fmla="*/ 2370798 w 5110790"/>
              <a:gd name="connsiteY630" fmla="*/ 729131 h 4069169"/>
              <a:gd name="connsiteX631" fmla="*/ 2387907 w 5110790"/>
              <a:gd name="connsiteY631" fmla="*/ 713326 h 4069169"/>
              <a:gd name="connsiteX632" fmla="*/ 2406927 w 5110790"/>
              <a:gd name="connsiteY632" fmla="*/ 699468 h 4069169"/>
              <a:gd name="connsiteX633" fmla="*/ 2427939 w 5110790"/>
              <a:gd name="connsiteY633" fmla="*/ 687607 h 4069169"/>
              <a:gd name="connsiteX634" fmla="*/ 2451024 w 5110790"/>
              <a:gd name="connsiteY634" fmla="*/ 677791 h 4069169"/>
              <a:gd name="connsiteX635" fmla="*/ 2476262 w 5110790"/>
              <a:gd name="connsiteY635" fmla="*/ 670071 h 4069169"/>
              <a:gd name="connsiteX636" fmla="*/ 2503733 w 5110790"/>
              <a:gd name="connsiteY636" fmla="*/ 664495 h 4069169"/>
              <a:gd name="connsiteX637" fmla="*/ 2533518 w 5110790"/>
              <a:gd name="connsiteY637" fmla="*/ 661113 h 4069169"/>
              <a:gd name="connsiteX638" fmla="*/ 1358847 w 5110790"/>
              <a:gd name="connsiteY638" fmla="*/ 0 h 4069169"/>
              <a:gd name="connsiteX639" fmla="*/ 1439826 w 5110790"/>
              <a:gd name="connsiteY639" fmla="*/ 0 h 4069169"/>
              <a:gd name="connsiteX640" fmla="*/ 1554207 w 5110790"/>
              <a:gd name="connsiteY640" fmla="*/ 209532 h 4069169"/>
              <a:gd name="connsiteX641" fmla="*/ 1437801 w 5110790"/>
              <a:gd name="connsiteY641" fmla="*/ 425136 h 4069169"/>
              <a:gd name="connsiteX642" fmla="*/ 1358847 w 5110790"/>
              <a:gd name="connsiteY642" fmla="*/ 425136 h 4069169"/>
              <a:gd name="connsiteX643" fmla="*/ 1458045 w 5110790"/>
              <a:gd name="connsiteY643" fmla="*/ 239899 h 4069169"/>
              <a:gd name="connsiteX644" fmla="*/ 1068337 w 5110790"/>
              <a:gd name="connsiteY644" fmla="*/ 239899 h 4069169"/>
              <a:gd name="connsiteX645" fmla="*/ 1068337 w 5110790"/>
              <a:gd name="connsiteY645" fmla="*/ 175116 h 4069169"/>
              <a:gd name="connsiteX646" fmla="*/ 1456021 w 5110790"/>
              <a:gd name="connsiteY646" fmla="*/ 175116 h 40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</a:cxnLst>
            <a:rect l="l" t="t" r="r" b="b"/>
            <a:pathLst>
              <a:path w="5110790" h="4069169">
                <a:moveTo>
                  <a:pt x="1358848" y="3644032"/>
                </a:moveTo>
                <a:lnTo>
                  <a:pt x="1439826" y="3644032"/>
                </a:lnTo>
                <a:lnTo>
                  <a:pt x="1554208" y="3853564"/>
                </a:lnTo>
                <a:lnTo>
                  <a:pt x="1437802" y="4069169"/>
                </a:lnTo>
                <a:lnTo>
                  <a:pt x="1358848" y="4069169"/>
                </a:lnTo>
                <a:lnTo>
                  <a:pt x="1458047" y="3883931"/>
                </a:lnTo>
                <a:lnTo>
                  <a:pt x="1068338" y="3883931"/>
                </a:lnTo>
                <a:lnTo>
                  <a:pt x="1068338" y="3819148"/>
                </a:lnTo>
                <a:lnTo>
                  <a:pt x="1456022" y="3819148"/>
                </a:lnTo>
                <a:close/>
                <a:moveTo>
                  <a:pt x="3579243" y="3101476"/>
                </a:moveTo>
                <a:lnTo>
                  <a:pt x="3604850" y="3103707"/>
                </a:lnTo>
                <a:lnTo>
                  <a:pt x="3624668" y="3111725"/>
                </a:lnTo>
                <a:lnTo>
                  <a:pt x="3637463" y="3127526"/>
                </a:lnTo>
                <a:lnTo>
                  <a:pt x="3642002" y="3153100"/>
                </a:lnTo>
                <a:lnTo>
                  <a:pt x="3637463" y="3179845"/>
                </a:lnTo>
                <a:lnTo>
                  <a:pt x="3624668" y="3196247"/>
                </a:lnTo>
                <a:lnTo>
                  <a:pt x="3604850" y="3204487"/>
                </a:lnTo>
                <a:lnTo>
                  <a:pt x="3579243" y="3206749"/>
                </a:lnTo>
                <a:lnTo>
                  <a:pt x="3553637" y="3204487"/>
                </a:lnTo>
                <a:lnTo>
                  <a:pt x="3533820" y="3196247"/>
                </a:lnTo>
                <a:lnTo>
                  <a:pt x="3521024" y="3179845"/>
                </a:lnTo>
                <a:lnTo>
                  <a:pt x="3516485" y="3153100"/>
                </a:lnTo>
                <a:lnTo>
                  <a:pt x="3521166" y="3127526"/>
                </a:lnTo>
                <a:lnTo>
                  <a:pt x="3534199" y="3111725"/>
                </a:lnTo>
                <a:lnTo>
                  <a:pt x="3554064" y="3103707"/>
                </a:lnTo>
                <a:close/>
                <a:moveTo>
                  <a:pt x="1609095" y="3101476"/>
                </a:moveTo>
                <a:lnTo>
                  <a:pt x="1634701" y="3103707"/>
                </a:lnTo>
                <a:lnTo>
                  <a:pt x="1654519" y="3111725"/>
                </a:lnTo>
                <a:lnTo>
                  <a:pt x="1667313" y="3127526"/>
                </a:lnTo>
                <a:lnTo>
                  <a:pt x="1671852" y="3153100"/>
                </a:lnTo>
                <a:lnTo>
                  <a:pt x="1667313" y="3179845"/>
                </a:lnTo>
                <a:lnTo>
                  <a:pt x="1654519" y="3196247"/>
                </a:lnTo>
                <a:lnTo>
                  <a:pt x="1634701" y="3204487"/>
                </a:lnTo>
                <a:lnTo>
                  <a:pt x="1609095" y="3206749"/>
                </a:lnTo>
                <a:lnTo>
                  <a:pt x="1583490" y="3204487"/>
                </a:lnTo>
                <a:lnTo>
                  <a:pt x="1563672" y="3196247"/>
                </a:lnTo>
                <a:lnTo>
                  <a:pt x="1550877" y="3179845"/>
                </a:lnTo>
                <a:lnTo>
                  <a:pt x="1546338" y="3153100"/>
                </a:lnTo>
                <a:lnTo>
                  <a:pt x="1551020" y="3127526"/>
                </a:lnTo>
                <a:lnTo>
                  <a:pt x="1564052" y="3111725"/>
                </a:lnTo>
                <a:lnTo>
                  <a:pt x="1583917" y="3103707"/>
                </a:lnTo>
                <a:close/>
                <a:moveTo>
                  <a:pt x="3579243" y="2676340"/>
                </a:moveTo>
                <a:lnTo>
                  <a:pt x="3604850" y="2678443"/>
                </a:lnTo>
                <a:lnTo>
                  <a:pt x="3624668" y="2686335"/>
                </a:lnTo>
                <a:lnTo>
                  <a:pt x="3637463" y="2702388"/>
                </a:lnTo>
                <a:lnTo>
                  <a:pt x="3642002" y="2728976"/>
                </a:lnTo>
                <a:lnTo>
                  <a:pt x="3637463" y="2754708"/>
                </a:lnTo>
                <a:lnTo>
                  <a:pt x="3624668" y="2770857"/>
                </a:lnTo>
                <a:lnTo>
                  <a:pt x="3604850" y="2779223"/>
                </a:lnTo>
                <a:lnTo>
                  <a:pt x="3579243" y="2781612"/>
                </a:lnTo>
                <a:lnTo>
                  <a:pt x="3554223" y="2779223"/>
                </a:lnTo>
                <a:lnTo>
                  <a:pt x="3534706" y="2770857"/>
                </a:lnTo>
                <a:lnTo>
                  <a:pt x="3522021" y="2754708"/>
                </a:lnTo>
                <a:lnTo>
                  <a:pt x="3517498" y="2728976"/>
                </a:lnTo>
                <a:lnTo>
                  <a:pt x="3522021" y="2702388"/>
                </a:lnTo>
                <a:lnTo>
                  <a:pt x="3534706" y="2686335"/>
                </a:lnTo>
                <a:lnTo>
                  <a:pt x="3554223" y="2678443"/>
                </a:lnTo>
                <a:close/>
                <a:moveTo>
                  <a:pt x="1609095" y="2676340"/>
                </a:moveTo>
                <a:lnTo>
                  <a:pt x="1634701" y="2678443"/>
                </a:lnTo>
                <a:lnTo>
                  <a:pt x="1654519" y="2686335"/>
                </a:lnTo>
                <a:lnTo>
                  <a:pt x="1667313" y="2702388"/>
                </a:lnTo>
                <a:lnTo>
                  <a:pt x="1671852" y="2728976"/>
                </a:lnTo>
                <a:lnTo>
                  <a:pt x="1667313" y="2754708"/>
                </a:lnTo>
                <a:lnTo>
                  <a:pt x="1654519" y="2770857"/>
                </a:lnTo>
                <a:lnTo>
                  <a:pt x="1634701" y="2779223"/>
                </a:lnTo>
                <a:lnTo>
                  <a:pt x="1609095" y="2781612"/>
                </a:lnTo>
                <a:lnTo>
                  <a:pt x="1584075" y="2779223"/>
                </a:lnTo>
                <a:lnTo>
                  <a:pt x="1564558" y="2770857"/>
                </a:lnTo>
                <a:lnTo>
                  <a:pt x="1551873" y="2754708"/>
                </a:lnTo>
                <a:lnTo>
                  <a:pt x="1547350" y="2728976"/>
                </a:lnTo>
                <a:lnTo>
                  <a:pt x="1551873" y="2702388"/>
                </a:lnTo>
                <a:lnTo>
                  <a:pt x="1564558" y="2686335"/>
                </a:lnTo>
                <a:lnTo>
                  <a:pt x="1584075" y="2678443"/>
                </a:lnTo>
                <a:close/>
                <a:moveTo>
                  <a:pt x="2879125" y="2481992"/>
                </a:moveTo>
                <a:lnTo>
                  <a:pt x="2911305" y="2483129"/>
                </a:lnTo>
                <a:lnTo>
                  <a:pt x="2941090" y="2486511"/>
                </a:lnTo>
                <a:lnTo>
                  <a:pt x="2968561" y="2492087"/>
                </a:lnTo>
                <a:lnTo>
                  <a:pt x="2993799" y="2499807"/>
                </a:lnTo>
                <a:lnTo>
                  <a:pt x="3016884" y="2509622"/>
                </a:lnTo>
                <a:lnTo>
                  <a:pt x="3037896" y="2521483"/>
                </a:lnTo>
                <a:lnTo>
                  <a:pt x="3056916" y="2535342"/>
                </a:lnTo>
                <a:lnTo>
                  <a:pt x="3074024" y="2551147"/>
                </a:lnTo>
                <a:lnTo>
                  <a:pt x="3089302" y="2568850"/>
                </a:lnTo>
                <a:lnTo>
                  <a:pt x="3102829" y="2588403"/>
                </a:lnTo>
                <a:lnTo>
                  <a:pt x="3114685" y="2609754"/>
                </a:lnTo>
                <a:lnTo>
                  <a:pt x="3124952" y="2632854"/>
                </a:lnTo>
                <a:lnTo>
                  <a:pt x="3133709" y="2657656"/>
                </a:lnTo>
                <a:lnTo>
                  <a:pt x="3141039" y="2684109"/>
                </a:lnTo>
                <a:lnTo>
                  <a:pt x="3147019" y="2712163"/>
                </a:lnTo>
                <a:lnTo>
                  <a:pt x="3151732" y="2741770"/>
                </a:lnTo>
                <a:lnTo>
                  <a:pt x="3155257" y="2772881"/>
                </a:lnTo>
                <a:lnTo>
                  <a:pt x="3157675" y="2805445"/>
                </a:lnTo>
                <a:lnTo>
                  <a:pt x="3159067" y="2839413"/>
                </a:lnTo>
                <a:lnTo>
                  <a:pt x="3159514" y="2874737"/>
                </a:lnTo>
                <a:lnTo>
                  <a:pt x="3159089" y="2910212"/>
                </a:lnTo>
                <a:lnTo>
                  <a:pt x="3157757" y="2944332"/>
                </a:lnTo>
                <a:lnTo>
                  <a:pt x="3155431" y="2977045"/>
                </a:lnTo>
                <a:lnTo>
                  <a:pt x="3152023" y="3008303"/>
                </a:lnTo>
                <a:lnTo>
                  <a:pt x="3147446" y="3038054"/>
                </a:lnTo>
                <a:lnTo>
                  <a:pt x="3141612" y="3066249"/>
                </a:lnTo>
                <a:lnTo>
                  <a:pt x="3134435" y="3092837"/>
                </a:lnTo>
                <a:lnTo>
                  <a:pt x="3125826" y="3117770"/>
                </a:lnTo>
                <a:lnTo>
                  <a:pt x="3115700" y="3140995"/>
                </a:lnTo>
                <a:lnTo>
                  <a:pt x="3103967" y="3162464"/>
                </a:lnTo>
                <a:lnTo>
                  <a:pt x="3090542" y="3182126"/>
                </a:lnTo>
                <a:lnTo>
                  <a:pt x="3075336" y="3199931"/>
                </a:lnTo>
                <a:lnTo>
                  <a:pt x="3058263" y="3215828"/>
                </a:lnTo>
                <a:lnTo>
                  <a:pt x="3039235" y="3229769"/>
                </a:lnTo>
                <a:lnTo>
                  <a:pt x="3018165" y="3241703"/>
                </a:lnTo>
                <a:lnTo>
                  <a:pt x="2994965" y="3251579"/>
                </a:lnTo>
                <a:lnTo>
                  <a:pt x="2969548" y="3259347"/>
                </a:lnTo>
                <a:lnTo>
                  <a:pt x="2941828" y="3264959"/>
                </a:lnTo>
                <a:lnTo>
                  <a:pt x="2911716" y="3268362"/>
                </a:lnTo>
                <a:lnTo>
                  <a:pt x="2879125" y="3269508"/>
                </a:lnTo>
                <a:lnTo>
                  <a:pt x="2879125" y="3210798"/>
                </a:lnTo>
                <a:lnTo>
                  <a:pt x="2909252" y="3209444"/>
                </a:lnTo>
                <a:lnTo>
                  <a:pt x="2936490" y="3205429"/>
                </a:lnTo>
                <a:lnTo>
                  <a:pt x="2960977" y="3198827"/>
                </a:lnTo>
                <a:lnTo>
                  <a:pt x="2982849" y="3189707"/>
                </a:lnTo>
                <a:lnTo>
                  <a:pt x="3019298" y="3164203"/>
                </a:lnTo>
                <a:lnTo>
                  <a:pt x="3046935" y="3129493"/>
                </a:lnTo>
                <a:lnTo>
                  <a:pt x="3057792" y="3108864"/>
                </a:lnTo>
                <a:lnTo>
                  <a:pt x="3066859" y="3086149"/>
                </a:lnTo>
                <a:lnTo>
                  <a:pt x="3074271" y="3061419"/>
                </a:lnTo>
                <a:lnTo>
                  <a:pt x="3080167" y="3034745"/>
                </a:lnTo>
                <a:lnTo>
                  <a:pt x="3084682" y="3006199"/>
                </a:lnTo>
                <a:lnTo>
                  <a:pt x="3087956" y="2975855"/>
                </a:lnTo>
                <a:lnTo>
                  <a:pt x="3090124" y="2943781"/>
                </a:lnTo>
                <a:lnTo>
                  <a:pt x="3091324" y="2910051"/>
                </a:lnTo>
                <a:lnTo>
                  <a:pt x="3091694" y="2874737"/>
                </a:lnTo>
                <a:lnTo>
                  <a:pt x="3091305" y="2839769"/>
                </a:lnTo>
                <a:lnTo>
                  <a:pt x="3090050" y="2806365"/>
                </a:lnTo>
                <a:lnTo>
                  <a:pt x="3087800" y="2774596"/>
                </a:lnTo>
                <a:lnTo>
                  <a:pt x="3084425" y="2744535"/>
                </a:lnTo>
                <a:lnTo>
                  <a:pt x="3079795" y="2716252"/>
                </a:lnTo>
                <a:lnTo>
                  <a:pt x="3073782" y="2689820"/>
                </a:lnTo>
                <a:lnTo>
                  <a:pt x="3066253" y="2665311"/>
                </a:lnTo>
                <a:lnTo>
                  <a:pt x="3057081" y="2642795"/>
                </a:lnTo>
                <a:lnTo>
                  <a:pt x="3046134" y="2622345"/>
                </a:lnTo>
                <a:lnTo>
                  <a:pt x="3018400" y="2587929"/>
                </a:lnTo>
                <a:lnTo>
                  <a:pt x="2982013" y="2562635"/>
                </a:lnTo>
                <a:lnTo>
                  <a:pt x="2960250" y="2553590"/>
                </a:lnTo>
                <a:lnTo>
                  <a:pt x="2935934" y="2547039"/>
                </a:lnTo>
                <a:lnTo>
                  <a:pt x="2908936" y="2543056"/>
                </a:lnTo>
                <a:lnTo>
                  <a:pt x="2879125" y="2541713"/>
                </a:lnTo>
                <a:close/>
                <a:moveTo>
                  <a:pt x="2565698" y="2481992"/>
                </a:moveTo>
                <a:lnTo>
                  <a:pt x="2565698" y="2541713"/>
                </a:lnTo>
                <a:lnTo>
                  <a:pt x="2536056" y="2543056"/>
                </a:lnTo>
                <a:lnTo>
                  <a:pt x="2509206" y="2547039"/>
                </a:lnTo>
                <a:lnTo>
                  <a:pt x="2485020" y="2553590"/>
                </a:lnTo>
                <a:lnTo>
                  <a:pt x="2463369" y="2562635"/>
                </a:lnTo>
                <a:lnTo>
                  <a:pt x="2427161" y="2587929"/>
                </a:lnTo>
                <a:lnTo>
                  <a:pt x="2399551" y="2622345"/>
                </a:lnTo>
                <a:lnTo>
                  <a:pt x="2388649" y="2642795"/>
                </a:lnTo>
                <a:lnTo>
                  <a:pt x="2379511" y="2665311"/>
                </a:lnTo>
                <a:lnTo>
                  <a:pt x="2372009" y="2689820"/>
                </a:lnTo>
                <a:lnTo>
                  <a:pt x="2366014" y="2716252"/>
                </a:lnTo>
                <a:lnTo>
                  <a:pt x="2361397" y="2744535"/>
                </a:lnTo>
                <a:lnTo>
                  <a:pt x="2358029" y="2774596"/>
                </a:lnTo>
                <a:lnTo>
                  <a:pt x="2355783" y="2806365"/>
                </a:lnTo>
                <a:lnTo>
                  <a:pt x="2354530" y="2839769"/>
                </a:lnTo>
                <a:lnTo>
                  <a:pt x="2354141" y="2874737"/>
                </a:lnTo>
                <a:lnTo>
                  <a:pt x="2354520" y="2910051"/>
                </a:lnTo>
                <a:lnTo>
                  <a:pt x="2355746" y="2943781"/>
                </a:lnTo>
                <a:lnTo>
                  <a:pt x="2357952" y="2975855"/>
                </a:lnTo>
                <a:lnTo>
                  <a:pt x="2361268" y="3006199"/>
                </a:lnTo>
                <a:lnTo>
                  <a:pt x="2365828" y="3034745"/>
                </a:lnTo>
                <a:lnTo>
                  <a:pt x="2371764" y="3061419"/>
                </a:lnTo>
                <a:lnTo>
                  <a:pt x="2379208" y="3086149"/>
                </a:lnTo>
                <a:lnTo>
                  <a:pt x="2388293" y="3108864"/>
                </a:lnTo>
                <a:lnTo>
                  <a:pt x="2399150" y="3129493"/>
                </a:lnTo>
                <a:lnTo>
                  <a:pt x="2426712" y="3164203"/>
                </a:lnTo>
                <a:lnTo>
                  <a:pt x="2462952" y="3189707"/>
                </a:lnTo>
                <a:lnTo>
                  <a:pt x="2484656" y="3198827"/>
                </a:lnTo>
                <a:lnTo>
                  <a:pt x="2508928" y="3205429"/>
                </a:lnTo>
                <a:lnTo>
                  <a:pt x="2535898" y="3209444"/>
                </a:lnTo>
                <a:lnTo>
                  <a:pt x="2565698" y="3210798"/>
                </a:lnTo>
                <a:lnTo>
                  <a:pt x="2565698" y="3269508"/>
                </a:lnTo>
                <a:lnTo>
                  <a:pt x="2533244" y="3268362"/>
                </a:lnTo>
                <a:lnTo>
                  <a:pt x="2503241" y="3264959"/>
                </a:lnTo>
                <a:lnTo>
                  <a:pt x="2475603" y="3259347"/>
                </a:lnTo>
                <a:lnTo>
                  <a:pt x="2450247" y="3251579"/>
                </a:lnTo>
                <a:lnTo>
                  <a:pt x="2427085" y="3241703"/>
                </a:lnTo>
                <a:lnTo>
                  <a:pt x="2406034" y="3229769"/>
                </a:lnTo>
                <a:lnTo>
                  <a:pt x="2387009" y="3215828"/>
                </a:lnTo>
                <a:lnTo>
                  <a:pt x="2369924" y="3199931"/>
                </a:lnTo>
                <a:lnTo>
                  <a:pt x="2354694" y="3182126"/>
                </a:lnTo>
                <a:lnTo>
                  <a:pt x="2341235" y="3162464"/>
                </a:lnTo>
                <a:lnTo>
                  <a:pt x="2329461" y="3140995"/>
                </a:lnTo>
                <a:lnTo>
                  <a:pt x="2319288" y="3117770"/>
                </a:lnTo>
                <a:lnTo>
                  <a:pt x="2310630" y="3092837"/>
                </a:lnTo>
                <a:lnTo>
                  <a:pt x="2303402" y="3066249"/>
                </a:lnTo>
                <a:lnTo>
                  <a:pt x="2297519" y="3038054"/>
                </a:lnTo>
                <a:lnTo>
                  <a:pt x="2292897" y="3008303"/>
                </a:lnTo>
                <a:lnTo>
                  <a:pt x="2289449" y="2977045"/>
                </a:lnTo>
                <a:lnTo>
                  <a:pt x="2287092" y="2944332"/>
                </a:lnTo>
                <a:lnTo>
                  <a:pt x="2285740" y="2910212"/>
                </a:lnTo>
                <a:lnTo>
                  <a:pt x="2285309" y="2874737"/>
                </a:lnTo>
                <a:lnTo>
                  <a:pt x="2285755" y="2839413"/>
                </a:lnTo>
                <a:lnTo>
                  <a:pt x="2287147" y="2805445"/>
                </a:lnTo>
                <a:lnTo>
                  <a:pt x="2289566" y="2772881"/>
                </a:lnTo>
                <a:lnTo>
                  <a:pt x="2293091" y="2741770"/>
                </a:lnTo>
                <a:lnTo>
                  <a:pt x="2297804" y="2712163"/>
                </a:lnTo>
                <a:lnTo>
                  <a:pt x="2303784" y="2684109"/>
                </a:lnTo>
                <a:lnTo>
                  <a:pt x="2311113" y="2657656"/>
                </a:lnTo>
                <a:lnTo>
                  <a:pt x="2319870" y="2632854"/>
                </a:lnTo>
                <a:lnTo>
                  <a:pt x="2330137" y="2609754"/>
                </a:lnTo>
                <a:lnTo>
                  <a:pt x="2341994" y="2588403"/>
                </a:lnTo>
                <a:lnTo>
                  <a:pt x="2355521" y="2568850"/>
                </a:lnTo>
                <a:lnTo>
                  <a:pt x="2370798" y="2551147"/>
                </a:lnTo>
                <a:lnTo>
                  <a:pt x="2387907" y="2535342"/>
                </a:lnTo>
                <a:lnTo>
                  <a:pt x="2406927" y="2521483"/>
                </a:lnTo>
                <a:lnTo>
                  <a:pt x="2427939" y="2509622"/>
                </a:lnTo>
                <a:lnTo>
                  <a:pt x="2451024" y="2499807"/>
                </a:lnTo>
                <a:lnTo>
                  <a:pt x="2476262" y="2492087"/>
                </a:lnTo>
                <a:lnTo>
                  <a:pt x="2503733" y="2486511"/>
                </a:lnTo>
                <a:lnTo>
                  <a:pt x="2533518" y="2483129"/>
                </a:lnTo>
                <a:close/>
                <a:moveTo>
                  <a:pt x="4308476" y="2413668"/>
                </a:moveTo>
                <a:lnTo>
                  <a:pt x="4389455" y="2413668"/>
                </a:lnTo>
                <a:lnTo>
                  <a:pt x="4503836" y="2623200"/>
                </a:lnTo>
                <a:lnTo>
                  <a:pt x="4387430" y="2838804"/>
                </a:lnTo>
                <a:lnTo>
                  <a:pt x="4308476" y="2838804"/>
                </a:lnTo>
                <a:lnTo>
                  <a:pt x="4407674" y="2653567"/>
                </a:lnTo>
                <a:lnTo>
                  <a:pt x="4017966" y="2653567"/>
                </a:lnTo>
                <a:lnTo>
                  <a:pt x="4017966" y="2588784"/>
                </a:lnTo>
                <a:lnTo>
                  <a:pt x="4405650" y="2588784"/>
                </a:lnTo>
                <a:close/>
                <a:moveTo>
                  <a:pt x="2147951" y="2190467"/>
                </a:moveTo>
                <a:lnTo>
                  <a:pt x="2173557" y="2192697"/>
                </a:lnTo>
                <a:lnTo>
                  <a:pt x="2193375" y="2200715"/>
                </a:lnTo>
                <a:lnTo>
                  <a:pt x="2206169" y="2216516"/>
                </a:lnTo>
                <a:lnTo>
                  <a:pt x="2210708" y="2242090"/>
                </a:lnTo>
                <a:lnTo>
                  <a:pt x="2206169" y="2268835"/>
                </a:lnTo>
                <a:lnTo>
                  <a:pt x="2193375" y="2285237"/>
                </a:lnTo>
                <a:lnTo>
                  <a:pt x="2173557" y="2293477"/>
                </a:lnTo>
                <a:lnTo>
                  <a:pt x="2147951" y="2295739"/>
                </a:lnTo>
                <a:lnTo>
                  <a:pt x="2122345" y="2293477"/>
                </a:lnTo>
                <a:lnTo>
                  <a:pt x="2102527" y="2285237"/>
                </a:lnTo>
                <a:lnTo>
                  <a:pt x="2089732" y="2268835"/>
                </a:lnTo>
                <a:lnTo>
                  <a:pt x="2085193" y="2242090"/>
                </a:lnTo>
                <a:lnTo>
                  <a:pt x="2089874" y="2216516"/>
                </a:lnTo>
                <a:lnTo>
                  <a:pt x="2102907" y="2200715"/>
                </a:lnTo>
                <a:lnTo>
                  <a:pt x="2122772" y="2192697"/>
                </a:lnTo>
                <a:close/>
                <a:moveTo>
                  <a:pt x="784523" y="2190467"/>
                </a:moveTo>
                <a:lnTo>
                  <a:pt x="810128" y="2192697"/>
                </a:lnTo>
                <a:lnTo>
                  <a:pt x="829946" y="2200715"/>
                </a:lnTo>
                <a:lnTo>
                  <a:pt x="842741" y="2216516"/>
                </a:lnTo>
                <a:lnTo>
                  <a:pt x="847281" y="2242090"/>
                </a:lnTo>
                <a:lnTo>
                  <a:pt x="842741" y="2268835"/>
                </a:lnTo>
                <a:lnTo>
                  <a:pt x="829946" y="2285237"/>
                </a:lnTo>
                <a:lnTo>
                  <a:pt x="810128" y="2293477"/>
                </a:lnTo>
                <a:lnTo>
                  <a:pt x="784523" y="2295739"/>
                </a:lnTo>
                <a:lnTo>
                  <a:pt x="758916" y="2293477"/>
                </a:lnTo>
                <a:lnTo>
                  <a:pt x="739098" y="2285237"/>
                </a:lnTo>
                <a:lnTo>
                  <a:pt x="726304" y="2268835"/>
                </a:lnTo>
                <a:lnTo>
                  <a:pt x="721765" y="2242090"/>
                </a:lnTo>
                <a:lnTo>
                  <a:pt x="726446" y="2216516"/>
                </a:lnTo>
                <a:lnTo>
                  <a:pt x="739479" y="2200715"/>
                </a:lnTo>
                <a:lnTo>
                  <a:pt x="759344" y="2192697"/>
                </a:lnTo>
                <a:close/>
                <a:moveTo>
                  <a:pt x="62758" y="2190467"/>
                </a:moveTo>
                <a:lnTo>
                  <a:pt x="88364" y="2192697"/>
                </a:lnTo>
                <a:lnTo>
                  <a:pt x="108181" y="2200715"/>
                </a:lnTo>
                <a:lnTo>
                  <a:pt x="120977" y="2216516"/>
                </a:lnTo>
                <a:lnTo>
                  <a:pt x="125516" y="2242090"/>
                </a:lnTo>
                <a:lnTo>
                  <a:pt x="120977" y="2268835"/>
                </a:lnTo>
                <a:lnTo>
                  <a:pt x="108181" y="2285237"/>
                </a:lnTo>
                <a:lnTo>
                  <a:pt x="88364" y="2293477"/>
                </a:lnTo>
                <a:lnTo>
                  <a:pt x="62758" y="2295739"/>
                </a:lnTo>
                <a:lnTo>
                  <a:pt x="37151" y="2293477"/>
                </a:lnTo>
                <a:lnTo>
                  <a:pt x="17334" y="2285237"/>
                </a:lnTo>
                <a:lnTo>
                  <a:pt x="4539" y="2268835"/>
                </a:lnTo>
                <a:lnTo>
                  <a:pt x="0" y="2242090"/>
                </a:lnTo>
                <a:lnTo>
                  <a:pt x="4681" y="2216516"/>
                </a:lnTo>
                <a:lnTo>
                  <a:pt x="17713" y="2200715"/>
                </a:lnTo>
                <a:lnTo>
                  <a:pt x="37578" y="2192697"/>
                </a:lnTo>
                <a:close/>
                <a:moveTo>
                  <a:pt x="4915430" y="1822022"/>
                </a:moveTo>
                <a:lnTo>
                  <a:pt x="4996408" y="1822022"/>
                </a:lnTo>
                <a:lnTo>
                  <a:pt x="5110790" y="2031553"/>
                </a:lnTo>
                <a:lnTo>
                  <a:pt x="4994384" y="2247158"/>
                </a:lnTo>
                <a:lnTo>
                  <a:pt x="4915430" y="2247158"/>
                </a:lnTo>
                <a:lnTo>
                  <a:pt x="5014628" y="2061920"/>
                </a:lnTo>
                <a:lnTo>
                  <a:pt x="4624920" y="2061920"/>
                </a:lnTo>
                <a:lnTo>
                  <a:pt x="4624920" y="1997137"/>
                </a:lnTo>
                <a:lnTo>
                  <a:pt x="5012604" y="1997137"/>
                </a:lnTo>
                <a:close/>
                <a:moveTo>
                  <a:pt x="2876800" y="1822016"/>
                </a:moveTo>
                <a:lnTo>
                  <a:pt x="2957778" y="1822016"/>
                </a:lnTo>
                <a:lnTo>
                  <a:pt x="3072160" y="2031547"/>
                </a:lnTo>
                <a:lnTo>
                  <a:pt x="2955754" y="2247152"/>
                </a:lnTo>
                <a:lnTo>
                  <a:pt x="2876800" y="2247152"/>
                </a:lnTo>
                <a:lnTo>
                  <a:pt x="2975998" y="2061915"/>
                </a:lnTo>
                <a:lnTo>
                  <a:pt x="2586290" y="2061915"/>
                </a:lnTo>
                <a:lnTo>
                  <a:pt x="2586290" y="1997132"/>
                </a:lnTo>
                <a:lnTo>
                  <a:pt x="2973974" y="1997132"/>
                </a:lnTo>
                <a:close/>
                <a:moveTo>
                  <a:pt x="1513768" y="1822016"/>
                </a:moveTo>
                <a:lnTo>
                  <a:pt x="1594748" y="1822016"/>
                </a:lnTo>
                <a:lnTo>
                  <a:pt x="1709128" y="2031547"/>
                </a:lnTo>
                <a:lnTo>
                  <a:pt x="1592723" y="2247152"/>
                </a:lnTo>
                <a:lnTo>
                  <a:pt x="1513768" y="2247152"/>
                </a:lnTo>
                <a:lnTo>
                  <a:pt x="1612966" y="2061915"/>
                </a:lnTo>
                <a:lnTo>
                  <a:pt x="1223259" y="2061915"/>
                </a:lnTo>
                <a:lnTo>
                  <a:pt x="1223259" y="1997132"/>
                </a:lnTo>
                <a:lnTo>
                  <a:pt x="1610942" y="1997132"/>
                </a:lnTo>
                <a:close/>
                <a:moveTo>
                  <a:pt x="2147951" y="1765330"/>
                </a:moveTo>
                <a:lnTo>
                  <a:pt x="2173557" y="1767433"/>
                </a:lnTo>
                <a:lnTo>
                  <a:pt x="2193375" y="1775325"/>
                </a:lnTo>
                <a:lnTo>
                  <a:pt x="2206169" y="1791378"/>
                </a:lnTo>
                <a:lnTo>
                  <a:pt x="2210708" y="1817966"/>
                </a:lnTo>
                <a:lnTo>
                  <a:pt x="2206169" y="1843698"/>
                </a:lnTo>
                <a:lnTo>
                  <a:pt x="2193375" y="1859846"/>
                </a:lnTo>
                <a:lnTo>
                  <a:pt x="2173557" y="1868213"/>
                </a:lnTo>
                <a:lnTo>
                  <a:pt x="2147951" y="1870601"/>
                </a:lnTo>
                <a:lnTo>
                  <a:pt x="2122930" y="1868213"/>
                </a:lnTo>
                <a:lnTo>
                  <a:pt x="2103413" y="1859846"/>
                </a:lnTo>
                <a:lnTo>
                  <a:pt x="2090728" y="1843698"/>
                </a:lnTo>
                <a:lnTo>
                  <a:pt x="2086205" y="1817966"/>
                </a:lnTo>
                <a:lnTo>
                  <a:pt x="2090728" y="1791378"/>
                </a:lnTo>
                <a:lnTo>
                  <a:pt x="2103413" y="1775325"/>
                </a:lnTo>
                <a:lnTo>
                  <a:pt x="2122930" y="1767433"/>
                </a:lnTo>
                <a:close/>
                <a:moveTo>
                  <a:pt x="784523" y="1765330"/>
                </a:moveTo>
                <a:lnTo>
                  <a:pt x="810128" y="1767433"/>
                </a:lnTo>
                <a:lnTo>
                  <a:pt x="829946" y="1775325"/>
                </a:lnTo>
                <a:lnTo>
                  <a:pt x="842741" y="1791378"/>
                </a:lnTo>
                <a:lnTo>
                  <a:pt x="847281" y="1817966"/>
                </a:lnTo>
                <a:lnTo>
                  <a:pt x="842741" y="1843698"/>
                </a:lnTo>
                <a:lnTo>
                  <a:pt x="829946" y="1859846"/>
                </a:lnTo>
                <a:lnTo>
                  <a:pt x="810128" y="1868213"/>
                </a:lnTo>
                <a:lnTo>
                  <a:pt x="784523" y="1870601"/>
                </a:lnTo>
                <a:lnTo>
                  <a:pt x="759502" y="1868213"/>
                </a:lnTo>
                <a:lnTo>
                  <a:pt x="739984" y="1859846"/>
                </a:lnTo>
                <a:lnTo>
                  <a:pt x="727300" y="1843698"/>
                </a:lnTo>
                <a:lnTo>
                  <a:pt x="722777" y="1817966"/>
                </a:lnTo>
                <a:lnTo>
                  <a:pt x="727300" y="1791378"/>
                </a:lnTo>
                <a:lnTo>
                  <a:pt x="739984" y="1775325"/>
                </a:lnTo>
                <a:lnTo>
                  <a:pt x="759502" y="1767433"/>
                </a:lnTo>
                <a:close/>
                <a:moveTo>
                  <a:pt x="62758" y="1765330"/>
                </a:moveTo>
                <a:lnTo>
                  <a:pt x="88364" y="1767433"/>
                </a:lnTo>
                <a:lnTo>
                  <a:pt x="108181" y="1775325"/>
                </a:lnTo>
                <a:lnTo>
                  <a:pt x="120977" y="1791378"/>
                </a:lnTo>
                <a:lnTo>
                  <a:pt x="125516" y="1817966"/>
                </a:lnTo>
                <a:lnTo>
                  <a:pt x="120977" y="1843698"/>
                </a:lnTo>
                <a:lnTo>
                  <a:pt x="108181" y="1859846"/>
                </a:lnTo>
                <a:lnTo>
                  <a:pt x="88364" y="1868213"/>
                </a:lnTo>
                <a:lnTo>
                  <a:pt x="62758" y="1870601"/>
                </a:lnTo>
                <a:lnTo>
                  <a:pt x="37736" y="1868213"/>
                </a:lnTo>
                <a:lnTo>
                  <a:pt x="18219" y="1859846"/>
                </a:lnTo>
                <a:lnTo>
                  <a:pt x="5535" y="1843698"/>
                </a:lnTo>
                <a:lnTo>
                  <a:pt x="1012" y="1817966"/>
                </a:lnTo>
                <a:lnTo>
                  <a:pt x="5535" y="1791378"/>
                </a:lnTo>
                <a:lnTo>
                  <a:pt x="18219" y="1775325"/>
                </a:lnTo>
                <a:lnTo>
                  <a:pt x="37736" y="1767433"/>
                </a:lnTo>
                <a:close/>
                <a:moveTo>
                  <a:pt x="3434660" y="1570981"/>
                </a:moveTo>
                <a:lnTo>
                  <a:pt x="3466840" y="1572118"/>
                </a:lnTo>
                <a:lnTo>
                  <a:pt x="3496625" y="1575500"/>
                </a:lnTo>
                <a:lnTo>
                  <a:pt x="3524096" y="1581076"/>
                </a:lnTo>
                <a:lnTo>
                  <a:pt x="3549334" y="1588796"/>
                </a:lnTo>
                <a:lnTo>
                  <a:pt x="3572418" y="1598611"/>
                </a:lnTo>
                <a:lnTo>
                  <a:pt x="3593431" y="1610473"/>
                </a:lnTo>
                <a:lnTo>
                  <a:pt x="3612450" y="1624331"/>
                </a:lnTo>
                <a:lnTo>
                  <a:pt x="3629559" y="1640136"/>
                </a:lnTo>
                <a:lnTo>
                  <a:pt x="3644837" y="1657839"/>
                </a:lnTo>
                <a:lnTo>
                  <a:pt x="3658363" y="1677391"/>
                </a:lnTo>
                <a:lnTo>
                  <a:pt x="3670219" y="1698743"/>
                </a:lnTo>
                <a:lnTo>
                  <a:pt x="3680486" y="1721844"/>
                </a:lnTo>
                <a:lnTo>
                  <a:pt x="3689244" y="1746646"/>
                </a:lnTo>
                <a:lnTo>
                  <a:pt x="3696573" y="1773098"/>
                </a:lnTo>
                <a:lnTo>
                  <a:pt x="3702553" y="1801152"/>
                </a:lnTo>
                <a:lnTo>
                  <a:pt x="3707266" y="1830760"/>
                </a:lnTo>
                <a:lnTo>
                  <a:pt x="3710792" y="1861870"/>
                </a:lnTo>
                <a:lnTo>
                  <a:pt x="3713210" y="1894434"/>
                </a:lnTo>
                <a:lnTo>
                  <a:pt x="3714602" y="1928402"/>
                </a:lnTo>
                <a:lnTo>
                  <a:pt x="3715048" y="1963726"/>
                </a:lnTo>
                <a:lnTo>
                  <a:pt x="3714624" y="1999201"/>
                </a:lnTo>
                <a:lnTo>
                  <a:pt x="3713292" y="2033321"/>
                </a:lnTo>
                <a:lnTo>
                  <a:pt x="3710966" y="2066034"/>
                </a:lnTo>
                <a:lnTo>
                  <a:pt x="3707557" y="2097292"/>
                </a:lnTo>
                <a:lnTo>
                  <a:pt x="3702980" y="2127043"/>
                </a:lnTo>
                <a:lnTo>
                  <a:pt x="3697147" y="2155238"/>
                </a:lnTo>
                <a:lnTo>
                  <a:pt x="3689969" y="2181827"/>
                </a:lnTo>
                <a:lnTo>
                  <a:pt x="3681361" y="2206759"/>
                </a:lnTo>
                <a:lnTo>
                  <a:pt x="3671234" y="2229984"/>
                </a:lnTo>
                <a:lnTo>
                  <a:pt x="3659502" y="2251453"/>
                </a:lnTo>
                <a:lnTo>
                  <a:pt x="3646077" y="2271115"/>
                </a:lnTo>
                <a:lnTo>
                  <a:pt x="3630871" y="2288919"/>
                </a:lnTo>
                <a:lnTo>
                  <a:pt x="3613798" y="2304817"/>
                </a:lnTo>
                <a:lnTo>
                  <a:pt x="3594769" y="2318758"/>
                </a:lnTo>
                <a:lnTo>
                  <a:pt x="3573700" y="2330691"/>
                </a:lnTo>
                <a:lnTo>
                  <a:pt x="3550500" y="2340567"/>
                </a:lnTo>
                <a:lnTo>
                  <a:pt x="3525083" y="2348336"/>
                </a:lnTo>
                <a:lnTo>
                  <a:pt x="3497363" y="2353947"/>
                </a:lnTo>
                <a:lnTo>
                  <a:pt x="3467251" y="2357351"/>
                </a:lnTo>
                <a:lnTo>
                  <a:pt x="3434660" y="2358496"/>
                </a:lnTo>
                <a:lnTo>
                  <a:pt x="3434660" y="2299787"/>
                </a:lnTo>
                <a:lnTo>
                  <a:pt x="3464787" y="2298433"/>
                </a:lnTo>
                <a:lnTo>
                  <a:pt x="3492025" y="2294418"/>
                </a:lnTo>
                <a:lnTo>
                  <a:pt x="3516511" y="2287816"/>
                </a:lnTo>
                <a:lnTo>
                  <a:pt x="3538383" y="2278696"/>
                </a:lnTo>
                <a:lnTo>
                  <a:pt x="3574832" y="2253193"/>
                </a:lnTo>
                <a:lnTo>
                  <a:pt x="3602470" y="2218482"/>
                </a:lnTo>
                <a:lnTo>
                  <a:pt x="3613327" y="2197853"/>
                </a:lnTo>
                <a:lnTo>
                  <a:pt x="3622393" y="2175138"/>
                </a:lnTo>
                <a:lnTo>
                  <a:pt x="3629805" y="2150408"/>
                </a:lnTo>
                <a:lnTo>
                  <a:pt x="3635701" y="2123734"/>
                </a:lnTo>
                <a:lnTo>
                  <a:pt x="3640217" y="2095189"/>
                </a:lnTo>
                <a:lnTo>
                  <a:pt x="3643490" y="2064844"/>
                </a:lnTo>
                <a:lnTo>
                  <a:pt x="3645659" y="2032771"/>
                </a:lnTo>
                <a:lnTo>
                  <a:pt x="3646859" y="1999041"/>
                </a:lnTo>
                <a:lnTo>
                  <a:pt x="3647229" y="1963726"/>
                </a:lnTo>
                <a:lnTo>
                  <a:pt x="3646839" y="1928758"/>
                </a:lnTo>
                <a:lnTo>
                  <a:pt x="3645584" y="1895355"/>
                </a:lnTo>
                <a:lnTo>
                  <a:pt x="3643335" y="1863586"/>
                </a:lnTo>
                <a:lnTo>
                  <a:pt x="3639960" y="1833525"/>
                </a:lnTo>
                <a:lnTo>
                  <a:pt x="3635330" y="1805242"/>
                </a:lnTo>
                <a:lnTo>
                  <a:pt x="3629316" y="1778810"/>
                </a:lnTo>
                <a:lnTo>
                  <a:pt x="3621788" y="1754300"/>
                </a:lnTo>
                <a:lnTo>
                  <a:pt x="3612615" y="1731785"/>
                </a:lnTo>
                <a:lnTo>
                  <a:pt x="3601669" y="1711335"/>
                </a:lnTo>
                <a:lnTo>
                  <a:pt x="3573935" y="1676919"/>
                </a:lnTo>
                <a:lnTo>
                  <a:pt x="3537548" y="1651625"/>
                </a:lnTo>
                <a:lnTo>
                  <a:pt x="3515784" y="1642579"/>
                </a:lnTo>
                <a:lnTo>
                  <a:pt x="3491469" y="1636029"/>
                </a:lnTo>
                <a:lnTo>
                  <a:pt x="3464471" y="1632046"/>
                </a:lnTo>
                <a:lnTo>
                  <a:pt x="3434660" y="1630702"/>
                </a:lnTo>
                <a:close/>
                <a:moveTo>
                  <a:pt x="3579243" y="1279461"/>
                </a:moveTo>
                <a:lnTo>
                  <a:pt x="3604850" y="1281691"/>
                </a:lnTo>
                <a:lnTo>
                  <a:pt x="3624668" y="1289709"/>
                </a:lnTo>
                <a:lnTo>
                  <a:pt x="3637463" y="1305510"/>
                </a:lnTo>
                <a:lnTo>
                  <a:pt x="3642002" y="1331085"/>
                </a:lnTo>
                <a:lnTo>
                  <a:pt x="3637463" y="1357829"/>
                </a:lnTo>
                <a:lnTo>
                  <a:pt x="3624668" y="1374231"/>
                </a:lnTo>
                <a:lnTo>
                  <a:pt x="3604850" y="1382471"/>
                </a:lnTo>
                <a:lnTo>
                  <a:pt x="3579243" y="1384733"/>
                </a:lnTo>
                <a:lnTo>
                  <a:pt x="3553637" y="1382471"/>
                </a:lnTo>
                <a:lnTo>
                  <a:pt x="3533820" y="1374231"/>
                </a:lnTo>
                <a:lnTo>
                  <a:pt x="3521024" y="1357829"/>
                </a:lnTo>
                <a:lnTo>
                  <a:pt x="3516485" y="1331085"/>
                </a:lnTo>
                <a:lnTo>
                  <a:pt x="3521166" y="1305510"/>
                </a:lnTo>
                <a:lnTo>
                  <a:pt x="3534199" y="1289709"/>
                </a:lnTo>
                <a:lnTo>
                  <a:pt x="3554064" y="1281691"/>
                </a:lnTo>
                <a:close/>
                <a:moveTo>
                  <a:pt x="1609095" y="1279455"/>
                </a:moveTo>
                <a:lnTo>
                  <a:pt x="1634701" y="1281685"/>
                </a:lnTo>
                <a:lnTo>
                  <a:pt x="1654519" y="1289703"/>
                </a:lnTo>
                <a:lnTo>
                  <a:pt x="1667313" y="1305504"/>
                </a:lnTo>
                <a:lnTo>
                  <a:pt x="1671852" y="1331078"/>
                </a:lnTo>
                <a:lnTo>
                  <a:pt x="1667313" y="1357823"/>
                </a:lnTo>
                <a:lnTo>
                  <a:pt x="1654519" y="1374224"/>
                </a:lnTo>
                <a:lnTo>
                  <a:pt x="1634701" y="1382465"/>
                </a:lnTo>
                <a:lnTo>
                  <a:pt x="1609095" y="1384726"/>
                </a:lnTo>
                <a:lnTo>
                  <a:pt x="1583489" y="1382465"/>
                </a:lnTo>
                <a:lnTo>
                  <a:pt x="1563671" y="1374224"/>
                </a:lnTo>
                <a:lnTo>
                  <a:pt x="1550877" y="1357823"/>
                </a:lnTo>
                <a:lnTo>
                  <a:pt x="1546337" y="1331078"/>
                </a:lnTo>
                <a:lnTo>
                  <a:pt x="1551018" y="1305504"/>
                </a:lnTo>
                <a:lnTo>
                  <a:pt x="1564051" y="1289703"/>
                </a:lnTo>
                <a:lnTo>
                  <a:pt x="1583916" y="1281685"/>
                </a:lnTo>
                <a:close/>
                <a:moveTo>
                  <a:pt x="4308476" y="1229360"/>
                </a:moveTo>
                <a:lnTo>
                  <a:pt x="4389455" y="1229360"/>
                </a:lnTo>
                <a:lnTo>
                  <a:pt x="4503836" y="1438891"/>
                </a:lnTo>
                <a:lnTo>
                  <a:pt x="4387430" y="1654496"/>
                </a:lnTo>
                <a:lnTo>
                  <a:pt x="4308476" y="1654496"/>
                </a:lnTo>
                <a:lnTo>
                  <a:pt x="4407674" y="1469259"/>
                </a:lnTo>
                <a:lnTo>
                  <a:pt x="4017966" y="1469259"/>
                </a:lnTo>
                <a:lnTo>
                  <a:pt x="4017966" y="1404475"/>
                </a:lnTo>
                <a:lnTo>
                  <a:pt x="4405650" y="1404475"/>
                </a:lnTo>
                <a:close/>
                <a:moveTo>
                  <a:pt x="3579243" y="854324"/>
                </a:moveTo>
                <a:lnTo>
                  <a:pt x="3604850" y="856427"/>
                </a:lnTo>
                <a:lnTo>
                  <a:pt x="3624668" y="864320"/>
                </a:lnTo>
                <a:lnTo>
                  <a:pt x="3637463" y="880373"/>
                </a:lnTo>
                <a:lnTo>
                  <a:pt x="3642002" y="906960"/>
                </a:lnTo>
                <a:lnTo>
                  <a:pt x="3637463" y="932693"/>
                </a:lnTo>
                <a:lnTo>
                  <a:pt x="3624668" y="948841"/>
                </a:lnTo>
                <a:lnTo>
                  <a:pt x="3604850" y="957207"/>
                </a:lnTo>
                <a:lnTo>
                  <a:pt x="3579243" y="959596"/>
                </a:lnTo>
                <a:lnTo>
                  <a:pt x="3554223" y="957207"/>
                </a:lnTo>
                <a:lnTo>
                  <a:pt x="3534706" y="948841"/>
                </a:lnTo>
                <a:lnTo>
                  <a:pt x="3522021" y="932693"/>
                </a:lnTo>
                <a:lnTo>
                  <a:pt x="3517498" y="906960"/>
                </a:lnTo>
                <a:lnTo>
                  <a:pt x="3522021" y="880373"/>
                </a:lnTo>
                <a:lnTo>
                  <a:pt x="3534706" y="864320"/>
                </a:lnTo>
                <a:lnTo>
                  <a:pt x="3554223" y="856427"/>
                </a:lnTo>
                <a:close/>
                <a:moveTo>
                  <a:pt x="1609095" y="854318"/>
                </a:moveTo>
                <a:lnTo>
                  <a:pt x="1634701" y="856421"/>
                </a:lnTo>
                <a:lnTo>
                  <a:pt x="1654519" y="864313"/>
                </a:lnTo>
                <a:lnTo>
                  <a:pt x="1667313" y="880366"/>
                </a:lnTo>
                <a:lnTo>
                  <a:pt x="1671852" y="906953"/>
                </a:lnTo>
                <a:lnTo>
                  <a:pt x="1667313" y="932686"/>
                </a:lnTo>
                <a:lnTo>
                  <a:pt x="1654519" y="948834"/>
                </a:lnTo>
                <a:lnTo>
                  <a:pt x="1634701" y="957201"/>
                </a:lnTo>
                <a:lnTo>
                  <a:pt x="1609095" y="959589"/>
                </a:lnTo>
                <a:lnTo>
                  <a:pt x="1584074" y="957201"/>
                </a:lnTo>
                <a:lnTo>
                  <a:pt x="1564557" y="948834"/>
                </a:lnTo>
                <a:lnTo>
                  <a:pt x="1551872" y="932686"/>
                </a:lnTo>
                <a:lnTo>
                  <a:pt x="1547349" y="906953"/>
                </a:lnTo>
                <a:lnTo>
                  <a:pt x="1551872" y="880366"/>
                </a:lnTo>
                <a:lnTo>
                  <a:pt x="1564557" y="864313"/>
                </a:lnTo>
                <a:lnTo>
                  <a:pt x="1584074" y="856421"/>
                </a:lnTo>
                <a:close/>
                <a:moveTo>
                  <a:pt x="2879125" y="659976"/>
                </a:moveTo>
                <a:lnTo>
                  <a:pt x="2911305" y="661113"/>
                </a:lnTo>
                <a:lnTo>
                  <a:pt x="2941090" y="664495"/>
                </a:lnTo>
                <a:lnTo>
                  <a:pt x="2968561" y="670071"/>
                </a:lnTo>
                <a:lnTo>
                  <a:pt x="2993799" y="677791"/>
                </a:lnTo>
                <a:lnTo>
                  <a:pt x="3016884" y="687607"/>
                </a:lnTo>
                <a:lnTo>
                  <a:pt x="3037896" y="699468"/>
                </a:lnTo>
                <a:lnTo>
                  <a:pt x="3056916" y="713326"/>
                </a:lnTo>
                <a:lnTo>
                  <a:pt x="3074024" y="729131"/>
                </a:lnTo>
                <a:lnTo>
                  <a:pt x="3089302" y="746834"/>
                </a:lnTo>
                <a:lnTo>
                  <a:pt x="3102829" y="766386"/>
                </a:lnTo>
                <a:lnTo>
                  <a:pt x="3114685" y="787738"/>
                </a:lnTo>
                <a:lnTo>
                  <a:pt x="3124952" y="810839"/>
                </a:lnTo>
                <a:lnTo>
                  <a:pt x="3133709" y="835640"/>
                </a:lnTo>
                <a:lnTo>
                  <a:pt x="3141039" y="862093"/>
                </a:lnTo>
                <a:lnTo>
                  <a:pt x="3147019" y="890147"/>
                </a:lnTo>
                <a:lnTo>
                  <a:pt x="3151732" y="919755"/>
                </a:lnTo>
                <a:lnTo>
                  <a:pt x="3155257" y="950865"/>
                </a:lnTo>
                <a:lnTo>
                  <a:pt x="3157675" y="983429"/>
                </a:lnTo>
                <a:lnTo>
                  <a:pt x="3159067" y="1017397"/>
                </a:lnTo>
                <a:lnTo>
                  <a:pt x="3159514" y="1052721"/>
                </a:lnTo>
                <a:lnTo>
                  <a:pt x="3159089" y="1088196"/>
                </a:lnTo>
                <a:lnTo>
                  <a:pt x="3157757" y="1122316"/>
                </a:lnTo>
                <a:lnTo>
                  <a:pt x="3155431" y="1155029"/>
                </a:lnTo>
                <a:lnTo>
                  <a:pt x="3152023" y="1186287"/>
                </a:lnTo>
                <a:lnTo>
                  <a:pt x="3147446" y="1216038"/>
                </a:lnTo>
                <a:lnTo>
                  <a:pt x="3141612" y="1244233"/>
                </a:lnTo>
                <a:lnTo>
                  <a:pt x="3134435" y="1270822"/>
                </a:lnTo>
                <a:lnTo>
                  <a:pt x="3125826" y="1295754"/>
                </a:lnTo>
                <a:lnTo>
                  <a:pt x="3115700" y="1318979"/>
                </a:lnTo>
                <a:lnTo>
                  <a:pt x="3103967" y="1340448"/>
                </a:lnTo>
                <a:lnTo>
                  <a:pt x="3090542" y="1360110"/>
                </a:lnTo>
                <a:lnTo>
                  <a:pt x="3075336" y="1377914"/>
                </a:lnTo>
                <a:lnTo>
                  <a:pt x="3058263" y="1393812"/>
                </a:lnTo>
                <a:lnTo>
                  <a:pt x="3039235" y="1407753"/>
                </a:lnTo>
                <a:lnTo>
                  <a:pt x="3018165" y="1419686"/>
                </a:lnTo>
                <a:lnTo>
                  <a:pt x="2994965" y="1429562"/>
                </a:lnTo>
                <a:lnTo>
                  <a:pt x="2969548" y="1437331"/>
                </a:lnTo>
                <a:lnTo>
                  <a:pt x="2941828" y="1442942"/>
                </a:lnTo>
                <a:lnTo>
                  <a:pt x="2911716" y="1446346"/>
                </a:lnTo>
                <a:lnTo>
                  <a:pt x="2879125" y="1447491"/>
                </a:lnTo>
                <a:lnTo>
                  <a:pt x="2879125" y="1388782"/>
                </a:lnTo>
                <a:lnTo>
                  <a:pt x="2909252" y="1387428"/>
                </a:lnTo>
                <a:lnTo>
                  <a:pt x="2936490" y="1383413"/>
                </a:lnTo>
                <a:lnTo>
                  <a:pt x="2960977" y="1376811"/>
                </a:lnTo>
                <a:lnTo>
                  <a:pt x="2982849" y="1367691"/>
                </a:lnTo>
                <a:lnTo>
                  <a:pt x="3019298" y="1342188"/>
                </a:lnTo>
                <a:lnTo>
                  <a:pt x="3046935" y="1307477"/>
                </a:lnTo>
                <a:lnTo>
                  <a:pt x="3057792" y="1286848"/>
                </a:lnTo>
                <a:lnTo>
                  <a:pt x="3066859" y="1264133"/>
                </a:lnTo>
                <a:lnTo>
                  <a:pt x="3074271" y="1239402"/>
                </a:lnTo>
                <a:lnTo>
                  <a:pt x="3080167" y="1212729"/>
                </a:lnTo>
                <a:lnTo>
                  <a:pt x="3084682" y="1184184"/>
                </a:lnTo>
                <a:lnTo>
                  <a:pt x="3087956" y="1153838"/>
                </a:lnTo>
                <a:lnTo>
                  <a:pt x="3090124" y="1121765"/>
                </a:lnTo>
                <a:lnTo>
                  <a:pt x="3091324" y="1088036"/>
                </a:lnTo>
                <a:lnTo>
                  <a:pt x="3091694" y="1052721"/>
                </a:lnTo>
                <a:lnTo>
                  <a:pt x="3091305" y="1017753"/>
                </a:lnTo>
                <a:lnTo>
                  <a:pt x="3090050" y="984350"/>
                </a:lnTo>
                <a:lnTo>
                  <a:pt x="3087800" y="952581"/>
                </a:lnTo>
                <a:lnTo>
                  <a:pt x="3084425" y="922520"/>
                </a:lnTo>
                <a:lnTo>
                  <a:pt x="3079795" y="894237"/>
                </a:lnTo>
                <a:lnTo>
                  <a:pt x="3073782" y="867805"/>
                </a:lnTo>
                <a:lnTo>
                  <a:pt x="3066253" y="843295"/>
                </a:lnTo>
                <a:lnTo>
                  <a:pt x="3057081" y="820780"/>
                </a:lnTo>
                <a:lnTo>
                  <a:pt x="3046134" y="800330"/>
                </a:lnTo>
                <a:lnTo>
                  <a:pt x="3018400" y="765914"/>
                </a:lnTo>
                <a:lnTo>
                  <a:pt x="2982013" y="740620"/>
                </a:lnTo>
                <a:lnTo>
                  <a:pt x="2960250" y="731574"/>
                </a:lnTo>
                <a:lnTo>
                  <a:pt x="2935934" y="725024"/>
                </a:lnTo>
                <a:lnTo>
                  <a:pt x="2908936" y="721041"/>
                </a:lnTo>
                <a:lnTo>
                  <a:pt x="2879125" y="719697"/>
                </a:lnTo>
                <a:close/>
                <a:moveTo>
                  <a:pt x="2565698" y="659976"/>
                </a:moveTo>
                <a:lnTo>
                  <a:pt x="2565698" y="719697"/>
                </a:lnTo>
                <a:lnTo>
                  <a:pt x="2536056" y="721041"/>
                </a:lnTo>
                <a:lnTo>
                  <a:pt x="2509206" y="725024"/>
                </a:lnTo>
                <a:lnTo>
                  <a:pt x="2485020" y="731574"/>
                </a:lnTo>
                <a:lnTo>
                  <a:pt x="2463369" y="740620"/>
                </a:lnTo>
                <a:lnTo>
                  <a:pt x="2427161" y="765914"/>
                </a:lnTo>
                <a:lnTo>
                  <a:pt x="2399551" y="800330"/>
                </a:lnTo>
                <a:lnTo>
                  <a:pt x="2388649" y="820780"/>
                </a:lnTo>
                <a:lnTo>
                  <a:pt x="2379511" y="843295"/>
                </a:lnTo>
                <a:lnTo>
                  <a:pt x="2372009" y="867805"/>
                </a:lnTo>
                <a:lnTo>
                  <a:pt x="2366014" y="894237"/>
                </a:lnTo>
                <a:lnTo>
                  <a:pt x="2361397" y="922520"/>
                </a:lnTo>
                <a:lnTo>
                  <a:pt x="2358029" y="952581"/>
                </a:lnTo>
                <a:lnTo>
                  <a:pt x="2355783" y="984350"/>
                </a:lnTo>
                <a:lnTo>
                  <a:pt x="2354530" y="1017753"/>
                </a:lnTo>
                <a:lnTo>
                  <a:pt x="2354141" y="1052721"/>
                </a:lnTo>
                <a:lnTo>
                  <a:pt x="2354520" y="1088036"/>
                </a:lnTo>
                <a:lnTo>
                  <a:pt x="2355746" y="1121765"/>
                </a:lnTo>
                <a:lnTo>
                  <a:pt x="2357952" y="1153838"/>
                </a:lnTo>
                <a:lnTo>
                  <a:pt x="2361268" y="1184184"/>
                </a:lnTo>
                <a:lnTo>
                  <a:pt x="2365828" y="1212729"/>
                </a:lnTo>
                <a:lnTo>
                  <a:pt x="2371764" y="1239402"/>
                </a:lnTo>
                <a:lnTo>
                  <a:pt x="2379208" y="1264133"/>
                </a:lnTo>
                <a:lnTo>
                  <a:pt x="2388293" y="1286848"/>
                </a:lnTo>
                <a:lnTo>
                  <a:pt x="2399150" y="1307477"/>
                </a:lnTo>
                <a:lnTo>
                  <a:pt x="2426712" y="1342188"/>
                </a:lnTo>
                <a:lnTo>
                  <a:pt x="2462952" y="1367691"/>
                </a:lnTo>
                <a:lnTo>
                  <a:pt x="2484656" y="1376811"/>
                </a:lnTo>
                <a:lnTo>
                  <a:pt x="2508928" y="1383413"/>
                </a:lnTo>
                <a:lnTo>
                  <a:pt x="2535898" y="1387428"/>
                </a:lnTo>
                <a:lnTo>
                  <a:pt x="2565698" y="1388782"/>
                </a:lnTo>
                <a:lnTo>
                  <a:pt x="2565698" y="1447491"/>
                </a:lnTo>
                <a:lnTo>
                  <a:pt x="2533244" y="1446346"/>
                </a:lnTo>
                <a:lnTo>
                  <a:pt x="2503241" y="1442942"/>
                </a:lnTo>
                <a:lnTo>
                  <a:pt x="2475603" y="1437331"/>
                </a:lnTo>
                <a:lnTo>
                  <a:pt x="2450247" y="1429562"/>
                </a:lnTo>
                <a:lnTo>
                  <a:pt x="2427085" y="1419686"/>
                </a:lnTo>
                <a:lnTo>
                  <a:pt x="2406034" y="1407753"/>
                </a:lnTo>
                <a:lnTo>
                  <a:pt x="2387009" y="1393812"/>
                </a:lnTo>
                <a:lnTo>
                  <a:pt x="2369924" y="1377914"/>
                </a:lnTo>
                <a:lnTo>
                  <a:pt x="2354694" y="1360110"/>
                </a:lnTo>
                <a:lnTo>
                  <a:pt x="2341235" y="1340448"/>
                </a:lnTo>
                <a:lnTo>
                  <a:pt x="2329461" y="1318979"/>
                </a:lnTo>
                <a:lnTo>
                  <a:pt x="2319288" y="1295754"/>
                </a:lnTo>
                <a:lnTo>
                  <a:pt x="2310630" y="1270822"/>
                </a:lnTo>
                <a:lnTo>
                  <a:pt x="2303402" y="1244233"/>
                </a:lnTo>
                <a:lnTo>
                  <a:pt x="2297519" y="1216038"/>
                </a:lnTo>
                <a:lnTo>
                  <a:pt x="2292897" y="1186287"/>
                </a:lnTo>
                <a:lnTo>
                  <a:pt x="2289449" y="1155029"/>
                </a:lnTo>
                <a:lnTo>
                  <a:pt x="2287092" y="1122316"/>
                </a:lnTo>
                <a:lnTo>
                  <a:pt x="2285740" y="1088196"/>
                </a:lnTo>
                <a:lnTo>
                  <a:pt x="2285309" y="1052721"/>
                </a:lnTo>
                <a:lnTo>
                  <a:pt x="2285755" y="1017397"/>
                </a:lnTo>
                <a:lnTo>
                  <a:pt x="2287147" y="983429"/>
                </a:lnTo>
                <a:lnTo>
                  <a:pt x="2289566" y="950865"/>
                </a:lnTo>
                <a:lnTo>
                  <a:pt x="2293091" y="919755"/>
                </a:lnTo>
                <a:lnTo>
                  <a:pt x="2297804" y="890147"/>
                </a:lnTo>
                <a:lnTo>
                  <a:pt x="2303784" y="862093"/>
                </a:lnTo>
                <a:lnTo>
                  <a:pt x="2311113" y="835640"/>
                </a:lnTo>
                <a:lnTo>
                  <a:pt x="2319870" y="810839"/>
                </a:lnTo>
                <a:lnTo>
                  <a:pt x="2330137" y="787738"/>
                </a:lnTo>
                <a:lnTo>
                  <a:pt x="2341994" y="766386"/>
                </a:lnTo>
                <a:lnTo>
                  <a:pt x="2355521" y="746834"/>
                </a:lnTo>
                <a:lnTo>
                  <a:pt x="2370798" y="729131"/>
                </a:lnTo>
                <a:lnTo>
                  <a:pt x="2387907" y="713326"/>
                </a:lnTo>
                <a:lnTo>
                  <a:pt x="2406927" y="699468"/>
                </a:lnTo>
                <a:lnTo>
                  <a:pt x="2427939" y="687607"/>
                </a:lnTo>
                <a:lnTo>
                  <a:pt x="2451024" y="677791"/>
                </a:lnTo>
                <a:lnTo>
                  <a:pt x="2476262" y="670071"/>
                </a:lnTo>
                <a:lnTo>
                  <a:pt x="2503733" y="664495"/>
                </a:lnTo>
                <a:lnTo>
                  <a:pt x="2533518" y="661113"/>
                </a:lnTo>
                <a:close/>
                <a:moveTo>
                  <a:pt x="1358847" y="0"/>
                </a:moveTo>
                <a:lnTo>
                  <a:pt x="1439826" y="0"/>
                </a:lnTo>
                <a:lnTo>
                  <a:pt x="1554207" y="209532"/>
                </a:lnTo>
                <a:lnTo>
                  <a:pt x="1437801" y="425136"/>
                </a:lnTo>
                <a:lnTo>
                  <a:pt x="1358847" y="425136"/>
                </a:lnTo>
                <a:lnTo>
                  <a:pt x="1458045" y="239899"/>
                </a:lnTo>
                <a:lnTo>
                  <a:pt x="1068337" y="239899"/>
                </a:lnTo>
                <a:lnTo>
                  <a:pt x="1068337" y="175116"/>
                </a:lnTo>
                <a:lnTo>
                  <a:pt x="1456021" y="175116"/>
                </a:lnTo>
                <a:close/>
              </a:path>
            </a:pathLst>
          </a:custGeom>
          <a:solidFill>
            <a:srgbClr val="A3BFFF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7BE11B0-71CE-9616-345B-F68B12EC96AA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4226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720" userDrawn="1">
          <p15:clr>
            <a:srgbClr val="A4A3A4"/>
          </p15:clr>
        </p15:guide>
        <p15:guide id="2" orient="horz" pos="3183" userDrawn="1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11950" y="5050364"/>
            <a:ext cx="3566430" cy="672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45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1952" y="5908531"/>
            <a:ext cx="3566430" cy="2318400"/>
          </a:xfrm>
        </p:spPr>
        <p:txBody>
          <a:bodyPr anchor="t" anchorCtr="0"/>
          <a:lstStyle>
            <a:lvl1pPr algn="l">
              <a:defRPr sz="189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26C215-F3F2-4DB9-8B13-8FADB0ABB2EE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Mikro grafik 1">
            <a:extLst>
              <a:ext uri="{FF2B5EF4-FFF2-40B4-BE49-F238E27FC236}">
                <a16:creationId xmlns:a16="http://schemas.microsoft.com/office/drawing/2014/main" id="{4FBDF28A-5889-E8E4-DFBE-B3363A66E63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363411" y="2559745"/>
            <a:ext cx="4058078" cy="7682112"/>
          </a:xfrm>
          <a:custGeom>
            <a:avLst/>
            <a:gdLst>
              <a:gd name="connsiteX0" fmla="*/ 5090346 w 5153115"/>
              <a:gd name="connsiteY0" fmla="*/ 3947359 h 4115417"/>
              <a:gd name="connsiteX1" fmla="*/ 5115957 w 5153115"/>
              <a:gd name="connsiteY1" fmla="*/ 3949589 h 4115417"/>
              <a:gd name="connsiteX2" fmla="*/ 5135778 w 5153115"/>
              <a:gd name="connsiteY2" fmla="*/ 3957609 h 4115417"/>
              <a:gd name="connsiteX3" fmla="*/ 5148575 w 5153115"/>
              <a:gd name="connsiteY3" fmla="*/ 3973412 h 4115417"/>
              <a:gd name="connsiteX4" fmla="*/ 5153115 w 5153115"/>
              <a:gd name="connsiteY4" fmla="*/ 3998991 h 4115417"/>
              <a:gd name="connsiteX5" fmla="*/ 5148575 w 5153115"/>
              <a:gd name="connsiteY5" fmla="*/ 4025740 h 4115417"/>
              <a:gd name="connsiteX6" fmla="*/ 5135778 w 5153115"/>
              <a:gd name="connsiteY6" fmla="*/ 4042144 h 4115417"/>
              <a:gd name="connsiteX7" fmla="*/ 5115957 w 5153115"/>
              <a:gd name="connsiteY7" fmla="*/ 4050386 h 4115417"/>
              <a:gd name="connsiteX8" fmla="*/ 5090346 w 5153115"/>
              <a:gd name="connsiteY8" fmla="*/ 4052648 h 4115417"/>
              <a:gd name="connsiteX9" fmla="*/ 5064736 w 5153115"/>
              <a:gd name="connsiteY9" fmla="*/ 4050386 h 4115417"/>
              <a:gd name="connsiteX10" fmla="*/ 5044915 w 5153115"/>
              <a:gd name="connsiteY10" fmla="*/ 4042144 h 4115417"/>
              <a:gd name="connsiteX11" fmla="*/ 5032117 w 5153115"/>
              <a:gd name="connsiteY11" fmla="*/ 4025740 h 4115417"/>
              <a:gd name="connsiteX12" fmla="*/ 5027578 w 5153115"/>
              <a:gd name="connsiteY12" fmla="*/ 3998991 h 4115417"/>
              <a:gd name="connsiteX13" fmla="*/ 5032260 w 5153115"/>
              <a:gd name="connsiteY13" fmla="*/ 3973412 h 4115417"/>
              <a:gd name="connsiteX14" fmla="*/ 5045294 w 5153115"/>
              <a:gd name="connsiteY14" fmla="*/ 3957609 h 4115417"/>
              <a:gd name="connsiteX15" fmla="*/ 5065163 w 5153115"/>
              <a:gd name="connsiteY15" fmla="*/ 3949589 h 4115417"/>
              <a:gd name="connsiteX16" fmla="*/ 3131033 w 5153115"/>
              <a:gd name="connsiteY16" fmla="*/ 3947359 h 4115417"/>
              <a:gd name="connsiteX17" fmla="*/ 3156644 w 5153115"/>
              <a:gd name="connsiteY17" fmla="*/ 3949589 h 4115417"/>
              <a:gd name="connsiteX18" fmla="*/ 3176464 w 5153115"/>
              <a:gd name="connsiteY18" fmla="*/ 3957609 h 4115417"/>
              <a:gd name="connsiteX19" fmla="*/ 3189262 w 5153115"/>
              <a:gd name="connsiteY19" fmla="*/ 3973412 h 4115417"/>
              <a:gd name="connsiteX20" fmla="*/ 3193801 w 5153115"/>
              <a:gd name="connsiteY20" fmla="*/ 3998991 h 4115417"/>
              <a:gd name="connsiteX21" fmla="*/ 3189262 w 5153115"/>
              <a:gd name="connsiteY21" fmla="*/ 4025740 h 4115417"/>
              <a:gd name="connsiteX22" fmla="*/ 3176464 w 5153115"/>
              <a:gd name="connsiteY22" fmla="*/ 4042144 h 4115417"/>
              <a:gd name="connsiteX23" fmla="*/ 3156644 w 5153115"/>
              <a:gd name="connsiteY23" fmla="*/ 4050386 h 4115417"/>
              <a:gd name="connsiteX24" fmla="*/ 3131033 w 5153115"/>
              <a:gd name="connsiteY24" fmla="*/ 4052648 h 4115417"/>
              <a:gd name="connsiteX25" fmla="*/ 3105422 w 5153115"/>
              <a:gd name="connsiteY25" fmla="*/ 4050386 h 4115417"/>
              <a:gd name="connsiteX26" fmla="*/ 3085601 w 5153115"/>
              <a:gd name="connsiteY26" fmla="*/ 4042144 h 4115417"/>
              <a:gd name="connsiteX27" fmla="*/ 3072804 w 5153115"/>
              <a:gd name="connsiteY27" fmla="*/ 4025740 h 4115417"/>
              <a:gd name="connsiteX28" fmla="*/ 3068264 w 5153115"/>
              <a:gd name="connsiteY28" fmla="*/ 3998991 h 4115417"/>
              <a:gd name="connsiteX29" fmla="*/ 3072946 w 5153115"/>
              <a:gd name="connsiteY29" fmla="*/ 3973412 h 4115417"/>
              <a:gd name="connsiteX30" fmla="*/ 3085981 w 5153115"/>
              <a:gd name="connsiteY30" fmla="*/ 3957609 h 4115417"/>
              <a:gd name="connsiteX31" fmla="*/ 3105849 w 5153115"/>
              <a:gd name="connsiteY31" fmla="*/ 3949589 h 4115417"/>
              <a:gd name="connsiteX32" fmla="*/ 4047912 w 5153115"/>
              <a:gd name="connsiteY32" fmla="*/ 3947356 h 4115417"/>
              <a:gd name="connsiteX33" fmla="*/ 4173450 w 5153115"/>
              <a:gd name="connsiteY33" fmla="*/ 3947356 h 4115417"/>
              <a:gd name="connsiteX34" fmla="*/ 4173450 w 5153115"/>
              <a:gd name="connsiteY34" fmla="*/ 4052645 h 4115417"/>
              <a:gd name="connsiteX35" fmla="*/ 4047912 w 5153115"/>
              <a:gd name="connsiteY35" fmla="*/ 4052645 h 4115417"/>
              <a:gd name="connsiteX36" fmla="*/ 916909 w 5153115"/>
              <a:gd name="connsiteY36" fmla="*/ 3856244 h 4115417"/>
              <a:gd name="connsiteX37" fmla="*/ 1465630 w 5153115"/>
              <a:gd name="connsiteY37" fmla="*/ 3856244 h 4115417"/>
              <a:gd name="connsiteX38" fmla="*/ 1465630 w 5153115"/>
              <a:gd name="connsiteY38" fmla="*/ 3921036 h 4115417"/>
              <a:gd name="connsiteX39" fmla="*/ 916909 w 5153115"/>
              <a:gd name="connsiteY39" fmla="*/ 3921036 h 4115417"/>
              <a:gd name="connsiteX40" fmla="*/ 0 w 5153115"/>
              <a:gd name="connsiteY40" fmla="*/ 3856244 h 4115417"/>
              <a:gd name="connsiteX41" fmla="*/ 548722 w 5153115"/>
              <a:gd name="connsiteY41" fmla="*/ 3856244 h 4115417"/>
              <a:gd name="connsiteX42" fmla="*/ 548722 w 5153115"/>
              <a:gd name="connsiteY42" fmla="*/ 3921036 h 4115417"/>
              <a:gd name="connsiteX43" fmla="*/ 0 w 5153115"/>
              <a:gd name="connsiteY43" fmla="*/ 3921036 h 4115417"/>
              <a:gd name="connsiteX44" fmla="*/ 916909 w 5153115"/>
              <a:gd name="connsiteY44" fmla="*/ 3644651 h 4115417"/>
              <a:gd name="connsiteX45" fmla="*/ 1465630 w 5153115"/>
              <a:gd name="connsiteY45" fmla="*/ 3644651 h 4115417"/>
              <a:gd name="connsiteX46" fmla="*/ 1465630 w 5153115"/>
              <a:gd name="connsiteY46" fmla="*/ 3709444 h 4115417"/>
              <a:gd name="connsiteX47" fmla="*/ 916909 w 5153115"/>
              <a:gd name="connsiteY47" fmla="*/ 3709444 h 4115417"/>
              <a:gd name="connsiteX48" fmla="*/ 0 w 5153115"/>
              <a:gd name="connsiteY48" fmla="*/ 3644651 h 4115417"/>
              <a:gd name="connsiteX49" fmla="*/ 548722 w 5153115"/>
              <a:gd name="connsiteY49" fmla="*/ 3644651 h 4115417"/>
              <a:gd name="connsiteX50" fmla="*/ 548722 w 5153115"/>
              <a:gd name="connsiteY50" fmla="*/ 3709444 h 4115417"/>
              <a:gd name="connsiteX51" fmla="*/ 0 w 5153115"/>
              <a:gd name="connsiteY51" fmla="*/ 3709444 h 4115417"/>
              <a:gd name="connsiteX52" fmla="*/ 5090346 w 5153115"/>
              <a:gd name="connsiteY52" fmla="*/ 3522149 h 4115417"/>
              <a:gd name="connsiteX53" fmla="*/ 5115957 w 5153115"/>
              <a:gd name="connsiteY53" fmla="*/ 3524253 h 4115417"/>
              <a:gd name="connsiteX54" fmla="*/ 5135778 w 5153115"/>
              <a:gd name="connsiteY54" fmla="*/ 3532146 h 4115417"/>
              <a:gd name="connsiteX55" fmla="*/ 5148575 w 5153115"/>
              <a:gd name="connsiteY55" fmla="*/ 3548202 h 4115417"/>
              <a:gd name="connsiteX56" fmla="*/ 5153115 w 5153115"/>
              <a:gd name="connsiteY56" fmla="*/ 3574793 h 4115417"/>
              <a:gd name="connsiteX57" fmla="*/ 5148575 w 5153115"/>
              <a:gd name="connsiteY57" fmla="*/ 3600531 h 4115417"/>
              <a:gd name="connsiteX58" fmla="*/ 5135778 w 5153115"/>
              <a:gd name="connsiteY58" fmla="*/ 3616682 h 4115417"/>
              <a:gd name="connsiteX59" fmla="*/ 5115957 w 5153115"/>
              <a:gd name="connsiteY59" fmla="*/ 3625050 h 4115417"/>
              <a:gd name="connsiteX60" fmla="*/ 5090346 w 5153115"/>
              <a:gd name="connsiteY60" fmla="*/ 3627438 h 4115417"/>
              <a:gd name="connsiteX61" fmla="*/ 5065321 w 5153115"/>
              <a:gd name="connsiteY61" fmla="*/ 3625050 h 4115417"/>
              <a:gd name="connsiteX62" fmla="*/ 5045800 w 5153115"/>
              <a:gd name="connsiteY62" fmla="*/ 3616682 h 4115417"/>
              <a:gd name="connsiteX63" fmla="*/ 5033113 w 5153115"/>
              <a:gd name="connsiteY63" fmla="*/ 3600531 h 4115417"/>
              <a:gd name="connsiteX64" fmla="*/ 5028589 w 5153115"/>
              <a:gd name="connsiteY64" fmla="*/ 3574793 h 4115417"/>
              <a:gd name="connsiteX65" fmla="*/ 5033113 w 5153115"/>
              <a:gd name="connsiteY65" fmla="*/ 3548202 h 4115417"/>
              <a:gd name="connsiteX66" fmla="*/ 5045800 w 5153115"/>
              <a:gd name="connsiteY66" fmla="*/ 3532146 h 4115417"/>
              <a:gd name="connsiteX67" fmla="*/ 5065321 w 5153115"/>
              <a:gd name="connsiteY67" fmla="*/ 3524253 h 4115417"/>
              <a:gd name="connsiteX68" fmla="*/ 3131033 w 5153115"/>
              <a:gd name="connsiteY68" fmla="*/ 3522149 h 4115417"/>
              <a:gd name="connsiteX69" fmla="*/ 3156644 w 5153115"/>
              <a:gd name="connsiteY69" fmla="*/ 3524253 h 4115417"/>
              <a:gd name="connsiteX70" fmla="*/ 3176464 w 5153115"/>
              <a:gd name="connsiteY70" fmla="*/ 3532146 h 4115417"/>
              <a:gd name="connsiteX71" fmla="*/ 3189262 w 5153115"/>
              <a:gd name="connsiteY71" fmla="*/ 3548202 h 4115417"/>
              <a:gd name="connsiteX72" fmla="*/ 3193801 w 5153115"/>
              <a:gd name="connsiteY72" fmla="*/ 3574793 h 4115417"/>
              <a:gd name="connsiteX73" fmla="*/ 3189262 w 5153115"/>
              <a:gd name="connsiteY73" fmla="*/ 3600531 h 4115417"/>
              <a:gd name="connsiteX74" fmla="*/ 3176464 w 5153115"/>
              <a:gd name="connsiteY74" fmla="*/ 3616682 h 4115417"/>
              <a:gd name="connsiteX75" fmla="*/ 3156644 w 5153115"/>
              <a:gd name="connsiteY75" fmla="*/ 3625050 h 4115417"/>
              <a:gd name="connsiteX76" fmla="*/ 3131033 w 5153115"/>
              <a:gd name="connsiteY76" fmla="*/ 3627438 h 4115417"/>
              <a:gd name="connsiteX77" fmla="*/ 3106008 w 5153115"/>
              <a:gd name="connsiteY77" fmla="*/ 3625050 h 4115417"/>
              <a:gd name="connsiteX78" fmla="*/ 3086488 w 5153115"/>
              <a:gd name="connsiteY78" fmla="*/ 3616682 h 4115417"/>
              <a:gd name="connsiteX79" fmla="*/ 3073801 w 5153115"/>
              <a:gd name="connsiteY79" fmla="*/ 3600531 h 4115417"/>
              <a:gd name="connsiteX80" fmla="*/ 3069277 w 5153115"/>
              <a:gd name="connsiteY80" fmla="*/ 3574793 h 4115417"/>
              <a:gd name="connsiteX81" fmla="*/ 3073801 w 5153115"/>
              <a:gd name="connsiteY81" fmla="*/ 3548202 h 4115417"/>
              <a:gd name="connsiteX82" fmla="*/ 3086488 w 5153115"/>
              <a:gd name="connsiteY82" fmla="*/ 3532146 h 4115417"/>
              <a:gd name="connsiteX83" fmla="*/ 3106008 w 5153115"/>
              <a:gd name="connsiteY83" fmla="*/ 3524253 h 4115417"/>
              <a:gd name="connsiteX84" fmla="*/ 2430814 w 5153115"/>
              <a:gd name="connsiteY84" fmla="*/ 3327768 h 4115417"/>
              <a:gd name="connsiteX85" fmla="*/ 2462999 w 5153115"/>
              <a:gd name="connsiteY85" fmla="*/ 3328906 h 4115417"/>
              <a:gd name="connsiteX86" fmla="*/ 2492789 w 5153115"/>
              <a:gd name="connsiteY86" fmla="*/ 3332288 h 4115417"/>
              <a:gd name="connsiteX87" fmla="*/ 2520265 w 5153115"/>
              <a:gd name="connsiteY87" fmla="*/ 3337864 h 4115417"/>
              <a:gd name="connsiteX88" fmla="*/ 2545507 w 5153115"/>
              <a:gd name="connsiteY88" fmla="*/ 3345586 h 4115417"/>
              <a:gd name="connsiteX89" fmla="*/ 2568596 w 5153115"/>
              <a:gd name="connsiteY89" fmla="*/ 3355403 h 4115417"/>
              <a:gd name="connsiteX90" fmla="*/ 2589611 w 5153115"/>
              <a:gd name="connsiteY90" fmla="*/ 3367266 h 4115417"/>
              <a:gd name="connsiteX91" fmla="*/ 2608634 w 5153115"/>
              <a:gd name="connsiteY91" fmla="*/ 3381127 h 4115417"/>
              <a:gd name="connsiteX92" fmla="*/ 2625746 w 5153115"/>
              <a:gd name="connsiteY92" fmla="*/ 3396935 h 4115417"/>
              <a:gd name="connsiteX93" fmla="*/ 2641027 w 5153115"/>
              <a:gd name="connsiteY93" fmla="*/ 3414641 h 4115417"/>
              <a:gd name="connsiteX94" fmla="*/ 2654556 w 5153115"/>
              <a:gd name="connsiteY94" fmla="*/ 3434197 h 4115417"/>
              <a:gd name="connsiteX95" fmla="*/ 2666414 w 5153115"/>
              <a:gd name="connsiteY95" fmla="*/ 3455551 h 4115417"/>
              <a:gd name="connsiteX96" fmla="*/ 2676682 w 5153115"/>
              <a:gd name="connsiteY96" fmla="*/ 3478656 h 4115417"/>
              <a:gd name="connsiteX97" fmla="*/ 2685441 w 5153115"/>
              <a:gd name="connsiteY97" fmla="*/ 3503462 h 4115417"/>
              <a:gd name="connsiteX98" fmla="*/ 2692772 w 5153115"/>
              <a:gd name="connsiteY98" fmla="*/ 3529919 h 4115417"/>
              <a:gd name="connsiteX99" fmla="*/ 2698753 w 5153115"/>
              <a:gd name="connsiteY99" fmla="*/ 3557979 h 4115417"/>
              <a:gd name="connsiteX100" fmla="*/ 2703467 w 5153115"/>
              <a:gd name="connsiteY100" fmla="*/ 3587592 h 4115417"/>
              <a:gd name="connsiteX101" fmla="*/ 2706993 w 5153115"/>
              <a:gd name="connsiteY101" fmla="*/ 3618707 h 4115417"/>
              <a:gd name="connsiteX102" fmla="*/ 2709411 w 5153115"/>
              <a:gd name="connsiteY102" fmla="*/ 3651277 h 4115417"/>
              <a:gd name="connsiteX103" fmla="*/ 2710804 w 5153115"/>
              <a:gd name="connsiteY103" fmla="*/ 3685251 h 4115417"/>
              <a:gd name="connsiteX104" fmla="*/ 2711250 w 5153115"/>
              <a:gd name="connsiteY104" fmla="*/ 3720581 h 4115417"/>
              <a:gd name="connsiteX105" fmla="*/ 2710826 w 5153115"/>
              <a:gd name="connsiteY105" fmla="*/ 3756062 h 4115417"/>
              <a:gd name="connsiteX106" fmla="*/ 2709493 w 5153115"/>
              <a:gd name="connsiteY106" fmla="*/ 3790187 h 4115417"/>
              <a:gd name="connsiteX107" fmla="*/ 2707167 w 5153115"/>
              <a:gd name="connsiteY107" fmla="*/ 3822906 h 4115417"/>
              <a:gd name="connsiteX108" fmla="*/ 2703758 w 5153115"/>
              <a:gd name="connsiteY108" fmla="*/ 3854169 h 4115417"/>
              <a:gd name="connsiteX109" fmla="*/ 2699180 w 5153115"/>
              <a:gd name="connsiteY109" fmla="*/ 3883925 h 4115417"/>
              <a:gd name="connsiteX110" fmla="*/ 2693346 w 5153115"/>
              <a:gd name="connsiteY110" fmla="*/ 3912125 h 4115417"/>
              <a:gd name="connsiteX111" fmla="*/ 2686167 w 5153115"/>
              <a:gd name="connsiteY111" fmla="*/ 3938718 h 4115417"/>
              <a:gd name="connsiteX112" fmla="*/ 2677557 w 5153115"/>
              <a:gd name="connsiteY112" fmla="*/ 3963654 h 4115417"/>
              <a:gd name="connsiteX113" fmla="*/ 2667429 w 5153115"/>
              <a:gd name="connsiteY113" fmla="*/ 3986884 h 4115417"/>
              <a:gd name="connsiteX114" fmla="*/ 2655695 w 5153115"/>
              <a:gd name="connsiteY114" fmla="*/ 4008356 h 4115417"/>
              <a:gd name="connsiteX115" fmla="*/ 2642267 w 5153115"/>
              <a:gd name="connsiteY115" fmla="*/ 4028021 h 4115417"/>
              <a:gd name="connsiteX116" fmla="*/ 2627058 w 5153115"/>
              <a:gd name="connsiteY116" fmla="*/ 4045829 h 4115417"/>
              <a:gd name="connsiteX117" fmla="*/ 2609982 w 5153115"/>
              <a:gd name="connsiteY117" fmla="*/ 4061729 h 4115417"/>
              <a:gd name="connsiteX118" fmla="*/ 2590950 w 5153115"/>
              <a:gd name="connsiteY118" fmla="*/ 4075672 h 4115417"/>
              <a:gd name="connsiteX119" fmla="*/ 2569877 w 5153115"/>
              <a:gd name="connsiteY119" fmla="*/ 4087608 h 4115417"/>
              <a:gd name="connsiteX120" fmla="*/ 2546673 w 5153115"/>
              <a:gd name="connsiteY120" fmla="*/ 4097485 h 4115417"/>
              <a:gd name="connsiteX121" fmla="*/ 2521252 w 5153115"/>
              <a:gd name="connsiteY121" fmla="*/ 4105255 h 4115417"/>
              <a:gd name="connsiteX122" fmla="*/ 2493527 w 5153115"/>
              <a:gd name="connsiteY122" fmla="*/ 4110867 h 4115417"/>
              <a:gd name="connsiteX123" fmla="*/ 2463410 w 5153115"/>
              <a:gd name="connsiteY123" fmla="*/ 4114272 h 4115417"/>
              <a:gd name="connsiteX124" fmla="*/ 2430814 w 5153115"/>
              <a:gd name="connsiteY124" fmla="*/ 4115417 h 4115417"/>
              <a:gd name="connsiteX125" fmla="*/ 2430814 w 5153115"/>
              <a:gd name="connsiteY125" fmla="*/ 4056698 h 4115417"/>
              <a:gd name="connsiteX126" fmla="*/ 2460946 w 5153115"/>
              <a:gd name="connsiteY126" fmla="*/ 4055344 h 4115417"/>
              <a:gd name="connsiteX127" fmla="*/ 2488189 w 5153115"/>
              <a:gd name="connsiteY127" fmla="*/ 4051329 h 4115417"/>
              <a:gd name="connsiteX128" fmla="*/ 2512679 w 5153115"/>
              <a:gd name="connsiteY128" fmla="*/ 4044725 h 4115417"/>
              <a:gd name="connsiteX129" fmla="*/ 2534555 w 5153115"/>
              <a:gd name="connsiteY129" fmla="*/ 4035604 h 4115417"/>
              <a:gd name="connsiteX130" fmla="*/ 2571010 w 5153115"/>
              <a:gd name="connsiteY130" fmla="*/ 4010096 h 4115417"/>
              <a:gd name="connsiteX131" fmla="*/ 2598653 w 5153115"/>
              <a:gd name="connsiteY131" fmla="*/ 3975380 h 4115417"/>
              <a:gd name="connsiteX132" fmla="*/ 2609511 w 5153115"/>
              <a:gd name="connsiteY132" fmla="*/ 3954747 h 4115417"/>
              <a:gd name="connsiteX133" fmla="*/ 2618579 w 5153115"/>
              <a:gd name="connsiteY133" fmla="*/ 3932029 h 4115417"/>
              <a:gd name="connsiteX134" fmla="*/ 2625992 w 5153115"/>
              <a:gd name="connsiteY134" fmla="*/ 3907294 h 4115417"/>
              <a:gd name="connsiteX135" fmla="*/ 2631889 w 5153115"/>
              <a:gd name="connsiteY135" fmla="*/ 3880616 h 4115417"/>
              <a:gd name="connsiteX136" fmla="*/ 2636405 w 5153115"/>
              <a:gd name="connsiteY136" fmla="*/ 3852065 h 4115417"/>
              <a:gd name="connsiteX137" fmla="*/ 2639680 w 5153115"/>
              <a:gd name="connsiteY137" fmla="*/ 3821716 h 4115417"/>
              <a:gd name="connsiteX138" fmla="*/ 2641849 w 5153115"/>
              <a:gd name="connsiteY138" fmla="*/ 3789637 h 4115417"/>
              <a:gd name="connsiteX139" fmla="*/ 2643049 w 5153115"/>
              <a:gd name="connsiteY139" fmla="*/ 3755901 h 4115417"/>
              <a:gd name="connsiteX140" fmla="*/ 2643419 w 5153115"/>
              <a:gd name="connsiteY140" fmla="*/ 3720581 h 4115417"/>
              <a:gd name="connsiteX141" fmla="*/ 2643030 w 5153115"/>
              <a:gd name="connsiteY141" fmla="*/ 3685607 h 4115417"/>
              <a:gd name="connsiteX142" fmla="*/ 2641774 w 5153115"/>
              <a:gd name="connsiteY142" fmla="*/ 3652197 h 4115417"/>
              <a:gd name="connsiteX143" fmla="*/ 2639524 w 5153115"/>
              <a:gd name="connsiteY143" fmla="*/ 3620423 h 4115417"/>
              <a:gd name="connsiteX144" fmla="*/ 2636148 w 5153115"/>
              <a:gd name="connsiteY144" fmla="*/ 3590357 h 4115417"/>
              <a:gd name="connsiteX145" fmla="*/ 2631518 w 5153115"/>
              <a:gd name="connsiteY145" fmla="*/ 3562069 h 4115417"/>
              <a:gd name="connsiteX146" fmla="*/ 2625503 w 5153115"/>
              <a:gd name="connsiteY146" fmla="*/ 3535632 h 4115417"/>
              <a:gd name="connsiteX147" fmla="*/ 2617973 w 5153115"/>
              <a:gd name="connsiteY147" fmla="*/ 3511118 h 4115417"/>
              <a:gd name="connsiteX148" fmla="*/ 2608799 w 5153115"/>
              <a:gd name="connsiteY148" fmla="*/ 3488599 h 4115417"/>
              <a:gd name="connsiteX149" fmla="*/ 2597851 w 5153115"/>
              <a:gd name="connsiteY149" fmla="*/ 3468146 h 4115417"/>
              <a:gd name="connsiteX150" fmla="*/ 2570112 w 5153115"/>
              <a:gd name="connsiteY150" fmla="*/ 3433724 h 4115417"/>
              <a:gd name="connsiteX151" fmla="*/ 2533719 w 5153115"/>
              <a:gd name="connsiteY151" fmla="*/ 3408426 h 4115417"/>
              <a:gd name="connsiteX152" fmla="*/ 2511952 w 5153115"/>
              <a:gd name="connsiteY152" fmla="*/ 3399378 h 4115417"/>
              <a:gd name="connsiteX153" fmla="*/ 2487632 w 5153115"/>
              <a:gd name="connsiteY153" fmla="*/ 3392827 h 4115417"/>
              <a:gd name="connsiteX154" fmla="*/ 2460630 w 5153115"/>
              <a:gd name="connsiteY154" fmla="*/ 3388844 h 4115417"/>
              <a:gd name="connsiteX155" fmla="*/ 2430814 w 5153115"/>
              <a:gd name="connsiteY155" fmla="*/ 3387500 h 4115417"/>
              <a:gd name="connsiteX156" fmla="*/ 2117321 w 5153115"/>
              <a:gd name="connsiteY156" fmla="*/ 3327768 h 4115417"/>
              <a:gd name="connsiteX157" fmla="*/ 2117321 w 5153115"/>
              <a:gd name="connsiteY157" fmla="*/ 3387500 h 4115417"/>
              <a:gd name="connsiteX158" fmla="*/ 2087673 w 5153115"/>
              <a:gd name="connsiteY158" fmla="*/ 3388844 h 4115417"/>
              <a:gd name="connsiteX159" fmla="*/ 2060820 w 5153115"/>
              <a:gd name="connsiteY159" fmla="*/ 3392827 h 4115417"/>
              <a:gd name="connsiteX160" fmla="*/ 2036631 w 5153115"/>
              <a:gd name="connsiteY160" fmla="*/ 3399378 h 4115417"/>
              <a:gd name="connsiteX161" fmla="*/ 2014976 w 5153115"/>
              <a:gd name="connsiteY161" fmla="*/ 3408426 h 4115417"/>
              <a:gd name="connsiteX162" fmla="*/ 1978761 w 5153115"/>
              <a:gd name="connsiteY162" fmla="*/ 3433724 h 4115417"/>
              <a:gd name="connsiteX163" fmla="*/ 1951147 w 5153115"/>
              <a:gd name="connsiteY163" fmla="*/ 3468146 h 4115417"/>
              <a:gd name="connsiteX164" fmla="*/ 1940243 w 5153115"/>
              <a:gd name="connsiteY164" fmla="*/ 3488599 h 4115417"/>
              <a:gd name="connsiteX165" fmla="*/ 1931104 w 5153115"/>
              <a:gd name="connsiteY165" fmla="*/ 3511118 h 4115417"/>
              <a:gd name="connsiteX166" fmla="*/ 1923600 w 5153115"/>
              <a:gd name="connsiteY166" fmla="*/ 3535632 h 4115417"/>
              <a:gd name="connsiteX167" fmla="*/ 1917604 w 5153115"/>
              <a:gd name="connsiteY167" fmla="*/ 3562069 h 4115417"/>
              <a:gd name="connsiteX168" fmla="*/ 1912986 w 5153115"/>
              <a:gd name="connsiteY168" fmla="*/ 3590357 h 4115417"/>
              <a:gd name="connsiteX169" fmla="*/ 1909618 w 5153115"/>
              <a:gd name="connsiteY169" fmla="*/ 3620423 h 4115417"/>
              <a:gd name="connsiteX170" fmla="*/ 1907372 w 5153115"/>
              <a:gd name="connsiteY170" fmla="*/ 3652197 h 4115417"/>
              <a:gd name="connsiteX171" fmla="*/ 1906119 w 5153115"/>
              <a:gd name="connsiteY171" fmla="*/ 3685607 h 4115417"/>
              <a:gd name="connsiteX172" fmla="*/ 1905729 w 5153115"/>
              <a:gd name="connsiteY172" fmla="*/ 3720581 h 4115417"/>
              <a:gd name="connsiteX173" fmla="*/ 1906108 w 5153115"/>
              <a:gd name="connsiteY173" fmla="*/ 3755901 h 4115417"/>
              <a:gd name="connsiteX174" fmla="*/ 1907335 w 5153115"/>
              <a:gd name="connsiteY174" fmla="*/ 3789637 h 4115417"/>
              <a:gd name="connsiteX175" fmla="*/ 1909541 w 5153115"/>
              <a:gd name="connsiteY175" fmla="*/ 3821716 h 4115417"/>
              <a:gd name="connsiteX176" fmla="*/ 1912858 w 5153115"/>
              <a:gd name="connsiteY176" fmla="*/ 3852065 h 4115417"/>
              <a:gd name="connsiteX177" fmla="*/ 1917419 w 5153115"/>
              <a:gd name="connsiteY177" fmla="*/ 3880616 h 4115417"/>
              <a:gd name="connsiteX178" fmla="*/ 1923356 w 5153115"/>
              <a:gd name="connsiteY178" fmla="*/ 3907294 h 4115417"/>
              <a:gd name="connsiteX179" fmla="*/ 1930801 w 5153115"/>
              <a:gd name="connsiteY179" fmla="*/ 3932029 h 4115417"/>
              <a:gd name="connsiteX180" fmla="*/ 1939887 w 5153115"/>
              <a:gd name="connsiteY180" fmla="*/ 3954747 h 4115417"/>
              <a:gd name="connsiteX181" fmla="*/ 1950747 w 5153115"/>
              <a:gd name="connsiteY181" fmla="*/ 3975380 h 4115417"/>
              <a:gd name="connsiteX182" fmla="*/ 1978312 w 5153115"/>
              <a:gd name="connsiteY182" fmla="*/ 4010096 h 4115417"/>
              <a:gd name="connsiteX183" fmla="*/ 2014558 w 5153115"/>
              <a:gd name="connsiteY183" fmla="*/ 4035604 h 4115417"/>
              <a:gd name="connsiteX184" fmla="*/ 2036267 w 5153115"/>
              <a:gd name="connsiteY184" fmla="*/ 4044725 h 4115417"/>
              <a:gd name="connsiteX185" fmla="*/ 2060542 w 5153115"/>
              <a:gd name="connsiteY185" fmla="*/ 4051329 h 4115417"/>
              <a:gd name="connsiteX186" fmla="*/ 2087515 w 5153115"/>
              <a:gd name="connsiteY186" fmla="*/ 4055344 h 4115417"/>
              <a:gd name="connsiteX187" fmla="*/ 2117321 w 5153115"/>
              <a:gd name="connsiteY187" fmla="*/ 4056698 h 4115417"/>
              <a:gd name="connsiteX188" fmla="*/ 2117321 w 5153115"/>
              <a:gd name="connsiteY188" fmla="*/ 4115417 h 4115417"/>
              <a:gd name="connsiteX189" fmla="*/ 2084861 w 5153115"/>
              <a:gd name="connsiteY189" fmla="*/ 4114272 h 4115417"/>
              <a:gd name="connsiteX190" fmla="*/ 2054855 w 5153115"/>
              <a:gd name="connsiteY190" fmla="*/ 4110867 h 4115417"/>
              <a:gd name="connsiteX191" fmla="*/ 2027213 w 5153115"/>
              <a:gd name="connsiteY191" fmla="*/ 4105255 h 4115417"/>
              <a:gd name="connsiteX192" fmla="*/ 2001851 w 5153115"/>
              <a:gd name="connsiteY192" fmla="*/ 4097485 h 4115417"/>
              <a:gd name="connsiteX193" fmla="*/ 1978687 w 5153115"/>
              <a:gd name="connsiteY193" fmla="*/ 4087608 h 4115417"/>
              <a:gd name="connsiteX194" fmla="*/ 1957631 w 5153115"/>
              <a:gd name="connsiteY194" fmla="*/ 4075672 h 4115417"/>
              <a:gd name="connsiteX195" fmla="*/ 1938602 w 5153115"/>
              <a:gd name="connsiteY195" fmla="*/ 4061729 h 4115417"/>
              <a:gd name="connsiteX196" fmla="*/ 1921515 w 5153115"/>
              <a:gd name="connsiteY196" fmla="*/ 4045829 h 4115417"/>
              <a:gd name="connsiteX197" fmla="*/ 1906284 w 5153115"/>
              <a:gd name="connsiteY197" fmla="*/ 4028021 h 4115417"/>
              <a:gd name="connsiteX198" fmla="*/ 1892821 w 5153115"/>
              <a:gd name="connsiteY198" fmla="*/ 4008356 h 4115417"/>
              <a:gd name="connsiteX199" fmla="*/ 1881046 w 5153115"/>
              <a:gd name="connsiteY199" fmla="*/ 3986884 h 4115417"/>
              <a:gd name="connsiteX200" fmla="*/ 1870870 w 5153115"/>
              <a:gd name="connsiteY200" fmla="*/ 3963654 h 4115417"/>
              <a:gd name="connsiteX201" fmla="*/ 1862211 w 5153115"/>
              <a:gd name="connsiteY201" fmla="*/ 3938718 h 4115417"/>
              <a:gd name="connsiteX202" fmla="*/ 1854982 w 5153115"/>
              <a:gd name="connsiteY202" fmla="*/ 3912125 h 4115417"/>
              <a:gd name="connsiteX203" fmla="*/ 1849098 w 5153115"/>
              <a:gd name="connsiteY203" fmla="*/ 3883925 h 4115417"/>
              <a:gd name="connsiteX204" fmla="*/ 1844475 w 5153115"/>
              <a:gd name="connsiteY204" fmla="*/ 3854169 h 4115417"/>
              <a:gd name="connsiteX205" fmla="*/ 1841028 w 5153115"/>
              <a:gd name="connsiteY205" fmla="*/ 3822906 h 4115417"/>
              <a:gd name="connsiteX206" fmla="*/ 1838670 w 5153115"/>
              <a:gd name="connsiteY206" fmla="*/ 3790187 h 4115417"/>
              <a:gd name="connsiteX207" fmla="*/ 1837318 w 5153115"/>
              <a:gd name="connsiteY207" fmla="*/ 3756062 h 4115417"/>
              <a:gd name="connsiteX208" fmla="*/ 1836887 w 5153115"/>
              <a:gd name="connsiteY208" fmla="*/ 3720581 h 4115417"/>
              <a:gd name="connsiteX209" fmla="*/ 1837332 w 5153115"/>
              <a:gd name="connsiteY209" fmla="*/ 3685251 h 4115417"/>
              <a:gd name="connsiteX210" fmla="*/ 1838725 w 5153115"/>
              <a:gd name="connsiteY210" fmla="*/ 3651277 h 4115417"/>
              <a:gd name="connsiteX211" fmla="*/ 1841144 w 5153115"/>
              <a:gd name="connsiteY211" fmla="*/ 3618707 h 4115417"/>
              <a:gd name="connsiteX212" fmla="*/ 1844669 w 5153115"/>
              <a:gd name="connsiteY212" fmla="*/ 3587592 h 4115417"/>
              <a:gd name="connsiteX213" fmla="*/ 1849383 w 5153115"/>
              <a:gd name="connsiteY213" fmla="*/ 3557979 h 4115417"/>
              <a:gd name="connsiteX214" fmla="*/ 1855365 w 5153115"/>
              <a:gd name="connsiteY214" fmla="*/ 3529919 h 4115417"/>
              <a:gd name="connsiteX215" fmla="*/ 1862695 w 5153115"/>
              <a:gd name="connsiteY215" fmla="*/ 3503462 h 4115417"/>
              <a:gd name="connsiteX216" fmla="*/ 1871454 w 5153115"/>
              <a:gd name="connsiteY216" fmla="*/ 3478656 h 4115417"/>
              <a:gd name="connsiteX217" fmla="*/ 1881722 w 5153115"/>
              <a:gd name="connsiteY217" fmla="*/ 3455551 h 4115417"/>
              <a:gd name="connsiteX218" fmla="*/ 1893581 w 5153115"/>
              <a:gd name="connsiteY218" fmla="*/ 3434197 h 4115417"/>
              <a:gd name="connsiteX219" fmla="*/ 1907110 w 5153115"/>
              <a:gd name="connsiteY219" fmla="*/ 3414641 h 4115417"/>
              <a:gd name="connsiteX220" fmla="*/ 1922390 w 5153115"/>
              <a:gd name="connsiteY220" fmla="*/ 3396935 h 4115417"/>
              <a:gd name="connsiteX221" fmla="*/ 1939502 w 5153115"/>
              <a:gd name="connsiteY221" fmla="*/ 3381127 h 4115417"/>
              <a:gd name="connsiteX222" fmla="*/ 1958525 w 5153115"/>
              <a:gd name="connsiteY222" fmla="*/ 3367266 h 4115417"/>
              <a:gd name="connsiteX223" fmla="*/ 1979540 w 5153115"/>
              <a:gd name="connsiteY223" fmla="*/ 3355403 h 4115417"/>
              <a:gd name="connsiteX224" fmla="*/ 2002629 w 5153115"/>
              <a:gd name="connsiteY224" fmla="*/ 3345586 h 4115417"/>
              <a:gd name="connsiteX225" fmla="*/ 2027871 w 5153115"/>
              <a:gd name="connsiteY225" fmla="*/ 3337864 h 4115417"/>
              <a:gd name="connsiteX226" fmla="*/ 2055347 w 5153115"/>
              <a:gd name="connsiteY226" fmla="*/ 3332288 h 4115417"/>
              <a:gd name="connsiteX227" fmla="*/ 2085135 w 5153115"/>
              <a:gd name="connsiteY227" fmla="*/ 3328906 h 4115417"/>
              <a:gd name="connsiteX228" fmla="*/ 3377636 w 5153115"/>
              <a:gd name="connsiteY228" fmla="*/ 3036193 h 4115417"/>
              <a:gd name="connsiteX229" fmla="*/ 3403246 w 5153115"/>
              <a:gd name="connsiteY229" fmla="*/ 3038423 h 4115417"/>
              <a:gd name="connsiteX230" fmla="*/ 3423067 w 5153115"/>
              <a:gd name="connsiteY230" fmla="*/ 3046443 h 4115417"/>
              <a:gd name="connsiteX231" fmla="*/ 3435864 w 5153115"/>
              <a:gd name="connsiteY231" fmla="*/ 3062246 h 4115417"/>
              <a:gd name="connsiteX232" fmla="*/ 3440404 w 5153115"/>
              <a:gd name="connsiteY232" fmla="*/ 3087826 h 4115417"/>
              <a:gd name="connsiteX233" fmla="*/ 3435864 w 5153115"/>
              <a:gd name="connsiteY233" fmla="*/ 3114575 h 4115417"/>
              <a:gd name="connsiteX234" fmla="*/ 3423067 w 5153115"/>
              <a:gd name="connsiteY234" fmla="*/ 3130979 h 4115417"/>
              <a:gd name="connsiteX235" fmla="*/ 3403246 w 5153115"/>
              <a:gd name="connsiteY235" fmla="*/ 3139221 h 4115417"/>
              <a:gd name="connsiteX236" fmla="*/ 3377636 w 5153115"/>
              <a:gd name="connsiteY236" fmla="*/ 3141483 h 4115417"/>
              <a:gd name="connsiteX237" fmla="*/ 3352025 w 5153115"/>
              <a:gd name="connsiteY237" fmla="*/ 3139221 h 4115417"/>
              <a:gd name="connsiteX238" fmla="*/ 3332204 w 5153115"/>
              <a:gd name="connsiteY238" fmla="*/ 3130979 h 4115417"/>
              <a:gd name="connsiteX239" fmla="*/ 3319407 w 5153115"/>
              <a:gd name="connsiteY239" fmla="*/ 3114575 h 4115417"/>
              <a:gd name="connsiteX240" fmla="*/ 3314867 w 5153115"/>
              <a:gd name="connsiteY240" fmla="*/ 3087826 h 4115417"/>
              <a:gd name="connsiteX241" fmla="*/ 3319549 w 5153115"/>
              <a:gd name="connsiteY241" fmla="*/ 3062246 h 4115417"/>
              <a:gd name="connsiteX242" fmla="*/ 3332584 w 5153115"/>
              <a:gd name="connsiteY242" fmla="*/ 3046443 h 4115417"/>
              <a:gd name="connsiteX243" fmla="*/ 3352453 w 5153115"/>
              <a:gd name="connsiteY243" fmla="*/ 3038423 h 4115417"/>
              <a:gd name="connsiteX244" fmla="*/ 2913514 w 5153115"/>
              <a:gd name="connsiteY244" fmla="*/ 3036193 h 4115417"/>
              <a:gd name="connsiteX245" fmla="*/ 2939125 w 5153115"/>
              <a:gd name="connsiteY245" fmla="*/ 3038423 h 4115417"/>
              <a:gd name="connsiteX246" fmla="*/ 2958945 w 5153115"/>
              <a:gd name="connsiteY246" fmla="*/ 3046443 h 4115417"/>
              <a:gd name="connsiteX247" fmla="*/ 2971742 w 5153115"/>
              <a:gd name="connsiteY247" fmla="*/ 3062246 h 4115417"/>
              <a:gd name="connsiteX248" fmla="*/ 2976282 w 5153115"/>
              <a:gd name="connsiteY248" fmla="*/ 3087826 h 4115417"/>
              <a:gd name="connsiteX249" fmla="*/ 2971742 w 5153115"/>
              <a:gd name="connsiteY249" fmla="*/ 3114575 h 4115417"/>
              <a:gd name="connsiteX250" fmla="*/ 2958945 w 5153115"/>
              <a:gd name="connsiteY250" fmla="*/ 3130979 h 4115417"/>
              <a:gd name="connsiteX251" fmla="*/ 2939125 w 5153115"/>
              <a:gd name="connsiteY251" fmla="*/ 3139221 h 4115417"/>
              <a:gd name="connsiteX252" fmla="*/ 2913514 w 5153115"/>
              <a:gd name="connsiteY252" fmla="*/ 3141483 h 4115417"/>
              <a:gd name="connsiteX253" fmla="*/ 2887903 w 5153115"/>
              <a:gd name="connsiteY253" fmla="*/ 3139221 h 4115417"/>
              <a:gd name="connsiteX254" fmla="*/ 2868082 w 5153115"/>
              <a:gd name="connsiteY254" fmla="*/ 3130979 h 4115417"/>
              <a:gd name="connsiteX255" fmla="*/ 2855285 w 5153115"/>
              <a:gd name="connsiteY255" fmla="*/ 3114575 h 4115417"/>
              <a:gd name="connsiteX256" fmla="*/ 2850745 w 5153115"/>
              <a:gd name="connsiteY256" fmla="*/ 3087826 h 4115417"/>
              <a:gd name="connsiteX257" fmla="*/ 2855427 w 5153115"/>
              <a:gd name="connsiteY257" fmla="*/ 3062246 h 4115417"/>
              <a:gd name="connsiteX258" fmla="*/ 2868462 w 5153115"/>
              <a:gd name="connsiteY258" fmla="*/ 3046443 h 4115417"/>
              <a:gd name="connsiteX259" fmla="*/ 2888330 w 5153115"/>
              <a:gd name="connsiteY259" fmla="*/ 3038423 h 4115417"/>
              <a:gd name="connsiteX260" fmla="*/ 1690212 w 5153115"/>
              <a:gd name="connsiteY260" fmla="*/ 2945084 h 4115417"/>
              <a:gd name="connsiteX261" fmla="*/ 2238932 w 5153115"/>
              <a:gd name="connsiteY261" fmla="*/ 2945084 h 4115417"/>
              <a:gd name="connsiteX262" fmla="*/ 2238932 w 5153115"/>
              <a:gd name="connsiteY262" fmla="*/ 3009877 h 4115417"/>
              <a:gd name="connsiteX263" fmla="*/ 1690212 w 5153115"/>
              <a:gd name="connsiteY263" fmla="*/ 3009877 h 4115417"/>
              <a:gd name="connsiteX264" fmla="*/ 773297 w 5153115"/>
              <a:gd name="connsiteY264" fmla="*/ 2945084 h 4115417"/>
              <a:gd name="connsiteX265" fmla="*/ 1322019 w 5153115"/>
              <a:gd name="connsiteY265" fmla="*/ 2945084 h 4115417"/>
              <a:gd name="connsiteX266" fmla="*/ 1322019 w 5153115"/>
              <a:gd name="connsiteY266" fmla="*/ 3009877 h 4115417"/>
              <a:gd name="connsiteX267" fmla="*/ 773297 w 5153115"/>
              <a:gd name="connsiteY267" fmla="*/ 3009877 h 4115417"/>
              <a:gd name="connsiteX268" fmla="*/ 1690212 w 5153115"/>
              <a:gd name="connsiteY268" fmla="*/ 2733491 h 4115417"/>
              <a:gd name="connsiteX269" fmla="*/ 2238932 w 5153115"/>
              <a:gd name="connsiteY269" fmla="*/ 2733491 h 4115417"/>
              <a:gd name="connsiteX270" fmla="*/ 2238932 w 5153115"/>
              <a:gd name="connsiteY270" fmla="*/ 2798284 h 4115417"/>
              <a:gd name="connsiteX271" fmla="*/ 1690212 w 5153115"/>
              <a:gd name="connsiteY271" fmla="*/ 2798284 h 4115417"/>
              <a:gd name="connsiteX272" fmla="*/ 773297 w 5153115"/>
              <a:gd name="connsiteY272" fmla="*/ 2733491 h 4115417"/>
              <a:gd name="connsiteX273" fmla="*/ 1322019 w 5153115"/>
              <a:gd name="connsiteY273" fmla="*/ 2733491 h 4115417"/>
              <a:gd name="connsiteX274" fmla="*/ 1322019 w 5153115"/>
              <a:gd name="connsiteY274" fmla="*/ 2798284 h 4115417"/>
              <a:gd name="connsiteX275" fmla="*/ 773297 w 5153115"/>
              <a:gd name="connsiteY275" fmla="*/ 2798284 h 4115417"/>
              <a:gd name="connsiteX276" fmla="*/ 3377636 w 5153115"/>
              <a:gd name="connsiteY276" fmla="*/ 2610983 h 4115417"/>
              <a:gd name="connsiteX277" fmla="*/ 3403246 w 5153115"/>
              <a:gd name="connsiteY277" fmla="*/ 2613087 h 4115417"/>
              <a:gd name="connsiteX278" fmla="*/ 3423067 w 5153115"/>
              <a:gd name="connsiteY278" fmla="*/ 2620981 h 4115417"/>
              <a:gd name="connsiteX279" fmla="*/ 3435864 w 5153115"/>
              <a:gd name="connsiteY279" fmla="*/ 2637037 h 4115417"/>
              <a:gd name="connsiteX280" fmla="*/ 3440404 w 5153115"/>
              <a:gd name="connsiteY280" fmla="*/ 2663628 h 4115417"/>
              <a:gd name="connsiteX281" fmla="*/ 3435864 w 5153115"/>
              <a:gd name="connsiteY281" fmla="*/ 2689366 h 4115417"/>
              <a:gd name="connsiteX282" fmla="*/ 3423067 w 5153115"/>
              <a:gd name="connsiteY282" fmla="*/ 2705516 h 4115417"/>
              <a:gd name="connsiteX283" fmla="*/ 3403246 w 5153115"/>
              <a:gd name="connsiteY283" fmla="*/ 2713884 h 4115417"/>
              <a:gd name="connsiteX284" fmla="*/ 3377636 w 5153115"/>
              <a:gd name="connsiteY284" fmla="*/ 2716273 h 4115417"/>
              <a:gd name="connsiteX285" fmla="*/ 3352611 w 5153115"/>
              <a:gd name="connsiteY285" fmla="*/ 2713884 h 4115417"/>
              <a:gd name="connsiteX286" fmla="*/ 3333090 w 5153115"/>
              <a:gd name="connsiteY286" fmla="*/ 2705516 h 4115417"/>
              <a:gd name="connsiteX287" fmla="*/ 3320404 w 5153115"/>
              <a:gd name="connsiteY287" fmla="*/ 2689366 h 4115417"/>
              <a:gd name="connsiteX288" fmla="*/ 3315879 w 5153115"/>
              <a:gd name="connsiteY288" fmla="*/ 2663628 h 4115417"/>
              <a:gd name="connsiteX289" fmla="*/ 3320404 w 5153115"/>
              <a:gd name="connsiteY289" fmla="*/ 2637037 h 4115417"/>
              <a:gd name="connsiteX290" fmla="*/ 3333090 w 5153115"/>
              <a:gd name="connsiteY290" fmla="*/ 2620981 h 4115417"/>
              <a:gd name="connsiteX291" fmla="*/ 3352611 w 5153115"/>
              <a:gd name="connsiteY291" fmla="*/ 2613087 h 4115417"/>
              <a:gd name="connsiteX292" fmla="*/ 2913514 w 5153115"/>
              <a:gd name="connsiteY292" fmla="*/ 2610983 h 4115417"/>
              <a:gd name="connsiteX293" fmla="*/ 2939125 w 5153115"/>
              <a:gd name="connsiteY293" fmla="*/ 2613087 h 4115417"/>
              <a:gd name="connsiteX294" fmla="*/ 2958945 w 5153115"/>
              <a:gd name="connsiteY294" fmla="*/ 2620981 h 4115417"/>
              <a:gd name="connsiteX295" fmla="*/ 2971742 w 5153115"/>
              <a:gd name="connsiteY295" fmla="*/ 2637037 h 4115417"/>
              <a:gd name="connsiteX296" fmla="*/ 2976282 w 5153115"/>
              <a:gd name="connsiteY296" fmla="*/ 2663628 h 4115417"/>
              <a:gd name="connsiteX297" fmla="*/ 2971742 w 5153115"/>
              <a:gd name="connsiteY297" fmla="*/ 2689366 h 4115417"/>
              <a:gd name="connsiteX298" fmla="*/ 2958945 w 5153115"/>
              <a:gd name="connsiteY298" fmla="*/ 2705516 h 4115417"/>
              <a:gd name="connsiteX299" fmla="*/ 2939125 w 5153115"/>
              <a:gd name="connsiteY299" fmla="*/ 2713884 h 4115417"/>
              <a:gd name="connsiteX300" fmla="*/ 2913514 w 5153115"/>
              <a:gd name="connsiteY300" fmla="*/ 2716273 h 4115417"/>
              <a:gd name="connsiteX301" fmla="*/ 2888489 w 5153115"/>
              <a:gd name="connsiteY301" fmla="*/ 2713884 h 4115417"/>
              <a:gd name="connsiteX302" fmla="*/ 2868968 w 5153115"/>
              <a:gd name="connsiteY302" fmla="*/ 2705516 h 4115417"/>
              <a:gd name="connsiteX303" fmla="*/ 2856281 w 5153115"/>
              <a:gd name="connsiteY303" fmla="*/ 2689366 h 4115417"/>
              <a:gd name="connsiteX304" fmla="*/ 2851757 w 5153115"/>
              <a:gd name="connsiteY304" fmla="*/ 2663628 h 4115417"/>
              <a:gd name="connsiteX305" fmla="*/ 2856281 w 5153115"/>
              <a:gd name="connsiteY305" fmla="*/ 2637037 h 4115417"/>
              <a:gd name="connsiteX306" fmla="*/ 2868968 w 5153115"/>
              <a:gd name="connsiteY306" fmla="*/ 2620981 h 4115417"/>
              <a:gd name="connsiteX307" fmla="*/ 2888489 w 5153115"/>
              <a:gd name="connsiteY307" fmla="*/ 2613087 h 4115417"/>
              <a:gd name="connsiteX308" fmla="*/ 4677633 w 5153115"/>
              <a:gd name="connsiteY308" fmla="*/ 2125034 h 4115417"/>
              <a:gd name="connsiteX309" fmla="*/ 4708038 w 5153115"/>
              <a:gd name="connsiteY309" fmla="*/ 2128419 h 4115417"/>
              <a:gd name="connsiteX310" fmla="*/ 4727460 w 5153115"/>
              <a:gd name="connsiteY310" fmla="*/ 2138511 h 4115417"/>
              <a:gd name="connsiteX311" fmla="*/ 4737552 w 5153115"/>
              <a:gd name="connsiteY311" fmla="*/ 2155212 h 4115417"/>
              <a:gd name="connsiteX312" fmla="*/ 4739965 w 5153115"/>
              <a:gd name="connsiteY312" fmla="*/ 2178424 h 4115417"/>
              <a:gd name="connsiteX313" fmla="*/ 4736353 w 5153115"/>
              <a:gd name="connsiteY313" fmla="*/ 2208051 h 4115417"/>
              <a:gd name="connsiteX314" fmla="*/ 4708006 w 5153115"/>
              <a:gd name="connsiteY314" fmla="*/ 2357887 h 4115417"/>
              <a:gd name="connsiteX315" fmla="*/ 4659410 w 5153115"/>
              <a:gd name="connsiteY315" fmla="*/ 2357887 h 4115417"/>
              <a:gd name="connsiteX316" fmla="*/ 4675608 w 5153115"/>
              <a:gd name="connsiteY316" fmla="*/ 2230324 h 4115417"/>
              <a:gd name="connsiteX317" fmla="*/ 4650741 w 5153115"/>
              <a:gd name="connsiteY317" fmla="*/ 2227920 h 4115417"/>
              <a:gd name="connsiteX318" fmla="*/ 4631569 w 5153115"/>
              <a:gd name="connsiteY318" fmla="*/ 2219441 h 4115417"/>
              <a:gd name="connsiteX319" fmla="*/ 4619230 w 5153115"/>
              <a:gd name="connsiteY319" fmla="*/ 2202989 h 4115417"/>
              <a:gd name="connsiteX320" fmla="*/ 4614865 w 5153115"/>
              <a:gd name="connsiteY320" fmla="*/ 2176667 h 4115417"/>
              <a:gd name="connsiteX321" fmla="*/ 4619546 w 5153115"/>
              <a:gd name="connsiteY321" fmla="*/ 2151088 h 4115417"/>
              <a:gd name="connsiteX322" fmla="*/ 4632581 w 5153115"/>
              <a:gd name="connsiteY322" fmla="*/ 2135285 h 4115417"/>
              <a:gd name="connsiteX323" fmla="*/ 4652449 w 5153115"/>
              <a:gd name="connsiteY323" fmla="*/ 2127265 h 4115417"/>
              <a:gd name="connsiteX324" fmla="*/ 2463507 w 5153115"/>
              <a:gd name="connsiteY324" fmla="*/ 2033918 h 4115417"/>
              <a:gd name="connsiteX325" fmla="*/ 3012229 w 5153115"/>
              <a:gd name="connsiteY325" fmla="*/ 2033918 h 4115417"/>
              <a:gd name="connsiteX326" fmla="*/ 3012229 w 5153115"/>
              <a:gd name="connsiteY326" fmla="*/ 2098711 h 4115417"/>
              <a:gd name="connsiteX327" fmla="*/ 2463507 w 5153115"/>
              <a:gd name="connsiteY327" fmla="*/ 2098711 h 4115417"/>
              <a:gd name="connsiteX328" fmla="*/ 1546600 w 5153115"/>
              <a:gd name="connsiteY328" fmla="*/ 2033918 h 4115417"/>
              <a:gd name="connsiteX329" fmla="*/ 2095321 w 5153115"/>
              <a:gd name="connsiteY329" fmla="*/ 2033918 h 4115417"/>
              <a:gd name="connsiteX330" fmla="*/ 2095321 w 5153115"/>
              <a:gd name="connsiteY330" fmla="*/ 2098711 h 4115417"/>
              <a:gd name="connsiteX331" fmla="*/ 1546600 w 5153115"/>
              <a:gd name="connsiteY331" fmla="*/ 2098711 h 4115417"/>
              <a:gd name="connsiteX332" fmla="*/ 2463507 w 5153115"/>
              <a:gd name="connsiteY332" fmla="*/ 1822326 h 4115417"/>
              <a:gd name="connsiteX333" fmla="*/ 3012229 w 5153115"/>
              <a:gd name="connsiteY333" fmla="*/ 1822326 h 4115417"/>
              <a:gd name="connsiteX334" fmla="*/ 3012229 w 5153115"/>
              <a:gd name="connsiteY334" fmla="*/ 1887119 h 4115417"/>
              <a:gd name="connsiteX335" fmla="*/ 2463507 w 5153115"/>
              <a:gd name="connsiteY335" fmla="*/ 1887119 h 4115417"/>
              <a:gd name="connsiteX336" fmla="*/ 1546600 w 5153115"/>
              <a:gd name="connsiteY336" fmla="*/ 1822326 h 4115417"/>
              <a:gd name="connsiteX337" fmla="*/ 2095321 w 5153115"/>
              <a:gd name="connsiteY337" fmla="*/ 1822326 h 4115417"/>
              <a:gd name="connsiteX338" fmla="*/ 2095321 w 5153115"/>
              <a:gd name="connsiteY338" fmla="*/ 1887119 h 4115417"/>
              <a:gd name="connsiteX339" fmla="*/ 1546600 w 5153115"/>
              <a:gd name="connsiteY339" fmla="*/ 1887119 h 4115417"/>
              <a:gd name="connsiteX340" fmla="*/ 4677633 w 5153115"/>
              <a:gd name="connsiteY340" fmla="*/ 1699825 h 4115417"/>
              <a:gd name="connsiteX341" fmla="*/ 4703244 w 5153115"/>
              <a:gd name="connsiteY341" fmla="*/ 1701929 h 4115417"/>
              <a:gd name="connsiteX342" fmla="*/ 4723065 w 5153115"/>
              <a:gd name="connsiteY342" fmla="*/ 1709822 h 4115417"/>
              <a:gd name="connsiteX343" fmla="*/ 4735863 w 5153115"/>
              <a:gd name="connsiteY343" fmla="*/ 1725878 h 4115417"/>
              <a:gd name="connsiteX344" fmla="*/ 4740403 w 5153115"/>
              <a:gd name="connsiteY344" fmla="*/ 1752469 h 4115417"/>
              <a:gd name="connsiteX345" fmla="*/ 4735863 w 5153115"/>
              <a:gd name="connsiteY345" fmla="*/ 1778206 h 4115417"/>
              <a:gd name="connsiteX346" fmla="*/ 4723065 w 5153115"/>
              <a:gd name="connsiteY346" fmla="*/ 1794358 h 4115417"/>
              <a:gd name="connsiteX347" fmla="*/ 4703244 w 5153115"/>
              <a:gd name="connsiteY347" fmla="*/ 1802726 h 4115417"/>
              <a:gd name="connsiteX348" fmla="*/ 4677633 w 5153115"/>
              <a:gd name="connsiteY348" fmla="*/ 1805115 h 4115417"/>
              <a:gd name="connsiteX349" fmla="*/ 4652608 w 5153115"/>
              <a:gd name="connsiteY349" fmla="*/ 1802726 h 4115417"/>
              <a:gd name="connsiteX350" fmla="*/ 4633087 w 5153115"/>
              <a:gd name="connsiteY350" fmla="*/ 1794358 h 4115417"/>
              <a:gd name="connsiteX351" fmla="*/ 4620400 w 5153115"/>
              <a:gd name="connsiteY351" fmla="*/ 1778206 h 4115417"/>
              <a:gd name="connsiteX352" fmla="*/ 4615877 w 5153115"/>
              <a:gd name="connsiteY352" fmla="*/ 1752469 h 4115417"/>
              <a:gd name="connsiteX353" fmla="*/ 4620400 w 5153115"/>
              <a:gd name="connsiteY353" fmla="*/ 1725878 h 4115417"/>
              <a:gd name="connsiteX354" fmla="*/ 4633087 w 5153115"/>
              <a:gd name="connsiteY354" fmla="*/ 1709822 h 4115417"/>
              <a:gd name="connsiteX355" fmla="*/ 4652608 w 5153115"/>
              <a:gd name="connsiteY355" fmla="*/ 1701929 h 4115417"/>
              <a:gd name="connsiteX356" fmla="*/ 3977409 w 5153115"/>
              <a:gd name="connsiteY356" fmla="*/ 1505448 h 4115417"/>
              <a:gd name="connsiteX357" fmla="*/ 4009594 w 5153115"/>
              <a:gd name="connsiteY357" fmla="*/ 1506586 h 4115417"/>
              <a:gd name="connsiteX358" fmla="*/ 4039384 w 5153115"/>
              <a:gd name="connsiteY358" fmla="*/ 1509968 h 4115417"/>
              <a:gd name="connsiteX359" fmla="*/ 4066859 w 5153115"/>
              <a:gd name="connsiteY359" fmla="*/ 1515545 h 4115417"/>
              <a:gd name="connsiteX360" fmla="*/ 4092101 w 5153115"/>
              <a:gd name="connsiteY360" fmla="*/ 1523266 h 4115417"/>
              <a:gd name="connsiteX361" fmla="*/ 4115190 w 5153115"/>
              <a:gd name="connsiteY361" fmla="*/ 1533084 h 4115417"/>
              <a:gd name="connsiteX362" fmla="*/ 4136206 w 5153115"/>
              <a:gd name="connsiteY362" fmla="*/ 1544947 h 4115417"/>
              <a:gd name="connsiteX363" fmla="*/ 4155229 w 5153115"/>
              <a:gd name="connsiteY363" fmla="*/ 1558807 h 4115417"/>
              <a:gd name="connsiteX364" fmla="*/ 4172340 w 5153115"/>
              <a:gd name="connsiteY364" fmla="*/ 1574615 h 4115417"/>
              <a:gd name="connsiteX365" fmla="*/ 4187620 w 5153115"/>
              <a:gd name="connsiteY365" fmla="*/ 1592322 h 4115417"/>
              <a:gd name="connsiteX366" fmla="*/ 4201150 w 5153115"/>
              <a:gd name="connsiteY366" fmla="*/ 1611877 h 4115417"/>
              <a:gd name="connsiteX367" fmla="*/ 4213008 w 5153115"/>
              <a:gd name="connsiteY367" fmla="*/ 1633232 h 4115417"/>
              <a:gd name="connsiteX368" fmla="*/ 4223276 w 5153115"/>
              <a:gd name="connsiteY368" fmla="*/ 1656337 h 4115417"/>
              <a:gd name="connsiteX369" fmla="*/ 4232035 w 5153115"/>
              <a:gd name="connsiteY369" fmla="*/ 1681142 h 4115417"/>
              <a:gd name="connsiteX370" fmla="*/ 4239366 w 5153115"/>
              <a:gd name="connsiteY370" fmla="*/ 1707600 h 4115417"/>
              <a:gd name="connsiteX371" fmla="*/ 4245347 w 5153115"/>
              <a:gd name="connsiteY371" fmla="*/ 1735659 h 4115417"/>
              <a:gd name="connsiteX372" fmla="*/ 4250061 w 5153115"/>
              <a:gd name="connsiteY372" fmla="*/ 1765271 h 4115417"/>
              <a:gd name="connsiteX373" fmla="*/ 4253587 w 5153115"/>
              <a:gd name="connsiteY373" fmla="*/ 1796386 h 4115417"/>
              <a:gd name="connsiteX374" fmla="*/ 4256005 w 5153115"/>
              <a:gd name="connsiteY374" fmla="*/ 1828956 h 4115417"/>
              <a:gd name="connsiteX375" fmla="*/ 4257398 w 5153115"/>
              <a:gd name="connsiteY375" fmla="*/ 1862930 h 4115417"/>
              <a:gd name="connsiteX376" fmla="*/ 4257844 w 5153115"/>
              <a:gd name="connsiteY376" fmla="*/ 1898260 h 4115417"/>
              <a:gd name="connsiteX377" fmla="*/ 4257419 w 5153115"/>
              <a:gd name="connsiteY377" fmla="*/ 1933742 h 4115417"/>
              <a:gd name="connsiteX378" fmla="*/ 4256087 w 5153115"/>
              <a:gd name="connsiteY378" fmla="*/ 1967867 h 4115417"/>
              <a:gd name="connsiteX379" fmla="*/ 4253761 w 5153115"/>
              <a:gd name="connsiteY379" fmla="*/ 2000586 h 4115417"/>
              <a:gd name="connsiteX380" fmla="*/ 4250352 w 5153115"/>
              <a:gd name="connsiteY380" fmla="*/ 2031849 h 4115417"/>
              <a:gd name="connsiteX381" fmla="*/ 4245774 w 5153115"/>
              <a:gd name="connsiteY381" fmla="*/ 2061605 h 4115417"/>
              <a:gd name="connsiteX382" fmla="*/ 4239939 w 5153115"/>
              <a:gd name="connsiteY382" fmla="*/ 2089805 h 4115417"/>
              <a:gd name="connsiteX383" fmla="*/ 4232761 w 5153115"/>
              <a:gd name="connsiteY383" fmla="*/ 2116397 h 4115417"/>
              <a:gd name="connsiteX384" fmla="*/ 4224151 w 5153115"/>
              <a:gd name="connsiteY384" fmla="*/ 2141334 h 4115417"/>
              <a:gd name="connsiteX385" fmla="*/ 4214023 w 5153115"/>
              <a:gd name="connsiteY385" fmla="*/ 2164563 h 4115417"/>
              <a:gd name="connsiteX386" fmla="*/ 4202288 w 5153115"/>
              <a:gd name="connsiteY386" fmla="*/ 2186036 h 4115417"/>
              <a:gd name="connsiteX387" fmla="*/ 4188861 w 5153115"/>
              <a:gd name="connsiteY387" fmla="*/ 2205701 h 4115417"/>
              <a:gd name="connsiteX388" fmla="*/ 4173652 w 5153115"/>
              <a:gd name="connsiteY388" fmla="*/ 2223508 h 4115417"/>
              <a:gd name="connsiteX389" fmla="*/ 4156576 w 5153115"/>
              <a:gd name="connsiteY389" fmla="*/ 2239409 h 4115417"/>
              <a:gd name="connsiteX390" fmla="*/ 4137545 w 5153115"/>
              <a:gd name="connsiteY390" fmla="*/ 2253352 h 4115417"/>
              <a:gd name="connsiteX391" fmla="*/ 4116472 w 5153115"/>
              <a:gd name="connsiteY391" fmla="*/ 2265287 h 4115417"/>
              <a:gd name="connsiteX392" fmla="*/ 4093268 w 5153115"/>
              <a:gd name="connsiteY392" fmla="*/ 2275165 h 4115417"/>
              <a:gd name="connsiteX393" fmla="*/ 4067847 w 5153115"/>
              <a:gd name="connsiteY393" fmla="*/ 2282935 h 4115417"/>
              <a:gd name="connsiteX394" fmla="*/ 4040122 w 5153115"/>
              <a:gd name="connsiteY394" fmla="*/ 2288547 h 4115417"/>
              <a:gd name="connsiteX395" fmla="*/ 4010005 w 5153115"/>
              <a:gd name="connsiteY395" fmla="*/ 2291951 h 4115417"/>
              <a:gd name="connsiteX396" fmla="*/ 3977409 w 5153115"/>
              <a:gd name="connsiteY396" fmla="*/ 2293097 h 4115417"/>
              <a:gd name="connsiteX397" fmla="*/ 3977409 w 5153115"/>
              <a:gd name="connsiteY397" fmla="*/ 2234378 h 4115417"/>
              <a:gd name="connsiteX398" fmla="*/ 4007541 w 5153115"/>
              <a:gd name="connsiteY398" fmla="*/ 2233024 h 4115417"/>
              <a:gd name="connsiteX399" fmla="*/ 4034783 w 5153115"/>
              <a:gd name="connsiteY399" fmla="*/ 2229008 h 4115417"/>
              <a:gd name="connsiteX400" fmla="*/ 4059274 w 5153115"/>
              <a:gd name="connsiteY400" fmla="*/ 2222405 h 4115417"/>
              <a:gd name="connsiteX401" fmla="*/ 4081149 w 5153115"/>
              <a:gd name="connsiteY401" fmla="*/ 2213283 h 4115417"/>
              <a:gd name="connsiteX402" fmla="*/ 4117604 w 5153115"/>
              <a:gd name="connsiteY402" fmla="*/ 2187776 h 4115417"/>
              <a:gd name="connsiteX403" fmla="*/ 4145246 w 5153115"/>
              <a:gd name="connsiteY403" fmla="*/ 2153059 h 4115417"/>
              <a:gd name="connsiteX404" fmla="*/ 4156106 w 5153115"/>
              <a:gd name="connsiteY404" fmla="*/ 2132427 h 4115417"/>
              <a:gd name="connsiteX405" fmla="*/ 4165173 w 5153115"/>
              <a:gd name="connsiteY405" fmla="*/ 2109708 h 4115417"/>
              <a:gd name="connsiteX406" fmla="*/ 4172587 w 5153115"/>
              <a:gd name="connsiteY406" fmla="*/ 2084974 h 4115417"/>
              <a:gd name="connsiteX407" fmla="*/ 4178483 w 5153115"/>
              <a:gd name="connsiteY407" fmla="*/ 2058295 h 4115417"/>
              <a:gd name="connsiteX408" fmla="*/ 4183000 w 5153115"/>
              <a:gd name="connsiteY408" fmla="*/ 2029745 h 4115417"/>
              <a:gd name="connsiteX409" fmla="*/ 4186274 w 5153115"/>
              <a:gd name="connsiteY409" fmla="*/ 1999395 h 4115417"/>
              <a:gd name="connsiteX410" fmla="*/ 4188443 w 5153115"/>
              <a:gd name="connsiteY410" fmla="*/ 1967316 h 4115417"/>
              <a:gd name="connsiteX411" fmla="*/ 4189643 w 5153115"/>
              <a:gd name="connsiteY411" fmla="*/ 1933581 h 4115417"/>
              <a:gd name="connsiteX412" fmla="*/ 4190013 w 5153115"/>
              <a:gd name="connsiteY412" fmla="*/ 1898260 h 4115417"/>
              <a:gd name="connsiteX413" fmla="*/ 4189624 w 5153115"/>
              <a:gd name="connsiteY413" fmla="*/ 1863286 h 4115417"/>
              <a:gd name="connsiteX414" fmla="*/ 4188368 w 5153115"/>
              <a:gd name="connsiteY414" fmla="*/ 1829877 h 4115417"/>
              <a:gd name="connsiteX415" fmla="*/ 4186118 w 5153115"/>
              <a:gd name="connsiteY415" fmla="*/ 1798103 h 4115417"/>
              <a:gd name="connsiteX416" fmla="*/ 4182743 w 5153115"/>
              <a:gd name="connsiteY416" fmla="*/ 1768037 h 4115417"/>
              <a:gd name="connsiteX417" fmla="*/ 4178112 w 5153115"/>
              <a:gd name="connsiteY417" fmla="*/ 1739749 h 4115417"/>
              <a:gd name="connsiteX418" fmla="*/ 4172097 w 5153115"/>
              <a:gd name="connsiteY418" fmla="*/ 1713313 h 4115417"/>
              <a:gd name="connsiteX419" fmla="*/ 4164568 w 5153115"/>
              <a:gd name="connsiteY419" fmla="*/ 1688799 h 4115417"/>
              <a:gd name="connsiteX420" fmla="*/ 4155394 w 5153115"/>
              <a:gd name="connsiteY420" fmla="*/ 1666280 h 4115417"/>
              <a:gd name="connsiteX421" fmla="*/ 4144445 w 5153115"/>
              <a:gd name="connsiteY421" fmla="*/ 1645826 h 4115417"/>
              <a:gd name="connsiteX422" fmla="*/ 4116707 w 5153115"/>
              <a:gd name="connsiteY422" fmla="*/ 1611404 h 4115417"/>
              <a:gd name="connsiteX423" fmla="*/ 4080314 w 5153115"/>
              <a:gd name="connsiteY423" fmla="*/ 1586107 h 4115417"/>
              <a:gd name="connsiteX424" fmla="*/ 4058547 w 5153115"/>
              <a:gd name="connsiteY424" fmla="*/ 1577059 h 4115417"/>
              <a:gd name="connsiteX425" fmla="*/ 4034227 w 5153115"/>
              <a:gd name="connsiteY425" fmla="*/ 1570507 h 4115417"/>
              <a:gd name="connsiteX426" fmla="*/ 4007224 w 5153115"/>
              <a:gd name="connsiteY426" fmla="*/ 1566524 h 4115417"/>
              <a:gd name="connsiteX427" fmla="*/ 3977409 w 5153115"/>
              <a:gd name="connsiteY427" fmla="*/ 1565180 h 4115417"/>
              <a:gd name="connsiteX428" fmla="*/ 3663946 w 5153115"/>
              <a:gd name="connsiteY428" fmla="*/ 1505448 h 4115417"/>
              <a:gd name="connsiteX429" fmla="*/ 3663946 w 5153115"/>
              <a:gd name="connsiteY429" fmla="*/ 1565180 h 4115417"/>
              <a:gd name="connsiteX430" fmla="*/ 3634299 w 5153115"/>
              <a:gd name="connsiteY430" fmla="*/ 1566524 h 4115417"/>
              <a:gd name="connsiteX431" fmla="*/ 3607444 w 5153115"/>
              <a:gd name="connsiteY431" fmla="*/ 1570507 h 4115417"/>
              <a:gd name="connsiteX432" fmla="*/ 3583254 w 5153115"/>
              <a:gd name="connsiteY432" fmla="*/ 1577059 h 4115417"/>
              <a:gd name="connsiteX433" fmla="*/ 3561600 w 5153115"/>
              <a:gd name="connsiteY433" fmla="*/ 1586107 h 4115417"/>
              <a:gd name="connsiteX434" fmla="*/ 3525385 w 5153115"/>
              <a:gd name="connsiteY434" fmla="*/ 1611404 h 4115417"/>
              <a:gd name="connsiteX435" fmla="*/ 3497771 w 5153115"/>
              <a:gd name="connsiteY435" fmla="*/ 1645826 h 4115417"/>
              <a:gd name="connsiteX436" fmla="*/ 3486867 w 5153115"/>
              <a:gd name="connsiteY436" fmla="*/ 1666280 h 4115417"/>
              <a:gd name="connsiteX437" fmla="*/ 3477728 w 5153115"/>
              <a:gd name="connsiteY437" fmla="*/ 1688799 h 4115417"/>
              <a:gd name="connsiteX438" fmla="*/ 3470224 w 5153115"/>
              <a:gd name="connsiteY438" fmla="*/ 1713313 h 4115417"/>
              <a:gd name="connsiteX439" fmla="*/ 3464228 w 5153115"/>
              <a:gd name="connsiteY439" fmla="*/ 1739749 h 4115417"/>
              <a:gd name="connsiteX440" fmla="*/ 3459610 w 5153115"/>
              <a:gd name="connsiteY440" fmla="*/ 1768037 h 4115417"/>
              <a:gd name="connsiteX441" fmla="*/ 3456242 w 5153115"/>
              <a:gd name="connsiteY441" fmla="*/ 1798103 h 4115417"/>
              <a:gd name="connsiteX442" fmla="*/ 3453996 w 5153115"/>
              <a:gd name="connsiteY442" fmla="*/ 1829877 h 4115417"/>
              <a:gd name="connsiteX443" fmla="*/ 3452743 w 5153115"/>
              <a:gd name="connsiteY443" fmla="*/ 1863286 h 4115417"/>
              <a:gd name="connsiteX444" fmla="*/ 3452353 w 5153115"/>
              <a:gd name="connsiteY444" fmla="*/ 1898260 h 4115417"/>
              <a:gd name="connsiteX445" fmla="*/ 3452733 w 5153115"/>
              <a:gd name="connsiteY445" fmla="*/ 1933581 h 4115417"/>
              <a:gd name="connsiteX446" fmla="*/ 3453959 w 5153115"/>
              <a:gd name="connsiteY446" fmla="*/ 1967316 h 4115417"/>
              <a:gd name="connsiteX447" fmla="*/ 3456165 w 5153115"/>
              <a:gd name="connsiteY447" fmla="*/ 1999395 h 4115417"/>
              <a:gd name="connsiteX448" fmla="*/ 3459482 w 5153115"/>
              <a:gd name="connsiteY448" fmla="*/ 2029745 h 4115417"/>
              <a:gd name="connsiteX449" fmla="*/ 3464043 w 5153115"/>
              <a:gd name="connsiteY449" fmla="*/ 2058295 h 4115417"/>
              <a:gd name="connsiteX450" fmla="*/ 3469979 w 5153115"/>
              <a:gd name="connsiteY450" fmla="*/ 2084974 h 4115417"/>
              <a:gd name="connsiteX451" fmla="*/ 3477425 w 5153115"/>
              <a:gd name="connsiteY451" fmla="*/ 2109708 h 4115417"/>
              <a:gd name="connsiteX452" fmla="*/ 3486511 w 5153115"/>
              <a:gd name="connsiteY452" fmla="*/ 2132427 h 4115417"/>
              <a:gd name="connsiteX453" fmla="*/ 3497370 w 5153115"/>
              <a:gd name="connsiteY453" fmla="*/ 2153059 h 4115417"/>
              <a:gd name="connsiteX454" fmla="*/ 3524936 w 5153115"/>
              <a:gd name="connsiteY454" fmla="*/ 2187776 h 4115417"/>
              <a:gd name="connsiteX455" fmla="*/ 3561182 w 5153115"/>
              <a:gd name="connsiteY455" fmla="*/ 2213283 h 4115417"/>
              <a:gd name="connsiteX456" fmla="*/ 3582891 w 5153115"/>
              <a:gd name="connsiteY456" fmla="*/ 2222405 h 4115417"/>
              <a:gd name="connsiteX457" fmla="*/ 3607166 w 5153115"/>
              <a:gd name="connsiteY457" fmla="*/ 2229008 h 4115417"/>
              <a:gd name="connsiteX458" fmla="*/ 3634140 w 5153115"/>
              <a:gd name="connsiteY458" fmla="*/ 2233024 h 4115417"/>
              <a:gd name="connsiteX459" fmla="*/ 3663946 w 5153115"/>
              <a:gd name="connsiteY459" fmla="*/ 2234378 h 4115417"/>
              <a:gd name="connsiteX460" fmla="*/ 3663946 w 5153115"/>
              <a:gd name="connsiteY460" fmla="*/ 2293097 h 4115417"/>
              <a:gd name="connsiteX461" fmla="*/ 3631486 w 5153115"/>
              <a:gd name="connsiteY461" fmla="*/ 2291951 h 4115417"/>
              <a:gd name="connsiteX462" fmla="*/ 3601479 w 5153115"/>
              <a:gd name="connsiteY462" fmla="*/ 2288547 h 4115417"/>
              <a:gd name="connsiteX463" fmla="*/ 3573836 w 5153115"/>
              <a:gd name="connsiteY463" fmla="*/ 2282935 h 4115417"/>
              <a:gd name="connsiteX464" fmla="*/ 3548475 w 5153115"/>
              <a:gd name="connsiteY464" fmla="*/ 2275165 h 4115417"/>
              <a:gd name="connsiteX465" fmla="*/ 3525310 w 5153115"/>
              <a:gd name="connsiteY465" fmla="*/ 2265287 h 4115417"/>
              <a:gd name="connsiteX466" fmla="*/ 3504255 w 5153115"/>
              <a:gd name="connsiteY466" fmla="*/ 2253352 h 4115417"/>
              <a:gd name="connsiteX467" fmla="*/ 3485227 w 5153115"/>
              <a:gd name="connsiteY467" fmla="*/ 2239409 h 4115417"/>
              <a:gd name="connsiteX468" fmla="*/ 3468139 w 5153115"/>
              <a:gd name="connsiteY468" fmla="*/ 2223508 h 4115417"/>
              <a:gd name="connsiteX469" fmla="*/ 3452907 w 5153115"/>
              <a:gd name="connsiteY469" fmla="*/ 2205701 h 4115417"/>
              <a:gd name="connsiteX470" fmla="*/ 3439445 w 5153115"/>
              <a:gd name="connsiteY470" fmla="*/ 2186036 h 4115417"/>
              <a:gd name="connsiteX471" fmla="*/ 3427670 w 5153115"/>
              <a:gd name="connsiteY471" fmla="*/ 2164563 h 4115417"/>
              <a:gd name="connsiteX472" fmla="*/ 3417494 w 5153115"/>
              <a:gd name="connsiteY472" fmla="*/ 2141334 h 4115417"/>
              <a:gd name="connsiteX473" fmla="*/ 3408835 w 5153115"/>
              <a:gd name="connsiteY473" fmla="*/ 2116397 h 4115417"/>
              <a:gd name="connsiteX474" fmla="*/ 3401606 w 5153115"/>
              <a:gd name="connsiteY474" fmla="*/ 2089805 h 4115417"/>
              <a:gd name="connsiteX475" fmla="*/ 3395722 w 5153115"/>
              <a:gd name="connsiteY475" fmla="*/ 2061605 h 4115417"/>
              <a:gd name="connsiteX476" fmla="*/ 3391099 w 5153115"/>
              <a:gd name="connsiteY476" fmla="*/ 2031849 h 4115417"/>
              <a:gd name="connsiteX477" fmla="*/ 3387652 w 5153115"/>
              <a:gd name="connsiteY477" fmla="*/ 2000586 h 4115417"/>
              <a:gd name="connsiteX478" fmla="*/ 3385294 w 5153115"/>
              <a:gd name="connsiteY478" fmla="*/ 1967867 h 4115417"/>
              <a:gd name="connsiteX479" fmla="*/ 3383942 w 5153115"/>
              <a:gd name="connsiteY479" fmla="*/ 1933742 h 4115417"/>
              <a:gd name="connsiteX480" fmla="*/ 3383511 w 5153115"/>
              <a:gd name="connsiteY480" fmla="*/ 1898260 h 4115417"/>
              <a:gd name="connsiteX481" fmla="*/ 3383956 w 5153115"/>
              <a:gd name="connsiteY481" fmla="*/ 1862930 h 4115417"/>
              <a:gd name="connsiteX482" fmla="*/ 3385349 w 5153115"/>
              <a:gd name="connsiteY482" fmla="*/ 1828956 h 4115417"/>
              <a:gd name="connsiteX483" fmla="*/ 3387768 w 5153115"/>
              <a:gd name="connsiteY483" fmla="*/ 1796386 h 4115417"/>
              <a:gd name="connsiteX484" fmla="*/ 3391293 w 5153115"/>
              <a:gd name="connsiteY484" fmla="*/ 1765271 h 4115417"/>
              <a:gd name="connsiteX485" fmla="*/ 3396007 w 5153115"/>
              <a:gd name="connsiteY485" fmla="*/ 1735659 h 4115417"/>
              <a:gd name="connsiteX486" fmla="*/ 3401989 w 5153115"/>
              <a:gd name="connsiteY486" fmla="*/ 1707600 h 4115417"/>
              <a:gd name="connsiteX487" fmla="*/ 3409319 w 5153115"/>
              <a:gd name="connsiteY487" fmla="*/ 1681142 h 4115417"/>
              <a:gd name="connsiteX488" fmla="*/ 3418078 w 5153115"/>
              <a:gd name="connsiteY488" fmla="*/ 1656337 h 4115417"/>
              <a:gd name="connsiteX489" fmla="*/ 3428346 w 5153115"/>
              <a:gd name="connsiteY489" fmla="*/ 1633232 h 4115417"/>
              <a:gd name="connsiteX490" fmla="*/ 3440205 w 5153115"/>
              <a:gd name="connsiteY490" fmla="*/ 1611877 h 4115417"/>
              <a:gd name="connsiteX491" fmla="*/ 3453734 w 5153115"/>
              <a:gd name="connsiteY491" fmla="*/ 1592322 h 4115417"/>
              <a:gd name="connsiteX492" fmla="*/ 3469014 w 5153115"/>
              <a:gd name="connsiteY492" fmla="*/ 1574615 h 4115417"/>
              <a:gd name="connsiteX493" fmla="*/ 3486125 w 5153115"/>
              <a:gd name="connsiteY493" fmla="*/ 1558807 h 4115417"/>
              <a:gd name="connsiteX494" fmla="*/ 3505148 w 5153115"/>
              <a:gd name="connsiteY494" fmla="*/ 1544947 h 4115417"/>
              <a:gd name="connsiteX495" fmla="*/ 3526164 w 5153115"/>
              <a:gd name="connsiteY495" fmla="*/ 1533084 h 4115417"/>
              <a:gd name="connsiteX496" fmla="*/ 3549253 w 5153115"/>
              <a:gd name="connsiteY496" fmla="*/ 1523266 h 4115417"/>
              <a:gd name="connsiteX497" fmla="*/ 3574495 w 5153115"/>
              <a:gd name="connsiteY497" fmla="*/ 1515545 h 4115417"/>
              <a:gd name="connsiteX498" fmla="*/ 3601970 w 5153115"/>
              <a:gd name="connsiteY498" fmla="*/ 1509968 h 4115417"/>
              <a:gd name="connsiteX499" fmla="*/ 3631760 w 5153115"/>
              <a:gd name="connsiteY499" fmla="*/ 1506586 h 4115417"/>
              <a:gd name="connsiteX500" fmla="*/ 3236836 w 5153115"/>
              <a:gd name="connsiteY500" fmla="*/ 1122758 h 4115417"/>
              <a:gd name="connsiteX501" fmla="*/ 3785558 w 5153115"/>
              <a:gd name="connsiteY501" fmla="*/ 1122758 h 4115417"/>
              <a:gd name="connsiteX502" fmla="*/ 3785558 w 5153115"/>
              <a:gd name="connsiteY502" fmla="*/ 1187552 h 4115417"/>
              <a:gd name="connsiteX503" fmla="*/ 3236836 w 5153115"/>
              <a:gd name="connsiteY503" fmla="*/ 1187552 h 4115417"/>
              <a:gd name="connsiteX504" fmla="*/ 2319897 w 5153115"/>
              <a:gd name="connsiteY504" fmla="*/ 1122758 h 4115417"/>
              <a:gd name="connsiteX505" fmla="*/ 2868618 w 5153115"/>
              <a:gd name="connsiteY505" fmla="*/ 1122758 h 4115417"/>
              <a:gd name="connsiteX506" fmla="*/ 2868618 w 5153115"/>
              <a:gd name="connsiteY506" fmla="*/ 1187552 h 4115417"/>
              <a:gd name="connsiteX507" fmla="*/ 2319897 w 5153115"/>
              <a:gd name="connsiteY507" fmla="*/ 1187552 h 4115417"/>
              <a:gd name="connsiteX508" fmla="*/ 4153762 w 5153115"/>
              <a:gd name="connsiteY508" fmla="*/ 1019489 h 4115417"/>
              <a:gd name="connsiteX509" fmla="*/ 4443309 w 5153115"/>
              <a:gd name="connsiteY509" fmla="*/ 1019489 h 4115417"/>
              <a:gd name="connsiteX510" fmla="*/ 4443309 w 5153115"/>
              <a:gd name="connsiteY510" fmla="*/ 1083270 h 4115417"/>
              <a:gd name="connsiteX511" fmla="*/ 4153762 w 5153115"/>
              <a:gd name="connsiteY511" fmla="*/ 1083270 h 4115417"/>
              <a:gd name="connsiteX512" fmla="*/ 3236836 w 5153115"/>
              <a:gd name="connsiteY512" fmla="*/ 911166 h 4115417"/>
              <a:gd name="connsiteX513" fmla="*/ 3785558 w 5153115"/>
              <a:gd name="connsiteY513" fmla="*/ 911166 h 4115417"/>
              <a:gd name="connsiteX514" fmla="*/ 3785558 w 5153115"/>
              <a:gd name="connsiteY514" fmla="*/ 975959 h 4115417"/>
              <a:gd name="connsiteX515" fmla="*/ 3236836 w 5153115"/>
              <a:gd name="connsiteY515" fmla="*/ 975959 h 4115417"/>
              <a:gd name="connsiteX516" fmla="*/ 2319897 w 5153115"/>
              <a:gd name="connsiteY516" fmla="*/ 911166 h 4115417"/>
              <a:gd name="connsiteX517" fmla="*/ 2868618 w 5153115"/>
              <a:gd name="connsiteY517" fmla="*/ 911166 h 4115417"/>
              <a:gd name="connsiteX518" fmla="*/ 2868618 w 5153115"/>
              <a:gd name="connsiteY518" fmla="*/ 975959 h 4115417"/>
              <a:gd name="connsiteX519" fmla="*/ 2319897 w 5153115"/>
              <a:gd name="connsiteY519" fmla="*/ 975959 h 4115417"/>
              <a:gd name="connsiteX520" fmla="*/ 4267899 w 5153115"/>
              <a:gd name="connsiteY520" fmla="*/ 211592 h 4115417"/>
              <a:gd name="connsiteX521" fmla="*/ 4816621 w 5153115"/>
              <a:gd name="connsiteY521" fmla="*/ 211592 h 4115417"/>
              <a:gd name="connsiteX522" fmla="*/ 4816621 w 5153115"/>
              <a:gd name="connsiteY522" fmla="*/ 276385 h 4115417"/>
              <a:gd name="connsiteX523" fmla="*/ 4267899 w 5153115"/>
              <a:gd name="connsiteY523" fmla="*/ 276385 h 4115417"/>
              <a:gd name="connsiteX524" fmla="*/ 3350947 w 5153115"/>
              <a:gd name="connsiteY524" fmla="*/ 211592 h 4115417"/>
              <a:gd name="connsiteX525" fmla="*/ 3899669 w 5153115"/>
              <a:gd name="connsiteY525" fmla="*/ 211592 h 4115417"/>
              <a:gd name="connsiteX526" fmla="*/ 3899669 w 5153115"/>
              <a:gd name="connsiteY526" fmla="*/ 276385 h 4115417"/>
              <a:gd name="connsiteX527" fmla="*/ 3350947 w 5153115"/>
              <a:gd name="connsiteY527" fmla="*/ 276385 h 4115417"/>
              <a:gd name="connsiteX528" fmla="*/ 4267899 w 5153115"/>
              <a:gd name="connsiteY528" fmla="*/ 0 h 4115417"/>
              <a:gd name="connsiteX529" fmla="*/ 4816621 w 5153115"/>
              <a:gd name="connsiteY529" fmla="*/ 0 h 4115417"/>
              <a:gd name="connsiteX530" fmla="*/ 4816621 w 5153115"/>
              <a:gd name="connsiteY530" fmla="*/ 64794 h 4115417"/>
              <a:gd name="connsiteX531" fmla="*/ 4267899 w 5153115"/>
              <a:gd name="connsiteY531" fmla="*/ 64794 h 4115417"/>
              <a:gd name="connsiteX532" fmla="*/ 3350947 w 5153115"/>
              <a:gd name="connsiteY532" fmla="*/ 0 h 4115417"/>
              <a:gd name="connsiteX533" fmla="*/ 3899669 w 5153115"/>
              <a:gd name="connsiteY533" fmla="*/ 0 h 4115417"/>
              <a:gd name="connsiteX534" fmla="*/ 3899669 w 5153115"/>
              <a:gd name="connsiteY534" fmla="*/ 64794 h 4115417"/>
              <a:gd name="connsiteX535" fmla="*/ 3350947 w 5153115"/>
              <a:gd name="connsiteY535" fmla="*/ 64794 h 411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</a:cxnLst>
            <a:rect l="l" t="t" r="r" b="b"/>
            <a:pathLst>
              <a:path w="5153115" h="4115417">
                <a:moveTo>
                  <a:pt x="5090346" y="3947359"/>
                </a:moveTo>
                <a:lnTo>
                  <a:pt x="5115957" y="3949589"/>
                </a:lnTo>
                <a:lnTo>
                  <a:pt x="5135778" y="3957609"/>
                </a:lnTo>
                <a:lnTo>
                  <a:pt x="5148575" y="3973412"/>
                </a:lnTo>
                <a:lnTo>
                  <a:pt x="5153115" y="3998991"/>
                </a:lnTo>
                <a:lnTo>
                  <a:pt x="5148575" y="4025740"/>
                </a:lnTo>
                <a:lnTo>
                  <a:pt x="5135778" y="4042144"/>
                </a:lnTo>
                <a:lnTo>
                  <a:pt x="5115957" y="4050386"/>
                </a:lnTo>
                <a:lnTo>
                  <a:pt x="5090346" y="4052648"/>
                </a:lnTo>
                <a:lnTo>
                  <a:pt x="5064736" y="4050386"/>
                </a:lnTo>
                <a:lnTo>
                  <a:pt x="5044915" y="4042144"/>
                </a:lnTo>
                <a:lnTo>
                  <a:pt x="5032117" y="4025740"/>
                </a:lnTo>
                <a:lnTo>
                  <a:pt x="5027578" y="3998991"/>
                </a:lnTo>
                <a:lnTo>
                  <a:pt x="5032260" y="3973412"/>
                </a:lnTo>
                <a:lnTo>
                  <a:pt x="5045294" y="3957609"/>
                </a:lnTo>
                <a:lnTo>
                  <a:pt x="5065163" y="3949589"/>
                </a:lnTo>
                <a:close/>
                <a:moveTo>
                  <a:pt x="3131033" y="3947359"/>
                </a:moveTo>
                <a:lnTo>
                  <a:pt x="3156644" y="3949589"/>
                </a:lnTo>
                <a:lnTo>
                  <a:pt x="3176464" y="3957609"/>
                </a:lnTo>
                <a:lnTo>
                  <a:pt x="3189262" y="3973412"/>
                </a:lnTo>
                <a:lnTo>
                  <a:pt x="3193801" y="3998991"/>
                </a:lnTo>
                <a:lnTo>
                  <a:pt x="3189262" y="4025740"/>
                </a:lnTo>
                <a:lnTo>
                  <a:pt x="3176464" y="4042144"/>
                </a:lnTo>
                <a:lnTo>
                  <a:pt x="3156644" y="4050386"/>
                </a:lnTo>
                <a:lnTo>
                  <a:pt x="3131033" y="4052648"/>
                </a:lnTo>
                <a:lnTo>
                  <a:pt x="3105422" y="4050386"/>
                </a:lnTo>
                <a:lnTo>
                  <a:pt x="3085601" y="4042144"/>
                </a:lnTo>
                <a:lnTo>
                  <a:pt x="3072804" y="4025740"/>
                </a:lnTo>
                <a:lnTo>
                  <a:pt x="3068264" y="3998991"/>
                </a:lnTo>
                <a:lnTo>
                  <a:pt x="3072946" y="3973412"/>
                </a:lnTo>
                <a:lnTo>
                  <a:pt x="3085981" y="3957609"/>
                </a:lnTo>
                <a:lnTo>
                  <a:pt x="3105849" y="3949589"/>
                </a:lnTo>
                <a:close/>
                <a:moveTo>
                  <a:pt x="4047912" y="3947356"/>
                </a:moveTo>
                <a:lnTo>
                  <a:pt x="4173450" y="3947356"/>
                </a:lnTo>
                <a:lnTo>
                  <a:pt x="4173450" y="4052645"/>
                </a:lnTo>
                <a:lnTo>
                  <a:pt x="4047912" y="4052645"/>
                </a:lnTo>
                <a:close/>
                <a:moveTo>
                  <a:pt x="916909" y="3856244"/>
                </a:moveTo>
                <a:lnTo>
                  <a:pt x="1465630" y="3856244"/>
                </a:lnTo>
                <a:lnTo>
                  <a:pt x="1465630" y="3921036"/>
                </a:lnTo>
                <a:lnTo>
                  <a:pt x="916909" y="3921036"/>
                </a:lnTo>
                <a:close/>
                <a:moveTo>
                  <a:pt x="0" y="3856244"/>
                </a:moveTo>
                <a:lnTo>
                  <a:pt x="548722" y="3856244"/>
                </a:lnTo>
                <a:lnTo>
                  <a:pt x="548722" y="3921036"/>
                </a:lnTo>
                <a:lnTo>
                  <a:pt x="0" y="3921036"/>
                </a:lnTo>
                <a:close/>
                <a:moveTo>
                  <a:pt x="916909" y="3644651"/>
                </a:moveTo>
                <a:lnTo>
                  <a:pt x="1465630" y="3644651"/>
                </a:lnTo>
                <a:lnTo>
                  <a:pt x="1465630" y="3709444"/>
                </a:lnTo>
                <a:lnTo>
                  <a:pt x="916909" y="3709444"/>
                </a:lnTo>
                <a:close/>
                <a:moveTo>
                  <a:pt x="0" y="3644651"/>
                </a:moveTo>
                <a:lnTo>
                  <a:pt x="548722" y="3644651"/>
                </a:lnTo>
                <a:lnTo>
                  <a:pt x="548722" y="3709444"/>
                </a:lnTo>
                <a:lnTo>
                  <a:pt x="0" y="3709444"/>
                </a:lnTo>
                <a:close/>
                <a:moveTo>
                  <a:pt x="5090346" y="3522149"/>
                </a:moveTo>
                <a:lnTo>
                  <a:pt x="5115957" y="3524253"/>
                </a:lnTo>
                <a:lnTo>
                  <a:pt x="5135778" y="3532146"/>
                </a:lnTo>
                <a:lnTo>
                  <a:pt x="5148575" y="3548202"/>
                </a:lnTo>
                <a:lnTo>
                  <a:pt x="5153115" y="3574793"/>
                </a:lnTo>
                <a:lnTo>
                  <a:pt x="5148575" y="3600531"/>
                </a:lnTo>
                <a:lnTo>
                  <a:pt x="5135778" y="3616682"/>
                </a:lnTo>
                <a:lnTo>
                  <a:pt x="5115957" y="3625050"/>
                </a:lnTo>
                <a:lnTo>
                  <a:pt x="5090346" y="3627438"/>
                </a:lnTo>
                <a:lnTo>
                  <a:pt x="5065321" y="3625050"/>
                </a:lnTo>
                <a:lnTo>
                  <a:pt x="5045800" y="3616682"/>
                </a:lnTo>
                <a:lnTo>
                  <a:pt x="5033113" y="3600531"/>
                </a:lnTo>
                <a:lnTo>
                  <a:pt x="5028589" y="3574793"/>
                </a:lnTo>
                <a:lnTo>
                  <a:pt x="5033113" y="3548202"/>
                </a:lnTo>
                <a:lnTo>
                  <a:pt x="5045800" y="3532146"/>
                </a:lnTo>
                <a:lnTo>
                  <a:pt x="5065321" y="3524253"/>
                </a:lnTo>
                <a:close/>
                <a:moveTo>
                  <a:pt x="3131033" y="3522149"/>
                </a:moveTo>
                <a:lnTo>
                  <a:pt x="3156644" y="3524253"/>
                </a:lnTo>
                <a:lnTo>
                  <a:pt x="3176464" y="3532146"/>
                </a:lnTo>
                <a:lnTo>
                  <a:pt x="3189262" y="3548202"/>
                </a:lnTo>
                <a:lnTo>
                  <a:pt x="3193801" y="3574793"/>
                </a:lnTo>
                <a:lnTo>
                  <a:pt x="3189262" y="3600531"/>
                </a:lnTo>
                <a:lnTo>
                  <a:pt x="3176464" y="3616682"/>
                </a:lnTo>
                <a:lnTo>
                  <a:pt x="3156644" y="3625050"/>
                </a:lnTo>
                <a:lnTo>
                  <a:pt x="3131033" y="3627438"/>
                </a:lnTo>
                <a:lnTo>
                  <a:pt x="3106008" y="3625050"/>
                </a:lnTo>
                <a:lnTo>
                  <a:pt x="3086488" y="3616682"/>
                </a:lnTo>
                <a:lnTo>
                  <a:pt x="3073801" y="3600531"/>
                </a:lnTo>
                <a:lnTo>
                  <a:pt x="3069277" y="3574793"/>
                </a:lnTo>
                <a:lnTo>
                  <a:pt x="3073801" y="3548202"/>
                </a:lnTo>
                <a:lnTo>
                  <a:pt x="3086488" y="3532146"/>
                </a:lnTo>
                <a:lnTo>
                  <a:pt x="3106008" y="3524253"/>
                </a:lnTo>
                <a:close/>
                <a:moveTo>
                  <a:pt x="2430814" y="3327768"/>
                </a:moveTo>
                <a:lnTo>
                  <a:pt x="2462999" y="3328906"/>
                </a:lnTo>
                <a:lnTo>
                  <a:pt x="2492789" y="3332288"/>
                </a:lnTo>
                <a:lnTo>
                  <a:pt x="2520265" y="3337864"/>
                </a:lnTo>
                <a:lnTo>
                  <a:pt x="2545507" y="3345586"/>
                </a:lnTo>
                <a:lnTo>
                  <a:pt x="2568596" y="3355403"/>
                </a:lnTo>
                <a:lnTo>
                  <a:pt x="2589611" y="3367266"/>
                </a:lnTo>
                <a:lnTo>
                  <a:pt x="2608634" y="3381127"/>
                </a:lnTo>
                <a:lnTo>
                  <a:pt x="2625746" y="3396935"/>
                </a:lnTo>
                <a:lnTo>
                  <a:pt x="2641027" y="3414641"/>
                </a:lnTo>
                <a:lnTo>
                  <a:pt x="2654556" y="3434197"/>
                </a:lnTo>
                <a:lnTo>
                  <a:pt x="2666414" y="3455551"/>
                </a:lnTo>
                <a:lnTo>
                  <a:pt x="2676682" y="3478656"/>
                </a:lnTo>
                <a:lnTo>
                  <a:pt x="2685441" y="3503462"/>
                </a:lnTo>
                <a:lnTo>
                  <a:pt x="2692772" y="3529919"/>
                </a:lnTo>
                <a:lnTo>
                  <a:pt x="2698753" y="3557979"/>
                </a:lnTo>
                <a:lnTo>
                  <a:pt x="2703467" y="3587592"/>
                </a:lnTo>
                <a:lnTo>
                  <a:pt x="2706993" y="3618707"/>
                </a:lnTo>
                <a:lnTo>
                  <a:pt x="2709411" y="3651277"/>
                </a:lnTo>
                <a:lnTo>
                  <a:pt x="2710804" y="3685251"/>
                </a:lnTo>
                <a:lnTo>
                  <a:pt x="2711250" y="3720581"/>
                </a:lnTo>
                <a:lnTo>
                  <a:pt x="2710826" y="3756062"/>
                </a:lnTo>
                <a:lnTo>
                  <a:pt x="2709493" y="3790187"/>
                </a:lnTo>
                <a:lnTo>
                  <a:pt x="2707167" y="3822906"/>
                </a:lnTo>
                <a:lnTo>
                  <a:pt x="2703758" y="3854169"/>
                </a:lnTo>
                <a:lnTo>
                  <a:pt x="2699180" y="3883925"/>
                </a:lnTo>
                <a:lnTo>
                  <a:pt x="2693346" y="3912125"/>
                </a:lnTo>
                <a:lnTo>
                  <a:pt x="2686167" y="3938718"/>
                </a:lnTo>
                <a:lnTo>
                  <a:pt x="2677557" y="3963654"/>
                </a:lnTo>
                <a:lnTo>
                  <a:pt x="2667429" y="3986884"/>
                </a:lnTo>
                <a:lnTo>
                  <a:pt x="2655695" y="4008356"/>
                </a:lnTo>
                <a:lnTo>
                  <a:pt x="2642267" y="4028021"/>
                </a:lnTo>
                <a:lnTo>
                  <a:pt x="2627058" y="4045829"/>
                </a:lnTo>
                <a:lnTo>
                  <a:pt x="2609982" y="4061729"/>
                </a:lnTo>
                <a:lnTo>
                  <a:pt x="2590950" y="4075672"/>
                </a:lnTo>
                <a:lnTo>
                  <a:pt x="2569877" y="4087608"/>
                </a:lnTo>
                <a:lnTo>
                  <a:pt x="2546673" y="4097485"/>
                </a:lnTo>
                <a:lnTo>
                  <a:pt x="2521252" y="4105255"/>
                </a:lnTo>
                <a:lnTo>
                  <a:pt x="2493527" y="4110867"/>
                </a:lnTo>
                <a:lnTo>
                  <a:pt x="2463410" y="4114272"/>
                </a:lnTo>
                <a:lnTo>
                  <a:pt x="2430814" y="4115417"/>
                </a:lnTo>
                <a:lnTo>
                  <a:pt x="2430814" y="4056698"/>
                </a:lnTo>
                <a:lnTo>
                  <a:pt x="2460946" y="4055344"/>
                </a:lnTo>
                <a:lnTo>
                  <a:pt x="2488189" y="4051329"/>
                </a:lnTo>
                <a:lnTo>
                  <a:pt x="2512679" y="4044725"/>
                </a:lnTo>
                <a:lnTo>
                  <a:pt x="2534555" y="4035604"/>
                </a:lnTo>
                <a:lnTo>
                  <a:pt x="2571010" y="4010096"/>
                </a:lnTo>
                <a:lnTo>
                  <a:pt x="2598653" y="3975380"/>
                </a:lnTo>
                <a:lnTo>
                  <a:pt x="2609511" y="3954747"/>
                </a:lnTo>
                <a:lnTo>
                  <a:pt x="2618579" y="3932029"/>
                </a:lnTo>
                <a:lnTo>
                  <a:pt x="2625992" y="3907294"/>
                </a:lnTo>
                <a:lnTo>
                  <a:pt x="2631889" y="3880616"/>
                </a:lnTo>
                <a:lnTo>
                  <a:pt x="2636405" y="3852065"/>
                </a:lnTo>
                <a:lnTo>
                  <a:pt x="2639680" y="3821716"/>
                </a:lnTo>
                <a:lnTo>
                  <a:pt x="2641849" y="3789637"/>
                </a:lnTo>
                <a:lnTo>
                  <a:pt x="2643049" y="3755901"/>
                </a:lnTo>
                <a:lnTo>
                  <a:pt x="2643419" y="3720581"/>
                </a:lnTo>
                <a:lnTo>
                  <a:pt x="2643030" y="3685607"/>
                </a:lnTo>
                <a:lnTo>
                  <a:pt x="2641774" y="3652197"/>
                </a:lnTo>
                <a:lnTo>
                  <a:pt x="2639524" y="3620423"/>
                </a:lnTo>
                <a:lnTo>
                  <a:pt x="2636148" y="3590357"/>
                </a:lnTo>
                <a:lnTo>
                  <a:pt x="2631518" y="3562069"/>
                </a:lnTo>
                <a:lnTo>
                  <a:pt x="2625503" y="3535632"/>
                </a:lnTo>
                <a:lnTo>
                  <a:pt x="2617973" y="3511118"/>
                </a:lnTo>
                <a:lnTo>
                  <a:pt x="2608799" y="3488599"/>
                </a:lnTo>
                <a:lnTo>
                  <a:pt x="2597851" y="3468146"/>
                </a:lnTo>
                <a:lnTo>
                  <a:pt x="2570112" y="3433724"/>
                </a:lnTo>
                <a:lnTo>
                  <a:pt x="2533719" y="3408426"/>
                </a:lnTo>
                <a:lnTo>
                  <a:pt x="2511952" y="3399378"/>
                </a:lnTo>
                <a:lnTo>
                  <a:pt x="2487632" y="3392827"/>
                </a:lnTo>
                <a:lnTo>
                  <a:pt x="2460630" y="3388844"/>
                </a:lnTo>
                <a:lnTo>
                  <a:pt x="2430814" y="3387500"/>
                </a:lnTo>
                <a:close/>
                <a:moveTo>
                  <a:pt x="2117321" y="3327768"/>
                </a:moveTo>
                <a:lnTo>
                  <a:pt x="2117321" y="3387500"/>
                </a:lnTo>
                <a:lnTo>
                  <a:pt x="2087673" y="3388844"/>
                </a:lnTo>
                <a:lnTo>
                  <a:pt x="2060820" y="3392827"/>
                </a:lnTo>
                <a:lnTo>
                  <a:pt x="2036631" y="3399378"/>
                </a:lnTo>
                <a:lnTo>
                  <a:pt x="2014976" y="3408426"/>
                </a:lnTo>
                <a:lnTo>
                  <a:pt x="1978761" y="3433724"/>
                </a:lnTo>
                <a:lnTo>
                  <a:pt x="1951147" y="3468146"/>
                </a:lnTo>
                <a:lnTo>
                  <a:pt x="1940243" y="3488599"/>
                </a:lnTo>
                <a:lnTo>
                  <a:pt x="1931104" y="3511118"/>
                </a:lnTo>
                <a:lnTo>
                  <a:pt x="1923600" y="3535632"/>
                </a:lnTo>
                <a:lnTo>
                  <a:pt x="1917604" y="3562069"/>
                </a:lnTo>
                <a:lnTo>
                  <a:pt x="1912986" y="3590357"/>
                </a:lnTo>
                <a:lnTo>
                  <a:pt x="1909618" y="3620423"/>
                </a:lnTo>
                <a:lnTo>
                  <a:pt x="1907372" y="3652197"/>
                </a:lnTo>
                <a:lnTo>
                  <a:pt x="1906119" y="3685607"/>
                </a:lnTo>
                <a:lnTo>
                  <a:pt x="1905729" y="3720581"/>
                </a:lnTo>
                <a:lnTo>
                  <a:pt x="1906108" y="3755901"/>
                </a:lnTo>
                <a:lnTo>
                  <a:pt x="1907335" y="3789637"/>
                </a:lnTo>
                <a:lnTo>
                  <a:pt x="1909541" y="3821716"/>
                </a:lnTo>
                <a:lnTo>
                  <a:pt x="1912858" y="3852065"/>
                </a:lnTo>
                <a:lnTo>
                  <a:pt x="1917419" y="3880616"/>
                </a:lnTo>
                <a:lnTo>
                  <a:pt x="1923356" y="3907294"/>
                </a:lnTo>
                <a:lnTo>
                  <a:pt x="1930801" y="3932029"/>
                </a:lnTo>
                <a:lnTo>
                  <a:pt x="1939887" y="3954747"/>
                </a:lnTo>
                <a:lnTo>
                  <a:pt x="1950747" y="3975380"/>
                </a:lnTo>
                <a:lnTo>
                  <a:pt x="1978312" y="4010096"/>
                </a:lnTo>
                <a:lnTo>
                  <a:pt x="2014558" y="4035604"/>
                </a:lnTo>
                <a:lnTo>
                  <a:pt x="2036267" y="4044725"/>
                </a:lnTo>
                <a:lnTo>
                  <a:pt x="2060542" y="4051329"/>
                </a:lnTo>
                <a:lnTo>
                  <a:pt x="2087515" y="4055344"/>
                </a:lnTo>
                <a:lnTo>
                  <a:pt x="2117321" y="4056698"/>
                </a:lnTo>
                <a:lnTo>
                  <a:pt x="2117321" y="4115417"/>
                </a:lnTo>
                <a:lnTo>
                  <a:pt x="2084861" y="4114272"/>
                </a:lnTo>
                <a:lnTo>
                  <a:pt x="2054855" y="4110867"/>
                </a:lnTo>
                <a:lnTo>
                  <a:pt x="2027213" y="4105255"/>
                </a:lnTo>
                <a:lnTo>
                  <a:pt x="2001851" y="4097485"/>
                </a:lnTo>
                <a:lnTo>
                  <a:pt x="1978687" y="4087608"/>
                </a:lnTo>
                <a:lnTo>
                  <a:pt x="1957631" y="4075672"/>
                </a:lnTo>
                <a:lnTo>
                  <a:pt x="1938602" y="4061729"/>
                </a:lnTo>
                <a:lnTo>
                  <a:pt x="1921515" y="4045829"/>
                </a:lnTo>
                <a:lnTo>
                  <a:pt x="1906284" y="4028021"/>
                </a:lnTo>
                <a:lnTo>
                  <a:pt x="1892821" y="4008356"/>
                </a:lnTo>
                <a:lnTo>
                  <a:pt x="1881046" y="3986884"/>
                </a:lnTo>
                <a:lnTo>
                  <a:pt x="1870870" y="3963654"/>
                </a:lnTo>
                <a:lnTo>
                  <a:pt x="1862211" y="3938718"/>
                </a:lnTo>
                <a:lnTo>
                  <a:pt x="1854982" y="3912125"/>
                </a:lnTo>
                <a:lnTo>
                  <a:pt x="1849098" y="3883925"/>
                </a:lnTo>
                <a:lnTo>
                  <a:pt x="1844475" y="3854169"/>
                </a:lnTo>
                <a:lnTo>
                  <a:pt x="1841028" y="3822906"/>
                </a:lnTo>
                <a:lnTo>
                  <a:pt x="1838670" y="3790187"/>
                </a:lnTo>
                <a:lnTo>
                  <a:pt x="1837318" y="3756062"/>
                </a:lnTo>
                <a:lnTo>
                  <a:pt x="1836887" y="3720581"/>
                </a:lnTo>
                <a:lnTo>
                  <a:pt x="1837332" y="3685251"/>
                </a:lnTo>
                <a:lnTo>
                  <a:pt x="1838725" y="3651277"/>
                </a:lnTo>
                <a:lnTo>
                  <a:pt x="1841144" y="3618707"/>
                </a:lnTo>
                <a:lnTo>
                  <a:pt x="1844669" y="3587592"/>
                </a:lnTo>
                <a:lnTo>
                  <a:pt x="1849383" y="3557979"/>
                </a:lnTo>
                <a:lnTo>
                  <a:pt x="1855365" y="3529919"/>
                </a:lnTo>
                <a:lnTo>
                  <a:pt x="1862695" y="3503462"/>
                </a:lnTo>
                <a:lnTo>
                  <a:pt x="1871454" y="3478656"/>
                </a:lnTo>
                <a:lnTo>
                  <a:pt x="1881722" y="3455551"/>
                </a:lnTo>
                <a:lnTo>
                  <a:pt x="1893581" y="3434197"/>
                </a:lnTo>
                <a:lnTo>
                  <a:pt x="1907110" y="3414641"/>
                </a:lnTo>
                <a:lnTo>
                  <a:pt x="1922390" y="3396935"/>
                </a:lnTo>
                <a:lnTo>
                  <a:pt x="1939502" y="3381127"/>
                </a:lnTo>
                <a:lnTo>
                  <a:pt x="1958525" y="3367266"/>
                </a:lnTo>
                <a:lnTo>
                  <a:pt x="1979540" y="3355403"/>
                </a:lnTo>
                <a:lnTo>
                  <a:pt x="2002629" y="3345586"/>
                </a:lnTo>
                <a:lnTo>
                  <a:pt x="2027871" y="3337864"/>
                </a:lnTo>
                <a:lnTo>
                  <a:pt x="2055347" y="3332288"/>
                </a:lnTo>
                <a:lnTo>
                  <a:pt x="2085135" y="3328906"/>
                </a:lnTo>
                <a:close/>
                <a:moveTo>
                  <a:pt x="3377636" y="3036193"/>
                </a:moveTo>
                <a:lnTo>
                  <a:pt x="3403246" y="3038423"/>
                </a:lnTo>
                <a:lnTo>
                  <a:pt x="3423067" y="3046443"/>
                </a:lnTo>
                <a:lnTo>
                  <a:pt x="3435864" y="3062246"/>
                </a:lnTo>
                <a:lnTo>
                  <a:pt x="3440404" y="3087826"/>
                </a:lnTo>
                <a:lnTo>
                  <a:pt x="3435864" y="3114575"/>
                </a:lnTo>
                <a:lnTo>
                  <a:pt x="3423067" y="3130979"/>
                </a:lnTo>
                <a:lnTo>
                  <a:pt x="3403246" y="3139221"/>
                </a:lnTo>
                <a:lnTo>
                  <a:pt x="3377636" y="3141483"/>
                </a:lnTo>
                <a:lnTo>
                  <a:pt x="3352025" y="3139221"/>
                </a:lnTo>
                <a:lnTo>
                  <a:pt x="3332204" y="3130979"/>
                </a:lnTo>
                <a:lnTo>
                  <a:pt x="3319407" y="3114575"/>
                </a:lnTo>
                <a:lnTo>
                  <a:pt x="3314867" y="3087826"/>
                </a:lnTo>
                <a:lnTo>
                  <a:pt x="3319549" y="3062246"/>
                </a:lnTo>
                <a:lnTo>
                  <a:pt x="3332584" y="3046443"/>
                </a:lnTo>
                <a:lnTo>
                  <a:pt x="3352453" y="3038423"/>
                </a:lnTo>
                <a:close/>
                <a:moveTo>
                  <a:pt x="2913514" y="3036193"/>
                </a:moveTo>
                <a:lnTo>
                  <a:pt x="2939125" y="3038423"/>
                </a:lnTo>
                <a:lnTo>
                  <a:pt x="2958945" y="3046443"/>
                </a:lnTo>
                <a:lnTo>
                  <a:pt x="2971742" y="3062246"/>
                </a:lnTo>
                <a:lnTo>
                  <a:pt x="2976282" y="3087826"/>
                </a:lnTo>
                <a:lnTo>
                  <a:pt x="2971742" y="3114575"/>
                </a:lnTo>
                <a:lnTo>
                  <a:pt x="2958945" y="3130979"/>
                </a:lnTo>
                <a:lnTo>
                  <a:pt x="2939125" y="3139221"/>
                </a:lnTo>
                <a:lnTo>
                  <a:pt x="2913514" y="3141483"/>
                </a:lnTo>
                <a:lnTo>
                  <a:pt x="2887903" y="3139221"/>
                </a:lnTo>
                <a:lnTo>
                  <a:pt x="2868082" y="3130979"/>
                </a:lnTo>
                <a:lnTo>
                  <a:pt x="2855285" y="3114575"/>
                </a:lnTo>
                <a:lnTo>
                  <a:pt x="2850745" y="3087826"/>
                </a:lnTo>
                <a:lnTo>
                  <a:pt x="2855427" y="3062246"/>
                </a:lnTo>
                <a:lnTo>
                  <a:pt x="2868462" y="3046443"/>
                </a:lnTo>
                <a:lnTo>
                  <a:pt x="2888330" y="3038423"/>
                </a:lnTo>
                <a:close/>
                <a:moveTo>
                  <a:pt x="1690212" y="2945084"/>
                </a:moveTo>
                <a:lnTo>
                  <a:pt x="2238932" y="2945084"/>
                </a:lnTo>
                <a:lnTo>
                  <a:pt x="2238932" y="3009877"/>
                </a:lnTo>
                <a:lnTo>
                  <a:pt x="1690212" y="3009877"/>
                </a:lnTo>
                <a:close/>
                <a:moveTo>
                  <a:pt x="773297" y="2945084"/>
                </a:moveTo>
                <a:lnTo>
                  <a:pt x="1322019" y="2945084"/>
                </a:lnTo>
                <a:lnTo>
                  <a:pt x="1322019" y="3009877"/>
                </a:lnTo>
                <a:lnTo>
                  <a:pt x="773297" y="3009877"/>
                </a:lnTo>
                <a:close/>
                <a:moveTo>
                  <a:pt x="1690212" y="2733491"/>
                </a:moveTo>
                <a:lnTo>
                  <a:pt x="2238932" y="2733491"/>
                </a:lnTo>
                <a:lnTo>
                  <a:pt x="2238932" y="2798284"/>
                </a:lnTo>
                <a:lnTo>
                  <a:pt x="1690212" y="2798284"/>
                </a:lnTo>
                <a:close/>
                <a:moveTo>
                  <a:pt x="773297" y="2733491"/>
                </a:moveTo>
                <a:lnTo>
                  <a:pt x="1322019" y="2733491"/>
                </a:lnTo>
                <a:lnTo>
                  <a:pt x="1322019" y="2798284"/>
                </a:lnTo>
                <a:lnTo>
                  <a:pt x="773297" y="2798284"/>
                </a:lnTo>
                <a:close/>
                <a:moveTo>
                  <a:pt x="3377636" y="2610983"/>
                </a:moveTo>
                <a:lnTo>
                  <a:pt x="3403246" y="2613087"/>
                </a:lnTo>
                <a:lnTo>
                  <a:pt x="3423067" y="2620981"/>
                </a:lnTo>
                <a:lnTo>
                  <a:pt x="3435864" y="2637037"/>
                </a:lnTo>
                <a:lnTo>
                  <a:pt x="3440404" y="2663628"/>
                </a:lnTo>
                <a:lnTo>
                  <a:pt x="3435864" y="2689366"/>
                </a:lnTo>
                <a:lnTo>
                  <a:pt x="3423067" y="2705516"/>
                </a:lnTo>
                <a:lnTo>
                  <a:pt x="3403246" y="2713884"/>
                </a:lnTo>
                <a:lnTo>
                  <a:pt x="3377636" y="2716273"/>
                </a:lnTo>
                <a:lnTo>
                  <a:pt x="3352611" y="2713884"/>
                </a:lnTo>
                <a:lnTo>
                  <a:pt x="3333090" y="2705516"/>
                </a:lnTo>
                <a:lnTo>
                  <a:pt x="3320404" y="2689366"/>
                </a:lnTo>
                <a:lnTo>
                  <a:pt x="3315879" y="2663628"/>
                </a:lnTo>
                <a:lnTo>
                  <a:pt x="3320404" y="2637037"/>
                </a:lnTo>
                <a:lnTo>
                  <a:pt x="3333090" y="2620981"/>
                </a:lnTo>
                <a:lnTo>
                  <a:pt x="3352611" y="2613087"/>
                </a:lnTo>
                <a:close/>
                <a:moveTo>
                  <a:pt x="2913514" y="2610983"/>
                </a:moveTo>
                <a:lnTo>
                  <a:pt x="2939125" y="2613087"/>
                </a:lnTo>
                <a:lnTo>
                  <a:pt x="2958945" y="2620981"/>
                </a:lnTo>
                <a:lnTo>
                  <a:pt x="2971742" y="2637037"/>
                </a:lnTo>
                <a:lnTo>
                  <a:pt x="2976282" y="2663628"/>
                </a:lnTo>
                <a:lnTo>
                  <a:pt x="2971742" y="2689366"/>
                </a:lnTo>
                <a:lnTo>
                  <a:pt x="2958945" y="2705516"/>
                </a:lnTo>
                <a:lnTo>
                  <a:pt x="2939125" y="2713884"/>
                </a:lnTo>
                <a:lnTo>
                  <a:pt x="2913514" y="2716273"/>
                </a:lnTo>
                <a:lnTo>
                  <a:pt x="2888489" y="2713884"/>
                </a:lnTo>
                <a:lnTo>
                  <a:pt x="2868968" y="2705516"/>
                </a:lnTo>
                <a:lnTo>
                  <a:pt x="2856281" y="2689366"/>
                </a:lnTo>
                <a:lnTo>
                  <a:pt x="2851757" y="2663628"/>
                </a:lnTo>
                <a:lnTo>
                  <a:pt x="2856281" y="2637037"/>
                </a:lnTo>
                <a:lnTo>
                  <a:pt x="2868968" y="2620981"/>
                </a:lnTo>
                <a:lnTo>
                  <a:pt x="2888489" y="2613087"/>
                </a:lnTo>
                <a:close/>
                <a:moveTo>
                  <a:pt x="4677633" y="2125034"/>
                </a:moveTo>
                <a:lnTo>
                  <a:pt x="4708038" y="2128419"/>
                </a:lnTo>
                <a:lnTo>
                  <a:pt x="4727460" y="2138511"/>
                </a:lnTo>
                <a:lnTo>
                  <a:pt x="4737552" y="2155212"/>
                </a:lnTo>
                <a:lnTo>
                  <a:pt x="4739965" y="2178424"/>
                </a:lnTo>
                <a:lnTo>
                  <a:pt x="4736353" y="2208051"/>
                </a:lnTo>
                <a:lnTo>
                  <a:pt x="4708006" y="2357887"/>
                </a:lnTo>
                <a:lnTo>
                  <a:pt x="4659410" y="2357887"/>
                </a:lnTo>
                <a:lnTo>
                  <a:pt x="4675608" y="2230324"/>
                </a:lnTo>
                <a:lnTo>
                  <a:pt x="4650741" y="2227920"/>
                </a:lnTo>
                <a:lnTo>
                  <a:pt x="4631569" y="2219441"/>
                </a:lnTo>
                <a:lnTo>
                  <a:pt x="4619230" y="2202989"/>
                </a:lnTo>
                <a:lnTo>
                  <a:pt x="4614865" y="2176667"/>
                </a:lnTo>
                <a:lnTo>
                  <a:pt x="4619546" y="2151088"/>
                </a:lnTo>
                <a:lnTo>
                  <a:pt x="4632581" y="2135285"/>
                </a:lnTo>
                <a:lnTo>
                  <a:pt x="4652449" y="2127265"/>
                </a:lnTo>
                <a:close/>
                <a:moveTo>
                  <a:pt x="2463507" y="2033918"/>
                </a:moveTo>
                <a:lnTo>
                  <a:pt x="3012229" y="2033918"/>
                </a:lnTo>
                <a:lnTo>
                  <a:pt x="3012229" y="2098711"/>
                </a:lnTo>
                <a:lnTo>
                  <a:pt x="2463507" y="2098711"/>
                </a:lnTo>
                <a:close/>
                <a:moveTo>
                  <a:pt x="1546600" y="2033918"/>
                </a:moveTo>
                <a:lnTo>
                  <a:pt x="2095321" y="2033918"/>
                </a:lnTo>
                <a:lnTo>
                  <a:pt x="2095321" y="2098711"/>
                </a:lnTo>
                <a:lnTo>
                  <a:pt x="1546600" y="2098711"/>
                </a:lnTo>
                <a:close/>
                <a:moveTo>
                  <a:pt x="2463507" y="1822326"/>
                </a:moveTo>
                <a:lnTo>
                  <a:pt x="3012229" y="1822326"/>
                </a:lnTo>
                <a:lnTo>
                  <a:pt x="3012229" y="1887119"/>
                </a:lnTo>
                <a:lnTo>
                  <a:pt x="2463507" y="1887119"/>
                </a:lnTo>
                <a:close/>
                <a:moveTo>
                  <a:pt x="1546600" y="1822326"/>
                </a:moveTo>
                <a:lnTo>
                  <a:pt x="2095321" y="1822326"/>
                </a:lnTo>
                <a:lnTo>
                  <a:pt x="2095321" y="1887119"/>
                </a:lnTo>
                <a:lnTo>
                  <a:pt x="1546600" y="1887119"/>
                </a:lnTo>
                <a:close/>
                <a:moveTo>
                  <a:pt x="4677633" y="1699825"/>
                </a:moveTo>
                <a:lnTo>
                  <a:pt x="4703244" y="1701929"/>
                </a:lnTo>
                <a:lnTo>
                  <a:pt x="4723065" y="1709822"/>
                </a:lnTo>
                <a:lnTo>
                  <a:pt x="4735863" y="1725878"/>
                </a:lnTo>
                <a:lnTo>
                  <a:pt x="4740403" y="1752469"/>
                </a:lnTo>
                <a:lnTo>
                  <a:pt x="4735863" y="1778206"/>
                </a:lnTo>
                <a:lnTo>
                  <a:pt x="4723065" y="1794358"/>
                </a:lnTo>
                <a:lnTo>
                  <a:pt x="4703244" y="1802726"/>
                </a:lnTo>
                <a:lnTo>
                  <a:pt x="4677633" y="1805115"/>
                </a:lnTo>
                <a:lnTo>
                  <a:pt x="4652608" y="1802726"/>
                </a:lnTo>
                <a:lnTo>
                  <a:pt x="4633087" y="1794358"/>
                </a:lnTo>
                <a:lnTo>
                  <a:pt x="4620400" y="1778206"/>
                </a:lnTo>
                <a:lnTo>
                  <a:pt x="4615877" y="1752469"/>
                </a:lnTo>
                <a:lnTo>
                  <a:pt x="4620400" y="1725878"/>
                </a:lnTo>
                <a:lnTo>
                  <a:pt x="4633087" y="1709822"/>
                </a:lnTo>
                <a:lnTo>
                  <a:pt x="4652608" y="1701929"/>
                </a:lnTo>
                <a:close/>
                <a:moveTo>
                  <a:pt x="3977409" y="1505448"/>
                </a:moveTo>
                <a:lnTo>
                  <a:pt x="4009594" y="1506586"/>
                </a:lnTo>
                <a:lnTo>
                  <a:pt x="4039384" y="1509968"/>
                </a:lnTo>
                <a:lnTo>
                  <a:pt x="4066859" y="1515545"/>
                </a:lnTo>
                <a:lnTo>
                  <a:pt x="4092101" y="1523266"/>
                </a:lnTo>
                <a:lnTo>
                  <a:pt x="4115190" y="1533084"/>
                </a:lnTo>
                <a:lnTo>
                  <a:pt x="4136206" y="1544947"/>
                </a:lnTo>
                <a:lnTo>
                  <a:pt x="4155229" y="1558807"/>
                </a:lnTo>
                <a:lnTo>
                  <a:pt x="4172340" y="1574615"/>
                </a:lnTo>
                <a:lnTo>
                  <a:pt x="4187620" y="1592322"/>
                </a:lnTo>
                <a:lnTo>
                  <a:pt x="4201150" y="1611877"/>
                </a:lnTo>
                <a:lnTo>
                  <a:pt x="4213008" y="1633232"/>
                </a:lnTo>
                <a:lnTo>
                  <a:pt x="4223276" y="1656337"/>
                </a:lnTo>
                <a:lnTo>
                  <a:pt x="4232035" y="1681142"/>
                </a:lnTo>
                <a:lnTo>
                  <a:pt x="4239366" y="1707600"/>
                </a:lnTo>
                <a:lnTo>
                  <a:pt x="4245347" y="1735659"/>
                </a:lnTo>
                <a:lnTo>
                  <a:pt x="4250061" y="1765271"/>
                </a:lnTo>
                <a:lnTo>
                  <a:pt x="4253587" y="1796386"/>
                </a:lnTo>
                <a:lnTo>
                  <a:pt x="4256005" y="1828956"/>
                </a:lnTo>
                <a:lnTo>
                  <a:pt x="4257398" y="1862930"/>
                </a:lnTo>
                <a:lnTo>
                  <a:pt x="4257844" y="1898260"/>
                </a:lnTo>
                <a:lnTo>
                  <a:pt x="4257419" y="1933742"/>
                </a:lnTo>
                <a:lnTo>
                  <a:pt x="4256087" y="1967867"/>
                </a:lnTo>
                <a:lnTo>
                  <a:pt x="4253761" y="2000586"/>
                </a:lnTo>
                <a:lnTo>
                  <a:pt x="4250352" y="2031849"/>
                </a:lnTo>
                <a:lnTo>
                  <a:pt x="4245774" y="2061605"/>
                </a:lnTo>
                <a:lnTo>
                  <a:pt x="4239939" y="2089805"/>
                </a:lnTo>
                <a:lnTo>
                  <a:pt x="4232761" y="2116397"/>
                </a:lnTo>
                <a:lnTo>
                  <a:pt x="4224151" y="2141334"/>
                </a:lnTo>
                <a:lnTo>
                  <a:pt x="4214023" y="2164563"/>
                </a:lnTo>
                <a:lnTo>
                  <a:pt x="4202288" y="2186036"/>
                </a:lnTo>
                <a:lnTo>
                  <a:pt x="4188861" y="2205701"/>
                </a:lnTo>
                <a:lnTo>
                  <a:pt x="4173652" y="2223508"/>
                </a:lnTo>
                <a:lnTo>
                  <a:pt x="4156576" y="2239409"/>
                </a:lnTo>
                <a:lnTo>
                  <a:pt x="4137545" y="2253352"/>
                </a:lnTo>
                <a:lnTo>
                  <a:pt x="4116472" y="2265287"/>
                </a:lnTo>
                <a:lnTo>
                  <a:pt x="4093268" y="2275165"/>
                </a:lnTo>
                <a:lnTo>
                  <a:pt x="4067847" y="2282935"/>
                </a:lnTo>
                <a:lnTo>
                  <a:pt x="4040122" y="2288547"/>
                </a:lnTo>
                <a:lnTo>
                  <a:pt x="4010005" y="2291951"/>
                </a:lnTo>
                <a:lnTo>
                  <a:pt x="3977409" y="2293097"/>
                </a:lnTo>
                <a:lnTo>
                  <a:pt x="3977409" y="2234378"/>
                </a:lnTo>
                <a:lnTo>
                  <a:pt x="4007541" y="2233024"/>
                </a:lnTo>
                <a:lnTo>
                  <a:pt x="4034783" y="2229008"/>
                </a:lnTo>
                <a:lnTo>
                  <a:pt x="4059274" y="2222405"/>
                </a:lnTo>
                <a:lnTo>
                  <a:pt x="4081149" y="2213283"/>
                </a:lnTo>
                <a:lnTo>
                  <a:pt x="4117604" y="2187776"/>
                </a:lnTo>
                <a:lnTo>
                  <a:pt x="4145246" y="2153059"/>
                </a:lnTo>
                <a:lnTo>
                  <a:pt x="4156106" y="2132427"/>
                </a:lnTo>
                <a:lnTo>
                  <a:pt x="4165173" y="2109708"/>
                </a:lnTo>
                <a:lnTo>
                  <a:pt x="4172587" y="2084974"/>
                </a:lnTo>
                <a:lnTo>
                  <a:pt x="4178483" y="2058295"/>
                </a:lnTo>
                <a:lnTo>
                  <a:pt x="4183000" y="2029745"/>
                </a:lnTo>
                <a:lnTo>
                  <a:pt x="4186274" y="1999395"/>
                </a:lnTo>
                <a:lnTo>
                  <a:pt x="4188443" y="1967316"/>
                </a:lnTo>
                <a:lnTo>
                  <a:pt x="4189643" y="1933581"/>
                </a:lnTo>
                <a:lnTo>
                  <a:pt x="4190013" y="1898260"/>
                </a:lnTo>
                <a:lnTo>
                  <a:pt x="4189624" y="1863286"/>
                </a:lnTo>
                <a:lnTo>
                  <a:pt x="4188368" y="1829877"/>
                </a:lnTo>
                <a:lnTo>
                  <a:pt x="4186118" y="1798103"/>
                </a:lnTo>
                <a:lnTo>
                  <a:pt x="4182743" y="1768037"/>
                </a:lnTo>
                <a:lnTo>
                  <a:pt x="4178112" y="1739749"/>
                </a:lnTo>
                <a:lnTo>
                  <a:pt x="4172097" y="1713313"/>
                </a:lnTo>
                <a:lnTo>
                  <a:pt x="4164568" y="1688799"/>
                </a:lnTo>
                <a:lnTo>
                  <a:pt x="4155394" y="1666280"/>
                </a:lnTo>
                <a:lnTo>
                  <a:pt x="4144445" y="1645826"/>
                </a:lnTo>
                <a:lnTo>
                  <a:pt x="4116707" y="1611404"/>
                </a:lnTo>
                <a:lnTo>
                  <a:pt x="4080314" y="1586107"/>
                </a:lnTo>
                <a:lnTo>
                  <a:pt x="4058547" y="1577059"/>
                </a:lnTo>
                <a:lnTo>
                  <a:pt x="4034227" y="1570507"/>
                </a:lnTo>
                <a:lnTo>
                  <a:pt x="4007224" y="1566524"/>
                </a:lnTo>
                <a:lnTo>
                  <a:pt x="3977409" y="1565180"/>
                </a:lnTo>
                <a:close/>
                <a:moveTo>
                  <a:pt x="3663946" y="1505448"/>
                </a:moveTo>
                <a:lnTo>
                  <a:pt x="3663946" y="1565180"/>
                </a:lnTo>
                <a:lnTo>
                  <a:pt x="3634299" y="1566524"/>
                </a:lnTo>
                <a:lnTo>
                  <a:pt x="3607444" y="1570507"/>
                </a:lnTo>
                <a:lnTo>
                  <a:pt x="3583254" y="1577059"/>
                </a:lnTo>
                <a:lnTo>
                  <a:pt x="3561600" y="1586107"/>
                </a:lnTo>
                <a:lnTo>
                  <a:pt x="3525385" y="1611404"/>
                </a:lnTo>
                <a:lnTo>
                  <a:pt x="3497771" y="1645826"/>
                </a:lnTo>
                <a:lnTo>
                  <a:pt x="3486867" y="1666280"/>
                </a:lnTo>
                <a:lnTo>
                  <a:pt x="3477728" y="1688799"/>
                </a:lnTo>
                <a:lnTo>
                  <a:pt x="3470224" y="1713313"/>
                </a:lnTo>
                <a:lnTo>
                  <a:pt x="3464228" y="1739749"/>
                </a:lnTo>
                <a:lnTo>
                  <a:pt x="3459610" y="1768037"/>
                </a:lnTo>
                <a:lnTo>
                  <a:pt x="3456242" y="1798103"/>
                </a:lnTo>
                <a:lnTo>
                  <a:pt x="3453996" y="1829877"/>
                </a:lnTo>
                <a:lnTo>
                  <a:pt x="3452743" y="1863286"/>
                </a:lnTo>
                <a:lnTo>
                  <a:pt x="3452353" y="1898260"/>
                </a:lnTo>
                <a:lnTo>
                  <a:pt x="3452733" y="1933581"/>
                </a:lnTo>
                <a:lnTo>
                  <a:pt x="3453959" y="1967316"/>
                </a:lnTo>
                <a:lnTo>
                  <a:pt x="3456165" y="1999395"/>
                </a:lnTo>
                <a:lnTo>
                  <a:pt x="3459482" y="2029745"/>
                </a:lnTo>
                <a:lnTo>
                  <a:pt x="3464043" y="2058295"/>
                </a:lnTo>
                <a:lnTo>
                  <a:pt x="3469979" y="2084974"/>
                </a:lnTo>
                <a:lnTo>
                  <a:pt x="3477425" y="2109708"/>
                </a:lnTo>
                <a:lnTo>
                  <a:pt x="3486511" y="2132427"/>
                </a:lnTo>
                <a:lnTo>
                  <a:pt x="3497370" y="2153059"/>
                </a:lnTo>
                <a:lnTo>
                  <a:pt x="3524936" y="2187776"/>
                </a:lnTo>
                <a:lnTo>
                  <a:pt x="3561182" y="2213283"/>
                </a:lnTo>
                <a:lnTo>
                  <a:pt x="3582891" y="2222405"/>
                </a:lnTo>
                <a:lnTo>
                  <a:pt x="3607166" y="2229008"/>
                </a:lnTo>
                <a:lnTo>
                  <a:pt x="3634140" y="2233024"/>
                </a:lnTo>
                <a:lnTo>
                  <a:pt x="3663946" y="2234378"/>
                </a:lnTo>
                <a:lnTo>
                  <a:pt x="3663946" y="2293097"/>
                </a:lnTo>
                <a:lnTo>
                  <a:pt x="3631486" y="2291951"/>
                </a:lnTo>
                <a:lnTo>
                  <a:pt x="3601479" y="2288547"/>
                </a:lnTo>
                <a:lnTo>
                  <a:pt x="3573836" y="2282935"/>
                </a:lnTo>
                <a:lnTo>
                  <a:pt x="3548475" y="2275165"/>
                </a:lnTo>
                <a:lnTo>
                  <a:pt x="3525310" y="2265287"/>
                </a:lnTo>
                <a:lnTo>
                  <a:pt x="3504255" y="2253352"/>
                </a:lnTo>
                <a:lnTo>
                  <a:pt x="3485227" y="2239409"/>
                </a:lnTo>
                <a:lnTo>
                  <a:pt x="3468139" y="2223508"/>
                </a:lnTo>
                <a:lnTo>
                  <a:pt x="3452907" y="2205701"/>
                </a:lnTo>
                <a:lnTo>
                  <a:pt x="3439445" y="2186036"/>
                </a:lnTo>
                <a:lnTo>
                  <a:pt x="3427670" y="2164563"/>
                </a:lnTo>
                <a:lnTo>
                  <a:pt x="3417494" y="2141334"/>
                </a:lnTo>
                <a:lnTo>
                  <a:pt x="3408835" y="2116397"/>
                </a:lnTo>
                <a:lnTo>
                  <a:pt x="3401606" y="2089805"/>
                </a:lnTo>
                <a:lnTo>
                  <a:pt x="3395722" y="2061605"/>
                </a:lnTo>
                <a:lnTo>
                  <a:pt x="3391099" y="2031849"/>
                </a:lnTo>
                <a:lnTo>
                  <a:pt x="3387652" y="2000586"/>
                </a:lnTo>
                <a:lnTo>
                  <a:pt x="3385294" y="1967867"/>
                </a:lnTo>
                <a:lnTo>
                  <a:pt x="3383942" y="1933742"/>
                </a:lnTo>
                <a:lnTo>
                  <a:pt x="3383511" y="1898260"/>
                </a:lnTo>
                <a:lnTo>
                  <a:pt x="3383956" y="1862930"/>
                </a:lnTo>
                <a:lnTo>
                  <a:pt x="3385349" y="1828956"/>
                </a:lnTo>
                <a:lnTo>
                  <a:pt x="3387768" y="1796386"/>
                </a:lnTo>
                <a:lnTo>
                  <a:pt x="3391293" y="1765271"/>
                </a:lnTo>
                <a:lnTo>
                  <a:pt x="3396007" y="1735659"/>
                </a:lnTo>
                <a:lnTo>
                  <a:pt x="3401989" y="1707600"/>
                </a:lnTo>
                <a:lnTo>
                  <a:pt x="3409319" y="1681142"/>
                </a:lnTo>
                <a:lnTo>
                  <a:pt x="3418078" y="1656337"/>
                </a:lnTo>
                <a:lnTo>
                  <a:pt x="3428346" y="1633232"/>
                </a:lnTo>
                <a:lnTo>
                  <a:pt x="3440205" y="1611877"/>
                </a:lnTo>
                <a:lnTo>
                  <a:pt x="3453734" y="1592322"/>
                </a:lnTo>
                <a:lnTo>
                  <a:pt x="3469014" y="1574615"/>
                </a:lnTo>
                <a:lnTo>
                  <a:pt x="3486125" y="1558807"/>
                </a:lnTo>
                <a:lnTo>
                  <a:pt x="3505148" y="1544947"/>
                </a:lnTo>
                <a:lnTo>
                  <a:pt x="3526164" y="1533084"/>
                </a:lnTo>
                <a:lnTo>
                  <a:pt x="3549253" y="1523266"/>
                </a:lnTo>
                <a:lnTo>
                  <a:pt x="3574495" y="1515545"/>
                </a:lnTo>
                <a:lnTo>
                  <a:pt x="3601970" y="1509968"/>
                </a:lnTo>
                <a:lnTo>
                  <a:pt x="3631760" y="1506586"/>
                </a:lnTo>
                <a:close/>
                <a:moveTo>
                  <a:pt x="3236836" y="1122758"/>
                </a:moveTo>
                <a:lnTo>
                  <a:pt x="3785558" y="1122758"/>
                </a:lnTo>
                <a:lnTo>
                  <a:pt x="3785558" y="1187552"/>
                </a:lnTo>
                <a:lnTo>
                  <a:pt x="3236836" y="1187552"/>
                </a:lnTo>
                <a:close/>
                <a:moveTo>
                  <a:pt x="2319897" y="1122758"/>
                </a:moveTo>
                <a:lnTo>
                  <a:pt x="2868618" y="1122758"/>
                </a:lnTo>
                <a:lnTo>
                  <a:pt x="2868618" y="1187552"/>
                </a:lnTo>
                <a:lnTo>
                  <a:pt x="2319897" y="1187552"/>
                </a:lnTo>
                <a:close/>
                <a:moveTo>
                  <a:pt x="4153762" y="1019489"/>
                </a:moveTo>
                <a:lnTo>
                  <a:pt x="4443309" y="1019489"/>
                </a:lnTo>
                <a:lnTo>
                  <a:pt x="4443309" y="1083270"/>
                </a:lnTo>
                <a:lnTo>
                  <a:pt x="4153762" y="1083270"/>
                </a:lnTo>
                <a:close/>
                <a:moveTo>
                  <a:pt x="3236836" y="911166"/>
                </a:moveTo>
                <a:lnTo>
                  <a:pt x="3785558" y="911166"/>
                </a:lnTo>
                <a:lnTo>
                  <a:pt x="3785558" y="975959"/>
                </a:lnTo>
                <a:lnTo>
                  <a:pt x="3236836" y="975959"/>
                </a:lnTo>
                <a:close/>
                <a:moveTo>
                  <a:pt x="2319897" y="911166"/>
                </a:moveTo>
                <a:lnTo>
                  <a:pt x="2868618" y="911166"/>
                </a:lnTo>
                <a:lnTo>
                  <a:pt x="2868618" y="975959"/>
                </a:lnTo>
                <a:lnTo>
                  <a:pt x="2319897" y="975959"/>
                </a:lnTo>
                <a:close/>
                <a:moveTo>
                  <a:pt x="4267899" y="211592"/>
                </a:moveTo>
                <a:lnTo>
                  <a:pt x="4816621" y="211592"/>
                </a:lnTo>
                <a:lnTo>
                  <a:pt x="4816621" y="276385"/>
                </a:lnTo>
                <a:lnTo>
                  <a:pt x="4267899" y="276385"/>
                </a:lnTo>
                <a:close/>
                <a:moveTo>
                  <a:pt x="3350947" y="211592"/>
                </a:moveTo>
                <a:lnTo>
                  <a:pt x="3899669" y="211592"/>
                </a:lnTo>
                <a:lnTo>
                  <a:pt x="3899669" y="276385"/>
                </a:lnTo>
                <a:lnTo>
                  <a:pt x="3350947" y="276385"/>
                </a:lnTo>
                <a:close/>
                <a:moveTo>
                  <a:pt x="4267899" y="0"/>
                </a:moveTo>
                <a:lnTo>
                  <a:pt x="4816621" y="0"/>
                </a:lnTo>
                <a:lnTo>
                  <a:pt x="4816621" y="64794"/>
                </a:lnTo>
                <a:lnTo>
                  <a:pt x="4267899" y="64794"/>
                </a:lnTo>
                <a:close/>
                <a:moveTo>
                  <a:pt x="3350947" y="0"/>
                </a:moveTo>
                <a:lnTo>
                  <a:pt x="3899669" y="0"/>
                </a:lnTo>
                <a:lnTo>
                  <a:pt x="3899669" y="64794"/>
                </a:lnTo>
                <a:lnTo>
                  <a:pt x="3350947" y="64794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B12345E1-678A-81DE-C3CB-1BE33D2F6BFA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43864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720" userDrawn="1">
          <p15:clr>
            <a:srgbClr val="A4A3A4"/>
          </p15:clr>
        </p15:guide>
        <p15:guide id="2" orient="horz" pos="3183" userDrawn="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11950" y="5050364"/>
            <a:ext cx="3566430" cy="672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45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45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1952" y="5908531"/>
            <a:ext cx="3566430" cy="2318400"/>
          </a:xfrm>
        </p:spPr>
        <p:txBody>
          <a:bodyPr anchor="t" anchorCtr="0"/>
          <a:lstStyle>
            <a:lvl1pPr algn="l">
              <a:defRPr sz="189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78D43B-6DB1-49ED-A3EC-43DFBB24681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Mikro grafik 1">
            <a:extLst>
              <a:ext uri="{FF2B5EF4-FFF2-40B4-BE49-F238E27FC236}">
                <a16:creationId xmlns:a16="http://schemas.microsoft.com/office/drawing/2014/main" id="{36B6155E-5DDD-DB5E-8D22-F3EDEFE294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425250" y="2279006"/>
            <a:ext cx="3935669" cy="8243588"/>
          </a:xfrm>
          <a:custGeom>
            <a:avLst/>
            <a:gdLst>
              <a:gd name="connsiteX0" fmla="*/ 3168743 w 4997675"/>
              <a:gd name="connsiteY0" fmla="*/ 4250720 h 4416208"/>
              <a:gd name="connsiteX1" fmla="*/ 3293882 w 4997675"/>
              <a:gd name="connsiteY1" fmla="*/ 4250720 h 4416208"/>
              <a:gd name="connsiteX2" fmla="*/ 3293882 w 4997675"/>
              <a:gd name="connsiteY2" fmla="*/ 4355676 h 4416208"/>
              <a:gd name="connsiteX3" fmla="*/ 3168743 w 4997675"/>
              <a:gd name="connsiteY3" fmla="*/ 4355676 h 4416208"/>
              <a:gd name="connsiteX4" fmla="*/ 1781493 w 4997675"/>
              <a:gd name="connsiteY4" fmla="*/ 4250720 h 4416208"/>
              <a:gd name="connsiteX5" fmla="*/ 1906631 w 4997675"/>
              <a:gd name="connsiteY5" fmla="*/ 4250720 h 4416208"/>
              <a:gd name="connsiteX6" fmla="*/ 1906631 w 4997675"/>
              <a:gd name="connsiteY6" fmla="*/ 4355676 h 4416208"/>
              <a:gd name="connsiteX7" fmla="*/ 1781493 w 4997675"/>
              <a:gd name="connsiteY7" fmla="*/ 4355676 h 4416208"/>
              <a:gd name="connsiteX8" fmla="*/ 2567865 w 4997675"/>
              <a:gd name="connsiteY8" fmla="*/ 3636927 h 4416208"/>
              <a:gd name="connsiteX9" fmla="*/ 2793926 w 4997675"/>
              <a:gd name="connsiteY9" fmla="*/ 3636927 h 4416208"/>
              <a:gd name="connsiteX10" fmla="*/ 2793926 w 4997675"/>
              <a:gd name="connsiteY10" fmla="*/ 3694510 h 4416208"/>
              <a:gd name="connsiteX11" fmla="*/ 2793926 w 4997675"/>
              <a:gd name="connsiteY11" fmla="*/ 4358626 h 4416208"/>
              <a:gd name="connsiteX12" fmla="*/ 2793926 w 4997675"/>
              <a:gd name="connsiteY12" fmla="*/ 4416208 h 4416208"/>
              <a:gd name="connsiteX13" fmla="*/ 2567865 w 4997675"/>
              <a:gd name="connsiteY13" fmla="*/ 4416208 h 4416208"/>
              <a:gd name="connsiteX14" fmla="*/ 2567865 w 4997675"/>
              <a:gd name="connsiteY14" fmla="*/ 4358626 h 4416208"/>
              <a:gd name="connsiteX15" fmla="*/ 2724289 w 4997675"/>
              <a:gd name="connsiteY15" fmla="*/ 4358626 h 4416208"/>
              <a:gd name="connsiteX16" fmla="*/ 2724289 w 4997675"/>
              <a:gd name="connsiteY16" fmla="*/ 3694510 h 4416208"/>
              <a:gd name="connsiteX17" fmla="*/ 2567865 w 4997675"/>
              <a:gd name="connsiteY17" fmla="*/ 3694510 h 4416208"/>
              <a:gd name="connsiteX18" fmla="*/ 2281482 w 4997675"/>
              <a:gd name="connsiteY18" fmla="*/ 3636927 h 4416208"/>
              <a:gd name="connsiteX19" fmla="*/ 2507542 w 4997675"/>
              <a:gd name="connsiteY19" fmla="*/ 3636927 h 4416208"/>
              <a:gd name="connsiteX20" fmla="*/ 2507542 w 4997675"/>
              <a:gd name="connsiteY20" fmla="*/ 3694510 h 4416208"/>
              <a:gd name="connsiteX21" fmla="*/ 2351119 w 4997675"/>
              <a:gd name="connsiteY21" fmla="*/ 3694510 h 4416208"/>
              <a:gd name="connsiteX22" fmla="*/ 2351119 w 4997675"/>
              <a:gd name="connsiteY22" fmla="*/ 4358626 h 4416208"/>
              <a:gd name="connsiteX23" fmla="*/ 2507542 w 4997675"/>
              <a:gd name="connsiteY23" fmla="*/ 4358626 h 4416208"/>
              <a:gd name="connsiteX24" fmla="*/ 2507542 w 4997675"/>
              <a:gd name="connsiteY24" fmla="*/ 4416208 h 4416208"/>
              <a:gd name="connsiteX25" fmla="*/ 2281482 w 4997675"/>
              <a:gd name="connsiteY25" fmla="*/ 4416208 h 4416208"/>
              <a:gd name="connsiteX26" fmla="*/ 2281482 w 4997675"/>
              <a:gd name="connsiteY26" fmla="*/ 4358626 h 4416208"/>
              <a:gd name="connsiteX27" fmla="*/ 2281482 w 4997675"/>
              <a:gd name="connsiteY27" fmla="*/ 3694510 h 4416208"/>
              <a:gd name="connsiteX28" fmla="*/ 4043181 w 4997675"/>
              <a:gd name="connsiteY28" fmla="*/ 3342449 h 4416208"/>
              <a:gd name="connsiteX29" fmla="*/ 4168321 w 4997675"/>
              <a:gd name="connsiteY29" fmla="*/ 3342449 h 4416208"/>
              <a:gd name="connsiteX30" fmla="*/ 4168321 w 4997675"/>
              <a:gd name="connsiteY30" fmla="*/ 3447404 h 4416208"/>
              <a:gd name="connsiteX31" fmla="*/ 4043181 w 4997675"/>
              <a:gd name="connsiteY31" fmla="*/ 3447404 h 4416208"/>
              <a:gd name="connsiteX32" fmla="*/ 2412561 w 4997675"/>
              <a:gd name="connsiteY32" fmla="*/ 3251617 h 4416208"/>
              <a:gd name="connsiteX33" fmla="*/ 2959543 w 4997675"/>
              <a:gd name="connsiteY33" fmla="*/ 3251617 h 4416208"/>
              <a:gd name="connsiteX34" fmla="*/ 2959543 w 4997675"/>
              <a:gd name="connsiteY34" fmla="*/ 3316205 h 4416208"/>
              <a:gd name="connsiteX35" fmla="*/ 2412561 w 4997675"/>
              <a:gd name="connsiteY35" fmla="*/ 3316205 h 4416208"/>
              <a:gd name="connsiteX36" fmla="*/ 767823 w 4997675"/>
              <a:gd name="connsiteY36" fmla="*/ 3251617 h 4416208"/>
              <a:gd name="connsiteX37" fmla="*/ 1314806 w 4997675"/>
              <a:gd name="connsiteY37" fmla="*/ 3251617 h 4416208"/>
              <a:gd name="connsiteX38" fmla="*/ 1314806 w 4997675"/>
              <a:gd name="connsiteY38" fmla="*/ 3316205 h 4416208"/>
              <a:gd name="connsiteX39" fmla="*/ 767823 w 4997675"/>
              <a:gd name="connsiteY39" fmla="*/ 3316205 h 4416208"/>
              <a:gd name="connsiteX40" fmla="*/ 2412561 w 4997675"/>
              <a:gd name="connsiteY40" fmla="*/ 3040695 h 4416208"/>
              <a:gd name="connsiteX41" fmla="*/ 2959543 w 4997675"/>
              <a:gd name="connsiteY41" fmla="*/ 3040695 h 4416208"/>
              <a:gd name="connsiteX42" fmla="*/ 2959543 w 4997675"/>
              <a:gd name="connsiteY42" fmla="*/ 3105283 h 4416208"/>
              <a:gd name="connsiteX43" fmla="*/ 2412561 w 4997675"/>
              <a:gd name="connsiteY43" fmla="*/ 3105283 h 4416208"/>
              <a:gd name="connsiteX44" fmla="*/ 767823 w 4997675"/>
              <a:gd name="connsiteY44" fmla="*/ 3040695 h 4416208"/>
              <a:gd name="connsiteX45" fmla="*/ 1314806 w 4997675"/>
              <a:gd name="connsiteY45" fmla="*/ 3040695 h 4416208"/>
              <a:gd name="connsiteX46" fmla="*/ 1314806 w 4997675"/>
              <a:gd name="connsiteY46" fmla="*/ 3105283 h 4416208"/>
              <a:gd name="connsiteX47" fmla="*/ 767823 w 4997675"/>
              <a:gd name="connsiteY47" fmla="*/ 3105283 h 4416208"/>
              <a:gd name="connsiteX48" fmla="*/ 3664718 w 4997675"/>
              <a:gd name="connsiteY48" fmla="*/ 2724824 h 4416208"/>
              <a:gd name="connsiteX49" fmla="*/ 3696801 w 4997675"/>
              <a:gd name="connsiteY49" fmla="*/ 2725958 h 4416208"/>
              <a:gd name="connsiteX50" fmla="*/ 3726497 w 4997675"/>
              <a:gd name="connsiteY50" fmla="*/ 2729329 h 4416208"/>
              <a:gd name="connsiteX51" fmla="*/ 3753886 w 4997675"/>
              <a:gd name="connsiteY51" fmla="*/ 2734888 h 4416208"/>
              <a:gd name="connsiteX52" fmla="*/ 3779048 w 4997675"/>
              <a:gd name="connsiteY52" fmla="*/ 2742585 h 4416208"/>
              <a:gd name="connsiteX53" fmla="*/ 3802063 w 4997675"/>
              <a:gd name="connsiteY53" fmla="*/ 2752371 h 4416208"/>
              <a:gd name="connsiteX54" fmla="*/ 3823012 w 4997675"/>
              <a:gd name="connsiteY54" fmla="*/ 2764197 h 4416208"/>
              <a:gd name="connsiteX55" fmla="*/ 3841975 w 4997675"/>
              <a:gd name="connsiteY55" fmla="*/ 2778013 h 4416208"/>
              <a:gd name="connsiteX56" fmla="*/ 3859032 w 4997675"/>
              <a:gd name="connsiteY56" fmla="*/ 2793771 h 4416208"/>
              <a:gd name="connsiteX57" fmla="*/ 3874264 w 4997675"/>
              <a:gd name="connsiteY57" fmla="*/ 2811421 h 4416208"/>
              <a:gd name="connsiteX58" fmla="*/ 3887750 w 4997675"/>
              <a:gd name="connsiteY58" fmla="*/ 2830915 h 4416208"/>
              <a:gd name="connsiteX59" fmla="*/ 3899570 w 4997675"/>
              <a:gd name="connsiteY59" fmla="*/ 2852202 h 4416208"/>
              <a:gd name="connsiteX60" fmla="*/ 3909806 w 4997675"/>
              <a:gd name="connsiteY60" fmla="*/ 2875233 h 4416208"/>
              <a:gd name="connsiteX61" fmla="*/ 3918538 w 4997675"/>
              <a:gd name="connsiteY61" fmla="*/ 2899960 h 4416208"/>
              <a:gd name="connsiteX62" fmla="*/ 3925845 w 4997675"/>
              <a:gd name="connsiteY62" fmla="*/ 2926333 h 4416208"/>
              <a:gd name="connsiteX63" fmla="*/ 3931807 w 4997675"/>
              <a:gd name="connsiteY63" fmla="*/ 2954304 h 4416208"/>
              <a:gd name="connsiteX64" fmla="*/ 3936506 w 4997675"/>
              <a:gd name="connsiteY64" fmla="*/ 2983823 h 4416208"/>
              <a:gd name="connsiteX65" fmla="*/ 3940021 w 4997675"/>
              <a:gd name="connsiteY65" fmla="*/ 3014840 h 4416208"/>
              <a:gd name="connsiteX66" fmla="*/ 3942432 w 4997675"/>
              <a:gd name="connsiteY66" fmla="*/ 3047306 h 4416208"/>
              <a:gd name="connsiteX67" fmla="*/ 3943820 w 4997675"/>
              <a:gd name="connsiteY67" fmla="*/ 3081172 h 4416208"/>
              <a:gd name="connsiteX68" fmla="*/ 3944264 w 4997675"/>
              <a:gd name="connsiteY68" fmla="*/ 3116390 h 4416208"/>
              <a:gd name="connsiteX69" fmla="*/ 3943841 w 4997675"/>
              <a:gd name="connsiteY69" fmla="*/ 3151759 h 4416208"/>
              <a:gd name="connsiteX70" fmla="*/ 3942513 w 4997675"/>
              <a:gd name="connsiteY70" fmla="*/ 3185776 h 4416208"/>
              <a:gd name="connsiteX71" fmla="*/ 3940194 w 4997675"/>
              <a:gd name="connsiteY71" fmla="*/ 3218391 h 4416208"/>
              <a:gd name="connsiteX72" fmla="*/ 3936796 w 4997675"/>
              <a:gd name="connsiteY72" fmla="*/ 3249555 h 4416208"/>
              <a:gd name="connsiteX73" fmla="*/ 3932233 w 4997675"/>
              <a:gd name="connsiteY73" fmla="*/ 3279216 h 4416208"/>
              <a:gd name="connsiteX74" fmla="*/ 3926417 w 4997675"/>
              <a:gd name="connsiteY74" fmla="*/ 3307327 h 4416208"/>
              <a:gd name="connsiteX75" fmla="*/ 3919261 w 4997675"/>
              <a:gd name="connsiteY75" fmla="*/ 3333835 h 4416208"/>
              <a:gd name="connsiteX76" fmla="*/ 3910678 w 4997675"/>
              <a:gd name="connsiteY76" fmla="*/ 3358693 h 4416208"/>
              <a:gd name="connsiteX77" fmla="*/ 3900582 w 4997675"/>
              <a:gd name="connsiteY77" fmla="*/ 3381848 h 4416208"/>
              <a:gd name="connsiteX78" fmla="*/ 3888885 w 4997675"/>
              <a:gd name="connsiteY78" fmla="*/ 3403253 h 4416208"/>
              <a:gd name="connsiteX79" fmla="*/ 3875500 w 4997675"/>
              <a:gd name="connsiteY79" fmla="*/ 3422855 h 4416208"/>
              <a:gd name="connsiteX80" fmla="*/ 3860340 w 4997675"/>
              <a:gd name="connsiteY80" fmla="*/ 3440607 h 4416208"/>
              <a:gd name="connsiteX81" fmla="*/ 3843318 w 4997675"/>
              <a:gd name="connsiteY81" fmla="*/ 3456457 h 4416208"/>
              <a:gd name="connsiteX82" fmla="*/ 3824347 w 4997675"/>
              <a:gd name="connsiteY82" fmla="*/ 3470356 h 4416208"/>
              <a:gd name="connsiteX83" fmla="*/ 3803340 w 4997675"/>
              <a:gd name="connsiteY83" fmla="*/ 3482254 h 4416208"/>
              <a:gd name="connsiteX84" fmla="*/ 3780210 w 4997675"/>
              <a:gd name="connsiteY84" fmla="*/ 3492100 h 4416208"/>
              <a:gd name="connsiteX85" fmla="*/ 3754870 w 4997675"/>
              <a:gd name="connsiteY85" fmla="*/ 3499845 h 4416208"/>
              <a:gd name="connsiteX86" fmla="*/ 3727233 w 4997675"/>
              <a:gd name="connsiteY86" fmla="*/ 3505440 h 4416208"/>
              <a:gd name="connsiteX87" fmla="*/ 3697211 w 4997675"/>
              <a:gd name="connsiteY87" fmla="*/ 3508833 h 4416208"/>
              <a:gd name="connsiteX88" fmla="*/ 3664718 w 4997675"/>
              <a:gd name="connsiteY88" fmla="*/ 3509975 h 4416208"/>
              <a:gd name="connsiteX89" fmla="*/ 3664718 w 4997675"/>
              <a:gd name="connsiteY89" fmla="*/ 3451442 h 4416208"/>
              <a:gd name="connsiteX90" fmla="*/ 3694755 w 4997675"/>
              <a:gd name="connsiteY90" fmla="*/ 3450092 h 4416208"/>
              <a:gd name="connsiteX91" fmla="*/ 3721911 w 4997675"/>
              <a:gd name="connsiteY91" fmla="*/ 3446089 h 4416208"/>
              <a:gd name="connsiteX92" fmla="*/ 3746324 w 4997675"/>
              <a:gd name="connsiteY92" fmla="*/ 3439506 h 4416208"/>
              <a:gd name="connsiteX93" fmla="*/ 3768130 w 4997675"/>
              <a:gd name="connsiteY93" fmla="*/ 3430414 h 4416208"/>
              <a:gd name="connsiteX94" fmla="*/ 3804470 w 4997675"/>
              <a:gd name="connsiteY94" fmla="*/ 3404987 h 4416208"/>
              <a:gd name="connsiteX95" fmla="*/ 3832025 w 4997675"/>
              <a:gd name="connsiteY95" fmla="*/ 3370381 h 4416208"/>
              <a:gd name="connsiteX96" fmla="*/ 3842849 w 4997675"/>
              <a:gd name="connsiteY96" fmla="*/ 3349814 h 4416208"/>
              <a:gd name="connsiteX97" fmla="*/ 3851888 w 4997675"/>
              <a:gd name="connsiteY97" fmla="*/ 3327167 h 4416208"/>
              <a:gd name="connsiteX98" fmla="*/ 3859278 w 4997675"/>
              <a:gd name="connsiteY98" fmla="*/ 3302511 h 4416208"/>
              <a:gd name="connsiteX99" fmla="*/ 3865156 w 4997675"/>
              <a:gd name="connsiteY99" fmla="*/ 3275918 h 4416208"/>
              <a:gd name="connsiteX100" fmla="*/ 3869658 w 4997675"/>
              <a:gd name="connsiteY100" fmla="*/ 3247458 h 4416208"/>
              <a:gd name="connsiteX101" fmla="*/ 3872922 w 4997675"/>
              <a:gd name="connsiteY101" fmla="*/ 3217204 h 4416208"/>
              <a:gd name="connsiteX102" fmla="*/ 3875083 w 4997675"/>
              <a:gd name="connsiteY102" fmla="*/ 3185227 h 4416208"/>
              <a:gd name="connsiteX103" fmla="*/ 3876280 w 4997675"/>
              <a:gd name="connsiteY103" fmla="*/ 3151598 h 4416208"/>
              <a:gd name="connsiteX104" fmla="*/ 3876649 w 4997675"/>
              <a:gd name="connsiteY104" fmla="*/ 3116390 h 4416208"/>
              <a:gd name="connsiteX105" fmla="*/ 3876261 w 4997675"/>
              <a:gd name="connsiteY105" fmla="*/ 3081527 h 4416208"/>
              <a:gd name="connsiteX106" fmla="*/ 3875009 w 4997675"/>
              <a:gd name="connsiteY106" fmla="*/ 3048223 h 4416208"/>
              <a:gd name="connsiteX107" fmla="*/ 3872766 w 4997675"/>
              <a:gd name="connsiteY107" fmla="*/ 3016550 h 4416208"/>
              <a:gd name="connsiteX108" fmla="*/ 3869401 w 4997675"/>
              <a:gd name="connsiteY108" fmla="*/ 2986579 h 4416208"/>
              <a:gd name="connsiteX109" fmla="*/ 3864786 w 4997675"/>
              <a:gd name="connsiteY109" fmla="*/ 2958381 h 4416208"/>
              <a:gd name="connsiteX110" fmla="*/ 3858790 w 4997675"/>
              <a:gd name="connsiteY110" fmla="*/ 2932028 h 4416208"/>
              <a:gd name="connsiteX111" fmla="*/ 3851284 w 4997675"/>
              <a:gd name="connsiteY111" fmla="*/ 2907592 h 4416208"/>
              <a:gd name="connsiteX112" fmla="*/ 3842139 w 4997675"/>
              <a:gd name="connsiteY112" fmla="*/ 2885144 h 4416208"/>
              <a:gd name="connsiteX113" fmla="*/ 3831225 w 4997675"/>
              <a:gd name="connsiteY113" fmla="*/ 2864756 h 4416208"/>
              <a:gd name="connsiteX114" fmla="*/ 3803575 w 4997675"/>
              <a:gd name="connsiteY114" fmla="*/ 2830443 h 4416208"/>
              <a:gd name="connsiteX115" fmla="*/ 3767297 w 4997675"/>
              <a:gd name="connsiteY115" fmla="*/ 2805225 h 4416208"/>
              <a:gd name="connsiteX116" fmla="*/ 3745599 w 4997675"/>
              <a:gd name="connsiteY116" fmla="*/ 2796206 h 4416208"/>
              <a:gd name="connsiteX117" fmla="*/ 3721357 w 4997675"/>
              <a:gd name="connsiteY117" fmla="*/ 2789676 h 4416208"/>
              <a:gd name="connsiteX118" fmla="*/ 3694439 w 4997675"/>
              <a:gd name="connsiteY118" fmla="*/ 2785704 h 4416208"/>
              <a:gd name="connsiteX119" fmla="*/ 3664718 w 4997675"/>
              <a:gd name="connsiteY119" fmla="*/ 2784365 h 4416208"/>
              <a:gd name="connsiteX120" fmla="*/ 3609180 w 4997675"/>
              <a:gd name="connsiteY120" fmla="*/ 2724824 h 4416208"/>
              <a:gd name="connsiteX121" fmla="*/ 3609180 w 4997675"/>
              <a:gd name="connsiteY121" fmla="*/ 2784365 h 4416208"/>
              <a:gd name="connsiteX122" fmla="*/ 3579627 w 4997675"/>
              <a:gd name="connsiteY122" fmla="*/ 2785704 h 4416208"/>
              <a:gd name="connsiteX123" fmla="*/ 3552857 w 4997675"/>
              <a:gd name="connsiteY123" fmla="*/ 2789676 h 4416208"/>
              <a:gd name="connsiteX124" fmla="*/ 3528744 w 4997675"/>
              <a:gd name="connsiteY124" fmla="*/ 2796206 h 4416208"/>
              <a:gd name="connsiteX125" fmla="*/ 3507159 w 4997675"/>
              <a:gd name="connsiteY125" fmla="*/ 2805225 h 4416208"/>
              <a:gd name="connsiteX126" fmla="*/ 3471059 w 4997675"/>
              <a:gd name="connsiteY126" fmla="*/ 2830443 h 4416208"/>
              <a:gd name="connsiteX127" fmla="*/ 3443532 w 4997675"/>
              <a:gd name="connsiteY127" fmla="*/ 2864756 h 4416208"/>
              <a:gd name="connsiteX128" fmla="*/ 3432663 w 4997675"/>
              <a:gd name="connsiteY128" fmla="*/ 2885144 h 4416208"/>
              <a:gd name="connsiteX129" fmla="*/ 3423552 w 4997675"/>
              <a:gd name="connsiteY129" fmla="*/ 2907592 h 4416208"/>
              <a:gd name="connsiteX130" fmla="*/ 3416073 w 4997675"/>
              <a:gd name="connsiteY130" fmla="*/ 2932028 h 4416208"/>
              <a:gd name="connsiteX131" fmla="*/ 3410095 w 4997675"/>
              <a:gd name="connsiteY131" fmla="*/ 2958381 h 4416208"/>
              <a:gd name="connsiteX132" fmla="*/ 3405492 w 4997675"/>
              <a:gd name="connsiteY132" fmla="*/ 2986579 h 4416208"/>
              <a:gd name="connsiteX133" fmla="*/ 3402135 w 4997675"/>
              <a:gd name="connsiteY133" fmla="*/ 3016550 h 4416208"/>
              <a:gd name="connsiteX134" fmla="*/ 3399896 w 4997675"/>
              <a:gd name="connsiteY134" fmla="*/ 3048223 h 4416208"/>
              <a:gd name="connsiteX135" fmla="*/ 3398646 w 4997675"/>
              <a:gd name="connsiteY135" fmla="*/ 3081527 h 4416208"/>
              <a:gd name="connsiteX136" fmla="*/ 3398258 w 4997675"/>
              <a:gd name="connsiteY136" fmla="*/ 3116390 h 4416208"/>
              <a:gd name="connsiteX137" fmla="*/ 3398637 w 4997675"/>
              <a:gd name="connsiteY137" fmla="*/ 3151598 h 4416208"/>
              <a:gd name="connsiteX138" fmla="*/ 3399859 w 4997675"/>
              <a:gd name="connsiteY138" fmla="*/ 3185227 h 4416208"/>
              <a:gd name="connsiteX139" fmla="*/ 3402058 w 4997675"/>
              <a:gd name="connsiteY139" fmla="*/ 3217204 h 4416208"/>
              <a:gd name="connsiteX140" fmla="*/ 3405364 w 4997675"/>
              <a:gd name="connsiteY140" fmla="*/ 3247458 h 4416208"/>
              <a:gd name="connsiteX141" fmla="*/ 3409911 w 4997675"/>
              <a:gd name="connsiteY141" fmla="*/ 3275918 h 4416208"/>
              <a:gd name="connsiteX142" fmla="*/ 3415829 w 4997675"/>
              <a:gd name="connsiteY142" fmla="*/ 3302511 h 4416208"/>
              <a:gd name="connsiteX143" fmla="*/ 3423251 w 4997675"/>
              <a:gd name="connsiteY143" fmla="*/ 3327167 h 4416208"/>
              <a:gd name="connsiteX144" fmla="*/ 3432308 w 4997675"/>
              <a:gd name="connsiteY144" fmla="*/ 3349814 h 4416208"/>
              <a:gd name="connsiteX145" fmla="*/ 3443133 w 4997675"/>
              <a:gd name="connsiteY145" fmla="*/ 3370381 h 4416208"/>
              <a:gd name="connsiteX146" fmla="*/ 3470611 w 4997675"/>
              <a:gd name="connsiteY146" fmla="*/ 3404987 h 4416208"/>
              <a:gd name="connsiteX147" fmla="*/ 3506742 w 4997675"/>
              <a:gd name="connsiteY147" fmla="*/ 3430414 h 4416208"/>
              <a:gd name="connsiteX148" fmla="*/ 3528382 w 4997675"/>
              <a:gd name="connsiteY148" fmla="*/ 3439506 h 4416208"/>
              <a:gd name="connsiteX149" fmla="*/ 3552580 w 4997675"/>
              <a:gd name="connsiteY149" fmla="*/ 3446089 h 4416208"/>
              <a:gd name="connsiteX150" fmla="*/ 3579469 w 4997675"/>
              <a:gd name="connsiteY150" fmla="*/ 3450092 h 4416208"/>
              <a:gd name="connsiteX151" fmla="*/ 3609180 w 4997675"/>
              <a:gd name="connsiteY151" fmla="*/ 3451442 h 4416208"/>
              <a:gd name="connsiteX152" fmla="*/ 3609180 w 4997675"/>
              <a:gd name="connsiteY152" fmla="*/ 3509975 h 4416208"/>
              <a:gd name="connsiteX153" fmla="*/ 3576823 w 4997675"/>
              <a:gd name="connsiteY153" fmla="*/ 3508833 h 4416208"/>
              <a:gd name="connsiteX154" fmla="*/ 3546911 w 4997675"/>
              <a:gd name="connsiteY154" fmla="*/ 3505440 h 4416208"/>
              <a:gd name="connsiteX155" fmla="*/ 3519356 w 4997675"/>
              <a:gd name="connsiteY155" fmla="*/ 3499845 h 4416208"/>
              <a:gd name="connsiteX156" fmla="*/ 3494075 w 4997675"/>
              <a:gd name="connsiteY156" fmla="*/ 3492100 h 4416208"/>
              <a:gd name="connsiteX157" fmla="*/ 3470984 w 4997675"/>
              <a:gd name="connsiteY157" fmla="*/ 3482254 h 4416208"/>
              <a:gd name="connsiteX158" fmla="*/ 3449996 w 4997675"/>
              <a:gd name="connsiteY158" fmla="*/ 3470356 h 4416208"/>
              <a:gd name="connsiteX159" fmla="*/ 3431027 w 4997675"/>
              <a:gd name="connsiteY159" fmla="*/ 3456457 h 4416208"/>
              <a:gd name="connsiteX160" fmla="*/ 3413994 w 4997675"/>
              <a:gd name="connsiteY160" fmla="*/ 3440607 h 4416208"/>
              <a:gd name="connsiteX161" fmla="*/ 3398810 w 4997675"/>
              <a:gd name="connsiteY161" fmla="*/ 3422855 h 4416208"/>
              <a:gd name="connsiteX162" fmla="*/ 3385391 w 4997675"/>
              <a:gd name="connsiteY162" fmla="*/ 3403253 h 4416208"/>
              <a:gd name="connsiteX163" fmla="*/ 3373653 w 4997675"/>
              <a:gd name="connsiteY163" fmla="*/ 3381848 h 4416208"/>
              <a:gd name="connsiteX164" fmla="*/ 3363510 w 4997675"/>
              <a:gd name="connsiteY164" fmla="*/ 3358693 h 4416208"/>
              <a:gd name="connsiteX165" fmla="*/ 3354878 w 4997675"/>
              <a:gd name="connsiteY165" fmla="*/ 3333835 h 4416208"/>
              <a:gd name="connsiteX166" fmla="*/ 3347672 w 4997675"/>
              <a:gd name="connsiteY166" fmla="*/ 3307327 h 4416208"/>
              <a:gd name="connsiteX167" fmla="*/ 3341807 w 4997675"/>
              <a:gd name="connsiteY167" fmla="*/ 3279216 h 4416208"/>
              <a:gd name="connsiteX168" fmla="*/ 3337199 w 4997675"/>
              <a:gd name="connsiteY168" fmla="*/ 3249555 h 4416208"/>
              <a:gd name="connsiteX169" fmla="*/ 3333762 w 4997675"/>
              <a:gd name="connsiteY169" fmla="*/ 3218391 h 4416208"/>
              <a:gd name="connsiteX170" fmla="*/ 3331412 w 4997675"/>
              <a:gd name="connsiteY170" fmla="*/ 3185776 h 4416208"/>
              <a:gd name="connsiteX171" fmla="*/ 3330064 w 4997675"/>
              <a:gd name="connsiteY171" fmla="*/ 3151759 h 4416208"/>
              <a:gd name="connsiteX172" fmla="*/ 3329634 w 4997675"/>
              <a:gd name="connsiteY172" fmla="*/ 3116390 h 4416208"/>
              <a:gd name="connsiteX173" fmla="*/ 3330078 w 4997675"/>
              <a:gd name="connsiteY173" fmla="*/ 3081172 h 4416208"/>
              <a:gd name="connsiteX174" fmla="*/ 3331466 w 4997675"/>
              <a:gd name="connsiteY174" fmla="*/ 3047306 h 4416208"/>
              <a:gd name="connsiteX175" fmla="*/ 3333878 w 4997675"/>
              <a:gd name="connsiteY175" fmla="*/ 3014840 h 4416208"/>
              <a:gd name="connsiteX176" fmla="*/ 3337392 w 4997675"/>
              <a:gd name="connsiteY176" fmla="*/ 2983823 h 4416208"/>
              <a:gd name="connsiteX177" fmla="*/ 3342091 w 4997675"/>
              <a:gd name="connsiteY177" fmla="*/ 2954304 h 4416208"/>
              <a:gd name="connsiteX178" fmla="*/ 3348054 w 4997675"/>
              <a:gd name="connsiteY178" fmla="*/ 2926333 h 4416208"/>
              <a:gd name="connsiteX179" fmla="*/ 3355360 w 4997675"/>
              <a:gd name="connsiteY179" fmla="*/ 2899960 h 4416208"/>
              <a:gd name="connsiteX180" fmla="*/ 3364092 w 4997675"/>
              <a:gd name="connsiteY180" fmla="*/ 2875233 h 4416208"/>
              <a:gd name="connsiteX181" fmla="*/ 3374328 w 4997675"/>
              <a:gd name="connsiteY181" fmla="*/ 2852202 h 4416208"/>
              <a:gd name="connsiteX182" fmla="*/ 3386148 w 4997675"/>
              <a:gd name="connsiteY182" fmla="*/ 2830915 h 4416208"/>
              <a:gd name="connsiteX183" fmla="*/ 3399634 w 4997675"/>
              <a:gd name="connsiteY183" fmla="*/ 2811421 h 4416208"/>
              <a:gd name="connsiteX184" fmla="*/ 3414866 w 4997675"/>
              <a:gd name="connsiteY184" fmla="*/ 2793771 h 4416208"/>
              <a:gd name="connsiteX185" fmla="*/ 3431923 w 4997675"/>
              <a:gd name="connsiteY185" fmla="*/ 2778013 h 4416208"/>
              <a:gd name="connsiteX186" fmla="*/ 3450886 w 4997675"/>
              <a:gd name="connsiteY186" fmla="*/ 2764197 h 4416208"/>
              <a:gd name="connsiteX187" fmla="*/ 3471835 w 4997675"/>
              <a:gd name="connsiteY187" fmla="*/ 2752371 h 4416208"/>
              <a:gd name="connsiteX188" fmla="*/ 3494850 w 4997675"/>
              <a:gd name="connsiteY188" fmla="*/ 2742585 h 4416208"/>
              <a:gd name="connsiteX189" fmla="*/ 3520012 w 4997675"/>
              <a:gd name="connsiteY189" fmla="*/ 2734888 h 4416208"/>
              <a:gd name="connsiteX190" fmla="*/ 3547401 w 4997675"/>
              <a:gd name="connsiteY190" fmla="*/ 2729329 h 4416208"/>
              <a:gd name="connsiteX191" fmla="*/ 3577097 w 4997675"/>
              <a:gd name="connsiteY191" fmla="*/ 2725958 h 4416208"/>
              <a:gd name="connsiteX192" fmla="*/ 1763020 w 4997675"/>
              <a:gd name="connsiteY192" fmla="*/ 2724824 h 4416208"/>
              <a:gd name="connsiteX193" fmla="*/ 1795103 w 4997675"/>
              <a:gd name="connsiteY193" fmla="*/ 2725958 h 4416208"/>
              <a:gd name="connsiteX194" fmla="*/ 1824799 w 4997675"/>
              <a:gd name="connsiteY194" fmla="*/ 2729329 h 4416208"/>
              <a:gd name="connsiteX195" fmla="*/ 1852188 w 4997675"/>
              <a:gd name="connsiteY195" fmla="*/ 2734888 h 4416208"/>
              <a:gd name="connsiteX196" fmla="*/ 1877351 w 4997675"/>
              <a:gd name="connsiteY196" fmla="*/ 2742585 h 4416208"/>
              <a:gd name="connsiteX197" fmla="*/ 1900366 w 4997675"/>
              <a:gd name="connsiteY197" fmla="*/ 2752371 h 4416208"/>
              <a:gd name="connsiteX198" fmla="*/ 1921315 w 4997675"/>
              <a:gd name="connsiteY198" fmla="*/ 2764197 h 4416208"/>
              <a:gd name="connsiteX199" fmla="*/ 1940277 w 4997675"/>
              <a:gd name="connsiteY199" fmla="*/ 2778013 h 4416208"/>
              <a:gd name="connsiteX200" fmla="*/ 1957335 w 4997675"/>
              <a:gd name="connsiteY200" fmla="*/ 2793771 h 4416208"/>
              <a:gd name="connsiteX201" fmla="*/ 1972567 w 4997675"/>
              <a:gd name="connsiteY201" fmla="*/ 2811421 h 4416208"/>
              <a:gd name="connsiteX202" fmla="*/ 1986053 w 4997675"/>
              <a:gd name="connsiteY202" fmla="*/ 2830915 h 4416208"/>
              <a:gd name="connsiteX203" fmla="*/ 1997873 w 4997675"/>
              <a:gd name="connsiteY203" fmla="*/ 2852202 h 4416208"/>
              <a:gd name="connsiteX204" fmla="*/ 2008108 w 4997675"/>
              <a:gd name="connsiteY204" fmla="*/ 2875233 h 4416208"/>
              <a:gd name="connsiteX205" fmla="*/ 2016839 w 4997675"/>
              <a:gd name="connsiteY205" fmla="*/ 2899960 h 4416208"/>
              <a:gd name="connsiteX206" fmla="*/ 2024146 w 4997675"/>
              <a:gd name="connsiteY206" fmla="*/ 2926333 h 4416208"/>
              <a:gd name="connsiteX207" fmla="*/ 2030109 w 4997675"/>
              <a:gd name="connsiteY207" fmla="*/ 2954304 h 4416208"/>
              <a:gd name="connsiteX208" fmla="*/ 2034807 w 4997675"/>
              <a:gd name="connsiteY208" fmla="*/ 2983823 h 4416208"/>
              <a:gd name="connsiteX209" fmla="*/ 2038322 w 4997675"/>
              <a:gd name="connsiteY209" fmla="*/ 3014840 h 4416208"/>
              <a:gd name="connsiteX210" fmla="*/ 2040733 w 4997675"/>
              <a:gd name="connsiteY210" fmla="*/ 3047306 h 4416208"/>
              <a:gd name="connsiteX211" fmla="*/ 2042121 w 4997675"/>
              <a:gd name="connsiteY211" fmla="*/ 3081172 h 4416208"/>
              <a:gd name="connsiteX212" fmla="*/ 2042566 w 4997675"/>
              <a:gd name="connsiteY212" fmla="*/ 3116390 h 4416208"/>
              <a:gd name="connsiteX213" fmla="*/ 2042142 w 4997675"/>
              <a:gd name="connsiteY213" fmla="*/ 3151759 h 4416208"/>
              <a:gd name="connsiteX214" fmla="*/ 2040814 w 4997675"/>
              <a:gd name="connsiteY214" fmla="*/ 3185776 h 4416208"/>
              <a:gd name="connsiteX215" fmla="*/ 2038495 w 4997675"/>
              <a:gd name="connsiteY215" fmla="*/ 3218391 h 4416208"/>
              <a:gd name="connsiteX216" fmla="*/ 2035097 w 4997675"/>
              <a:gd name="connsiteY216" fmla="*/ 3249555 h 4416208"/>
              <a:gd name="connsiteX217" fmla="*/ 2030534 w 4997675"/>
              <a:gd name="connsiteY217" fmla="*/ 3279216 h 4416208"/>
              <a:gd name="connsiteX218" fmla="*/ 2024718 w 4997675"/>
              <a:gd name="connsiteY218" fmla="*/ 3307327 h 4416208"/>
              <a:gd name="connsiteX219" fmla="*/ 2017562 w 4997675"/>
              <a:gd name="connsiteY219" fmla="*/ 3333835 h 4416208"/>
              <a:gd name="connsiteX220" fmla="*/ 2008979 w 4997675"/>
              <a:gd name="connsiteY220" fmla="*/ 3358693 h 4416208"/>
              <a:gd name="connsiteX221" fmla="*/ 1998885 w 4997675"/>
              <a:gd name="connsiteY221" fmla="*/ 3381848 h 4416208"/>
              <a:gd name="connsiteX222" fmla="*/ 1987188 w 4997675"/>
              <a:gd name="connsiteY222" fmla="*/ 3403253 h 4416208"/>
              <a:gd name="connsiteX223" fmla="*/ 1973803 w 4997675"/>
              <a:gd name="connsiteY223" fmla="*/ 3422855 h 4416208"/>
              <a:gd name="connsiteX224" fmla="*/ 1958642 w 4997675"/>
              <a:gd name="connsiteY224" fmla="*/ 3440607 h 4416208"/>
              <a:gd name="connsiteX225" fmla="*/ 1941620 w 4997675"/>
              <a:gd name="connsiteY225" fmla="*/ 3456457 h 4416208"/>
              <a:gd name="connsiteX226" fmla="*/ 1922649 w 4997675"/>
              <a:gd name="connsiteY226" fmla="*/ 3470356 h 4416208"/>
              <a:gd name="connsiteX227" fmla="*/ 1901643 w 4997675"/>
              <a:gd name="connsiteY227" fmla="*/ 3482254 h 4416208"/>
              <a:gd name="connsiteX228" fmla="*/ 1878513 w 4997675"/>
              <a:gd name="connsiteY228" fmla="*/ 3492100 h 4416208"/>
              <a:gd name="connsiteX229" fmla="*/ 1853172 w 4997675"/>
              <a:gd name="connsiteY229" fmla="*/ 3499845 h 4416208"/>
              <a:gd name="connsiteX230" fmla="*/ 1825536 w 4997675"/>
              <a:gd name="connsiteY230" fmla="*/ 3505440 h 4416208"/>
              <a:gd name="connsiteX231" fmla="*/ 1795513 w 4997675"/>
              <a:gd name="connsiteY231" fmla="*/ 3508833 h 4416208"/>
              <a:gd name="connsiteX232" fmla="*/ 1763020 w 4997675"/>
              <a:gd name="connsiteY232" fmla="*/ 3509975 h 4416208"/>
              <a:gd name="connsiteX233" fmla="*/ 1763020 w 4997675"/>
              <a:gd name="connsiteY233" fmla="*/ 3451442 h 4416208"/>
              <a:gd name="connsiteX234" fmla="*/ 1793057 w 4997675"/>
              <a:gd name="connsiteY234" fmla="*/ 3450092 h 4416208"/>
              <a:gd name="connsiteX235" fmla="*/ 1820214 w 4997675"/>
              <a:gd name="connsiteY235" fmla="*/ 3446089 h 4416208"/>
              <a:gd name="connsiteX236" fmla="*/ 1844626 w 4997675"/>
              <a:gd name="connsiteY236" fmla="*/ 3439506 h 4416208"/>
              <a:gd name="connsiteX237" fmla="*/ 1866433 w 4997675"/>
              <a:gd name="connsiteY237" fmla="*/ 3430414 h 4416208"/>
              <a:gd name="connsiteX238" fmla="*/ 1902772 w 4997675"/>
              <a:gd name="connsiteY238" fmla="*/ 3404987 h 4416208"/>
              <a:gd name="connsiteX239" fmla="*/ 1930327 w 4997675"/>
              <a:gd name="connsiteY239" fmla="*/ 3370381 h 4416208"/>
              <a:gd name="connsiteX240" fmla="*/ 1941152 w 4997675"/>
              <a:gd name="connsiteY240" fmla="*/ 3349814 h 4416208"/>
              <a:gd name="connsiteX241" fmla="*/ 1950192 w 4997675"/>
              <a:gd name="connsiteY241" fmla="*/ 3327167 h 4416208"/>
              <a:gd name="connsiteX242" fmla="*/ 1957581 w 4997675"/>
              <a:gd name="connsiteY242" fmla="*/ 3302511 h 4416208"/>
              <a:gd name="connsiteX243" fmla="*/ 1963459 w 4997675"/>
              <a:gd name="connsiteY243" fmla="*/ 3275918 h 4416208"/>
              <a:gd name="connsiteX244" fmla="*/ 1967961 w 4997675"/>
              <a:gd name="connsiteY244" fmla="*/ 3247458 h 4416208"/>
              <a:gd name="connsiteX245" fmla="*/ 1971225 w 4997675"/>
              <a:gd name="connsiteY245" fmla="*/ 3217204 h 4416208"/>
              <a:gd name="connsiteX246" fmla="*/ 1973386 w 4997675"/>
              <a:gd name="connsiteY246" fmla="*/ 3185227 h 4416208"/>
              <a:gd name="connsiteX247" fmla="*/ 1974583 w 4997675"/>
              <a:gd name="connsiteY247" fmla="*/ 3151598 h 4416208"/>
              <a:gd name="connsiteX248" fmla="*/ 1974951 w 4997675"/>
              <a:gd name="connsiteY248" fmla="*/ 3116390 h 4416208"/>
              <a:gd name="connsiteX249" fmla="*/ 1974564 w 4997675"/>
              <a:gd name="connsiteY249" fmla="*/ 3081527 h 4416208"/>
              <a:gd name="connsiteX250" fmla="*/ 1973312 w 4997675"/>
              <a:gd name="connsiteY250" fmla="*/ 3048223 h 4416208"/>
              <a:gd name="connsiteX251" fmla="*/ 1971069 w 4997675"/>
              <a:gd name="connsiteY251" fmla="*/ 3016550 h 4416208"/>
              <a:gd name="connsiteX252" fmla="*/ 1967704 w 4997675"/>
              <a:gd name="connsiteY252" fmla="*/ 2986579 h 4416208"/>
              <a:gd name="connsiteX253" fmla="*/ 1963089 w 4997675"/>
              <a:gd name="connsiteY253" fmla="*/ 2958381 h 4416208"/>
              <a:gd name="connsiteX254" fmla="*/ 1957093 w 4997675"/>
              <a:gd name="connsiteY254" fmla="*/ 2932028 h 4416208"/>
              <a:gd name="connsiteX255" fmla="*/ 1949587 w 4997675"/>
              <a:gd name="connsiteY255" fmla="*/ 2907592 h 4416208"/>
              <a:gd name="connsiteX256" fmla="*/ 1940442 w 4997675"/>
              <a:gd name="connsiteY256" fmla="*/ 2885144 h 4416208"/>
              <a:gd name="connsiteX257" fmla="*/ 1929528 w 4997675"/>
              <a:gd name="connsiteY257" fmla="*/ 2864756 h 4416208"/>
              <a:gd name="connsiteX258" fmla="*/ 1901878 w 4997675"/>
              <a:gd name="connsiteY258" fmla="*/ 2830443 h 4416208"/>
              <a:gd name="connsiteX259" fmla="*/ 1865600 w 4997675"/>
              <a:gd name="connsiteY259" fmla="*/ 2805225 h 4416208"/>
              <a:gd name="connsiteX260" fmla="*/ 1843901 w 4997675"/>
              <a:gd name="connsiteY260" fmla="*/ 2796206 h 4416208"/>
              <a:gd name="connsiteX261" fmla="*/ 1819659 w 4997675"/>
              <a:gd name="connsiteY261" fmla="*/ 2789676 h 4416208"/>
              <a:gd name="connsiteX262" fmla="*/ 1792742 w 4997675"/>
              <a:gd name="connsiteY262" fmla="*/ 2785704 h 4416208"/>
              <a:gd name="connsiteX263" fmla="*/ 1763020 w 4997675"/>
              <a:gd name="connsiteY263" fmla="*/ 2784365 h 4416208"/>
              <a:gd name="connsiteX264" fmla="*/ 1707483 w 4997675"/>
              <a:gd name="connsiteY264" fmla="*/ 2724824 h 4416208"/>
              <a:gd name="connsiteX265" fmla="*/ 1707483 w 4997675"/>
              <a:gd name="connsiteY265" fmla="*/ 2784365 h 4416208"/>
              <a:gd name="connsiteX266" fmla="*/ 1677930 w 4997675"/>
              <a:gd name="connsiteY266" fmla="*/ 2785704 h 4416208"/>
              <a:gd name="connsiteX267" fmla="*/ 1651159 w 4997675"/>
              <a:gd name="connsiteY267" fmla="*/ 2789676 h 4416208"/>
              <a:gd name="connsiteX268" fmla="*/ 1627047 w 4997675"/>
              <a:gd name="connsiteY268" fmla="*/ 2796206 h 4416208"/>
              <a:gd name="connsiteX269" fmla="*/ 1605462 w 4997675"/>
              <a:gd name="connsiteY269" fmla="*/ 2805225 h 4416208"/>
              <a:gd name="connsiteX270" fmla="*/ 1569362 w 4997675"/>
              <a:gd name="connsiteY270" fmla="*/ 2830443 h 4416208"/>
              <a:gd name="connsiteX271" fmla="*/ 1541834 w 4997675"/>
              <a:gd name="connsiteY271" fmla="*/ 2864756 h 4416208"/>
              <a:gd name="connsiteX272" fmla="*/ 1530965 w 4997675"/>
              <a:gd name="connsiteY272" fmla="*/ 2885144 h 4416208"/>
              <a:gd name="connsiteX273" fmla="*/ 1521855 w 4997675"/>
              <a:gd name="connsiteY273" fmla="*/ 2907592 h 4416208"/>
              <a:gd name="connsiteX274" fmla="*/ 1514375 w 4997675"/>
              <a:gd name="connsiteY274" fmla="*/ 2932028 h 4416208"/>
              <a:gd name="connsiteX275" fmla="*/ 1508397 w 4997675"/>
              <a:gd name="connsiteY275" fmla="*/ 2958381 h 4416208"/>
              <a:gd name="connsiteX276" fmla="*/ 1503795 w 4997675"/>
              <a:gd name="connsiteY276" fmla="*/ 2986579 h 4416208"/>
              <a:gd name="connsiteX277" fmla="*/ 1500438 w 4997675"/>
              <a:gd name="connsiteY277" fmla="*/ 3016550 h 4416208"/>
              <a:gd name="connsiteX278" fmla="*/ 1498199 w 4997675"/>
              <a:gd name="connsiteY278" fmla="*/ 3048223 h 4416208"/>
              <a:gd name="connsiteX279" fmla="*/ 1496949 w 4997675"/>
              <a:gd name="connsiteY279" fmla="*/ 3081527 h 4416208"/>
              <a:gd name="connsiteX280" fmla="*/ 1496561 w 4997675"/>
              <a:gd name="connsiteY280" fmla="*/ 3116390 h 4416208"/>
              <a:gd name="connsiteX281" fmla="*/ 1496940 w 4997675"/>
              <a:gd name="connsiteY281" fmla="*/ 3151598 h 4416208"/>
              <a:gd name="connsiteX282" fmla="*/ 1498161 w 4997675"/>
              <a:gd name="connsiteY282" fmla="*/ 3185227 h 4416208"/>
              <a:gd name="connsiteX283" fmla="*/ 1500361 w 4997675"/>
              <a:gd name="connsiteY283" fmla="*/ 3217204 h 4416208"/>
              <a:gd name="connsiteX284" fmla="*/ 1503667 w 4997675"/>
              <a:gd name="connsiteY284" fmla="*/ 3247458 h 4416208"/>
              <a:gd name="connsiteX285" fmla="*/ 1508213 w 4997675"/>
              <a:gd name="connsiteY285" fmla="*/ 3275918 h 4416208"/>
              <a:gd name="connsiteX286" fmla="*/ 1514131 w 4997675"/>
              <a:gd name="connsiteY286" fmla="*/ 3302511 h 4416208"/>
              <a:gd name="connsiteX287" fmla="*/ 1521553 w 4997675"/>
              <a:gd name="connsiteY287" fmla="*/ 3327167 h 4416208"/>
              <a:gd name="connsiteX288" fmla="*/ 1530611 w 4997675"/>
              <a:gd name="connsiteY288" fmla="*/ 3349814 h 4416208"/>
              <a:gd name="connsiteX289" fmla="*/ 1541435 w 4997675"/>
              <a:gd name="connsiteY289" fmla="*/ 3370381 h 4416208"/>
              <a:gd name="connsiteX290" fmla="*/ 1568914 w 4997675"/>
              <a:gd name="connsiteY290" fmla="*/ 3404987 h 4416208"/>
              <a:gd name="connsiteX291" fmla="*/ 1605045 w 4997675"/>
              <a:gd name="connsiteY291" fmla="*/ 3430414 h 4416208"/>
              <a:gd name="connsiteX292" fmla="*/ 1626684 w 4997675"/>
              <a:gd name="connsiteY292" fmla="*/ 3439506 h 4416208"/>
              <a:gd name="connsiteX293" fmla="*/ 1650883 w 4997675"/>
              <a:gd name="connsiteY293" fmla="*/ 3446089 h 4416208"/>
              <a:gd name="connsiteX294" fmla="*/ 1677771 w 4997675"/>
              <a:gd name="connsiteY294" fmla="*/ 3450092 h 4416208"/>
              <a:gd name="connsiteX295" fmla="*/ 1707483 w 4997675"/>
              <a:gd name="connsiteY295" fmla="*/ 3451442 h 4416208"/>
              <a:gd name="connsiteX296" fmla="*/ 1707483 w 4997675"/>
              <a:gd name="connsiteY296" fmla="*/ 3509975 h 4416208"/>
              <a:gd name="connsiteX297" fmla="*/ 1675126 w 4997675"/>
              <a:gd name="connsiteY297" fmla="*/ 3508833 h 4416208"/>
              <a:gd name="connsiteX298" fmla="*/ 1645214 w 4997675"/>
              <a:gd name="connsiteY298" fmla="*/ 3505440 h 4416208"/>
              <a:gd name="connsiteX299" fmla="*/ 1617658 w 4997675"/>
              <a:gd name="connsiteY299" fmla="*/ 3499845 h 4416208"/>
              <a:gd name="connsiteX300" fmla="*/ 1592378 w 4997675"/>
              <a:gd name="connsiteY300" fmla="*/ 3492100 h 4416208"/>
              <a:gd name="connsiteX301" fmla="*/ 1569286 w 4997675"/>
              <a:gd name="connsiteY301" fmla="*/ 3482254 h 4416208"/>
              <a:gd name="connsiteX302" fmla="*/ 1548298 w 4997675"/>
              <a:gd name="connsiteY302" fmla="*/ 3470356 h 4416208"/>
              <a:gd name="connsiteX303" fmla="*/ 1529330 w 4997675"/>
              <a:gd name="connsiteY303" fmla="*/ 3456457 h 4416208"/>
              <a:gd name="connsiteX304" fmla="*/ 1512297 w 4997675"/>
              <a:gd name="connsiteY304" fmla="*/ 3440607 h 4416208"/>
              <a:gd name="connsiteX305" fmla="*/ 1497113 w 4997675"/>
              <a:gd name="connsiteY305" fmla="*/ 3422855 h 4416208"/>
              <a:gd name="connsiteX306" fmla="*/ 1483694 w 4997675"/>
              <a:gd name="connsiteY306" fmla="*/ 3403253 h 4416208"/>
              <a:gd name="connsiteX307" fmla="*/ 1471955 w 4997675"/>
              <a:gd name="connsiteY307" fmla="*/ 3381848 h 4416208"/>
              <a:gd name="connsiteX308" fmla="*/ 1461812 w 4997675"/>
              <a:gd name="connsiteY308" fmla="*/ 3358693 h 4416208"/>
              <a:gd name="connsiteX309" fmla="*/ 1453180 w 4997675"/>
              <a:gd name="connsiteY309" fmla="*/ 3333835 h 4416208"/>
              <a:gd name="connsiteX310" fmla="*/ 1445974 w 4997675"/>
              <a:gd name="connsiteY310" fmla="*/ 3307327 h 4416208"/>
              <a:gd name="connsiteX311" fmla="*/ 1440110 w 4997675"/>
              <a:gd name="connsiteY311" fmla="*/ 3279216 h 4416208"/>
              <a:gd name="connsiteX312" fmla="*/ 1435501 w 4997675"/>
              <a:gd name="connsiteY312" fmla="*/ 3249555 h 4416208"/>
              <a:gd name="connsiteX313" fmla="*/ 1432064 w 4997675"/>
              <a:gd name="connsiteY313" fmla="*/ 3218391 h 4416208"/>
              <a:gd name="connsiteX314" fmla="*/ 1429714 w 4997675"/>
              <a:gd name="connsiteY314" fmla="*/ 3185776 h 4416208"/>
              <a:gd name="connsiteX315" fmla="*/ 1428366 w 4997675"/>
              <a:gd name="connsiteY315" fmla="*/ 3151759 h 4416208"/>
              <a:gd name="connsiteX316" fmla="*/ 1427937 w 4997675"/>
              <a:gd name="connsiteY316" fmla="*/ 3116390 h 4416208"/>
              <a:gd name="connsiteX317" fmla="*/ 1428380 w 4997675"/>
              <a:gd name="connsiteY317" fmla="*/ 3081172 h 4416208"/>
              <a:gd name="connsiteX318" fmla="*/ 1429769 w 4997675"/>
              <a:gd name="connsiteY318" fmla="*/ 3047306 h 4416208"/>
              <a:gd name="connsiteX319" fmla="*/ 1432180 w 4997675"/>
              <a:gd name="connsiteY319" fmla="*/ 3014840 h 4416208"/>
              <a:gd name="connsiteX320" fmla="*/ 1435694 w 4997675"/>
              <a:gd name="connsiteY320" fmla="*/ 2983823 h 4416208"/>
              <a:gd name="connsiteX321" fmla="*/ 1440394 w 4997675"/>
              <a:gd name="connsiteY321" fmla="*/ 2954304 h 4416208"/>
              <a:gd name="connsiteX322" fmla="*/ 1446356 w 4997675"/>
              <a:gd name="connsiteY322" fmla="*/ 2926333 h 4416208"/>
              <a:gd name="connsiteX323" fmla="*/ 1453663 w 4997675"/>
              <a:gd name="connsiteY323" fmla="*/ 2899960 h 4416208"/>
              <a:gd name="connsiteX324" fmla="*/ 1462394 w 4997675"/>
              <a:gd name="connsiteY324" fmla="*/ 2875233 h 4416208"/>
              <a:gd name="connsiteX325" fmla="*/ 1472630 w 4997675"/>
              <a:gd name="connsiteY325" fmla="*/ 2852202 h 4416208"/>
              <a:gd name="connsiteX326" fmla="*/ 1484451 w 4997675"/>
              <a:gd name="connsiteY326" fmla="*/ 2830915 h 4416208"/>
              <a:gd name="connsiteX327" fmla="*/ 1497937 w 4997675"/>
              <a:gd name="connsiteY327" fmla="*/ 2811421 h 4416208"/>
              <a:gd name="connsiteX328" fmla="*/ 1513169 w 4997675"/>
              <a:gd name="connsiteY328" fmla="*/ 2793771 h 4416208"/>
              <a:gd name="connsiteX329" fmla="*/ 1530226 w 4997675"/>
              <a:gd name="connsiteY329" fmla="*/ 2778013 h 4416208"/>
              <a:gd name="connsiteX330" fmla="*/ 1549189 w 4997675"/>
              <a:gd name="connsiteY330" fmla="*/ 2764197 h 4416208"/>
              <a:gd name="connsiteX331" fmla="*/ 1570137 w 4997675"/>
              <a:gd name="connsiteY331" fmla="*/ 2752371 h 4416208"/>
              <a:gd name="connsiteX332" fmla="*/ 1593152 w 4997675"/>
              <a:gd name="connsiteY332" fmla="*/ 2742585 h 4416208"/>
              <a:gd name="connsiteX333" fmla="*/ 1618315 w 4997675"/>
              <a:gd name="connsiteY333" fmla="*/ 2734888 h 4416208"/>
              <a:gd name="connsiteX334" fmla="*/ 1645704 w 4997675"/>
              <a:gd name="connsiteY334" fmla="*/ 2729329 h 4416208"/>
              <a:gd name="connsiteX335" fmla="*/ 1675399 w 4997675"/>
              <a:gd name="connsiteY335" fmla="*/ 2725958 h 4416208"/>
              <a:gd name="connsiteX336" fmla="*/ 1515448 w 4997675"/>
              <a:gd name="connsiteY336" fmla="*/ 2434173 h 4416208"/>
              <a:gd name="connsiteX337" fmla="*/ 1540977 w 4997675"/>
              <a:gd name="connsiteY337" fmla="*/ 2436396 h 4416208"/>
              <a:gd name="connsiteX338" fmla="*/ 1560735 w 4997675"/>
              <a:gd name="connsiteY338" fmla="*/ 2444391 h 4416208"/>
              <a:gd name="connsiteX339" fmla="*/ 1573491 w 4997675"/>
              <a:gd name="connsiteY339" fmla="*/ 2460144 h 4416208"/>
              <a:gd name="connsiteX340" fmla="*/ 1578018 w 4997675"/>
              <a:gd name="connsiteY340" fmla="*/ 2485642 h 4416208"/>
              <a:gd name="connsiteX341" fmla="*/ 1573491 w 4997675"/>
              <a:gd name="connsiteY341" fmla="*/ 2512307 h 4416208"/>
              <a:gd name="connsiteX342" fmla="*/ 1560735 w 4997675"/>
              <a:gd name="connsiteY342" fmla="*/ 2528659 h 4416208"/>
              <a:gd name="connsiteX343" fmla="*/ 1540977 w 4997675"/>
              <a:gd name="connsiteY343" fmla="*/ 2536874 h 4416208"/>
              <a:gd name="connsiteX344" fmla="*/ 1515448 w 4997675"/>
              <a:gd name="connsiteY344" fmla="*/ 2539129 h 4416208"/>
              <a:gd name="connsiteX345" fmla="*/ 1489919 w 4997675"/>
              <a:gd name="connsiteY345" fmla="*/ 2536874 h 4416208"/>
              <a:gd name="connsiteX346" fmla="*/ 1470160 w 4997675"/>
              <a:gd name="connsiteY346" fmla="*/ 2528659 h 4416208"/>
              <a:gd name="connsiteX347" fmla="*/ 1457404 w 4997675"/>
              <a:gd name="connsiteY347" fmla="*/ 2512307 h 4416208"/>
              <a:gd name="connsiteX348" fmla="*/ 1452878 w 4997675"/>
              <a:gd name="connsiteY348" fmla="*/ 2485642 h 4416208"/>
              <a:gd name="connsiteX349" fmla="*/ 1457545 w 4997675"/>
              <a:gd name="connsiteY349" fmla="*/ 2460144 h 4416208"/>
              <a:gd name="connsiteX350" fmla="*/ 1470538 w 4997675"/>
              <a:gd name="connsiteY350" fmla="*/ 2444391 h 4416208"/>
              <a:gd name="connsiteX351" fmla="*/ 1490344 w 4997675"/>
              <a:gd name="connsiteY351" fmla="*/ 2436396 h 4416208"/>
              <a:gd name="connsiteX352" fmla="*/ 1515448 w 4997675"/>
              <a:gd name="connsiteY352" fmla="*/ 2010312 h 4416208"/>
              <a:gd name="connsiteX353" fmla="*/ 1540977 w 4997675"/>
              <a:gd name="connsiteY353" fmla="*/ 2012409 h 4416208"/>
              <a:gd name="connsiteX354" fmla="*/ 1560735 w 4997675"/>
              <a:gd name="connsiteY354" fmla="*/ 2020277 h 4416208"/>
              <a:gd name="connsiteX355" fmla="*/ 1573491 w 4997675"/>
              <a:gd name="connsiteY355" fmla="*/ 2036282 h 4416208"/>
              <a:gd name="connsiteX356" fmla="*/ 1578018 w 4997675"/>
              <a:gd name="connsiteY356" fmla="*/ 2062790 h 4416208"/>
              <a:gd name="connsiteX357" fmla="*/ 1573491 w 4997675"/>
              <a:gd name="connsiteY357" fmla="*/ 2088445 h 4416208"/>
              <a:gd name="connsiteX358" fmla="*/ 1560735 w 4997675"/>
              <a:gd name="connsiteY358" fmla="*/ 2104545 h 4416208"/>
              <a:gd name="connsiteX359" fmla="*/ 1540977 w 4997675"/>
              <a:gd name="connsiteY359" fmla="*/ 2112886 h 4416208"/>
              <a:gd name="connsiteX360" fmla="*/ 1515448 w 4997675"/>
              <a:gd name="connsiteY360" fmla="*/ 2115267 h 4416208"/>
              <a:gd name="connsiteX361" fmla="*/ 1490502 w 4997675"/>
              <a:gd name="connsiteY361" fmla="*/ 2112886 h 4416208"/>
              <a:gd name="connsiteX362" fmla="*/ 1471043 w 4997675"/>
              <a:gd name="connsiteY362" fmla="*/ 2104545 h 4416208"/>
              <a:gd name="connsiteX363" fmla="*/ 1458396 w 4997675"/>
              <a:gd name="connsiteY363" fmla="*/ 2088445 h 4416208"/>
              <a:gd name="connsiteX364" fmla="*/ 1453887 w 4997675"/>
              <a:gd name="connsiteY364" fmla="*/ 2062790 h 4416208"/>
              <a:gd name="connsiteX365" fmla="*/ 1458396 w 4997675"/>
              <a:gd name="connsiteY365" fmla="*/ 2036282 h 4416208"/>
              <a:gd name="connsiteX366" fmla="*/ 1471043 w 4997675"/>
              <a:gd name="connsiteY366" fmla="*/ 2020277 h 4416208"/>
              <a:gd name="connsiteX367" fmla="*/ 1490502 w 4997675"/>
              <a:gd name="connsiteY367" fmla="*/ 2012409 h 4416208"/>
              <a:gd name="connsiteX368" fmla="*/ 2162394 w 4997675"/>
              <a:gd name="connsiteY368" fmla="*/ 1820398 h 4416208"/>
              <a:gd name="connsiteX369" fmla="*/ 2388447 w 4997675"/>
              <a:gd name="connsiteY369" fmla="*/ 1820398 h 4416208"/>
              <a:gd name="connsiteX370" fmla="*/ 2388447 w 4997675"/>
              <a:gd name="connsiteY370" fmla="*/ 1877980 h 4416208"/>
              <a:gd name="connsiteX371" fmla="*/ 2388447 w 4997675"/>
              <a:gd name="connsiteY371" fmla="*/ 2542096 h 4416208"/>
              <a:gd name="connsiteX372" fmla="*/ 2388447 w 4997675"/>
              <a:gd name="connsiteY372" fmla="*/ 2599679 h 4416208"/>
              <a:gd name="connsiteX373" fmla="*/ 2162394 w 4997675"/>
              <a:gd name="connsiteY373" fmla="*/ 2599679 h 4416208"/>
              <a:gd name="connsiteX374" fmla="*/ 2162394 w 4997675"/>
              <a:gd name="connsiteY374" fmla="*/ 2542096 h 4416208"/>
              <a:gd name="connsiteX375" fmla="*/ 2318818 w 4997675"/>
              <a:gd name="connsiteY375" fmla="*/ 2542096 h 4416208"/>
              <a:gd name="connsiteX376" fmla="*/ 2318818 w 4997675"/>
              <a:gd name="connsiteY376" fmla="*/ 1877980 h 4416208"/>
              <a:gd name="connsiteX377" fmla="*/ 2162394 w 4997675"/>
              <a:gd name="connsiteY377" fmla="*/ 1877980 h 4416208"/>
              <a:gd name="connsiteX378" fmla="*/ 899438 w 4997675"/>
              <a:gd name="connsiteY378" fmla="*/ 1820398 h 4416208"/>
              <a:gd name="connsiteX379" fmla="*/ 1125499 w 4997675"/>
              <a:gd name="connsiteY379" fmla="*/ 1820398 h 4416208"/>
              <a:gd name="connsiteX380" fmla="*/ 1125499 w 4997675"/>
              <a:gd name="connsiteY380" fmla="*/ 1877980 h 4416208"/>
              <a:gd name="connsiteX381" fmla="*/ 969075 w 4997675"/>
              <a:gd name="connsiteY381" fmla="*/ 1877980 h 4416208"/>
              <a:gd name="connsiteX382" fmla="*/ 969075 w 4997675"/>
              <a:gd name="connsiteY382" fmla="*/ 2542096 h 4416208"/>
              <a:gd name="connsiteX383" fmla="*/ 1125499 w 4997675"/>
              <a:gd name="connsiteY383" fmla="*/ 2542096 h 4416208"/>
              <a:gd name="connsiteX384" fmla="*/ 1125499 w 4997675"/>
              <a:gd name="connsiteY384" fmla="*/ 2599679 h 4416208"/>
              <a:gd name="connsiteX385" fmla="*/ 899438 w 4997675"/>
              <a:gd name="connsiteY385" fmla="*/ 2599679 h 4416208"/>
              <a:gd name="connsiteX386" fmla="*/ 899438 w 4997675"/>
              <a:gd name="connsiteY386" fmla="*/ 2542096 h 4416208"/>
              <a:gd name="connsiteX387" fmla="*/ 899438 w 4997675"/>
              <a:gd name="connsiteY387" fmla="*/ 1877980 h 4416208"/>
              <a:gd name="connsiteX388" fmla="*/ 4360117 w 4997675"/>
              <a:gd name="connsiteY388" fmla="*/ 1816547 h 4416208"/>
              <a:gd name="connsiteX389" fmla="*/ 4392199 w 4997675"/>
              <a:gd name="connsiteY389" fmla="*/ 1817681 h 4416208"/>
              <a:gd name="connsiteX390" fmla="*/ 4421895 w 4997675"/>
              <a:gd name="connsiteY390" fmla="*/ 1821052 h 4416208"/>
              <a:gd name="connsiteX391" fmla="*/ 4449284 w 4997675"/>
              <a:gd name="connsiteY391" fmla="*/ 1826611 h 4416208"/>
              <a:gd name="connsiteX392" fmla="*/ 4474446 w 4997675"/>
              <a:gd name="connsiteY392" fmla="*/ 1834308 h 4416208"/>
              <a:gd name="connsiteX393" fmla="*/ 4497461 w 4997675"/>
              <a:gd name="connsiteY393" fmla="*/ 1844094 h 4416208"/>
              <a:gd name="connsiteX394" fmla="*/ 4518410 w 4997675"/>
              <a:gd name="connsiteY394" fmla="*/ 1855920 h 4416208"/>
              <a:gd name="connsiteX395" fmla="*/ 4537373 w 4997675"/>
              <a:gd name="connsiteY395" fmla="*/ 1869736 h 4416208"/>
              <a:gd name="connsiteX396" fmla="*/ 4554430 w 4997675"/>
              <a:gd name="connsiteY396" fmla="*/ 1885494 h 4416208"/>
              <a:gd name="connsiteX397" fmla="*/ 4569662 w 4997675"/>
              <a:gd name="connsiteY397" fmla="*/ 1903144 h 4416208"/>
              <a:gd name="connsiteX398" fmla="*/ 4583148 w 4997675"/>
              <a:gd name="connsiteY398" fmla="*/ 1922638 h 4416208"/>
              <a:gd name="connsiteX399" fmla="*/ 4594968 w 4997675"/>
              <a:gd name="connsiteY399" fmla="*/ 1943925 h 4416208"/>
              <a:gd name="connsiteX400" fmla="*/ 4605204 w 4997675"/>
              <a:gd name="connsiteY400" fmla="*/ 1966956 h 4416208"/>
              <a:gd name="connsiteX401" fmla="*/ 4613936 w 4997675"/>
              <a:gd name="connsiteY401" fmla="*/ 1991684 h 4416208"/>
              <a:gd name="connsiteX402" fmla="*/ 4621243 w 4997675"/>
              <a:gd name="connsiteY402" fmla="*/ 2018057 h 4416208"/>
              <a:gd name="connsiteX403" fmla="*/ 4627205 w 4997675"/>
              <a:gd name="connsiteY403" fmla="*/ 2046027 h 4416208"/>
              <a:gd name="connsiteX404" fmla="*/ 4631904 w 4997675"/>
              <a:gd name="connsiteY404" fmla="*/ 2075545 h 4416208"/>
              <a:gd name="connsiteX405" fmla="*/ 4635419 w 4997675"/>
              <a:gd name="connsiteY405" fmla="*/ 2106562 h 4416208"/>
              <a:gd name="connsiteX406" fmla="*/ 4637830 w 4997675"/>
              <a:gd name="connsiteY406" fmla="*/ 2139029 h 4416208"/>
              <a:gd name="connsiteX407" fmla="*/ 4639218 w 4997675"/>
              <a:gd name="connsiteY407" fmla="*/ 2172895 h 4416208"/>
              <a:gd name="connsiteX408" fmla="*/ 4639663 w 4997675"/>
              <a:gd name="connsiteY408" fmla="*/ 2208113 h 4416208"/>
              <a:gd name="connsiteX409" fmla="*/ 4639239 w 4997675"/>
              <a:gd name="connsiteY409" fmla="*/ 2243481 h 4416208"/>
              <a:gd name="connsiteX410" fmla="*/ 4637911 w 4997675"/>
              <a:gd name="connsiteY410" fmla="*/ 2277499 h 4416208"/>
              <a:gd name="connsiteX411" fmla="*/ 4635592 w 4997675"/>
              <a:gd name="connsiteY411" fmla="*/ 2310114 h 4416208"/>
              <a:gd name="connsiteX412" fmla="*/ 4632194 w 4997675"/>
              <a:gd name="connsiteY412" fmla="*/ 2341278 h 4416208"/>
              <a:gd name="connsiteX413" fmla="*/ 4627631 w 4997675"/>
              <a:gd name="connsiteY413" fmla="*/ 2370939 h 4416208"/>
              <a:gd name="connsiteX414" fmla="*/ 4621815 w 4997675"/>
              <a:gd name="connsiteY414" fmla="*/ 2399050 h 4416208"/>
              <a:gd name="connsiteX415" fmla="*/ 4614659 w 4997675"/>
              <a:gd name="connsiteY415" fmla="*/ 2425558 h 4416208"/>
              <a:gd name="connsiteX416" fmla="*/ 4606076 w 4997675"/>
              <a:gd name="connsiteY416" fmla="*/ 2450416 h 4416208"/>
              <a:gd name="connsiteX417" fmla="*/ 4595980 w 4997675"/>
              <a:gd name="connsiteY417" fmla="*/ 2473571 h 4416208"/>
              <a:gd name="connsiteX418" fmla="*/ 4584283 w 4997675"/>
              <a:gd name="connsiteY418" fmla="*/ 2494976 h 4416208"/>
              <a:gd name="connsiteX419" fmla="*/ 4570898 w 4997675"/>
              <a:gd name="connsiteY419" fmla="*/ 2514578 h 4416208"/>
              <a:gd name="connsiteX420" fmla="*/ 4555738 w 4997675"/>
              <a:gd name="connsiteY420" fmla="*/ 2532329 h 4416208"/>
              <a:gd name="connsiteX421" fmla="*/ 4538716 w 4997675"/>
              <a:gd name="connsiteY421" fmla="*/ 2548180 h 4416208"/>
              <a:gd name="connsiteX422" fmla="*/ 4519745 w 4997675"/>
              <a:gd name="connsiteY422" fmla="*/ 2562078 h 4416208"/>
              <a:gd name="connsiteX423" fmla="*/ 4498739 w 4997675"/>
              <a:gd name="connsiteY423" fmla="*/ 2573976 h 4416208"/>
              <a:gd name="connsiteX424" fmla="*/ 4475608 w 4997675"/>
              <a:gd name="connsiteY424" fmla="*/ 2583822 h 4416208"/>
              <a:gd name="connsiteX425" fmla="*/ 4450268 w 4997675"/>
              <a:gd name="connsiteY425" fmla="*/ 2591568 h 4416208"/>
              <a:gd name="connsiteX426" fmla="*/ 4422631 w 4997675"/>
              <a:gd name="connsiteY426" fmla="*/ 2597162 h 4416208"/>
              <a:gd name="connsiteX427" fmla="*/ 4392609 w 4997675"/>
              <a:gd name="connsiteY427" fmla="*/ 2600555 h 4416208"/>
              <a:gd name="connsiteX428" fmla="*/ 4360117 w 4997675"/>
              <a:gd name="connsiteY428" fmla="*/ 2601697 h 4416208"/>
              <a:gd name="connsiteX429" fmla="*/ 4360117 w 4997675"/>
              <a:gd name="connsiteY429" fmla="*/ 2543165 h 4416208"/>
              <a:gd name="connsiteX430" fmla="*/ 4390153 w 4997675"/>
              <a:gd name="connsiteY430" fmla="*/ 2541815 h 4416208"/>
              <a:gd name="connsiteX431" fmla="*/ 4417309 w 4997675"/>
              <a:gd name="connsiteY431" fmla="*/ 2537812 h 4416208"/>
              <a:gd name="connsiteX432" fmla="*/ 4441722 w 4997675"/>
              <a:gd name="connsiteY432" fmla="*/ 2531229 h 4416208"/>
              <a:gd name="connsiteX433" fmla="*/ 4463528 w 4997675"/>
              <a:gd name="connsiteY433" fmla="*/ 2522137 h 4416208"/>
              <a:gd name="connsiteX434" fmla="*/ 4499868 w 4997675"/>
              <a:gd name="connsiteY434" fmla="*/ 2496710 h 4416208"/>
              <a:gd name="connsiteX435" fmla="*/ 4527422 w 4997675"/>
              <a:gd name="connsiteY435" fmla="*/ 2462104 h 4416208"/>
              <a:gd name="connsiteX436" fmla="*/ 4538247 w 4997675"/>
              <a:gd name="connsiteY436" fmla="*/ 2441537 h 4416208"/>
              <a:gd name="connsiteX437" fmla="*/ 4547286 w 4997675"/>
              <a:gd name="connsiteY437" fmla="*/ 2418890 h 4416208"/>
              <a:gd name="connsiteX438" fmla="*/ 4554676 w 4997675"/>
              <a:gd name="connsiteY438" fmla="*/ 2394234 h 4416208"/>
              <a:gd name="connsiteX439" fmla="*/ 4560554 w 4997675"/>
              <a:gd name="connsiteY439" fmla="*/ 2367640 h 4416208"/>
              <a:gd name="connsiteX440" fmla="*/ 4565056 w 4997675"/>
              <a:gd name="connsiteY440" fmla="*/ 2339181 h 4416208"/>
              <a:gd name="connsiteX441" fmla="*/ 4568320 w 4997675"/>
              <a:gd name="connsiteY441" fmla="*/ 2308927 h 4416208"/>
              <a:gd name="connsiteX442" fmla="*/ 4570482 w 4997675"/>
              <a:gd name="connsiteY442" fmla="*/ 2276950 h 4416208"/>
              <a:gd name="connsiteX443" fmla="*/ 4571678 w 4997675"/>
              <a:gd name="connsiteY443" fmla="*/ 2243321 h 4416208"/>
              <a:gd name="connsiteX444" fmla="*/ 4572047 w 4997675"/>
              <a:gd name="connsiteY444" fmla="*/ 2208113 h 4416208"/>
              <a:gd name="connsiteX445" fmla="*/ 4571659 w 4997675"/>
              <a:gd name="connsiteY445" fmla="*/ 2173250 h 4416208"/>
              <a:gd name="connsiteX446" fmla="*/ 4570407 w 4997675"/>
              <a:gd name="connsiteY446" fmla="*/ 2139946 h 4416208"/>
              <a:gd name="connsiteX447" fmla="*/ 4568164 w 4997675"/>
              <a:gd name="connsiteY447" fmla="*/ 2108273 h 4416208"/>
              <a:gd name="connsiteX448" fmla="*/ 4564799 w 4997675"/>
              <a:gd name="connsiteY448" fmla="*/ 2078302 h 4416208"/>
              <a:gd name="connsiteX449" fmla="*/ 4560184 w 4997675"/>
              <a:gd name="connsiteY449" fmla="*/ 2050104 h 4416208"/>
              <a:gd name="connsiteX450" fmla="*/ 4554188 w 4997675"/>
              <a:gd name="connsiteY450" fmla="*/ 2023752 h 4416208"/>
              <a:gd name="connsiteX451" fmla="*/ 4546682 w 4997675"/>
              <a:gd name="connsiteY451" fmla="*/ 1999316 h 4416208"/>
              <a:gd name="connsiteX452" fmla="*/ 4537537 w 4997675"/>
              <a:gd name="connsiteY452" fmla="*/ 1976868 h 4416208"/>
              <a:gd name="connsiteX453" fmla="*/ 4526623 w 4997675"/>
              <a:gd name="connsiteY453" fmla="*/ 1956479 h 4416208"/>
              <a:gd name="connsiteX454" fmla="*/ 4498973 w 4997675"/>
              <a:gd name="connsiteY454" fmla="*/ 1922166 h 4416208"/>
              <a:gd name="connsiteX455" fmla="*/ 4462695 w 4997675"/>
              <a:gd name="connsiteY455" fmla="*/ 1896949 h 4416208"/>
              <a:gd name="connsiteX456" fmla="*/ 4440997 w 4997675"/>
              <a:gd name="connsiteY456" fmla="*/ 1887930 h 4416208"/>
              <a:gd name="connsiteX457" fmla="*/ 4416755 w 4997675"/>
              <a:gd name="connsiteY457" fmla="*/ 1881399 h 4416208"/>
              <a:gd name="connsiteX458" fmla="*/ 4389837 w 4997675"/>
              <a:gd name="connsiteY458" fmla="*/ 1877428 h 4416208"/>
              <a:gd name="connsiteX459" fmla="*/ 4360117 w 4997675"/>
              <a:gd name="connsiteY459" fmla="*/ 1876089 h 4416208"/>
              <a:gd name="connsiteX460" fmla="*/ 4047617 w 4997675"/>
              <a:gd name="connsiteY460" fmla="*/ 1816547 h 4416208"/>
              <a:gd name="connsiteX461" fmla="*/ 4047617 w 4997675"/>
              <a:gd name="connsiteY461" fmla="*/ 1876089 h 4416208"/>
              <a:gd name="connsiteX462" fmla="*/ 4018064 w 4997675"/>
              <a:gd name="connsiteY462" fmla="*/ 1877428 h 4416208"/>
              <a:gd name="connsiteX463" fmla="*/ 3991294 w 4997675"/>
              <a:gd name="connsiteY463" fmla="*/ 1881399 h 4416208"/>
              <a:gd name="connsiteX464" fmla="*/ 3967181 w 4997675"/>
              <a:gd name="connsiteY464" fmla="*/ 1887930 h 4416208"/>
              <a:gd name="connsiteX465" fmla="*/ 3945596 w 4997675"/>
              <a:gd name="connsiteY465" fmla="*/ 1896949 h 4416208"/>
              <a:gd name="connsiteX466" fmla="*/ 3909496 w 4997675"/>
              <a:gd name="connsiteY466" fmla="*/ 1922166 h 4416208"/>
              <a:gd name="connsiteX467" fmla="*/ 3881969 w 4997675"/>
              <a:gd name="connsiteY467" fmla="*/ 1956479 h 4416208"/>
              <a:gd name="connsiteX468" fmla="*/ 3871100 w 4997675"/>
              <a:gd name="connsiteY468" fmla="*/ 1976868 h 4416208"/>
              <a:gd name="connsiteX469" fmla="*/ 3861989 w 4997675"/>
              <a:gd name="connsiteY469" fmla="*/ 1999316 h 4416208"/>
              <a:gd name="connsiteX470" fmla="*/ 3854510 w 4997675"/>
              <a:gd name="connsiteY470" fmla="*/ 2023752 h 4416208"/>
              <a:gd name="connsiteX471" fmla="*/ 3848532 w 4997675"/>
              <a:gd name="connsiteY471" fmla="*/ 2050104 h 4416208"/>
              <a:gd name="connsiteX472" fmla="*/ 3843929 w 4997675"/>
              <a:gd name="connsiteY472" fmla="*/ 2078302 h 4416208"/>
              <a:gd name="connsiteX473" fmla="*/ 3840572 w 4997675"/>
              <a:gd name="connsiteY473" fmla="*/ 2108273 h 4416208"/>
              <a:gd name="connsiteX474" fmla="*/ 3838333 w 4997675"/>
              <a:gd name="connsiteY474" fmla="*/ 2139946 h 4416208"/>
              <a:gd name="connsiteX475" fmla="*/ 3837083 w 4997675"/>
              <a:gd name="connsiteY475" fmla="*/ 2173250 h 4416208"/>
              <a:gd name="connsiteX476" fmla="*/ 3836695 w 4997675"/>
              <a:gd name="connsiteY476" fmla="*/ 2208113 h 4416208"/>
              <a:gd name="connsiteX477" fmla="*/ 3837074 w 4997675"/>
              <a:gd name="connsiteY477" fmla="*/ 2243321 h 4416208"/>
              <a:gd name="connsiteX478" fmla="*/ 3838296 w 4997675"/>
              <a:gd name="connsiteY478" fmla="*/ 2276950 h 4416208"/>
              <a:gd name="connsiteX479" fmla="*/ 3840495 w 4997675"/>
              <a:gd name="connsiteY479" fmla="*/ 2308927 h 4416208"/>
              <a:gd name="connsiteX480" fmla="*/ 3843801 w 4997675"/>
              <a:gd name="connsiteY480" fmla="*/ 2339181 h 4416208"/>
              <a:gd name="connsiteX481" fmla="*/ 3848348 w 4997675"/>
              <a:gd name="connsiteY481" fmla="*/ 2367640 h 4416208"/>
              <a:gd name="connsiteX482" fmla="*/ 3854266 w 4997675"/>
              <a:gd name="connsiteY482" fmla="*/ 2394234 h 4416208"/>
              <a:gd name="connsiteX483" fmla="*/ 3861687 w 4997675"/>
              <a:gd name="connsiteY483" fmla="*/ 2418890 h 4416208"/>
              <a:gd name="connsiteX484" fmla="*/ 3870745 w 4997675"/>
              <a:gd name="connsiteY484" fmla="*/ 2441537 h 4416208"/>
              <a:gd name="connsiteX485" fmla="*/ 3881570 w 4997675"/>
              <a:gd name="connsiteY485" fmla="*/ 2462104 h 4416208"/>
              <a:gd name="connsiteX486" fmla="*/ 3909048 w 4997675"/>
              <a:gd name="connsiteY486" fmla="*/ 2496710 h 4416208"/>
              <a:gd name="connsiteX487" fmla="*/ 3945179 w 4997675"/>
              <a:gd name="connsiteY487" fmla="*/ 2522137 h 4416208"/>
              <a:gd name="connsiteX488" fmla="*/ 3966819 w 4997675"/>
              <a:gd name="connsiteY488" fmla="*/ 2531229 h 4416208"/>
              <a:gd name="connsiteX489" fmla="*/ 3991017 w 4997675"/>
              <a:gd name="connsiteY489" fmla="*/ 2537812 h 4416208"/>
              <a:gd name="connsiteX490" fmla="*/ 4017906 w 4997675"/>
              <a:gd name="connsiteY490" fmla="*/ 2541815 h 4416208"/>
              <a:gd name="connsiteX491" fmla="*/ 4047617 w 4997675"/>
              <a:gd name="connsiteY491" fmla="*/ 2543165 h 4416208"/>
              <a:gd name="connsiteX492" fmla="*/ 4047617 w 4997675"/>
              <a:gd name="connsiteY492" fmla="*/ 2601697 h 4416208"/>
              <a:gd name="connsiteX493" fmla="*/ 4015260 w 4997675"/>
              <a:gd name="connsiteY493" fmla="*/ 2600555 h 4416208"/>
              <a:gd name="connsiteX494" fmla="*/ 3985348 w 4997675"/>
              <a:gd name="connsiteY494" fmla="*/ 2597162 h 4416208"/>
              <a:gd name="connsiteX495" fmla="*/ 3957793 w 4997675"/>
              <a:gd name="connsiteY495" fmla="*/ 2591568 h 4416208"/>
              <a:gd name="connsiteX496" fmla="*/ 3932512 w 4997675"/>
              <a:gd name="connsiteY496" fmla="*/ 2583822 h 4416208"/>
              <a:gd name="connsiteX497" fmla="*/ 3909421 w 4997675"/>
              <a:gd name="connsiteY497" fmla="*/ 2573976 h 4416208"/>
              <a:gd name="connsiteX498" fmla="*/ 3888433 w 4997675"/>
              <a:gd name="connsiteY498" fmla="*/ 2562078 h 4416208"/>
              <a:gd name="connsiteX499" fmla="*/ 3869464 w 4997675"/>
              <a:gd name="connsiteY499" fmla="*/ 2548180 h 4416208"/>
              <a:gd name="connsiteX500" fmla="*/ 3852431 w 4997675"/>
              <a:gd name="connsiteY500" fmla="*/ 2532329 h 4416208"/>
              <a:gd name="connsiteX501" fmla="*/ 3837247 w 4997675"/>
              <a:gd name="connsiteY501" fmla="*/ 2514578 h 4416208"/>
              <a:gd name="connsiteX502" fmla="*/ 3823828 w 4997675"/>
              <a:gd name="connsiteY502" fmla="*/ 2494976 h 4416208"/>
              <a:gd name="connsiteX503" fmla="*/ 3812090 w 4997675"/>
              <a:gd name="connsiteY503" fmla="*/ 2473571 h 4416208"/>
              <a:gd name="connsiteX504" fmla="*/ 3801947 w 4997675"/>
              <a:gd name="connsiteY504" fmla="*/ 2450416 h 4416208"/>
              <a:gd name="connsiteX505" fmla="*/ 3793315 w 4997675"/>
              <a:gd name="connsiteY505" fmla="*/ 2425558 h 4416208"/>
              <a:gd name="connsiteX506" fmla="*/ 3786109 w 4997675"/>
              <a:gd name="connsiteY506" fmla="*/ 2399050 h 4416208"/>
              <a:gd name="connsiteX507" fmla="*/ 3780244 w 4997675"/>
              <a:gd name="connsiteY507" fmla="*/ 2370939 h 4416208"/>
              <a:gd name="connsiteX508" fmla="*/ 3775636 w 4997675"/>
              <a:gd name="connsiteY508" fmla="*/ 2341278 h 4416208"/>
              <a:gd name="connsiteX509" fmla="*/ 3772199 w 4997675"/>
              <a:gd name="connsiteY509" fmla="*/ 2310114 h 4416208"/>
              <a:gd name="connsiteX510" fmla="*/ 3769849 w 4997675"/>
              <a:gd name="connsiteY510" fmla="*/ 2277499 h 4416208"/>
              <a:gd name="connsiteX511" fmla="*/ 3768501 w 4997675"/>
              <a:gd name="connsiteY511" fmla="*/ 2243481 h 4416208"/>
              <a:gd name="connsiteX512" fmla="*/ 3768071 w 4997675"/>
              <a:gd name="connsiteY512" fmla="*/ 2208113 h 4416208"/>
              <a:gd name="connsiteX513" fmla="*/ 3768515 w 4997675"/>
              <a:gd name="connsiteY513" fmla="*/ 2172895 h 4416208"/>
              <a:gd name="connsiteX514" fmla="*/ 3769903 w 4997675"/>
              <a:gd name="connsiteY514" fmla="*/ 2139029 h 4416208"/>
              <a:gd name="connsiteX515" fmla="*/ 3772315 w 4997675"/>
              <a:gd name="connsiteY515" fmla="*/ 2106562 h 4416208"/>
              <a:gd name="connsiteX516" fmla="*/ 3775829 w 4997675"/>
              <a:gd name="connsiteY516" fmla="*/ 2075545 h 4416208"/>
              <a:gd name="connsiteX517" fmla="*/ 3780528 w 4997675"/>
              <a:gd name="connsiteY517" fmla="*/ 2046027 h 4416208"/>
              <a:gd name="connsiteX518" fmla="*/ 3786491 w 4997675"/>
              <a:gd name="connsiteY518" fmla="*/ 2018057 h 4416208"/>
              <a:gd name="connsiteX519" fmla="*/ 3793797 w 4997675"/>
              <a:gd name="connsiteY519" fmla="*/ 1991684 h 4416208"/>
              <a:gd name="connsiteX520" fmla="*/ 3802529 w 4997675"/>
              <a:gd name="connsiteY520" fmla="*/ 1966956 h 4416208"/>
              <a:gd name="connsiteX521" fmla="*/ 3812765 w 4997675"/>
              <a:gd name="connsiteY521" fmla="*/ 1943925 h 4416208"/>
              <a:gd name="connsiteX522" fmla="*/ 3824585 w 4997675"/>
              <a:gd name="connsiteY522" fmla="*/ 1922638 h 4416208"/>
              <a:gd name="connsiteX523" fmla="*/ 3838071 w 4997675"/>
              <a:gd name="connsiteY523" fmla="*/ 1903144 h 4416208"/>
              <a:gd name="connsiteX524" fmla="*/ 3853303 w 4997675"/>
              <a:gd name="connsiteY524" fmla="*/ 1885494 h 4416208"/>
              <a:gd name="connsiteX525" fmla="*/ 3870360 w 4997675"/>
              <a:gd name="connsiteY525" fmla="*/ 1869736 h 4416208"/>
              <a:gd name="connsiteX526" fmla="*/ 3889323 w 4997675"/>
              <a:gd name="connsiteY526" fmla="*/ 1855920 h 4416208"/>
              <a:gd name="connsiteX527" fmla="*/ 3910272 w 4997675"/>
              <a:gd name="connsiteY527" fmla="*/ 1844094 h 4416208"/>
              <a:gd name="connsiteX528" fmla="*/ 3933287 w 4997675"/>
              <a:gd name="connsiteY528" fmla="*/ 1834308 h 4416208"/>
              <a:gd name="connsiteX529" fmla="*/ 3958449 w 4997675"/>
              <a:gd name="connsiteY529" fmla="*/ 1826611 h 4416208"/>
              <a:gd name="connsiteX530" fmla="*/ 3985838 w 4997675"/>
              <a:gd name="connsiteY530" fmla="*/ 1821052 h 4416208"/>
              <a:gd name="connsiteX531" fmla="*/ 4015534 w 4997675"/>
              <a:gd name="connsiteY531" fmla="*/ 1817681 h 4416208"/>
              <a:gd name="connsiteX532" fmla="*/ 3372436 w 4997675"/>
              <a:gd name="connsiteY532" fmla="*/ 1816547 h 4416208"/>
              <a:gd name="connsiteX533" fmla="*/ 3404519 w 4997675"/>
              <a:gd name="connsiteY533" fmla="*/ 1817681 h 4416208"/>
              <a:gd name="connsiteX534" fmla="*/ 3434214 w 4997675"/>
              <a:gd name="connsiteY534" fmla="*/ 1821052 h 4416208"/>
              <a:gd name="connsiteX535" fmla="*/ 3461603 w 4997675"/>
              <a:gd name="connsiteY535" fmla="*/ 1826611 h 4416208"/>
              <a:gd name="connsiteX536" fmla="*/ 3486765 w 4997675"/>
              <a:gd name="connsiteY536" fmla="*/ 1834308 h 4416208"/>
              <a:gd name="connsiteX537" fmla="*/ 3509781 w 4997675"/>
              <a:gd name="connsiteY537" fmla="*/ 1844094 h 4416208"/>
              <a:gd name="connsiteX538" fmla="*/ 3530730 w 4997675"/>
              <a:gd name="connsiteY538" fmla="*/ 1855920 h 4416208"/>
              <a:gd name="connsiteX539" fmla="*/ 3549692 w 4997675"/>
              <a:gd name="connsiteY539" fmla="*/ 1869736 h 4416208"/>
              <a:gd name="connsiteX540" fmla="*/ 3566749 w 4997675"/>
              <a:gd name="connsiteY540" fmla="*/ 1885494 h 4416208"/>
              <a:gd name="connsiteX541" fmla="*/ 3581981 w 4997675"/>
              <a:gd name="connsiteY541" fmla="*/ 1903144 h 4416208"/>
              <a:gd name="connsiteX542" fmla="*/ 3595467 w 4997675"/>
              <a:gd name="connsiteY542" fmla="*/ 1922638 h 4416208"/>
              <a:gd name="connsiteX543" fmla="*/ 3607288 w 4997675"/>
              <a:gd name="connsiteY543" fmla="*/ 1943925 h 4416208"/>
              <a:gd name="connsiteX544" fmla="*/ 3617524 w 4997675"/>
              <a:gd name="connsiteY544" fmla="*/ 1966956 h 4416208"/>
              <a:gd name="connsiteX545" fmla="*/ 3626255 w 4997675"/>
              <a:gd name="connsiteY545" fmla="*/ 1991684 h 4416208"/>
              <a:gd name="connsiteX546" fmla="*/ 3633562 w 4997675"/>
              <a:gd name="connsiteY546" fmla="*/ 2018057 h 4416208"/>
              <a:gd name="connsiteX547" fmla="*/ 3639525 w 4997675"/>
              <a:gd name="connsiteY547" fmla="*/ 2046027 h 4416208"/>
              <a:gd name="connsiteX548" fmla="*/ 3644223 w 4997675"/>
              <a:gd name="connsiteY548" fmla="*/ 2075545 h 4416208"/>
              <a:gd name="connsiteX549" fmla="*/ 3647738 w 4997675"/>
              <a:gd name="connsiteY549" fmla="*/ 2106562 h 4416208"/>
              <a:gd name="connsiteX550" fmla="*/ 3650149 w 4997675"/>
              <a:gd name="connsiteY550" fmla="*/ 2139029 h 4416208"/>
              <a:gd name="connsiteX551" fmla="*/ 3651537 w 4997675"/>
              <a:gd name="connsiteY551" fmla="*/ 2172895 h 4416208"/>
              <a:gd name="connsiteX552" fmla="*/ 3651982 w 4997675"/>
              <a:gd name="connsiteY552" fmla="*/ 2208113 h 4416208"/>
              <a:gd name="connsiteX553" fmla="*/ 3651559 w 4997675"/>
              <a:gd name="connsiteY553" fmla="*/ 2243481 h 4416208"/>
              <a:gd name="connsiteX554" fmla="*/ 3650231 w 4997675"/>
              <a:gd name="connsiteY554" fmla="*/ 2277499 h 4416208"/>
              <a:gd name="connsiteX555" fmla="*/ 3647912 w 4997675"/>
              <a:gd name="connsiteY555" fmla="*/ 2310114 h 4416208"/>
              <a:gd name="connsiteX556" fmla="*/ 3644514 w 4997675"/>
              <a:gd name="connsiteY556" fmla="*/ 2341278 h 4416208"/>
              <a:gd name="connsiteX557" fmla="*/ 3639951 w 4997675"/>
              <a:gd name="connsiteY557" fmla="*/ 2370939 h 4416208"/>
              <a:gd name="connsiteX558" fmla="*/ 3634134 w 4997675"/>
              <a:gd name="connsiteY558" fmla="*/ 2399050 h 4416208"/>
              <a:gd name="connsiteX559" fmla="*/ 3626978 w 4997675"/>
              <a:gd name="connsiteY559" fmla="*/ 2425558 h 4416208"/>
              <a:gd name="connsiteX560" fmla="*/ 3618396 w 4997675"/>
              <a:gd name="connsiteY560" fmla="*/ 2450416 h 4416208"/>
              <a:gd name="connsiteX561" fmla="*/ 3608300 w 4997675"/>
              <a:gd name="connsiteY561" fmla="*/ 2473571 h 4416208"/>
              <a:gd name="connsiteX562" fmla="*/ 3596603 w 4997675"/>
              <a:gd name="connsiteY562" fmla="*/ 2494976 h 4416208"/>
              <a:gd name="connsiteX563" fmla="*/ 3583218 w 4997675"/>
              <a:gd name="connsiteY563" fmla="*/ 2514578 h 4416208"/>
              <a:gd name="connsiteX564" fmla="*/ 3568058 w 4997675"/>
              <a:gd name="connsiteY564" fmla="*/ 2532329 h 4416208"/>
              <a:gd name="connsiteX565" fmla="*/ 3551036 w 4997675"/>
              <a:gd name="connsiteY565" fmla="*/ 2548180 h 4416208"/>
              <a:gd name="connsiteX566" fmla="*/ 3532065 w 4997675"/>
              <a:gd name="connsiteY566" fmla="*/ 2562078 h 4416208"/>
              <a:gd name="connsiteX567" fmla="*/ 3511058 w 4997675"/>
              <a:gd name="connsiteY567" fmla="*/ 2573976 h 4416208"/>
              <a:gd name="connsiteX568" fmla="*/ 3487928 w 4997675"/>
              <a:gd name="connsiteY568" fmla="*/ 2583822 h 4416208"/>
              <a:gd name="connsiteX569" fmla="*/ 3462587 w 4997675"/>
              <a:gd name="connsiteY569" fmla="*/ 2591568 h 4416208"/>
              <a:gd name="connsiteX570" fmla="*/ 3434950 w 4997675"/>
              <a:gd name="connsiteY570" fmla="*/ 2597162 h 4416208"/>
              <a:gd name="connsiteX571" fmla="*/ 3404929 w 4997675"/>
              <a:gd name="connsiteY571" fmla="*/ 2600555 h 4416208"/>
              <a:gd name="connsiteX572" fmla="*/ 3372436 w 4997675"/>
              <a:gd name="connsiteY572" fmla="*/ 2601697 h 4416208"/>
              <a:gd name="connsiteX573" fmla="*/ 3372436 w 4997675"/>
              <a:gd name="connsiteY573" fmla="*/ 2543165 h 4416208"/>
              <a:gd name="connsiteX574" fmla="*/ 3402473 w 4997675"/>
              <a:gd name="connsiteY574" fmla="*/ 2541815 h 4416208"/>
              <a:gd name="connsiteX575" fmla="*/ 3429629 w 4997675"/>
              <a:gd name="connsiteY575" fmla="*/ 2537812 h 4416208"/>
              <a:gd name="connsiteX576" fmla="*/ 3454042 w 4997675"/>
              <a:gd name="connsiteY576" fmla="*/ 2531229 h 4416208"/>
              <a:gd name="connsiteX577" fmla="*/ 3475848 w 4997675"/>
              <a:gd name="connsiteY577" fmla="*/ 2522137 h 4416208"/>
              <a:gd name="connsiteX578" fmla="*/ 3512187 w 4997675"/>
              <a:gd name="connsiteY578" fmla="*/ 2496710 h 4416208"/>
              <a:gd name="connsiteX579" fmla="*/ 3539742 w 4997675"/>
              <a:gd name="connsiteY579" fmla="*/ 2462104 h 4416208"/>
              <a:gd name="connsiteX580" fmla="*/ 3550566 w 4997675"/>
              <a:gd name="connsiteY580" fmla="*/ 2441537 h 4416208"/>
              <a:gd name="connsiteX581" fmla="*/ 3559606 w 4997675"/>
              <a:gd name="connsiteY581" fmla="*/ 2418890 h 4416208"/>
              <a:gd name="connsiteX582" fmla="*/ 3566995 w 4997675"/>
              <a:gd name="connsiteY582" fmla="*/ 2394234 h 4416208"/>
              <a:gd name="connsiteX583" fmla="*/ 3572873 w 4997675"/>
              <a:gd name="connsiteY583" fmla="*/ 2367640 h 4416208"/>
              <a:gd name="connsiteX584" fmla="*/ 3577375 w 4997675"/>
              <a:gd name="connsiteY584" fmla="*/ 2339181 h 4416208"/>
              <a:gd name="connsiteX585" fmla="*/ 3580639 w 4997675"/>
              <a:gd name="connsiteY585" fmla="*/ 2308927 h 4416208"/>
              <a:gd name="connsiteX586" fmla="*/ 3582801 w 4997675"/>
              <a:gd name="connsiteY586" fmla="*/ 2276950 h 4416208"/>
              <a:gd name="connsiteX587" fmla="*/ 3583997 w 4997675"/>
              <a:gd name="connsiteY587" fmla="*/ 2243321 h 4416208"/>
              <a:gd name="connsiteX588" fmla="*/ 3584366 w 4997675"/>
              <a:gd name="connsiteY588" fmla="*/ 2208113 h 4416208"/>
              <a:gd name="connsiteX589" fmla="*/ 3583978 w 4997675"/>
              <a:gd name="connsiteY589" fmla="*/ 2173250 h 4416208"/>
              <a:gd name="connsiteX590" fmla="*/ 3582727 w 4997675"/>
              <a:gd name="connsiteY590" fmla="*/ 2139946 h 4416208"/>
              <a:gd name="connsiteX591" fmla="*/ 3580484 w 4997675"/>
              <a:gd name="connsiteY591" fmla="*/ 2108273 h 4416208"/>
              <a:gd name="connsiteX592" fmla="*/ 3577119 w 4997675"/>
              <a:gd name="connsiteY592" fmla="*/ 2078302 h 4416208"/>
              <a:gd name="connsiteX593" fmla="*/ 3572503 w 4997675"/>
              <a:gd name="connsiteY593" fmla="*/ 2050104 h 4416208"/>
              <a:gd name="connsiteX594" fmla="*/ 3566508 w 4997675"/>
              <a:gd name="connsiteY594" fmla="*/ 2023752 h 4416208"/>
              <a:gd name="connsiteX595" fmla="*/ 3559002 w 4997675"/>
              <a:gd name="connsiteY595" fmla="*/ 1999316 h 4416208"/>
              <a:gd name="connsiteX596" fmla="*/ 3549857 w 4997675"/>
              <a:gd name="connsiteY596" fmla="*/ 1976868 h 4416208"/>
              <a:gd name="connsiteX597" fmla="*/ 3538943 w 4997675"/>
              <a:gd name="connsiteY597" fmla="*/ 1956479 h 4416208"/>
              <a:gd name="connsiteX598" fmla="*/ 3511293 w 4997675"/>
              <a:gd name="connsiteY598" fmla="*/ 1922166 h 4416208"/>
              <a:gd name="connsiteX599" fmla="*/ 3475015 w 4997675"/>
              <a:gd name="connsiteY599" fmla="*/ 1896949 h 4416208"/>
              <a:gd name="connsiteX600" fmla="*/ 3453317 w 4997675"/>
              <a:gd name="connsiteY600" fmla="*/ 1887930 h 4416208"/>
              <a:gd name="connsiteX601" fmla="*/ 3429074 w 4997675"/>
              <a:gd name="connsiteY601" fmla="*/ 1881399 h 4416208"/>
              <a:gd name="connsiteX602" fmla="*/ 3402157 w 4997675"/>
              <a:gd name="connsiteY602" fmla="*/ 1877428 h 4416208"/>
              <a:gd name="connsiteX603" fmla="*/ 3372436 w 4997675"/>
              <a:gd name="connsiteY603" fmla="*/ 1876089 h 4416208"/>
              <a:gd name="connsiteX604" fmla="*/ 3059949 w 4997675"/>
              <a:gd name="connsiteY604" fmla="*/ 1816547 h 4416208"/>
              <a:gd name="connsiteX605" fmla="*/ 3059949 w 4997675"/>
              <a:gd name="connsiteY605" fmla="*/ 1876089 h 4416208"/>
              <a:gd name="connsiteX606" fmla="*/ 3030395 w 4997675"/>
              <a:gd name="connsiteY606" fmla="*/ 1877428 h 4416208"/>
              <a:gd name="connsiteX607" fmla="*/ 3003626 w 4997675"/>
              <a:gd name="connsiteY607" fmla="*/ 1881399 h 4416208"/>
              <a:gd name="connsiteX608" fmla="*/ 2979513 w 4997675"/>
              <a:gd name="connsiteY608" fmla="*/ 1887930 h 4416208"/>
              <a:gd name="connsiteX609" fmla="*/ 2957928 w 4997675"/>
              <a:gd name="connsiteY609" fmla="*/ 1896949 h 4416208"/>
              <a:gd name="connsiteX610" fmla="*/ 2921828 w 4997675"/>
              <a:gd name="connsiteY610" fmla="*/ 1922166 h 4416208"/>
              <a:gd name="connsiteX611" fmla="*/ 2894301 w 4997675"/>
              <a:gd name="connsiteY611" fmla="*/ 1956479 h 4416208"/>
              <a:gd name="connsiteX612" fmla="*/ 2883432 w 4997675"/>
              <a:gd name="connsiteY612" fmla="*/ 1976868 h 4416208"/>
              <a:gd name="connsiteX613" fmla="*/ 2874322 w 4997675"/>
              <a:gd name="connsiteY613" fmla="*/ 1999316 h 4416208"/>
              <a:gd name="connsiteX614" fmla="*/ 2866842 w 4997675"/>
              <a:gd name="connsiteY614" fmla="*/ 2023752 h 4416208"/>
              <a:gd name="connsiteX615" fmla="*/ 2860864 w 4997675"/>
              <a:gd name="connsiteY615" fmla="*/ 2050104 h 4416208"/>
              <a:gd name="connsiteX616" fmla="*/ 2856262 w 4997675"/>
              <a:gd name="connsiteY616" fmla="*/ 2078302 h 4416208"/>
              <a:gd name="connsiteX617" fmla="*/ 2852905 w 4997675"/>
              <a:gd name="connsiteY617" fmla="*/ 2108273 h 4416208"/>
              <a:gd name="connsiteX618" fmla="*/ 2850665 w 4997675"/>
              <a:gd name="connsiteY618" fmla="*/ 2139946 h 4416208"/>
              <a:gd name="connsiteX619" fmla="*/ 2849415 w 4997675"/>
              <a:gd name="connsiteY619" fmla="*/ 2173250 h 4416208"/>
              <a:gd name="connsiteX620" fmla="*/ 2849027 w 4997675"/>
              <a:gd name="connsiteY620" fmla="*/ 2208113 h 4416208"/>
              <a:gd name="connsiteX621" fmla="*/ 2849405 w 4997675"/>
              <a:gd name="connsiteY621" fmla="*/ 2243321 h 4416208"/>
              <a:gd name="connsiteX622" fmla="*/ 2850628 w 4997675"/>
              <a:gd name="connsiteY622" fmla="*/ 2276950 h 4416208"/>
              <a:gd name="connsiteX623" fmla="*/ 2852827 w 4997675"/>
              <a:gd name="connsiteY623" fmla="*/ 2308927 h 4416208"/>
              <a:gd name="connsiteX624" fmla="*/ 2856133 w 4997675"/>
              <a:gd name="connsiteY624" fmla="*/ 2339181 h 4416208"/>
              <a:gd name="connsiteX625" fmla="*/ 2860680 w 4997675"/>
              <a:gd name="connsiteY625" fmla="*/ 2367640 h 4416208"/>
              <a:gd name="connsiteX626" fmla="*/ 2866598 w 4997675"/>
              <a:gd name="connsiteY626" fmla="*/ 2394234 h 4416208"/>
              <a:gd name="connsiteX627" fmla="*/ 2874020 w 4997675"/>
              <a:gd name="connsiteY627" fmla="*/ 2418890 h 4416208"/>
              <a:gd name="connsiteX628" fmla="*/ 2883077 w 4997675"/>
              <a:gd name="connsiteY628" fmla="*/ 2441537 h 4416208"/>
              <a:gd name="connsiteX629" fmla="*/ 2893902 w 4997675"/>
              <a:gd name="connsiteY629" fmla="*/ 2462104 h 4416208"/>
              <a:gd name="connsiteX630" fmla="*/ 2921381 w 4997675"/>
              <a:gd name="connsiteY630" fmla="*/ 2496710 h 4416208"/>
              <a:gd name="connsiteX631" fmla="*/ 2957511 w 4997675"/>
              <a:gd name="connsiteY631" fmla="*/ 2522137 h 4416208"/>
              <a:gd name="connsiteX632" fmla="*/ 2979151 w 4997675"/>
              <a:gd name="connsiteY632" fmla="*/ 2531229 h 4416208"/>
              <a:gd name="connsiteX633" fmla="*/ 3003349 w 4997675"/>
              <a:gd name="connsiteY633" fmla="*/ 2537812 h 4416208"/>
              <a:gd name="connsiteX634" fmla="*/ 3030237 w 4997675"/>
              <a:gd name="connsiteY634" fmla="*/ 2541815 h 4416208"/>
              <a:gd name="connsiteX635" fmla="*/ 3059949 w 4997675"/>
              <a:gd name="connsiteY635" fmla="*/ 2543165 h 4416208"/>
              <a:gd name="connsiteX636" fmla="*/ 3059949 w 4997675"/>
              <a:gd name="connsiteY636" fmla="*/ 2601697 h 4416208"/>
              <a:gd name="connsiteX637" fmla="*/ 3027592 w 4997675"/>
              <a:gd name="connsiteY637" fmla="*/ 2600555 h 4416208"/>
              <a:gd name="connsiteX638" fmla="*/ 2997679 w 4997675"/>
              <a:gd name="connsiteY638" fmla="*/ 2597162 h 4416208"/>
              <a:gd name="connsiteX639" fmla="*/ 2970125 w 4997675"/>
              <a:gd name="connsiteY639" fmla="*/ 2591568 h 4416208"/>
              <a:gd name="connsiteX640" fmla="*/ 2944845 w 4997675"/>
              <a:gd name="connsiteY640" fmla="*/ 2583822 h 4416208"/>
              <a:gd name="connsiteX641" fmla="*/ 2921752 w 4997675"/>
              <a:gd name="connsiteY641" fmla="*/ 2573976 h 4416208"/>
              <a:gd name="connsiteX642" fmla="*/ 2900765 w 4997675"/>
              <a:gd name="connsiteY642" fmla="*/ 2562078 h 4416208"/>
              <a:gd name="connsiteX643" fmla="*/ 2881797 w 4997675"/>
              <a:gd name="connsiteY643" fmla="*/ 2548180 h 4416208"/>
              <a:gd name="connsiteX644" fmla="*/ 2864763 w 4997675"/>
              <a:gd name="connsiteY644" fmla="*/ 2532329 h 4416208"/>
              <a:gd name="connsiteX645" fmla="*/ 2849579 w 4997675"/>
              <a:gd name="connsiteY645" fmla="*/ 2514578 h 4416208"/>
              <a:gd name="connsiteX646" fmla="*/ 2836160 w 4997675"/>
              <a:gd name="connsiteY646" fmla="*/ 2494976 h 4416208"/>
              <a:gd name="connsiteX647" fmla="*/ 2824422 w 4997675"/>
              <a:gd name="connsiteY647" fmla="*/ 2473571 h 4416208"/>
              <a:gd name="connsiteX648" fmla="*/ 2814279 w 4997675"/>
              <a:gd name="connsiteY648" fmla="*/ 2450416 h 4416208"/>
              <a:gd name="connsiteX649" fmla="*/ 2805647 w 4997675"/>
              <a:gd name="connsiteY649" fmla="*/ 2425558 h 4416208"/>
              <a:gd name="connsiteX650" fmla="*/ 2798440 w 4997675"/>
              <a:gd name="connsiteY650" fmla="*/ 2399050 h 4416208"/>
              <a:gd name="connsiteX651" fmla="*/ 2792576 w 4997675"/>
              <a:gd name="connsiteY651" fmla="*/ 2370939 h 4416208"/>
              <a:gd name="connsiteX652" fmla="*/ 2787967 w 4997675"/>
              <a:gd name="connsiteY652" fmla="*/ 2341278 h 4416208"/>
              <a:gd name="connsiteX653" fmla="*/ 2784531 w 4997675"/>
              <a:gd name="connsiteY653" fmla="*/ 2310114 h 4416208"/>
              <a:gd name="connsiteX654" fmla="*/ 2782181 w 4997675"/>
              <a:gd name="connsiteY654" fmla="*/ 2277499 h 4416208"/>
              <a:gd name="connsiteX655" fmla="*/ 2780833 w 4997675"/>
              <a:gd name="connsiteY655" fmla="*/ 2243481 h 4416208"/>
              <a:gd name="connsiteX656" fmla="*/ 2780403 w 4997675"/>
              <a:gd name="connsiteY656" fmla="*/ 2208113 h 4416208"/>
              <a:gd name="connsiteX657" fmla="*/ 2780847 w 4997675"/>
              <a:gd name="connsiteY657" fmla="*/ 2172895 h 4416208"/>
              <a:gd name="connsiteX658" fmla="*/ 2782235 w 4997675"/>
              <a:gd name="connsiteY658" fmla="*/ 2139029 h 4416208"/>
              <a:gd name="connsiteX659" fmla="*/ 2784647 w 4997675"/>
              <a:gd name="connsiteY659" fmla="*/ 2106562 h 4416208"/>
              <a:gd name="connsiteX660" fmla="*/ 2788161 w 4997675"/>
              <a:gd name="connsiteY660" fmla="*/ 2075545 h 4416208"/>
              <a:gd name="connsiteX661" fmla="*/ 2792860 w 4997675"/>
              <a:gd name="connsiteY661" fmla="*/ 2046027 h 4416208"/>
              <a:gd name="connsiteX662" fmla="*/ 2798822 w 4997675"/>
              <a:gd name="connsiteY662" fmla="*/ 2018057 h 4416208"/>
              <a:gd name="connsiteX663" fmla="*/ 2806129 w 4997675"/>
              <a:gd name="connsiteY663" fmla="*/ 1991684 h 4416208"/>
              <a:gd name="connsiteX664" fmla="*/ 2814860 w 4997675"/>
              <a:gd name="connsiteY664" fmla="*/ 1966956 h 4416208"/>
              <a:gd name="connsiteX665" fmla="*/ 2825096 w 4997675"/>
              <a:gd name="connsiteY665" fmla="*/ 1943925 h 4416208"/>
              <a:gd name="connsiteX666" fmla="*/ 2836917 w 4997675"/>
              <a:gd name="connsiteY666" fmla="*/ 1922638 h 4416208"/>
              <a:gd name="connsiteX667" fmla="*/ 2850403 w 4997675"/>
              <a:gd name="connsiteY667" fmla="*/ 1903144 h 4416208"/>
              <a:gd name="connsiteX668" fmla="*/ 2865635 w 4997675"/>
              <a:gd name="connsiteY668" fmla="*/ 1885494 h 4416208"/>
              <a:gd name="connsiteX669" fmla="*/ 2882692 w 4997675"/>
              <a:gd name="connsiteY669" fmla="*/ 1869736 h 4416208"/>
              <a:gd name="connsiteX670" fmla="*/ 2901655 w 4997675"/>
              <a:gd name="connsiteY670" fmla="*/ 1855920 h 4416208"/>
              <a:gd name="connsiteX671" fmla="*/ 2922604 w 4997675"/>
              <a:gd name="connsiteY671" fmla="*/ 1844094 h 4416208"/>
              <a:gd name="connsiteX672" fmla="*/ 2945620 w 4997675"/>
              <a:gd name="connsiteY672" fmla="*/ 1834308 h 4416208"/>
              <a:gd name="connsiteX673" fmla="*/ 2970781 w 4997675"/>
              <a:gd name="connsiteY673" fmla="*/ 1826611 h 4416208"/>
              <a:gd name="connsiteX674" fmla="*/ 2998170 w 4997675"/>
              <a:gd name="connsiteY674" fmla="*/ 1821052 h 4416208"/>
              <a:gd name="connsiteX675" fmla="*/ 3027866 w 4997675"/>
              <a:gd name="connsiteY675" fmla="*/ 1817681 h 4416208"/>
              <a:gd name="connsiteX676" fmla="*/ 536490 w 4997675"/>
              <a:gd name="connsiteY676" fmla="*/ 1816547 h 4416208"/>
              <a:gd name="connsiteX677" fmla="*/ 536490 w 4997675"/>
              <a:gd name="connsiteY677" fmla="*/ 1876089 h 4416208"/>
              <a:gd name="connsiteX678" fmla="*/ 506936 w 4997675"/>
              <a:gd name="connsiteY678" fmla="*/ 1877428 h 4416208"/>
              <a:gd name="connsiteX679" fmla="*/ 480166 w 4997675"/>
              <a:gd name="connsiteY679" fmla="*/ 1881399 h 4416208"/>
              <a:gd name="connsiteX680" fmla="*/ 456054 w 4997675"/>
              <a:gd name="connsiteY680" fmla="*/ 1887930 h 4416208"/>
              <a:gd name="connsiteX681" fmla="*/ 434468 w 4997675"/>
              <a:gd name="connsiteY681" fmla="*/ 1896949 h 4416208"/>
              <a:gd name="connsiteX682" fmla="*/ 398368 w 4997675"/>
              <a:gd name="connsiteY682" fmla="*/ 1922166 h 4416208"/>
              <a:gd name="connsiteX683" fmla="*/ 370840 w 4997675"/>
              <a:gd name="connsiteY683" fmla="*/ 1956479 h 4416208"/>
              <a:gd name="connsiteX684" fmla="*/ 359971 w 4997675"/>
              <a:gd name="connsiteY684" fmla="*/ 1976868 h 4416208"/>
              <a:gd name="connsiteX685" fmla="*/ 350861 w 4997675"/>
              <a:gd name="connsiteY685" fmla="*/ 1999316 h 4416208"/>
              <a:gd name="connsiteX686" fmla="*/ 343382 w 4997675"/>
              <a:gd name="connsiteY686" fmla="*/ 2023752 h 4416208"/>
              <a:gd name="connsiteX687" fmla="*/ 337404 w 4997675"/>
              <a:gd name="connsiteY687" fmla="*/ 2050104 h 4416208"/>
              <a:gd name="connsiteX688" fmla="*/ 332801 w 4997675"/>
              <a:gd name="connsiteY688" fmla="*/ 2078302 h 4416208"/>
              <a:gd name="connsiteX689" fmla="*/ 329444 w 4997675"/>
              <a:gd name="connsiteY689" fmla="*/ 2108273 h 4416208"/>
              <a:gd name="connsiteX690" fmla="*/ 327205 w 4997675"/>
              <a:gd name="connsiteY690" fmla="*/ 2139946 h 4416208"/>
              <a:gd name="connsiteX691" fmla="*/ 325955 w 4997675"/>
              <a:gd name="connsiteY691" fmla="*/ 2173250 h 4416208"/>
              <a:gd name="connsiteX692" fmla="*/ 325567 w 4997675"/>
              <a:gd name="connsiteY692" fmla="*/ 2208113 h 4416208"/>
              <a:gd name="connsiteX693" fmla="*/ 325946 w 4997675"/>
              <a:gd name="connsiteY693" fmla="*/ 2243321 h 4416208"/>
              <a:gd name="connsiteX694" fmla="*/ 327168 w 4997675"/>
              <a:gd name="connsiteY694" fmla="*/ 2276950 h 4416208"/>
              <a:gd name="connsiteX695" fmla="*/ 329367 w 4997675"/>
              <a:gd name="connsiteY695" fmla="*/ 2308927 h 4416208"/>
              <a:gd name="connsiteX696" fmla="*/ 332673 w 4997675"/>
              <a:gd name="connsiteY696" fmla="*/ 2339181 h 4416208"/>
              <a:gd name="connsiteX697" fmla="*/ 337220 w 4997675"/>
              <a:gd name="connsiteY697" fmla="*/ 2367640 h 4416208"/>
              <a:gd name="connsiteX698" fmla="*/ 343138 w 4997675"/>
              <a:gd name="connsiteY698" fmla="*/ 2394234 h 4416208"/>
              <a:gd name="connsiteX699" fmla="*/ 350560 w 4997675"/>
              <a:gd name="connsiteY699" fmla="*/ 2418890 h 4416208"/>
              <a:gd name="connsiteX700" fmla="*/ 359617 w 4997675"/>
              <a:gd name="connsiteY700" fmla="*/ 2441537 h 4416208"/>
              <a:gd name="connsiteX701" fmla="*/ 370442 w 4997675"/>
              <a:gd name="connsiteY701" fmla="*/ 2462104 h 4416208"/>
              <a:gd name="connsiteX702" fmla="*/ 397921 w 4997675"/>
              <a:gd name="connsiteY702" fmla="*/ 2496710 h 4416208"/>
              <a:gd name="connsiteX703" fmla="*/ 434052 w 4997675"/>
              <a:gd name="connsiteY703" fmla="*/ 2522137 h 4416208"/>
              <a:gd name="connsiteX704" fmla="*/ 455691 w 4997675"/>
              <a:gd name="connsiteY704" fmla="*/ 2531229 h 4416208"/>
              <a:gd name="connsiteX705" fmla="*/ 479890 w 4997675"/>
              <a:gd name="connsiteY705" fmla="*/ 2537812 h 4416208"/>
              <a:gd name="connsiteX706" fmla="*/ 506778 w 4997675"/>
              <a:gd name="connsiteY706" fmla="*/ 2541815 h 4416208"/>
              <a:gd name="connsiteX707" fmla="*/ 536490 w 4997675"/>
              <a:gd name="connsiteY707" fmla="*/ 2543165 h 4416208"/>
              <a:gd name="connsiteX708" fmla="*/ 536490 w 4997675"/>
              <a:gd name="connsiteY708" fmla="*/ 2601697 h 4416208"/>
              <a:gd name="connsiteX709" fmla="*/ 504134 w 4997675"/>
              <a:gd name="connsiteY709" fmla="*/ 2600555 h 4416208"/>
              <a:gd name="connsiteX710" fmla="*/ 474220 w 4997675"/>
              <a:gd name="connsiteY710" fmla="*/ 2597162 h 4416208"/>
              <a:gd name="connsiteX711" fmla="*/ 446666 w 4997675"/>
              <a:gd name="connsiteY711" fmla="*/ 2591568 h 4416208"/>
              <a:gd name="connsiteX712" fmla="*/ 421385 w 4997675"/>
              <a:gd name="connsiteY712" fmla="*/ 2583822 h 4416208"/>
              <a:gd name="connsiteX713" fmla="*/ 398293 w 4997675"/>
              <a:gd name="connsiteY713" fmla="*/ 2573976 h 4416208"/>
              <a:gd name="connsiteX714" fmla="*/ 377305 w 4997675"/>
              <a:gd name="connsiteY714" fmla="*/ 2562078 h 4416208"/>
              <a:gd name="connsiteX715" fmla="*/ 358337 w 4997675"/>
              <a:gd name="connsiteY715" fmla="*/ 2548180 h 4416208"/>
              <a:gd name="connsiteX716" fmla="*/ 341303 w 4997675"/>
              <a:gd name="connsiteY716" fmla="*/ 2532329 h 4416208"/>
              <a:gd name="connsiteX717" fmla="*/ 326119 w 4997675"/>
              <a:gd name="connsiteY717" fmla="*/ 2514578 h 4416208"/>
              <a:gd name="connsiteX718" fmla="*/ 312701 w 4997675"/>
              <a:gd name="connsiteY718" fmla="*/ 2494976 h 4416208"/>
              <a:gd name="connsiteX719" fmla="*/ 300962 w 4997675"/>
              <a:gd name="connsiteY719" fmla="*/ 2473571 h 4416208"/>
              <a:gd name="connsiteX720" fmla="*/ 290820 w 4997675"/>
              <a:gd name="connsiteY720" fmla="*/ 2450416 h 4416208"/>
              <a:gd name="connsiteX721" fmla="*/ 282187 w 4997675"/>
              <a:gd name="connsiteY721" fmla="*/ 2425558 h 4416208"/>
              <a:gd name="connsiteX722" fmla="*/ 274981 w 4997675"/>
              <a:gd name="connsiteY722" fmla="*/ 2399050 h 4416208"/>
              <a:gd name="connsiteX723" fmla="*/ 269116 w 4997675"/>
              <a:gd name="connsiteY723" fmla="*/ 2370939 h 4416208"/>
              <a:gd name="connsiteX724" fmla="*/ 264508 w 4997675"/>
              <a:gd name="connsiteY724" fmla="*/ 2341278 h 4416208"/>
              <a:gd name="connsiteX725" fmla="*/ 261071 w 4997675"/>
              <a:gd name="connsiteY725" fmla="*/ 2310114 h 4416208"/>
              <a:gd name="connsiteX726" fmla="*/ 258721 w 4997675"/>
              <a:gd name="connsiteY726" fmla="*/ 2277499 h 4416208"/>
              <a:gd name="connsiteX727" fmla="*/ 257373 w 4997675"/>
              <a:gd name="connsiteY727" fmla="*/ 2243481 h 4416208"/>
              <a:gd name="connsiteX728" fmla="*/ 256943 w 4997675"/>
              <a:gd name="connsiteY728" fmla="*/ 2208113 h 4416208"/>
              <a:gd name="connsiteX729" fmla="*/ 257387 w 4997675"/>
              <a:gd name="connsiteY729" fmla="*/ 2172895 h 4416208"/>
              <a:gd name="connsiteX730" fmla="*/ 258775 w 4997675"/>
              <a:gd name="connsiteY730" fmla="*/ 2139029 h 4416208"/>
              <a:gd name="connsiteX731" fmla="*/ 261187 w 4997675"/>
              <a:gd name="connsiteY731" fmla="*/ 2106562 h 4416208"/>
              <a:gd name="connsiteX732" fmla="*/ 264701 w 4997675"/>
              <a:gd name="connsiteY732" fmla="*/ 2075545 h 4416208"/>
              <a:gd name="connsiteX733" fmla="*/ 269400 w 4997675"/>
              <a:gd name="connsiteY733" fmla="*/ 2046027 h 4416208"/>
              <a:gd name="connsiteX734" fmla="*/ 275363 w 4997675"/>
              <a:gd name="connsiteY734" fmla="*/ 2018057 h 4416208"/>
              <a:gd name="connsiteX735" fmla="*/ 282669 w 4997675"/>
              <a:gd name="connsiteY735" fmla="*/ 1991684 h 4416208"/>
              <a:gd name="connsiteX736" fmla="*/ 291400 w 4997675"/>
              <a:gd name="connsiteY736" fmla="*/ 1966956 h 4416208"/>
              <a:gd name="connsiteX737" fmla="*/ 301637 w 4997675"/>
              <a:gd name="connsiteY737" fmla="*/ 1943925 h 4416208"/>
              <a:gd name="connsiteX738" fmla="*/ 313457 w 4997675"/>
              <a:gd name="connsiteY738" fmla="*/ 1922638 h 4416208"/>
              <a:gd name="connsiteX739" fmla="*/ 326943 w 4997675"/>
              <a:gd name="connsiteY739" fmla="*/ 1903144 h 4416208"/>
              <a:gd name="connsiteX740" fmla="*/ 342175 w 4997675"/>
              <a:gd name="connsiteY740" fmla="*/ 1885494 h 4416208"/>
              <a:gd name="connsiteX741" fmla="*/ 359233 w 4997675"/>
              <a:gd name="connsiteY741" fmla="*/ 1869736 h 4416208"/>
              <a:gd name="connsiteX742" fmla="*/ 378195 w 4997675"/>
              <a:gd name="connsiteY742" fmla="*/ 1855920 h 4416208"/>
              <a:gd name="connsiteX743" fmla="*/ 399144 w 4997675"/>
              <a:gd name="connsiteY743" fmla="*/ 1844094 h 4416208"/>
              <a:gd name="connsiteX744" fmla="*/ 422160 w 4997675"/>
              <a:gd name="connsiteY744" fmla="*/ 1834308 h 4416208"/>
              <a:gd name="connsiteX745" fmla="*/ 447322 w 4997675"/>
              <a:gd name="connsiteY745" fmla="*/ 1826611 h 4416208"/>
              <a:gd name="connsiteX746" fmla="*/ 474711 w 4997675"/>
              <a:gd name="connsiteY746" fmla="*/ 1821052 h 4416208"/>
              <a:gd name="connsiteX747" fmla="*/ 504406 w 4997675"/>
              <a:gd name="connsiteY747" fmla="*/ 1817681 h 4416208"/>
              <a:gd name="connsiteX748" fmla="*/ 4268609 w 4997675"/>
              <a:gd name="connsiteY748" fmla="*/ 1525902 h 4416208"/>
              <a:gd name="connsiteX749" fmla="*/ 4393749 w 4997675"/>
              <a:gd name="connsiteY749" fmla="*/ 1525902 h 4416208"/>
              <a:gd name="connsiteX750" fmla="*/ 4393749 w 4997675"/>
              <a:gd name="connsiteY750" fmla="*/ 1630858 h 4416208"/>
              <a:gd name="connsiteX751" fmla="*/ 4268609 w 4997675"/>
              <a:gd name="connsiteY751" fmla="*/ 1630858 h 4416208"/>
              <a:gd name="connsiteX752" fmla="*/ 1533315 w 4997675"/>
              <a:gd name="connsiteY752" fmla="*/ 1435069 h 4416208"/>
              <a:gd name="connsiteX753" fmla="*/ 2080296 w 4997675"/>
              <a:gd name="connsiteY753" fmla="*/ 1435069 h 4416208"/>
              <a:gd name="connsiteX754" fmla="*/ 2080296 w 4997675"/>
              <a:gd name="connsiteY754" fmla="*/ 1499658 h 4416208"/>
              <a:gd name="connsiteX755" fmla="*/ 1533315 w 4997675"/>
              <a:gd name="connsiteY755" fmla="*/ 1499658 h 4416208"/>
              <a:gd name="connsiteX756" fmla="*/ 619282 w 4997675"/>
              <a:gd name="connsiteY756" fmla="*/ 1435069 h 4416208"/>
              <a:gd name="connsiteX757" fmla="*/ 1166264 w 4997675"/>
              <a:gd name="connsiteY757" fmla="*/ 1435069 h 4416208"/>
              <a:gd name="connsiteX758" fmla="*/ 1166264 w 4997675"/>
              <a:gd name="connsiteY758" fmla="*/ 1499658 h 4416208"/>
              <a:gd name="connsiteX759" fmla="*/ 619282 w 4997675"/>
              <a:gd name="connsiteY759" fmla="*/ 1499658 h 4416208"/>
              <a:gd name="connsiteX760" fmla="*/ 1533315 w 4997675"/>
              <a:gd name="connsiteY760" fmla="*/ 1224150 h 4416208"/>
              <a:gd name="connsiteX761" fmla="*/ 2080296 w 4997675"/>
              <a:gd name="connsiteY761" fmla="*/ 1224150 h 4416208"/>
              <a:gd name="connsiteX762" fmla="*/ 2080296 w 4997675"/>
              <a:gd name="connsiteY762" fmla="*/ 1288738 h 4416208"/>
              <a:gd name="connsiteX763" fmla="*/ 1533315 w 4997675"/>
              <a:gd name="connsiteY763" fmla="*/ 1288738 h 4416208"/>
              <a:gd name="connsiteX764" fmla="*/ 619282 w 4997675"/>
              <a:gd name="connsiteY764" fmla="*/ 1224150 h 4416208"/>
              <a:gd name="connsiteX765" fmla="*/ 1166264 w 4997675"/>
              <a:gd name="connsiteY765" fmla="*/ 1224150 h 4416208"/>
              <a:gd name="connsiteX766" fmla="*/ 1166264 w 4997675"/>
              <a:gd name="connsiteY766" fmla="*/ 1288738 h 4416208"/>
              <a:gd name="connsiteX767" fmla="*/ 619282 w 4997675"/>
              <a:gd name="connsiteY767" fmla="*/ 1288738 h 4416208"/>
              <a:gd name="connsiteX768" fmla="*/ 3715174 w 4997675"/>
              <a:gd name="connsiteY768" fmla="*/ 912133 h 4416208"/>
              <a:gd name="connsiteX769" fmla="*/ 3941227 w 4997675"/>
              <a:gd name="connsiteY769" fmla="*/ 912133 h 4416208"/>
              <a:gd name="connsiteX770" fmla="*/ 3941227 w 4997675"/>
              <a:gd name="connsiteY770" fmla="*/ 969715 h 4416208"/>
              <a:gd name="connsiteX771" fmla="*/ 3784802 w 4997675"/>
              <a:gd name="connsiteY771" fmla="*/ 969715 h 4416208"/>
              <a:gd name="connsiteX772" fmla="*/ 3784802 w 4997675"/>
              <a:gd name="connsiteY772" fmla="*/ 1633831 h 4416208"/>
              <a:gd name="connsiteX773" fmla="*/ 3941227 w 4997675"/>
              <a:gd name="connsiteY773" fmla="*/ 1633831 h 4416208"/>
              <a:gd name="connsiteX774" fmla="*/ 3941227 w 4997675"/>
              <a:gd name="connsiteY774" fmla="*/ 1691413 h 4416208"/>
              <a:gd name="connsiteX775" fmla="*/ 3715174 w 4997675"/>
              <a:gd name="connsiteY775" fmla="*/ 1691413 h 4416208"/>
              <a:gd name="connsiteX776" fmla="*/ 3715174 w 4997675"/>
              <a:gd name="connsiteY776" fmla="*/ 1633831 h 4416208"/>
              <a:gd name="connsiteX777" fmla="*/ 3715174 w 4997675"/>
              <a:gd name="connsiteY777" fmla="*/ 969715 h 4416208"/>
              <a:gd name="connsiteX778" fmla="*/ 4718129 w 4997675"/>
              <a:gd name="connsiteY778" fmla="*/ 908277 h 4416208"/>
              <a:gd name="connsiteX779" fmla="*/ 4750212 w 4997675"/>
              <a:gd name="connsiteY779" fmla="*/ 909411 h 4416208"/>
              <a:gd name="connsiteX780" fmla="*/ 4779908 w 4997675"/>
              <a:gd name="connsiteY780" fmla="*/ 912783 h 4416208"/>
              <a:gd name="connsiteX781" fmla="*/ 4807296 w 4997675"/>
              <a:gd name="connsiteY781" fmla="*/ 918342 h 4416208"/>
              <a:gd name="connsiteX782" fmla="*/ 4832458 w 4997675"/>
              <a:gd name="connsiteY782" fmla="*/ 926039 h 4416208"/>
              <a:gd name="connsiteX783" fmla="*/ 4855474 w 4997675"/>
              <a:gd name="connsiteY783" fmla="*/ 935825 h 4416208"/>
              <a:gd name="connsiteX784" fmla="*/ 4876423 w 4997675"/>
              <a:gd name="connsiteY784" fmla="*/ 947650 h 4416208"/>
              <a:gd name="connsiteX785" fmla="*/ 4895385 w 4997675"/>
              <a:gd name="connsiteY785" fmla="*/ 961467 h 4416208"/>
              <a:gd name="connsiteX786" fmla="*/ 4912443 w 4997675"/>
              <a:gd name="connsiteY786" fmla="*/ 977224 h 4416208"/>
              <a:gd name="connsiteX787" fmla="*/ 4927674 w 4997675"/>
              <a:gd name="connsiteY787" fmla="*/ 994875 h 4416208"/>
              <a:gd name="connsiteX788" fmla="*/ 4941161 w 4997675"/>
              <a:gd name="connsiteY788" fmla="*/ 1014368 h 4416208"/>
              <a:gd name="connsiteX789" fmla="*/ 4952981 w 4997675"/>
              <a:gd name="connsiteY789" fmla="*/ 1035655 h 4416208"/>
              <a:gd name="connsiteX790" fmla="*/ 4963217 w 4997675"/>
              <a:gd name="connsiteY790" fmla="*/ 1058687 h 4416208"/>
              <a:gd name="connsiteX791" fmla="*/ 4971948 w 4997675"/>
              <a:gd name="connsiteY791" fmla="*/ 1083414 h 4416208"/>
              <a:gd name="connsiteX792" fmla="*/ 4979256 w 4997675"/>
              <a:gd name="connsiteY792" fmla="*/ 1109788 h 4416208"/>
              <a:gd name="connsiteX793" fmla="*/ 4985218 w 4997675"/>
              <a:gd name="connsiteY793" fmla="*/ 1137758 h 4416208"/>
              <a:gd name="connsiteX794" fmla="*/ 4989917 w 4997675"/>
              <a:gd name="connsiteY794" fmla="*/ 1167276 h 4416208"/>
              <a:gd name="connsiteX795" fmla="*/ 4993431 w 4997675"/>
              <a:gd name="connsiteY795" fmla="*/ 1198293 h 4416208"/>
              <a:gd name="connsiteX796" fmla="*/ 4995842 w 4997675"/>
              <a:gd name="connsiteY796" fmla="*/ 1230759 h 4416208"/>
              <a:gd name="connsiteX797" fmla="*/ 4997230 w 4997675"/>
              <a:gd name="connsiteY797" fmla="*/ 1264626 h 4416208"/>
              <a:gd name="connsiteX798" fmla="*/ 4997675 w 4997675"/>
              <a:gd name="connsiteY798" fmla="*/ 1299844 h 4416208"/>
              <a:gd name="connsiteX799" fmla="*/ 4997252 w 4997675"/>
              <a:gd name="connsiteY799" fmla="*/ 1335212 h 4416208"/>
              <a:gd name="connsiteX800" fmla="*/ 4995924 w 4997675"/>
              <a:gd name="connsiteY800" fmla="*/ 1369229 h 4416208"/>
              <a:gd name="connsiteX801" fmla="*/ 4993605 w 4997675"/>
              <a:gd name="connsiteY801" fmla="*/ 1401844 h 4416208"/>
              <a:gd name="connsiteX802" fmla="*/ 4990207 w 4997675"/>
              <a:gd name="connsiteY802" fmla="*/ 1433008 h 4416208"/>
              <a:gd name="connsiteX803" fmla="*/ 4985644 w 4997675"/>
              <a:gd name="connsiteY803" fmla="*/ 1462670 h 4416208"/>
              <a:gd name="connsiteX804" fmla="*/ 4979827 w 4997675"/>
              <a:gd name="connsiteY804" fmla="*/ 1490780 h 4416208"/>
              <a:gd name="connsiteX805" fmla="*/ 4972672 w 4997675"/>
              <a:gd name="connsiteY805" fmla="*/ 1517288 h 4416208"/>
              <a:gd name="connsiteX806" fmla="*/ 4964089 w 4997675"/>
              <a:gd name="connsiteY806" fmla="*/ 1542146 h 4416208"/>
              <a:gd name="connsiteX807" fmla="*/ 4953993 w 4997675"/>
              <a:gd name="connsiteY807" fmla="*/ 1565301 h 4416208"/>
              <a:gd name="connsiteX808" fmla="*/ 4942296 w 4997675"/>
              <a:gd name="connsiteY808" fmla="*/ 1586706 h 4416208"/>
              <a:gd name="connsiteX809" fmla="*/ 4928911 w 4997675"/>
              <a:gd name="connsiteY809" fmla="*/ 1606309 h 4416208"/>
              <a:gd name="connsiteX810" fmla="*/ 4913751 w 4997675"/>
              <a:gd name="connsiteY810" fmla="*/ 1624060 h 4416208"/>
              <a:gd name="connsiteX811" fmla="*/ 4896729 w 4997675"/>
              <a:gd name="connsiteY811" fmla="*/ 1639910 h 4416208"/>
              <a:gd name="connsiteX812" fmla="*/ 4877758 w 4997675"/>
              <a:gd name="connsiteY812" fmla="*/ 1653808 h 4416208"/>
              <a:gd name="connsiteX813" fmla="*/ 4856751 w 4997675"/>
              <a:gd name="connsiteY813" fmla="*/ 1665706 h 4416208"/>
              <a:gd name="connsiteX814" fmla="*/ 4833621 w 4997675"/>
              <a:gd name="connsiteY814" fmla="*/ 1675552 h 4416208"/>
              <a:gd name="connsiteX815" fmla="*/ 4808281 w 4997675"/>
              <a:gd name="connsiteY815" fmla="*/ 1683298 h 4416208"/>
              <a:gd name="connsiteX816" fmla="*/ 4780643 w 4997675"/>
              <a:gd name="connsiteY816" fmla="*/ 1688892 h 4416208"/>
              <a:gd name="connsiteX817" fmla="*/ 4750622 w 4997675"/>
              <a:gd name="connsiteY817" fmla="*/ 1692285 h 4416208"/>
              <a:gd name="connsiteX818" fmla="*/ 4718129 w 4997675"/>
              <a:gd name="connsiteY818" fmla="*/ 1693427 h 4416208"/>
              <a:gd name="connsiteX819" fmla="*/ 4718129 w 4997675"/>
              <a:gd name="connsiteY819" fmla="*/ 1634895 h 4416208"/>
              <a:gd name="connsiteX820" fmla="*/ 4748166 w 4997675"/>
              <a:gd name="connsiteY820" fmla="*/ 1633545 h 4416208"/>
              <a:gd name="connsiteX821" fmla="*/ 4775322 w 4997675"/>
              <a:gd name="connsiteY821" fmla="*/ 1629542 h 4416208"/>
              <a:gd name="connsiteX822" fmla="*/ 4799735 w 4997675"/>
              <a:gd name="connsiteY822" fmla="*/ 1622959 h 4416208"/>
              <a:gd name="connsiteX823" fmla="*/ 4821541 w 4997675"/>
              <a:gd name="connsiteY823" fmla="*/ 1613867 h 4416208"/>
              <a:gd name="connsiteX824" fmla="*/ 4857880 w 4997675"/>
              <a:gd name="connsiteY824" fmla="*/ 1588440 h 4416208"/>
              <a:gd name="connsiteX825" fmla="*/ 4885435 w 4997675"/>
              <a:gd name="connsiteY825" fmla="*/ 1553834 h 4416208"/>
              <a:gd name="connsiteX826" fmla="*/ 4896260 w 4997675"/>
              <a:gd name="connsiteY826" fmla="*/ 1533267 h 4416208"/>
              <a:gd name="connsiteX827" fmla="*/ 4905299 w 4997675"/>
              <a:gd name="connsiteY827" fmla="*/ 1510620 h 4416208"/>
              <a:gd name="connsiteX828" fmla="*/ 4912689 w 4997675"/>
              <a:gd name="connsiteY828" fmla="*/ 1485964 h 4416208"/>
              <a:gd name="connsiteX829" fmla="*/ 4918567 w 4997675"/>
              <a:gd name="connsiteY829" fmla="*/ 1459370 h 4416208"/>
              <a:gd name="connsiteX830" fmla="*/ 4923069 w 4997675"/>
              <a:gd name="connsiteY830" fmla="*/ 1430911 h 4416208"/>
              <a:gd name="connsiteX831" fmla="*/ 4926332 w 4997675"/>
              <a:gd name="connsiteY831" fmla="*/ 1400657 h 4416208"/>
              <a:gd name="connsiteX832" fmla="*/ 4928494 w 4997675"/>
              <a:gd name="connsiteY832" fmla="*/ 1368679 h 4416208"/>
              <a:gd name="connsiteX833" fmla="*/ 4929691 w 4997675"/>
              <a:gd name="connsiteY833" fmla="*/ 1335051 h 4416208"/>
              <a:gd name="connsiteX834" fmla="*/ 4930059 w 4997675"/>
              <a:gd name="connsiteY834" fmla="*/ 1299844 h 4416208"/>
              <a:gd name="connsiteX835" fmla="*/ 4929671 w 4997675"/>
              <a:gd name="connsiteY835" fmla="*/ 1264981 h 4416208"/>
              <a:gd name="connsiteX836" fmla="*/ 4928420 w 4997675"/>
              <a:gd name="connsiteY836" fmla="*/ 1231677 h 4416208"/>
              <a:gd name="connsiteX837" fmla="*/ 4926177 w 4997675"/>
              <a:gd name="connsiteY837" fmla="*/ 1200004 h 4416208"/>
              <a:gd name="connsiteX838" fmla="*/ 4922812 w 4997675"/>
              <a:gd name="connsiteY838" fmla="*/ 1170033 h 4416208"/>
              <a:gd name="connsiteX839" fmla="*/ 4918197 w 4997675"/>
              <a:gd name="connsiteY839" fmla="*/ 1141835 h 4416208"/>
              <a:gd name="connsiteX840" fmla="*/ 4912201 w 4997675"/>
              <a:gd name="connsiteY840" fmla="*/ 1115482 h 4416208"/>
              <a:gd name="connsiteX841" fmla="*/ 4904695 w 4997675"/>
              <a:gd name="connsiteY841" fmla="*/ 1091047 h 4416208"/>
              <a:gd name="connsiteX842" fmla="*/ 4895550 w 4997675"/>
              <a:gd name="connsiteY842" fmla="*/ 1068599 h 4416208"/>
              <a:gd name="connsiteX843" fmla="*/ 4884636 w 4997675"/>
              <a:gd name="connsiteY843" fmla="*/ 1048210 h 4416208"/>
              <a:gd name="connsiteX844" fmla="*/ 4856986 w 4997675"/>
              <a:gd name="connsiteY844" fmla="*/ 1013897 h 4416208"/>
              <a:gd name="connsiteX845" fmla="*/ 4820708 w 4997675"/>
              <a:gd name="connsiteY845" fmla="*/ 988680 h 4416208"/>
              <a:gd name="connsiteX846" fmla="*/ 4799010 w 4997675"/>
              <a:gd name="connsiteY846" fmla="*/ 979661 h 4416208"/>
              <a:gd name="connsiteX847" fmla="*/ 4774767 w 4997675"/>
              <a:gd name="connsiteY847" fmla="*/ 973129 h 4416208"/>
              <a:gd name="connsiteX848" fmla="*/ 4747850 w 4997675"/>
              <a:gd name="connsiteY848" fmla="*/ 969159 h 4416208"/>
              <a:gd name="connsiteX849" fmla="*/ 4718129 w 4997675"/>
              <a:gd name="connsiteY849" fmla="*/ 967819 h 4416208"/>
              <a:gd name="connsiteX850" fmla="*/ 3042401 w 4997675"/>
              <a:gd name="connsiteY850" fmla="*/ 908277 h 4416208"/>
              <a:gd name="connsiteX851" fmla="*/ 3074484 w 4997675"/>
              <a:gd name="connsiteY851" fmla="*/ 909411 h 4416208"/>
              <a:gd name="connsiteX852" fmla="*/ 3104180 w 4997675"/>
              <a:gd name="connsiteY852" fmla="*/ 912783 h 4416208"/>
              <a:gd name="connsiteX853" fmla="*/ 3131569 w 4997675"/>
              <a:gd name="connsiteY853" fmla="*/ 918342 h 4416208"/>
              <a:gd name="connsiteX854" fmla="*/ 3156731 w 4997675"/>
              <a:gd name="connsiteY854" fmla="*/ 926039 h 4416208"/>
              <a:gd name="connsiteX855" fmla="*/ 3179747 w 4997675"/>
              <a:gd name="connsiteY855" fmla="*/ 935825 h 4416208"/>
              <a:gd name="connsiteX856" fmla="*/ 3200696 w 4997675"/>
              <a:gd name="connsiteY856" fmla="*/ 947650 h 4416208"/>
              <a:gd name="connsiteX857" fmla="*/ 3219658 w 4997675"/>
              <a:gd name="connsiteY857" fmla="*/ 961467 h 4416208"/>
              <a:gd name="connsiteX858" fmla="*/ 3236715 w 4997675"/>
              <a:gd name="connsiteY858" fmla="*/ 977224 h 4416208"/>
              <a:gd name="connsiteX859" fmla="*/ 3251947 w 4997675"/>
              <a:gd name="connsiteY859" fmla="*/ 994875 h 4416208"/>
              <a:gd name="connsiteX860" fmla="*/ 3265433 w 4997675"/>
              <a:gd name="connsiteY860" fmla="*/ 1014368 h 4416208"/>
              <a:gd name="connsiteX861" fmla="*/ 3277254 w 4997675"/>
              <a:gd name="connsiteY861" fmla="*/ 1035655 h 4416208"/>
              <a:gd name="connsiteX862" fmla="*/ 3287490 w 4997675"/>
              <a:gd name="connsiteY862" fmla="*/ 1058687 h 4416208"/>
              <a:gd name="connsiteX863" fmla="*/ 3296221 w 4997675"/>
              <a:gd name="connsiteY863" fmla="*/ 1083414 h 4416208"/>
              <a:gd name="connsiteX864" fmla="*/ 3303528 w 4997675"/>
              <a:gd name="connsiteY864" fmla="*/ 1109788 h 4416208"/>
              <a:gd name="connsiteX865" fmla="*/ 3309491 w 4997675"/>
              <a:gd name="connsiteY865" fmla="*/ 1137758 h 4416208"/>
              <a:gd name="connsiteX866" fmla="*/ 3314189 w 4997675"/>
              <a:gd name="connsiteY866" fmla="*/ 1167276 h 4416208"/>
              <a:gd name="connsiteX867" fmla="*/ 3317704 w 4997675"/>
              <a:gd name="connsiteY867" fmla="*/ 1198293 h 4416208"/>
              <a:gd name="connsiteX868" fmla="*/ 3320115 w 4997675"/>
              <a:gd name="connsiteY868" fmla="*/ 1230759 h 4416208"/>
              <a:gd name="connsiteX869" fmla="*/ 3321503 w 4997675"/>
              <a:gd name="connsiteY869" fmla="*/ 1264626 h 4416208"/>
              <a:gd name="connsiteX870" fmla="*/ 3321948 w 4997675"/>
              <a:gd name="connsiteY870" fmla="*/ 1299844 h 4416208"/>
              <a:gd name="connsiteX871" fmla="*/ 3321525 w 4997675"/>
              <a:gd name="connsiteY871" fmla="*/ 1335212 h 4416208"/>
              <a:gd name="connsiteX872" fmla="*/ 3320197 w 4997675"/>
              <a:gd name="connsiteY872" fmla="*/ 1369229 h 4416208"/>
              <a:gd name="connsiteX873" fmla="*/ 3317878 w 4997675"/>
              <a:gd name="connsiteY873" fmla="*/ 1401844 h 4416208"/>
              <a:gd name="connsiteX874" fmla="*/ 3314480 w 4997675"/>
              <a:gd name="connsiteY874" fmla="*/ 1433008 h 4416208"/>
              <a:gd name="connsiteX875" fmla="*/ 3309916 w 4997675"/>
              <a:gd name="connsiteY875" fmla="*/ 1462670 h 4416208"/>
              <a:gd name="connsiteX876" fmla="*/ 3304100 w 4997675"/>
              <a:gd name="connsiteY876" fmla="*/ 1490780 h 4416208"/>
              <a:gd name="connsiteX877" fmla="*/ 3296944 w 4997675"/>
              <a:gd name="connsiteY877" fmla="*/ 1517288 h 4416208"/>
              <a:gd name="connsiteX878" fmla="*/ 3288362 w 4997675"/>
              <a:gd name="connsiteY878" fmla="*/ 1542146 h 4416208"/>
              <a:gd name="connsiteX879" fmla="*/ 3278266 w 4997675"/>
              <a:gd name="connsiteY879" fmla="*/ 1565301 h 4416208"/>
              <a:gd name="connsiteX880" fmla="*/ 3266569 w 4997675"/>
              <a:gd name="connsiteY880" fmla="*/ 1586706 h 4416208"/>
              <a:gd name="connsiteX881" fmla="*/ 3253184 w 4997675"/>
              <a:gd name="connsiteY881" fmla="*/ 1606309 h 4416208"/>
              <a:gd name="connsiteX882" fmla="*/ 3238024 w 4997675"/>
              <a:gd name="connsiteY882" fmla="*/ 1624060 h 4416208"/>
              <a:gd name="connsiteX883" fmla="*/ 3221002 w 4997675"/>
              <a:gd name="connsiteY883" fmla="*/ 1639910 h 4416208"/>
              <a:gd name="connsiteX884" fmla="*/ 3202030 w 4997675"/>
              <a:gd name="connsiteY884" fmla="*/ 1653808 h 4416208"/>
              <a:gd name="connsiteX885" fmla="*/ 3181024 w 4997675"/>
              <a:gd name="connsiteY885" fmla="*/ 1665706 h 4416208"/>
              <a:gd name="connsiteX886" fmla="*/ 3157894 w 4997675"/>
              <a:gd name="connsiteY886" fmla="*/ 1675552 h 4416208"/>
              <a:gd name="connsiteX887" fmla="*/ 3132553 w 4997675"/>
              <a:gd name="connsiteY887" fmla="*/ 1683298 h 4416208"/>
              <a:gd name="connsiteX888" fmla="*/ 3104916 w 4997675"/>
              <a:gd name="connsiteY888" fmla="*/ 1688892 h 4416208"/>
              <a:gd name="connsiteX889" fmla="*/ 3074894 w 4997675"/>
              <a:gd name="connsiteY889" fmla="*/ 1692285 h 4416208"/>
              <a:gd name="connsiteX890" fmla="*/ 3042401 w 4997675"/>
              <a:gd name="connsiteY890" fmla="*/ 1693427 h 4416208"/>
              <a:gd name="connsiteX891" fmla="*/ 3042401 w 4997675"/>
              <a:gd name="connsiteY891" fmla="*/ 1634895 h 4416208"/>
              <a:gd name="connsiteX892" fmla="*/ 3072438 w 4997675"/>
              <a:gd name="connsiteY892" fmla="*/ 1633545 h 4416208"/>
              <a:gd name="connsiteX893" fmla="*/ 3099594 w 4997675"/>
              <a:gd name="connsiteY893" fmla="*/ 1629542 h 4416208"/>
              <a:gd name="connsiteX894" fmla="*/ 3124008 w 4997675"/>
              <a:gd name="connsiteY894" fmla="*/ 1622959 h 4416208"/>
              <a:gd name="connsiteX895" fmla="*/ 3145814 w 4997675"/>
              <a:gd name="connsiteY895" fmla="*/ 1613867 h 4416208"/>
              <a:gd name="connsiteX896" fmla="*/ 3182153 w 4997675"/>
              <a:gd name="connsiteY896" fmla="*/ 1588440 h 4416208"/>
              <a:gd name="connsiteX897" fmla="*/ 3209708 w 4997675"/>
              <a:gd name="connsiteY897" fmla="*/ 1553834 h 4416208"/>
              <a:gd name="connsiteX898" fmla="*/ 3220532 w 4997675"/>
              <a:gd name="connsiteY898" fmla="*/ 1533267 h 4416208"/>
              <a:gd name="connsiteX899" fmla="*/ 3229571 w 4997675"/>
              <a:gd name="connsiteY899" fmla="*/ 1510620 h 4416208"/>
              <a:gd name="connsiteX900" fmla="*/ 3236961 w 4997675"/>
              <a:gd name="connsiteY900" fmla="*/ 1485964 h 4416208"/>
              <a:gd name="connsiteX901" fmla="*/ 3242839 w 4997675"/>
              <a:gd name="connsiteY901" fmla="*/ 1459370 h 4416208"/>
              <a:gd name="connsiteX902" fmla="*/ 3247341 w 4997675"/>
              <a:gd name="connsiteY902" fmla="*/ 1430911 h 4416208"/>
              <a:gd name="connsiteX903" fmla="*/ 3250605 w 4997675"/>
              <a:gd name="connsiteY903" fmla="*/ 1400657 h 4416208"/>
              <a:gd name="connsiteX904" fmla="*/ 3252767 w 4997675"/>
              <a:gd name="connsiteY904" fmla="*/ 1368679 h 4416208"/>
              <a:gd name="connsiteX905" fmla="*/ 3253963 w 4997675"/>
              <a:gd name="connsiteY905" fmla="*/ 1335051 h 4416208"/>
              <a:gd name="connsiteX906" fmla="*/ 3254332 w 4997675"/>
              <a:gd name="connsiteY906" fmla="*/ 1299844 h 4416208"/>
              <a:gd name="connsiteX907" fmla="*/ 3253944 w 4997675"/>
              <a:gd name="connsiteY907" fmla="*/ 1264981 h 4416208"/>
              <a:gd name="connsiteX908" fmla="*/ 3252693 w 4997675"/>
              <a:gd name="connsiteY908" fmla="*/ 1231677 h 4416208"/>
              <a:gd name="connsiteX909" fmla="*/ 3250450 w 4997675"/>
              <a:gd name="connsiteY909" fmla="*/ 1200004 h 4416208"/>
              <a:gd name="connsiteX910" fmla="*/ 3247085 w 4997675"/>
              <a:gd name="connsiteY910" fmla="*/ 1170033 h 4416208"/>
              <a:gd name="connsiteX911" fmla="*/ 3242469 w 4997675"/>
              <a:gd name="connsiteY911" fmla="*/ 1141835 h 4416208"/>
              <a:gd name="connsiteX912" fmla="*/ 3236473 w 4997675"/>
              <a:gd name="connsiteY912" fmla="*/ 1115482 h 4416208"/>
              <a:gd name="connsiteX913" fmla="*/ 3228968 w 4997675"/>
              <a:gd name="connsiteY913" fmla="*/ 1091047 h 4416208"/>
              <a:gd name="connsiteX914" fmla="*/ 3219823 w 4997675"/>
              <a:gd name="connsiteY914" fmla="*/ 1068599 h 4416208"/>
              <a:gd name="connsiteX915" fmla="*/ 3208909 w 4997675"/>
              <a:gd name="connsiteY915" fmla="*/ 1048210 h 4416208"/>
              <a:gd name="connsiteX916" fmla="*/ 3181259 w 4997675"/>
              <a:gd name="connsiteY916" fmla="*/ 1013897 h 4416208"/>
              <a:gd name="connsiteX917" fmla="*/ 3144981 w 4997675"/>
              <a:gd name="connsiteY917" fmla="*/ 988680 h 4416208"/>
              <a:gd name="connsiteX918" fmla="*/ 3123283 w 4997675"/>
              <a:gd name="connsiteY918" fmla="*/ 979661 h 4416208"/>
              <a:gd name="connsiteX919" fmla="*/ 3099039 w 4997675"/>
              <a:gd name="connsiteY919" fmla="*/ 973129 h 4416208"/>
              <a:gd name="connsiteX920" fmla="*/ 3072122 w 4997675"/>
              <a:gd name="connsiteY920" fmla="*/ 969159 h 4416208"/>
              <a:gd name="connsiteX921" fmla="*/ 3042401 w 4997675"/>
              <a:gd name="connsiteY921" fmla="*/ 967819 h 4416208"/>
              <a:gd name="connsiteX922" fmla="*/ 2729915 w 4997675"/>
              <a:gd name="connsiteY922" fmla="*/ 908277 h 4416208"/>
              <a:gd name="connsiteX923" fmla="*/ 2729915 w 4997675"/>
              <a:gd name="connsiteY923" fmla="*/ 967819 h 4416208"/>
              <a:gd name="connsiteX924" fmla="*/ 2700362 w 4997675"/>
              <a:gd name="connsiteY924" fmla="*/ 969159 h 4416208"/>
              <a:gd name="connsiteX925" fmla="*/ 2673592 w 4997675"/>
              <a:gd name="connsiteY925" fmla="*/ 973129 h 4416208"/>
              <a:gd name="connsiteX926" fmla="*/ 2649480 w 4997675"/>
              <a:gd name="connsiteY926" fmla="*/ 979661 h 4416208"/>
              <a:gd name="connsiteX927" fmla="*/ 2627894 w 4997675"/>
              <a:gd name="connsiteY927" fmla="*/ 988680 h 4416208"/>
              <a:gd name="connsiteX928" fmla="*/ 2591794 w 4997675"/>
              <a:gd name="connsiteY928" fmla="*/ 1013897 h 4416208"/>
              <a:gd name="connsiteX929" fmla="*/ 2564267 w 4997675"/>
              <a:gd name="connsiteY929" fmla="*/ 1048210 h 4416208"/>
              <a:gd name="connsiteX930" fmla="*/ 2553398 w 4997675"/>
              <a:gd name="connsiteY930" fmla="*/ 1068599 h 4416208"/>
              <a:gd name="connsiteX931" fmla="*/ 2544287 w 4997675"/>
              <a:gd name="connsiteY931" fmla="*/ 1091047 h 4416208"/>
              <a:gd name="connsiteX932" fmla="*/ 2536808 w 4997675"/>
              <a:gd name="connsiteY932" fmla="*/ 1115482 h 4416208"/>
              <a:gd name="connsiteX933" fmla="*/ 2530830 w 4997675"/>
              <a:gd name="connsiteY933" fmla="*/ 1141835 h 4416208"/>
              <a:gd name="connsiteX934" fmla="*/ 2526227 w 4997675"/>
              <a:gd name="connsiteY934" fmla="*/ 1170033 h 4416208"/>
              <a:gd name="connsiteX935" fmla="*/ 2522870 w 4997675"/>
              <a:gd name="connsiteY935" fmla="*/ 1200004 h 4416208"/>
              <a:gd name="connsiteX936" fmla="*/ 2520631 w 4997675"/>
              <a:gd name="connsiteY936" fmla="*/ 1231677 h 4416208"/>
              <a:gd name="connsiteX937" fmla="*/ 2519381 w 4997675"/>
              <a:gd name="connsiteY937" fmla="*/ 1264981 h 4416208"/>
              <a:gd name="connsiteX938" fmla="*/ 2518993 w 4997675"/>
              <a:gd name="connsiteY938" fmla="*/ 1299844 h 4416208"/>
              <a:gd name="connsiteX939" fmla="*/ 2519371 w 4997675"/>
              <a:gd name="connsiteY939" fmla="*/ 1335051 h 4416208"/>
              <a:gd name="connsiteX940" fmla="*/ 2520594 w 4997675"/>
              <a:gd name="connsiteY940" fmla="*/ 1368679 h 4416208"/>
              <a:gd name="connsiteX941" fmla="*/ 2522793 w 4997675"/>
              <a:gd name="connsiteY941" fmla="*/ 1400657 h 4416208"/>
              <a:gd name="connsiteX942" fmla="*/ 2526099 w 4997675"/>
              <a:gd name="connsiteY942" fmla="*/ 1430911 h 4416208"/>
              <a:gd name="connsiteX943" fmla="*/ 2530646 w 4997675"/>
              <a:gd name="connsiteY943" fmla="*/ 1459370 h 4416208"/>
              <a:gd name="connsiteX944" fmla="*/ 2536564 w 4997675"/>
              <a:gd name="connsiteY944" fmla="*/ 1485964 h 4416208"/>
              <a:gd name="connsiteX945" fmla="*/ 2543986 w 4997675"/>
              <a:gd name="connsiteY945" fmla="*/ 1510620 h 4416208"/>
              <a:gd name="connsiteX946" fmla="*/ 2553043 w 4997675"/>
              <a:gd name="connsiteY946" fmla="*/ 1533267 h 4416208"/>
              <a:gd name="connsiteX947" fmla="*/ 2563868 w 4997675"/>
              <a:gd name="connsiteY947" fmla="*/ 1553834 h 4416208"/>
              <a:gd name="connsiteX948" fmla="*/ 2591347 w 4997675"/>
              <a:gd name="connsiteY948" fmla="*/ 1588440 h 4416208"/>
              <a:gd name="connsiteX949" fmla="*/ 2627477 w 4997675"/>
              <a:gd name="connsiteY949" fmla="*/ 1613867 h 4416208"/>
              <a:gd name="connsiteX950" fmla="*/ 2649117 w 4997675"/>
              <a:gd name="connsiteY950" fmla="*/ 1622959 h 4416208"/>
              <a:gd name="connsiteX951" fmla="*/ 2673315 w 4997675"/>
              <a:gd name="connsiteY951" fmla="*/ 1629542 h 4416208"/>
              <a:gd name="connsiteX952" fmla="*/ 2700204 w 4997675"/>
              <a:gd name="connsiteY952" fmla="*/ 1633545 h 4416208"/>
              <a:gd name="connsiteX953" fmla="*/ 2729915 w 4997675"/>
              <a:gd name="connsiteY953" fmla="*/ 1634895 h 4416208"/>
              <a:gd name="connsiteX954" fmla="*/ 2729915 w 4997675"/>
              <a:gd name="connsiteY954" fmla="*/ 1693427 h 4416208"/>
              <a:gd name="connsiteX955" fmla="*/ 2697559 w 4997675"/>
              <a:gd name="connsiteY955" fmla="*/ 1692285 h 4416208"/>
              <a:gd name="connsiteX956" fmla="*/ 2667646 w 4997675"/>
              <a:gd name="connsiteY956" fmla="*/ 1688892 h 4416208"/>
              <a:gd name="connsiteX957" fmla="*/ 2640091 w 4997675"/>
              <a:gd name="connsiteY957" fmla="*/ 1683298 h 4416208"/>
              <a:gd name="connsiteX958" fmla="*/ 2614811 w 4997675"/>
              <a:gd name="connsiteY958" fmla="*/ 1675552 h 4416208"/>
              <a:gd name="connsiteX959" fmla="*/ 2591719 w 4997675"/>
              <a:gd name="connsiteY959" fmla="*/ 1665706 h 4416208"/>
              <a:gd name="connsiteX960" fmla="*/ 2570731 w 4997675"/>
              <a:gd name="connsiteY960" fmla="*/ 1653808 h 4416208"/>
              <a:gd name="connsiteX961" fmla="*/ 2551763 w 4997675"/>
              <a:gd name="connsiteY961" fmla="*/ 1639910 h 4416208"/>
              <a:gd name="connsiteX962" fmla="*/ 2534729 w 4997675"/>
              <a:gd name="connsiteY962" fmla="*/ 1624060 h 4416208"/>
              <a:gd name="connsiteX963" fmla="*/ 2519545 w 4997675"/>
              <a:gd name="connsiteY963" fmla="*/ 1606309 h 4416208"/>
              <a:gd name="connsiteX964" fmla="*/ 2506126 w 4997675"/>
              <a:gd name="connsiteY964" fmla="*/ 1586706 h 4416208"/>
              <a:gd name="connsiteX965" fmla="*/ 2494388 w 4997675"/>
              <a:gd name="connsiteY965" fmla="*/ 1565301 h 4416208"/>
              <a:gd name="connsiteX966" fmla="*/ 2484245 w 4997675"/>
              <a:gd name="connsiteY966" fmla="*/ 1542146 h 4416208"/>
              <a:gd name="connsiteX967" fmla="*/ 2475612 w 4997675"/>
              <a:gd name="connsiteY967" fmla="*/ 1517288 h 4416208"/>
              <a:gd name="connsiteX968" fmla="*/ 2468406 w 4997675"/>
              <a:gd name="connsiteY968" fmla="*/ 1490780 h 4416208"/>
              <a:gd name="connsiteX969" fmla="*/ 2462542 w 4997675"/>
              <a:gd name="connsiteY969" fmla="*/ 1462670 h 4416208"/>
              <a:gd name="connsiteX970" fmla="*/ 2457933 w 4997675"/>
              <a:gd name="connsiteY970" fmla="*/ 1433008 h 4416208"/>
              <a:gd name="connsiteX971" fmla="*/ 2454497 w 4997675"/>
              <a:gd name="connsiteY971" fmla="*/ 1401844 h 4416208"/>
              <a:gd name="connsiteX972" fmla="*/ 2452147 w 4997675"/>
              <a:gd name="connsiteY972" fmla="*/ 1369229 h 4416208"/>
              <a:gd name="connsiteX973" fmla="*/ 2450799 w 4997675"/>
              <a:gd name="connsiteY973" fmla="*/ 1335212 h 4416208"/>
              <a:gd name="connsiteX974" fmla="*/ 2450369 w 4997675"/>
              <a:gd name="connsiteY974" fmla="*/ 1299844 h 4416208"/>
              <a:gd name="connsiteX975" fmla="*/ 2450813 w 4997675"/>
              <a:gd name="connsiteY975" fmla="*/ 1264626 h 4416208"/>
              <a:gd name="connsiteX976" fmla="*/ 2452201 w 4997675"/>
              <a:gd name="connsiteY976" fmla="*/ 1230759 h 4416208"/>
              <a:gd name="connsiteX977" fmla="*/ 2454613 w 4997675"/>
              <a:gd name="connsiteY977" fmla="*/ 1198293 h 4416208"/>
              <a:gd name="connsiteX978" fmla="*/ 2458127 w 4997675"/>
              <a:gd name="connsiteY978" fmla="*/ 1167276 h 4416208"/>
              <a:gd name="connsiteX979" fmla="*/ 2462826 w 4997675"/>
              <a:gd name="connsiteY979" fmla="*/ 1137758 h 4416208"/>
              <a:gd name="connsiteX980" fmla="*/ 2468788 w 4997675"/>
              <a:gd name="connsiteY980" fmla="*/ 1109788 h 4416208"/>
              <a:gd name="connsiteX981" fmla="*/ 2476095 w 4997675"/>
              <a:gd name="connsiteY981" fmla="*/ 1083414 h 4416208"/>
              <a:gd name="connsiteX982" fmla="*/ 2484826 w 4997675"/>
              <a:gd name="connsiteY982" fmla="*/ 1058687 h 4416208"/>
              <a:gd name="connsiteX983" fmla="*/ 2495062 w 4997675"/>
              <a:gd name="connsiteY983" fmla="*/ 1035655 h 4416208"/>
              <a:gd name="connsiteX984" fmla="*/ 2506883 w 4997675"/>
              <a:gd name="connsiteY984" fmla="*/ 1014368 h 4416208"/>
              <a:gd name="connsiteX985" fmla="*/ 2520369 w 4997675"/>
              <a:gd name="connsiteY985" fmla="*/ 994875 h 4416208"/>
              <a:gd name="connsiteX986" fmla="*/ 2535601 w 4997675"/>
              <a:gd name="connsiteY986" fmla="*/ 977224 h 4416208"/>
              <a:gd name="connsiteX987" fmla="*/ 2552659 w 4997675"/>
              <a:gd name="connsiteY987" fmla="*/ 961467 h 4416208"/>
              <a:gd name="connsiteX988" fmla="*/ 2571621 w 4997675"/>
              <a:gd name="connsiteY988" fmla="*/ 947650 h 4416208"/>
              <a:gd name="connsiteX989" fmla="*/ 2592570 w 4997675"/>
              <a:gd name="connsiteY989" fmla="*/ 935825 h 4416208"/>
              <a:gd name="connsiteX990" fmla="*/ 2615586 w 4997675"/>
              <a:gd name="connsiteY990" fmla="*/ 926039 h 4416208"/>
              <a:gd name="connsiteX991" fmla="*/ 2640748 w 4997675"/>
              <a:gd name="connsiteY991" fmla="*/ 918342 h 4416208"/>
              <a:gd name="connsiteX992" fmla="*/ 2668136 w 4997675"/>
              <a:gd name="connsiteY992" fmla="*/ 912783 h 4416208"/>
              <a:gd name="connsiteX993" fmla="*/ 2697832 w 4997675"/>
              <a:gd name="connsiteY993" fmla="*/ 909411 h 4416208"/>
              <a:gd name="connsiteX994" fmla="*/ 279546 w 4997675"/>
              <a:gd name="connsiteY994" fmla="*/ 908277 h 4416208"/>
              <a:gd name="connsiteX995" fmla="*/ 279546 w 4997675"/>
              <a:gd name="connsiteY995" fmla="*/ 967819 h 4416208"/>
              <a:gd name="connsiteX996" fmla="*/ 249993 w 4997675"/>
              <a:gd name="connsiteY996" fmla="*/ 969159 h 4416208"/>
              <a:gd name="connsiteX997" fmla="*/ 223224 w 4997675"/>
              <a:gd name="connsiteY997" fmla="*/ 973129 h 4416208"/>
              <a:gd name="connsiteX998" fmla="*/ 199110 w 4997675"/>
              <a:gd name="connsiteY998" fmla="*/ 979661 h 4416208"/>
              <a:gd name="connsiteX999" fmla="*/ 177525 w 4997675"/>
              <a:gd name="connsiteY999" fmla="*/ 988680 h 4416208"/>
              <a:gd name="connsiteX1000" fmla="*/ 141425 w 4997675"/>
              <a:gd name="connsiteY1000" fmla="*/ 1013897 h 4416208"/>
              <a:gd name="connsiteX1001" fmla="*/ 113898 w 4997675"/>
              <a:gd name="connsiteY1001" fmla="*/ 1048210 h 4416208"/>
              <a:gd name="connsiteX1002" fmla="*/ 103029 w 4997675"/>
              <a:gd name="connsiteY1002" fmla="*/ 1068599 h 4416208"/>
              <a:gd name="connsiteX1003" fmla="*/ 93919 w 4997675"/>
              <a:gd name="connsiteY1003" fmla="*/ 1091047 h 4416208"/>
              <a:gd name="connsiteX1004" fmla="*/ 86439 w 4997675"/>
              <a:gd name="connsiteY1004" fmla="*/ 1115482 h 4416208"/>
              <a:gd name="connsiteX1005" fmla="*/ 80462 w 4997675"/>
              <a:gd name="connsiteY1005" fmla="*/ 1141835 h 4416208"/>
              <a:gd name="connsiteX1006" fmla="*/ 75859 w 4997675"/>
              <a:gd name="connsiteY1006" fmla="*/ 1170033 h 4416208"/>
              <a:gd name="connsiteX1007" fmla="*/ 72502 w 4997675"/>
              <a:gd name="connsiteY1007" fmla="*/ 1200004 h 4416208"/>
              <a:gd name="connsiteX1008" fmla="*/ 70263 w 4997675"/>
              <a:gd name="connsiteY1008" fmla="*/ 1231677 h 4416208"/>
              <a:gd name="connsiteX1009" fmla="*/ 69013 w 4997675"/>
              <a:gd name="connsiteY1009" fmla="*/ 1264981 h 4416208"/>
              <a:gd name="connsiteX1010" fmla="*/ 68625 w 4997675"/>
              <a:gd name="connsiteY1010" fmla="*/ 1299844 h 4416208"/>
              <a:gd name="connsiteX1011" fmla="*/ 69003 w 4997675"/>
              <a:gd name="connsiteY1011" fmla="*/ 1335051 h 4416208"/>
              <a:gd name="connsiteX1012" fmla="*/ 70225 w 4997675"/>
              <a:gd name="connsiteY1012" fmla="*/ 1368679 h 4416208"/>
              <a:gd name="connsiteX1013" fmla="*/ 72424 w 4997675"/>
              <a:gd name="connsiteY1013" fmla="*/ 1400657 h 4416208"/>
              <a:gd name="connsiteX1014" fmla="*/ 75731 w 4997675"/>
              <a:gd name="connsiteY1014" fmla="*/ 1430911 h 4416208"/>
              <a:gd name="connsiteX1015" fmla="*/ 80277 w 4997675"/>
              <a:gd name="connsiteY1015" fmla="*/ 1459370 h 4416208"/>
              <a:gd name="connsiteX1016" fmla="*/ 86195 w 4997675"/>
              <a:gd name="connsiteY1016" fmla="*/ 1485964 h 4416208"/>
              <a:gd name="connsiteX1017" fmla="*/ 93617 w 4997675"/>
              <a:gd name="connsiteY1017" fmla="*/ 1510620 h 4416208"/>
              <a:gd name="connsiteX1018" fmla="*/ 102674 w 4997675"/>
              <a:gd name="connsiteY1018" fmla="*/ 1533267 h 4416208"/>
              <a:gd name="connsiteX1019" fmla="*/ 113499 w 4997675"/>
              <a:gd name="connsiteY1019" fmla="*/ 1553834 h 4416208"/>
              <a:gd name="connsiteX1020" fmla="*/ 140977 w 4997675"/>
              <a:gd name="connsiteY1020" fmla="*/ 1588440 h 4416208"/>
              <a:gd name="connsiteX1021" fmla="*/ 177108 w 4997675"/>
              <a:gd name="connsiteY1021" fmla="*/ 1613867 h 4416208"/>
              <a:gd name="connsiteX1022" fmla="*/ 198748 w 4997675"/>
              <a:gd name="connsiteY1022" fmla="*/ 1622959 h 4416208"/>
              <a:gd name="connsiteX1023" fmla="*/ 222946 w 4997675"/>
              <a:gd name="connsiteY1023" fmla="*/ 1629542 h 4416208"/>
              <a:gd name="connsiteX1024" fmla="*/ 249835 w 4997675"/>
              <a:gd name="connsiteY1024" fmla="*/ 1633545 h 4416208"/>
              <a:gd name="connsiteX1025" fmla="*/ 279546 w 4997675"/>
              <a:gd name="connsiteY1025" fmla="*/ 1634895 h 4416208"/>
              <a:gd name="connsiteX1026" fmla="*/ 279546 w 4997675"/>
              <a:gd name="connsiteY1026" fmla="*/ 1693427 h 4416208"/>
              <a:gd name="connsiteX1027" fmla="*/ 247190 w 4997675"/>
              <a:gd name="connsiteY1027" fmla="*/ 1692285 h 4416208"/>
              <a:gd name="connsiteX1028" fmla="*/ 217277 w 4997675"/>
              <a:gd name="connsiteY1028" fmla="*/ 1688892 h 4416208"/>
              <a:gd name="connsiteX1029" fmla="*/ 189722 w 4997675"/>
              <a:gd name="connsiteY1029" fmla="*/ 1683298 h 4416208"/>
              <a:gd name="connsiteX1030" fmla="*/ 164441 w 4997675"/>
              <a:gd name="connsiteY1030" fmla="*/ 1675552 h 4416208"/>
              <a:gd name="connsiteX1031" fmla="*/ 141350 w 4997675"/>
              <a:gd name="connsiteY1031" fmla="*/ 1665706 h 4416208"/>
              <a:gd name="connsiteX1032" fmla="*/ 120362 w 4997675"/>
              <a:gd name="connsiteY1032" fmla="*/ 1653808 h 4416208"/>
              <a:gd name="connsiteX1033" fmla="*/ 101394 w 4997675"/>
              <a:gd name="connsiteY1033" fmla="*/ 1639910 h 4416208"/>
              <a:gd name="connsiteX1034" fmla="*/ 84360 w 4997675"/>
              <a:gd name="connsiteY1034" fmla="*/ 1624060 h 4416208"/>
              <a:gd name="connsiteX1035" fmla="*/ 69176 w 4997675"/>
              <a:gd name="connsiteY1035" fmla="*/ 1606309 h 4416208"/>
              <a:gd name="connsiteX1036" fmla="*/ 55758 w 4997675"/>
              <a:gd name="connsiteY1036" fmla="*/ 1586706 h 4416208"/>
              <a:gd name="connsiteX1037" fmla="*/ 44019 w 4997675"/>
              <a:gd name="connsiteY1037" fmla="*/ 1565301 h 4416208"/>
              <a:gd name="connsiteX1038" fmla="*/ 33877 w 4997675"/>
              <a:gd name="connsiteY1038" fmla="*/ 1542146 h 4416208"/>
              <a:gd name="connsiteX1039" fmla="*/ 25244 w 4997675"/>
              <a:gd name="connsiteY1039" fmla="*/ 1517288 h 4416208"/>
              <a:gd name="connsiteX1040" fmla="*/ 18038 w 4997675"/>
              <a:gd name="connsiteY1040" fmla="*/ 1490780 h 4416208"/>
              <a:gd name="connsiteX1041" fmla="*/ 12173 w 4997675"/>
              <a:gd name="connsiteY1041" fmla="*/ 1462670 h 4416208"/>
              <a:gd name="connsiteX1042" fmla="*/ 7565 w 4997675"/>
              <a:gd name="connsiteY1042" fmla="*/ 1433008 h 4416208"/>
              <a:gd name="connsiteX1043" fmla="*/ 4128 w 4997675"/>
              <a:gd name="connsiteY1043" fmla="*/ 1401844 h 4416208"/>
              <a:gd name="connsiteX1044" fmla="*/ 1778 w 4997675"/>
              <a:gd name="connsiteY1044" fmla="*/ 1369229 h 4416208"/>
              <a:gd name="connsiteX1045" fmla="*/ 430 w 4997675"/>
              <a:gd name="connsiteY1045" fmla="*/ 1335212 h 4416208"/>
              <a:gd name="connsiteX1046" fmla="*/ 0 w 4997675"/>
              <a:gd name="connsiteY1046" fmla="*/ 1299844 h 4416208"/>
              <a:gd name="connsiteX1047" fmla="*/ 444 w 4997675"/>
              <a:gd name="connsiteY1047" fmla="*/ 1264626 h 4416208"/>
              <a:gd name="connsiteX1048" fmla="*/ 1832 w 4997675"/>
              <a:gd name="connsiteY1048" fmla="*/ 1230759 h 4416208"/>
              <a:gd name="connsiteX1049" fmla="*/ 4244 w 4997675"/>
              <a:gd name="connsiteY1049" fmla="*/ 1198293 h 4416208"/>
              <a:gd name="connsiteX1050" fmla="*/ 7759 w 4997675"/>
              <a:gd name="connsiteY1050" fmla="*/ 1167276 h 4416208"/>
              <a:gd name="connsiteX1051" fmla="*/ 12457 w 4997675"/>
              <a:gd name="connsiteY1051" fmla="*/ 1137758 h 4416208"/>
              <a:gd name="connsiteX1052" fmla="*/ 18420 w 4997675"/>
              <a:gd name="connsiteY1052" fmla="*/ 1109788 h 4416208"/>
              <a:gd name="connsiteX1053" fmla="*/ 25726 w 4997675"/>
              <a:gd name="connsiteY1053" fmla="*/ 1083414 h 4416208"/>
              <a:gd name="connsiteX1054" fmla="*/ 34458 w 4997675"/>
              <a:gd name="connsiteY1054" fmla="*/ 1058687 h 4416208"/>
              <a:gd name="connsiteX1055" fmla="*/ 44694 w 4997675"/>
              <a:gd name="connsiteY1055" fmla="*/ 1035655 h 4416208"/>
              <a:gd name="connsiteX1056" fmla="*/ 56515 w 4997675"/>
              <a:gd name="connsiteY1056" fmla="*/ 1014368 h 4416208"/>
              <a:gd name="connsiteX1057" fmla="*/ 70001 w 4997675"/>
              <a:gd name="connsiteY1057" fmla="*/ 994875 h 4416208"/>
              <a:gd name="connsiteX1058" fmla="*/ 85232 w 4997675"/>
              <a:gd name="connsiteY1058" fmla="*/ 977224 h 4416208"/>
              <a:gd name="connsiteX1059" fmla="*/ 102289 w 4997675"/>
              <a:gd name="connsiteY1059" fmla="*/ 961467 h 4416208"/>
              <a:gd name="connsiteX1060" fmla="*/ 121252 w 4997675"/>
              <a:gd name="connsiteY1060" fmla="*/ 947650 h 4416208"/>
              <a:gd name="connsiteX1061" fmla="*/ 142201 w 4997675"/>
              <a:gd name="connsiteY1061" fmla="*/ 935825 h 4416208"/>
              <a:gd name="connsiteX1062" fmla="*/ 165216 w 4997675"/>
              <a:gd name="connsiteY1062" fmla="*/ 926039 h 4416208"/>
              <a:gd name="connsiteX1063" fmla="*/ 190378 w 4997675"/>
              <a:gd name="connsiteY1063" fmla="*/ 918342 h 4416208"/>
              <a:gd name="connsiteX1064" fmla="*/ 217767 w 4997675"/>
              <a:gd name="connsiteY1064" fmla="*/ 912783 h 4416208"/>
              <a:gd name="connsiteX1065" fmla="*/ 247463 w 4997675"/>
              <a:gd name="connsiteY1065" fmla="*/ 909411 h 4416208"/>
              <a:gd name="connsiteX1066" fmla="*/ 3192284 w 4997675"/>
              <a:gd name="connsiteY1066" fmla="*/ 526801 h 4416208"/>
              <a:gd name="connsiteX1067" fmla="*/ 3739265 w 4997675"/>
              <a:gd name="connsiteY1067" fmla="*/ 526801 h 4416208"/>
              <a:gd name="connsiteX1068" fmla="*/ 3739265 w 4997675"/>
              <a:gd name="connsiteY1068" fmla="*/ 591388 h 4416208"/>
              <a:gd name="connsiteX1069" fmla="*/ 3192284 w 4997675"/>
              <a:gd name="connsiteY1069" fmla="*/ 591388 h 4416208"/>
              <a:gd name="connsiteX1070" fmla="*/ 1133185 w 4997675"/>
              <a:gd name="connsiteY1070" fmla="*/ 526800 h 4416208"/>
              <a:gd name="connsiteX1071" fmla="*/ 1680167 w 4997675"/>
              <a:gd name="connsiteY1071" fmla="*/ 526800 h 4416208"/>
              <a:gd name="connsiteX1072" fmla="*/ 1680167 w 4997675"/>
              <a:gd name="connsiteY1072" fmla="*/ 591388 h 4416208"/>
              <a:gd name="connsiteX1073" fmla="*/ 1133185 w 4997675"/>
              <a:gd name="connsiteY1073" fmla="*/ 591388 h 4416208"/>
              <a:gd name="connsiteX1074" fmla="*/ 3192284 w 4997675"/>
              <a:gd name="connsiteY1074" fmla="*/ 315879 h 4416208"/>
              <a:gd name="connsiteX1075" fmla="*/ 3739265 w 4997675"/>
              <a:gd name="connsiteY1075" fmla="*/ 315879 h 4416208"/>
              <a:gd name="connsiteX1076" fmla="*/ 3739265 w 4997675"/>
              <a:gd name="connsiteY1076" fmla="*/ 380466 h 4416208"/>
              <a:gd name="connsiteX1077" fmla="*/ 3192284 w 4997675"/>
              <a:gd name="connsiteY1077" fmla="*/ 380466 h 4416208"/>
              <a:gd name="connsiteX1078" fmla="*/ 1133185 w 4997675"/>
              <a:gd name="connsiteY1078" fmla="*/ 315878 h 4416208"/>
              <a:gd name="connsiteX1079" fmla="*/ 1680167 w 4997675"/>
              <a:gd name="connsiteY1079" fmla="*/ 315878 h 4416208"/>
              <a:gd name="connsiteX1080" fmla="*/ 1680167 w 4997675"/>
              <a:gd name="connsiteY1080" fmla="*/ 380466 h 4416208"/>
              <a:gd name="connsiteX1081" fmla="*/ 1133185 w 4997675"/>
              <a:gd name="connsiteY1081" fmla="*/ 380466 h 4416208"/>
              <a:gd name="connsiteX1082" fmla="*/ 2793900 w 4997675"/>
              <a:gd name="connsiteY1082" fmla="*/ 70646 h 4416208"/>
              <a:gd name="connsiteX1083" fmla="*/ 2865553 w 4997675"/>
              <a:gd name="connsiteY1083" fmla="*/ 70646 h 4416208"/>
              <a:gd name="connsiteX1084" fmla="*/ 2651604 w 4997675"/>
              <a:gd name="connsiteY1084" fmla="*/ 716528 h 4416208"/>
              <a:gd name="connsiteX1085" fmla="*/ 2577933 w 4997675"/>
              <a:gd name="connsiteY1085" fmla="*/ 716528 h 4416208"/>
              <a:gd name="connsiteX1086" fmla="*/ 2003815 w 4997675"/>
              <a:gd name="connsiteY1086" fmla="*/ 70645 h 4416208"/>
              <a:gd name="connsiteX1087" fmla="*/ 2079504 w 4997675"/>
              <a:gd name="connsiteY1087" fmla="*/ 70645 h 4416208"/>
              <a:gd name="connsiteX1088" fmla="*/ 2294462 w 4997675"/>
              <a:gd name="connsiteY1088" fmla="*/ 716528 h 4416208"/>
              <a:gd name="connsiteX1089" fmla="*/ 2218772 w 4997675"/>
              <a:gd name="connsiteY1089" fmla="*/ 716528 h 4416208"/>
              <a:gd name="connsiteX1090" fmla="*/ 793451 w 4997675"/>
              <a:gd name="connsiteY1090" fmla="*/ 1 h 4416208"/>
              <a:gd name="connsiteX1091" fmla="*/ 793451 w 4997675"/>
              <a:gd name="connsiteY1091" fmla="*/ 59543 h 4416208"/>
              <a:gd name="connsiteX1092" fmla="*/ 763898 w 4997675"/>
              <a:gd name="connsiteY1092" fmla="*/ 60883 h 4416208"/>
              <a:gd name="connsiteX1093" fmla="*/ 737128 w 4997675"/>
              <a:gd name="connsiteY1093" fmla="*/ 64853 h 4416208"/>
              <a:gd name="connsiteX1094" fmla="*/ 713016 w 4997675"/>
              <a:gd name="connsiteY1094" fmla="*/ 71384 h 4416208"/>
              <a:gd name="connsiteX1095" fmla="*/ 691430 w 4997675"/>
              <a:gd name="connsiteY1095" fmla="*/ 80403 h 4416208"/>
              <a:gd name="connsiteX1096" fmla="*/ 655330 w 4997675"/>
              <a:gd name="connsiteY1096" fmla="*/ 105620 h 4416208"/>
              <a:gd name="connsiteX1097" fmla="*/ 627803 w 4997675"/>
              <a:gd name="connsiteY1097" fmla="*/ 139933 h 4416208"/>
              <a:gd name="connsiteX1098" fmla="*/ 616934 w 4997675"/>
              <a:gd name="connsiteY1098" fmla="*/ 160322 h 4416208"/>
              <a:gd name="connsiteX1099" fmla="*/ 607823 w 4997675"/>
              <a:gd name="connsiteY1099" fmla="*/ 182770 h 4416208"/>
              <a:gd name="connsiteX1100" fmla="*/ 600344 w 4997675"/>
              <a:gd name="connsiteY1100" fmla="*/ 207206 h 4416208"/>
              <a:gd name="connsiteX1101" fmla="*/ 594366 w 4997675"/>
              <a:gd name="connsiteY1101" fmla="*/ 233559 h 4416208"/>
              <a:gd name="connsiteX1102" fmla="*/ 589763 w 4997675"/>
              <a:gd name="connsiteY1102" fmla="*/ 261756 h 4416208"/>
              <a:gd name="connsiteX1103" fmla="*/ 586406 w 4997675"/>
              <a:gd name="connsiteY1103" fmla="*/ 291727 h 4416208"/>
              <a:gd name="connsiteX1104" fmla="*/ 584167 w 4997675"/>
              <a:gd name="connsiteY1104" fmla="*/ 323400 h 4416208"/>
              <a:gd name="connsiteX1105" fmla="*/ 582918 w 4997675"/>
              <a:gd name="connsiteY1105" fmla="*/ 356704 h 4416208"/>
              <a:gd name="connsiteX1106" fmla="*/ 582529 w 4997675"/>
              <a:gd name="connsiteY1106" fmla="*/ 391567 h 4416208"/>
              <a:gd name="connsiteX1107" fmla="*/ 582908 w 4997675"/>
              <a:gd name="connsiteY1107" fmla="*/ 426776 h 4416208"/>
              <a:gd name="connsiteX1108" fmla="*/ 584130 w 4997675"/>
              <a:gd name="connsiteY1108" fmla="*/ 460404 h 4416208"/>
              <a:gd name="connsiteX1109" fmla="*/ 586329 w 4997675"/>
              <a:gd name="connsiteY1109" fmla="*/ 492381 h 4416208"/>
              <a:gd name="connsiteX1110" fmla="*/ 589635 w 4997675"/>
              <a:gd name="connsiteY1110" fmla="*/ 522635 h 4416208"/>
              <a:gd name="connsiteX1111" fmla="*/ 594182 w 4997675"/>
              <a:gd name="connsiteY1111" fmla="*/ 551095 h 4416208"/>
              <a:gd name="connsiteX1112" fmla="*/ 600100 w 4997675"/>
              <a:gd name="connsiteY1112" fmla="*/ 577689 h 4416208"/>
              <a:gd name="connsiteX1113" fmla="*/ 607522 w 4997675"/>
              <a:gd name="connsiteY1113" fmla="*/ 602344 h 4416208"/>
              <a:gd name="connsiteX1114" fmla="*/ 616579 w 4997675"/>
              <a:gd name="connsiteY1114" fmla="*/ 624991 h 4416208"/>
              <a:gd name="connsiteX1115" fmla="*/ 627404 w 4997675"/>
              <a:gd name="connsiteY1115" fmla="*/ 645557 h 4416208"/>
              <a:gd name="connsiteX1116" fmla="*/ 654883 w 4997675"/>
              <a:gd name="connsiteY1116" fmla="*/ 680164 h 4416208"/>
              <a:gd name="connsiteX1117" fmla="*/ 691013 w 4997675"/>
              <a:gd name="connsiteY1117" fmla="*/ 705591 h 4416208"/>
              <a:gd name="connsiteX1118" fmla="*/ 712653 w 4997675"/>
              <a:gd name="connsiteY1118" fmla="*/ 714682 h 4416208"/>
              <a:gd name="connsiteX1119" fmla="*/ 736851 w 4997675"/>
              <a:gd name="connsiteY1119" fmla="*/ 721266 h 4416208"/>
              <a:gd name="connsiteX1120" fmla="*/ 763739 w 4997675"/>
              <a:gd name="connsiteY1120" fmla="*/ 725268 h 4416208"/>
              <a:gd name="connsiteX1121" fmla="*/ 793451 w 4997675"/>
              <a:gd name="connsiteY1121" fmla="*/ 726618 h 4416208"/>
              <a:gd name="connsiteX1122" fmla="*/ 793451 w 4997675"/>
              <a:gd name="connsiteY1122" fmla="*/ 785151 h 4416208"/>
              <a:gd name="connsiteX1123" fmla="*/ 761094 w 4997675"/>
              <a:gd name="connsiteY1123" fmla="*/ 784010 h 4416208"/>
              <a:gd name="connsiteX1124" fmla="*/ 731182 w 4997675"/>
              <a:gd name="connsiteY1124" fmla="*/ 780616 h 4416208"/>
              <a:gd name="connsiteX1125" fmla="*/ 703628 w 4997675"/>
              <a:gd name="connsiteY1125" fmla="*/ 775022 h 4416208"/>
              <a:gd name="connsiteX1126" fmla="*/ 678346 w 4997675"/>
              <a:gd name="connsiteY1126" fmla="*/ 767277 h 4416208"/>
              <a:gd name="connsiteX1127" fmla="*/ 655255 w 4997675"/>
              <a:gd name="connsiteY1127" fmla="*/ 757431 h 4416208"/>
              <a:gd name="connsiteX1128" fmla="*/ 634268 w 4997675"/>
              <a:gd name="connsiteY1128" fmla="*/ 745532 h 4416208"/>
              <a:gd name="connsiteX1129" fmla="*/ 615299 w 4997675"/>
              <a:gd name="connsiteY1129" fmla="*/ 731633 h 4416208"/>
              <a:gd name="connsiteX1130" fmla="*/ 598265 w 4997675"/>
              <a:gd name="connsiteY1130" fmla="*/ 715783 h 4416208"/>
              <a:gd name="connsiteX1131" fmla="*/ 583081 w 4997675"/>
              <a:gd name="connsiteY1131" fmla="*/ 698032 h 4416208"/>
              <a:gd name="connsiteX1132" fmla="*/ 569662 w 4997675"/>
              <a:gd name="connsiteY1132" fmla="*/ 678429 h 4416208"/>
              <a:gd name="connsiteX1133" fmla="*/ 557924 w 4997675"/>
              <a:gd name="connsiteY1133" fmla="*/ 657025 h 4416208"/>
              <a:gd name="connsiteX1134" fmla="*/ 547781 w 4997675"/>
              <a:gd name="connsiteY1134" fmla="*/ 633870 h 4416208"/>
              <a:gd name="connsiteX1135" fmla="*/ 539149 w 4997675"/>
              <a:gd name="connsiteY1135" fmla="*/ 609014 h 4416208"/>
              <a:gd name="connsiteX1136" fmla="*/ 531942 w 4997675"/>
              <a:gd name="connsiteY1136" fmla="*/ 582504 h 4416208"/>
              <a:gd name="connsiteX1137" fmla="*/ 526078 w 4997675"/>
              <a:gd name="connsiteY1137" fmla="*/ 554394 h 4416208"/>
              <a:gd name="connsiteX1138" fmla="*/ 521469 w 4997675"/>
              <a:gd name="connsiteY1138" fmla="*/ 524732 h 4416208"/>
              <a:gd name="connsiteX1139" fmla="*/ 518033 w 4997675"/>
              <a:gd name="connsiteY1139" fmla="*/ 493569 h 4416208"/>
              <a:gd name="connsiteX1140" fmla="*/ 515683 w 4997675"/>
              <a:gd name="connsiteY1140" fmla="*/ 460953 h 4416208"/>
              <a:gd name="connsiteX1141" fmla="*/ 514335 w 4997675"/>
              <a:gd name="connsiteY1141" fmla="*/ 426936 h 4416208"/>
              <a:gd name="connsiteX1142" fmla="*/ 513905 w 4997675"/>
              <a:gd name="connsiteY1142" fmla="*/ 391567 h 4416208"/>
              <a:gd name="connsiteX1143" fmla="*/ 514349 w 4997675"/>
              <a:gd name="connsiteY1143" fmla="*/ 356350 h 4416208"/>
              <a:gd name="connsiteX1144" fmla="*/ 515738 w 4997675"/>
              <a:gd name="connsiteY1144" fmla="*/ 322483 h 4416208"/>
              <a:gd name="connsiteX1145" fmla="*/ 518149 w 4997675"/>
              <a:gd name="connsiteY1145" fmla="*/ 290017 h 4416208"/>
              <a:gd name="connsiteX1146" fmla="*/ 521663 w 4997675"/>
              <a:gd name="connsiteY1146" fmla="*/ 259000 h 4416208"/>
              <a:gd name="connsiteX1147" fmla="*/ 526362 w 4997675"/>
              <a:gd name="connsiteY1147" fmla="*/ 229481 h 4416208"/>
              <a:gd name="connsiteX1148" fmla="*/ 532325 w 4997675"/>
              <a:gd name="connsiteY1148" fmla="*/ 201512 h 4416208"/>
              <a:gd name="connsiteX1149" fmla="*/ 539631 w 4997675"/>
              <a:gd name="connsiteY1149" fmla="*/ 175138 h 4416208"/>
              <a:gd name="connsiteX1150" fmla="*/ 548363 w 4997675"/>
              <a:gd name="connsiteY1150" fmla="*/ 150411 h 4416208"/>
              <a:gd name="connsiteX1151" fmla="*/ 558599 w 4997675"/>
              <a:gd name="connsiteY1151" fmla="*/ 127379 h 4416208"/>
              <a:gd name="connsiteX1152" fmla="*/ 570419 w 4997675"/>
              <a:gd name="connsiteY1152" fmla="*/ 106092 h 4416208"/>
              <a:gd name="connsiteX1153" fmla="*/ 583905 w 4997675"/>
              <a:gd name="connsiteY1153" fmla="*/ 86599 h 4416208"/>
              <a:gd name="connsiteX1154" fmla="*/ 599138 w 4997675"/>
              <a:gd name="connsiteY1154" fmla="*/ 68948 h 4416208"/>
              <a:gd name="connsiteX1155" fmla="*/ 616194 w 4997675"/>
              <a:gd name="connsiteY1155" fmla="*/ 53191 h 4416208"/>
              <a:gd name="connsiteX1156" fmla="*/ 635157 w 4997675"/>
              <a:gd name="connsiteY1156" fmla="*/ 39374 h 4416208"/>
              <a:gd name="connsiteX1157" fmla="*/ 656106 w 4997675"/>
              <a:gd name="connsiteY1157" fmla="*/ 27549 h 4416208"/>
              <a:gd name="connsiteX1158" fmla="*/ 679121 w 4997675"/>
              <a:gd name="connsiteY1158" fmla="*/ 17763 h 4416208"/>
              <a:gd name="connsiteX1159" fmla="*/ 704284 w 4997675"/>
              <a:gd name="connsiteY1159" fmla="*/ 10066 h 4416208"/>
              <a:gd name="connsiteX1160" fmla="*/ 731673 w 4997675"/>
              <a:gd name="connsiteY1160" fmla="*/ 4507 h 4416208"/>
              <a:gd name="connsiteX1161" fmla="*/ 761368 w 4997675"/>
              <a:gd name="connsiteY1161" fmla="*/ 1135 h 4416208"/>
              <a:gd name="connsiteX1162" fmla="*/ 4079066 w 4997675"/>
              <a:gd name="connsiteY1162" fmla="*/ 0 h 4416208"/>
              <a:gd name="connsiteX1163" fmla="*/ 4111149 w 4997675"/>
              <a:gd name="connsiteY1163" fmla="*/ 1134 h 4416208"/>
              <a:gd name="connsiteX1164" fmla="*/ 4140844 w 4997675"/>
              <a:gd name="connsiteY1164" fmla="*/ 4506 h 4416208"/>
              <a:gd name="connsiteX1165" fmla="*/ 4168233 w 4997675"/>
              <a:gd name="connsiteY1165" fmla="*/ 10064 h 4416208"/>
              <a:gd name="connsiteX1166" fmla="*/ 4193395 w 4997675"/>
              <a:gd name="connsiteY1166" fmla="*/ 17761 h 4416208"/>
              <a:gd name="connsiteX1167" fmla="*/ 4216410 w 4997675"/>
              <a:gd name="connsiteY1167" fmla="*/ 27548 h 4416208"/>
              <a:gd name="connsiteX1168" fmla="*/ 4237360 w 4997675"/>
              <a:gd name="connsiteY1168" fmla="*/ 39374 h 4416208"/>
              <a:gd name="connsiteX1169" fmla="*/ 4256322 w 4997675"/>
              <a:gd name="connsiteY1169" fmla="*/ 53190 h 4416208"/>
              <a:gd name="connsiteX1170" fmla="*/ 4273379 w 4997675"/>
              <a:gd name="connsiteY1170" fmla="*/ 68948 h 4416208"/>
              <a:gd name="connsiteX1171" fmla="*/ 4288611 w 4997675"/>
              <a:gd name="connsiteY1171" fmla="*/ 86598 h 4416208"/>
              <a:gd name="connsiteX1172" fmla="*/ 4302097 w 4997675"/>
              <a:gd name="connsiteY1172" fmla="*/ 106091 h 4416208"/>
              <a:gd name="connsiteX1173" fmla="*/ 4313918 w 4997675"/>
              <a:gd name="connsiteY1173" fmla="*/ 127378 h 4416208"/>
              <a:gd name="connsiteX1174" fmla="*/ 4324154 w 4997675"/>
              <a:gd name="connsiteY1174" fmla="*/ 150410 h 4416208"/>
              <a:gd name="connsiteX1175" fmla="*/ 4332885 w 4997675"/>
              <a:gd name="connsiteY1175" fmla="*/ 175137 h 4416208"/>
              <a:gd name="connsiteX1176" fmla="*/ 4340192 w 4997675"/>
              <a:gd name="connsiteY1176" fmla="*/ 201510 h 4416208"/>
              <a:gd name="connsiteX1177" fmla="*/ 4346155 w 4997675"/>
              <a:gd name="connsiteY1177" fmla="*/ 229481 h 4416208"/>
              <a:gd name="connsiteX1178" fmla="*/ 4350853 w 4997675"/>
              <a:gd name="connsiteY1178" fmla="*/ 258999 h 4416208"/>
              <a:gd name="connsiteX1179" fmla="*/ 4354368 w 4997675"/>
              <a:gd name="connsiteY1179" fmla="*/ 290016 h 4416208"/>
              <a:gd name="connsiteX1180" fmla="*/ 4356779 w 4997675"/>
              <a:gd name="connsiteY1180" fmla="*/ 322482 h 4416208"/>
              <a:gd name="connsiteX1181" fmla="*/ 4358167 w 4997675"/>
              <a:gd name="connsiteY1181" fmla="*/ 356348 h 4416208"/>
              <a:gd name="connsiteX1182" fmla="*/ 4358612 w 4997675"/>
              <a:gd name="connsiteY1182" fmla="*/ 391566 h 4416208"/>
              <a:gd name="connsiteX1183" fmla="*/ 4358189 w 4997675"/>
              <a:gd name="connsiteY1183" fmla="*/ 426935 h 4416208"/>
              <a:gd name="connsiteX1184" fmla="*/ 4356861 w 4997675"/>
              <a:gd name="connsiteY1184" fmla="*/ 460952 h 4416208"/>
              <a:gd name="connsiteX1185" fmla="*/ 4354541 w 4997675"/>
              <a:gd name="connsiteY1185" fmla="*/ 493568 h 4416208"/>
              <a:gd name="connsiteX1186" fmla="*/ 4351143 w 4997675"/>
              <a:gd name="connsiteY1186" fmla="*/ 524731 h 4416208"/>
              <a:gd name="connsiteX1187" fmla="*/ 4346580 w 4997675"/>
              <a:gd name="connsiteY1187" fmla="*/ 554393 h 4416208"/>
              <a:gd name="connsiteX1188" fmla="*/ 4340764 w 4997675"/>
              <a:gd name="connsiteY1188" fmla="*/ 582503 h 4416208"/>
              <a:gd name="connsiteX1189" fmla="*/ 4333608 w 4997675"/>
              <a:gd name="connsiteY1189" fmla="*/ 609012 h 4416208"/>
              <a:gd name="connsiteX1190" fmla="*/ 4325025 w 4997675"/>
              <a:gd name="connsiteY1190" fmla="*/ 633869 h 4416208"/>
              <a:gd name="connsiteX1191" fmla="*/ 4314929 w 4997675"/>
              <a:gd name="connsiteY1191" fmla="*/ 657024 h 4416208"/>
              <a:gd name="connsiteX1192" fmla="*/ 4303232 w 4997675"/>
              <a:gd name="connsiteY1192" fmla="*/ 678429 h 4416208"/>
              <a:gd name="connsiteX1193" fmla="*/ 4289847 w 4997675"/>
              <a:gd name="connsiteY1193" fmla="*/ 698032 h 4416208"/>
              <a:gd name="connsiteX1194" fmla="*/ 4274687 w 4997675"/>
              <a:gd name="connsiteY1194" fmla="*/ 715783 h 4416208"/>
              <a:gd name="connsiteX1195" fmla="*/ 4257665 w 4997675"/>
              <a:gd name="connsiteY1195" fmla="*/ 731633 h 4416208"/>
              <a:gd name="connsiteX1196" fmla="*/ 4238694 w 4997675"/>
              <a:gd name="connsiteY1196" fmla="*/ 745532 h 4416208"/>
              <a:gd name="connsiteX1197" fmla="*/ 4217687 w 4997675"/>
              <a:gd name="connsiteY1197" fmla="*/ 757430 h 4416208"/>
              <a:gd name="connsiteX1198" fmla="*/ 4194558 w 4997675"/>
              <a:gd name="connsiteY1198" fmla="*/ 767276 h 4416208"/>
              <a:gd name="connsiteX1199" fmla="*/ 4169217 w 4997675"/>
              <a:gd name="connsiteY1199" fmla="*/ 775021 h 4416208"/>
              <a:gd name="connsiteX1200" fmla="*/ 4141580 w 4997675"/>
              <a:gd name="connsiteY1200" fmla="*/ 780616 h 4416208"/>
              <a:gd name="connsiteX1201" fmla="*/ 4111558 w 4997675"/>
              <a:gd name="connsiteY1201" fmla="*/ 784010 h 4416208"/>
              <a:gd name="connsiteX1202" fmla="*/ 4079066 w 4997675"/>
              <a:gd name="connsiteY1202" fmla="*/ 785151 h 4416208"/>
              <a:gd name="connsiteX1203" fmla="*/ 4079066 w 4997675"/>
              <a:gd name="connsiteY1203" fmla="*/ 726618 h 4416208"/>
              <a:gd name="connsiteX1204" fmla="*/ 4109102 w 4997675"/>
              <a:gd name="connsiteY1204" fmla="*/ 725268 h 4416208"/>
              <a:gd name="connsiteX1205" fmla="*/ 4136258 w 4997675"/>
              <a:gd name="connsiteY1205" fmla="*/ 721265 h 4416208"/>
              <a:gd name="connsiteX1206" fmla="*/ 4160671 w 4997675"/>
              <a:gd name="connsiteY1206" fmla="*/ 714682 h 4416208"/>
              <a:gd name="connsiteX1207" fmla="*/ 4182478 w 4997675"/>
              <a:gd name="connsiteY1207" fmla="*/ 705591 h 4416208"/>
              <a:gd name="connsiteX1208" fmla="*/ 4218817 w 4997675"/>
              <a:gd name="connsiteY1208" fmla="*/ 680164 h 4416208"/>
              <a:gd name="connsiteX1209" fmla="*/ 4246371 w 4997675"/>
              <a:gd name="connsiteY1209" fmla="*/ 645557 h 4416208"/>
              <a:gd name="connsiteX1210" fmla="*/ 4257196 w 4997675"/>
              <a:gd name="connsiteY1210" fmla="*/ 624990 h 4416208"/>
              <a:gd name="connsiteX1211" fmla="*/ 4266235 w 4997675"/>
              <a:gd name="connsiteY1211" fmla="*/ 602343 h 4416208"/>
              <a:gd name="connsiteX1212" fmla="*/ 4273625 w 4997675"/>
              <a:gd name="connsiteY1212" fmla="*/ 577688 h 4416208"/>
              <a:gd name="connsiteX1213" fmla="*/ 4279503 w 4997675"/>
              <a:gd name="connsiteY1213" fmla="*/ 551094 h 4416208"/>
              <a:gd name="connsiteX1214" fmla="*/ 4284005 w 4997675"/>
              <a:gd name="connsiteY1214" fmla="*/ 522634 h 4416208"/>
              <a:gd name="connsiteX1215" fmla="*/ 4287269 w 4997675"/>
              <a:gd name="connsiteY1215" fmla="*/ 492381 h 4416208"/>
              <a:gd name="connsiteX1216" fmla="*/ 4289431 w 4997675"/>
              <a:gd name="connsiteY1216" fmla="*/ 460404 h 4416208"/>
              <a:gd name="connsiteX1217" fmla="*/ 4290627 w 4997675"/>
              <a:gd name="connsiteY1217" fmla="*/ 426775 h 4416208"/>
              <a:gd name="connsiteX1218" fmla="*/ 4290996 w 4997675"/>
              <a:gd name="connsiteY1218" fmla="*/ 391566 h 4416208"/>
              <a:gd name="connsiteX1219" fmla="*/ 4290608 w 4997675"/>
              <a:gd name="connsiteY1219" fmla="*/ 356703 h 4416208"/>
              <a:gd name="connsiteX1220" fmla="*/ 4289356 w 4997675"/>
              <a:gd name="connsiteY1220" fmla="*/ 323400 h 4416208"/>
              <a:gd name="connsiteX1221" fmla="*/ 4287114 w 4997675"/>
              <a:gd name="connsiteY1221" fmla="*/ 291726 h 4416208"/>
              <a:gd name="connsiteX1222" fmla="*/ 4283749 w 4997675"/>
              <a:gd name="connsiteY1222" fmla="*/ 261756 h 4416208"/>
              <a:gd name="connsiteX1223" fmla="*/ 4279133 w 4997675"/>
              <a:gd name="connsiteY1223" fmla="*/ 233558 h 4416208"/>
              <a:gd name="connsiteX1224" fmla="*/ 4273137 w 4997675"/>
              <a:gd name="connsiteY1224" fmla="*/ 207205 h 4416208"/>
              <a:gd name="connsiteX1225" fmla="*/ 4265631 w 4997675"/>
              <a:gd name="connsiteY1225" fmla="*/ 182769 h 4416208"/>
              <a:gd name="connsiteX1226" fmla="*/ 4256487 w 4997675"/>
              <a:gd name="connsiteY1226" fmla="*/ 160321 h 4416208"/>
              <a:gd name="connsiteX1227" fmla="*/ 4245573 w 4997675"/>
              <a:gd name="connsiteY1227" fmla="*/ 139933 h 4416208"/>
              <a:gd name="connsiteX1228" fmla="*/ 4217922 w 4997675"/>
              <a:gd name="connsiteY1228" fmla="*/ 105620 h 4416208"/>
              <a:gd name="connsiteX1229" fmla="*/ 4181644 w 4997675"/>
              <a:gd name="connsiteY1229" fmla="*/ 80403 h 4416208"/>
              <a:gd name="connsiteX1230" fmla="*/ 4159946 w 4997675"/>
              <a:gd name="connsiteY1230" fmla="*/ 71383 h 4416208"/>
              <a:gd name="connsiteX1231" fmla="*/ 4135704 w 4997675"/>
              <a:gd name="connsiteY1231" fmla="*/ 64853 h 4416208"/>
              <a:gd name="connsiteX1232" fmla="*/ 4108787 w 4997675"/>
              <a:gd name="connsiteY1232" fmla="*/ 60882 h 4416208"/>
              <a:gd name="connsiteX1233" fmla="*/ 4079066 w 4997675"/>
              <a:gd name="connsiteY1233" fmla="*/ 59542 h 441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</a:cxnLst>
            <a:rect l="l" t="t" r="r" b="b"/>
            <a:pathLst>
              <a:path w="4997675" h="4416208">
                <a:moveTo>
                  <a:pt x="3168743" y="4250720"/>
                </a:moveTo>
                <a:lnTo>
                  <a:pt x="3293882" y="4250720"/>
                </a:lnTo>
                <a:lnTo>
                  <a:pt x="3293882" y="4355676"/>
                </a:lnTo>
                <a:lnTo>
                  <a:pt x="3168743" y="4355676"/>
                </a:lnTo>
                <a:close/>
                <a:moveTo>
                  <a:pt x="1781493" y="4250720"/>
                </a:moveTo>
                <a:lnTo>
                  <a:pt x="1906631" y="4250720"/>
                </a:lnTo>
                <a:lnTo>
                  <a:pt x="1906631" y="4355676"/>
                </a:lnTo>
                <a:lnTo>
                  <a:pt x="1781493" y="4355676"/>
                </a:lnTo>
                <a:close/>
                <a:moveTo>
                  <a:pt x="2567865" y="3636927"/>
                </a:moveTo>
                <a:lnTo>
                  <a:pt x="2793926" y="3636927"/>
                </a:lnTo>
                <a:lnTo>
                  <a:pt x="2793926" y="3694510"/>
                </a:lnTo>
                <a:lnTo>
                  <a:pt x="2793926" y="4358626"/>
                </a:lnTo>
                <a:lnTo>
                  <a:pt x="2793926" y="4416208"/>
                </a:lnTo>
                <a:lnTo>
                  <a:pt x="2567865" y="4416208"/>
                </a:lnTo>
                <a:lnTo>
                  <a:pt x="2567865" y="4358626"/>
                </a:lnTo>
                <a:lnTo>
                  <a:pt x="2724289" y="4358626"/>
                </a:lnTo>
                <a:lnTo>
                  <a:pt x="2724289" y="3694510"/>
                </a:lnTo>
                <a:lnTo>
                  <a:pt x="2567865" y="3694510"/>
                </a:lnTo>
                <a:close/>
                <a:moveTo>
                  <a:pt x="2281482" y="3636927"/>
                </a:moveTo>
                <a:lnTo>
                  <a:pt x="2507542" y="3636927"/>
                </a:lnTo>
                <a:lnTo>
                  <a:pt x="2507542" y="3694510"/>
                </a:lnTo>
                <a:lnTo>
                  <a:pt x="2351119" y="3694510"/>
                </a:lnTo>
                <a:lnTo>
                  <a:pt x="2351119" y="4358626"/>
                </a:lnTo>
                <a:lnTo>
                  <a:pt x="2507542" y="4358626"/>
                </a:lnTo>
                <a:lnTo>
                  <a:pt x="2507542" y="4416208"/>
                </a:lnTo>
                <a:lnTo>
                  <a:pt x="2281482" y="4416208"/>
                </a:lnTo>
                <a:lnTo>
                  <a:pt x="2281482" y="4358626"/>
                </a:lnTo>
                <a:lnTo>
                  <a:pt x="2281482" y="3694510"/>
                </a:lnTo>
                <a:close/>
                <a:moveTo>
                  <a:pt x="4043181" y="3342449"/>
                </a:moveTo>
                <a:lnTo>
                  <a:pt x="4168321" y="3342449"/>
                </a:lnTo>
                <a:lnTo>
                  <a:pt x="4168321" y="3447404"/>
                </a:lnTo>
                <a:lnTo>
                  <a:pt x="4043181" y="3447404"/>
                </a:lnTo>
                <a:close/>
                <a:moveTo>
                  <a:pt x="2412561" y="3251617"/>
                </a:moveTo>
                <a:lnTo>
                  <a:pt x="2959543" y="3251617"/>
                </a:lnTo>
                <a:lnTo>
                  <a:pt x="2959543" y="3316205"/>
                </a:lnTo>
                <a:lnTo>
                  <a:pt x="2412561" y="3316205"/>
                </a:lnTo>
                <a:close/>
                <a:moveTo>
                  <a:pt x="767823" y="3251617"/>
                </a:moveTo>
                <a:lnTo>
                  <a:pt x="1314806" y="3251617"/>
                </a:lnTo>
                <a:lnTo>
                  <a:pt x="1314806" y="3316205"/>
                </a:lnTo>
                <a:lnTo>
                  <a:pt x="767823" y="3316205"/>
                </a:lnTo>
                <a:close/>
                <a:moveTo>
                  <a:pt x="2412561" y="3040695"/>
                </a:moveTo>
                <a:lnTo>
                  <a:pt x="2959543" y="3040695"/>
                </a:lnTo>
                <a:lnTo>
                  <a:pt x="2959543" y="3105283"/>
                </a:lnTo>
                <a:lnTo>
                  <a:pt x="2412561" y="3105283"/>
                </a:lnTo>
                <a:close/>
                <a:moveTo>
                  <a:pt x="767823" y="3040695"/>
                </a:moveTo>
                <a:lnTo>
                  <a:pt x="1314806" y="3040695"/>
                </a:lnTo>
                <a:lnTo>
                  <a:pt x="1314806" y="3105283"/>
                </a:lnTo>
                <a:lnTo>
                  <a:pt x="767823" y="3105283"/>
                </a:lnTo>
                <a:close/>
                <a:moveTo>
                  <a:pt x="3664718" y="2724824"/>
                </a:moveTo>
                <a:lnTo>
                  <a:pt x="3696801" y="2725958"/>
                </a:lnTo>
                <a:lnTo>
                  <a:pt x="3726497" y="2729329"/>
                </a:lnTo>
                <a:lnTo>
                  <a:pt x="3753886" y="2734888"/>
                </a:lnTo>
                <a:lnTo>
                  <a:pt x="3779048" y="2742585"/>
                </a:lnTo>
                <a:lnTo>
                  <a:pt x="3802063" y="2752371"/>
                </a:lnTo>
                <a:lnTo>
                  <a:pt x="3823012" y="2764197"/>
                </a:lnTo>
                <a:lnTo>
                  <a:pt x="3841975" y="2778013"/>
                </a:lnTo>
                <a:lnTo>
                  <a:pt x="3859032" y="2793771"/>
                </a:lnTo>
                <a:lnTo>
                  <a:pt x="3874264" y="2811421"/>
                </a:lnTo>
                <a:lnTo>
                  <a:pt x="3887750" y="2830915"/>
                </a:lnTo>
                <a:lnTo>
                  <a:pt x="3899570" y="2852202"/>
                </a:lnTo>
                <a:lnTo>
                  <a:pt x="3909806" y="2875233"/>
                </a:lnTo>
                <a:lnTo>
                  <a:pt x="3918538" y="2899960"/>
                </a:lnTo>
                <a:lnTo>
                  <a:pt x="3925845" y="2926333"/>
                </a:lnTo>
                <a:lnTo>
                  <a:pt x="3931807" y="2954304"/>
                </a:lnTo>
                <a:lnTo>
                  <a:pt x="3936506" y="2983823"/>
                </a:lnTo>
                <a:lnTo>
                  <a:pt x="3940021" y="3014840"/>
                </a:lnTo>
                <a:lnTo>
                  <a:pt x="3942432" y="3047306"/>
                </a:lnTo>
                <a:lnTo>
                  <a:pt x="3943820" y="3081172"/>
                </a:lnTo>
                <a:lnTo>
                  <a:pt x="3944264" y="3116390"/>
                </a:lnTo>
                <a:lnTo>
                  <a:pt x="3943841" y="3151759"/>
                </a:lnTo>
                <a:lnTo>
                  <a:pt x="3942513" y="3185776"/>
                </a:lnTo>
                <a:lnTo>
                  <a:pt x="3940194" y="3218391"/>
                </a:lnTo>
                <a:lnTo>
                  <a:pt x="3936796" y="3249555"/>
                </a:lnTo>
                <a:lnTo>
                  <a:pt x="3932233" y="3279216"/>
                </a:lnTo>
                <a:lnTo>
                  <a:pt x="3926417" y="3307327"/>
                </a:lnTo>
                <a:lnTo>
                  <a:pt x="3919261" y="3333835"/>
                </a:lnTo>
                <a:lnTo>
                  <a:pt x="3910678" y="3358693"/>
                </a:lnTo>
                <a:lnTo>
                  <a:pt x="3900582" y="3381848"/>
                </a:lnTo>
                <a:lnTo>
                  <a:pt x="3888885" y="3403253"/>
                </a:lnTo>
                <a:lnTo>
                  <a:pt x="3875500" y="3422855"/>
                </a:lnTo>
                <a:lnTo>
                  <a:pt x="3860340" y="3440607"/>
                </a:lnTo>
                <a:lnTo>
                  <a:pt x="3843318" y="3456457"/>
                </a:lnTo>
                <a:lnTo>
                  <a:pt x="3824347" y="3470356"/>
                </a:lnTo>
                <a:lnTo>
                  <a:pt x="3803340" y="3482254"/>
                </a:lnTo>
                <a:lnTo>
                  <a:pt x="3780210" y="3492100"/>
                </a:lnTo>
                <a:lnTo>
                  <a:pt x="3754870" y="3499845"/>
                </a:lnTo>
                <a:lnTo>
                  <a:pt x="3727233" y="3505440"/>
                </a:lnTo>
                <a:lnTo>
                  <a:pt x="3697211" y="3508833"/>
                </a:lnTo>
                <a:lnTo>
                  <a:pt x="3664718" y="3509975"/>
                </a:lnTo>
                <a:lnTo>
                  <a:pt x="3664718" y="3451442"/>
                </a:lnTo>
                <a:lnTo>
                  <a:pt x="3694755" y="3450092"/>
                </a:lnTo>
                <a:lnTo>
                  <a:pt x="3721911" y="3446089"/>
                </a:lnTo>
                <a:lnTo>
                  <a:pt x="3746324" y="3439506"/>
                </a:lnTo>
                <a:lnTo>
                  <a:pt x="3768130" y="3430414"/>
                </a:lnTo>
                <a:lnTo>
                  <a:pt x="3804470" y="3404987"/>
                </a:lnTo>
                <a:lnTo>
                  <a:pt x="3832025" y="3370381"/>
                </a:lnTo>
                <a:lnTo>
                  <a:pt x="3842849" y="3349814"/>
                </a:lnTo>
                <a:lnTo>
                  <a:pt x="3851888" y="3327167"/>
                </a:lnTo>
                <a:lnTo>
                  <a:pt x="3859278" y="3302511"/>
                </a:lnTo>
                <a:lnTo>
                  <a:pt x="3865156" y="3275918"/>
                </a:lnTo>
                <a:lnTo>
                  <a:pt x="3869658" y="3247458"/>
                </a:lnTo>
                <a:lnTo>
                  <a:pt x="3872922" y="3217204"/>
                </a:lnTo>
                <a:lnTo>
                  <a:pt x="3875083" y="3185227"/>
                </a:lnTo>
                <a:lnTo>
                  <a:pt x="3876280" y="3151598"/>
                </a:lnTo>
                <a:lnTo>
                  <a:pt x="3876649" y="3116390"/>
                </a:lnTo>
                <a:lnTo>
                  <a:pt x="3876261" y="3081527"/>
                </a:lnTo>
                <a:lnTo>
                  <a:pt x="3875009" y="3048223"/>
                </a:lnTo>
                <a:lnTo>
                  <a:pt x="3872766" y="3016550"/>
                </a:lnTo>
                <a:lnTo>
                  <a:pt x="3869401" y="2986579"/>
                </a:lnTo>
                <a:lnTo>
                  <a:pt x="3864786" y="2958381"/>
                </a:lnTo>
                <a:lnTo>
                  <a:pt x="3858790" y="2932028"/>
                </a:lnTo>
                <a:lnTo>
                  <a:pt x="3851284" y="2907592"/>
                </a:lnTo>
                <a:lnTo>
                  <a:pt x="3842139" y="2885144"/>
                </a:lnTo>
                <a:lnTo>
                  <a:pt x="3831225" y="2864756"/>
                </a:lnTo>
                <a:lnTo>
                  <a:pt x="3803575" y="2830443"/>
                </a:lnTo>
                <a:lnTo>
                  <a:pt x="3767297" y="2805225"/>
                </a:lnTo>
                <a:lnTo>
                  <a:pt x="3745599" y="2796206"/>
                </a:lnTo>
                <a:lnTo>
                  <a:pt x="3721357" y="2789676"/>
                </a:lnTo>
                <a:lnTo>
                  <a:pt x="3694439" y="2785704"/>
                </a:lnTo>
                <a:lnTo>
                  <a:pt x="3664718" y="2784365"/>
                </a:lnTo>
                <a:close/>
                <a:moveTo>
                  <a:pt x="3609180" y="2724824"/>
                </a:moveTo>
                <a:lnTo>
                  <a:pt x="3609180" y="2784365"/>
                </a:lnTo>
                <a:lnTo>
                  <a:pt x="3579627" y="2785704"/>
                </a:lnTo>
                <a:lnTo>
                  <a:pt x="3552857" y="2789676"/>
                </a:lnTo>
                <a:lnTo>
                  <a:pt x="3528744" y="2796206"/>
                </a:lnTo>
                <a:lnTo>
                  <a:pt x="3507159" y="2805225"/>
                </a:lnTo>
                <a:lnTo>
                  <a:pt x="3471059" y="2830443"/>
                </a:lnTo>
                <a:lnTo>
                  <a:pt x="3443532" y="2864756"/>
                </a:lnTo>
                <a:lnTo>
                  <a:pt x="3432663" y="2885144"/>
                </a:lnTo>
                <a:lnTo>
                  <a:pt x="3423552" y="2907592"/>
                </a:lnTo>
                <a:lnTo>
                  <a:pt x="3416073" y="2932028"/>
                </a:lnTo>
                <a:lnTo>
                  <a:pt x="3410095" y="2958381"/>
                </a:lnTo>
                <a:lnTo>
                  <a:pt x="3405492" y="2986579"/>
                </a:lnTo>
                <a:lnTo>
                  <a:pt x="3402135" y="3016550"/>
                </a:lnTo>
                <a:lnTo>
                  <a:pt x="3399896" y="3048223"/>
                </a:lnTo>
                <a:lnTo>
                  <a:pt x="3398646" y="3081527"/>
                </a:lnTo>
                <a:lnTo>
                  <a:pt x="3398258" y="3116390"/>
                </a:lnTo>
                <a:lnTo>
                  <a:pt x="3398637" y="3151598"/>
                </a:lnTo>
                <a:lnTo>
                  <a:pt x="3399859" y="3185227"/>
                </a:lnTo>
                <a:lnTo>
                  <a:pt x="3402058" y="3217204"/>
                </a:lnTo>
                <a:lnTo>
                  <a:pt x="3405364" y="3247458"/>
                </a:lnTo>
                <a:lnTo>
                  <a:pt x="3409911" y="3275918"/>
                </a:lnTo>
                <a:lnTo>
                  <a:pt x="3415829" y="3302511"/>
                </a:lnTo>
                <a:lnTo>
                  <a:pt x="3423251" y="3327167"/>
                </a:lnTo>
                <a:lnTo>
                  <a:pt x="3432308" y="3349814"/>
                </a:lnTo>
                <a:lnTo>
                  <a:pt x="3443133" y="3370381"/>
                </a:lnTo>
                <a:lnTo>
                  <a:pt x="3470611" y="3404987"/>
                </a:lnTo>
                <a:lnTo>
                  <a:pt x="3506742" y="3430414"/>
                </a:lnTo>
                <a:lnTo>
                  <a:pt x="3528382" y="3439506"/>
                </a:lnTo>
                <a:lnTo>
                  <a:pt x="3552580" y="3446089"/>
                </a:lnTo>
                <a:lnTo>
                  <a:pt x="3579469" y="3450092"/>
                </a:lnTo>
                <a:lnTo>
                  <a:pt x="3609180" y="3451442"/>
                </a:lnTo>
                <a:lnTo>
                  <a:pt x="3609180" y="3509975"/>
                </a:lnTo>
                <a:lnTo>
                  <a:pt x="3576823" y="3508833"/>
                </a:lnTo>
                <a:lnTo>
                  <a:pt x="3546911" y="3505440"/>
                </a:lnTo>
                <a:lnTo>
                  <a:pt x="3519356" y="3499845"/>
                </a:lnTo>
                <a:lnTo>
                  <a:pt x="3494075" y="3492100"/>
                </a:lnTo>
                <a:lnTo>
                  <a:pt x="3470984" y="3482254"/>
                </a:lnTo>
                <a:lnTo>
                  <a:pt x="3449996" y="3470356"/>
                </a:lnTo>
                <a:lnTo>
                  <a:pt x="3431027" y="3456457"/>
                </a:lnTo>
                <a:lnTo>
                  <a:pt x="3413994" y="3440607"/>
                </a:lnTo>
                <a:lnTo>
                  <a:pt x="3398810" y="3422855"/>
                </a:lnTo>
                <a:lnTo>
                  <a:pt x="3385391" y="3403253"/>
                </a:lnTo>
                <a:lnTo>
                  <a:pt x="3373653" y="3381848"/>
                </a:lnTo>
                <a:lnTo>
                  <a:pt x="3363510" y="3358693"/>
                </a:lnTo>
                <a:lnTo>
                  <a:pt x="3354878" y="3333835"/>
                </a:lnTo>
                <a:lnTo>
                  <a:pt x="3347672" y="3307327"/>
                </a:lnTo>
                <a:lnTo>
                  <a:pt x="3341807" y="3279216"/>
                </a:lnTo>
                <a:lnTo>
                  <a:pt x="3337199" y="3249555"/>
                </a:lnTo>
                <a:lnTo>
                  <a:pt x="3333762" y="3218391"/>
                </a:lnTo>
                <a:lnTo>
                  <a:pt x="3331412" y="3185776"/>
                </a:lnTo>
                <a:lnTo>
                  <a:pt x="3330064" y="3151759"/>
                </a:lnTo>
                <a:lnTo>
                  <a:pt x="3329634" y="3116390"/>
                </a:lnTo>
                <a:lnTo>
                  <a:pt x="3330078" y="3081172"/>
                </a:lnTo>
                <a:lnTo>
                  <a:pt x="3331466" y="3047306"/>
                </a:lnTo>
                <a:lnTo>
                  <a:pt x="3333878" y="3014840"/>
                </a:lnTo>
                <a:lnTo>
                  <a:pt x="3337392" y="2983823"/>
                </a:lnTo>
                <a:lnTo>
                  <a:pt x="3342091" y="2954304"/>
                </a:lnTo>
                <a:lnTo>
                  <a:pt x="3348054" y="2926333"/>
                </a:lnTo>
                <a:lnTo>
                  <a:pt x="3355360" y="2899960"/>
                </a:lnTo>
                <a:lnTo>
                  <a:pt x="3364092" y="2875233"/>
                </a:lnTo>
                <a:lnTo>
                  <a:pt x="3374328" y="2852202"/>
                </a:lnTo>
                <a:lnTo>
                  <a:pt x="3386148" y="2830915"/>
                </a:lnTo>
                <a:lnTo>
                  <a:pt x="3399634" y="2811421"/>
                </a:lnTo>
                <a:lnTo>
                  <a:pt x="3414866" y="2793771"/>
                </a:lnTo>
                <a:lnTo>
                  <a:pt x="3431923" y="2778013"/>
                </a:lnTo>
                <a:lnTo>
                  <a:pt x="3450886" y="2764197"/>
                </a:lnTo>
                <a:lnTo>
                  <a:pt x="3471835" y="2752371"/>
                </a:lnTo>
                <a:lnTo>
                  <a:pt x="3494850" y="2742585"/>
                </a:lnTo>
                <a:lnTo>
                  <a:pt x="3520012" y="2734888"/>
                </a:lnTo>
                <a:lnTo>
                  <a:pt x="3547401" y="2729329"/>
                </a:lnTo>
                <a:lnTo>
                  <a:pt x="3577097" y="2725958"/>
                </a:lnTo>
                <a:close/>
                <a:moveTo>
                  <a:pt x="1763020" y="2724824"/>
                </a:moveTo>
                <a:lnTo>
                  <a:pt x="1795103" y="2725958"/>
                </a:lnTo>
                <a:lnTo>
                  <a:pt x="1824799" y="2729329"/>
                </a:lnTo>
                <a:lnTo>
                  <a:pt x="1852188" y="2734888"/>
                </a:lnTo>
                <a:lnTo>
                  <a:pt x="1877351" y="2742585"/>
                </a:lnTo>
                <a:lnTo>
                  <a:pt x="1900366" y="2752371"/>
                </a:lnTo>
                <a:lnTo>
                  <a:pt x="1921315" y="2764197"/>
                </a:lnTo>
                <a:lnTo>
                  <a:pt x="1940277" y="2778013"/>
                </a:lnTo>
                <a:lnTo>
                  <a:pt x="1957335" y="2793771"/>
                </a:lnTo>
                <a:lnTo>
                  <a:pt x="1972567" y="2811421"/>
                </a:lnTo>
                <a:lnTo>
                  <a:pt x="1986053" y="2830915"/>
                </a:lnTo>
                <a:lnTo>
                  <a:pt x="1997873" y="2852202"/>
                </a:lnTo>
                <a:lnTo>
                  <a:pt x="2008108" y="2875233"/>
                </a:lnTo>
                <a:lnTo>
                  <a:pt x="2016839" y="2899960"/>
                </a:lnTo>
                <a:lnTo>
                  <a:pt x="2024146" y="2926333"/>
                </a:lnTo>
                <a:lnTo>
                  <a:pt x="2030109" y="2954304"/>
                </a:lnTo>
                <a:lnTo>
                  <a:pt x="2034807" y="2983823"/>
                </a:lnTo>
                <a:lnTo>
                  <a:pt x="2038322" y="3014840"/>
                </a:lnTo>
                <a:lnTo>
                  <a:pt x="2040733" y="3047306"/>
                </a:lnTo>
                <a:lnTo>
                  <a:pt x="2042121" y="3081172"/>
                </a:lnTo>
                <a:lnTo>
                  <a:pt x="2042566" y="3116390"/>
                </a:lnTo>
                <a:lnTo>
                  <a:pt x="2042142" y="3151759"/>
                </a:lnTo>
                <a:lnTo>
                  <a:pt x="2040814" y="3185776"/>
                </a:lnTo>
                <a:lnTo>
                  <a:pt x="2038495" y="3218391"/>
                </a:lnTo>
                <a:lnTo>
                  <a:pt x="2035097" y="3249555"/>
                </a:lnTo>
                <a:lnTo>
                  <a:pt x="2030534" y="3279216"/>
                </a:lnTo>
                <a:lnTo>
                  <a:pt x="2024718" y="3307327"/>
                </a:lnTo>
                <a:lnTo>
                  <a:pt x="2017562" y="3333835"/>
                </a:lnTo>
                <a:lnTo>
                  <a:pt x="2008979" y="3358693"/>
                </a:lnTo>
                <a:lnTo>
                  <a:pt x="1998885" y="3381848"/>
                </a:lnTo>
                <a:lnTo>
                  <a:pt x="1987188" y="3403253"/>
                </a:lnTo>
                <a:lnTo>
                  <a:pt x="1973803" y="3422855"/>
                </a:lnTo>
                <a:lnTo>
                  <a:pt x="1958642" y="3440607"/>
                </a:lnTo>
                <a:lnTo>
                  <a:pt x="1941620" y="3456457"/>
                </a:lnTo>
                <a:lnTo>
                  <a:pt x="1922649" y="3470356"/>
                </a:lnTo>
                <a:lnTo>
                  <a:pt x="1901643" y="3482254"/>
                </a:lnTo>
                <a:lnTo>
                  <a:pt x="1878513" y="3492100"/>
                </a:lnTo>
                <a:lnTo>
                  <a:pt x="1853172" y="3499845"/>
                </a:lnTo>
                <a:lnTo>
                  <a:pt x="1825536" y="3505440"/>
                </a:lnTo>
                <a:lnTo>
                  <a:pt x="1795513" y="3508833"/>
                </a:lnTo>
                <a:lnTo>
                  <a:pt x="1763020" y="3509975"/>
                </a:lnTo>
                <a:lnTo>
                  <a:pt x="1763020" y="3451442"/>
                </a:lnTo>
                <a:lnTo>
                  <a:pt x="1793057" y="3450092"/>
                </a:lnTo>
                <a:lnTo>
                  <a:pt x="1820214" y="3446089"/>
                </a:lnTo>
                <a:lnTo>
                  <a:pt x="1844626" y="3439506"/>
                </a:lnTo>
                <a:lnTo>
                  <a:pt x="1866433" y="3430414"/>
                </a:lnTo>
                <a:lnTo>
                  <a:pt x="1902772" y="3404987"/>
                </a:lnTo>
                <a:lnTo>
                  <a:pt x="1930327" y="3370381"/>
                </a:lnTo>
                <a:lnTo>
                  <a:pt x="1941152" y="3349814"/>
                </a:lnTo>
                <a:lnTo>
                  <a:pt x="1950192" y="3327167"/>
                </a:lnTo>
                <a:lnTo>
                  <a:pt x="1957581" y="3302511"/>
                </a:lnTo>
                <a:lnTo>
                  <a:pt x="1963459" y="3275918"/>
                </a:lnTo>
                <a:lnTo>
                  <a:pt x="1967961" y="3247458"/>
                </a:lnTo>
                <a:lnTo>
                  <a:pt x="1971225" y="3217204"/>
                </a:lnTo>
                <a:lnTo>
                  <a:pt x="1973386" y="3185227"/>
                </a:lnTo>
                <a:lnTo>
                  <a:pt x="1974583" y="3151598"/>
                </a:lnTo>
                <a:lnTo>
                  <a:pt x="1974951" y="3116390"/>
                </a:lnTo>
                <a:lnTo>
                  <a:pt x="1974564" y="3081527"/>
                </a:lnTo>
                <a:lnTo>
                  <a:pt x="1973312" y="3048223"/>
                </a:lnTo>
                <a:lnTo>
                  <a:pt x="1971069" y="3016550"/>
                </a:lnTo>
                <a:lnTo>
                  <a:pt x="1967704" y="2986579"/>
                </a:lnTo>
                <a:lnTo>
                  <a:pt x="1963089" y="2958381"/>
                </a:lnTo>
                <a:lnTo>
                  <a:pt x="1957093" y="2932028"/>
                </a:lnTo>
                <a:lnTo>
                  <a:pt x="1949587" y="2907592"/>
                </a:lnTo>
                <a:lnTo>
                  <a:pt x="1940442" y="2885144"/>
                </a:lnTo>
                <a:lnTo>
                  <a:pt x="1929528" y="2864756"/>
                </a:lnTo>
                <a:lnTo>
                  <a:pt x="1901878" y="2830443"/>
                </a:lnTo>
                <a:lnTo>
                  <a:pt x="1865600" y="2805225"/>
                </a:lnTo>
                <a:lnTo>
                  <a:pt x="1843901" y="2796206"/>
                </a:lnTo>
                <a:lnTo>
                  <a:pt x="1819659" y="2789676"/>
                </a:lnTo>
                <a:lnTo>
                  <a:pt x="1792742" y="2785704"/>
                </a:lnTo>
                <a:lnTo>
                  <a:pt x="1763020" y="2784365"/>
                </a:lnTo>
                <a:close/>
                <a:moveTo>
                  <a:pt x="1707483" y="2724824"/>
                </a:moveTo>
                <a:lnTo>
                  <a:pt x="1707483" y="2784365"/>
                </a:lnTo>
                <a:lnTo>
                  <a:pt x="1677930" y="2785704"/>
                </a:lnTo>
                <a:lnTo>
                  <a:pt x="1651159" y="2789676"/>
                </a:lnTo>
                <a:lnTo>
                  <a:pt x="1627047" y="2796206"/>
                </a:lnTo>
                <a:lnTo>
                  <a:pt x="1605462" y="2805225"/>
                </a:lnTo>
                <a:lnTo>
                  <a:pt x="1569362" y="2830443"/>
                </a:lnTo>
                <a:lnTo>
                  <a:pt x="1541834" y="2864756"/>
                </a:lnTo>
                <a:lnTo>
                  <a:pt x="1530965" y="2885144"/>
                </a:lnTo>
                <a:lnTo>
                  <a:pt x="1521855" y="2907592"/>
                </a:lnTo>
                <a:lnTo>
                  <a:pt x="1514375" y="2932028"/>
                </a:lnTo>
                <a:lnTo>
                  <a:pt x="1508397" y="2958381"/>
                </a:lnTo>
                <a:lnTo>
                  <a:pt x="1503795" y="2986579"/>
                </a:lnTo>
                <a:lnTo>
                  <a:pt x="1500438" y="3016550"/>
                </a:lnTo>
                <a:lnTo>
                  <a:pt x="1498199" y="3048223"/>
                </a:lnTo>
                <a:lnTo>
                  <a:pt x="1496949" y="3081527"/>
                </a:lnTo>
                <a:lnTo>
                  <a:pt x="1496561" y="3116390"/>
                </a:lnTo>
                <a:lnTo>
                  <a:pt x="1496940" y="3151598"/>
                </a:lnTo>
                <a:lnTo>
                  <a:pt x="1498161" y="3185227"/>
                </a:lnTo>
                <a:lnTo>
                  <a:pt x="1500361" y="3217204"/>
                </a:lnTo>
                <a:lnTo>
                  <a:pt x="1503667" y="3247458"/>
                </a:lnTo>
                <a:lnTo>
                  <a:pt x="1508213" y="3275918"/>
                </a:lnTo>
                <a:lnTo>
                  <a:pt x="1514131" y="3302511"/>
                </a:lnTo>
                <a:lnTo>
                  <a:pt x="1521553" y="3327167"/>
                </a:lnTo>
                <a:lnTo>
                  <a:pt x="1530611" y="3349814"/>
                </a:lnTo>
                <a:lnTo>
                  <a:pt x="1541435" y="3370381"/>
                </a:lnTo>
                <a:lnTo>
                  <a:pt x="1568914" y="3404987"/>
                </a:lnTo>
                <a:lnTo>
                  <a:pt x="1605045" y="3430414"/>
                </a:lnTo>
                <a:lnTo>
                  <a:pt x="1626684" y="3439506"/>
                </a:lnTo>
                <a:lnTo>
                  <a:pt x="1650883" y="3446089"/>
                </a:lnTo>
                <a:lnTo>
                  <a:pt x="1677771" y="3450092"/>
                </a:lnTo>
                <a:lnTo>
                  <a:pt x="1707483" y="3451442"/>
                </a:lnTo>
                <a:lnTo>
                  <a:pt x="1707483" y="3509975"/>
                </a:lnTo>
                <a:lnTo>
                  <a:pt x="1675126" y="3508833"/>
                </a:lnTo>
                <a:lnTo>
                  <a:pt x="1645214" y="3505440"/>
                </a:lnTo>
                <a:lnTo>
                  <a:pt x="1617658" y="3499845"/>
                </a:lnTo>
                <a:lnTo>
                  <a:pt x="1592378" y="3492100"/>
                </a:lnTo>
                <a:lnTo>
                  <a:pt x="1569286" y="3482254"/>
                </a:lnTo>
                <a:lnTo>
                  <a:pt x="1548298" y="3470356"/>
                </a:lnTo>
                <a:lnTo>
                  <a:pt x="1529330" y="3456457"/>
                </a:lnTo>
                <a:lnTo>
                  <a:pt x="1512297" y="3440607"/>
                </a:lnTo>
                <a:lnTo>
                  <a:pt x="1497113" y="3422855"/>
                </a:lnTo>
                <a:lnTo>
                  <a:pt x="1483694" y="3403253"/>
                </a:lnTo>
                <a:lnTo>
                  <a:pt x="1471955" y="3381848"/>
                </a:lnTo>
                <a:lnTo>
                  <a:pt x="1461812" y="3358693"/>
                </a:lnTo>
                <a:lnTo>
                  <a:pt x="1453180" y="3333835"/>
                </a:lnTo>
                <a:lnTo>
                  <a:pt x="1445974" y="3307327"/>
                </a:lnTo>
                <a:lnTo>
                  <a:pt x="1440110" y="3279216"/>
                </a:lnTo>
                <a:lnTo>
                  <a:pt x="1435501" y="3249555"/>
                </a:lnTo>
                <a:lnTo>
                  <a:pt x="1432064" y="3218391"/>
                </a:lnTo>
                <a:lnTo>
                  <a:pt x="1429714" y="3185776"/>
                </a:lnTo>
                <a:lnTo>
                  <a:pt x="1428366" y="3151759"/>
                </a:lnTo>
                <a:lnTo>
                  <a:pt x="1427937" y="3116390"/>
                </a:lnTo>
                <a:lnTo>
                  <a:pt x="1428380" y="3081172"/>
                </a:lnTo>
                <a:lnTo>
                  <a:pt x="1429769" y="3047306"/>
                </a:lnTo>
                <a:lnTo>
                  <a:pt x="1432180" y="3014840"/>
                </a:lnTo>
                <a:lnTo>
                  <a:pt x="1435694" y="2983823"/>
                </a:lnTo>
                <a:lnTo>
                  <a:pt x="1440394" y="2954304"/>
                </a:lnTo>
                <a:lnTo>
                  <a:pt x="1446356" y="2926333"/>
                </a:lnTo>
                <a:lnTo>
                  <a:pt x="1453663" y="2899960"/>
                </a:lnTo>
                <a:lnTo>
                  <a:pt x="1462394" y="2875233"/>
                </a:lnTo>
                <a:lnTo>
                  <a:pt x="1472630" y="2852202"/>
                </a:lnTo>
                <a:lnTo>
                  <a:pt x="1484451" y="2830915"/>
                </a:lnTo>
                <a:lnTo>
                  <a:pt x="1497937" y="2811421"/>
                </a:lnTo>
                <a:lnTo>
                  <a:pt x="1513169" y="2793771"/>
                </a:lnTo>
                <a:lnTo>
                  <a:pt x="1530226" y="2778013"/>
                </a:lnTo>
                <a:lnTo>
                  <a:pt x="1549189" y="2764197"/>
                </a:lnTo>
                <a:lnTo>
                  <a:pt x="1570137" y="2752371"/>
                </a:lnTo>
                <a:lnTo>
                  <a:pt x="1593152" y="2742585"/>
                </a:lnTo>
                <a:lnTo>
                  <a:pt x="1618315" y="2734888"/>
                </a:lnTo>
                <a:lnTo>
                  <a:pt x="1645704" y="2729329"/>
                </a:lnTo>
                <a:lnTo>
                  <a:pt x="1675399" y="2725958"/>
                </a:lnTo>
                <a:close/>
                <a:moveTo>
                  <a:pt x="1515448" y="2434173"/>
                </a:moveTo>
                <a:lnTo>
                  <a:pt x="1540977" y="2436396"/>
                </a:lnTo>
                <a:lnTo>
                  <a:pt x="1560735" y="2444391"/>
                </a:lnTo>
                <a:lnTo>
                  <a:pt x="1573491" y="2460144"/>
                </a:lnTo>
                <a:lnTo>
                  <a:pt x="1578018" y="2485642"/>
                </a:lnTo>
                <a:lnTo>
                  <a:pt x="1573491" y="2512307"/>
                </a:lnTo>
                <a:lnTo>
                  <a:pt x="1560735" y="2528659"/>
                </a:lnTo>
                <a:lnTo>
                  <a:pt x="1540977" y="2536874"/>
                </a:lnTo>
                <a:lnTo>
                  <a:pt x="1515448" y="2539129"/>
                </a:lnTo>
                <a:lnTo>
                  <a:pt x="1489919" y="2536874"/>
                </a:lnTo>
                <a:lnTo>
                  <a:pt x="1470160" y="2528659"/>
                </a:lnTo>
                <a:lnTo>
                  <a:pt x="1457404" y="2512307"/>
                </a:lnTo>
                <a:lnTo>
                  <a:pt x="1452878" y="2485642"/>
                </a:lnTo>
                <a:lnTo>
                  <a:pt x="1457545" y="2460144"/>
                </a:lnTo>
                <a:lnTo>
                  <a:pt x="1470538" y="2444391"/>
                </a:lnTo>
                <a:lnTo>
                  <a:pt x="1490344" y="2436396"/>
                </a:lnTo>
                <a:close/>
                <a:moveTo>
                  <a:pt x="1515448" y="2010312"/>
                </a:moveTo>
                <a:lnTo>
                  <a:pt x="1540977" y="2012409"/>
                </a:lnTo>
                <a:lnTo>
                  <a:pt x="1560735" y="2020277"/>
                </a:lnTo>
                <a:lnTo>
                  <a:pt x="1573491" y="2036282"/>
                </a:lnTo>
                <a:lnTo>
                  <a:pt x="1578018" y="2062790"/>
                </a:lnTo>
                <a:lnTo>
                  <a:pt x="1573491" y="2088445"/>
                </a:lnTo>
                <a:lnTo>
                  <a:pt x="1560735" y="2104545"/>
                </a:lnTo>
                <a:lnTo>
                  <a:pt x="1540977" y="2112886"/>
                </a:lnTo>
                <a:lnTo>
                  <a:pt x="1515448" y="2115267"/>
                </a:lnTo>
                <a:lnTo>
                  <a:pt x="1490502" y="2112886"/>
                </a:lnTo>
                <a:lnTo>
                  <a:pt x="1471043" y="2104545"/>
                </a:lnTo>
                <a:lnTo>
                  <a:pt x="1458396" y="2088445"/>
                </a:lnTo>
                <a:lnTo>
                  <a:pt x="1453887" y="2062790"/>
                </a:lnTo>
                <a:lnTo>
                  <a:pt x="1458396" y="2036282"/>
                </a:lnTo>
                <a:lnTo>
                  <a:pt x="1471043" y="2020277"/>
                </a:lnTo>
                <a:lnTo>
                  <a:pt x="1490502" y="2012409"/>
                </a:lnTo>
                <a:close/>
                <a:moveTo>
                  <a:pt x="2162394" y="1820398"/>
                </a:moveTo>
                <a:lnTo>
                  <a:pt x="2388447" y="1820398"/>
                </a:lnTo>
                <a:lnTo>
                  <a:pt x="2388447" y="1877980"/>
                </a:lnTo>
                <a:lnTo>
                  <a:pt x="2388447" y="2542096"/>
                </a:lnTo>
                <a:lnTo>
                  <a:pt x="2388447" y="2599679"/>
                </a:lnTo>
                <a:lnTo>
                  <a:pt x="2162394" y="2599679"/>
                </a:lnTo>
                <a:lnTo>
                  <a:pt x="2162394" y="2542096"/>
                </a:lnTo>
                <a:lnTo>
                  <a:pt x="2318818" y="2542096"/>
                </a:lnTo>
                <a:lnTo>
                  <a:pt x="2318818" y="1877980"/>
                </a:lnTo>
                <a:lnTo>
                  <a:pt x="2162394" y="1877980"/>
                </a:lnTo>
                <a:close/>
                <a:moveTo>
                  <a:pt x="899438" y="1820398"/>
                </a:moveTo>
                <a:lnTo>
                  <a:pt x="1125499" y="1820398"/>
                </a:lnTo>
                <a:lnTo>
                  <a:pt x="1125499" y="1877980"/>
                </a:lnTo>
                <a:lnTo>
                  <a:pt x="969075" y="1877980"/>
                </a:lnTo>
                <a:lnTo>
                  <a:pt x="969075" y="2542096"/>
                </a:lnTo>
                <a:lnTo>
                  <a:pt x="1125499" y="2542096"/>
                </a:lnTo>
                <a:lnTo>
                  <a:pt x="1125499" y="2599679"/>
                </a:lnTo>
                <a:lnTo>
                  <a:pt x="899438" y="2599679"/>
                </a:lnTo>
                <a:lnTo>
                  <a:pt x="899438" y="2542096"/>
                </a:lnTo>
                <a:lnTo>
                  <a:pt x="899438" y="1877980"/>
                </a:lnTo>
                <a:close/>
                <a:moveTo>
                  <a:pt x="4360117" y="1816547"/>
                </a:moveTo>
                <a:lnTo>
                  <a:pt x="4392199" y="1817681"/>
                </a:lnTo>
                <a:lnTo>
                  <a:pt x="4421895" y="1821052"/>
                </a:lnTo>
                <a:lnTo>
                  <a:pt x="4449284" y="1826611"/>
                </a:lnTo>
                <a:lnTo>
                  <a:pt x="4474446" y="1834308"/>
                </a:lnTo>
                <a:lnTo>
                  <a:pt x="4497461" y="1844094"/>
                </a:lnTo>
                <a:lnTo>
                  <a:pt x="4518410" y="1855920"/>
                </a:lnTo>
                <a:lnTo>
                  <a:pt x="4537373" y="1869736"/>
                </a:lnTo>
                <a:lnTo>
                  <a:pt x="4554430" y="1885494"/>
                </a:lnTo>
                <a:lnTo>
                  <a:pt x="4569662" y="1903144"/>
                </a:lnTo>
                <a:lnTo>
                  <a:pt x="4583148" y="1922638"/>
                </a:lnTo>
                <a:lnTo>
                  <a:pt x="4594968" y="1943925"/>
                </a:lnTo>
                <a:lnTo>
                  <a:pt x="4605204" y="1966956"/>
                </a:lnTo>
                <a:lnTo>
                  <a:pt x="4613936" y="1991684"/>
                </a:lnTo>
                <a:lnTo>
                  <a:pt x="4621243" y="2018057"/>
                </a:lnTo>
                <a:lnTo>
                  <a:pt x="4627205" y="2046027"/>
                </a:lnTo>
                <a:lnTo>
                  <a:pt x="4631904" y="2075545"/>
                </a:lnTo>
                <a:lnTo>
                  <a:pt x="4635419" y="2106562"/>
                </a:lnTo>
                <a:lnTo>
                  <a:pt x="4637830" y="2139029"/>
                </a:lnTo>
                <a:lnTo>
                  <a:pt x="4639218" y="2172895"/>
                </a:lnTo>
                <a:lnTo>
                  <a:pt x="4639663" y="2208113"/>
                </a:lnTo>
                <a:lnTo>
                  <a:pt x="4639239" y="2243481"/>
                </a:lnTo>
                <a:lnTo>
                  <a:pt x="4637911" y="2277499"/>
                </a:lnTo>
                <a:lnTo>
                  <a:pt x="4635592" y="2310114"/>
                </a:lnTo>
                <a:lnTo>
                  <a:pt x="4632194" y="2341278"/>
                </a:lnTo>
                <a:lnTo>
                  <a:pt x="4627631" y="2370939"/>
                </a:lnTo>
                <a:lnTo>
                  <a:pt x="4621815" y="2399050"/>
                </a:lnTo>
                <a:lnTo>
                  <a:pt x="4614659" y="2425558"/>
                </a:lnTo>
                <a:lnTo>
                  <a:pt x="4606076" y="2450416"/>
                </a:lnTo>
                <a:lnTo>
                  <a:pt x="4595980" y="2473571"/>
                </a:lnTo>
                <a:lnTo>
                  <a:pt x="4584283" y="2494976"/>
                </a:lnTo>
                <a:lnTo>
                  <a:pt x="4570898" y="2514578"/>
                </a:lnTo>
                <a:lnTo>
                  <a:pt x="4555738" y="2532329"/>
                </a:lnTo>
                <a:lnTo>
                  <a:pt x="4538716" y="2548180"/>
                </a:lnTo>
                <a:lnTo>
                  <a:pt x="4519745" y="2562078"/>
                </a:lnTo>
                <a:lnTo>
                  <a:pt x="4498739" y="2573976"/>
                </a:lnTo>
                <a:lnTo>
                  <a:pt x="4475608" y="2583822"/>
                </a:lnTo>
                <a:lnTo>
                  <a:pt x="4450268" y="2591568"/>
                </a:lnTo>
                <a:lnTo>
                  <a:pt x="4422631" y="2597162"/>
                </a:lnTo>
                <a:lnTo>
                  <a:pt x="4392609" y="2600555"/>
                </a:lnTo>
                <a:lnTo>
                  <a:pt x="4360117" y="2601697"/>
                </a:lnTo>
                <a:lnTo>
                  <a:pt x="4360117" y="2543165"/>
                </a:lnTo>
                <a:lnTo>
                  <a:pt x="4390153" y="2541815"/>
                </a:lnTo>
                <a:lnTo>
                  <a:pt x="4417309" y="2537812"/>
                </a:lnTo>
                <a:lnTo>
                  <a:pt x="4441722" y="2531229"/>
                </a:lnTo>
                <a:lnTo>
                  <a:pt x="4463528" y="2522137"/>
                </a:lnTo>
                <a:lnTo>
                  <a:pt x="4499868" y="2496710"/>
                </a:lnTo>
                <a:lnTo>
                  <a:pt x="4527422" y="2462104"/>
                </a:lnTo>
                <a:lnTo>
                  <a:pt x="4538247" y="2441537"/>
                </a:lnTo>
                <a:lnTo>
                  <a:pt x="4547286" y="2418890"/>
                </a:lnTo>
                <a:lnTo>
                  <a:pt x="4554676" y="2394234"/>
                </a:lnTo>
                <a:lnTo>
                  <a:pt x="4560554" y="2367640"/>
                </a:lnTo>
                <a:lnTo>
                  <a:pt x="4565056" y="2339181"/>
                </a:lnTo>
                <a:lnTo>
                  <a:pt x="4568320" y="2308927"/>
                </a:lnTo>
                <a:lnTo>
                  <a:pt x="4570482" y="2276950"/>
                </a:lnTo>
                <a:lnTo>
                  <a:pt x="4571678" y="2243321"/>
                </a:lnTo>
                <a:lnTo>
                  <a:pt x="4572047" y="2208113"/>
                </a:lnTo>
                <a:lnTo>
                  <a:pt x="4571659" y="2173250"/>
                </a:lnTo>
                <a:lnTo>
                  <a:pt x="4570407" y="2139946"/>
                </a:lnTo>
                <a:lnTo>
                  <a:pt x="4568164" y="2108273"/>
                </a:lnTo>
                <a:lnTo>
                  <a:pt x="4564799" y="2078302"/>
                </a:lnTo>
                <a:lnTo>
                  <a:pt x="4560184" y="2050104"/>
                </a:lnTo>
                <a:lnTo>
                  <a:pt x="4554188" y="2023752"/>
                </a:lnTo>
                <a:lnTo>
                  <a:pt x="4546682" y="1999316"/>
                </a:lnTo>
                <a:lnTo>
                  <a:pt x="4537537" y="1976868"/>
                </a:lnTo>
                <a:lnTo>
                  <a:pt x="4526623" y="1956479"/>
                </a:lnTo>
                <a:lnTo>
                  <a:pt x="4498973" y="1922166"/>
                </a:lnTo>
                <a:lnTo>
                  <a:pt x="4462695" y="1896949"/>
                </a:lnTo>
                <a:lnTo>
                  <a:pt x="4440997" y="1887930"/>
                </a:lnTo>
                <a:lnTo>
                  <a:pt x="4416755" y="1881399"/>
                </a:lnTo>
                <a:lnTo>
                  <a:pt x="4389837" y="1877428"/>
                </a:lnTo>
                <a:lnTo>
                  <a:pt x="4360117" y="1876089"/>
                </a:lnTo>
                <a:close/>
                <a:moveTo>
                  <a:pt x="4047617" y="1816547"/>
                </a:moveTo>
                <a:lnTo>
                  <a:pt x="4047617" y="1876089"/>
                </a:lnTo>
                <a:lnTo>
                  <a:pt x="4018064" y="1877428"/>
                </a:lnTo>
                <a:lnTo>
                  <a:pt x="3991294" y="1881399"/>
                </a:lnTo>
                <a:lnTo>
                  <a:pt x="3967181" y="1887930"/>
                </a:lnTo>
                <a:lnTo>
                  <a:pt x="3945596" y="1896949"/>
                </a:lnTo>
                <a:lnTo>
                  <a:pt x="3909496" y="1922166"/>
                </a:lnTo>
                <a:lnTo>
                  <a:pt x="3881969" y="1956479"/>
                </a:lnTo>
                <a:lnTo>
                  <a:pt x="3871100" y="1976868"/>
                </a:lnTo>
                <a:lnTo>
                  <a:pt x="3861989" y="1999316"/>
                </a:lnTo>
                <a:lnTo>
                  <a:pt x="3854510" y="2023752"/>
                </a:lnTo>
                <a:lnTo>
                  <a:pt x="3848532" y="2050104"/>
                </a:lnTo>
                <a:lnTo>
                  <a:pt x="3843929" y="2078302"/>
                </a:lnTo>
                <a:lnTo>
                  <a:pt x="3840572" y="2108273"/>
                </a:lnTo>
                <a:lnTo>
                  <a:pt x="3838333" y="2139946"/>
                </a:lnTo>
                <a:lnTo>
                  <a:pt x="3837083" y="2173250"/>
                </a:lnTo>
                <a:lnTo>
                  <a:pt x="3836695" y="2208113"/>
                </a:lnTo>
                <a:lnTo>
                  <a:pt x="3837074" y="2243321"/>
                </a:lnTo>
                <a:lnTo>
                  <a:pt x="3838296" y="2276950"/>
                </a:lnTo>
                <a:lnTo>
                  <a:pt x="3840495" y="2308927"/>
                </a:lnTo>
                <a:lnTo>
                  <a:pt x="3843801" y="2339181"/>
                </a:lnTo>
                <a:lnTo>
                  <a:pt x="3848348" y="2367640"/>
                </a:lnTo>
                <a:lnTo>
                  <a:pt x="3854266" y="2394234"/>
                </a:lnTo>
                <a:lnTo>
                  <a:pt x="3861687" y="2418890"/>
                </a:lnTo>
                <a:lnTo>
                  <a:pt x="3870745" y="2441537"/>
                </a:lnTo>
                <a:lnTo>
                  <a:pt x="3881570" y="2462104"/>
                </a:lnTo>
                <a:lnTo>
                  <a:pt x="3909048" y="2496710"/>
                </a:lnTo>
                <a:lnTo>
                  <a:pt x="3945179" y="2522137"/>
                </a:lnTo>
                <a:lnTo>
                  <a:pt x="3966819" y="2531229"/>
                </a:lnTo>
                <a:lnTo>
                  <a:pt x="3991017" y="2537812"/>
                </a:lnTo>
                <a:lnTo>
                  <a:pt x="4017906" y="2541815"/>
                </a:lnTo>
                <a:lnTo>
                  <a:pt x="4047617" y="2543165"/>
                </a:lnTo>
                <a:lnTo>
                  <a:pt x="4047617" y="2601697"/>
                </a:lnTo>
                <a:lnTo>
                  <a:pt x="4015260" y="2600555"/>
                </a:lnTo>
                <a:lnTo>
                  <a:pt x="3985348" y="2597162"/>
                </a:lnTo>
                <a:lnTo>
                  <a:pt x="3957793" y="2591568"/>
                </a:lnTo>
                <a:lnTo>
                  <a:pt x="3932512" y="2583822"/>
                </a:lnTo>
                <a:lnTo>
                  <a:pt x="3909421" y="2573976"/>
                </a:lnTo>
                <a:lnTo>
                  <a:pt x="3888433" y="2562078"/>
                </a:lnTo>
                <a:lnTo>
                  <a:pt x="3869464" y="2548180"/>
                </a:lnTo>
                <a:lnTo>
                  <a:pt x="3852431" y="2532329"/>
                </a:lnTo>
                <a:lnTo>
                  <a:pt x="3837247" y="2514578"/>
                </a:lnTo>
                <a:lnTo>
                  <a:pt x="3823828" y="2494976"/>
                </a:lnTo>
                <a:lnTo>
                  <a:pt x="3812090" y="2473571"/>
                </a:lnTo>
                <a:lnTo>
                  <a:pt x="3801947" y="2450416"/>
                </a:lnTo>
                <a:lnTo>
                  <a:pt x="3793315" y="2425558"/>
                </a:lnTo>
                <a:lnTo>
                  <a:pt x="3786109" y="2399050"/>
                </a:lnTo>
                <a:lnTo>
                  <a:pt x="3780244" y="2370939"/>
                </a:lnTo>
                <a:lnTo>
                  <a:pt x="3775636" y="2341278"/>
                </a:lnTo>
                <a:lnTo>
                  <a:pt x="3772199" y="2310114"/>
                </a:lnTo>
                <a:lnTo>
                  <a:pt x="3769849" y="2277499"/>
                </a:lnTo>
                <a:lnTo>
                  <a:pt x="3768501" y="2243481"/>
                </a:lnTo>
                <a:lnTo>
                  <a:pt x="3768071" y="2208113"/>
                </a:lnTo>
                <a:lnTo>
                  <a:pt x="3768515" y="2172895"/>
                </a:lnTo>
                <a:lnTo>
                  <a:pt x="3769903" y="2139029"/>
                </a:lnTo>
                <a:lnTo>
                  <a:pt x="3772315" y="2106562"/>
                </a:lnTo>
                <a:lnTo>
                  <a:pt x="3775829" y="2075545"/>
                </a:lnTo>
                <a:lnTo>
                  <a:pt x="3780528" y="2046027"/>
                </a:lnTo>
                <a:lnTo>
                  <a:pt x="3786491" y="2018057"/>
                </a:lnTo>
                <a:lnTo>
                  <a:pt x="3793797" y="1991684"/>
                </a:lnTo>
                <a:lnTo>
                  <a:pt x="3802529" y="1966956"/>
                </a:lnTo>
                <a:lnTo>
                  <a:pt x="3812765" y="1943925"/>
                </a:lnTo>
                <a:lnTo>
                  <a:pt x="3824585" y="1922638"/>
                </a:lnTo>
                <a:lnTo>
                  <a:pt x="3838071" y="1903144"/>
                </a:lnTo>
                <a:lnTo>
                  <a:pt x="3853303" y="1885494"/>
                </a:lnTo>
                <a:lnTo>
                  <a:pt x="3870360" y="1869736"/>
                </a:lnTo>
                <a:lnTo>
                  <a:pt x="3889323" y="1855920"/>
                </a:lnTo>
                <a:lnTo>
                  <a:pt x="3910272" y="1844094"/>
                </a:lnTo>
                <a:lnTo>
                  <a:pt x="3933287" y="1834308"/>
                </a:lnTo>
                <a:lnTo>
                  <a:pt x="3958449" y="1826611"/>
                </a:lnTo>
                <a:lnTo>
                  <a:pt x="3985838" y="1821052"/>
                </a:lnTo>
                <a:lnTo>
                  <a:pt x="4015534" y="1817681"/>
                </a:lnTo>
                <a:close/>
                <a:moveTo>
                  <a:pt x="3372436" y="1816547"/>
                </a:moveTo>
                <a:lnTo>
                  <a:pt x="3404519" y="1817681"/>
                </a:lnTo>
                <a:lnTo>
                  <a:pt x="3434214" y="1821052"/>
                </a:lnTo>
                <a:lnTo>
                  <a:pt x="3461603" y="1826611"/>
                </a:lnTo>
                <a:lnTo>
                  <a:pt x="3486765" y="1834308"/>
                </a:lnTo>
                <a:lnTo>
                  <a:pt x="3509781" y="1844094"/>
                </a:lnTo>
                <a:lnTo>
                  <a:pt x="3530730" y="1855920"/>
                </a:lnTo>
                <a:lnTo>
                  <a:pt x="3549692" y="1869736"/>
                </a:lnTo>
                <a:lnTo>
                  <a:pt x="3566749" y="1885494"/>
                </a:lnTo>
                <a:lnTo>
                  <a:pt x="3581981" y="1903144"/>
                </a:lnTo>
                <a:lnTo>
                  <a:pt x="3595467" y="1922638"/>
                </a:lnTo>
                <a:lnTo>
                  <a:pt x="3607288" y="1943925"/>
                </a:lnTo>
                <a:lnTo>
                  <a:pt x="3617524" y="1966956"/>
                </a:lnTo>
                <a:lnTo>
                  <a:pt x="3626255" y="1991684"/>
                </a:lnTo>
                <a:lnTo>
                  <a:pt x="3633562" y="2018057"/>
                </a:lnTo>
                <a:lnTo>
                  <a:pt x="3639525" y="2046027"/>
                </a:lnTo>
                <a:lnTo>
                  <a:pt x="3644223" y="2075545"/>
                </a:lnTo>
                <a:lnTo>
                  <a:pt x="3647738" y="2106562"/>
                </a:lnTo>
                <a:lnTo>
                  <a:pt x="3650149" y="2139029"/>
                </a:lnTo>
                <a:lnTo>
                  <a:pt x="3651537" y="2172895"/>
                </a:lnTo>
                <a:lnTo>
                  <a:pt x="3651982" y="2208113"/>
                </a:lnTo>
                <a:lnTo>
                  <a:pt x="3651559" y="2243481"/>
                </a:lnTo>
                <a:lnTo>
                  <a:pt x="3650231" y="2277499"/>
                </a:lnTo>
                <a:lnTo>
                  <a:pt x="3647912" y="2310114"/>
                </a:lnTo>
                <a:lnTo>
                  <a:pt x="3644514" y="2341278"/>
                </a:lnTo>
                <a:lnTo>
                  <a:pt x="3639951" y="2370939"/>
                </a:lnTo>
                <a:lnTo>
                  <a:pt x="3634134" y="2399050"/>
                </a:lnTo>
                <a:lnTo>
                  <a:pt x="3626978" y="2425558"/>
                </a:lnTo>
                <a:lnTo>
                  <a:pt x="3618396" y="2450416"/>
                </a:lnTo>
                <a:lnTo>
                  <a:pt x="3608300" y="2473571"/>
                </a:lnTo>
                <a:lnTo>
                  <a:pt x="3596603" y="2494976"/>
                </a:lnTo>
                <a:lnTo>
                  <a:pt x="3583218" y="2514578"/>
                </a:lnTo>
                <a:lnTo>
                  <a:pt x="3568058" y="2532329"/>
                </a:lnTo>
                <a:lnTo>
                  <a:pt x="3551036" y="2548180"/>
                </a:lnTo>
                <a:lnTo>
                  <a:pt x="3532065" y="2562078"/>
                </a:lnTo>
                <a:lnTo>
                  <a:pt x="3511058" y="2573976"/>
                </a:lnTo>
                <a:lnTo>
                  <a:pt x="3487928" y="2583822"/>
                </a:lnTo>
                <a:lnTo>
                  <a:pt x="3462587" y="2591568"/>
                </a:lnTo>
                <a:lnTo>
                  <a:pt x="3434950" y="2597162"/>
                </a:lnTo>
                <a:lnTo>
                  <a:pt x="3404929" y="2600555"/>
                </a:lnTo>
                <a:lnTo>
                  <a:pt x="3372436" y="2601697"/>
                </a:lnTo>
                <a:lnTo>
                  <a:pt x="3372436" y="2543165"/>
                </a:lnTo>
                <a:lnTo>
                  <a:pt x="3402473" y="2541815"/>
                </a:lnTo>
                <a:lnTo>
                  <a:pt x="3429629" y="2537812"/>
                </a:lnTo>
                <a:lnTo>
                  <a:pt x="3454042" y="2531229"/>
                </a:lnTo>
                <a:lnTo>
                  <a:pt x="3475848" y="2522137"/>
                </a:lnTo>
                <a:lnTo>
                  <a:pt x="3512187" y="2496710"/>
                </a:lnTo>
                <a:lnTo>
                  <a:pt x="3539742" y="2462104"/>
                </a:lnTo>
                <a:lnTo>
                  <a:pt x="3550566" y="2441537"/>
                </a:lnTo>
                <a:lnTo>
                  <a:pt x="3559606" y="2418890"/>
                </a:lnTo>
                <a:lnTo>
                  <a:pt x="3566995" y="2394234"/>
                </a:lnTo>
                <a:lnTo>
                  <a:pt x="3572873" y="2367640"/>
                </a:lnTo>
                <a:lnTo>
                  <a:pt x="3577375" y="2339181"/>
                </a:lnTo>
                <a:lnTo>
                  <a:pt x="3580639" y="2308927"/>
                </a:lnTo>
                <a:lnTo>
                  <a:pt x="3582801" y="2276950"/>
                </a:lnTo>
                <a:lnTo>
                  <a:pt x="3583997" y="2243321"/>
                </a:lnTo>
                <a:lnTo>
                  <a:pt x="3584366" y="2208113"/>
                </a:lnTo>
                <a:lnTo>
                  <a:pt x="3583978" y="2173250"/>
                </a:lnTo>
                <a:lnTo>
                  <a:pt x="3582727" y="2139946"/>
                </a:lnTo>
                <a:lnTo>
                  <a:pt x="3580484" y="2108273"/>
                </a:lnTo>
                <a:lnTo>
                  <a:pt x="3577119" y="2078302"/>
                </a:lnTo>
                <a:lnTo>
                  <a:pt x="3572503" y="2050104"/>
                </a:lnTo>
                <a:lnTo>
                  <a:pt x="3566508" y="2023752"/>
                </a:lnTo>
                <a:lnTo>
                  <a:pt x="3559002" y="1999316"/>
                </a:lnTo>
                <a:lnTo>
                  <a:pt x="3549857" y="1976868"/>
                </a:lnTo>
                <a:lnTo>
                  <a:pt x="3538943" y="1956479"/>
                </a:lnTo>
                <a:lnTo>
                  <a:pt x="3511293" y="1922166"/>
                </a:lnTo>
                <a:lnTo>
                  <a:pt x="3475015" y="1896949"/>
                </a:lnTo>
                <a:lnTo>
                  <a:pt x="3453317" y="1887930"/>
                </a:lnTo>
                <a:lnTo>
                  <a:pt x="3429074" y="1881399"/>
                </a:lnTo>
                <a:lnTo>
                  <a:pt x="3402157" y="1877428"/>
                </a:lnTo>
                <a:lnTo>
                  <a:pt x="3372436" y="1876089"/>
                </a:lnTo>
                <a:close/>
                <a:moveTo>
                  <a:pt x="3059949" y="1816547"/>
                </a:moveTo>
                <a:lnTo>
                  <a:pt x="3059949" y="1876089"/>
                </a:lnTo>
                <a:lnTo>
                  <a:pt x="3030395" y="1877428"/>
                </a:lnTo>
                <a:lnTo>
                  <a:pt x="3003626" y="1881399"/>
                </a:lnTo>
                <a:lnTo>
                  <a:pt x="2979513" y="1887930"/>
                </a:lnTo>
                <a:lnTo>
                  <a:pt x="2957928" y="1896949"/>
                </a:lnTo>
                <a:lnTo>
                  <a:pt x="2921828" y="1922166"/>
                </a:lnTo>
                <a:lnTo>
                  <a:pt x="2894301" y="1956479"/>
                </a:lnTo>
                <a:lnTo>
                  <a:pt x="2883432" y="1976868"/>
                </a:lnTo>
                <a:lnTo>
                  <a:pt x="2874322" y="1999316"/>
                </a:lnTo>
                <a:lnTo>
                  <a:pt x="2866842" y="2023752"/>
                </a:lnTo>
                <a:lnTo>
                  <a:pt x="2860864" y="2050104"/>
                </a:lnTo>
                <a:lnTo>
                  <a:pt x="2856262" y="2078302"/>
                </a:lnTo>
                <a:lnTo>
                  <a:pt x="2852905" y="2108273"/>
                </a:lnTo>
                <a:lnTo>
                  <a:pt x="2850665" y="2139946"/>
                </a:lnTo>
                <a:lnTo>
                  <a:pt x="2849415" y="2173250"/>
                </a:lnTo>
                <a:lnTo>
                  <a:pt x="2849027" y="2208113"/>
                </a:lnTo>
                <a:lnTo>
                  <a:pt x="2849405" y="2243321"/>
                </a:lnTo>
                <a:lnTo>
                  <a:pt x="2850628" y="2276950"/>
                </a:lnTo>
                <a:lnTo>
                  <a:pt x="2852827" y="2308927"/>
                </a:lnTo>
                <a:lnTo>
                  <a:pt x="2856133" y="2339181"/>
                </a:lnTo>
                <a:lnTo>
                  <a:pt x="2860680" y="2367640"/>
                </a:lnTo>
                <a:lnTo>
                  <a:pt x="2866598" y="2394234"/>
                </a:lnTo>
                <a:lnTo>
                  <a:pt x="2874020" y="2418890"/>
                </a:lnTo>
                <a:lnTo>
                  <a:pt x="2883077" y="2441537"/>
                </a:lnTo>
                <a:lnTo>
                  <a:pt x="2893902" y="2462104"/>
                </a:lnTo>
                <a:lnTo>
                  <a:pt x="2921381" y="2496710"/>
                </a:lnTo>
                <a:lnTo>
                  <a:pt x="2957511" y="2522137"/>
                </a:lnTo>
                <a:lnTo>
                  <a:pt x="2979151" y="2531229"/>
                </a:lnTo>
                <a:lnTo>
                  <a:pt x="3003349" y="2537812"/>
                </a:lnTo>
                <a:lnTo>
                  <a:pt x="3030237" y="2541815"/>
                </a:lnTo>
                <a:lnTo>
                  <a:pt x="3059949" y="2543165"/>
                </a:lnTo>
                <a:lnTo>
                  <a:pt x="3059949" y="2601697"/>
                </a:lnTo>
                <a:lnTo>
                  <a:pt x="3027592" y="2600555"/>
                </a:lnTo>
                <a:lnTo>
                  <a:pt x="2997679" y="2597162"/>
                </a:lnTo>
                <a:lnTo>
                  <a:pt x="2970125" y="2591568"/>
                </a:lnTo>
                <a:lnTo>
                  <a:pt x="2944845" y="2583822"/>
                </a:lnTo>
                <a:lnTo>
                  <a:pt x="2921752" y="2573976"/>
                </a:lnTo>
                <a:lnTo>
                  <a:pt x="2900765" y="2562078"/>
                </a:lnTo>
                <a:lnTo>
                  <a:pt x="2881797" y="2548180"/>
                </a:lnTo>
                <a:lnTo>
                  <a:pt x="2864763" y="2532329"/>
                </a:lnTo>
                <a:lnTo>
                  <a:pt x="2849579" y="2514578"/>
                </a:lnTo>
                <a:lnTo>
                  <a:pt x="2836160" y="2494976"/>
                </a:lnTo>
                <a:lnTo>
                  <a:pt x="2824422" y="2473571"/>
                </a:lnTo>
                <a:lnTo>
                  <a:pt x="2814279" y="2450416"/>
                </a:lnTo>
                <a:lnTo>
                  <a:pt x="2805647" y="2425558"/>
                </a:lnTo>
                <a:lnTo>
                  <a:pt x="2798440" y="2399050"/>
                </a:lnTo>
                <a:lnTo>
                  <a:pt x="2792576" y="2370939"/>
                </a:lnTo>
                <a:lnTo>
                  <a:pt x="2787967" y="2341278"/>
                </a:lnTo>
                <a:lnTo>
                  <a:pt x="2784531" y="2310114"/>
                </a:lnTo>
                <a:lnTo>
                  <a:pt x="2782181" y="2277499"/>
                </a:lnTo>
                <a:lnTo>
                  <a:pt x="2780833" y="2243481"/>
                </a:lnTo>
                <a:lnTo>
                  <a:pt x="2780403" y="2208113"/>
                </a:lnTo>
                <a:lnTo>
                  <a:pt x="2780847" y="2172895"/>
                </a:lnTo>
                <a:lnTo>
                  <a:pt x="2782235" y="2139029"/>
                </a:lnTo>
                <a:lnTo>
                  <a:pt x="2784647" y="2106562"/>
                </a:lnTo>
                <a:lnTo>
                  <a:pt x="2788161" y="2075545"/>
                </a:lnTo>
                <a:lnTo>
                  <a:pt x="2792860" y="2046027"/>
                </a:lnTo>
                <a:lnTo>
                  <a:pt x="2798822" y="2018057"/>
                </a:lnTo>
                <a:lnTo>
                  <a:pt x="2806129" y="1991684"/>
                </a:lnTo>
                <a:lnTo>
                  <a:pt x="2814860" y="1966956"/>
                </a:lnTo>
                <a:lnTo>
                  <a:pt x="2825096" y="1943925"/>
                </a:lnTo>
                <a:lnTo>
                  <a:pt x="2836917" y="1922638"/>
                </a:lnTo>
                <a:lnTo>
                  <a:pt x="2850403" y="1903144"/>
                </a:lnTo>
                <a:lnTo>
                  <a:pt x="2865635" y="1885494"/>
                </a:lnTo>
                <a:lnTo>
                  <a:pt x="2882692" y="1869736"/>
                </a:lnTo>
                <a:lnTo>
                  <a:pt x="2901655" y="1855920"/>
                </a:lnTo>
                <a:lnTo>
                  <a:pt x="2922604" y="1844094"/>
                </a:lnTo>
                <a:lnTo>
                  <a:pt x="2945620" y="1834308"/>
                </a:lnTo>
                <a:lnTo>
                  <a:pt x="2970781" y="1826611"/>
                </a:lnTo>
                <a:lnTo>
                  <a:pt x="2998170" y="1821052"/>
                </a:lnTo>
                <a:lnTo>
                  <a:pt x="3027866" y="1817681"/>
                </a:lnTo>
                <a:close/>
                <a:moveTo>
                  <a:pt x="536490" y="1816547"/>
                </a:moveTo>
                <a:lnTo>
                  <a:pt x="536490" y="1876089"/>
                </a:lnTo>
                <a:lnTo>
                  <a:pt x="506936" y="1877428"/>
                </a:lnTo>
                <a:lnTo>
                  <a:pt x="480166" y="1881399"/>
                </a:lnTo>
                <a:lnTo>
                  <a:pt x="456054" y="1887930"/>
                </a:lnTo>
                <a:lnTo>
                  <a:pt x="434468" y="1896949"/>
                </a:lnTo>
                <a:lnTo>
                  <a:pt x="398368" y="1922166"/>
                </a:lnTo>
                <a:lnTo>
                  <a:pt x="370840" y="1956479"/>
                </a:lnTo>
                <a:lnTo>
                  <a:pt x="359971" y="1976868"/>
                </a:lnTo>
                <a:lnTo>
                  <a:pt x="350861" y="1999316"/>
                </a:lnTo>
                <a:lnTo>
                  <a:pt x="343382" y="2023752"/>
                </a:lnTo>
                <a:lnTo>
                  <a:pt x="337404" y="2050104"/>
                </a:lnTo>
                <a:lnTo>
                  <a:pt x="332801" y="2078302"/>
                </a:lnTo>
                <a:lnTo>
                  <a:pt x="329444" y="2108273"/>
                </a:lnTo>
                <a:lnTo>
                  <a:pt x="327205" y="2139946"/>
                </a:lnTo>
                <a:lnTo>
                  <a:pt x="325955" y="2173250"/>
                </a:lnTo>
                <a:lnTo>
                  <a:pt x="325567" y="2208113"/>
                </a:lnTo>
                <a:lnTo>
                  <a:pt x="325946" y="2243321"/>
                </a:lnTo>
                <a:lnTo>
                  <a:pt x="327168" y="2276950"/>
                </a:lnTo>
                <a:lnTo>
                  <a:pt x="329367" y="2308927"/>
                </a:lnTo>
                <a:lnTo>
                  <a:pt x="332673" y="2339181"/>
                </a:lnTo>
                <a:lnTo>
                  <a:pt x="337220" y="2367640"/>
                </a:lnTo>
                <a:lnTo>
                  <a:pt x="343138" y="2394234"/>
                </a:lnTo>
                <a:lnTo>
                  <a:pt x="350560" y="2418890"/>
                </a:lnTo>
                <a:lnTo>
                  <a:pt x="359617" y="2441537"/>
                </a:lnTo>
                <a:lnTo>
                  <a:pt x="370442" y="2462104"/>
                </a:lnTo>
                <a:lnTo>
                  <a:pt x="397921" y="2496710"/>
                </a:lnTo>
                <a:lnTo>
                  <a:pt x="434052" y="2522137"/>
                </a:lnTo>
                <a:lnTo>
                  <a:pt x="455691" y="2531229"/>
                </a:lnTo>
                <a:lnTo>
                  <a:pt x="479890" y="2537812"/>
                </a:lnTo>
                <a:lnTo>
                  <a:pt x="506778" y="2541815"/>
                </a:lnTo>
                <a:lnTo>
                  <a:pt x="536490" y="2543165"/>
                </a:lnTo>
                <a:lnTo>
                  <a:pt x="536490" y="2601697"/>
                </a:lnTo>
                <a:lnTo>
                  <a:pt x="504134" y="2600555"/>
                </a:lnTo>
                <a:lnTo>
                  <a:pt x="474220" y="2597162"/>
                </a:lnTo>
                <a:lnTo>
                  <a:pt x="446666" y="2591568"/>
                </a:lnTo>
                <a:lnTo>
                  <a:pt x="421385" y="2583822"/>
                </a:lnTo>
                <a:lnTo>
                  <a:pt x="398293" y="2573976"/>
                </a:lnTo>
                <a:lnTo>
                  <a:pt x="377305" y="2562078"/>
                </a:lnTo>
                <a:lnTo>
                  <a:pt x="358337" y="2548180"/>
                </a:lnTo>
                <a:lnTo>
                  <a:pt x="341303" y="2532329"/>
                </a:lnTo>
                <a:lnTo>
                  <a:pt x="326119" y="2514578"/>
                </a:lnTo>
                <a:lnTo>
                  <a:pt x="312701" y="2494976"/>
                </a:lnTo>
                <a:lnTo>
                  <a:pt x="300962" y="2473571"/>
                </a:lnTo>
                <a:lnTo>
                  <a:pt x="290820" y="2450416"/>
                </a:lnTo>
                <a:lnTo>
                  <a:pt x="282187" y="2425558"/>
                </a:lnTo>
                <a:lnTo>
                  <a:pt x="274981" y="2399050"/>
                </a:lnTo>
                <a:lnTo>
                  <a:pt x="269116" y="2370939"/>
                </a:lnTo>
                <a:lnTo>
                  <a:pt x="264508" y="2341278"/>
                </a:lnTo>
                <a:lnTo>
                  <a:pt x="261071" y="2310114"/>
                </a:lnTo>
                <a:lnTo>
                  <a:pt x="258721" y="2277499"/>
                </a:lnTo>
                <a:lnTo>
                  <a:pt x="257373" y="2243481"/>
                </a:lnTo>
                <a:lnTo>
                  <a:pt x="256943" y="2208113"/>
                </a:lnTo>
                <a:lnTo>
                  <a:pt x="257387" y="2172895"/>
                </a:lnTo>
                <a:lnTo>
                  <a:pt x="258775" y="2139029"/>
                </a:lnTo>
                <a:lnTo>
                  <a:pt x="261187" y="2106562"/>
                </a:lnTo>
                <a:lnTo>
                  <a:pt x="264701" y="2075545"/>
                </a:lnTo>
                <a:lnTo>
                  <a:pt x="269400" y="2046027"/>
                </a:lnTo>
                <a:lnTo>
                  <a:pt x="275363" y="2018057"/>
                </a:lnTo>
                <a:lnTo>
                  <a:pt x="282669" y="1991684"/>
                </a:lnTo>
                <a:lnTo>
                  <a:pt x="291400" y="1966956"/>
                </a:lnTo>
                <a:lnTo>
                  <a:pt x="301637" y="1943925"/>
                </a:lnTo>
                <a:lnTo>
                  <a:pt x="313457" y="1922638"/>
                </a:lnTo>
                <a:lnTo>
                  <a:pt x="326943" y="1903144"/>
                </a:lnTo>
                <a:lnTo>
                  <a:pt x="342175" y="1885494"/>
                </a:lnTo>
                <a:lnTo>
                  <a:pt x="359233" y="1869736"/>
                </a:lnTo>
                <a:lnTo>
                  <a:pt x="378195" y="1855920"/>
                </a:lnTo>
                <a:lnTo>
                  <a:pt x="399144" y="1844094"/>
                </a:lnTo>
                <a:lnTo>
                  <a:pt x="422160" y="1834308"/>
                </a:lnTo>
                <a:lnTo>
                  <a:pt x="447322" y="1826611"/>
                </a:lnTo>
                <a:lnTo>
                  <a:pt x="474711" y="1821052"/>
                </a:lnTo>
                <a:lnTo>
                  <a:pt x="504406" y="1817681"/>
                </a:lnTo>
                <a:close/>
                <a:moveTo>
                  <a:pt x="4268609" y="1525902"/>
                </a:moveTo>
                <a:lnTo>
                  <a:pt x="4393749" y="1525902"/>
                </a:lnTo>
                <a:lnTo>
                  <a:pt x="4393749" y="1630858"/>
                </a:lnTo>
                <a:lnTo>
                  <a:pt x="4268609" y="1630858"/>
                </a:lnTo>
                <a:close/>
                <a:moveTo>
                  <a:pt x="1533315" y="1435069"/>
                </a:moveTo>
                <a:lnTo>
                  <a:pt x="2080296" y="1435069"/>
                </a:lnTo>
                <a:lnTo>
                  <a:pt x="2080296" y="1499658"/>
                </a:lnTo>
                <a:lnTo>
                  <a:pt x="1533315" y="1499658"/>
                </a:lnTo>
                <a:close/>
                <a:moveTo>
                  <a:pt x="619282" y="1435069"/>
                </a:moveTo>
                <a:lnTo>
                  <a:pt x="1166264" y="1435069"/>
                </a:lnTo>
                <a:lnTo>
                  <a:pt x="1166264" y="1499658"/>
                </a:lnTo>
                <a:lnTo>
                  <a:pt x="619282" y="1499658"/>
                </a:lnTo>
                <a:close/>
                <a:moveTo>
                  <a:pt x="1533315" y="1224150"/>
                </a:moveTo>
                <a:lnTo>
                  <a:pt x="2080296" y="1224150"/>
                </a:lnTo>
                <a:lnTo>
                  <a:pt x="2080296" y="1288738"/>
                </a:lnTo>
                <a:lnTo>
                  <a:pt x="1533315" y="1288738"/>
                </a:lnTo>
                <a:close/>
                <a:moveTo>
                  <a:pt x="619282" y="1224150"/>
                </a:moveTo>
                <a:lnTo>
                  <a:pt x="1166264" y="1224150"/>
                </a:lnTo>
                <a:lnTo>
                  <a:pt x="1166264" y="1288738"/>
                </a:lnTo>
                <a:lnTo>
                  <a:pt x="619282" y="1288738"/>
                </a:lnTo>
                <a:close/>
                <a:moveTo>
                  <a:pt x="3715174" y="912133"/>
                </a:moveTo>
                <a:lnTo>
                  <a:pt x="3941227" y="912133"/>
                </a:lnTo>
                <a:lnTo>
                  <a:pt x="3941227" y="969715"/>
                </a:lnTo>
                <a:lnTo>
                  <a:pt x="3784802" y="969715"/>
                </a:lnTo>
                <a:lnTo>
                  <a:pt x="3784802" y="1633831"/>
                </a:lnTo>
                <a:lnTo>
                  <a:pt x="3941227" y="1633831"/>
                </a:lnTo>
                <a:lnTo>
                  <a:pt x="3941227" y="1691413"/>
                </a:lnTo>
                <a:lnTo>
                  <a:pt x="3715174" y="1691413"/>
                </a:lnTo>
                <a:lnTo>
                  <a:pt x="3715174" y="1633831"/>
                </a:lnTo>
                <a:lnTo>
                  <a:pt x="3715174" y="969715"/>
                </a:lnTo>
                <a:close/>
                <a:moveTo>
                  <a:pt x="4718129" y="908277"/>
                </a:moveTo>
                <a:lnTo>
                  <a:pt x="4750212" y="909411"/>
                </a:lnTo>
                <a:lnTo>
                  <a:pt x="4779908" y="912783"/>
                </a:lnTo>
                <a:lnTo>
                  <a:pt x="4807296" y="918342"/>
                </a:lnTo>
                <a:lnTo>
                  <a:pt x="4832458" y="926039"/>
                </a:lnTo>
                <a:lnTo>
                  <a:pt x="4855474" y="935825"/>
                </a:lnTo>
                <a:lnTo>
                  <a:pt x="4876423" y="947650"/>
                </a:lnTo>
                <a:lnTo>
                  <a:pt x="4895385" y="961467"/>
                </a:lnTo>
                <a:lnTo>
                  <a:pt x="4912443" y="977224"/>
                </a:lnTo>
                <a:lnTo>
                  <a:pt x="4927674" y="994875"/>
                </a:lnTo>
                <a:lnTo>
                  <a:pt x="4941161" y="1014368"/>
                </a:lnTo>
                <a:lnTo>
                  <a:pt x="4952981" y="1035655"/>
                </a:lnTo>
                <a:lnTo>
                  <a:pt x="4963217" y="1058687"/>
                </a:lnTo>
                <a:lnTo>
                  <a:pt x="4971948" y="1083414"/>
                </a:lnTo>
                <a:lnTo>
                  <a:pt x="4979256" y="1109788"/>
                </a:lnTo>
                <a:lnTo>
                  <a:pt x="4985218" y="1137758"/>
                </a:lnTo>
                <a:lnTo>
                  <a:pt x="4989917" y="1167276"/>
                </a:lnTo>
                <a:lnTo>
                  <a:pt x="4993431" y="1198293"/>
                </a:lnTo>
                <a:lnTo>
                  <a:pt x="4995842" y="1230759"/>
                </a:lnTo>
                <a:lnTo>
                  <a:pt x="4997230" y="1264626"/>
                </a:lnTo>
                <a:lnTo>
                  <a:pt x="4997675" y="1299844"/>
                </a:lnTo>
                <a:lnTo>
                  <a:pt x="4997252" y="1335212"/>
                </a:lnTo>
                <a:lnTo>
                  <a:pt x="4995924" y="1369229"/>
                </a:lnTo>
                <a:lnTo>
                  <a:pt x="4993605" y="1401844"/>
                </a:lnTo>
                <a:lnTo>
                  <a:pt x="4990207" y="1433008"/>
                </a:lnTo>
                <a:lnTo>
                  <a:pt x="4985644" y="1462670"/>
                </a:lnTo>
                <a:lnTo>
                  <a:pt x="4979827" y="1490780"/>
                </a:lnTo>
                <a:lnTo>
                  <a:pt x="4972672" y="1517288"/>
                </a:lnTo>
                <a:lnTo>
                  <a:pt x="4964089" y="1542146"/>
                </a:lnTo>
                <a:lnTo>
                  <a:pt x="4953993" y="1565301"/>
                </a:lnTo>
                <a:lnTo>
                  <a:pt x="4942296" y="1586706"/>
                </a:lnTo>
                <a:lnTo>
                  <a:pt x="4928911" y="1606309"/>
                </a:lnTo>
                <a:lnTo>
                  <a:pt x="4913751" y="1624060"/>
                </a:lnTo>
                <a:lnTo>
                  <a:pt x="4896729" y="1639910"/>
                </a:lnTo>
                <a:lnTo>
                  <a:pt x="4877758" y="1653808"/>
                </a:lnTo>
                <a:lnTo>
                  <a:pt x="4856751" y="1665706"/>
                </a:lnTo>
                <a:lnTo>
                  <a:pt x="4833621" y="1675552"/>
                </a:lnTo>
                <a:lnTo>
                  <a:pt x="4808281" y="1683298"/>
                </a:lnTo>
                <a:lnTo>
                  <a:pt x="4780643" y="1688892"/>
                </a:lnTo>
                <a:lnTo>
                  <a:pt x="4750622" y="1692285"/>
                </a:lnTo>
                <a:lnTo>
                  <a:pt x="4718129" y="1693427"/>
                </a:lnTo>
                <a:lnTo>
                  <a:pt x="4718129" y="1634895"/>
                </a:lnTo>
                <a:lnTo>
                  <a:pt x="4748166" y="1633545"/>
                </a:lnTo>
                <a:lnTo>
                  <a:pt x="4775322" y="1629542"/>
                </a:lnTo>
                <a:lnTo>
                  <a:pt x="4799735" y="1622959"/>
                </a:lnTo>
                <a:lnTo>
                  <a:pt x="4821541" y="1613867"/>
                </a:lnTo>
                <a:lnTo>
                  <a:pt x="4857880" y="1588440"/>
                </a:lnTo>
                <a:lnTo>
                  <a:pt x="4885435" y="1553834"/>
                </a:lnTo>
                <a:lnTo>
                  <a:pt x="4896260" y="1533267"/>
                </a:lnTo>
                <a:lnTo>
                  <a:pt x="4905299" y="1510620"/>
                </a:lnTo>
                <a:lnTo>
                  <a:pt x="4912689" y="1485964"/>
                </a:lnTo>
                <a:lnTo>
                  <a:pt x="4918567" y="1459370"/>
                </a:lnTo>
                <a:lnTo>
                  <a:pt x="4923069" y="1430911"/>
                </a:lnTo>
                <a:lnTo>
                  <a:pt x="4926332" y="1400657"/>
                </a:lnTo>
                <a:lnTo>
                  <a:pt x="4928494" y="1368679"/>
                </a:lnTo>
                <a:lnTo>
                  <a:pt x="4929691" y="1335051"/>
                </a:lnTo>
                <a:lnTo>
                  <a:pt x="4930059" y="1299844"/>
                </a:lnTo>
                <a:lnTo>
                  <a:pt x="4929671" y="1264981"/>
                </a:lnTo>
                <a:lnTo>
                  <a:pt x="4928420" y="1231677"/>
                </a:lnTo>
                <a:lnTo>
                  <a:pt x="4926177" y="1200004"/>
                </a:lnTo>
                <a:lnTo>
                  <a:pt x="4922812" y="1170033"/>
                </a:lnTo>
                <a:lnTo>
                  <a:pt x="4918197" y="1141835"/>
                </a:lnTo>
                <a:lnTo>
                  <a:pt x="4912201" y="1115482"/>
                </a:lnTo>
                <a:lnTo>
                  <a:pt x="4904695" y="1091047"/>
                </a:lnTo>
                <a:lnTo>
                  <a:pt x="4895550" y="1068599"/>
                </a:lnTo>
                <a:lnTo>
                  <a:pt x="4884636" y="1048210"/>
                </a:lnTo>
                <a:lnTo>
                  <a:pt x="4856986" y="1013897"/>
                </a:lnTo>
                <a:lnTo>
                  <a:pt x="4820708" y="988680"/>
                </a:lnTo>
                <a:lnTo>
                  <a:pt x="4799010" y="979661"/>
                </a:lnTo>
                <a:lnTo>
                  <a:pt x="4774767" y="973129"/>
                </a:lnTo>
                <a:lnTo>
                  <a:pt x="4747850" y="969159"/>
                </a:lnTo>
                <a:lnTo>
                  <a:pt x="4718129" y="967819"/>
                </a:lnTo>
                <a:close/>
                <a:moveTo>
                  <a:pt x="3042401" y="908277"/>
                </a:moveTo>
                <a:lnTo>
                  <a:pt x="3074484" y="909411"/>
                </a:lnTo>
                <a:lnTo>
                  <a:pt x="3104180" y="912783"/>
                </a:lnTo>
                <a:lnTo>
                  <a:pt x="3131569" y="918342"/>
                </a:lnTo>
                <a:lnTo>
                  <a:pt x="3156731" y="926039"/>
                </a:lnTo>
                <a:lnTo>
                  <a:pt x="3179747" y="935825"/>
                </a:lnTo>
                <a:lnTo>
                  <a:pt x="3200696" y="947650"/>
                </a:lnTo>
                <a:lnTo>
                  <a:pt x="3219658" y="961467"/>
                </a:lnTo>
                <a:lnTo>
                  <a:pt x="3236715" y="977224"/>
                </a:lnTo>
                <a:lnTo>
                  <a:pt x="3251947" y="994875"/>
                </a:lnTo>
                <a:lnTo>
                  <a:pt x="3265433" y="1014368"/>
                </a:lnTo>
                <a:lnTo>
                  <a:pt x="3277254" y="1035655"/>
                </a:lnTo>
                <a:lnTo>
                  <a:pt x="3287490" y="1058687"/>
                </a:lnTo>
                <a:lnTo>
                  <a:pt x="3296221" y="1083414"/>
                </a:lnTo>
                <a:lnTo>
                  <a:pt x="3303528" y="1109788"/>
                </a:lnTo>
                <a:lnTo>
                  <a:pt x="3309491" y="1137758"/>
                </a:lnTo>
                <a:lnTo>
                  <a:pt x="3314189" y="1167276"/>
                </a:lnTo>
                <a:lnTo>
                  <a:pt x="3317704" y="1198293"/>
                </a:lnTo>
                <a:lnTo>
                  <a:pt x="3320115" y="1230759"/>
                </a:lnTo>
                <a:lnTo>
                  <a:pt x="3321503" y="1264626"/>
                </a:lnTo>
                <a:lnTo>
                  <a:pt x="3321948" y="1299844"/>
                </a:lnTo>
                <a:lnTo>
                  <a:pt x="3321525" y="1335212"/>
                </a:lnTo>
                <a:lnTo>
                  <a:pt x="3320197" y="1369229"/>
                </a:lnTo>
                <a:lnTo>
                  <a:pt x="3317878" y="1401844"/>
                </a:lnTo>
                <a:lnTo>
                  <a:pt x="3314480" y="1433008"/>
                </a:lnTo>
                <a:lnTo>
                  <a:pt x="3309916" y="1462670"/>
                </a:lnTo>
                <a:lnTo>
                  <a:pt x="3304100" y="1490780"/>
                </a:lnTo>
                <a:lnTo>
                  <a:pt x="3296944" y="1517288"/>
                </a:lnTo>
                <a:lnTo>
                  <a:pt x="3288362" y="1542146"/>
                </a:lnTo>
                <a:lnTo>
                  <a:pt x="3278266" y="1565301"/>
                </a:lnTo>
                <a:lnTo>
                  <a:pt x="3266569" y="1586706"/>
                </a:lnTo>
                <a:lnTo>
                  <a:pt x="3253184" y="1606309"/>
                </a:lnTo>
                <a:lnTo>
                  <a:pt x="3238024" y="1624060"/>
                </a:lnTo>
                <a:lnTo>
                  <a:pt x="3221002" y="1639910"/>
                </a:lnTo>
                <a:lnTo>
                  <a:pt x="3202030" y="1653808"/>
                </a:lnTo>
                <a:lnTo>
                  <a:pt x="3181024" y="1665706"/>
                </a:lnTo>
                <a:lnTo>
                  <a:pt x="3157894" y="1675552"/>
                </a:lnTo>
                <a:lnTo>
                  <a:pt x="3132553" y="1683298"/>
                </a:lnTo>
                <a:lnTo>
                  <a:pt x="3104916" y="1688892"/>
                </a:lnTo>
                <a:lnTo>
                  <a:pt x="3074894" y="1692285"/>
                </a:lnTo>
                <a:lnTo>
                  <a:pt x="3042401" y="1693427"/>
                </a:lnTo>
                <a:lnTo>
                  <a:pt x="3042401" y="1634895"/>
                </a:lnTo>
                <a:lnTo>
                  <a:pt x="3072438" y="1633545"/>
                </a:lnTo>
                <a:lnTo>
                  <a:pt x="3099594" y="1629542"/>
                </a:lnTo>
                <a:lnTo>
                  <a:pt x="3124008" y="1622959"/>
                </a:lnTo>
                <a:lnTo>
                  <a:pt x="3145814" y="1613867"/>
                </a:lnTo>
                <a:lnTo>
                  <a:pt x="3182153" y="1588440"/>
                </a:lnTo>
                <a:lnTo>
                  <a:pt x="3209708" y="1553834"/>
                </a:lnTo>
                <a:lnTo>
                  <a:pt x="3220532" y="1533267"/>
                </a:lnTo>
                <a:lnTo>
                  <a:pt x="3229571" y="1510620"/>
                </a:lnTo>
                <a:lnTo>
                  <a:pt x="3236961" y="1485964"/>
                </a:lnTo>
                <a:lnTo>
                  <a:pt x="3242839" y="1459370"/>
                </a:lnTo>
                <a:lnTo>
                  <a:pt x="3247341" y="1430911"/>
                </a:lnTo>
                <a:lnTo>
                  <a:pt x="3250605" y="1400657"/>
                </a:lnTo>
                <a:lnTo>
                  <a:pt x="3252767" y="1368679"/>
                </a:lnTo>
                <a:lnTo>
                  <a:pt x="3253963" y="1335051"/>
                </a:lnTo>
                <a:lnTo>
                  <a:pt x="3254332" y="1299844"/>
                </a:lnTo>
                <a:lnTo>
                  <a:pt x="3253944" y="1264981"/>
                </a:lnTo>
                <a:lnTo>
                  <a:pt x="3252693" y="1231677"/>
                </a:lnTo>
                <a:lnTo>
                  <a:pt x="3250450" y="1200004"/>
                </a:lnTo>
                <a:lnTo>
                  <a:pt x="3247085" y="1170033"/>
                </a:lnTo>
                <a:lnTo>
                  <a:pt x="3242469" y="1141835"/>
                </a:lnTo>
                <a:lnTo>
                  <a:pt x="3236473" y="1115482"/>
                </a:lnTo>
                <a:lnTo>
                  <a:pt x="3228968" y="1091047"/>
                </a:lnTo>
                <a:lnTo>
                  <a:pt x="3219823" y="1068599"/>
                </a:lnTo>
                <a:lnTo>
                  <a:pt x="3208909" y="1048210"/>
                </a:lnTo>
                <a:lnTo>
                  <a:pt x="3181259" y="1013897"/>
                </a:lnTo>
                <a:lnTo>
                  <a:pt x="3144981" y="988680"/>
                </a:lnTo>
                <a:lnTo>
                  <a:pt x="3123283" y="979661"/>
                </a:lnTo>
                <a:lnTo>
                  <a:pt x="3099039" y="973129"/>
                </a:lnTo>
                <a:lnTo>
                  <a:pt x="3072122" y="969159"/>
                </a:lnTo>
                <a:lnTo>
                  <a:pt x="3042401" y="967819"/>
                </a:lnTo>
                <a:close/>
                <a:moveTo>
                  <a:pt x="2729915" y="908277"/>
                </a:moveTo>
                <a:lnTo>
                  <a:pt x="2729915" y="967819"/>
                </a:lnTo>
                <a:lnTo>
                  <a:pt x="2700362" y="969159"/>
                </a:lnTo>
                <a:lnTo>
                  <a:pt x="2673592" y="973129"/>
                </a:lnTo>
                <a:lnTo>
                  <a:pt x="2649480" y="979661"/>
                </a:lnTo>
                <a:lnTo>
                  <a:pt x="2627894" y="988680"/>
                </a:lnTo>
                <a:lnTo>
                  <a:pt x="2591794" y="1013897"/>
                </a:lnTo>
                <a:lnTo>
                  <a:pt x="2564267" y="1048210"/>
                </a:lnTo>
                <a:lnTo>
                  <a:pt x="2553398" y="1068599"/>
                </a:lnTo>
                <a:lnTo>
                  <a:pt x="2544287" y="1091047"/>
                </a:lnTo>
                <a:lnTo>
                  <a:pt x="2536808" y="1115482"/>
                </a:lnTo>
                <a:lnTo>
                  <a:pt x="2530830" y="1141835"/>
                </a:lnTo>
                <a:lnTo>
                  <a:pt x="2526227" y="1170033"/>
                </a:lnTo>
                <a:lnTo>
                  <a:pt x="2522870" y="1200004"/>
                </a:lnTo>
                <a:lnTo>
                  <a:pt x="2520631" y="1231677"/>
                </a:lnTo>
                <a:lnTo>
                  <a:pt x="2519381" y="1264981"/>
                </a:lnTo>
                <a:lnTo>
                  <a:pt x="2518993" y="1299844"/>
                </a:lnTo>
                <a:lnTo>
                  <a:pt x="2519371" y="1335051"/>
                </a:lnTo>
                <a:lnTo>
                  <a:pt x="2520594" y="1368679"/>
                </a:lnTo>
                <a:lnTo>
                  <a:pt x="2522793" y="1400657"/>
                </a:lnTo>
                <a:lnTo>
                  <a:pt x="2526099" y="1430911"/>
                </a:lnTo>
                <a:lnTo>
                  <a:pt x="2530646" y="1459370"/>
                </a:lnTo>
                <a:lnTo>
                  <a:pt x="2536564" y="1485964"/>
                </a:lnTo>
                <a:lnTo>
                  <a:pt x="2543986" y="1510620"/>
                </a:lnTo>
                <a:lnTo>
                  <a:pt x="2553043" y="1533267"/>
                </a:lnTo>
                <a:lnTo>
                  <a:pt x="2563868" y="1553834"/>
                </a:lnTo>
                <a:lnTo>
                  <a:pt x="2591347" y="1588440"/>
                </a:lnTo>
                <a:lnTo>
                  <a:pt x="2627477" y="1613867"/>
                </a:lnTo>
                <a:lnTo>
                  <a:pt x="2649117" y="1622959"/>
                </a:lnTo>
                <a:lnTo>
                  <a:pt x="2673315" y="1629542"/>
                </a:lnTo>
                <a:lnTo>
                  <a:pt x="2700204" y="1633545"/>
                </a:lnTo>
                <a:lnTo>
                  <a:pt x="2729915" y="1634895"/>
                </a:lnTo>
                <a:lnTo>
                  <a:pt x="2729915" y="1693427"/>
                </a:lnTo>
                <a:lnTo>
                  <a:pt x="2697559" y="1692285"/>
                </a:lnTo>
                <a:lnTo>
                  <a:pt x="2667646" y="1688892"/>
                </a:lnTo>
                <a:lnTo>
                  <a:pt x="2640091" y="1683298"/>
                </a:lnTo>
                <a:lnTo>
                  <a:pt x="2614811" y="1675552"/>
                </a:lnTo>
                <a:lnTo>
                  <a:pt x="2591719" y="1665706"/>
                </a:lnTo>
                <a:lnTo>
                  <a:pt x="2570731" y="1653808"/>
                </a:lnTo>
                <a:lnTo>
                  <a:pt x="2551763" y="1639910"/>
                </a:lnTo>
                <a:lnTo>
                  <a:pt x="2534729" y="1624060"/>
                </a:lnTo>
                <a:lnTo>
                  <a:pt x="2519545" y="1606309"/>
                </a:lnTo>
                <a:lnTo>
                  <a:pt x="2506126" y="1586706"/>
                </a:lnTo>
                <a:lnTo>
                  <a:pt x="2494388" y="1565301"/>
                </a:lnTo>
                <a:lnTo>
                  <a:pt x="2484245" y="1542146"/>
                </a:lnTo>
                <a:lnTo>
                  <a:pt x="2475612" y="1517288"/>
                </a:lnTo>
                <a:lnTo>
                  <a:pt x="2468406" y="1490780"/>
                </a:lnTo>
                <a:lnTo>
                  <a:pt x="2462542" y="1462670"/>
                </a:lnTo>
                <a:lnTo>
                  <a:pt x="2457933" y="1433008"/>
                </a:lnTo>
                <a:lnTo>
                  <a:pt x="2454497" y="1401844"/>
                </a:lnTo>
                <a:lnTo>
                  <a:pt x="2452147" y="1369229"/>
                </a:lnTo>
                <a:lnTo>
                  <a:pt x="2450799" y="1335212"/>
                </a:lnTo>
                <a:lnTo>
                  <a:pt x="2450369" y="1299844"/>
                </a:lnTo>
                <a:lnTo>
                  <a:pt x="2450813" y="1264626"/>
                </a:lnTo>
                <a:lnTo>
                  <a:pt x="2452201" y="1230759"/>
                </a:lnTo>
                <a:lnTo>
                  <a:pt x="2454613" y="1198293"/>
                </a:lnTo>
                <a:lnTo>
                  <a:pt x="2458127" y="1167276"/>
                </a:lnTo>
                <a:lnTo>
                  <a:pt x="2462826" y="1137758"/>
                </a:lnTo>
                <a:lnTo>
                  <a:pt x="2468788" y="1109788"/>
                </a:lnTo>
                <a:lnTo>
                  <a:pt x="2476095" y="1083414"/>
                </a:lnTo>
                <a:lnTo>
                  <a:pt x="2484826" y="1058687"/>
                </a:lnTo>
                <a:lnTo>
                  <a:pt x="2495062" y="1035655"/>
                </a:lnTo>
                <a:lnTo>
                  <a:pt x="2506883" y="1014368"/>
                </a:lnTo>
                <a:lnTo>
                  <a:pt x="2520369" y="994875"/>
                </a:lnTo>
                <a:lnTo>
                  <a:pt x="2535601" y="977224"/>
                </a:lnTo>
                <a:lnTo>
                  <a:pt x="2552659" y="961467"/>
                </a:lnTo>
                <a:lnTo>
                  <a:pt x="2571621" y="947650"/>
                </a:lnTo>
                <a:lnTo>
                  <a:pt x="2592570" y="935825"/>
                </a:lnTo>
                <a:lnTo>
                  <a:pt x="2615586" y="926039"/>
                </a:lnTo>
                <a:lnTo>
                  <a:pt x="2640748" y="918342"/>
                </a:lnTo>
                <a:lnTo>
                  <a:pt x="2668136" y="912783"/>
                </a:lnTo>
                <a:lnTo>
                  <a:pt x="2697832" y="909411"/>
                </a:lnTo>
                <a:close/>
                <a:moveTo>
                  <a:pt x="279546" y="908277"/>
                </a:moveTo>
                <a:lnTo>
                  <a:pt x="279546" y="967819"/>
                </a:lnTo>
                <a:lnTo>
                  <a:pt x="249993" y="969159"/>
                </a:lnTo>
                <a:lnTo>
                  <a:pt x="223224" y="973129"/>
                </a:lnTo>
                <a:lnTo>
                  <a:pt x="199110" y="979661"/>
                </a:lnTo>
                <a:lnTo>
                  <a:pt x="177525" y="988680"/>
                </a:lnTo>
                <a:lnTo>
                  <a:pt x="141425" y="1013897"/>
                </a:lnTo>
                <a:lnTo>
                  <a:pt x="113898" y="1048210"/>
                </a:lnTo>
                <a:lnTo>
                  <a:pt x="103029" y="1068599"/>
                </a:lnTo>
                <a:lnTo>
                  <a:pt x="93919" y="1091047"/>
                </a:lnTo>
                <a:lnTo>
                  <a:pt x="86439" y="1115482"/>
                </a:lnTo>
                <a:lnTo>
                  <a:pt x="80462" y="1141835"/>
                </a:lnTo>
                <a:lnTo>
                  <a:pt x="75859" y="1170033"/>
                </a:lnTo>
                <a:lnTo>
                  <a:pt x="72502" y="1200004"/>
                </a:lnTo>
                <a:lnTo>
                  <a:pt x="70263" y="1231677"/>
                </a:lnTo>
                <a:lnTo>
                  <a:pt x="69013" y="1264981"/>
                </a:lnTo>
                <a:lnTo>
                  <a:pt x="68625" y="1299844"/>
                </a:lnTo>
                <a:lnTo>
                  <a:pt x="69003" y="1335051"/>
                </a:lnTo>
                <a:lnTo>
                  <a:pt x="70225" y="1368679"/>
                </a:lnTo>
                <a:lnTo>
                  <a:pt x="72424" y="1400657"/>
                </a:lnTo>
                <a:lnTo>
                  <a:pt x="75731" y="1430911"/>
                </a:lnTo>
                <a:lnTo>
                  <a:pt x="80277" y="1459370"/>
                </a:lnTo>
                <a:lnTo>
                  <a:pt x="86195" y="1485964"/>
                </a:lnTo>
                <a:lnTo>
                  <a:pt x="93617" y="1510620"/>
                </a:lnTo>
                <a:lnTo>
                  <a:pt x="102674" y="1533267"/>
                </a:lnTo>
                <a:lnTo>
                  <a:pt x="113499" y="1553834"/>
                </a:lnTo>
                <a:lnTo>
                  <a:pt x="140977" y="1588440"/>
                </a:lnTo>
                <a:lnTo>
                  <a:pt x="177108" y="1613867"/>
                </a:lnTo>
                <a:lnTo>
                  <a:pt x="198748" y="1622959"/>
                </a:lnTo>
                <a:lnTo>
                  <a:pt x="222946" y="1629542"/>
                </a:lnTo>
                <a:lnTo>
                  <a:pt x="249835" y="1633545"/>
                </a:lnTo>
                <a:lnTo>
                  <a:pt x="279546" y="1634895"/>
                </a:lnTo>
                <a:lnTo>
                  <a:pt x="279546" y="1693427"/>
                </a:lnTo>
                <a:lnTo>
                  <a:pt x="247190" y="1692285"/>
                </a:lnTo>
                <a:lnTo>
                  <a:pt x="217277" y="1688892"/>
                </a:lnTo>
                <a:lnTo>
                  <a:pt x="189722" y="1683298"/>
                </a:lnTo>
                <a:lnTo>
                  <a:pt x="164441" y="1675552"/>
                </a:lnTo>
                <a:lnTo>
                  <a:pt x="141350" y="1665706"/>
                </a:lnTo>
                <a:lnTo>
                  <a:pt x="120362" y="1653808"/>
                </a:lnTo>
                <a:lnTo>
                  <a:pt x="101394" y="1639910"/>
                </a:lnTo>
                <a:lnTo>
                  <a:pt x="84360" y="1624060"/>
                </a:lnTo>
                <a:lnTo>
                  <a:pt x="69176" y="1606309"/>
                </a:lnTo>
                <a:lnTo>
                  <a:pt x="55758" y="1586706"/>
                </a:lnTo>
                <a:lnTo>
                  <a:pt x="44019" y="1565301"/>
                </a:lnTo>
                <a:lnTo>
                  <a:pt x="33877" y="1542146"/>
                </a:lnTo>
                <a:lnTo>
                  <a:pt x="25244" y="1517288"/>
                </a:lnTo>
                <a:lnTo>
                  <a:pt x="18038" y="1490780"/>
                </a:lnTo>
                <a:lnTo>
                  <a:pt x="12173" y="1462670"/>
                </a:lnTo>
                <a:lnTo>
                  <a:pt x="7565" y="1433008"/>
                </a:lnTo>
                <a:lnTo>
                  <a:pt x="4128" y="1401844"/>
                </a:lnTo>
                <a:lnTo>
                  <a:pt x="1778" y="1369229"/>
                </a:lnTo>
                <a:lnTo>
                  <a:pt x="430" y="1335212"/>
                </a:lnTo>
                <a:lnTo>
                  <a:pt x="0" y="1299844"/>
                </a:lnTo>
                <a:lnTo>
                  <a:pt x="444" y="1264626"/>
                </a:lnTo>
                <a:lnTo>
                  <a:pt x="1832" y="1230759"/>
                </a:lnTo>
                <a:lnTo>
                  <a:pt x="4244" y="1198293"/>
                </a:lnTo>
                <a:lnTo>
                  <a:pt x="7759" y="1167276"/>
                </a:lnTo>
                <a:lnTo>
                  <a:pt x="12457" y="1137758"/>
                </a:lnTo>
                <a:lnTo>
                  <a:pt x="18420" y="1109788"/>
                </a:lnTo>
                <a:lnTo>
                  <a:pt x="25726" y="1083414"/>
                </a:lnTo>
                <a:lnTo>
                  <a:pt x="34458" y="1058687"/>
                </a:lnTo>
                <a:lnTo>
                  <a:pt x="44694" y="1035655"/>
                </a:lnTo>
                <a:lnTo>
                  <a:pt x="56515" y="1014368"/>
                </a:lnTo>
                <a:lnTo>
                  <a:pt x="70001" y="994875"/>
                </a:lnTo>
                <a:lnTo>
                  <a:pt x="85232" y="977224"/>
                </a:lnTo>
                <a:lnTo>
                  <a:pt x="102289" y="961467"/>
                </a:lnTo>
                <a:lnTo>
                  <a:pt x="121252" y="947650"/>
                </a:lnTo>
                <a:lnTo>
                  <a:pt x="142201" y="935825"/>
                </a:lnTo>
                <a:lnTo>
                  <a:pt x="165216" y="926039"/>
                </a:lnTo>
                <a:lnTo>
                  <a:pt x="190378" y="918342"/>
                </a:lnTo>
                <a:lnTo>
                  <a:pt x="217767" y="912783"/>
                </a:lnTo>
                <a:lnTo>
                  <a:pt x="247463" y="909411"/>
                </a:lnTo>
                <a:close/>
                <a:moveTo>
                  <a:pt x="3192284" y="526801"/>
                </a:moveTo>
                <a:lnTo>
                  <a:pt x="3739265" y="526801"/>
                </a:lnTo>
                <a:lnTo>
                  <a:pt x="3739265" y="591388"/>
                </a:lnTo>
                <a:lnTo>
                  <a:pt x="3192284" y="591388"/>
                </a:lnTo>
                <a:close/>
                <a:moveTo>
                  <a:pt x="1133185" y="526800"/>
                </a:moveTo>
                <a:lnTo>
                  <a:pt x="1680167" y="526800"/>
                </a:lnTo>
                <a:lnTo>
                  <a:pt x="1680167" y="591388"/>
                </a:lnTo>
                <a:lnTo>
                  <a:pt x="1133185" y="591388"/>
                </a:lnTo>
                <a:close/>
                <a:moveTo>
                  <a:pt x="3192284" y="315879"/>
                </a:moveTo>
                <a:lnTo>
                  <a:pt x="3739265" y="315879"/>
                </a:lnTo>
                <a:lnTo>
                  <a:pt x="3739265" y="380466"/>
                </a:lnTo>
                <a:lnTo>
                  <a:pt x="3192284" y="380466"/>
                </a:lnTo>
                <a:close/>
                <a:moveTo>
                  <a:pt x="1133185" y="315878"/>
                </a:moveTo>
                <a:lnTo>
                  <a:pt x="1680167" y="315878"/>
                </a:lnTo>
                <a:lnTo>
                  <a:pt x="1680167" y="380466"/>
                </a:lnTo>
                <a:lnTo>
                  <a:pt x="1133185" y="380466"/>
                </a:lnTo>
                <a:close/>
                <a:moveTo>
                  <a:pt x="2793900" y="70646"/>
                </a:moveTo>
                <a:lnTo>
                  <a:pt x="2865553" y="70646"/>
                </a:lnTo>
                <a:lnTo>
                  <a:pt x="2651604" y="716528"/>
                </a:lnTo>
                <a:lnTo>
                  <a:pt x="2577933" y="716528"/>
                </a:lnTo>
                <a:close/>
                <a:moveTo>
                  <a:pt x="2003815" y="70645"/>
                </a:moveTo>
                <a:lnTo>
                  <a:pt x="2079504" y="70645"/>
                </a:lnTo>
                <a:lnTo>
                  <a:pt x="2294462" y="716528"/>
                </a:lnTo>
                <a:lnTo>
                  <a:pt x="2218772" y="716528"/>
                </a:lnTo>
                <a:close/>
                <a:moveTo>
                  <a:pt x="793451" y="1"/>
                </a:moveTo>
                <a:lnTo>
                  <a:pt x="793451" y="59543"/>
                </a:lnTo>
                <a:lnTo>
                  <a:pt x="763898" y="60883"/>
                </a:lnTo>
                <a:lnTo>
                  <a:pt x="737128" y="64853"/>
                </a:lnTo>
                <a:lnTo>
                  <a:pt x="713016" y="71384"/>
                </a:lnTo>
                <a:lnTo>
                  <a:pt x="691430" y="80403"/>
                </a:lnTo>
                <a:lnTo>
                  <a:pt x="655330" y="105620"/>
                </a:lnTo>
                <a:lnTo>
                  <a:pt x="627803" y="139933"/>
                </a:lnTo>
                <a:lnTo>
                  <a:pt x="616934" y="160322"/>
                </a:lnTo>
                <a:lnTo>
                  <a:pt x="607823" y="182770"/>
                </a:lnTo>
                <a:lnTo>
                  <a:pt x="600344" y="207206"/>
                </a:lnTo>
                <a:lnTo>
                  <a:pt x="594366" y="233559"/>
                </a:lnTo>
                <a:lnTo>
                  <a:pt x="589763" y="261756"/>
                </a:lnTo>
                <a:lnTo>
                  <a:pt x="586406" y="291727"/>
                </a:lnTo>
                <a:lnTo>
                  <a:pt x="584167" y="323400"/>
                </a:lnTo>
                <a:lnTo>
                  <a:pt x="582918" y="356704"/>
                </a:lnTo>
                <a:lnTo>
                  <a:pt x="582529" y="391567"/>
                </a:lnTo>
                <a:lnTo>
                  <a:pt x="582908" y="426776"/>
                </a:lnTo>
                <a:lnTo>
                  <a:pt x="584130" y="460404"/>
                </a:lnTo>
                <a:lnTo>
                  <a:pt x="586329" y="492381"/>
                </a:lnTo>
                <a:lnTo>
                  <a:pt x="589635" y="522635"/>
                </a:lnTo>
                <a:lnTo>
                  <a:pt x="594182" y="551095"/>
                </a:lnTo>
                <a:lnTo>
                  <a:pt x="600100" y="577689"/>
                </a:lnTo>
                <a:lnTo>
                  <a:pt x="607522" y="602344"/>
                </a:lnTo>
                <a:lnTo>
                  <a:pt x="616579" y="624991"/>
                </a:lnTo>
                <a:lnTo>
                  <a:pt x="627404" y="645557"/>
                </a:lnTo>
                <a:lnTo>
                  <a:pt x="654883" y="680164"/>
                </a:lnTo>
                <a:lnTo>
                  <a:pt x="691013" y="705591"/>
                </a:lnTo>
                <a:lnTo>
                  <a:pt x="712653" y="714682"/>
                </a:lnTo>
                <a:lnTo>
                  <a:pt x="736851" y="721266"/>
                </a:lnTo>
                <a:lnTo>
                  <a:pt x="763739" y="725268"/>
                </a:lnTo>
                <a:lnTo>
                  <a:pt x="793451" y="726618"/>
                </a:lnTo>
                <a:lnTo>
                  <a:pt x="793451" y="785151"/>
                </a:lnTo>
                <a:lnTo>
                  <a:pt x="761094" y="784010"/>
                </a:lnTo>
                <a:lnTo>
                  <a:pt x="731182" y="780616"/>
                </a:lnTo>
                <a:lnTo>
                  <a:pt x="703628" y="775022"/>
                </a:lnTo>
                <a:lnTo>
                  <a:pt x="678346" y="767277"/>
                </a:lnTo>
                <a:lnTo>
                  <a:pt x="655255" y="757431"/>
                </a:lnTo>
                <a:lnTo>
                  <a:pt x="634268" y="745532"/>
                </a:lnTo>
                <a:lnTo>
                  <a:pt x="615299" y="731633"/>
                </a:lnTo>
                <a:lnTo>
                  <a:pt x="598265" y="715783"/>
                </a:lnTo>
                <a:lnTo>
                  <a:pt x="583081" y="698032"/>
                </a:lnTo>
                <a:lnTo>
                  <a:pt x="569662" y="678429"/>
                </a:lnTo>
                <a:lnTo>
                  <a:pt x="557924" y="657025"/>
                </a:lnTo>
                <a:lnTo>
                  <a:pt x="547781" y="633870"/>
                </a:lnTo>
                <a:lnTo>
                  <a:pt x="539149" y="609014"/>
                </a:lnTo>
                <a:lnTo>
                  <a:pt x="531942" y="582504"/>
                </a:lnTo>
                <a:lnTo>
                  <a:pt x="526078" y="554394"/>
                </a:lnTo>
                <a:lnTo>
                  <a:pt x="521469" y="524732"/>
                </a:lnTo>
                <a:lnTo>
                  <a:pt x="518033" y="493569"/>
                </a:lnTo>
                <a:lnTo>
                  <a:pt x="515683" y="460953"/>
                </a:lnTo>
                <a:lnTo>
                  <a:pt x="514335" y="426936"/>
                </a:lnTo>
                <a:lnTo>
                  <a:pt x="513905" y="391567"/>
                </a:lnTo>
                <a:lnTo>
                  <a:pt x="514349" y="356350"/>
                </a:lnTo>
                <a:lnTo>
                  <a:pt x="515738" y="322483"/>
                </a:lnTo>
                <a:lnTo>
                  <a:pt x="518149" y="290017"/>
                </a:lnTo>
                <a:lnTo>
                  <a:pt x="521663" y="259000"/>
                </a:lnTo>
                <a:lnTo>
                  <a:pt x="526362" y="229481"/>
                </a:lnTo>
                <a:lnTo>
                  <a:pt x="532325" y="201512"/>
                </a:lnTo>
                <a:lnTo>
                  <a:pt x="539631" y="175138"/>
                </a:lnTo>
                <a:lnTo>
                  <a:pt x="548363" y="150411"/>
                </a:lnTo>
                <a:lnTo>
                  <a:pt x="558599" y="127379"/>
                </a:lnTo>
                <a:lnTo>
                  <a:pt x="570419" y="106092"/>
                </a:lnTo>
                <a:lnTo>
                  <a:pt x="583905" y="86599"/>
                </a:lnTo>
                <a:lnTo>
                  <a:pt x="599138" y="68948"/>
                </a:lnTo>
                <a:lnTo>
                  <a:pt x="616194" y="53191"/>
                </a:lnTo>
                <a:lnTo>
                  <a:pt x="635157" y="39374"/>
                </a:lnTo>
                <a:lnTo>
                  <a:pt x="656106" y="27549"/>
                </a:lnTo>
                <a:lnTo>
                  <a:pt x="679121" y="17763"/>
                </a:lnTo>
                <a:lnTo>
                  <a:pt x="704284" y="10066"/>
                </a:lnTo>
                <a:lnTo>
                  <a:pt x="731673" y="4507"/>
                </a:lnTo>
                <a:lnTo>
                  <a:pt x="761368" y="1135"/>
                </a:lnTo>
                <a:close/>
                <a:moveTo>
                  <a:pt x="4079066" y="0"/>
                </a:moveTo>
                <a:lnTo>
                  <a:pt x="4111149" y="1134"/>
                </a:lnTo>
                <a:lnTo>
                  <a:pt x="4140844" y="4506"/>
                </a:lnTo>
                <a:lnTo>
                  <a:pt x="4168233" y="10064"/>
                </a:lnTo>
                <a:lnTo>
                  <a:pt x="4193395" y="17761"/>
                </a:lnTo>
                <a:lnTo>
                  <a:pt x="4216410" y="27548"/>
                </a:lnTo>
                <a:lnTo>
                  <a:pt x="4237360" y="39374"/>
                </a:lnTo>
                <a:lnTo>
                  <a:pt x="4256322" y="53190"/>
                </a:lnTo>
                <a:lnTo>
                  <a:pt x="4273379" y="68948"/>
                </a:lnTo>
                <a:lnTo>
                  <a:pt x="4288611" y="86598"/>
                </a:lnTo>
                <a:lnTo>
                  <a:pt x="4302097" y="106091"/>
                </a:lnTo>
                <a:lnTo>
                  <a:pt x="4313918" y="127378"/>
                </a:lnTo>
                <a:lnTo>
                  <a:pt x="4324154" y="150410"/>
                </a:lnTo>
                <a:lnTo>
                  <a:pt x="4332885" y="175137"/>
                </a:lnTo>
                <a:lnTo>
                  <a:pt x="4340192" y="201510"/>
                </a:lnTo>
                <a:lnTo>
                  <a:pt x="4346155" y="229481"/>
                </a:lnTo>
                <a:lnTo>
                  <a:pt x="4350853" y="258999"/>
                </a:lnTo>
                <a:lnTo>
                  <a:pt x="4354368" y="290016"/>
                </a:lnTo>
                <a:lnTo>
                  <a:pt x="4356779" y="322482"/>
                </a:lnTo>
                <a:lnTo>
                  <a:pt x="4358167" y="356348"/>
                </a:lnTo>
                <a:lnTo>
                  <a:pt x="4358612" y="391566"/>
                </a:lnTo>
                <a:lnTo>
                  <a:pt x="4358189" y="426935"/>
                </a:lnTo>
                <a:lnTo>
                  <a:pt x="4356861" y="460952"/>
                </a:lnTo>
                <a:lnTo>
                  <a:pt x="4354541" y="493568"/>
                </a:lnTo>
                <a:lnTo>
                  <a:pt x="4351143" y="524731"/>
                </a:lnTo>
                <a:lnTo>
                  <a:pt x="4346580" y="554393"/>
                </a:lnTo>
                <a:lnTo>
                  <a:pt x="4340764" y="582503"/>
                </a:lnTo>
                <a:lnTo>
                  <a:pt x="4333608" y="609012"/>
                </a:lnTo>
                <a:lnTo>
                  <a:pt x="4325025" y="633869"/>
                </a:lnTo>
                <a:lnTo>
                  <a:pt x="4314929" y="657024"/>
                </a:lnTo>
                <a:lnTo>
                  <a:pt x="4303232" y="678429"/>
                </a:lnTo>
                <a:lnTo>
                  <a:pt x="4289847" y="698032"/>
                </a:lnTo>
                <a:lnTo>
                  <a:pt x="4274687" y="715783"/>
                </a:lnTo>
                <a:lnTo>
                  <a:pt x="4257665" y="731633"/>
                </a:lnTo>
                <a:lnTo>
                  <a:pt x="4238694" y="745532"/>
                </a:lnTo>
                <a:lnTo>
                  <a:pt x="4217687" y="757430"/>
                </a:lnTo>
                <a:lnTo>
                  <a:pt x="4194558" y="767276"/>
                </a:lnTo>
                <a:lnTo>
                  <a:pt x="4169217" y="775021"/>
                </a:lnTo>
                <a:lnTo>
                  <a:pt x="4141580" y="780616"/>
                </a:lnTo>
                <a:lnTo>
                  <a:pt x="4111558" y="784010"/>
                </a:lnTo>
                <a:lnTo>
                  <a:pt x="4079066" y="785151"/>
                </a:lnTo>
                <a:lnTo>
                  <a:pt x="4079066" y="726618"/>
                </a:lnTo>
                <a:lnTo>
                  <a:pt x="4109102" y="725268"/>
                </a:lnTo>
                <a:lnTo>
                  <a:pt x="4136258" y="721265"/>
                </a:lnTo>
                <a:lnTo>
                  <a:pt x="4160671" y="714682"/>
                </a:lnTo>
                <a:lnTo>
                  <a:pt x="4182478" y="705591"/>
                </a:lnTo>
                <a:lnTo>
                  <a:pt x="4218817" y="680164"/>
                </a:lnTo>
                <a:lnTo>
                  <a:pt x="4246371" y="645557"/>
                </a:lnTo>
                <a:lnTo>
                  <a:pt x="4257196" y="624990"/>
                </a:lnTo>
                <a:lnTo>
                  <a:pt x="4266235" y="602343"/>
                </a:lnTo>
                <a:lnTo>
                  <a:pt x="4273625" y="577688"/>
                </a:lnTo>
                <a:lnTo>
                  <a:pt x="4279503" y="551094"/>
                </a:lnTo>
                <a:lnTo>
                  <a:pt x="4284005" y="522634"/>
                </a:lnTo>
                <a:lnTo>
                  <a:pt x="4287269" y="492381"/>
                </a:lnTo>
                <a:lnTo>
                  <a:pt x="4289431" y="460404"/>
                </a:lnTo>
                <a:lnTo>
                  <a:pt x="4290627" y="426775"/>
                </a:lnTo>
                <a:lnTo>
                  <a:pt x="4290996" y="391566"/>
                </a:lnTo>
                <a:lnTo>
                  <a:pt x="4290608" y="356703"/>
                </a:lnTo>
                <a:lnTo>
                  <a:pt x="4289356" y="323400"/>
                </a:lnTo>
                <a:lnTo>
                  <a:pt x="4287114" y="291726"/>
                </a:lnTo>
                <a:lnTo>
                  <a:pt x="4283749" y="261756"/>
                </a:lnTo>
                <a:lnTo>
                  <a:pt x="4279133" y="233558"/>
                </a:lnTo>
                <a:lnTo>
                  <a:pt x="4273137" y="207205"/>
                </a:lnTo>
                <a:lnTo>
                  <a:pt x="4265631" y="182769"/>
                </a:lnTo>
                <a:lnTo>
                  <a:pt x="4256487" y="160321"/>
                </a:lnTo>
                <a:lnTo>
                  <a:pt x="4245573" y="139933"/>
                </a:lnTo>
                <a:lnTo>
                  <a:pt x="4217922" y="105620"/>
                </a:lnTo>
                <a:lnTo>
                  <a:pt x="4181644" y="80403"/>
                </a:lnTo>
                <a:lnTo>
                  <a:pt x="4159946" y="71383"/>
                </a:lnTo>
                <a:lnTo>
                  <a:pt x="4135704" y="64853"/>
                </a:lnTo>
                <a:lnTo>
                  <a:pt x="4108787" y="60882"/>
                </a:lnTo>
                <a:lnTo>
                  <a:pt x="4079066" y="59542"/>
                </a:lnTo>
                <a:close/>
              </a:path>
            </a:pathLst>
          </a:custGeom>
          <a:solidFill>
            <a:srgbClr val="F1758B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92500955-F955-8FDD-E021-8370B753FCB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942984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720" userDrawn="1">
          <p15:clr>
            <a:srgbClr val="A4A3A4"/>
          </p15:clr>
        </p15:guide>
        <p15:guide id="2" orient="horz" pos="3183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B70A1385-8762-9571-8D0A-FFD19EDC99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72" y="520647"/>
            <a:ext cx="2244213" cy="75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41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aggrund højre">
            <a:extLst>
              <a:ext uri="{FF2B5EF4-FFF2-40B4-BE49-F238E27FC236}">
                <a16:creationId xmlns:a16="http://schemas.microsoft.com/office/drawing/2014/main" id="{FBEA3A33-4B5E-F835-AD9A-4D073373C2FC}"/>
              </a:ext>
            </a:extLst>
          </p:cNvPr>
          <p:cNvSpPr/>
          <p:nvPr userDrawn="1"/>
        </p:nvSpPr>
        <p:spPr bwMode="white">
          <a:xfrm>
            <a:off x="5611953" y="1680002"/>
            <a:ext cx="3989248" cy="11120799"/>
          </a:xfrm>
          <a:prstGeom prst="rect">
            <a:avLst/>
          </a:prstGeom>
          <a:solidFill>
            <a:srgbClr val="3F1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525" tIns="21263" rIns="42525" bIns="21263"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36" name="Citationstegn">
            <a:extLst>
              <a:ext uri="{FF2B5EF4-FFF2-40B4-BE49-F238E27FC236}">
                <a16:creationId xmlns:a16="http://schemas.microsoft.com/office/drawing/2014/main" id="{D69A9A27-677C-C571-8CFB-FA523F94F8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8519" y="4141744"/>
            <a:ext cx="530120" cy="1150469"/>
          </a:xfrm>
          <a:custGeom>
            <a:avLst/>
            <a:gdLst>
              <a:gd name="connsiteX0" fmla="*/ 502632 w 673168"/>
              <a:gd name="connsiteY0" fmla="*/ 0 h 616323"/>
              <a:gd name="connsiteX1" fmla="*/ 604355 w 673168"/>
              <a:gd name="connsiteY1" fmla="*/ 0 h 616323"/>
              <a:gd name="connsiteX2" fmla="*/ 520583 w 673168"/>
              <a:gd name="connsiteY2" fmla="*/ 379966 h 616323"/>
              <a:gd name="connsiteX3" fmla="*/ 673168 w 673168"/>
              <a:gd name="connsiteY3" fmla="*/ 493657 h 616323"/>
              <a:gd name="connsiteX4" fmla="*/ 535543 w 673168"/>
              <a:gd name="connsiteY4" fmla="*/ 616323 h 616323"/>
              <a:gd name="connsiteX5" fmla="*/ 400909 w 673168"/>
              <a:gd name="connsiteY5" fmla="*/ 493657 h 616323"/>
              <a:gd name="connsiteX6" fmla="*/ 412876 w 673168"/>
              <a:gd name="connsiteY6" fmla="*/ 409885 h 616323"/>
              <a:gd name="connsiteX7" fmla="*/ 101723 w 673168"/>
              <a:gd name="connsiteY7" fmla="*/ 0 h 616323"/>
              <a:gd name="connsiteX8" fmla="*/ 203446 w 673168"/>
              <a:gd name="connsiteY8" fmla="*/ 0 h 616323"/>
              <a:gd name="connsiteX9" fmla="*/ 119674 w 673168"/>
              <a:gd name="connsiteY9" fmla="*/ 379966 h 616323"/>
              <a:gd name="connsiteX10" fmla="*/ 272259 w 673168"/>
              <a:gd name="connsiteY10" fmla="*/ 493657 h 616323"/>
              <a:gd name="connsiteX11" fmla="*/ 134634 w 673168"/>
              <a:gd name="connsiteY11" fmla="*/ 616323 h 616323"/>
              <a:gd name="connsiteX12" fmla="*/ 0 w 673168"/>
              <a:gd name="connsiteY12" fmla="*/ 493657 h 616323"/>
              <a:gd name="connsiteX13" fmla="*/ 11967 w 673168"/>
              <a:gd name="connsiteY13" fmla="*/ 409885 h 61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73168" h="616323">
                <a:moveTo>
                  <a:pt x="502632" y="0"/>
                </a:moveTo>
                <a:lnTo>
                  <a:pt x="604355" y="0"/>
                </a:lnTo>
                <a:lnTo>
                  <a:pt x="520583" y="379966"/>
                </a:lnTo>
                <a:cubicBezTo>
                  <a:pt x="616323" y="379966"/>
                  <a:pt x="673168" y="403901"/>
                  <a:pt x="673168" y="493657"/>
                </a:cubicBezTo>
                <a:cubicBezTo>
                  <a:pt x="673168" y="592388"/>
                  <a:pt x="616323" y="616323"/>
                  <a:pt x="535543" y="616323"/>
                </a:cubicBezTo>
                <a:cubicBezTo>
                  <a:pt x="457754" y="616323"/>
                  <a:pt x="400909" y="592388"/>
                  <a:pt x="400909" y="493657"/>
                </a:cubicBezTo>
                <a:cubicBezTo>
                  <a:pt x="400909" y="478698"/>
                  <a:pt x="403901" y="445787"/>
                  <a:pt x="412876" y="409885"/>
                </a:cubicBezTo>
                <a:close/>
                <a:moveTo>
                  <a:pt x="101723" y="0"/>
                </a:moveTo>
                <a:lnTo>
                  <a:pt x="203446" y="0"/>
                </a:lnTo>
                <a:lnTo>
                  <a:pt x="119674" y="379966"/>
                </a:lnTo>
                <a:cubicBezTo>
                  <a:pt x="215414" y="379966"/>
                  <a:pt x="272259" y="403901"/>
                  <a:pt x="272259" y="493657"/>
                </a:cubicBezTo>
                <a:cubicBezTo>
                  <a:pt x="272259" y="592388"/>
                  <a:pt x="215414" y="616323"/>
                  <a:pt x="134634" y="616323"/>
                </a:cubicBezTo>
                <a:cubicBezTo>
                  <a:pt x="53853" y="616323"/>
                  <a:pt x="0" y="592388"/>
                  <a:pt x="0" y="493657"/>
                </a:cubicBezTo>
                <a:cubicBezTo>
                  <a:pt x="0" y="478698"/>
                  <a:pt x="2992" y="445787"/>
                  <a:pt x="11967" y="409885"/>
                </a:cubicBezTo>
                <a:close/>
              </a:path>
            </a:pathLst>
          </a:custGeom>
          <a:solidFill>
            <a:srgbClr val="AB2A0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F7A2D9C-EAFA-3270-E382-715F84BCC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250" y="5891542"/>
            <a:ext cx="3566430" cy="15456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citat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60F894D-D8AD-CA81-C1F4-E27837EF5D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5250" y="7705290"/>
            <a:ext cx="3566430" cy="532263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45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45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45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navn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145BFAFA-19B6-8EEB-8CBF-2C31E2CEB6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5250" y="8354685"/>
            <a:ext cx="3566430" cy="48223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91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91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91" b="0"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91" b="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91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91" b="0">
                <a:latin typeface="+mn-lt"/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91" b="0">
                <a:latin typeface="+mn-lt"/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91" b="0">
                <a:latin typeface="+mn-lt"/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91" b="0">
                <a:latin typeface="+mn-lt"/>
              </a:defRPr>
            </a:lvl9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20" name="Makro grafik 1">
            <a:extLst>
              <a:ext uri="{FF2B5EF4-FFF2-40B4-BE49-F238E27FC236}">
                <a16:creationId xmlns:a16="http://schemas.microsoft.com/office/drawing/2014/main" id="{FC1D0852-DEFD-91A1-6E00-B4A6FF9E00D7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7486393" y="2944953"/>
            <a:ext cx="2714095" cy="6495627"/>
          </a:xfrm>
          <a:custGeom>
            <a:avLst/>
            <a:gdLst>
              <a:gd name="connsiteX0" fmla="*/ 0 w 3446469"/>
              <a:gd name="connsiteY0" fmla="*/ 0 h 3479800"/>
              <a:gd name="connsiteX1" fmla="*/ 3446469 w 3446469"/>
              <a:gd name="connsiteY1" fmla="*/ 1559911 h 3479800"/>
              <a:gd name="connsiteX2" fmla="*/ 3446469 w 3446469"/>
              <a:gd name="connsiteY2" fmla="*/ 1866560 h 3479800"/>
              <a:gd name="connsiteX3" fmla="*/ 0 w 3446469"/>
              <a:gd name="connsiteY3" fmla="*/ 3479800 h 3479800"/>
              <a:gd name="connsiteX4" fmla="*/ 0 w 3446469"/>
              <a:gd name="connsiteY4" fmla="*/ 3146487 h 3479800"/>
              <a:gd name="connsiteX5" fmla="*/ 3179822 w 3446469"/>
              <a:gd name="connsiteY5" fmla="*/ 1713235 h 3479800"/>
              <a:gd name="connsiteX6" fmla="*/ 0 w 3446469"/>
              <a:gd name="connsiteY6" fmla="*/ 326648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0" y="0"/>
                </a:moveTo>
                <a:lnTo>
                  <a:pt x="3446469" y="1559911"/>
                </a:lnTo>
                <a:lnTo>
                  <a:pt x="3446469" y="1866560"/>
                </a:lnTo>
                <a:lnTo>
                  <a:pt x="0" y="3479800"/>
                </a:lnTo>
                <a:lnTo>
                  <a:pt x="0" y="3146487"/>
                </a:lnTo>
                <a:lnTo>
                  <a:pt x="3179822" y="1713235"/>
                </a:lnTo>
                <a:lnTo>
                  <a:pt x="0" y="326648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CEEC097F-0B93-D144-2154-34F7FADB798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121071" y="1680000"/>
            <a:ext cx="4489162" cy="11121600"/>
          </a:xfrm>
          <a:noFill/>
        </p:spPr>
        <p:txBody>
          <a:bodyPr lIns="1080000" rIns="61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her på rammen, klik Indsæt/Billeder og indsæt fritlagt billede (uden baggrund)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79AB4A1A-85C8-A7A7-D645-2EC9A8882985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5295537" y="5326116"/>
            <a:ext cx="2714095" cy="6495627"/>
          </a:xfrm>
          <a:custGeom>
            <a:avLst/>
            <a:gdLst>
              <a:gd name="connsiteX0" fmla="*/ 3446469 w 3446469"/>
              <a:gd name="connsiteY0" fmla="*/ 0 h 3479800"/>
              <a:gd name="connsiteX1" fmla="*/ 3446469 w 3446469"/>
              <a:gd name="connsiteY1" fmla="*/ 333314 h 3479800"/>
              <a:gd name="connsiteX2" fmla="*/ 266648 w 3446469"/>
              <a:gd name="connsiteY2" fmla="*/ 1766565 h 3479800"/>
              <a:gd name="connsiteX3" fmla="*/ 3446469 w 3446469"/>
              <a:gd name="connsiteY3" fmla="*/ 3153152 h 3479800"/>
              <a:gd name="connsiteX4" fmla="*/ 3446469 w 3446469"/>
              <a:gd name="connsiteY4" fmla="*/ 3479800 h 3479800"/>
              <a:gd name="connsiteX5" fmla="*/ 0 w 3446469"/>
              <a:gd name="connsiteY5" fmla="*/ 1919890 h 3479800"/>
              <a:gd name="connsiteX6" fmla="*/ 0 w 3446469"/>
              <a:gd name="connsiteY6" fmla="*/ 1613240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3446469" y="0"/>
                </a:moveTo>
                <a:lnTo>
                  <a:pt x="3446469" y="333314"/>
                </a:lnTo>
                <a:lnTo>
                  <a:pt x="266648" y="1766565"/>
                </a:lnTo>
                <a:lnTo>
                  <a:pt x="3446469" y="3153152"/>
                </a:lnTo>
                <a:lnTo>
                  <a:pt x="3446469" y="3479800"/>
                </a:lnTo>
                <a:lnTo>
                  <a:pt x="0" y="1919890"/>
                </a:lnTo>
                <a:lnTo>
                  <a:pt x="0" y="161324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D7A3F-33C8-C798-8ED1-304A132B715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C2575-A0D9-01D6-1777-0877C4AFA02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0F34EA2-C025-23CF-3CE0-0A87EFCE193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D86CFBED-FFD0-10A0-0BC4-7D2A947EF822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2666282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3711" userDrawn="1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F440956-886F-E399-F5DC-83BF1413FB55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25251" y="672000"/>
            <a:ext cx="8751645" cy="84012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Tx/>
              <a:buNone/>
              <a:defRPr sz="945"/>
            </a:lvl1pPr>
            <a:lvl2pPr marL="472559" indent="-202525" algn="l">
              <a:buFont typeface="Arial" panose="020B0604020202020204" pitchFamily="34" charset="0"/>
              <a:buChar char="•"/>
              <a:defRPr sz="1181"/>
            </a:lvl2pPr>
            <a:lvl3pPr marL="708838" indent="-168771" algn="l">
              <a:buFont typeface="Arial" panose="020B0604020202020204" pitchFamily="34" charset="0"/>
              <a:buChar char="•"/>
              <a:defRPr sz="1181"/>
            </a:lvl3pPr>
            <a:lvl4pPr marL="978872" indent="-168771" algn="l">
              <a:buFont typeface="Arial" panose="020B0604020202020204" pitchFamily="34" charset="0"/>
              <a:buChar char="•"/>
              <a:defRPr sz="1181"/>
            </a:lvl4pPr>
            <a:lvl5pPr marL="1248906" indent="-168771" algn="l">
              <a:buFont typeface="Arial" panose="020B0604020202020204" pitchFamily="34" charset="0"/>
              <a:buChar char="•"/>
              <a:defRPr sz="1181"/>
            </a:lvl5pPr>
            <a:lvl6pPr marL="1518939" indent="-168771" algn="l">
              <a:buFont typeface="Arial" panose="020B0604020202020204" pitchFamily="34" charset="0"/>
              <a:buChar char="•"/>
              <a:defRPr sz="1181"/>
            </a:lvl6pPr>
            <a:lvl7pPr marL="1788973" indent="-168771" algn="l">
              <a:buFont typeface="Arial" panose="020B0604020202020204" pitchFamily="34" charset="0"/>
              <a:buChar char="•"/>
              <a:defRPr sz="1181"/>
            </a:lvl7pPr>
            <a:lvl8pPr marL="2059007" indent="-168771" algn="l">
              <a:buFont typeface="Arial" panose="020B0604020202020204" pitchFamily="34" charset="0"/>
              <a:buChar char="•"/>
              <a:defRPr sz="1181"/>
            </a:lvl8pPr>
            <a:lvl9pPr marL="2329041" indent="-168771" algn="l">
              <a:buFont typeface="Arial" panose="020B0604020202020204" pitchFamily="34" charset="0"/>
              <a:buChar char="•"/>
              <a:defRPr sz="1181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CBCB9-EF2E-470C-9EE7-EF220DB36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7AA78-99F6-2A25-0CFB-FAE5615D16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77A66-687C-DB1F-9BCD-5498C880EE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F4F72-305D-C46D-5D41-5F0FC6B92E3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92360-CC53-0085-455A-FD783E26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DA727-6CC9-BD98-0DDA-D7D6A36D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D9D9B-BFFA-CE30-D752-40AF41EA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425056" y="683063"/>
            <a:ext cx="8748590" cy="12136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189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25054" y="3014629"/>
            <a:ext cx="1928517" cy="218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8505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sz="945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945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531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531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SHIFT+TAB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531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sz="531" b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TIP: Brug</a:t>
            </a:r>
            <a:r>
              <a:rPr lang="da-DK" sz="531" b="0" baseline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 bullet knappen</a:t>
            </a:r>
            <a:endParaRPr lang="da-DK" sz="531" b="0" noProof="1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br>
              <a:rPr lang="da-DK" altLang="da-DK" sz="945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945" dirty="0">
                <a:latin typeface="+mn-lt"/>
                <a:cs typeface="Arial" panose="020B0604020202020204" pitchFamily="34" charset="0"/>
              </a:rPr>
              <a:t>SLIDES &amp; LAYOUTS</a:t>
            </a:r>
            <a:br>
              <a:rPr lang="da-DK" altLang="da-DK" sz="945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531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Ændre layout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531" b="0" baseline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Layout</a:t>
            </a:r>
            <a:b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531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92354" y="3014631"/>
            <a:ext cx="1928517" cy="230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8505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709"/>
              </a:spcBef>
              <a:spcAft>
                <a:spcPts val="355"/>
              </a:spcAft>
              <a:buFont typeface="+mj-lt"/>
              <a:buNone/>
              <a:defRPr/>
            </a:pPr>
            <a:r>
              <a:rPr 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</a:p>
          <a:p>
            <a:pPr marL="0" marR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nulstille placering, størrelse og formatering af pladsholdere til layoutets oprindelige design i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531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 typeface="+mj-lt"/>
              <a:buNone/>
              <a:tabLst/>
              <a:defRPr/>
            </a:pPr>
            <a:endParaRPr lang="da-DK" sz="531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sz="945" dirty="0">
                <a:latin typeface="+mn-lt"/>
                <a:cs typeface="Arial" panose="020B0604020202020204" pitchFamily="34" charset="0"/>
              </a:rPr>
              <a:t>BILLEDER</a:t>
            </a:r>
            <a:endParaRPr lang="da-DK" sz="945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søge efter billede</a:t>
            </a:r>
          </a:p>
          <a:p>
            <a:pPr eaLnBrk="1" hangingPunct="1">
              <a:spcBef>
                <a:spcPts val="709"/>
              </a:spcBef>
              <a:spcAft>
                <a:spcPts val="355"/>
              </a:spcAft>
              <a:defRPr/>
            </a:pPr>
            <a:r>
              <a:rPr 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355"/>
              </a:spcAft>
              <a:defRPr/>
            </a:pP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355"/>
              </a:spcAft>
              <a:defRPr/>
            </a:pPr>
            <a:endParaRPr lang="da-DK" altLang="da-DK" sz="531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60019" y="3014630"/>
            <a:ext cx="1928517" cy="27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63788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sz="945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945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5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531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531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Sidehoved og Sidefod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fanen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(standard tekst er Digitaliseringsstyrelsen)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355"/>
              </a:spcAft>
              <a:defRPr/>
            </a:pPr>
            <a:endParaRPr lang="da-DK" sz="531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sz="945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945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Alt + F9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Mac: </a:t>
            </a:r>
            <a:r>
              <a:rPr lang="da-DK" sz="531" b="0" i="0" dirty="0">
                <a:solidFill>
                  <a:srgbClr val="333333"/>
                </a:solidFill>
                <a:effectLst/>
                <a:latin typeface="Arial"/>
              </a:rPr>
              <a:t>⌘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531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945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Best practice: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</a:p>
          <a:p>
            <a:pPr eaLnBrk="1" hangingPunct="1">
              <a:spcAft>
                <a:spcPts val="355"/>
              </a:spcAft>
              <a:defRPr/>
            </a:pPr>
            <a:r>
              <a:rPr lang="da-DK" altLang="da-DK" sz="531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31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layout. </a:t>
            </a:r>
            <a:r>
              <a:rPr lang="da-DK" altLang="da-DK" sz="531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Når din præsentation er klar, åbner du en tom præsentation (tryk Ctrl+N). Kopier alle dias fra den nye præsentation, indsæt dem i den tomme præsentation. Dette vil sikre, at der ikke er ekstra layouts</a:t>
            </a:r>
            <a:endParaRPr lang="da-DK" altLang="da-DK" sz="531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74463" y="6546288"/>
            <a:ext cx="202500" cy="53333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5154451" y="5876893"/>
            <a:ext cx="268698" cy="600520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78753" y="8447361"/>
            <a:ext cx="243013" cy="985656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5211477" y="4069517"/>
            <a:ext cx="391077" cy="322639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214414" y="7079622"/>
            <a:ext cx="288259" cy="89680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74889" y="5131280"/>
            <a:ext cx="360000" cy="4800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279519" y="9712527"/>
            <a:ext cx="374399" cy="329956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439903" y="4002686"/>
            <a:ext cx="346654" cy="1014283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FD8881F8-C1FF-49C4-949D-5147689C28D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69401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9601200" cy="128016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2525" tIns="42525" rIns="42525" bIns="425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55"/>
              </a:spcBef>
              <a:buClr>
                <a:srgbClr val="003755"/>
              </a:buClr>
            </a:pPr>
            <a:endParaRPr lang="da-DK" sz="827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338793" y="1226070"/>
            <a:ext cx="8943620" cy="1709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599" b="0" noProof="1">
                <a:solidFill>
                  <a:schemeClr val="bg1"/>
                </a:solidFill>
              </a:rPr>
              <a:t>Hvis du ser andre </a:t>
            </a:r>
            <a:r>
              <a:rPr lang="da-DK" sz="2599" b="1" i="1" noProof="1">
                <a:solidFill>
                  <a:schemeClr val="bg1"/>
                </a:solidFill>
              </a:rPr>
              <a:t>layouts efter dette,</a:t>
            </a:r>
            <a:br>
              <a:rPr lang="da-DK" sz="2599" b="0" i="0" noProof="1">
                <a:solidFill>
                  <a:schemeClr val="bg1"/>
                </a:solidFill>
              </a:rPr>
            </a:br>
            <a:r>
              <a:rPr lang="da-DK" sz="2599" b="0" noProof="1">
                <a:solidFill>
                  <a:schemeClr val="bg1"/>
                </a:solidFill>
              </a:rPr>
              <a:t>brug dem ikke. Disse layouts </a:t>
            </a:r>
            <a:r>
              <a:rPr lang="da-DK" sz="2599" b="1" i="1" u="none" noProof="1">
                <a:solidFill>
                  <a:schemeClr val="bg1"/>
                </a:solidFill>
              </a:rPr>
              <a:t>tilhører ikke </a:t>
            </a:r>
            <a:r>
              <a:rPr lang="da-DK" sz="2599" b="0" i="0" u="none" noProof="1">
                <a:solidFill>
                  <a:schemeClr val="bg1"/>
                </a:solidFill>
              </a:rPr>
              <a:t>vores corporate </a:t>
            </a:r>
            <a:r>
              <a:rPr lang="da-DK" sz="2599" b="0" noProof="1">
                <a:solidFill>
                  <a:schemeClr val="bg1"/>
                </a:solidFill>
              </a:rPr>
              <a:t>skabelon.</a:t>
            </a:r>
            <a:br>
              <a:rPr lang="da-DK" sz="1654" b="0" noProof="1">
                <a:solidFill>
                  <a:schemeClr val="bg1"/>
                </a:solidFill>
              </a:rPr>
            </a:br>
            <a:br>
              <a:rPr lang="da-DK" sz="1654" b="0" noProof="1">
                <a:solidFill>
                  <a:schemeClr val="bg1"/>
                </a:solidFill>
              </a:rPr>
            </a:br>
            <a:endParaRPr lang="da-DK" sz="1654" b="0" noProof="1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8193840" y="6207089"/>
            <a:ext cx="816470" cy="193533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355"/>
                </a:spcBef>
                <a:buClr>
                  <a:srgbClr val="003755"/>
                </a:buClr>
              </a:pPr>
              <a:endParaRPr lang="da-DK" sz="827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355"/>
                </a:spcBef>
                <a:buClr>
                  <a:srgbClr val="003755"/>
                </a:buClr>
              </a:pPr>
              <a:endParaRPr lang="da-DK" sz="827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372122" y="5575146"/>
            <a:ext cx="7994973" cy="100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5906" b="1" i="1" noProof="1">
                <a:solidFill>
                  <a:schemeClr val="bg1"/>
                </a:solidFill>
              </a:rPr>
              <a:t>Brug dem ikke </a:t>
            </a:r>
            <a:endParaRPr lang="da-DK" sz="5906" b="1" i="1" noProof="1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338793" y="9681384"/>
            <a:ext cx="8943617" cy="578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181" b="0" noProof="1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181" b="0" noProof="1">
                <a:solidFill>
                  <a:schemeClr val="bg1"/>
                </a:solidFill>
              </a:rPr>
              <a:t>OBS! Layouts efter dette kan indeholde potentiel fortrolig information.</a:t>
            </a:r>
            <a:br>
              <a:rPr lang="da-DK" sz="1064" b="0" noProof="1">
                <a:solidFill>
                  <a:schemeClr val="bg1"/>
                </a:solidFill>
              </a:rPr>
            </a:br>
            <a:endParaRPr lang="da-DK" sz="1064" b="0" noProof="1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05F122B-2541-481B-A65D-B7A79C5314A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66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5005FD-E98E-7ACA-1C7E-7281F6C3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874" y="520647"/>
            <a:ext cx="2244210" cy="75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9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7610CE37-0126-8275-5FAC-D4E07E4607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54" y="517607"/>
            <a:ext cx="2257500" cy="7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54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8DB2B-2262-BB0A-780A-B3B11740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054" y="517608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9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E996BA8B-CEFC-7C17-176F-FB6D259D0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50" y="517441"/>
            <a:ext cx="2257500" cy="7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24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1" y="0"/>
            <a:ext cx="9602145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5282"/>
            <a:ext cx="3704016" cy="222364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5040"/>
            <a:ext cx="3704016" cy="336000"/>
          </a:xfrm>
        </p:spPr>
        <p:txBody>
          <a:bodyPr/>
          <a:lstStyle>
            <a:lvl1pPr>
              <a:defRPr sz="591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773088-F904-305E-B07C-C0C1AD136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50" y="517442"/>
            <a:ext cx="2257500" cy="7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07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12801600"/>
            <a:ext cx="0" cy="0"/>
          </a:xfrm>
        </p:spPr>
        <p:txBody>
          <a:bodyPr/>
          <a:lstStyle>
            <a:lvl1pPr>
              <a:defRPr sz="105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680000"/>
            <a:ext cx="8780689" cy="9438319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45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5250" y="9907706"/>
            <a:ext cx="3704016" cy="222121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9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425250" y="9453838"/>
            <a:ext cx="3704016" cy="336000"/>
          </a:xfrm>
        </p:spPr>
        <p:txBody>
          <a:bodyPr/>
          <a:lstStyle>
            <a:lvl1pPr>
              <a:defRPr sz="591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2968953" y="973193"/>
            <a:ext cx="1421392" cy="4430067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8006606" y="8768412"/>
            <a:ext cx="1179370" cy="3634928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1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477092"/>
            <a:ext cx="9601200" cy="1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400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709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EE31C8C3-1951-6132-6C05-3D6EFCFAC2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50" y="517441"/>
            <a:ext cx="2257500" cy="7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91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orient="horz" pos="7006" userDrawn="1">
          <p15:clr>
            <a:srgbClr val="A4A3A4"/>
          </p15:clr>
        </p15:guide>
        <p15:guide id="3" pos="553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>
            <a:extLst>
              <a:ext uri="{FF2B5EF4-FFF2-40B4-BE49-F238E27FC236}">
                <a16:creationId xmlns:a16="http://schemas.microsoft.com/office/drawing/2014/main" id="{038F5932-4DDF-A787-C9B1-F551B530C07A}"/>
              </a:ext>
            </a:extLst>
          </p:cNvPr>
          <p:cNvSpPr/>
          <p:nvPr userDrawn="1"/>
        </p:nvSpPr>
        <p:spPr>
          <a:xfrm>
            <a:off x="1" y="0"/>
            <a:ext cx="9602145" cy="12801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81" noProof="0" dirty="0" err="1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51" y="1680000"/>
            <a:ext cx="8751645" cy="1545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251" y="3561600"/>
            <a:ext cx="8751645" cy="78825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Niveau 1                    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Niveau 2</a:t>
            </a:r>
          </a:p>
          <a:p>
            <a:pPr lvl="2"/>
            <a:r>
              <a:rPr lang="da-DK" noProof="0" dirty="0"/>
              <a:t>Niveau 3</a:t>
            </a:r>
          </a:p>
          <a:p>
            <a:pPr lvl="3"/>
            <a:r>
              <a:rPr lang="da-DK" noProof="0" dirty="0"/>
              <a:t>Niveau 4, Overskrift</a:t>
            </a:r>
          </a:p>
          <a:p>
            <a:pPr lvl="4"/>
            <a:r>
              <a:rPr lang="da-DK" noProof="0" dirty="0"/>
              <a:t>Niveau 5, Brødtekst</a:t>
            </a:r>
          </a:p>
          <a:p>
            <a:pPr lvl="5"/>
            <a:r>
              <a:rPr lang="da-DK" noProof="0" dirty="0"/>
              <a:t>Niveau 6</a:t>
            </a:r>
          </a:p>
          <a:p>
            <a:pPr lvl="6"/>
            <a:r>
              <a:rPr lang="da-DK" noProof="0" dirty="0"/>
              <a:t>Niveau 7, lille overskrift</a:t>
            </a:r>
          </a:p>
          <a:p>
            <a:pPr lvl="7"/>
            <a:r>
              <a:rPr lang="da-DK" noProof="0" dirty="0"/>
              <a:t>Niveau 8, lille brødtekst</a:t>
            </a:r>
          </a:p>
          <a:p>
            <a:pPr lvl="8"/>
            <a:r>
              <a:rPr lang="da-DK" noProof="0" dirty="0"/>
              <a:t>Niveau 9, Infografik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249" y="11793600"/>
            <a:ext cx="238140" cy="33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72">
                <a:solidFill>
                  <a:schemeClr val="accent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6635" y="11793600"/>
            <a:ext cx="969570" cy="33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72">
                <a:solidFill>
                  <a:schemeClr val="accent1"/>
                </a:solidFill>
              </a:defRPr>
            </a:lvl1pPr>
          </a:lstStyle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11954" y="11793600"/>
            <a:ext cx="3564942" cy="33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472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91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737" r:id="rId17"/>
    <p:sldLayoutId id="2147483763" r:id="rId18"/>
    <p:sldLayoutId id="2147483732" r:id="rId19"/>
    <p:sldLayoutId id="2147483792" r:id="rId20"/>
    <p:sldLayoutId id="2147483793" r:id="rId21"/>
    <p:sldLayoutId id="2147483794" r:id="rId22"/>
    <p:sldLayoutId id="2147483795" r:id="rId23"/>
    <p:sldLayoutId id="2147483797" r:id="rId24"/>
    <p:sldLayoutId id="2147483731" r:id="rId25"/>
    <p:sldLayoutId id="2147483798" r:id="rId26"/>
    <p:sldLayoutId id="2147483799" r:id="rId27"/>
    <p:sldLayoutId id="2147483800" r:id="rId28"/>
    <p:sldLayoutId id="2147483801" r:id="rId29"/>
    <p:sldLayoutId id="2147483768" r:id="rId30"/>
    <p:sldLayoutId id="2147483743" r:id="rId31"/>
    <p:sldLayoutId id="2147483744" r:id="rId32"/>
    <p:sldLayoutId id="2147483769" r:id="rId33"/>
    <p:sldLayoutId id="2147483753" r:id="rId34"/>
  </p:sldLayoutIdLst>
  <p:hf hdr="0"/>
  <p:txStyles>
    <p:titleStyle>
      <a:lvl1pPr algn="l" defTabSz="540068" rtl="0" eaLnBrk="1" latinLnBrk="0" hangingPunct="1">
        <a:lnSpc>
          <a:spcPct val="83000"/>
        </a:lnSpc>
        <a:spcBef>
          <a:spcPct val="0"/>
        </a:spcBef>
        <a:buNone/>
        <a:defRPr sz="189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06313" indent="-106313" algn="l" defTabSz="540068" rtl="0" eaLnBrk="1" latinLnBrk="0" hangingPunct="1">
        <a:lnSpc>
          <a:spcPct val="100000"/>
        </a:lnSpc>
        <a:spcBef>
          <a:spcPts val="0"/>
        </a:spcBef>
        <a:spcAft>
          <a:spcPts val="709"/>
        </a:spcAft>
        <a:buFont typeface="Arial" panose="020B0604020202020204" pitchFamily="34" charset="0"/>
        <a:buChar char="•"/>
        <a:defRPr sz="945" kern="1200">
          <a:solidFill>
            <a:schemeClr val="accent1"/>
          </a:solidFill>
          <a:latin typeface="+mn-lt"/>
          <a:ea typeface="+mn-ea"/>
          <a:cs typeface="+mn-cs"/>
        </a:defRPr>
      </a:lvl1pPr>
      <a:lvl2pPr marL="212625" indent="-106313" algn="l" defTabSz="540068" rtl="0" eaLnBrk="1" latinLnBrk="0" hangingPunct="1">
        <a:lnSpc>
          <a:spcPct val="100000"/>
        </a:lnSpc>
        <a:spcBef>
          <a:spcPts val="0"/>
        </a:spcBef>
        <a:spcAft>
          <a:spcPts val="709"/>
        </a:spcAft>
        <a:buFont typeface="Arial" panose="020B0604020202020204" pitchFamily="34" charset="0"/>
        <a:buChar char="•"/>
        <a:defRPr sz="945" kern="1200">
          <a:solidFill>
            <a:schemeClr val="accent1"/>
          </a:solidFill>
          <a:latin typeface="+mn-lt"/>
          <a:ea typeface="+mn-ea"/>
          <a:cs typeface="+mn-cs"/>
        </a:defRPr>
      </a:lvl2pPr>
      <a:lvl3pPr marL="318938" indent="-106313" algn="l" defTabSz="540068" rtl="0" eaLnBrk="1" latinLnBrk="0" hangingPunct="1">
        <a:lnSpc>
          <a:spcPct val="100000"/>
        </a:lnSpc>
        <a:spcBef>
          <a:spcPts val="0"/>
        </a:spcBef>
        <a:spcAft>
          <a:spcPts val="709"/>
        </a:spcAft>
        <a:buFont typeface="Arial" panose="020B0604020202020204" pitchFamily="34" charset="0"/>
        <a:buChar char="•"/>
        <a:defRPr sz="945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540068" rtl="0" eaLnBrk="1" latinLnBrk="0" hangingPunct="1">
        <a:lnSpc>
          <a:spcPct val="100000"/>
        </a:lnSpc>
        <a:spcBef>
          <a:spcPts val="355"/>
        </a:spcBef>
        <a:spcAft>
          <a:spcPts val="355"/>
        </a:spcAft>
        <a:buFont typeface="Arial" panose="020B0604020202020204" pitchFamily="34" charset="0"/>
        <a:buChar char="​"/>
        <a:defRPr sz="945" b="0" kern="120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4pPr>
      <a:lvl5pPr marL="0" indent="0" algn="l" defTabSz="540068" rtl="0" eaLnBrk="1" latinLnBrk="0" hangingPunct="1">
        <a:lnSpc>
          <a:spcPct val="100000"/>
        </a:lnSpc>
        <a:spcBef>
          <a:spcPts val="0"/>
        </a:spcBef>
        <a:spcAft>
          <a:spcPts val="709"/>
        </a:spcAft>
        <a:buFont typeface="Arial" panose="020B0604020202020204" pitchFamily="34" charset="0"/>
        <a:buChar char="​"/>
        <a:tabLst/>
        <a:defRPr sz="945" kern="1200">
          <a:solidFill>
            <a:schemeClr val="accent1"/>
          </a:solidFill>
          <a:latin typeface="+mn-lt"/>
          <a:ea typeface="+mn-ea"/>
          <a:cs typeface="+mn-cs"/>
        </a:defRPr>
      </a:lvl5pPr>
      <a:lvl6pPr marL="53156" indent="-53156" algn="l" defTabSz="540068" rtl="0" eaLnBrk="1" latinLnBrk="0" hangingPunct="1">
        <a:lnSpc>
          <a:spcPct val="100000"/>
        </a:lnSpc>
        <a:spcBef>
          <a:spcPts val="0"/>
        </a:spcBef>
        <a:spcAft>
          <a:spcPts val="355"/>
        </a:spcAft>
        <a:buFont typeface="Arial" panose="020B0604020202020204" pitchFamily="34" charset="0"/>
        <a:buChar char="•"/>
        <a:defRPr sz="591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540068" rtl="0" eaLnBrk="1" latinLnBrk="0" hangingPunct="1">
        <a:lnSpc>
          <a:spcPct val="100000"/>
        </a:lnSpc>
        <a:spcBef>
          <a:spcPts val="355"/>
        </a:spcBef>
        <a:spcAft>
          <a:spcPts val="355"/>
        </a:spcAft>
        <a:buFont typeface="Arial" panose="020B0604020202020204" pitchFamily="34" charset="0"/>
        <a:buChar char="​"/>
        <a:defRPr sz="591" b="0" kern="1200" baseline="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7pPr>
      <a:lvl8pPr marL="0" indent="0" algn="l" defTabSz="540068" rtl="0" eaLnBrk="1" latinLnBrk="0" hangingPunct="1">
        <a:lnSpc>
          <a:spcPct val="100000"/>
        </a:lnSpc>
        <a:spcBef>
          <a:spcPts val="0"/>
        </a:spcBef>
        <a:spcAft>
          <a:spcPts val="355"/>
        </a:spcAft>
        <a:buFont typeface="Arial" panose="020B0604020202020204" pitchFamily="34" charset="0"/>
        <a:buChar char="​"/>
        <a:defRPr sz="591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540068" rtl="0" eaLnBrk="1" latinLnBrk="0" hangingPunct="1">
        <a:lnSpc>
          <a:spcPct val="83000"/>
        </a:lnSpc>
        <a:spcBef>
          <a:spcPts val="709"/>
        </a:spcBef>
        <a:spcAft>
          <a:spcPts val="0"/>
        </a:spcAft>
        <a:buFont typeface="Arial" panose="020B0604020202020204" pitchFamily="34" charset="0"/>
        <a:buChar char="​"/>
        <a:defRPr sz="3544" kern="120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1pPr>
      <a:lvl2pPr marL="270034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2pPr>
      <a:lvl3pPr marL="540068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3pPr>
      <a:lvl4pPr marL="810101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5pPr>
      <a:lvl6pPr marL="1350169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6pPr>
      <a:lvl7pPr marL="1620203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7pPr>
      <a:lvl8pPr marL="1890236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8pPr>
      <a:lvl9pPr marL="2160270" algn="l" defTabSz="540068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67" userDrawn="1">
          <p15:clr>
            <a:srgbClr val="A4A4A4"/>
          </p15:clr>
        </p15:guide>
        <p15:guide id="2" pos="645" userDrawn="1">
          <p15:clr>
            <a:srgbClr val="A4A4A4"/>
          </p15:clr>
        </p15:guide>
        <p15:guide id="3" orient="horz" pos="422" userDrawn="1">
          <p15:clr>
            <a:srgbClr val="A4A4A4"/>
          </p15:clr>
        </p15:guide>
        <p15:guide id="4" orient="horz" pos="7640" userDrawn="1">
          <p15:clr>
            <a:srgbClr val="A4A4A4"/>
          </p15:clr>
        </p15:guide>
        <p15:guide id="5" pos="734" userDrawn="1">
          <p15:clr>
            <a:srgbClr val="A4A4A4"/>
          </p15:clr>
        </p15:guide>
        <p15:guide id="6" pos="1112" userDrawn="1">
          <p15:clr>
            <a:srgbClr val="A4A4A4"/>
          </p15:clr>
        </p15:guide>
        <p15:guide id="7" pos="1201" userDrawn="1">
          <p15:clr>
            <a:srgbClr val="A4A4A4"/>
          </p15:clr>
        </p15:guide>
        <p15:guide id="8" pos="1579" userDrawn="1">
          <p15:clr>
            <a:srgbClr val="A4A4A4"/>
          </p15:clr>
        </p15:guide>
        <p15:guide id="9" pos="1667" userDrawn="1">
          <p15:clr>
            <a:srgbClr val="A4A4A4"/>
          </p15:clr>
        </p15:guide>
        <p15:guide id="10" pos="2045" userDrawn="1">
          <p15:clr>
            <a:srgbClr val="A4A4A4"/>
          </p15:clr>
        </p15:guide>
        <p15:guide id="11" pos="2135" userDrawn="1">
          <p15:clr>
            <a:srgbClr val="A4A4A4"/>
          </p15:clr>
        </p15:guide>
        <p15:guide id="12" pos="2512" userDrawn="1">
          <p15:clr>
            <a:srgbClr val="A4A4A4"/>
          </p15:clr>
        </p15:guide>
        <p15:guide id="13" pos="2601" userDrawn="1">
          <p15:clr>
            <a:srgbClr val="A4A4A4"/>
          </p15:clr>
        </p15:guide>
        <p15:guide id="14" pos="2979" userDrawn="1">
          <p15:clr>
            <a:srgbClr val="A4A4A4"/>
          </p15:clr>
        </p15:guide>
        <p15:guide id="15" pos="3069" userDrawn="1">
          <p15:clr>
            <a:srgbClr val="A4A4A4"/>
          </p15:clr>
        </p15:guide>
        <p15:guide id="16" pos="3447" userDrawn="1">
          <p15:clr>
            <a:srgbClr val="A4A4A4"/>
          </p15:clr>
        </p15:guide>
        <p15:guide id="17" pos="3535" userDrawn="1">
          <p15:clr>
            <a:srgbClr val="A4A4A4"/>
          </p15:clr>
        </p15:guide>
        <p15:guide id="18" pos="3913" userDrawn="1">
          <p15:clr>
            <a:srgbClr val="A4A4A4"/>
          </p15:clr>
        </p15:guide>
        <p15:guide id="19" pos="4003" userDrawn="1">
          <p15:clr>
            <a:srgbClr val="A4A4A4"/>
          </p15:clr>
        </p15:guide>
        <p15:guide id="20" pos="4379" userDrawn="1">
          <p15:clr>
            <a:srgbClr val="A4A4A4"/>
          </p15:clr>
        </p15:guide>
        <p15:guide id="21" pos="4469" userDrawn="1">
          <p15:clr>
            <a:srgbClr val="A4A4A4"/>
          </p15:clr>
        </p15:guide>
        <p15:guide id="22" pos="4847" userDrawn="1">
          <p15:clr>
            <a:srgbClr val="A4A4A4"/>
          </p15:clr>
        </p15:guide>
        <p15:guide id="23" pos="4935" userDrawn="1">
          <p15:clr>
            <a:srgbClr val="A4A4A4"/>
          </p15:clr>
        </p15:guide>
        <p15:guide id="24" pos="5313" userDrawn="1">
          <p15:clr>
            <a:srgbClr val="A4A4A4"/>
          </p15:clr>
        </p15:guide>
        <p15:guide id="25" pos="5403" userDrawn="1">
          <p15:clr>
            <a:srgbClr val="A4A4A4"/>
          </p15:clr>
        </p15:guide>
        <p15:guide id="26" pos="5779" userDrawn="1">
          <p15:clr>
            <a:srgbClr val="A4A4A4"/>
          </p15:clr>
        </p15:guide>
        <p15:guide id="27" orient="horz" pos="721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566999" y="12642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13" name="Billed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0145" cy="693420"/>
          </a:xfrm>
          <a:prstGeom prst="rect">
            <a:avLst/>
          </a:prstGeom>
        </p:spPr>
      </p:pic>
      <p:pic>
        <p:nvPicPr>
          <p:cNvPr id="14" name="Billed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90" y="0"/>
            <a:ext cx="640607" cy="693420"/>
          </a:xfrm>
          <a:prstGeom prst="rect">
            <a:avLst/>
          </a:prstGeom>
        </p:spPr>
      </p:pic>
      <p:pic>
        <p:nvPicPr>
          <p:cNvPr id="15" name="Billed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419" y="-2"/>
            <a:ext cx="643922" cy="693422"/>
          </a:xfrm>
          <a:prstGeom prst="rect">
            <a:avLst/>
          </a:prstGeom>
        </p:spPr>
      </p:pic>
      <p:pic>
        <p:nvPicPr>
          <p:cNvPr id="16" name="Billed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026" y="-2"/>
            <a:ext cx="627116" cy="693422"/>
          </a:xfrm>
          <a:prstGeom prst="rect">
            <a:avLst/>
          </a:prstGeom>
        </p:spPr>
      </p:pic>
      <p:pic>
        <p:nvPicPr>
          <p:cNvPr id="17" name="Billed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210" y="-2"/>
            <a:ext cx="627724" cy="693422"/>
          </a:xfrm>
          <a:prstGeom prst="rect">
            <a:avLst/>
          </a:prstGeom>
        </p:spPr>
      </p:pic>
      <p:pic>
        <p:nvPicPr>
          <p:cNvPr id="18" name="Billed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0427" y="-2"/>
            <a:ext cx="628105" cy="693422"/>
          </a:xfrm>
          <a:prstGeom prst="rect">
            <a:avLst/>
          </a:prstGeom>
        </p:spPr>
      </p:pic>
      <p:sp>
        <p:nvSpPr>
          <p:cNvPr id="19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4337952" y="12642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20" name="Billed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894" y="0"/>
            <a:ext cx="630145" cy="693420"/>
          </a:xfrm>
          <a:prstGeom prst="rect">
            <a:avLst/>
          </a:prstGeom>
        </p:spPr>
      </p:pic>
      <p:pic>
        <p:nvPicPr>
          <p:cNvPr id="21" name="Billede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243" y="0"/>
            <a:ext cx="640607" cy="693420"/>
          </a:xfrm>
          <a:prstGeom prst="rect">
            <a:avLst/>
          </a:prstGeom>
        </p:spPr>
      </p:pic>
      <p:pic>
        <p:nvPicPr>
          <p:cNvPr id="22" name="Billed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372" y="-2"/>
            <a:ext cx="643922" cy="693422"/>
          </a:xfrm>
          <a:prstGeom prst="rect">
            <a:avLst/>
          </a:prstGeom>
        </p:spPr>
      </p:pic>
      <p:pic>
        <p:nvPicPr>
          <p:cNvPr id="23" name="Billede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979" y="-2"/>
            <a:ext cx="627116" cy="693422"/>
          </a:xfrm>
          <a:prstGeom prst="rect">
            <a:avLst/>
          </a:prstGeom>
        </p:spPr>
      </p:pic>
      <p:pic>
        <p:nvPicPr>
          <p:cNvPr id="24" name="Billede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0163" y="-2"/>
            <a:ext cx="627724" cy="693422"/>
          </a:xfrm>
          <a:prstGeom prst="rect">
            <a:avLst/>
          </a:prstGeom>
        </p:spPr>
      </p:pic>
      <p:sp>
        <p:nvSpPr>
          <p:cNvPr id="40" name="Titel 39"/>
          <p:cNvSpPr txBox="1">
            <a:spLocks noGrp="1"/>
          </p:cNvSpPr>
          <p:nvPr>
            <p:ph type="title" idx="4294967295"/>
          </p:nvPr>
        </p:nvSpPr>
        <p:spPr>
          <a:xfrm>
            <a:off x="1408085" y="819301"/>
            <a:ext cx="6844726" cy="58169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10753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78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Øvelse 3 – Idéudvikling</a:t>
            </a:r>
          </a:p>
        </p:txBody>
      </p:sp>
      <p:sp>
        <p:nvSpPr>
          <p:cNvPr id="41" name="Afrundet rektangel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410" y="1567782"/>
            <a:ext cx="4401062" cy="513136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pic>
        <p:nvPicPr>
          <p:cNvPr id="42" name="Billede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4198" y="0"/>
            <a:ext cx="628105" cy="693422"/>
          </a:xfrm>
          <a:prstGeom prst="rect">
            <a:avLst/>
          </a:prstGeom>
        </p:spPr>
      </p:pic>
      <p:sp>
        <p:nvSpPr>
          <p:cNvPr id="43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094051" y="126418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44" name="Billede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052" y="-2"/>
            <a:ext cx="630145" cy="693420"/>
          </a:xfrm>
          <a:prstGeom prst="rect">
            <a:avLst/>
          </a:prstGeom>
        </p:spPr>
      </p:pic>
      <p:pic>
        <p:nvPicPr>
          <p:cNvPr id="45" name="Billede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42" y="-2"/>
            <a:ext cx="640607" cy="693420"/>
          </a:xfrm>
          <a:prstGeom prst="rect">
            <a:avLst/>
          </a:prstGeom>
        </p:spPr>
      </p:pic>
      <p:pic>
        <p:nvPicPr>
          <p:cNvPr id="46" name="Billede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1471" y="-4"/>
            <a:ext cx="643922" cy="693422"/>
          </a:xfrm>
          <a:prstGeom prst="rect">
            <a:avLst/>
          </a:prstGeom>
        </p:spPr>
      </p:pic>
      <p:pic>
        <p:nvPicPr>
          <p:cNvPr id="47" name="Billede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078" y="-4"/>
            <a:ext cx="627116" cy="693422"/>
          </a:xfrm>
          <a:prstGeom prst="rect">
            <a:avLst/>
          </a:prstGeom>
        </p:spPr>
      </p:pic>
      <p:sp>
        <p:nvSpPr>
          <p:cNvPr id="50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566999" y="1223460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51" name="Billede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08180"/>
            <a:ext cx="630145" cy="693420"/>
          </a:xfrm>
          <a:prstGeom prst="rect">
            <a:avLst/>
          </a:prstGeom>
        </p:spPr>
      </p:pic>
      <p:pic>
        <p:nvPicPr>
          <p:cNvPr id="52" name="Billede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90" y="12108180"/>
            <a:ext cx="640607" cy="693420"/>
          </a:xfrm>
          <a:prstGeom prst="rect">
            <a:avLst/>
          </a:prstGeom>
        </p:spPr>
      </p:pic>
      <p:pic>
        <p:nvPicPr>
          <p:cNvPr id="53" name="Billede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419" y="12108178"/>
            <a:ext cx="643922" cy="693422"/>
          </a:xfrm>
          <a:prstGeom prst="rect">
            <a:avLst/>
          </a:prstGeom>
        </p:spPr>
      </p:pic>
      <p:pic>
        <p:nvPicPr>
          <p:cNvPr id="54" name="Billede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026" y="12108178"/>
            <a:ext cx="627116" cy="693422"/>
          </a:xfrm>
          <a:prstGeom prst="rect">
            <a:avLst/>
          </a:prstGeom>
        </p:spPr>
      </p:pic>
      <p:pic>
        <p:nvPicPr>
          <p:cNvPr id="55" name="Billede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210" y="12108178"/>
            <a:ext cx="627724" cy="693422"/>
          </a:xfrm>
          <a:prstGeom prst="rect">
            <a:avLst/>
          </a:prstGeom>
        </p:spPr>
      </p:pic>
      <p:pic>
        <p:nvPicPr>
          <p:cNvPr id="56" name="Billede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0427" y="12108178"/>
            <a:ext cx="628105" cy="693422"/>
          </a:xfrm>
          <a:prstGeom prst="rect">
            <a:avLst/>
          </a:prstGeom>
        </p:spPr>
      </p:pic>
      <p:sp>
        <p:nvSpPr>
          <p:cNvPr id="57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4337952" y="1223460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58" name="Billede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894" y="12108180"/>
            <a:ext cx="630145" cy="693420"/>
          </a:xfrm>
          <a:prstGeom prst="rect">
            <a:avLst/>
          </a:prstGeom>
        </p:spPr>
      </p:pic>
      <p:pic>
        <p:nvPicPr>
          <p:cNvPr id="59" name="Billede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243" y="12108180"/>
            <a:ext cx="640607" cy="693420"/>
          </a:xfrm>
          <a:prstGeom prst="rect">
            <a:avLst/>
          </a:prstGeom>
        </p:spPr>
      </p:pic>
      <p:pic>
        <p:nvPicPr>
          <p:cNvPr id="60" name="Billede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372" y="12108178"/>
            <a:ext cx="643922" cy="693422"/>
          </a:xfrm>
          <a:prstGeom prst="rect">
            <a:avLst/>
          </a:prstGeom>
        </p:spPr>
      </p:pic>
      <p:pic>
        <p:nvPicPr>
          <p:cNvPr id="61" name="Billede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979" y="12108178"/>
            <a:ext cx="627116" cy="693422"/>
          </a:xfrm>
          <a:prstGeom prst="rect">
            <a:avLst/>
          </a:prstGeom>
        </p:spPr>
      </p:pic>
      <p:pic>
        <p:nvPicPr>
          <p:cNvPr id="62" name="Billede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0163" y="12108178"/>
            <a:ext cx="627724" cy="693422"/>
          </a:xfrm>
          <a:prstGeom prst="rect">
            <a:avLst/>
          </a:prstGeom>
        </p:spPr>
      </p:pic>
      <p:pic>
        <p:nvPicPr>
          <p:cNvPr id="63" name="Billede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4198" y="12108180"/>
            <a:ext cx="628105" cy="693422"/>
          </a:xfrm>
          <a:prstGeom prst="rect">
            <a:avLst/>
          </a:prstGeom>
        </p:spPr>
      </p:pic>
      <p:sp>
        <p:nvSpPr>
          <p:cNvPr id="64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094051" y="12234598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1</a:t>
            </a:fld>
            <a:endParaRPr lang="da-DK" sz="840" dirty="0"/>
          </a:p>
        </p:txBody>
      </p:sp>
      <p:pic>
        <p:nvPicPr>
          <p:cNvPr id="65" name="Billede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052" y="12108178"/>
            <a:ext cx="630145" cy="693420"/>
          </a:xfrm>
          <a:prstGeom prst="rect">
            <a:avLst/>
          </a:prstGeom>
        </p:spPr>
      </p:pic>
      <p:pic>
        <p:nvPicPr>
          <p:cNvPr id="66" name="Billede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42" y="12108178"/>
            <a:ext cx="640607" cy="693420"/>
          </a:xfrm>
          <a:prstGeom prst="rect">
            <a:avLst/>
          </a:prstGeom>
        </p:spPr>
      </p:pic>
      <p:pic>
        <p:nvPicPr>
          <p:cNvPr id="67" name="Billede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1471" y="12108176"/>
            <a:ext cx="643922" cy="693422"/>
          </a:xfrm>
          <a:prstGeom prst="rect">
            <a:avLst/>
          </a:prstGeom>
        </p:spPr>
      </p:pic>
      <p:pic>
        <p:nvPicPr>
          <p:cNvPr id="68" name="Billede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078" y="12108176"/>
            <a:ext cx="627116" cy="693422"/>
          </a:xfrm>
          <a:prstGeom prst="rect">
            <a:avLst/>
          </a:prstGeom>
        </p:spPr>
      </p:pic>
      <p:sp>
        <p:nvSpPr>
          <p:cNvPr id="69" name="Afrundet rektangel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2105" y="1591708"/>
            <a:ext cx="4441655" cy="513136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0" name="Afrundet rektangel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410" y="6865931"/>
            <a:ext cx="4395082" cy="509938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1" name="Afrundet rektangel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2106" y="6913783"/>
            <a:ext cx="4441656" cy="506640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4" name="Tekstfelt 73"/>
          <p:cNvSpPr txBox="1"/>
          <p:nvPr/>
        </p:nvSpPr>
        <p:spPr>
          <a:xfrm>
            <a:off x="402957" y="1726405"/>
            <a:ext cx="40600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gøre mere af</a:t>
            </a:r>
          </a:p>
        </p:txBody>
      </p:sp>
      <p:sp>
        <p:nvSpPr>
          <p:cNvPr id="75" name="Tekstfelt 74"/>
          <p:cNvSpPr txBox="1"/>
          <p:nvPr/>
        </p:nvSpPr>
        <p:spPr>
          <a:xfrm>
            <a:off x="5381231" y="1726405"/>
            <a:ext cx="3523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stoppe med at gøre</a:t>
            </a:r>
          </a:p>
        </p:txBody>
      </p:sp>
      <p:sp>
        <p:nvSpPr>
          <p:cNvPr id="76" name="Tekstfelt 75"/>
          <p:cNvSpPr txBox="1"/>
          <p:nvPr/>
        </p:nvSpPr>
        <p:spPr>
          <a:xfrm>
            <a:off x="254411" y="7053268"/>
            <a:ext cx="439508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begynde at gøre</a:t>
            </a:r>
          </a:p>
        </p:txBody>
      </p:sp>
      <p:sp>
        <p:nvSpPr>
          <p:cNvPr id="77" name="Tekstfelt 76"/>
          <p:cNvSpPr txBox="1"/>
          <p:nvPr/>
        </p:nvSpPr>
        <p:spPr>
          <a:xfrm>
            <a:off x="5466549" y="7111507"/>
            <a:ext cx="3523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ved </a:t>
            </a:r>
            <a:r>
              <a:rPr lang="da-DK" sz="1600" b="1">
                <a:solidFill>
                  <a:schemeClr val="accent1"/>
                </a:solidFill>
              </a:rPr>
              <a:t>vi ikke</a:t>
            </a:r>
            <a:endParaRPr lang="da-DK" sz="1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13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566999" y="12642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13" name="Billed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0145" cy="693420"/>
          </a:xfrm>
          <a:prstGeom prst="rect">
            <a:avLst/>
          </a:prstGeom>
        </p:spPr>
      </p:pic>
      <p:pic>
        <p:nvPicPr>
          <p:cNvPr id="14" name="Billed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90" y="0"/>
            <a:ext cx="640607" cy="693420"/>
          </a:xfrm>
          <a:prstGeom prst="rect">
            <a:avLst/>
          </a:prstGeom>
        </p:spPr>
      </p:pic>
      <p:pic>
        <p:nvPicPr>
          <p:cNvPr id="15" name="Billed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419" y="-2"/>
            <a:ext cx="643922" cy="693422"/>
          </a:xfrm>
          <a:prstGeom prst="rect">
            <a:avLst/>
          </a:prstGeom>
        </p:spPr>
      </p:pic>
      <p:pic>
        <p:nvPicPr>
          <p:cNvPr id="16" name="Billed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026" y="-2"/>
            <a:ext cx="627116" cy="693422"/>
          </a:xfrm>
          <a:prstGeom prst="rect">
            <a:avLst/>
          </a:prstGeom>
        </p:spPr>
      </p:pic>
      <p:pic>
        <p:nvPicPr>
          <p:cNvPr id="17" name="Billed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210" y="-2"/>
            <a:ext cx="627724" cy="693422"/>
          </a:xfrm>
          <a:prstGeom prst="rect">
            <a:avLst/>
          </a:prstGeom>
        </p:spPr>
      </p:pic>
      <p:pic>
        <p:nvPicPr>
          <p:cNvPr id="18" name="Billed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0427" y="-2"/>
            <a:ext cx="628105" cy="693422"/>
          </a:xfrm>
          <a:prstGeom prst="rect">
            <a:avLst/>
          </a:prstGeom>
        </p:spPr>
      </p:pic>
      <p:sp>
        <p:nvSpPr>
          <p:cNvPr id="19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4337952" y="12642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20" name="Billed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894" y="0"/>
            <a:ext cx="630145" cy="693420"/>
          </a:xfrm>
          <a:prstGeom prst="rect">
            <a:avLst/>
          </a:prstGeom>
        </p:spPr>
      </p:pic>
      <p:pic>
        <p:nvPicPr>
          <p:cNvPr id="21" name="Billede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243" y="0"/>
            <a:ext cx="640607" cy="693420"/>
          </a:xfrm>
          <a:prstGeom prst="rect">
            <a:avLst/>
          </a:prstGeom>
        </p:spPr>
      </p:pic>
      <p:pic>
        <p:nvPicPr>
          <p:cNvPr id="22" name="Billed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372" y="-2"/>
            <a:ext cx="643922" cy="693422"/>
          </a:xfrm>
          <a:prstGeom prst="rect">
            <a:avLst/>
          </a:prstGeom>
        </p:spPr>
      </p:pic>
      <p:pic>
        <p:nvPicPr>
          <p:cNvPr id="23" name="Billede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979" y="-2"/>
            <a:ext cx="627116" cy="693422"/>
          </a:xfrm>
          <a:prstGeom prst="rect">
            <a:avLst/>
          </a:prstGeom>
        </p:spPr>
      </p:pic>
      <p:pic>
        <p:nvPicPr>
          <p:cNvPr id="24" name="Billede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0163" y="-2"/>
            <a:ext cx="627724" cy="693422"/>
          </a:xfrm>
          <a:prstGeom prst="rect">
            <a:avLst/>
          </a:prstGeom>
        </p:spPr>
      </p:pic>
      <p:sp>
        <p:nvSpPr>
          <p:cNvPr id="40" name="Tekstfelt 39"/>
          <p:cNvSpPr txBox="1"/>
          <p:nvPr/>
        </p:nvSpPr>
        <p:spPr>
          <a:xfrm>
            <a:off x="1408085" y="819301"/>
            <a:ext cx="6844726" cy="581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3780" dirty="0">
                <a:solidFill>
                  <a:schemeClr val="accent1"/>
                </a:solidFill>
              </a:rPr>
              <a:t>Øvelse 3 – Idéudvikling</a:t>
            </a:r>
          </a:p>
        </p:txBody>
      </p:sp>
      <p:sp>
        <p:nvSpPr>
          <p:cNvPr id="41" name="Afrundet rektangel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410" y="1567782"/>
            <a:ext cx="4401062" cy="513136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pic>
        <p:nvPicPr>
          <p:cNvPr id="42" name="Billede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4198" y="0"/>
            <a:ext cx="628105" cy="693422"/>
          </a:xfrm>
          <a:prstGeom prst="rect">
            <a:avLst/>
          </a:prstGeom>
        </p:spPr>
      </p:pic>
      <p:sp>
        <p:nvSpPr>
          <p:cNvPr id="43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094051" y="126418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44" name="Billede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052" y="-2"/>
            <a:ext cx="630145" cy="693420"/>
          </a:xfrm>
          <a:prstGeom prst="rect">
            <a:avLst/>
          </a:prstGeom>
        </p:spPr>
      </p:pic>
      <p:pic>
        <p:nvPicPr>
          <p:cNvPr id="45" name="Billede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42" y="-2"/>
            <a:ext cx="640607" cy="693420"/>
          </a:xfrm>
          <a:prstGeom prst="rect">
            <a:avLst/>
          </a:prstGeom>
        </p:spPr>
      </p:pic>
      <p:pic>
        <p:nvPicPr>
          <p:cNvPr id="46" name="Billede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1471" y="-4"/>
            <a:ext cx="643922" cy="693422"/>
          </a:xfrm>
          <a:prstGeom prst="rect">
            <a:avLst/>
          </a:prstGeom>
        </p:spPr>
      </p:pic>
      <p:pic>
        <p:nvPicPr>
          <p:cNvPr id="47" name="Billede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078" y="-4"/>
            <a:ext cx="627116" cy="693422"/>
          </a:xfrm>
          <a:prstGeom prst="rect">
            <a:avLst/>
          </a:prstGeom>
        </p:spPr>
      </p:pic>
      <p:sp>
        <p:nvSpPr>
          <p:cNvPr id="50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566999" y="1223460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51" name="Billede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08180"/>
            <a:ext cx="630145" cy="693420"/>
          </a:xfrm>
          <a:prstGeom prst="rect">
            <a:avLst/>
          </a:prstGeom>
        </p:spPr>
      </p:pic>
      <p:pic>
        <p:nvPicPr>
          <p:cNvPr id="52" name="Billede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90" y="12108180"/>
            <a:ext cx="640607" cy="693420"/>
          </a:xfrm>
          <a:prstGeom prst="rect">
            <a:avLst/>
          </a:prstGeom>
        </p:spPr>
      </p:pic>
      <p:pic>
        <p:nvPicPr>
          <p:cNvPr id="53" name="Billede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419" y="12108178"/>
            <a:ext cx="643922" cy="693422"/>
          </a:xfrm>
          <a:prstGeom prst="rect">
            <a:avLst/>
          </a:prstGeom>
        </p:spPr>
      </p:pic>
      <p:pic>
        <p:nvPicPr>
          <p:cNvPr id="54" name="Billede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026" y="12108178"/>
            <a:ext cx="627116" cy="693422"/>
          </a:xfrm>
          <a:prstGeom prst="rect">
            <a:avLst/>
          </a:prstGeom>
        </p:spPr>
      </p:pic>
      <p:pic>
        <p:nvPicPr>
          <p:cNvPr id="55" name="Billede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210" y="12108178"/>
            <a:ext cx="627724" cy="693422"/>
          </a:xfrm>
          <a:prstGeom prst="rect">
            <a:avLst/>
          </a:prstGeom>
        </p:spPr>
      </p:pic>
      <p:pic>
        <p:nvPicPr>
          <p:cNvPr id="56" name="Billede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0427" y="12108178"/>
            <a:ext cx="628105" cy="693422"/>
          </a:xfrm>
          <a:prstGeom prst="rect">
            <a:avLst/>
          </a:prstGeom>
        </p:spPr>
      </p:pic>
      <p:sp>
        <p:nvSpPr>
          <p:cNvPr id="57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4337952" y="12234600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58" name="Billede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894" y="12108180"/>
            <a:ext cx="630145" cy="693420"/>
          </a:xfrm>
          <a:prstGeom prst="rect">
            <a:avLst/>
          </a:prstGeom>
        </p:spPr>
      </p:pic>
      <p:pic>
        <p:nvPicPr>
          <p:cNvPr id="59" name="Billede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243" y="12108180"/>
            <a:ext cx="640607" cy="693420"/>
          </a:xfrm>
          <a:prstGeom prst="rect">
            <a:avLst/>
          </a:prstGeom>
        </p:spPr>
      </p:pic>
      <p:pic>
        <p:nvPicPr>
          <p:cNvPr id="60" name="Billede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372" y="12108178"/>
            <a:ext cx="643922" cy="693422"/>
          </a:xfrm>
          <a:prstGeom prst="rect">
            <a:avLst/>
          </a:prstGeom>
        </p:spPr>
      </p:pic>
      <p:pic>
        <p:nvPicPr>
          <p:cNvPr id="61" name="Billede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979" y="12108178"/>
            <a:ext cx="627116" cy="693422"/>
          </a:xfrm>
          <a:prstGeom prst="rect">
            <a:avLst/>
          </a:prstGeom>
        </p:spPr>
      </p:pic>
      <p:pic>
        <p:nvPicPr>
          <p:cNvPr id="62" name="Billede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0163" y="12108178"/>
            <a:ext cx="627724" cy="693422"/>
          </a:xfrm>
          <a:prstGeom prst="rect">
            <a:avLst/>
          </a:prstGeom>
        </p:spPr>
      </p:pic>
      <p:pic>
        <p:nvPicPr>
          <p:cNvPr id="63" name="Billede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4198" y="12108180"/>
            <a:ext cx="628105" cy="693422"/>
          </a:xfrm>
          <a:prstGeom prst="rect">
            <a:avLst/>
          </a:prstGeom>
        </p:spPr>
      </p:pic>
      <p:sp>
        <p:nvSpPr>
          <p:cNvPr id="64" name="Pladsholder til slidenummer 3">
            <a:extLst>
              <a:ext uri="{FF2B5EF4-FFF2-40B4-BE49-F238E27FC236}">
                <a16:creationId xmlns:a16="http://schemas.microsoft.com/office/drawing/2014/main" id="{098891BB-71C6-7666-20F0-4305617BA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094051" y="12234598"/>
            <a:ext cx="317520" cy="189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da-DK" sz="840"/>
              <a:pPr/>
              <a:t>2</a:t>
            </a:fld>
            <a:endParaRPr lang="da-DK" sz="840" dirty="0"/>
          </a:p>
        </p:txBody>
      </p:sp>
      <p:pic>
        <p:nvPicPr>
          <p:cNvPr id="65" name="Billede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052" y="12108178"/>
            <a:ext cx="630145" cy="693420"/>
          </a:xfrm>
          <a:prstGeom prst="rect">
            <a:avLst/>
          </a:prstGeom>
        </p:spPr>
      </p:pic>
      <p:pic>
        <p:nvPicPr>
          <p:cNvPr id="66" name="Billede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42" y="12108178"/>
            <a:ext cx="640607" cy="693420"/>
          </a:xfrm>
          <a:prstGeom prst="rect">
            <a:avLst/>
          </a:prstGeom>
        </p:spPr>
      </p:pic>
      <p:pic>
        <p:nvPicPr>
          <p:cNvPr id="67" name="Billede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1471" y="12108176"/>
            <a:ext cx="643922" cy="693422"/>
          </a:xfrm>
          <a:prstGeom prst="rect">
            <a:avLst/>
          </a:prstGeom>
        </p:spPr>
      </p:pic>
      <p:pic>
        <p:nvPicPr>
          <p:cNvPr id="68" name="Billede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078" y="12108176"/>
            <a:ext cx="627116" cy="693422"/>
          </a:xfrm>
          <a:prstGeom prst="rect">
            <a:avLst/>
          </a:prstGeom>
        </p:spPr>
      </p:pic>
      <p:sp>
        <p:nvSpPr>
          <p:cNvPr id="69" name="Afrundet rektangel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2105" y="1591708"/>
            <a:ext cx="4441655" cy="513136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0" name="Afrundet rektangel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410" y="6865931"/>
            <a:ext cx="4395082" cy="509938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1" name="Afrundet rektangel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2106" y="6913783"/>
            <a:ext cx="4441656" cy="506640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0" tIns="37800" rIns="756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680" dirty="0" err="1">
              <a:solidFill>
                <a:schemeClr val="bg1"/>
              </a:solidFill>
            </a:endParaRPr>
          </a:p>
        </p:txBody>
      </p:sp>
      <p:sp>
        <p:nvSpPr>
          <p:cNvPr id="74" name="Tekstfelt 73"/>
          <p:cNvSpPr txBox="1"/>
          <p:nvPr/>
        </p:nvSpPr>
        <p:spPr>
          <a:xfrm>
            <a:off x="402957" y="1726405"/>
            <a:ext cx="40600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gøre mere af</a:t>
            </a:r>
          </a:p>
        </p:txBody>
      </p:sp>
      <p:sp>
        <p:nvSpPr>
          <p:cNvPr id="75" name="Tekstfelt 74"/>
          <p:cNvSpPr txBox="1"/>
          <p:nvPr/>
        </p:nvSpPr>
        <p:spPr>
          <a:xfrm>
            <a:off x="5381231" y="1726405"/>
            <a:ext cx="3523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stoppe med at gøre</a:t>
            </a:r>
          </a:p>
        </p:txBody>
      </p:sp>
      <p:sp>
        <p:nvSpPr>
          <p:cNvPr id="76" name="Tekstfelt 75"/>
          <p:cNvSpPr txBox="1"/>
          <p:nvPr/>
        </p:nvSpPr>
        <p:spPr>
          <a:xfrm>
            <a:off x="254411" y="7053268"/>
            <a:ext cx="439508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vil vi begynde at gøre</a:t>
            </a:r>
          </a:p>
        </p:txBody>
      </p:sp>
      <p:sp>
        <p:nvSpPr>
          <p:cNvPr id="77" name="Tekstfelt 76"/>
          <p:cNvSpPr txBox="1"/>
          <p:nvPr/>
        </p:nvSpPr>
        <p:spPr>
          <a:xfrm>
            <a:off x="5466549" y="7111507"/>
            <a:ext cx="3523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b="1" dirty="0">
                <a:solidFill>
                  <a:schemeClr val="accent1"/>
                </a:solidFill>
              </a:rPr>
              <a:t>Det ved vi ikke</a:t>
            </a:r>
          </a:p>
        </p:txBody>
      </p:sp>
      <p:sp>
        <p:nvSpPr>
          <p:cNvPr id="72" name="Rektangel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41836">
            <a:off x="815451" y="2614183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73" name="Rektangel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5773">
            <a:off x="2344427" y="4390146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78" name="Rektangel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1287700">
            <a:off x="7052989" y="2973216"/>
            <a:ext cx="974120" cy="97122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79" name="Rektangel 7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26536">
            <a:off x="5597272" y="4910639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80" name="Rektangel 7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9485">
            <a:off x="2423860" y="8187862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81" name="Rektangel 8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2049" y="10059942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82" name="Rektangel 8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31367" y="8313419"/>
            <a:ext cx="974120" cy="96635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83" name="Rektangel 8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0863790">
            <a:off x="7384071" y="10163260"/>
            <a:ext cx="974120" cy="98981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>
              <a:solidFill>
                <a:schemeClr val="bg1"/>
              </a:solidFill>
            </a:endParaRPr>
          </a:p>
        </p:txBody>
      </p:sp>
      <p:sp>
        <p:nvSpPr>
          <p:cNvPr id="2" name="Tekstfelt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21255329">
            <a:off x="7096372" y="3032739"/>
            <a:ext cx="97239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Lave projektplaner uden tid til at teste</a:t>
            </a:r>
          </a:p>
        </p:txBody>
      </p:sp>
      <p:sp>
        <p:nvSpPr>
          <p:cNvPr id="3" name="Tekstfel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251030">
            <a:off x="5685081" y="5041363"/>
            <a:ext cx="83020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At publicere uden at brugerteste</a:t>
            </a:r>
          </a:p>
        </p:txBody>
      </p:sp>
      <p:sp>
        <p:nvSpPr>
          <p:cNvPr id="4" name="Tekstfel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855123">
            <a:off x="866222" y="2779992"/>
            <a:ext cx="86988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Fokusere på både brugere og hjælpere</a:t>
            </a:r>
          </a:p>
        </p:txBody>
      </p:sp>
      <p:sp>
        <p:nvSpPr>
          <p:cNvPr id="5" name="Tekstfel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979537" y="8450901"/>
            <a:ext cx="90487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Hvordan vi får indblik i brugeradfærd</a:t>
            </a:r>
          </a:p>
        </p:txBody>
      </p:sp>
      <p:sp>
        <p:nvSpPr>
          <p:cNvPr id="6" name="Tekstfel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20827120">
            <a:off x="7464379" y="10288839"/>
            <a:ext cx="81350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Hvordan vi måler brugernes tilfredshed</a:t>
            </a:r>
          </a:p>
        </p:txBody>
      </p:sp>
      <p:sp>
        <p:nvSpPr>
          <p:cNvPr id="7" name="Tekstfel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512659">
            <a:off x="2519210" y="8229442"/>
            <a:ext cx="82535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Anvende brugerdata til at kvalificere beslutninger</a:t>
            </a:r>
          </a:p>
        </p:txBody>
      </p:sp>
      <p:sp>
        <p:nvSpPr>
          <p:cNvPr id="9" name="Tekstfel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199884">
            <a:off x="2384727" y="4494919"/>
            <a:ext cx="89352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0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Analysere konsekvenser og risici ved implementering af løsninger</a:t>
            </a:r>
          </a:p>
        </p:txBody>
      </p:sp>
      <p:sp>
        <p:nvSpPr>
          <p:cNvPr id="25" name="Tekstfel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20140" y="10071054"/>
            <a:ext cx="83058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200" b="1" dirty="0">
                <a:solidFill>
                  <a:schemeClr val="accent1"/>
                </a:solidFill>
                <a:latin typeface="Bradley Hand ITC" panose="03070402050302030203" pitchFamily="66" charset="0"/>
              </a:rPr>
              <a:t>Udvikle alternativer til ikke-digitale borgere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62C4E8EA-894F-B395-9F54-E5A495F9E3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51" y="-1545600"/>
            <a:ext cx="8751645" cy="1545600"/>
          </a:xfrm>
        </p:spPr>
        <p:txBody>
          <a:bodyPr vert="horz" lIns="0" tIns="0" rIns="0" bIns="0" rtlCol="0" anchor="b" anchorCtr="0">
            <a:no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3317345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iseringsstyrelsen DK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AB2A0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1600" noProof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>
            <a:solidFill>
              <a:schemeClr val="accent1"/>
            </a:solidFill>
          </a:defRPr>
        </a:defPPr>
      </a:lstStyle>
    </a:txDef>
  </a:objectDefaults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Præsentation - dansk.pptx" id="{61CD38F3-780B-49B9-9791-10EBDE7C8974}" vid="{30C0A5A8-05EB-40FD-B408-1C85AE578CC7}"/>
    </a:ext>
  </a:extLst>
</a:theme>
</file>

<file path=ppt/theme/theme2.xml><?xml version="1.0" encoding="utf-8"?>
<a:theme xmlns:a="http://schemas.openxmlformats.org/drawingml/2006/main" name="Office-tema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79081771de7944919d22a19ed5013ff1</Template>
  <TotalTime>0</TotalTime>
  <Words>114</Words>
  <Application>Microsoft Office PowerPoint</Application>
  <PresentationFormat>A3-papir (297 x 420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Franklin Gothic Book</vt:lpstr>
      <vt:lpstr>Franklin Gothic Medium</vt:lpstr>
      <vt:lpstr>Digitaliseringsstyrelsen DK</vt:lpstr>
      <vt:lpstr>Øvelse 3 – Idéudvikling</vt:lpstr>
      <vt:lpstr>PowerPoint-præsentation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2025-04-30T07:49:01Z</dcterms:created>
  <dcterms:modified xsi:type="dcterms:W3CDTF">2025-09-04T15:07:38Z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